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315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0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51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50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51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4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5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66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5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D349-E758-44E4-9282-0A6856726157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32E6-CB9D-49AF-B4E7-3CF07A4E1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804F6C-A786-4534-BBD9-FE29A4783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8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29159B0-5BF7-4113-A072-9300396E2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97559AE-E5E6-41C4-9F59-EE04B8C0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6285B48-85CB-444F-8991-FEAE3F631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9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Kalle</dc:creator>
  <cp:lastModifiedBy>Kalle</cp:lastModifiedBy>
  <cp:revision>2</cp:revision>
  <dcterms:created xsi:type="dcterms:W3CDTF">2024-09-16T15:00:51Z</dcterms:created>
  <dcterms:modified xsi:type="dcterms:W3CDTF">2024-09-16T15:02:56Z</dcterms:modified>
</cp:coreProperties>
</file>