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tags/tag1.xml" ContentType="application/vnd.openxmlformats-officedocument.presentationml.tags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812" r:id="rId1"/>
  </p:sldMasterIdLst>
  <p:notesMasterIdLst>
    <p:notesMasterId r:id="rId14"/>
  </p:notesMasterIdLst>
  <p:handoutMasterIdLst>
    <p:handoutMasterId r:id="rId15"/>
  </p:handoutMasterIdLst>
  <p:sldIdLst>
    <p:sldId id="565" r:id="rId2"/>
    <p:sldId id="568" r:id="rId3"/>
    <p:sldId id="569" r:id="rId4"/>
    <p:sldId id="573" r:id="rId5"/>
    <p:sldId id="566" r:id="rId6"/>
    <p:sldId id="570" r:id="rId7"/>
    <p:sldId id="572" r:id="rId8"/>
    <p:sldId id="577" r:id="rId9"/>
    <p:sldId id="579" r:id="rId10"/>
    <p:sldId id="582" r:id="rId11"/>
    <p:sldId id="581" r:id="rId12"/>
    <p:sldId id="578" r:id="rId13"/>
  </p:sldIdLst>
  <p:sldSz cx="9144000" cy="6858000" type="screen4x3"/>
  <p:notesSz cx="7010400" cy="9296400"/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15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C0C0"/>
    <a:srgbClr val="669900"/>
    <a:srgbClr val="99CC00"/>
    <a:srgbClr val="000000"/>
    <a:srgbClr val="0505FB"/>
    <a:srgbClr val="A402FE"/>
    <a:srgbClr val="0000FF"/>
    <a:srgbClr val="CCE43C"/>
    <a:srgbClr val="00CC00"/>
    <a:srgbClr val="D3E7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71" autoAdjust="0"/>
    <p:restoredTop sz="96374" autoAdjust="0"/>
  </p:normalViewPr>
  <p:slideViewPr>
    <p:cSldViewPr>
      <p:cViewPr>
        <p:scale>
          <a:sx n="114" d="100"/>
          <a:sy n="114" d="100"/>
        </p:scale>
        <p:origin x="750" y="114"/>
      </p:cViewPr>
      <p:guideLst>
        <p:guide orient="horz" pos="2115"/>
        <p:guide pos="1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-17232"/>
    </p:cViewPr>
  </p:sorterViewPr>
  <p:notesViewPr>
    <p:cSldViewPr>
      <p:cViewPr varScale="1">
        <p:scale>
          <a:sx n="51" d="100"/>
          <a:sy n="51" d="100"/>
        </p:scale>
        <p:origin x="-2704" y="-92"/>
      </p:cViewPr>
      <p:guideLst>
        <p:guide orient="horz" pos="2928"/>
        <p:guide pos="2208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E7A58-B8BB-4EB1-B196-E31CE9D02953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23117-F436-48C7-B0E4-09923D458E7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6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0:49:28.69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27 8064,'12'1'2660,"84"8"-2227,-9-9-124,0-5 0,29-6-309,81-6 406,164 20 468,-218 2-212,-133-5-505,-1 1 1,0-1-1,1-1 0,-1 0 1,0 0-1,1-1 0,-1 0 1,7-3-158,-16 5-1984,0 0-6912</inkml:trace>
  <inkml:trace contextRef="#ctx0" brushRef="#br0" timeOffset="610.934">200 366 7424,'0'0'149,"0"0"64,0 0-42,3-1 64,14-9-97,1 1 1,0 0 0,0 2 0,1 0-1,0 1 1,0 1 0,1 0 0,-1 2-1,1 0 1,0 1 0,0 2 0,12 0-139,-21 1 39,-1 0 0,1 0 0,-1 1 0,1 1 0,-1 0 0,0 0 0,0 1 0,0 0 0,-1 1 0,1 0 0,1 2-39,-4-2 49,-1 0 1,0 0-1,0 1 1,-1 0-1,1 0 1,-1 0 0,-1 1-1,1-1 1,-1 1-1,0 0 1,-1 1-1,1-1 1,-2 0-1,1 1 1,1 7-50,-2-4 135,-1 0-1,0-1 1,-1 1 0,0 0-1,0 0 1,-1 0 0,-1 0-1,0-1 1,0 1 0,-1-1-1,-1 1 1,0-1 0,0 0-1,-1 0 1,0-1 0,-3 5-135,5-9 70,0 1 1,-1-1 0,1 0 0,-1 0 0,0 0 0,-1 0 0,1-1-1,-1 0 1,0 0 0,0 0 0,0 0 0,-1-1 0,1 0 0,-1 0-1,0-1 1,0 1 0,0-1 0,0 0 0,0-1 0,0 0 0,-1 0-1,1 0 1,0 0 0,0-1 0,-1 0 0,1-1 0,0 1 0,-3-2-71,4 1 14,0-1 1,1 1 0,-1-1-1,1 0 1,-1-1 0,1 1-1,0-1 1,0 0 0,0 0-1,0 0 1,0 0 0,1-1-1,0 1 1,0-1 0,0 0 0,0 0-1,0 0 1,1-1 0,-1 1-1,0-4-14,2 5-3,0 0 0,0 0 0,0 0 0,0 0 0,1 0 0,0 0 0,-1 0 0,1 0 0,0 0-1,1 0 1,-1 0 0,0 0 0,1-1 0,0 1 0,0 1 0,0-1 0,0 0 0,0 0 0,0 0 0,1 0 0,-1 1-1,1-1 1,0 1 0,0-1 0,0 1 0,0 0 0,0-1 0,0 1 0,1 0 0,-1 1 0,1-1 0,0 0 0,0 0 3,8-4-231,0 1 0,0-1 1,1 2-1,-1 0 0,13-3 231,33-2-8830,-30 7 5118</inkml:trace>
  <inkml:trace contextRef="#ctx0" brushRef="#br0" timeOffset="1223.322">894 709 7552,'0'0'384,"0"0"21,3-10 726,21-70 266,4 0 0,33-65-1397,-41 105 133,-2-2-1,-2 0 0,-2 0 0,-1-2 1,1-17-133,-37 137 0,15-51 0,0 0 0,1 1 0,-1 13 0,5-9-24,0 1 1,2-1 0,2 0 0,0 0-1,3 0 1,0 0 0,2 0-1,0-1 1,3 1 0,0-2 0,12 25 23,-19-49-7,0-1 1,0 1 0,0 0 0,0 0 0,1-1 0,0 0-1,-1 1 1,1-1 0,0 0 0,1 0 0,-1-1 0,0 1-1,1-1 1,0 1 0,-1-1 0,1 0 0,0 0 0,0-1-1,0 1 1,0-1 0,0 0 0,1 0 0,-1-1 0,0 1-1,1-1 1,-1 0 0,0 0 0,0 0 0,1 0-1,-1-1 1,0 0 0,0 0 0,1 0 0,-1 0 0,0-1-1,1 0 7,-1 0-495,1-1 0,0 0 0,-1 0-1,0-1 1,0 1 0,0-1 0,0 0-1,-1 0 1,1 0 0,-1-1 0,0 1-1,1-4 496,12-20-4330</inkml:trace>
  <inkml:trace contextRef="#ctx0" brushRef="#br0" timeOffset="1537.113">845 318 7808,'0'0'384,"8"1"0,6 4 512,0-3 128,1 2-384,2-1 128,4-3-256,5-3 0,6-3-256,6 1 0,6-2-128,-4 2 128,-2-2-128,3 3 128,4 0-896,-4 1 0,1 0-8576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0:50:19.84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52 1 6784,'0'0'256,"0"0"42,0 0 193,0 0 85,0 0-128,0 0 0,0 0-149,0 0-65,0 0-63,0 0 42,0 0-63,0 9-44,0 64 92,-3 1-1,-4-1 0,-3 0 1,-8 24-198,18-97 4,-12 78 447,11-74-385,1 0 1,-1 0-1,1 0 0,1 0 0,-1 0 0,0 1 0,1-1 0,0 0 0,0 0 0,0 0 0,0-1 0,1 1 0,0 0 0,-1 0 0,2-1 0,-1 1 0,1 0-66,0-1 82,0-1 1,0 0-1,0 0 0,1 0 0,-1-1 0,0 1 0,1-1 0,0 1 0,-1-1 0,1 0 1,0-1-1,0 1 0,3-1-82,56 2 254,-42-3-189,305 3 1343,-324-2-1301,-2 0 21,0 0 21,0 0 86,0 0-939,0 0-3840,0 0-662,0 0 1196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0:53:51.5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0 284 4736,'0'0'405,"0"0"150,0 0 277,0 0 0,0 0-256,0 0-128,0 0-256,0 0-64,0 0 0,0 0 42,0 0 172,0 0 42,0 0 21,0 0 22,0 0-214,0 0 0,0 0-63,0 0-22,0 0 21,0 0 64,0 0-63,0 0-22,0 0 0,0 0 0,0 0 21,0 0 64,0 0-63,0 0-22,0 0 0,0 0 0,2-4 0,2-7-107,1 0 0,1 1 1,0 0-1,0 0 1,1 0-1,0 1 1,1 0-1,0 0 0,0 1 1,1 0-1,0 1 1,1 0-1,9-6-21,6-3-4,0 2-1,1 1 1,1 0-1,0 2 1,8-1 4,-30 10-1,-1 1 1,1-1 0,0 1 0,0 0 0,0 1-1,0-1 1,-1 1 0,1 0 0,0 0 0,0 0-1,0 1 1,0 0 0,0 0 0,0 0 0,1 1 0,0 1-14,1 1 0,0 0 0,-1 0 0,0 0 0,0 1 0,0 0 0,-1 0 0,0 1 1,4 4 13,20 24-61,-17-19 46,0-1 1,0-1-1,2 0 1,11 9 14,-19-18 25,-1-1 0,1 1 0,0-1 0,1 0 0,-1-1 0,0 1 0,1-1 0,-1-1 0,1 1 0,0-1 0,0 0 0,0-1 0,-1 1 0,1-1 0,1-1-25,7 1 144,0-1 0,0-1 0,0-1 0,0 0 0,0 0 0,-1-2 0,1 0 0,-1-1-144,-13 6 128,-1 0-171,0 0-661,0 0-811,0 0-2879,0 0 85,0 0 3242,0 0 598,0 0-854</inkml:trace>
  <inkml:trace contextRef="#ctx0" brushRef="#br0" timeOffset="526.245">744 0 7936,'7'4'407,"1"0"0,-1 0 0,0 1 1,0 0-1,0 0 0,-1 1 0,0-1 0,0 1-407,21 18 199,18 1 82,-37-21-156,0 0-1,-1 0 0,1 1 1,-1 0-1,0 0 0,0 1 1,5 5-125,-11-9 23,0-1 1,-1 1-1,1-1 1,-1 1 0,1-1-1,-1 1 1,1-1-1,-1 1 1,0 0 0,0-1-1,0 1 1,0-1-1,0 1 1,0 0 0,0-1-1,-1 1 1,1-1-1,-1 1 1,1 0 0,-1-1-1,1 1 1,-1-1-1,0 1 1,0-1 0,1 0-1,-2 1-23,-27 39 203,22-32-123,-15 19 68,2-3-30,1 1-1,2 1 1,0 0-1,-10 27-117,6-17-1962,21-37-6294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0:54:15.0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320 0 8192,'-13'0'0,"-8"3"256,9 1 128,1 0 512,-3 3 128,1 4-256,-6 3 0,-6 1-384,-1 2 128,-1 5-384,-3 7 128,-3 4-256,-5 6 0,1 1-9728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0:54:13.2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1 499 5248,'0'0'149,"0"0"150,0 0 277,0 0 170,0 0 449,7-2 42,13-8-964,0-1 0,-1-1-1,0-1 1,0 0 0,-2-1-1,0-1 1,11-12-273,18-22 347,-2-2 0,1-6-347,-39 50 31,7-8 79,0-1 0,-1-1-1,-1 0 1,0-1 0,-1 0-1,-1-1 1,-1 1-1,-1-2 1,0 1 0,-2-1-1,0-1-109,-51 184-106,18-9 659,6 0 1,3 85-554,9-110 258,17-184 234,3-1 0,2 1 1,17-47-493,-15 60-6,1 0 1,2 2 0,2 0 0,2 1 0,25-35 5,-44 71-12,0-1 0,1 1 0,0 0 0,-1-1 1,1 1-1,1 1 0,-1-1 0,0 0 1,1 1-1,-1 0 0,1 0 0,-1 0 0,1 0 1,0 0-1,0 1 0,4-2 12,-5 3-9,0 0 0,0 0 0,0 1 1,1-1-1,-1 1 0,0-1 0,0 1 0,0 0 0,-1 0 0,1 0 0,0 0 0,0 1 1,-1-1-1,1 1 0,0 0 0,-1 0 0,0 0 0,1 0 0,-1 0 0,0 0 0,0 1 1,2 1 8,1 4 0,1 0 1,-1 0-1,0 1 1,0-1 0,-1 1-1,-1 0 1,1 0-1,-1 0 1,-1 0 0,0 1-1,0-1 1,-1 1-1,0-1 1,-1 1 0,0 0-1,0-1 1,-2 9-1,1-9 12,0 0-1,-1 0 1,-1-1 0,1 1 0,-1-1 0,-1 1-1,1-1 1,-1 0 0,-1 0 0,1-1 0,-2 1-1,1-1 1,-1 0 0,0-1 0,0 1 0,0-1 0,-1 0-1,0-1 1,-2 1-12,-4 2 41,0-1 0,-1-1 0,0-1 0,0 0 0,0 0 0,-1-1 0,1-1 0,-1-1 0,0 0 0,0-1 0,0 0 0,0-1 0,-12-2-40,54 32-236,-12-17 290,2-2 0,0 0 1,0 0-1,1-2 0,0 0 0,1-1 0,0-1 1,0-1-1,17 3-55,-1-2-447,0-1 0,26 0 447,28-3-3592,-88-3-931,-1 0-682</inkml:trace>
  <inkml:trace contextRef="#ctx0" brushRef="#br0" timeOffset="344.922">837 342 8448,'0'0'384,"23"-15"1280,-8 8-1243,0-1 0,0 2 1,0 0-1,1 1 0,0 0 0,0 1 1,1 1-1,2 1-421,29-3-849,0 4 1,8 1 848,-20 0-2185,-34 0-1890,-2 0 86</inkml:trace>
  <inkml:trace contextRef="#ctx0" brushRef="#br0" timeOffset="725.949">949 511 8960,'0'0'149,"0"0"150,0 0 277,0 0 85,11 3 875,4-1-1403,-1 1-1,1-2 1,-1 0 0,1-1 0,-1 0-1,1-2 1,-1 1 0,1-2-1,-1 0 1,0 0 0,11-5-133,58-10-457,-61 15-308,57-12-6150,-50 4 2307</inkml:trace>
  <inkml:trace contextRef="#ctx0" brushRef="#br0" timeOffset="1126.488">1578 282 9472,'-7'5'76,"1"1"0,0-1 1,0 1-1,0 0 0,1 1 0,0 0 1,0-1-1,0 2 0,1-1 0,0 0 1,1 1-1,0 0 0,0 0 0,0 0 1,1 0-1,0 0 0,1 0 0,0 1 1,0-1-1,1 4-76,-1 0 132,1 1 0,0 0 0,1 0 0,0-1 0,1 1 1,1-1-1,0 1 0,0-1 0,1 0 0,1 0 0,0 0 0,1-1 0,1 1-132,-4-7 78,0-1 0,0 1-1,0-1 1,1 0-1,0 0 1,0 0 0,0-1-1,0 0 1,1 1 0,-1-2-1,1 1 1,0 0 0,-1-1-1,1 0 1,1 0-1,-1 0 1,0-1 0,0 0-1,1 0 1,-1 0 0,0 0-1,1-1 1,-1 0 0,1 0-1,-1-1 1,0 1-1,1-1 1,-1 0 0,0-1-1,0 1 1,1-1 0,-1 0-1,4-3-77,6-2 113,0-1 0,-1 0 0,0-2 0,-1 1 0,0-2-1,0 0 1,-1 0 0,0-1 0,-1-1 0,7-10-113,-6 5 150,0-1 0,-2 0 0,0 0 0,-1-1 0,-1 0-1,-1 0 1,0-1 0,-1-5-150,-4 18 63,-1 0 0,0 0 0,-1 0 0,1 0 0,-2 0 0,1 0 0,-1 0 0,0 0 0,-1 1 0,0-1 0,0-1-63,0 4 34,0 1-1,0-1 1,-1 1-1,1 0 1,-1 0-1,0 0 1,0 0-1,0 0 1,-1 1-1,1-1 1,-1 1 0,0 0-1,0 0 1,0 0-1,0 1 1,-1 0-1,1-1 1,-4 0-34,-3 0 53,1 0 0,-1 1 0,0 0 0,0 1 1,0 0-1,0 0 0,0 1 0,0 1 0,0 0 1,0 1-1,1 0 0,-1 0 0,-6 3-53,-63 24-1272,13 6-5379,55-25 1307,12-9 5246,0-1 1,0 0 0,0 1-1,0-1 1,-1 0-1,1 0 1,0 1 0,0-1-1,1 0 1,-1 1-1,0-1 1,0 0 0,0 1-1,0-1 1,0 0 0,0 1-1,0-1 1,0 0-1,1 0 1,-1 1 0,0-1-1,0 0 1,0 0-1,1 1 1,-1-1 0,0 0-1,0 0 1,1 1-1,-1-1 1,0 0 0,0 0-1,1 0 1,-1 0-1,0 0 1,1 1 0,-1-1-1,0 0 1,1 0 97,7 4-1600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0:54:26.6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420 129 6272,'0'0'149,"0"0"107,0 0 128,0 0 107,0 0 42,-10-26 811,3 17-1289,-1 0 0,1 0 0,-1 1 0,-1 1 1,0-1-1,0 1 0,0 1 0,-1 0 0,1 0 0,-2 1 0,1 0 0,-6-2-55,10 5 24,0 0-1,0 0 0,0 1 0,0 0 0,0 0 0,0 0 1,0 1-1,0 0 0,-1 0 0,1 0 0,0 1 1,0 0-1,0 0 0,0 1 0,0 0 0,0 0 1,1 0-1,-1 0 0,0 1 0,1 0 0,0 0 0,0 1 1,-3 2-24,-1 2 0,1 0 0,0 0 0,0 1 0,1 0 0,0 0 0,1 1 0,0 0 0,0 0 0,1 0 0,0 1 0,-3 10 0,6-14 0,1 0 0,-1 0 0,1 1 0,0-1 0,0 0 0,1 1 0,0-1 0,1 0 0,-1 0 0,1 1 0,1-1 0,-1 0 0,1 0 0,1 0 0,-1 0 0,1 0 0,0-1 0,1 1 0,0 0 0,2 2 55,1-1 0,0 1 0,0-2 0,0 1 0,1-1 0,0 0-1,1-1 1,-1 0 0,1 0 0,1-1 0,-1 0 0,1 0 0,-1-1 0,1-1 0,0 1 0,1-2 0,-1 1 0,0-2 0,1 1 0,-1-1 0,1-1 0,0 0 0,-1 0 0,1-1 0,-1-1 0,8-1-55,-54-1 469,22 8-466,0 0-1,1 1 1,0 0 0,0 1-1,0 1 1,1 0-1,-1 1 1,2 0-1,-1 0 1,1 1-1,1 1 1,0 0 0,0 1-1,-7 10-2,1 0-23,1 0-1,0 1 1,2 0-1,1 1 1,1 1 0,1 0-1,-6 22 24,14-42-5,1 0-1,0 0 0,0 1 1,0-1-1,1 1 1,-1-1-1,1 1 1,0-1-1,0 1 0,1-1 1,-1 0-1,1 1 1,0-1-1,0 1 0,1-1 1,-1 0-1,1 0 1,0 0-1,0 0 0,0 0 1,3 3 5,-1-3 14,-1-1 0,1 0 0,0 0 0,0 0 0,0 0 0,0 0 0,1-1 0,-1 0 0,1 0 0,-1 0 0,1 0 0,0-1 0,0 0 0,-1 0 0,1 0 0,0 0 1,0-1-1,0 0 0,2 0-14,9-1 93,0-1 1,0-1 0,0 0 0,0-1 0,-1 0 0,1-1-1,-1-1 1,7-4-94,18-6 658,-38 15-530,-2 1 0,0 0 0,0 0 0,0 0-86,0 0-319,0 0-1622,0 0-6463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0:54:41.4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10 195 8064,'0'0'405,"0"0"171,0 0 363,0 0-1,0 0-340,0 0-150,0 0-235,0 0 43,0 0 107,0 0-1,0 0-63,0 0 42,0 0-63,4 0-22,30 2 101,-1-2 1,0-1 0,0-2 0,26-6-358,24-5-3079,-76 13 2615,8-2-7920</inkml:trace>
  <inkml:trace contextRef="#ctx0" brushRef="#br0" timeOffset="304.849">0 352 8448,'0'0'384,"0"0"0,0 0 0,0 0 0,0 0 0,0 0 128,0 0 128,0 0 128,10 4-512,-2-3 0,3 5 0,9-5 0,9 2-256,8-6 128,8-1-2944,5-3 0,1 0-2560</inkml:trace>
  <inkml:trace contextRef="#ctx0" brushRef="#br0" timeOffset="879.169">1086 72 10880,'0'0'384,"0"0"0,0 0 21,-12-29 1515,9 25-1881,-1 1 0,0-1 0,0 0 0,0 1 0,0 0 0,0 0 0,-1 0 0,1 1 0,-1-1 0,0 1 0,0 0 0,0 1 0,0-1 0,0 1 0,0 0 0,0 0 0,0 1 0,-1-1 0,1 1 0,0 0 0,0 0 0,-1 1 0,1 0 0,0 0-40,-14 1 30,1 2 0,0 0 0,1 0 0,-1 2 0,1 0 0,-8 5-29,-9 6 9,0 1 0,1 2 0,-2 4-9,20-13-1,0 0 0,1 1 1,0 1-1,1 1 0,1 0 0,0 0 1,-4 7 0,14-18 0,0-1 0,1 1 0,-1 0 0,1-1 0,-1 1 0,1 0 0,0 0 0,0 0 0,0 0 0,0 0 0,1 0 0,-1 0 0,1 0 0,0 0 0,0 0 0,0 0 0,0 1 0,1-1 0,-1 0 0,1 0 0,-1 0 0,2 2 0,0-2 0,0 1 0,1-1 0,-1 1 0,1-1 0,0 0 0,0 0 0,0-1 0,0 1 0,0 0 0,1-1 0,-1 0 0,1 0 0,0 0 0,0 0 0,0 0 0,17 5 0,0 0 0,0-2 0,1 0 0,-1-1 0,19 0 0,96 5 277,-173 25 64,8-11-338,1 2-1,1 0 0,1 2 1,2 2-1,1 0 0,1 1 1,1 1-1,2 1 1,-8 17-3,26-46 5,0-1 1,0 0 0,0 0-1,0 0 1,0 1 0,0-1-1,0 0 1,1 1 0,-1-1-1,1 0 1,0 1 0,0-1-1,0 1 1,0-1 0,0 1-1,0-1 1,1 0 0,-1 1-1,1-1 1,0 1 0,-1-1-1,1 0 1,0 0 0,1 2-7,1-2 15,-1 0 0,1 0 0,-1 0 0,1 0-1,0 0 1,-1-1 0,1 1 0,0-1 0,0 0-1,0 0 1,0 0 0,0 0 0,1-1-1,-1 1 1,0-1 0,0 0 0,0 0 0,1 0-14,22 1-39,0-2 0,0-1 0,-1-1 0,1-1 0,-1-2 0,16-5 39,39-15-9622,-49 15 5270</inkml:trace>
  <inkml:trace contextRef="#ctx0" brushRef="#br0" timeOffset="1445.792">1050 655 9856,'91'8'1809,"-73"-5"-1211,1 0 0,-1-2 0,0 0 0,0-1 0,1-1 0,16-3-598,8-7-1831,-16 2-7218,-26 8 7279,-1 1 191</inkml:trace>
  <inkml:trace contextRef="#ctx0" brushRef="#br0" timeOffset="1830.173">1226 476 11264,'10'29'661,"-9"-6"-169,-1-1-1,0 0 1,-2 1-1,-1 4-491,-3 44 850,-2 140 281,10-222-9678,7-6 5850,-2 1 2314,4-18-363,0-1-1345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0:54:44.0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63 0 8576,'0'0'0,"0"0"0,-10 15 0,2-4 0,-2 2 0,2-2 0,0 3 0,-2-3 0,2 0-6016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0:54:58.2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22 467 10112,'-6'19'270,"2"1"0,0 0 0,1 0 1,1 0-1,1 0 0,1 0 0,0 0 1,3 12-271,-1 58 419,-5-47-253,1-21 2,0 0 0,2 0 0,1 0 0,0 0 0,2 0 0,2 8-168,-4-24 48,2 1 0,-1-1 0,1 0 0,-1 0 1,2 0-1,-1 0 0,1 0 0,0 0 1,0-1-1,0 0 0,1 0 0,0 0 0,0 0 1,0-1-1,0 0 0,1 0 0,0 0 0,0-1 1,0 0-1,0 0 0,0-1 0,0 1 1,2-1-49,14 5 167,1-1 0,-1-1 0,1-1 0,1-2 0,-1 0 1,7-1-168,-20 0 99,0-1 1,0-1-1,0 0 1,0 0-1,0-1 1,0 0-1,-1-1 1,1 0-1,-1 0 1,1-1-1,-1 0 1,-1-1-1,1 0 1,0 0-1,6-7-99,-11 8 107,-1 0 0,0-1 0,0 1 0,0-1 0,0 0-1,-1 0 1,0 0 0,0 0 0,0 0 0,-1 0-1,0-1 1,0 1 0,0-1 0,0 1 0,-1-1-1,0 1 1,0-3-107,-2-17 223,0-1-1,-1 2 0,-3-8-222,2 12 141,-9-58-82,4 0 0,3-1-1,3 1 1,5-24-59,4 59-503,3 23-2749,6 7-5793,-5 9 3819</inkml:trace>
  <inkml:trace contextRef="#ctx0" brushRef="#br0" timeOffset="400.595">636 1040 11904,'0'-1'42,"-1"1"1,0-1 0,1 0-1,-1 0 1,1 0 0,0 0-1,-1 0 1,1 0 0,0 0-1,-1 0 1,1 0 0,0 0-1,0 0 1,0 0 0,0 0-1,0 0 1,0 0 0,0 0-43,4-3 81,1 1 1,-1 0 0,1 0-1,0 0 1,0 1 0,0-1-1,0 1 1,0 0 0,0 1-1,1-1 1,-1 1 0,0 0-1,1 1 1,-1-1 0,5 1-82,10 1 49,1 0 0,-1 2 0,15 3-49,42 5-4722,-65-13 541,-4-3-832</inkml:trace>
  <inkml:trace contextRef="#ctx0" brushRef="#br0" timeOffset="674.986">812 792 9216,'0'0'0,"-1"14"128,1-14 128,-3 8 256,0 1 128,2 2-128,-2 8 128,-1 6-256,3 8 128,1 9-128,-3 0 0,3 3-256,-3-5 0,3-2-128,-1-8 128,1-5-1408,-3-5 128,2-1-7040</inkml:trace>
  <inkml:trace contextRef="#ctx0" brushRef="#br0" timeOffset="1192.913">1216 695 9600,'0'0'0,"0"0"384,0 0 0,11 3 256,0-3 0,6 1-128,1-2 128,1-2-384,3 2 0,3-5-128,-4 2 0,1 0 0,-1 0 0,-4 1-128,-3 2 0,-3-2-1664,-3 3 0,0 0-5760</inkml:trace>
  <inkml:trace contextRef="#ctx0" brushRef="#br0" timeOffset="1532.947">1104 907 11392,'11'-5'0,"5"-1"256,1 3 128,-2 6 0,2-1 0,5 0-128,-3 0 128,0-2-256,-1 0 128,1-2-128,10-5 128,4-1-256,-2-2 0,-1-1-4736,4-1 128,3-2 3584,-9 3 128,1 1-896</inkml:trace>
  <inkml:trace contextRef="#ctx0" brushRef="#br0" timeOffset="1872.446">2011 61 11264,'0'0'0,"4"15"0,-4-15 0,1 11 512,-2-3 0,-2 4 128,-2 10 0,-2 8 0,0 8 0,-2 7-512,4 4 128,3 6-128,0-5 0,2-1-128,0-12 0,0-5-2560,0-9 128,0 1-4992</inkml:trace>
  <inkml:trace contextRef="#ctx0" brushRef="#br0" timeOffset="2205.765">1664 748 11776,'0'0'0,"0"0"0,0 0 128,10 0 128,2-1 128,10 1 128,9 0-128,2 0 0,5-3-256,6-1 128,9-1-128,-5 1 128,4-3-256,-10 3 0,0 0-1152,-9 1 0,1 1-7680</inkml:trace>
  <inkml:trace contextRef="#ctx0" brushRef="#br0" timeOffset="2574.425">1846 977 9600,'2'-1'256,"14"-4"5,-10 3-185,0 0 0,0 0 0,0 0 0,0 1 0,1 0 0,-1 0 0,0 0 0,1 1 0,-1 0 0,0 0 0,1 1 0,4 0-76,-11 0 13,1 0 1,0-1-1,-1 1 0,1 0 0,-1-1 1,1 1-1,-1 0 0,0-1 0,1 1 1,-1 0-1,0 0 0,1 0 1,-1 0-1,0-1 0,0 1 0,0 0 1,0 0-1,0 0 0,0 0 0,0-1 1,0 1-1,0 0 0,0 0 1,0 0-1,-1 0 0,1-1 0,0 1 1,-1 1-14,-9 25 99,9-25-79,-56 103 432,35-69-155,2 2-1,-11 29-296,31-66 29,-1 0 1,0 1-1,1-1 1,-1 0-1,1 1 0,-1-1 1,1 1-1,0-1 0,-1 0 1,1 1-1,0-1 1,0 1-1,0-1 0,0 1 1,0-1-1,1 1 1,-1-1-1,0 1 0,1-1 1,-1 0-1,1 1 0,-1-1 1,1 0-1,-1 1 1,1-1-1,0 0 0,0 0 1,0 0-1,0 1 1,0-1-1,0 0 0,0 0 1,0 0-1,0-1 1,0 1-1,1 0 0,-1 0 1,0-1-1,1 1 0,-1 0 1,0-1-1,1 0 1,-1 1-1,1-1 0,-1 0 1,0 1-1,1-1-29,5 0 6,0 1-1,0-1 0,0 0 1,-1 0-1,1-1 0,0 0 1,0 0-1,0-1 0,3-1-5,45-18-4949,0-3 0,19-13 4949,-23 11-2688</inkml:trace>
  <inkml:trace contextRef="#ctx0" brushRef="#br0" timeOffset="2887.913">2431 485 14208,'114'3'2548,"-58"0"-3271,-1-2-4046,-50 3 452,-5 11 2572,-6 7 1023,-3 5-2094</inkml:trace>
  <inkml:trace contextRef="#ctx0" brushRef="#br0" timeOffset="3166.945">2210 923 13312,'330'-98'2815,"-115"24"-6526,-214 74 3579,23-10-5765,-23 10 5841,-1 0-1,0 0 0,0 0 1,1 0-1,-1 0 0,0-1 0,0 1 1,1 0-1,-1 0 0,0 0 1,0 0-1,1 0 0,-1 0 1,0 0-1,0 0 0,1-1 0,-1 1 1,0 0-1,0 0 0,0 0 1,1 0-1,-1-1 0,0 1 1,0 0-1,0 0 0,0-1 0,0 1 1,1 0-1,-1 0 0,0-1 1,0 1-1,0 0 0,0 0 1,0-1-1,0 1 0,0 0 1,0 0-1,0-1 0,0 1 0,0 0 1,0 0-1,0-1 0,0 1 1,0 0-1,0-1 0,0 1 1,0 0-1,0 0 0,-1-1 0,1 1 1,0 0-1,0 0 0,0 0 1,0-1-1,-1 1 0,1 0 1,0 0-1,0 0 0,0-1 0,-1 1 1,1 0-1,0 0 0,0 0 1,-1 0-1,1 0 0,0 0 57,-9-5-1493</inkml:trace>
  <inkml:trace contextRef="#ctx0" brushRef="#br0" timeOffset="3431.17">2283 615 9856,'2'1'82,"1"0"1,-1 1-1,1-1 1,-1 1-1,1-1 1,-1 1-1,0 0 1,0 0-1,0 0 1,0 0-1,0 0 1,0 0-1,0 1 1,-1-1-1,1 1 1,-1-1-1,0 1 0,0 0 1,0-1-1,0 1 1,0 0-1,0 0 1,-1 0-1,1-1 1,-1 1-1,0 0 1,0 1-83,0 15 528,0 0 1,-1-1 0,-1 1-1,-1 2-528,-1 15 544,4-36-542,-4 45 895,3 1-1,3 42-896,-1-76 74,1 1 0,-1-1-1,2-1 1,0 1-1,0 0 1,1-1-1,1 1 1,0-1 0,0 0-1,1-1 1,0 1-1,1-1 1,6 7-74,-10-13-19,1-1-1,0 0 1,-1 0 0,1 0-1,0 0 1,1-1 0,-1 1-1,0-1 1,1 0 0,4 1 19,-2-1-600,-1-1 0,1 0 0,0 0 0,0 0 0,0-1 0,0 0 0,0 0 0,0-1 0,0 0 1,0 0-1,2-2 600,5 0-1364,-1-2 1,0 1 0,-1-2 0,1 0 0,6-5 1363,27-21-578,-7 0-1449</inkml:trace>
  <inkml:trace contextRef="#ctx0" brushRef="#br0" timeOffset="3877.383">3244 432 12672,'-3'-3'128,"-5"-6"8,0 1 1,0 0-1,-1 1 1,0 0-1,0 0 1,0 1-1,-1 0 1,-8-3-137,14 7 64,0 1-1,-1-1 1,1 1 0,-1 0 0,1 1 0,-1-1-1,1 1 1,-1 0 0,0 0 0,1 0 0,-1 0 0,0 1-1,1 0 1,-1 0 0,1 0 0,0 1 0,-1-1-1,1 1 1,0 0 0,0 0 0,0 1 0,0-1 0,-2 3-64,-14 10 83,1 1 0,0 1 1,2 0-1,0 1 0,0 1 1,2 1-1,1 0 1,0 1-1,2 1 0,0 0 1,-4 14-84,14-32 9,1 0 0,-1 0-1,1 0 1,0 0 0,1 1 0,-1-1 0,1 0 0,-1 1 0,2-1 0,-1 0 0,0 1-1,1-1 1,0 0 0,-1 1 0,2-1 0,-1 0 0,0 0 0,1 0 0,0 0 0,0 0-1,0 0 1,1-1 0,-1 1 0,1-1 0,0 1 0,0-1 0,0 0 0,0 0 0,0 0-1,1-1 1,3 3-9,6 3 57,1-1-1,0 0 0,0-1 0,1 0 0,-1-1 1,1-1-1,1 0 0,6 0-56,-21-4 5,1 1-1,-1-1 1,0 1 0,0-1-1,0 1 1,0-1 0,1 1-1,-1 0 1,0-1 0,0 1-1,0 0 1,-1 0 0,1 0-1,0 0 1,0 0 0,0 0-1,-1 0 1,1 0 0,0 0-1,-1 0 1,1 0 0,-1 0-1,1 0 1,-1 1 0,0-1-1,1 0 1,-1 0 0,0 0-1,0 1 1,0-1 0,0 0-1,0 0 1,0 1 0,0-1-1,0 0 1,-1 0-1,1 1 1,0-1 0,-1 0-5,-19 58 89,13-44-83,-2 10-5,1-1 0,1 2-1,-3 16 0,9-36-1,0 0 0,0 0-1,0 1 1,1-1 0,0 0 0,0 0-1,1 0 1,-1 0 0,2 0-1,-1 0 1,0 0 0,1 0 0,0-1-1,1 1 1,-1 0 0,1-1-1,0 0 1,2 3 1,-3-6-75,1 0 0,-1-1 0,0 1 0,0-1 1,1 0-1,-1 1 0,1-1 0,-1-1 0,1 1 0,-1 0 0,1 0 0,0-1 0,-1 0 0,1 1 0,0-1 0,0 0 0,-1 0 0,1-1 1,0 1-1,-1-1 0,1 1 0,0-1 0,-1 0 0,1 0 0,-1 0 0,1 0 75,6-2-1396,0-1 0,0 0 0,0-1-1,0 0 1,-1 0 0,6-5 1396,19-23-6805</inkml:trace>
  <inkml:trace contextRef="#ctx0" brushRef="#br0" timeOffset="4338.429">3504 1 9600,'21'0'911,"-1"0"0,0 1 0,1 1 1,-1 1-1,0 1 0,-1 1 0,19 7-911,-36-12 24,-1 1-1,1 0 1,-1 0-1,1 0 1,-1 0-1,1 0 1,-1 0-1,0 0 1,1 0-1,-1 0 1,0 1-1,0-1 1,0 1 0,0-1-1,0 1 1,0-1-1,-1 1 1,1-1-1,0 1 1,-1 0-1,1-1 1,-1 1-1,1 0 1,-1-1-1,0 1 1,0 0-1,0 0 1,0-1-1,0 1 1,0 0-1,-1 0 1,1-1-1,0 1 1,-1 0 0,1-1-1,-1 1 1,0-1-1,0 1 1,1 0-1,-1-1 1,0 0-1,-1 2-23,-6 10 64,-1 1-1,0-2 0,0 1 0,-9 7-63,9-10 60,-88 93 461,24-28 238,73-74-750,1 0 0,0 0 0,-1-1 0,1 1-1,0 0 1,0 0 0,-1-1 0,1 1-1,0 0 1,0-1 0,0 1 0,0-1 0,0 1-1,0-1 1,0 1 0,0-1 0,1 1-9,10 1 57,0 0 0,0-1 0,0 0 0,0-1 1,0-1-1,12-1-57,16 0 19,43 4-1112,-28 0-2549,-9 0-6214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0:54:55.5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49 0 5376,'0'0'256,"-7"14"576,5-7-454,1 0-1,1 1 1,-1-1 0,1 0-1,1 0 1,-1 1 0,1-1-1,1 1-377,1 48 648,-24 86 307,12-94-597,2 1 1,2 0 0,3 0-1,2 26-358,3-40 79,1 1 0,2-1 1,2 0-1,4 9-79,-9-32 34,1 1 1,1-1 0,0-1 0,0 1-1,1-1 1,1 1 0,0-2 0,0 1-1,1-1 1,1 0 0,0-1 0,0 0-1,6 4-34,-10-9 29,0-1 0,0 0-1,0 0 1,0-1 0,1 0-1,-1 0 1,1 0 0,0 0-1,-1-1 1,1 0 0,0 0-1,0-1 1,0 1-1,-1-1 1,1-1 0,5 0-29,-1-1 47,0 0 1,-1-1-1,0 0 1,0 0-1,0-1 1,0-1-1,0 1 1,-1-1-1,7-6-47,6-6 96,0-1 0,-2-1 0,0 0 0,-1-2 0,-1 0 0,-1-1 0,-1-1-96,3-4 74,-2-1 0,-1-1 0,-1-1 0,-2 0 0,-1 0 0,-1-1 0,-2-1 0,-1 1 0,-1-1 1,-2-1-1,-2 1 0,0 0 0,-2-1 0,-2 1 0,-1-1 0,-1 1 0,-2 0 0,-1 0 1,-4-9-75,10 38 16,-2-5-20,1 1 0,-1 1-1,0-1 1,0 0 0,0 1 0,-1-1 0,0 1-1,-1 0 1,-4-5 4,8 11-725,1 0-1067,0 3-6483,-1 6 6205,1-8 810,-3 12-724</inkml:trace>
  <inkml:trace contextRef="#ctx0" brushRef="#br0" timeOffset="1836.8">2092 754 10496,'0'0'0,"0"0"512,0 0 128,-4 11-512,-3 3 128,-1 3-128,-6 5 128,-1 4-256,0-1 128,1-1-2432,3-6 0,-1 0-3200</inkml:trace>
  <inkml:trace contextRef="#ctx0" brushRef="#br0" timeOffset="816.774">923 368 9088,'1'0'203,"0"1"0,0-1 0,-1 1 1,1-1-1,0 1 0,0-1 0,0 0 0,0 1 1,0-1-1,0 0 0,0 0 0,0 0 1,0 0-1,0 0 0,0 0 0,0 0 0,0 0 1,1 0-204,36-10 570,-20 5-297,39-6 1104,43-1-1377,-21 3-970,-1-5-6477,-65 11 1026</inkml:trace>
  <inkml:trace contextRef="#ctx0" brushRef="#br0" timeOffset="1132.68">1017 544 6016,'0'0'0,"0"0"640,0 0 0,0 0 512,0 0 0,16 0-256,-2 0 0,4-3-384,5 3 128,6 0-512,-2 0 128,-1 0-128,-2 0 0,-2 0-1536,3-2 128,-2 0-6144</inkml:trace>
  <inkml:trace contextRef="#ctx0" brushRef="#br0" timeOffset="1458.708">1614 286 9088,'-9'22'137,"2"1"1,1 1 0,0-1-1,2 1 1,0 1-138,3-16 57,1-1 0,0 0 0,0 1 0,1-1 0,0 0 0,0 1 0,1-1 0,0 0 0,0 0 0,1 0 0,0-1 0,0 1 0,1 0 0,0-1 0,1 0 0,1 3-57,-4-8 62,0 0 0,1 1 1,-1-1-1,0 0 0,1 0 1,-1 0-1,1 0 0,0-1 1,-1 1-1,1-1 1,0 0-1,0 1 0,0-1 1,0-1-1,0 1 0,0 0 1,0-1-1,1 1 0,-1-1 1,0 0-1,0 0 0,0 0 1,0-1-1,0 1 0,1-1 1,-1 0-1,0 1 0,0-2 1,0 1-1,0 0 0,1-1-62,5-2 99,0-1-1,-1 0 0,1-1 0,-1 0 0,0 0 0,0-1 0,-1 0 0,0 0 1,3-4-99,-5 4 148,1 0 1,-1-1 0,0 0-1,0 0 1,-1 0 0,0-1-1,-1 1 1,0-1 0,0 0-1,-1 0 1,0 0 0,0 0-1,-1 0 1,-1-1 0,1 1-1,-1 0 1,-1-1 0,0 1-1,0 0 1,-3-8-149,2 9 43,-1 1 0,0-1 1,0 1-1,-1 0 0,1-1 0,-2 2 1,1-1-1,-1 0 0,0 1 0,0 0 0,-1 0 1,0 1-1,0-1 0,0 1 0,-1 1 0,0-1 1,1 1-1,-2 0 0,1 0 0,0 1 0,-1 0 1,1 1-1,-1 0 0,-1-1-43,0 2-13,0 0-1,0 0 1,0 1 0,0 0-1,0 0 1,0 1 0,0 0-1,0 1 1,0 0 0,0 0-1,1 1 1,-1 0 0,1 1-1,-8 4 14,-38 23-3845,32-16-5413</inkml:trace>
  <inkml:trace contextRef="#ctx0" brushRef="#br0" timeOffset="22134.21">604 992 8576,'0'0'149,"0"0"107,0 0 128,0 0 85,0 0-42,0 0 42,0 0-42,0 0 42,0 0-42,0 0 42,0 0-63,0 0-22,0 0 21,0 0 43,0 0-149,0 0-65,0 0-84,0 0-22,0 0 0,23 0 149,16 2 139,0 1 0,27 7-416,-61-10 43,26 3-99,0-2 1,1 0-1,12-4 56,-6 2-4143,-38 1-4091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04:36.8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118 267 9216,'0'0'149,"0"0"86,0 0-1,0 0-63,0 0 42,0 0-42,10-30 576,-1 18-618,-1-1 0,2 1 0,0 0 0,0 1 0,1 1 0,0-1 0,1 2 0,0-1 0,0 2 0,1-1 0,0 2 0,1 0 0,0 1 1,0 0-1,0 1 0,1 0 0,-1 1 0,1 1 0,0 0 0,4 1-129,-11 0 12,1 1 1,-1 0-1,1 1 1,-1 0-1,1 0 1,-1 0-1,1 1 1,0 1-1,-1-1 0,0 2 1,6 1-13,-9-2 13,1 1-1,-1 1 1,0-1 0,0 1 0,0 0 0,0 0-1,-1 0 1,1 1 0,-1-1 0,0 1-1,-1 0 1,1 0 0,-1 1 0,0-1-1,0 1 1,0 1-13,3 5 29,-1 1-1,0-1 1,0 1-1,-2 0 1,1 0-1,-2 1 1,0-1-1,0 1 1,-1-1-1,-1 5-28,-1-7 49,0 0-1,-1 0 1,-1-1 0,1 1-1,-2 0 1,1-1 0,-1 0-1,-1 0 1,0 0 0,0-1-1,-1 1 1,0-1 0,-1 0-49,-2 3 51,-1-1 0,1 1 0,-2-2 0,1 1 1,-2-2-1,1 1 0,-1-2 0,-1 1 0,0-2 1,0 0-1,0 0 0,-1-1 0,1-1 0,-2 0 1,1-1-1,0 0 0,-1-2 0,0 1 0,1-2 1,-1 0-1,0-1 0,0 0 0,0-1 0,0-1 1,1 0-1,-1-1 0,1 0 0,-1-2 0,1 1 1,-3-3-53,-9-4 97,0 0 0,1-2 0,0-1 0,-7-5-96,32 18 0,0 1 0,-1 0 0,1 0 0,0 0 0,-1-1 0,1 1 0,0 0 0,-1-1 0,1 1 0,0 0 0,0-1 0,0 1 0,-1 0 0,1-1 0,0 1 0,0 0 0,0-1 0,0 1 0,0-1 0,0 1 0,-1 0 0,1-1 0,0 1 0,0-1 0,0 1 0,0 0 0,0-1 0,1 1 0,-1 0 0,0-1 0,0 1 0,0-1 0,0 1 0,0 0 0,0-1 0,1 1 0,-1 0 0,0-1 0,0 1 0,1 0 0,-1-1 0,0 1 0,0 0 0,1-1 0,-1 1 0,0 0 0,1 0 0,-1 0 0,0-1 0,1 1 0,-1 0 0,0 0 0,1 0 0,-1 0 0,1 0 0,-1 0 0,0-1 0,1 1 0,-1 0 0,1 0 0,-1 0 0,23-7 0,335-57 150,-326 56-304,20-3 486,-11 8-5203,-41 3-3641</inkml:trace>
  <inkml:trace contextRef="#ctx0" brushRef="#br0" timeOffset="664.409">1305 64 9984,'-1'-3'222,"-1"-1"1,0 1 0,0-1-1,0 1 1,0 0-1,-1 0 1,1 0 0,-1 0-1,0 0 1,1 1-1,-1-1 1,-1 1 0,1-1-1,0 1 1,0 0-1,-1 1 1,1-1 0,-1 1-1,0-1 1,1 1 0,-1 0-1,0 0 1,0 1-1,0-1 1,0 1-223,-11-3 93,0 1 0,1 1 0,-1 0-1,0 1 1,0 0 0,-6 2-93,7 1 32,0 1 0,1 0 0,0 1 0,0 0 0,0 1 0,0 1 0,1 0 0,0 0 0,1 1 0,0 1 0,0 0 0,1 0 0,0 1 0,0 1 0,-1 2-32,-4 6 9,0 0 0,1 1 1,2 1-1,0 0 1,1 1-1,0 0 0,2 0 1,-2 12-10,9-28 18,0 1-1,0-1 1,1 1 0,0-1 0,0 1-1,1 0 1,0 0 0,0-1 0,0 1 0,1 0-1,0-1 1,1 1 0,-1 0 0,1-1-1,0 0 1,1 1 0,-1-1 0,1 0 0,1 0-1,-1 0 1,1-1 0,0 1 0,0-1-1,1 0 1,-1 0 0,1-1 0,0 1 0,1-1-1,-1 0 1,1 0 0,-1-1 0,1 0-1,0 0 1,1 0 0,-1 0 0,0-1 0,1 0-1,-1-1 1,1 0 0,0 0 0,-1 0-1,2 0-17,5-1-32,0-1-1,0 0 0,0 0 1,0-2-1,0 1 1,0-2-1,-1 0 0,3-1 33,32-16-5712,-30 13-2138</inkml:trace>
  <inkml:trace contextRef="#ctx0" brushRef="#br0" timeOffset="1129.761">107 767 8192,'0'0'256,"0"0"0,0 0 21,0 0 107,0 0 107,24 0 1130,441-51 1300,-202 19-2578,-28-2-60,-100 12-54,32 4-229,-155 17-41,-7 0-57,1 1 1,-1-1 0,1 1-1,-1 0 1,1 1 0,-1-1-1,1 1 1,-1 0 0,4 2 97,-9-3-205,1 0 1,-1 1-1,0-1 1,0 0 0,1 0-1,-1 1 1,0-1-1,0 1 1,1-1 0,-1 0-1,0 1 1,0-1 0,0 0-1,0 1 1,0-1-1,0 1 1,1-1 0,-1 0-1,0 1 1,0-1-1,0 1 1,0-1 0,-1 0-1,1 1 1,0-1 0,0 1-1,0-1 1,0 0-1,0 1 1,0-1 0,-1 1-1,1-1 1,0 0-1,0 1 1,0-1 0,-1 0-1,1 1 1,0-1 0,-1 0-1,1 0 1,0 1-1,-1-1 205,0 2-866,-7 9-2483</inkml:trace>
  <inkml:trace contextRef="#ctx0" brushRef="#br0" timeOffset="1629.663">256 1084 11008,'13'-15'85,"1"1"0,0 0 1,1 1-1,0 1 0,1 0 1,1 2-1,0-1 0,0 2 1,1 0-1,0 1 0,0 1 1,1 1-1,0 0 0,0 2 1,1 0-1,-1 1 0,1 1 1,0 1-1,-1 0 0,1 2 1,0 0-1,0 1 0,-1 1 1,12 4-86,-24-6 30,-1 1 0,1 0 1,-1 0-1,0 1 0,0 0 0,0 0 1,0 0-1,0 1 0,-1-1 1,1 2-1,-1-1 0,0 0 1,0 1-1,-1 0 0,1 0 0,-1 1 1,0-1-1,-1 1 0,1 0 1,-1 0-1,0 0 0,-1 0 0,1 0 1,-1 1-1,0-1 0,-1 1 1,0-1-1,0 1 0,0 0 1,-1-1-1,0 1 0,-1 5-30,0 2 53,0-1 0,-1 0-1,-1 0 1,-1 0 0,0 0 0,0-1-1,-1 1 1,-1-1 0,0 0-1,0-1 1,-1 1 0,-1-1 0,0-1-1,0 1 1,-1-1 0,-3 1-53,-4 3 169,-1 0-1,0-2 1,-1 0 0,0-1-1,-1-1 1,0 0 0,0-2 0,-1 0-1,0-1 1,-1-1 0,-7 0-169,25-5 42,1 0 1,-1 0 0,0-1-1,0 1 1,0-1 0,1 0-1,-1 0 1,0 0 0,0 0-1,0-1 1,1 1 0,-1-1-1,0 0 1,0 1-1,1-1 1,-1-1 0,0 1-1,1 0 1,-1 0 0,1-1-1,0 0 1,-1 1 0,1-1-1,0 0 1,0 0-1,0 0 1,0-1-43,1 0 19,-1 0-1,1 0 1,0-1-1,1 1 0,-1 0 1,0-1-1,1 1 1,0 0-1,0-1 1,0 1-1,0-1 1,1 1-1,-1 0 0,1-1 1,0 1-1,0 0 1,0-1-1,0 1 1,0 0-1,1 0 1,-1 0-1,2-1-18,6-11 467,-1 1 0,2 0 0,0 0 0,6-5-467,-1 3-1060,1 1 0,0 0 0,1 2 0,1 0 0,6-3 1060,7-3-2467,2 2 1,0 1-1,2 1 1,-1 2-1,11-1 2467,1 0-1365</inkml:trace>
  <inkml:trace contextRef="#ctx0" brushRef="#br0" timeOffset="2062.741">932 1337 13568,'8'-12'254,"-1"1"1,0-1 0,0 0-1,-1 0 1,3-12-255,9-17 135,37-55 492,29-36-627,41-71 930,-147 246-877,3 2 0,-12 40-53,21-45 0,2 2 0,2-1 0,0 26 0,5-47 0,1 0 0,1 0 0,1 0 0,0 0 0,2 0 0,0-1 0,1 1 0,6 12 0,-10-28 6,1-1 0,-1 1 0,1 0 0,0 0 0,0-1 0,0 1 0,1-1 0,-1 1 0,1-1 0,0 0 0,0 0 0,0 0-1,0-1 1,0 1 0,1-1 0,-1 0 0,1 1 0,-1-2 0,1 1 0,4 1-6,-4-2-24,0-1 0,0 0 0,0 0 0,0 0 0,0 0 0,0-1 0,-1 1 1,1-1-1,0 0 0,0 0 0,0-1 0,-1 1 0,1-1 0,0 1 0,-1-1 0,0-1 0,1 1 0,-1 0 0,0-1 0,0 1 1,1-2 23,2-2-573,1 0 1,-1-1-1,-1 0 1,1 0-1,-1 0 1,0 0 0,-1-1-1,0 0 1,0 0-1,-1 0 1,1 0-1,-2-1 573,10-29-6442</inkml:trace>
  <inkml:trace contextRef="#ctx0" brushRef="#br0" timeOffset="2394.2">966 918 12672,'4'3'277,"1"0"0,-1 0 0,1-1 0,0 0 0,0 0 0,0 0 0,0 0 0,0-1 0,0 0 1,0 0-1,0 0 0,5 0-277,71-2 119,-32-1 149,43 2 317,70-9-585,-54-7-5065,42-13-4364,-111 19 7978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04:40.0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49 8832,'138'-3'7018,"52"-10"-7018,-91-4 841,-57 9-2237,-1 1-5195,-39 7 959,-2 0 3584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0:50:22.29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9600,'0'0'128,"0"0"0,0 0 0,2 0 21,534 16 1259,-194-6-673,-174-9-153,0 8 0,7 8-582,-163-15 122,0 0 0,0-1 0,1-1 0,-1 0 0,0-1 0,3 0-122,19-13-4210,-26 8-2552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04:40.4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11008,'0'0'128,"0"0"42,0 0 193,0 0 149,0 0 107,0 0-43,0 0-235,0 0 0,0 0-42,27 3 554,183 5 2859,66 17-3712,-275-24-553,13 0 1507,-10-1-9547,-4 0 1191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04:41.8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31 10368,'0'0'277,"0"0"64,0 0-63,0 0 20,0 0 193,0 0 106,0 0-42,8-1 42,430-12 1622,-423 12-3443,22-5-10962,-26 3 12391,8-4-1869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04:42.1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120 135 12416,'-12'39'614,"1"1"0,3 0 1,1 0-1,1 13-614,-11 59 487,-41 284-743,57-378-3874,11-26-1980,1-6 2782</inkml:trace>
  <inkml:trace contextRef="#ctx0" brushRef="#br0" timeOffset="577.389">168 120 12160,'0'0'46,"-1"0"0,1 0 0,0 0-1,0 0 1,-1 0 0,1 0 0,0 0 0,0 0 0,-1 0 0,1 0 0,0 0 0,0 1 0,-1-1 0,1 0 0,0 0 0,0 0 0,-1 0 0,1 1 0,0-1 0,0 0 0,0 0 0,-1 0 0,1 1 0,0-1 0,0 0 0,0 0 0,0 1 0,0-1 0,0 0 0,0 0 0,-1 1 0,1-1 0,0 0-1,0 0 1,0 1 0,0-1 0,0 0 0,0 0 0,0 1-46,4 16 870,18 29-394,-14-29-116,192 367 2542,-197-378-2881,-2-4-15,2 5 105,1-1 0,0 1-1,1-1 1,-1 1 0,1-1-1,2 1-110,-6-6 16,0 0 0,0 0-1,0 0 1,0-1 0,0 1-1,0 0 1,0-1 0,0 1-1,0-1 1,0 1 0,1-1-1,-1 0 1,0 1 0,0-1-1,0 0 1,1 0 0,-1 0-1,0 0 1,0 0 0,0 0-1,1 0 1,-1 0 0,0-1-1,0 1 1,0 0 0,0-1-1,1 1 1,-1-1-1,0 1 1,0-1 0,0 1-1,0-1 1,0 0 0,0 1-1,0-1 1,0 0 0,-1 0-1,1 0 1,0 0 0,0 0-1,-1 0 1,1 0 0,0 0-16,13-22 24,-1 0 0,-1-2 0,-1 1 0,0-1 0,-2-1 0,-2 1 0,1-7-24,7-17 2,94-328-407,-106 369 42,3 7 174,1 11 130,4 12 51,2 21 23,-3 2 0,-1-1 0,-2 1-1,0 42-14,3 16 69,19 63-33,-14-89 547,5 69-583,-20-138 61,0 46 625,-1-64-3211,0-23-6534,7 3 2361,1-3 4543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04:49.1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322 102 8192,'0'0'384,"-1"-32"2389,1 29-2734,-1-1 1,0 1-1,0-1 1,0 1-1,-1 0 1,1-1-1,-1 1 1,0 0-1,0 0 0,0 0 1,0 0-1,0 0 1,-1 1-1,1-1 1,-1 1-1,0-1 1,1 1-1,-1 0 0,0 0 1,-1 0-1,1 1 1,0-1-1,0 1 1,-1-1-1,1 1 1,-1 0-1,1 1 0,-1-1 1,1 1-1,-1-1 1,1 1-1,-1 0 1,0 0-1,1 0 1,-1 1-1,1 0 0,-1-1 1,1 1-1,-1 0 1,1 1-1,-1-1 1,1 0-1,0 1 1,0 0-1,0 0 0,0 0 1,0 0-1,0 0 1,1 1-1,-1-1 1,1 1-1,-1 0 1,0 1-40,-8 11 0,0 0 0,2 0 0,0 1 0,1 0 0,0 1 0,1 0 0,1 0 0,1 0 0,-1 6 0,0 7 0,1-1 0,1 1 0,1 0 0,2 0 0,1 9 0,3-3 0,2 1 0,2-1 0,7 22 0,-6-25 0,0 0 0,-3 0 0,-1 0 0,0 18 0,-4-25 25,-1 1 0,-1 0 0,-1 0 0,-3 6-25,5-27 57,-1 0 0,1 0 1,-1 0-1,0 0 0,0-1 0,-1 1 0,1 0 0,-1-1 1,0 0-1,-1 0 0,0 0 0,1 0 0,-1 0 1,-1-1-1,1 0 0,-1 0 0,0 0 0,0 0 1,0-1-1,0 0 0,-3 1-57,5-2 81,1-1-52,1-1 0,-1 1 1,1-1-1,-1 1 0,0-1 1,1 0-1,-1 0 0,1 1 0,-1-1 1,0 0-1,1-1 0,-1 1 1,1 0-1,-1 0 0,0-1 0,1 1 1,-1 0-1,1-1 0,-1 0 1,1 1-1,-1-1 0,1 0-29,-1 0-106,2 1-22,0 0 0,2 0 21,0 1 106,0 0 0,0 0 1,0 0-1,0 0 0,0 0 0,0 0 0,-1 1 1,1-1-1,0 0 0,-1 1 0,1 0 0,-1-1 1,1 1-1,-1 0 0,0 0 0,1 0 0,-1 0 1,0 0-1,-1 0 0,1 0 0,0 0 1,0 0-1,-1 0 0,1 0 0,-1 2 1,1-1-1,9 32 1,-2 0 0,-1 0 0,-2 1 0,-1 0 0,-2-1 0,-1 2 0,-2-1 0,-2-1 0,-5 28 0,4-37 67,1 1 0,2 0 0,1-1 1,0 1-1,2-1 0,2 1 1,0-1-68,-1-15-119,0 0 0,0 0 0,1-1 0,0 0 0,1 0 1,1 0-1,-1 0 0,1-1 0,1 0 0,0 0 119,0-1-589,0-1 0,0 0-1,0-1 1,1 0 0,0 0-1,0 0 1,8 3 589,10 3-4757,1 0 1045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04:51.8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24 419 9088,'0'0'256,"0"0"21,0 0 107,0 0 107,0 0 21,0 0 0,0 0 0,0 0-22,23 2 812,28 1-825,1-3 0,0-1 0,0-3 0,19-5-477,-43 3-1539,-1 0-1,0-2 1,6-2 1539,-23 6-7658</inkml:trace>
  <inkml:trace contextRef="#ctx0" brushRef="#br0" timeOffset="290.717">0 726 13312,'13'0'362,"54"-3"-251,-1-3 0,1-3 0,-2-3 0,0-3 0,20-8-111,-62 13-2684,-1 1-7965,-31 8 10649</inkml:trace>
  <inkml:trace contextRef="#ctx0" brushRef="#br0" timeOffset="680.012">45 558 13440,'-2'5'123,"0"0"1,0 0 0,1 0 0,0 1 0,0-1 0,0 0-1,1 0 1,0 1 0,0-1 0,0 0 0,1 5-124,-1 14 195,-14 275 1170,10-217-426,4-81-921,1 0-1,-1 0 1,1 0 0,-1 0-1,1 0 1,0 0 0,-1 0 0,1 0-1,0 0 1,0 0 0,-1 0 0,1 0-1,0-1 1,0 1 0,0 0-1,0-1 1,0 1 0,0-1 0,0 1-1,0-1 1,0 1 0,1-1 0,-1 0-1,0 0 1,0 1 0,0-1-1,0 0 1,1 0-18,39 4 56,-35-4 10,35 3 1962,48 3-2201,43-5-7386,-104-3 4619,1-1 0,-1-2 0,17-5 2940,40-20-2414,-37 8 1561</inkml:trace>
  <inkml:trace contextRef="#ctx0" brushRef="#br0" timeOffset="1441.316">1124 459 8960,'0'0'277,"0"0"171,0 0 363,-15-35 2901,13 30-3553,-1 0 0,1 0 0,-1 1 0,0-1 1,0 1-1,-1 0 0,1 0 0,-1 0 1,0 0-1,0 0 0,0 1 0,-1 0 0,1 0 1,-1 0-1,1 1 0,-1-1 0,0 1 0,-2 0-159,0 0 53,0 0-1,0 1 0,0 0 0,0 1 0,-1-1 0,1 1 0,0 1 0,0-1 0,-1 2 0,1-1 1,0 0-1,-4 3-52,-4 1-15,0 1 0,0 0 0,0 2 0,1-1 0,0 2 1,0 0-1,1 1 0,0 0 0,1 1 0,0 0 0,-7 10 15,10-11 0,0 0 0,1 1 0,1 1 0,0-1 0,0 1 0,1 0 0,1 1 0,-1 2 0,5-11 0,0 1 0,0-1 0,1 1 0,-1-1 0,1 1 0,0-1 0,0 1 0,0-1 0,1 1 0,0-1 0,0 1 0,0-1 0,0 0 0,1 1 0,-1-1 0,1 0 0,0 0 0,1 0 0,-1 0 0,0 0 0,1-1 0,0 1 0,0-1 0,0 0 0,4 3 0,4 3 0,1-1 0,0 0 0,1-1 0,-1-1 0,1 0 0,1 0 0,-1-1 0,1-1 0,11 2 0,31 12 0,-55-17 5,0-1-1,0 1 0,0 0 1,0 0-1,-1-1 0,1 1 1,0 0-1,-1 0 0,1 0 0,-1 0 1,1 0-1,-1 0 0,1 0 1,-1 0-1,0 0 0,1 0 1,-1 0-1,0 0 0,0 0 1,0 0-1,0 0 0,0 0 0,0 0 1,0 0-1,0 1 0,0-1 1,0 0-1,0 0 0,-1 0 1,1 0-1,-1 0 0,1 0 0,-1 0 1,1 0-1,-1 0 0,1-1 1,-1 1-1,0 0 0,0 1-4,-31 47 84,24-39-80,-17 25-4,-29 43 0,51-73 0,1 0 0,-1 1 0,1-1 0,0 0 0,0 1 0,0 0 0,1-1 0,0 1 0,0 0 0,0 0 0,1-1 0,0 1 0,0 5 0,1-9 0,0 0 0,0-1 0,0 1 0,0 0 0,0 0 0,1 0 0,-1-1 0,0 1 0,1-1 0,-1 1 0,1-1 0,0 0 0,-1 1 0,1-1 0,0 0 0,0 0 0,0 0 0,0 0 0,0-1 0,0 1 0,0 0 0,0-1 0,0 1 0,0-1 0,0 0 0,0 0 0,0 0 0,0 0 0,0 0 0,0 0 0,2-1 0,9 1 0,1-1 0,0-1 0,0 0 0,1-1 0,3-2-226,0 0-1,0-1 0,16-8 227,-9 1-2339,0-1-1,-1-2 0,0 0 0,-2-1 0,0-1 0,13-14 2340,-7 4-1792</inkml:trace>
  <inkml:trace contextRef="#ctx0" brushRef="#br0" timeOffset="2011.893">1312 0 9344,'0'0'149,"0"0"-97,0 1 0,0-1 0,-1 0 0,1 0 0,0 1 0,0-1 0,0 0 0,0 0 0,0 1 0,-1-1 0,1 0 0,0 0 0,0 1 0,0-1 0,0 0-1,0 1 1,0-1 0,0 0 0,0 0 0,0 1 0,0-1 0,0 0 0,0 1 0,0-1 0,0 0 0,1 0 0,-1 1 0,0-1 0,0 0 0,0 0 0,0 1 0,0-1 0,0 0 0,1 0 0,-1 1 0,0-1 0,0 0 0,0 0 0,1 0-52,84 25 1671,-63-21-1475,-1 2-1,0 1 1,0 0-1,9 6-195,-28-13 23,-1 1 0,1-1 0,-1 1 0,1 0-1,-1 0 1,1-1 0,-1 1 0,0 0 0,1 0 0,-1 1 0,0-1 0,0 0 0,0 0 0,0 0-1,0 1 1,0-1 0,0 1 0,0-1 0,0 1 0,-1-1 0,1 1 0,-1-1 0,1 1-1,-1 0 1,1-1 0,-1 1 0,0-1 0,0 1 0,0 0 0,0-1 0,0 1 0,0 0 0,0-1-1,-1 1 1,1 0 0,-1-1 0,1 1 0,-1-1 0,1 1 0,-1-1 0,0 1 0,0-1 0,0 1-1,0-1 1,0 0 0,0 1 0,0-1 0,0 0 0,-1 0 0,1 0 0,0 0 0,-1 0-23,-8 8 75,0-1 0,0 0 1,-1-1-1,0 0 0,0 0 1,-4 0-76,-65 27 362,79-33-354,1-1-1,-1 0 1,0 0-1,0 0 1,1 1-1,-1-1 1,1 0-1,-1 1 1,0-1-1,1 1 1,-1-1-1,1 0 1,-1 1-1,1-1 1,-1 1-1,1 0 1,-1-1-1,1 1 1,0-1-1,-1 1 1,1 0 0,0-1-1,-1 1 1,1 0-1,0-1 1,0 2-8,12 8 135,27 2 128,-36-12-217,25 6 186,1-1-1,0-1 0,1-2 1,6-1-232,28-9-4766,-55 7-4044</inkml:trace>
  <inkml:trace contextRef="#ctx0" brushRef="#br0" timeOffset="2943.779">2157 524 8576,'0'0'128,"0"0"42,0 0 193,0 0 149,0 0 128,0 0 85,0 0-42,0 0 42,0 0-63,-19-17 1023,12 11-1543,0 0 0,-1 0 1,0 0-1,0 1 0,-1 0 1,1 1-1,-1-1 0,0 2 1,0-1-1,0 1 0,-1 1 1,1 0-1,-1 0 0,1 1 0,-6 0-142,2 0 32,1 2-1,-1 0 0,0 1 0,1 0 0,0 0 0,-1 2 0,1-1 1,0 2-1,0 0 0,1 0 0,-4 3-31,1 0-10,0 0 0,1 1-1,0 0 1,1 1 0,0 1 0,0 0-1,1 1 1,1 0 0,0 0 0,1 1-1,0 0 1,1 1 0,0 0 0,1 0-1,1 1 1,0 0 0,1 0 0,1 0-1,-1 6 11,4-13 0,1 0-1,-1 0 1,2-1-1,-1 1 0,1 0 1,1 0-1,-1 0 1,1-1-1,0 1 0,1-1 1,0 1-1,0-1 1,1 0-1,0 0 0,0 0 1,0-1-1,1 0 1,0 0-1,0 0 0,1 0 1,0-1-1,0 1 1,4 2 0,4 2 25,1 0-1,0-1 1,0 0 0,1-2 0,-1 1 0,2-2 0,-1 0-1,1-1 1,0-1 0,4 1-25,-4-2 92,1-1 0,-1 0-1,0-1 1,1-1 0,-1 0 0,1-1-1,-1-1 1,0-1 0,0-1-1,13-4-91,-17 0-877,7-18-14852,-15 17 16251,6-6-1845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04:56.5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1 329 5760,'0'0'213,"0"0"342,0 0 106,0 0 107,0 0 107,0 0 21,0 0-86,0 0-319,0 0-64,0 0-214,0 0 0,0 0-42,6-3 42,19-12-120,2 1 0,-1 1 1,2 2-1,0 1 0,0 1 0,1 1 0,0 2 0,0 0 0,0 2 0,1 2 0,4 0-93,45 4 651,0-4 0,77-12-651,-138 10 221,-14 2-2576,-4 2-6135</inkml:trace>
  <inkml:trace contextRef="#ctx0" brushRef="#br0" timeOffset="465.92">515 0 11008,'7'6'21,"-12"16"342,0 40 533,3-1 1,3 16-897,-2 70 1001,-3-112-791,2-25-38,1-1-1,-1 1 0,2 0 0,-1-1 0,1 1 0,1 0 0,0-1 0,2 8-171,1-9 510,-3-6-8936,-1-2 8385,0 0-5335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05:01.7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82 0 8448,'0'0'128,"0"0"106,0 0 449,5 28 1898,-3 4-2185,-1 1 1,-2 0-1,-1-1 0,-2 1 0,-3 12-396,-7 23 652,-3 0 1,-3 0-653,-5 0 1535,54-63-767,30 5-533,0-2 0,1-3-1,0-3 1,0-2 0,37-6-235,-64-1-273,-24-1-6643,-9 7 814,0 1 2220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05:06.4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50 10240,'96'-34'2048,"-72"28"-1965,-1 2 0,2 1 0,-1 1 0,0 2 0,7 0-83,-18 0 24,0 1 1,0 1 0,0 0-1,-1 1 1,1 0-1,-1 1 1,1 0 0,-1 1-1,0 0 1,5 4-25,-15-7 41,0-1 1,0 1-1,0 0 1,0-1-1,0 1 0,-1 0 1,1 0-1,0 0 1,-1 1-1,0-1 1,0 0-1,1 0 0,-1 1 1,-1-1-1,1 1 1,0-1-1,-1 1 0,1-1 1,-1 1-1,0-1 1,1 1-1,-1-1 1,0 1-1,-1-1 0,1 1 1,0-1-1,-1 1 1,0-1-1,1 1 0,-1-1 1,0 1-1,0-1 1,0 0-1,-1 1 1,0-1-42,-3 8 85,0 0 1,-1 0-1,-1-1 0,0 0 1,0 0-1,-1-1 1,-3 3-86,-7 4 88,0-1-1,-1-1 1,0 0 0,-1-2-1,0 0 1,-1-1 0,-3 0-88,-46 15 620,-40 8-620,101-30 46,2 0 101,10 0-47,26 0 1,41-2 20,18-4 7,-43 3-197,-1-1 1,0-3 0,-1-2 0,1-1 0,14-6 68,-56 12-915,0 0 1,0 1-1,0-1 1,-1 0-1,1 0 1,0 0-1,-1-1 0,1 1 1,0 0-1,-1-1 1,0 1-1,2-2 915,14-34-3406,-14 29 3558,5-16-1432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05:00.4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592 181 9088,'0'0'277,"0"0"86,0 0 42,0 0 107,0 0 107,0 0-1,0 0-84,-1-4-22,-1-3-478,0 1 0,0 0 0,-1 0 0,0 0 0,0 0 0,0 0 1,-1 0-1,0 1 0,0 0 0,0 0 0,-1 0 0,0 0 0,0 1 0,0 0 1,0 0-1,-1 0 0,0 0 0,1 1 0,-1 0 0,0 1 0,-1-1 1,1 1-1,0 0 0,-1 0 0,1 1 0,-1 0 0,0 0 0,1 1 0,-1 0 1,-2 0-35,-1 0 38,0 0 0,0 1 1,0 1-1,0 0 1,0 0-1,0 1 0,1 0 1,-1 0-1,1 1 1,0 0-1,0 1 0,0 0 1,1 1-1,0 0 1,0 0-1,0 0 0,0 1 1,1 0-1,1 1 1,-3 3-39,0 2-1,1 0 1,1 1-1,0 0 1,1 0-1,0 1 1,1 0-1,1 0 1,0 0 0,1 0-1,1 0 1,0 1-1,1 15 1,1-23 1,0 1 0,1 0 1,0-1-1,0 1 0,1-1 0,0 0 0,1 0 0,-1 0 0,2 0 0,-1 0 0,1 0 1,0-1-1,1 1 0,0-1 0,0-1 0,0 1 0,1-1 0,0 1 0,0-2 0,1 1 1,-1-1-1,1 0 0,1 0 0,-1 0-1,9 2 142,-1 0 1,2 0-1,-1-2 1,0 0-1,1-1 0,0 0 1,0-2-1,0 0 1,5 0-143,-12-2-242,-1 0 1,1-1 0,-1 0-1,1-1 1,-1 1-1,1-2 1,-1 1-1,3-3 242,-6 3-882,-1-1 0,0 1 0,0-1 0,0-1 0,0 1 0,-1-1 0,1 1 0,-1-1-1,0-1 1,0 1 0,0 0 0,-1-1 0,4-4 882,-1-1-1472</inkml:trace>
  <inkml:trace contextRef="#ctx0" brushRef="#br0" timeOffset="278.615">452 352 11264,'0'0'0,"20"4"256,-13-2 0,1 2 0,2 2 128,3 1-128,7-3 128,8-1-128,2-5 0,5-2-128,-4-2 0,0-2-128,-7 0 0,-2 2-3328,-6 0 128,-3 2 640,-6 3 0,1-2 1408</inkml:trace>
  <inkml:trace contextRef="#ctx0" brushRef="#br0" timeOffset="515.29">568 414 11776,'2'2'40,"0"-1"0,0 1 0,0-1 0,0 1 0,-1 0 0,1 0 0,-1 0-1,1 0 1,-1 0 0,1 0 0,-1 0 0,0 0 0,0 1 0,0-1 0,-1 0 0,1 1 0,0-1 0,-1 1 0,0-1 0,1 1-40,0 62 721,-1-54-624,-1-1 0,1 1 0,1-1 0,0 1 0,1 2-97,1-5-67,2 16-1986,-4-2-7944,-1-21 9229</inkml:trace>
  <inkml:trace contextRef="#ctx0" brushRef="#br0" timeOffset="832.185">3 835 11904,'-1'2'115,"1"-1"1,0 0 0,-1 1-1,1-1 1,0 1 0,0-1-1,-1 1 1,1-1-1,0 1 1,1-1 0,-1 1-1,0-1 1,0 1 0,1-1-1,-1 0 1,1 1 0,-1-1-1,1 0 1,0 2-116,18-1 233,0 0 0,0-1 0,0-1-1,0 0 1,0-2 0,-1 0 0,14-4-233,3 1 226,171-20 326,-16 4-252,-1-8 0,27-16-300,-190 36-260,-4 0-2407,-8 7-8251,-14 2 8678</inkml:trace>
  <inkml:trace contextRef="#ctx0" brushRef="#br0" timeOffset="2380.057">1777 119 9088,'0'0'149,"-3"-30"4118,2 28-4209,-1 0 0,1 1 0,-1-1 0,1 1 1,-1-1-1,0 1 0,0 0 0,0-1 0,0 1 1,0 0-1,0 0 0,0 1 0,0-1 1,0 0-1,0 1 0,0-1 0,0 1 0,0-1 1,-1 1-1,1 0 0,0 0 0,0 0 0,-1 0 1,1 1-1,0-1 0,0 0 0,0 1 1,0 0-1,-1 0-58,-8 1 29,0 0 0,1 1 1,-1 1-1,1-1 0,-7 5-29,7-2 10,0 1 0,0 0 0,1 0 0,0 1-1,0 0 1,1 1 0,0 0 0,0 0 0,1 1 0,0 0-1,1 0 1,0 1 0,1 0 0,0 0 0,0 0 0,1 0-1,1 1 1,0-1 0,1 2-10,-1-2 24,1 0 0,1 0-1,0 0 1,1 0 0,0 0-1,1 0 1,0 0 0,0 0 0,1 0-1,1 0 1,0 0 0,0-1-1,1 1 1,1-1 0,-1 0 0,2 0-1,-1-1 1,1 1 0,1-1 0,5 6-24,-8-12-56,0 1 1,0 0-1,0-1 1,1 0 0,-1 0-1,1 0 1,0 0-1,0-1 1,0 0 0,0 0-1,0 0 1,3 0 55,15 1-3510,2-6-4198,-10-1 4871</inkml:trace>
  <inkml:trace contextRef="#ctx0" brushRef="#br0" timeOffset="3339.895">1928 320 8576,'0'0'128,"0"0"64,0 0 256,0 0 170,0 0 428,0 0 42,21 4 1173,137 12-362,-67-8-1537,-40-5 58,-30-3-8280,-17 0 5231,-3 0-1488,-1 0 2581</inkml:trace>
  <inkml:trace contextRef="#ctx0" brushRef="#br0" timeOffset="3780.175">2372 352 12672,'0'0'277,"11"-11"470,37-31-241,-2-3 1,-2-1 0,-2-2-1,26-41-506,-58 80 113,-8 18-67,-11 40-59,1-8 17,7-40-31,-6 78 103,3 43-76,11-37-3356,-6-79-2255,-1-5-1215</inkml:trace>
  <inkml:trace contextRef="#ctx0" brushRef="#br0" timeOffset="4094.767">2749 1 11392,'-1'2'41,"0"0"1,0 0 0,0 0-1,0 0 1,1 0 0,-1 0 0,1 0-1,-1 1 1,1-1 0,0 0-1,0 1 1,0-1 0,0 0 0,0 0-1,0 1 1,1-1 0,-1 0-1,1 0 1,0 0 0,0 0-1,0 0 1,0 2-42,32 53 949,-13-24-554,-12-17-243,-1 1 0,-1 0-1,0 0 1,-1 1 0,-1 0 0,-1 0 0,0 0 0,-1 0 0,-1 3-152,-1-9-107,-1-1 0,1 0 0,-2 0 1,0 0-1,0 0 0,-1 0 0,0 0 1,-1-1-1,0 1 0,-1-1 0,0 0 1,-1-1-1,0 1 0,0-1 0,-4 4 107,-14 15-9194</inkml:trace>
  <inkml:trace contextRef="#ctx0" brushRef="#br0" timeOffset="4678.195">1486 40 12160,'0'0'128,"-12"9"149,-11 8-27,8-7-183,0 1 0,0 1 0,2 0 0,-1 0 0,1 1 0,1 1 0,0 0 0,1 1 0,-4 8-67,5-4 25,1 1 0,0 0 0,1 1 0,1-1-1,1 1 1,1 1 0,1-1 0,1 7-25,1-21-10,2 1 1,-1-1-1,1 1 0,0-1 1,0 1-1,1-1 0,0 1 1,1-1-1,0 0 0,0 0 1,0 1-1,1-1 0,0 0 1,0-1-1,1 1 0,0-1 1,0 1-1,0-1 1,1 0-1,0-1 0,0 1 1,0-1-1,1 0 0,0 0 1,3 1 9,9 3-1438,0 0 1,1-1 0,0-2-1,0 0 1,1-1 0,0 0 0,0-2-1,18 1 1438,17 2-1749</inkml:trace>
  <inkml:trace contextRef="#ctx0" brushRef="#br0" timeOffset="5358.636">1394 859 6912,'0'0'256,"0"0"-22,0 0-63,0 0 128,0 0 277,13 0 704,1172-61 2048,-1063 60-2859,-4-1-727,-42-8-5521,-68 8 723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05:07.4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0 497 8576,'0'0'405,"0"0"128,0 0 193,0 0-1,0 0-170,0 0-86,0 0-149,26-5 1024,136-14 184,-81 11-2098,1-2-3609,-70 8-2925</inkml:trace>
  <inkml:trace contextRef="#ctx0" brushRef="#br0" timeOffset="640.464">525 261 9856,'0'-5'83,"1"0"-1,0 0 1,1-1 0,0 1 0,-1 0 0,2 0 0,-1 0 0,0 1 0,1-1-1,0 0 1,0 1 0,1 0 0,-1 0 0,1 0 0,0 0-83,68-62 675,-52 49-545,-14 12-108,0 0 0,1 0 0,-1 0 0,1 1 0,0 0 1,0 0-1,0 0 0,1 1 0,-1 0 0,1 1 0,0 0 0,-1 0 1,2 1-23,-2 0 14,-1 1 0,1 1 0,0-1 0,-1 1 0,1 0 0,-1 1 0,1 0 0,-1 0 0,0 0 0,0 0 0,0 1 0,0 0 0,0 1 0,0-1 0,-1 1 0,1 0-14,1 1 68,0 1 1,-1-1 0,1 1 0,-1 0 0,0 1-1,-1-1 1,1 1 0,-1 0 0,-1 0 0,1 1-1,-1 0 1,0-1 0,-1 1 0,0 1 0,0-1-1,-1 0 1,0 1 0,-1-1 0,1 1 0,-2 1-69,0 0 90,0 1 0,-1-1 0,0 0 0,-1 1 0,-1-1 0,1 0 0,-1 0 0,-1-1 0,0 1 0,0-1 0,-1 0 0,-1 0 0,1 0 0,-1 0 0,0-1 0,-6 5-90,-11 10 84,-2-2 1,0 0 0,-1-2-1,0-1 1,-2-1 0,0-1-1,-1-1 1,-16 5-85,-63 34 91,107-54-88,1 0 1,-1 0 0,1 0 0,0 0 0,-1 0 0,1 1-1,0-1 1,-1 0 0,1 0 0,0 0 0,-1 0 0,1 1 0,0-1-1,0 0 1,-1 0 0,1 1 0,0-1 0,0 0 0,-1 0 0,1 1-1,0-1 1,0 0 0,0 1 0,0-1 0,-1 0 0,1 1 0,0-1-1,0 0 1,0 1 0,0-1 0,0 1 0,0-1 0,0 0-1,0 1 1,0-1 0,0 0 0,0 1 0,0-1 0,0 0 0,0 1-1,0-1 1,1 0 0,-1 1-4,17 8 83,29 0 31,-13-5-106,0-2-1,0-2 1,0-1-1,9-2-7,16-7-3030,-3-6-4551,-32 6 1928</inkml:trace>
  <inkml:trace contextRef="#ctx0" brushRef="#br0" timeOffset="1190.653">1508 70 8960,'0'-2'67,"1"1"1,0-1 0,-1 0 0,1 1-1,0-1 1,-1 0 0,0 1-1,1-1 1,-1 0 0,0 0 0,0 1-1,0-1 1,0 0 0,-1 0 0,1 1-1,0-1 1,-1 0 0,1 0-1,-1 1 1,1-1 0,-1 0 0,0 1-1,0-1 1,0 1 0,0-1-1,0 1 1,0 0 0,0-1 0,0 1-1,-1 0 1,1 0 0,0 0 0,-1 0-1,1 0 1,-1 0 0,1 0-1,-1 0 1,0 0 0,1 1 0,-1-1-1,0 1 1,1-1 0,-2 1-68,-4-2 82,0 0 0,0 0 0,0 1 0,0 0 0,0 0 0,0 1 1,0 0-1,0 0 0,0 0 0,-4 2-82,-1 2 52,0 0 1,1 0-1,0 2 1,-1-1-1,2 1 1,-1 1-1,1 0 0,0 1 1,-2 1-53,-22 22 184,-26 30-184,36-36 112,6-6-84,0 2 1,2 0 0,1 0-1,0 2 1,2 0-1,0 0 1,2 1-1,-5 15-28,12-29 29,1 0-1,1 1 1,0-1-1,0 0 1,1 1 0,0 0-1,1-1 1,0 1-1,1-1 1,1 8-29,-1-11 66,1-1 1,0 1-1,0-1 0,1 0 1,0 1-1,0-1 1,0-1-1,1 1 0,0 0 1,0-1-1,0 0 1,1 0-1,0 0 0,0 0 1,0-1-1,0 0 1,3 1-67,-1 0 62,0 0 1,0-1 0,1 0 0,-1-1 0,1 0 0,0 0 0,0-1 0,0 1 0,0-2 0,0 1 0,1-1 0,-1-1 0,0 1 0,1-1 0,7-2-63,-7 1-167,0-1 0,0 0 1,0 0-1,-1-1 0,1 0 1,3-3 166,-1 0-940,-1 0-1,0 0 1,0-1 0,0 0-1,0-2 941,10-8-7018</inkml:trace>
  <inkml:trace contextRef="#ctx0" brushRef="#br0" timeOffset="1426.761">1191 350 10624,'13'7'0,"5"0"0,-4 0 128,0-4 128,9-3 0,2-3-128,8-4 128,5 1-128,0-2 0,0-2-384,-5 3 128,-1-2-8064</inkml:trace>
  <inkml:trace contextRef="#ctx0" brushRef="#br0" timeOffset="1681.723">1379 385 11136,'3'67'2729,"9"49"-2729,-1-12 1239,-10-92-225,5 27-4248,-6-38 3135,0-1-1,0 0 1,0 0 0,0 0 0,1 0 0,-1 0 0,0 0 0,0 0 0,0 0 0,0 0 0,1 1 0,-1-1 0,0 0 0,0 0-1,0 0 1,1 0 0,-1 0 0,0 0 0,0 0 0,0 0 0,0 0 0,1 0 0,-1 0 0,0-1 0,0 1 0,0 0 0,1 0-1,-1 0 1,0 0 0,0 0 0,0 0 0,0 0 0,0 0 0,1 0 0,-1-1 0,0 1 0,0 0 0,0 0 0,0 0-1,0 0 1,0 0 0,0-1 0,1 1 0,-1 0 0,0 0 0,0 0 0,0 0 0,0-1 0,0 1 99,12-24-5490,-1 0 3847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0:50:23.00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76 72 9472,'0'0'149,"0"0"64,18-20 65,-11 14-248,0 1 0,0 0 1,0 0-1,0 1 1,1-1-1,0 2 0,0-1 1,0 1-1,0 0 0,1 1 1,-1 0-1,1 0 0,-1 1 1,1 0-1,0 0 1,-1 1-1,1 0 0,0 1 1,0 0-31,12 2 45,-1 0 1,0 1-1,-1 1 1,1 1 0,-1 1-1,0 1 1,14 7-46,-30-14 36,0 1 1,0 0 0,0-1 0,0 1 0,0 0-1,0 0 1,0 1 0,-1-1 0,1 1 0,-1-1-1,1 1 1,-1 0 0,0 0 0,0 0 0,0 0-1,-1 0 1,1 0 0,-1 0 0,0 1 0,0-1-37,0 1 31,-1-1 1,0 1-1,0 0 1,0-1-1,-1 1 1,1-1-1,-1 1 1,0-1-1,0 1 0,0-1 1,0 1-1,-1-1 1,1 0-1,-1 0 1,0 1-1,-1 0-31,-7 9 79,0 0 0,-2-1 0,1 0 0,-1-1 0,-1 0 0,0-1 0,-9 5-79,-77 50 269,18-12 236,1 3 1,-15 18-506,94-72 128,4-3 0,93-24 207,81-9-335,-75 16 155,-57 9-483,38-7 491,-26 12-8552,-35 4 4165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05:09.7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14 444 6912,'0'0'661,"2"20"2240,4 32-862,-3 0 0,-1 18-2039,-17 196 717,7-162-114,7-96-535,0 5 35,0 0-1,1 0 1,0 0 0,1 0 0,1 0 0,1 5-103,-2-14 18,0-1 0,0 1 0,0-1 0,1 0 0,-1 0 0,1 0 0,0 0 0,0 0 0,0 0 0,0 0 0,0-1-1,1 1 1,0-1 0,-1 1 0,1-1 0,0 0 0,0 0 0,0-1 0,0 1 0,0 0 0,0-1 0,1 0 0,-1 0 0,0 0 0,1 0-1,0 0-17,32 3 81,0-1-1,0-2 1,0-2-1,0-1 1,31-6-81,-45 5 3,-2 1 76,-9 2 32,1-1 0,-1-1 1,0 0-1,0 0 0,0-1 0,6-3-111,-16 6 128,-1 0-192,0 0-768,0 0-2005,0 0-7253</inkml:trace>
  <inkml:trace contextRef="#ctx0" brushRef="#br0" timeOffset="1067.592">566 490 9344,'0'0'277,"0"0"86,0 0 21,0 0 21,9 3 683,20 2-828,1 0 0,-1-2 1,1-1-1,-1-2 0,24-2-260,0-3 200,1-3 0,-1-2-1,-1-2 1,21-9-200,-23 7 97,-56 26-74,-7 5-3,-29 26 126,11-14-28,2 1 0,1 1 0,2 2 0,1 1-1,1 0 1,-11 25-118,21-32 69,2 2 0,0-1-1,2 1 1,1 1 0,2 0 0,0 0-1,2 0 1,2 1 0,0 2-69,19-72-9003,-13 14 2561</inkml:trace>
  <inkml:trace contextRef="#ctx0" brushRef="#br0" timeOffset="1317.638">639 599 11008,'3'10'0,"6"6"0,-2 8 128,-4 9 256,1 2 128,-2 8 0,0-3 128,-2 3-256,0-4 0,3 0-256,-3-6 128,1 0-128,1-9 0,2-3-128,-1-6 128,-2-5-2304,-1-10 128,0 0-5376</inkml:trace>
  <inkml:trace contextRef="#ctx0" brushRef="#br0" timeOffset="1849.59">1228 154 9344,'0'0'405,"0"0"107,0 0 107,18-14 1599,-11 11-2076,0 0-1,0 0 0,0 1 1,0 0-1,0 0 1,1 1-1,-1 0 1,1 0-1,-1 0 0,5 1-141,-7 0 37,0 0 0,0 1 0,-1-1 0,1 1 0,0 0 0,0 0 0,-1 1 0,1 0 0,0-1 0,-1 1 0,0 1 0,1-1 0,-1 1 0,0-1 0,0 1 0,2 2-37,-5-3 30,0 0 0,1-1 0,-1 1 0,0 0 0,0 0 0,0 0 0,0-1 0,-1 1 0,1 0 0,0 0 0,-1 1 0,1-1 0,-1 0 0,0 0 0,0 0 0,0 0 0,0 0 0,0 0 0,0 0 0,0 0 0,-1 0 0,1 0 0,-1 0 0,0 0 0,0 2-30,-4 7 147,0 0-1,-1-1 1,0 0-1,-4 5-146,-16 32 434,27-46-428,-1 0 0,0-1 0,0 1-1,1 0 1,-1 0 0,1 0 0,-1-1 0,1 1-1,-1 0 1,1 0 0,-1-1 0,1 1 0,-1 0-1,1-1 1,0 1 0,0-1 0,-1 1 0,1-1-1,0 1 1,0-1 0,-1 1 0,1-1-1,0 0 1,0 1 0,0-1 0,0 0 0,0 0-1,0 0-5,31 9-161,-30-8 96,34 6-1240,-14-2-1001,-1 0-3320,-2 1-1819</inkml:trace>
  <inkml:trace contextRef="#ctx0" brushRef="#br0" timeOffset="2839.082">658 940 8448,'1'1'34,"1"0"1,-1-1-1,1 1 1,-1 0 0,1-1-1,-1 1 1,1 0-1,-1 0 1,0 0 0,0 1-1,1-1 1,-1 0-1,0 0 1,0 1-1,0-1 1,0 0 0,-1 1-1,2 0-34,22 39 520,-14-24-382,43 74 1163,-53-89-1088,0-2-42,0 0 64,0 0 21,0 0-22,0 0-63,0 0 42,0 0-63,0 0-22,0 0 0,0 0 0,0 0 0,-43-1 128,39 1-720,-23-1 1142,18-1-6695,9 2 812</inkml:trace>
  <inkml:trace contextRef="#ctx0" brushRef="#br0" timeOffset="3891.241">1512 703 5248,'0'0'277,"0"0"150,0 0 298,0 0 171,0 0 128,0 0 0,0 0-384,0 0-85,0 0-235,0 0-86,0 0-63,0 0 85,0 0 107,0 0-22,-21-14 214,13 11-512,0 1 1,0-1 0,-1 1 0,1 1-1,0-1 1,-1 2 0,1-1-1,-1 1 1,1 0 0,-1 1 0,1 0-1,0 0 1,-1 1 0,1 0 0,0 0-1,0 1 1,0 0 0,-1 2-44,-12 4-3,1 1-1,1 0 1,-1 2 0,2 1 0,0 0 0,-7 7 3,18-14-1,1 0 0,-1 0 1,2 1-1,-1 0 0,1 0 1,0 0-1,0 1 1,1 0-1,-1-1 0,2 2 1,0-1-1,0 0 0,0 1 1,1-1-1,0 1 1,1 0-1,-1 0 0,2 6 1,0-8 23,0 0 0,1 0 0,0 0-1,1 0 1,0 0 0,0 0 0,0-1-1,1 1 1,0-1 0,0 0 0,0 0-1,1 0 1,0 0 0,0 0 0,1-1-1,0 0 1,0 0 0,0 0 0,0 0-1,1-1 1,-1 0 0,1 0 0,5 2-23,17 6 162,0 0 1,1-2 0,0-1-1,0-1 1,1-2 0,0-1-1,0-1 1,29 0-163,-34-10-212,-21 4-2499,-4 2-6035</inkml:trace>
  <inkml:trace contextRef="#ctx0" brushRef="#br0" timeOffset="5461.754">1925 0 10752,'0'0'149,"0"0"86,0 0 42,0 0 64,0 0-63,0 0-44,0 0-63,0 0 42,0 0-42,27 6 576,-20-3-715,1 0 1,-1 1 0,0-1 0,-1 2-1,1-1 1,-1 1 0,0 0 0,0 0-1,0 1 1,-1 0 0,0 0 0,0 0-1,0 0 1,-1 1 0,0 0 0,0 0-1,-1 0 1,0 0 0,0 1 0,-1-1-1,0 1 1,1 2-33,0 3 57,0 1 1,0-1-1,-2 1 0,0-1 1,0 1-1,-1 0 0,-1 0 0,0 0 1,-1-1-1,0 1 0,-1-1 1,-3 6-58,-13 31 127,3-8-77,1-1-1,2 2 1,-4 28-50,15-59 33,0 0 0,1 0-1,0 0 1,1 1 0,0-1 0,1 0-1,1 0 1,0 1 0,0-1 0,1 0-1,1-1 1,0 1 0,0-1 0,1 1 0,3 3-33,-5-11 31,0 0 0,1 1 0,-1-1 1,1-1-1,0 1 0,0 0 1,0-1-1,1 0 0,-1 0 1,2 0-32,-4-1 14,0-1-1,0 0 1,1 1 0,-1-1 0,0 0 0,1-1 0,-1 1 0,1 0 0,-1-1 0,1 1-1,0-1 1,-1 0 0,1 0 0,-1 0 0,1 0 0,0 0 0,-1-1 0,1 1 0,-1-1-1,1 0 1,-1 0 0,1 0-14,-3 1-3,0 0 0,1 0 0,-1 0 0,0 0 0,1 0 0,-1-1 0,0 1 0,0 0 0,1 0 0,-1 0 0,0-1 0,0 1 0,1 0 0,-1-1 0,0 1 0,0 0 0,1 0 0,-1-1 0,0 1 0,0 0 0,0-1 0,0 1 0,0 0 0,0-1 0,0 1 0,1-1 0,-1 1 0,0 0 0,0-1 0,0 1 0,0 0 0,0-1 0,-1 1 0,1 0 0,0-1 0,0 1 0,0-1 3,-4-3-102,2 2 75,-1 1 0,0-1 1,0 1-1,0 0 0,0 1 1,0-1-1,-1 0 0,1 1 0,0 0 1,0-1-1,0 1 0,0 0 1,-1 1-1,1-1 0,0 1 0,0-1 1,0 1-1,0 0 0,-2 1 27,-60 23-175,58-22 175,1 1 0,-1 0-1,1 0 1,0 0 0,0 1-1,0 0 1,1 0 0,0 1-1,0 0 1,0-1 0,1 1-1,0 1 1,0-1 0,0 1-1,1 0 1,0-1 0,-1 6 0,1-2 2,1 0 0,1 1 1,0-1-1,0 1 0,1-1 0,1 1 0,-1-1 1,2 1-1,-1-1 0,2 0 0,-1 0 1,2 3-3,3 6 19,1-1 1,0 0-1,1 0 1,1-1 0,5 6-20,-4-6 45,-1 1-1,0 0 1,-1 1 0,2 9-45,-9-20 91,0 1 0,-1 0 1,0-1-1,0 1 0,-1 0 1,-1 0-1,1 0 0,-2-1 1,1 1-1,-1 0 0,0-1 1,-1 1-1,0-1 0,0 0 1,-1 0-1,0 0 0,0 0 1,-1-1-1,0 1 0,0-1 1,-1 0-1,0-1 0,0 0 1,0 0-1,-1 0 0,-7 4-91,6-3-74,-1-1-1,0 0 0,-1 0 1,1-1-1,-1-1 0,0 0 1,0 0-1,-1 0 1,1-2-1,-6 2 75,9-3-484,-1 0 0,1-1 0,0 1 0,0-2 0,0 1 0,-1-1 0,1 0 0,0 0 0,0-1 0,0 0 0,0 0 0,1 0 0,-1-1 0,0 0 0,-3-3 484,-14-10-5290,0 1 1983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05:58.3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320 14 6144,'-1'1'147,"0"0"0,1 0 0,-1 0 0,0 0 0,1 1 0,-1-1 0,1 0 1,0 0-1,-1 0 0,1 1 0,0-1 0,-1 0 0,1 0 0,0 1 0,0-1 0,0 0 0,0 1 1,1-1-1,-1 0 0,0 0 0,0 1 0,1-1 0,-1 1-147,24 18 3335,-15-14-4037,5 5 837,1 0 1,-2 1 0,0 1 0,0 0 0,-1 1 0,-1 0-1,0 1 1,-1 0 0,-1 0 0,-1 1 0,0 1-1,0-1 1,-2 1 0,0 0 0,-1 1 0,-1-1 0,0 1-1,-2 0 1,0 0 0,-1 0 0,0 1 0,-2-1-1,0 0 1,-1 0 0,-1 0 0,-1 0 0,0-1 0,-1 1-1,-1-1 1,-5 9-136,6-16 79,-1 0 0,1 0 0,-2 0 0,0-1 0,0 0 1,-1 0-1,0-1 0,0 0 0,-1 0 0,0-1 0,0 0 0,-1-1 0,0 0 0,0 0 0,0-1 0,-4 1-79,6-3 53,1-1-1,-1 0 1,0 0 0,0 0-1,0-1 1,0-1-1,0 1 1,0-1 0,0-1-1,0 1 1,0-2-1,0 1 1,0-1-1,1 0 1,-1 0 0,0-1-1,1 0 1,0-1-1,0 1 1,0-1 0,0-1-1,0 1 1,-3-5-53,-5-4 42,1 0 0,1-1 0,1-1 0,0-1 1,0 1-1,2-2 0,0 0 0,1 0 0,0 0 0,2-1 1,0-1-1,-5-18-42,8 19 8,0 0 1,0 0 0,2 0-1,0-1 1,1 1 0,1-1-1,1 0 1,0 1 0,2 0-1,0-1 1,1 1 0,0 0-1,6-11-8,-5 19-19,0 0-1,1 0 0,1 0 0,-1 1 0,1 0 0,1 0 0,0 1 0,0 0 0,1 1 0,-1-1 0,2 2 0,-1-1 0,1 1 0,0 1 1,0-1-1,1 2 0,-1 0 0,1 0 0,11-2 20,24-5-93,2 1 1,-1 3-1,1 2 1,7 2 92,-43 2-20,35-2-31,0 2 0,0 3 0,1 1 0,-1 2-1,37 10 52,-35-8 214,-35-7-4297,3 0-4421,-17 0 4366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05:59.0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 9088,'0'0'256,"0"0"64,0 0 256,25 2 2282,78 5-1261,1-5 1,66-9-1598,-47 2 346,-90 3-1358,-24 1-8493,-9 1 5303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05:59.4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 9472,'0'0'384,"0"0"-43,0 0-170,0 0-22,0 0 107,0 0 128,0 0 128,31 7 853,52-3-177,-1-3 0,69-8-1188,59-2 675,-208 9-2787,-2 0-1301,0 0-3819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06:05.7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524 178 9600,'0'0'128,"0"0"21,-1-3 107,-5-11 279,0 0 0,0 1-1,-1-1 1,-1 1 0,0 1 0,-1 0-1,-1 0 1,-6-7-535,10 14 50,0-1-1,-1 1 1,1 1-1,-1-1 1,0 1-1,0 1 1,-1-1-1,1 1 1,-1 0-1,0 1 1,1 0-1,-1 0 1,0 1-1,0-1 1,0 2-1,-1-1 1,-1 1-50,-1 0 7,-1 1 1,1 0-1,-1 0 1,1 1-1,-1 1 0,1 0 1,0 0-1,0 1 1,1 1-1,-1 0 0,1 0 1,0 1-1,0 0 1,1 1-1,0 0 0,0 0 1,0 1-1,-7 8-7,4-1 9,1 0 1,1 1-1,0 0 0,1 1 0,1 0 0,0 0 1,2 0-1,0 1 0,1 0 0,0 1 1,1 4-10,-1 6 6,1-1 0,2 1 1,1 0-1,1 0 1,2 9-7,-1-26 6,0 0 1,1 0 0,1 0 0,0 0 0,0-1 0,1 1 0,0-1-1,1 0 1,0 0 0,1-1 0,1 1 0,-1-1 0,1-1 0,2 2-7,-3-6 47,0 0 0,0 0 0,1-1 1,0 1-1,0-1 0,0-1 1,0 0-1,1 0 0,-1 0 0,1-1 1,0 0-1,0 0 0,0-1 1,0 0-1,0 0 0,0-1 1,0 0-1,2-1-47,69-9-2202,-7-11-6815,-64 18 8604,0 0 1,-1-1 0,1-1-1,-1 1 1,1-1-1,3-3 413,19-14-1621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06:06.2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14 10368,'0'0'256,"32"-6"277,-13 3-290,0 1-1,1 0 1,-1 2 0,1 0-1,0 1 1,-1 1 0,0 1-1,14 4-242,-32-6 38,0-1 0,0 0 0,0 1-1,0-1 1,0 0 0,0 1 0,0 0-1,0-1 1,0 1 0,-1-1 0,1 1-1,0 0 1,-1 0 0,1-1 0,0 1-1,-1 0 1,1 0 0,-1 0 0,1 0-1,-1 0 1,1-1 0,-1 1 0,0 0-1,1 0 1,-1 0 0,0 0 0,0 0-1,0 0 1,0 0 0,0 0 0,0 1-1,0-1 1,0 0 0,0 0 0,0 0-1,0 0 1,-1 0 0,1 0 0,0-1-1,-1 1 1,1 0 0,-1 0 0,0 1-38,-27 43 416,23-38-216,-19 23 276,-1-1 0,-24 22-476,-11 11 477,60-61-469,-1-1 0,1 0-1,0 0 1,0 1 0,-1-1-1,1 0 1,0 1 0,-1-1-1,1 0 1,0 1 0,0-1-1,0 1 1,0-1 0,-1 0-1,1 1 1,0-1 0,0 1-1,0-1 1,0 1 0,0-1-1,0 0 1,0 1 0,0-1-1,0 1 1,0-1 0,0 0-1,0 1 1,0-1 0,0 1-1,1-1 1,-1 1 0,0-1-1,0 0 1,0 1 0,1-1-8,15 7 178,25-3-6,53-14-180,-34 2-3140,2 6-6879,-28 4 7104</inkml:trace>
  <inkml:trace contextRef="#ctx0" brushRef="#br0" timeOffset="450.063">680 173 10240,'0'0'149,"0"0"107,0 0 149,0 0 193,26 13 1620,1-3-1897,0-1 1,0-1-1,0-1 0,1-2 0,0-1 1,7 0-322,54-1-7410,-77-3 1714</inkml:trace>
  <inkml:trace contextRef="#ctx0" brushRef="#br0" timeOffset="728.363">460 572 12288,'0'0'0,"18"2"0,13 4 0,6-2 128,5 0-128,1-2 128,1 0 0,5-2 0,4 0 0,2-2 0,3 0-128,0-5 128,-2 0-640,-9-1 128,-8-2-5120,-9 2 128,1-1 4096</inkml:trace>
  <inkml:trace contextRef="#ctx0" brushRef="#br0" timeOffset="1099.413">663 314 8960,'-4'15'3187,"-14"12"-2566,2-4-333,-2 13 39,2 2 0,2 0 0,1 0 0,2 1 0,1 1 0,3 0 0,1 0 0,1 0 1,2 32-328,3-65 89,1 0 0,-1 0 0,1-1 0,0 1 0,1 0 0,0-1 0,0 1 0,0-1 0,1 0 0,0 0 1,0 0-1,0 0 0,1 0 0,0 0 0,0-1 0,0 0 0,1 0 0,0 0 0,0-1 0,0 1 0,0-1 1,1 0-1,0-1 0,-1 1 0,1-1 0,1 0 0,-1-1 0,0 1 0,1-1 0,-1-1 0,3 1-89,7 2-227,1-1 1,0-1-1,0 0 0,0-1 0,11-1 227,-2-2-2669,-1 0 1,0-2-1,7-2 2669,2-1-6677</inkml:trace>
  <inkml:trace contextRef="#ctx0" brushRef="#br0" timeOffset="2001.175">1957 323 6016,'9'-8'479,"0"1"0,-1-1 1,0 0-1,-1-1 0,0 0 1,0 0-1,-1-1 0,2-3-479,-7 11 98,0 0-1,0-1 1,0 1-1,0 0 1,0-1-1,-1 1 0,1 0 1,-1-1-1,0 1 1,1-1-1,-1 1 1,-1 0-1,1-1 0,0 1 1,0-1-1,-1 1 1,1-1-1,-1 1 0,0 0 1,0 0-1,0-1 1,0 1-1,0 0 1,0 0-1,-1 0 0,1 0 1,-1 0-1,1 0 1,-1 0-1,0 1 1,0-1-1,0 1 0,0-1 1,0 1-1,0 0 1,0-1-1,0 1 1,0 0-1,-1 1 0,1-1 1,-2 0-98,-5-3 35,-1 1 1,0 1-1,0-1 1,1 2-1,-1-1 1,0 2-1,0-1 1,0 1-1,0 0 1,0 1-1,0 1 0,0-1 1,0 2-1,0-1 1,1 1-1,-1 1 1,1-1-1,0 2 1,0-1-1,-1 2-35,-22 13 138,0 2-1,1 1 0,1 1 1,-16 18-138,45-40 0,-21 19 51,0 0 0,-17 23-51,34-37 10,0 0 0,1 1 0,-1 0 1,1 0-1,0 0 0,1 0 0,0 1 0,0 0 0,1-1 1,0 1-1,0 0 0,0 0 0,1 1-10,1-6 11,0 0 0,0-1 0,0 1-1,1-1 1,-1 1 0,1-1 0,-1 0 0,1 1-1,0-1 1,0 0 0,0 1 0,0-1 0,0 0 0,1 0-1,-1 0 1,1 0 0,-1 0 0,1 0 0,2 2-11,0-1 41,1 1 0,0-1 0,0 1 1,1-1-1,-1-1 0,1 1 1,-1-1-1,5 1-41,12 3 157,1-1-1,0-1 1,-1-1 0,4-1-157,-24-2 10,28 1 255,-19 0 243,-35 8-385,4-1-123,1 0 0,0 1 0,1 1 0,0 1 0,0 0 0,1 1 0,-8 9 0,-21 20 0,-37 43 0,81-82 1,1 0-1,-1 0 0,0 0 1,1 0-1,-1 0 0,1 0 1,-1 0-1,1 0 0,0 1 1,0-1-1,0 0 1,0 1-1,1-1 0,-1 1 1,0-1-1,1 1 0,0-1 1,0 1-1,0-1 0,0 1 1,0-1-1,0 2 0,1-1-1,1 0-1,-1 1 1,0-2 0,1 1 0,0 0 0,0 0-1,0-1 1,0 1 0,0-1 0,0 1-1,1-1 1,-1 0 0,1 0 0,0 0 0,0 1 1,10 4 19,0 0 1,0-1 0,1 0 0,0-1 0,-1 0 0,2-1-1,1 0-19,17 2 358,1-2-1,0-1 0,0-1 1,0-2-358,-32 0-334,0 0 0,-1-1 0,1 1 1,0 0-1,-1-1 0,1 0 0,0 1 1,-1-1-1,1 0 0,-1 0 0,1 0 1,-1 0-1,1 0 0,-1 0 0,0 0 1,1 0 333,7-6-4516,1 1-1777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07:00.2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51 6528,'12'-3'394,"1"1"1,-1 1-1,0 0 0,1 0 1,-1 1-1,4 1-394,29-1 962,146-21 93,-108 10-111,0 3 1,6 4-945,-87 4 128,-2 0-43,0 0-170,0 0-747,0 0-2795,0 0-42,0 0 2346,0 0 491,0 0-661</inkml:trace>
  <inkml:trace contextRef="#ctx0" brushRef="#br0" timeOffset="386.664">48 364 7296,'5'-1'109,"-1"-1"1,0 1-1,1 0 1,-1 0 0,1 1-1,0-1 1,-1 1-1,1 0 1,-1 0 0,1 1-1,-1-1 1,1 1-1,-1 0 1,1 0-1,-1 1 1,0-1 0,1 1-1,-1 0 1,0 0-1,0 0 1,0 1-1,1 1-109,3 0 166,0-1 0,0 1-1,0-1 1,1-1 0,-1 1 0,1-1-1,0-1 1,-1 0 0,2 0-166,84 2 649,-76-3-486,-15 0-188,8 1-31,1-1 1,0-1-1,-1 0 1,1 0-1,-1-1 1,1 0-1,-1-1 1,6-3 55,-8-2-4108,-7 6-960,-2 2 5050,0 0-1433</inkml:trace>
  <inkml:trace contextRef="#ctx0" brushRef="#br0" timeOffset="936.224">38 117 5760,'-14'258'6739,"5"-149"-6298,4-1 1,5 1 0,5 0-442,10-52 2048,-14-55-1686,-1-2-63,155 7 341,-102-7-2287,27 7-5901,-32 2 2002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07:04.9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0 301 9856,'0'0'405,"0"0"64,0 0-42,0 0 21,0 0-128,0 0 21,0 0-63,0 0-22,0 0 0,27 12 1429,-5-8-1438,-1 0 1,0-1-1,1-1 1,0-1-1,-1-1 1,1 0-1,1-2-247,10 0 585,0 2-1,18 2-584,-48-1 457,-2-1-1483,0 1-2607,-1-1-5583</inkml:trace>
  <inkml:trace contextRef="#ctx0" brushRef="#br0" timeOffset="612.944">239 0 8576,'0'0'384,"0"0"0,0 0 21,0 0 107,0 0 128,-3 35 1643,-4 91-341,3-92-1665,2 0 0,1 1 0,1-1 0,2 0 1,2 0-1,2 5-277,-5-24 270,0-3 1083,1-12-5186,1-7-5626,3-3 5235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07:03.1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392 247 7936,'-9'-20'6351,"1"8"-6236,1 1 0,-1 0-1,-1 1 1,0 0 0,-1 1 0,-6-6-115,10 12 0,1 1 0,0 0 0,0 0 0,-1 1 0,1 0 0,-1 0 0,1 0 0,-1 0 0,0 1 0,1 0 0,-1 0 0,1 1 0,-1-1 0,0 1 0,1 0 0,-1 1 0,1-1 0,0 1 0,0 0 0,-1 1 0,1-1 0,0 1 0,0 1 0,-11 5 0,2 0 0,-1 1 0,1 1 0,1 1 0,0 0 0,-10 11 0,15-12 0,-1 1 0,1 0 0,1 0 0,0 1 0,0-1 0,2 1 0,-1 1 0,2-1 0,0 1 0,0 0 0,2 0 0,-1 0 0,1 14 0,1-19 0,1 0 0,0 0 0,0 0 0,1 0 0,0 0 0,1 0 0,0 0 0,1-1 0,-1 1 0,1-1 0,1 1 0,0-1 0,0 0 0,1-1 0,-1 1 0,2-1 0,-1 0 0,1 0 0,0 0 0,1-1 0,-1 0 0,5 2 0,2 0 47,1 0 1,0-1 0,0-1 0,0-1 0,1 0 0,0-1-1,10 2-47,-21-5 71,-23 19 398,1-6-457,0 2-1,2-1 1,0 2-1,1 0 1,0 1-1,1 1 1,2 0-1,0 1 1,1 0-1,0 0 1,2 1-1,1 1 1,-1 3-12,8-23 0,1 1 0,-1 0 0,1-1 0,-1 1 1,1 0-1,0 0 0,0-1 0,0 1 0,1 0 1,-1-1-1,1 1 0,-1 0 0,1-1 0,0 1 1,0 0-1,0-1 0,0 1 0,0-1 0,1 0 0,-1 1 1,2 0-1,0 1 5,1-1 1,0 1 0,0-1-1,0 0 1,0 0-1,0-1 1,1 1 0,-1-1-1,1 0 1,0 0 0,2 0-6,12 3 16,1 0 1,0-2 0,0 0-1,0-1 1,7-1-17,-18-1-1,1 0-1,-1 0 1,0-1 0,0 0-1,0-1 1,0 0 0,0-1-1,8-2 2,-11 2-553,0 0 0,0-1 0,0 1 0,0-1 0,0 0-1,-1-1 1,4-2 553,11-13-8426</inkml:trace>
  <inkml:trace contextRef="#ctx0" brushRef="#br0" timeOffset="611.16">598 7 11264,'5'-1'430,"1"-1"0,-1 1 0,0 0 1,1 0-1,-1 1 0,1 0 0,-1 0 0,1 0 1,-1 1-1,1 0 0,0 0-430,-3-1 28,1 1 0,-1 0 1,1-1-1,-1 1 0,1 1 0,-1-1 0,0 1 1,0-1-1,1 1 0,1 1-28,-4-2 37,-1 0 0,1 0 0,0 0 0,0-1 0,0 1 0,-1 0-1,1 0 1,0 0 0,-1 0 0,1 1 0,-1-1 0,1 0 0,-1 0 0,0 0 0,1 0 0,-1 0 0,0 1 0,0-1 0,0 0 0,0 0 0,0 0 0,0 0 0,0 1-1,0-1 1,-1 0 0,1 0 0,0 0 0,-1 0 0,1 1 0,-1-1-37,-2 6 75,-1 0 0,-1 0-1,1 0 1,-1 0 0,-1-1 0,1 0-1,-1 0 1,0-1 0,0 1 0,-1-1-1,1 0 1,-1-1 0,0 0 0,-1 0-75,-35 26 126,43-29-126,-1-1 0,1 0 1,-1 0-1,1 1 0,-1-1 0,1 0 0,-1 1 0,1-1 0,0 0 0,-1 1 0,1-1 0,-1 0 0,1 1 0,0-1 0,0 1 0,-1-1 0,1 1 0,0-1 0,0 1 0,-1-1 0,1 1 0,0-1 0,0 1 0,0-1 0,0 1 0,0-1 0,0 1 0,0-1 0,0 1 0,0 0 1,0-1-1,0 1 0,0-1 0,0 1 0,1-1 0,-1 1 0,0-1 0,0 1 0,0-1 0,1 1 0,-1-1 0,0 0 0,1 1 0,-1-1 0,0 1 0,1-1 0,-1 0 0,1 1 0,-1-1 0,0 0 0,1 1 0,-1-1 0,1 0 0,-1 0 0,1 1 0,-1-1 0,1 0 0,-1 0 1,1 0-1,0 0 0,32 9 79,-30-9-54,18 3 285,0-2-1,1-1 0,17-1-309,25 0-2111,-22 5-5132,-30 0 779,0 0 3840</inkml:trace>
  <inkml:trace contextRef="#ctx0" brushRef="#br0" timeOffset="1212.443">1316 531 10752,'-6'0'399,"0"0"0,0 0 0,1-1 0,-1 1 1,0-1-1,1-1 0,-1 1 0,1-1 0,0 0 1,-5-2-400,-31-9 253,26 12-168,-1 1 1,1 0 0,0 1-1,-1 1 1,1 0-1,0 1 1,0 0-1,1 1 1,-1 1-1,1 1 1,-9 4-86,7-2 30,1 0-1,0 0 1,0 2-1,1 0 1,1 0 0,-1 1-1,2 1 1,-1 0 0,2 1-1,-2 3-29,7-8 1,1 0 1,1 0-1,-1 1 0,1-1 1,1 1-1,0 0 0,0 0 0,1 0 1,0 0-1,0 1 0,1-1 1,1 0-1,-1 1 0,1-1 1,1 1-1,0-1 0,0 0 0,2 6-1,-1-8 0,0 1 0,0-1 0,1 0 0,0-1 0,0 1 0,1 0 0,-1-1 0,2 0 0,-1 1 0,1-2-1,-1 1 1,2 0 0,-1-1 0,0 0 0,1 0 0,0-1 0,0 0 0,1 0 0,-1 0 0,1-1 0,0 0 0,0 0 0,3 1 0,10 1 369,-1-1 0,1 0 0,20 1-369,-22-4-1334,0-1 0,0 0 0,0-1-1,0-1 1,0-1 0,-1-1 0,1 0 0,-1-1 0,0-1 0,0-1 0,14-7 1334,8-7-1536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07:09.3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 1 7552,'2'0'53,"1"0"1,-1 0 0,1 0-1,-1 0 1,0 0-1,1 1 1,-1-1 0,1 1-1,-1-1 1,0 1 0,1 0-1,-1 0 1,1 1-54,-2-1 102,0 1 0,0-1 0,0 0-1,0 1 1,0-1 0,0 0 0,-1 1 0,1 0 0,0-1 0,-1 1 0,1-1 0,-1 1 0,0-1 0,0 1 0,1 0-1,-1-1 1,0 1 0,0 0 0,-1-1 0,1 1 0,0 1-102,-8 60 929,-2 1-1,-3-1 1,-13 32-929,12-42 286,13-50-243,0 0-1,0 0 1,1 0 0,-1 1-1,0-1 1,1 0 0,0 0-1,0 1 1,0-1 0,0 0-1,1 1 1,-1-1 0,1 0-1,0 2-42,0-3 27,1-1-1,-1 0 1,1 0-1,-1 1 1,1-1-1,-1 0 0,1 0 1,0 0-1,-1-1 1,1 1-1,0 0 1,0-1-1,0 1 1,-1-1-1,1 1 0,0-1 1,0 0-1,0 0 1,0 0-1,0 0 1,0 0-1,0-1 1,-1 1-1,1 0 1,1-1-27,249-8 728,-125 7 975,26-7-1703,-141 7 327,-8 0-3967,-11-6-6685,-5-2 8604,2 0 57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0:50:13.71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502 157 8960,'0'0'149,"0"0"86,0 0 42,0 0 107,0 0 128,0 0 107,0 0-22,0 0-149,-3-4-21,0 0-404,-1-1 0,0 1 0,0 0 0,0 0 0,0 0 0,-1 1 0,0-1 0,0 1 0,0 0 0,0 1 0,0-1 0,0 1 0,-1 0 0,1 0 0,-1 1 0,0-1-23,2 2 10,-1 0-1,0 0 1,1 0 0,-1 1 0,1-1 0,-1 1 0,1 0 0,-1 1 0,1-1 0,0 1 0,-1 0-1,1 0 1,0 0 0,0 0 0,0 1 0,1-1 0,-1 1 0,0 0 0,1 0 0,0 1 0,-2 2-10,-10 10-15,1 0 1,0 1 0,2 1 0,0 0-1,1 0 1,1 1 0,1 1 0,0 0 0,1 2 14,5-13-6,0 0 0,1 0 0,0 0 0,1 0 1,0 0-1,0 0 0,1 0 0,0 1 0,0-1 0,1 0 1,1 0-1,0 0 0,0 0 0,0 0 0,1-1 1,1 1-1,-1-1 0,1 1 0,1-1 0,-1-1 0,1 1 1,4 4 5,-1-3 62,-1 0 0,1-1 0,1 0 0,0 0 1,0-1-1,10 6-62,-14-10-127,0 0-1,1 0 1,-1-1 0,1 0 0,0 0-1,-1-1 1,1 1 0,0-1 0,0 0 0,0-1-1,0 1 1,0-1 0,0-1 0,3 1 127,13-3-7808</inkml:trace>
  <inkml:trace contextRef="#ctx0" brushRef="#br0" timeOffset="448.367">598 397 12416,'8'7'21,"-5"-6"64,116 7 734,-91-4-901,0-2 0,0-1 0,0-1 0,5-2 82,-5 0-9557,-17 2 7253</inkml:trace>
  <inkml:trace contextRef="#ctx0" brushRef="#br0" timeOffset="6809.805">1134 203 9088,'15'-15'865,"-15"14"-842,0 1-1,0 0 1,1 0-1,-1 0 1,0 0-1,0 0 1,0 0-1,1 0 1,-1 0-1,0 0 1,0 1-1,1-1 1,-1 0-1,0 0 1,0 0-1,0 0 1,1 0-1,-1 0 1,0 0-1,0 0 1,0 1-1,0-1 1,1 0-1,-1 0 1,0 0-1,0 0 1,0 0-1,0 1 1,0-1-1,0 0 1,1 0 0,-1 0-1,0 1 1,0-1-1,0 0 1,0 0-1,0 0 1,0 1-1,0-1 1,0 0-1,0 0 1,0 1-1,0-1 1,0 0-23,-2 41 1149,0-27-1338,-9 91 808,0-8 788,3 60-1407,3-49 1110,8-115-6333,-1 3 3662,2-7-4135</inkml:trace>
  <inkml:trace contextRef="#ctx0" brushRef="#br0" timeOffset="7311.502">1505 1 11520,'64'236'618,"-58"-213"-447,-2 1 0,0 0-1,-1 0 1,-2 0-1,0 0 1,-2 0 0,0 0-1,-2 0 1,-1 0-1,0 0 1,-5 9-171,4-15 44,-2 0 1,0-1-1,-1 0 0,0 0 0,-1-1 0,-1 0 1,-1 0-1,0-1 0,-1-1 0,-1 0 1,0 0-1,-1-2 0,0 1 0,-15 8-44,-59 30-4608,49-29-2218</inkml:trace>
  <inkml:trace contextRef="#ctx0" brushRef="#br0" timeOffset="7960.314">189 53 6912,'0'0'128,"-2"3"0,-19 27 184,2 1 1,0 0-1,3 2 1,-11 26-313,-19 38 520,39-84-460,1 1 0,1-1-1,0 1 1,1 1-1,0-1 1,2 0-1,-1 1 1,2 0-1,0-1 1,0 1 0,1 0-1,1 0 1,1-1-1,0 1 1,1-1-1,0 1 1,1-1-1,2 3-59,3 6-228,1-1-1,1 0 0,1 0 0,1-1 0,1-1 1,0 0-1,2-1 0,0 0 0,1-1 0,12 8 229,9 8-5162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07:07.7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722 333 9856,'0'0'149,"0"0"107,0 0 107,0 0 63,0 0 193,-4-28 2218,-4 5-2680,0 1-1,-1 0 1,-2 0-1,0 1 0,-1 0 1,-1 1-1,-1 1 1,-1 0-1,-1 0 1,0 2-1,-1 0 0,-3 0-156,15 13 10,0 0-1,-1 0 1,1 1-1,-1-1 1,0 1-1,0 1 1,0-1-1,-1 1 1,1 0-1,0 1 1,-1 0-1,0 0 1,1 0-1,-1 0 1,1 1-1,-1 0 1,0 1-1,1 0 1,-1 0-1,1 0 1,-1 0-1,1 1 1,0 0-1,-1 1 1,1 0-1,0-1 1,-2 3-11,-10 5 2,0 1-1,0 1 0,1 1 0,1 0 1,0 2-1,0-1 0,2 2 0,-1 1 0,-24 31-11,2 1-1,-2 10 12,28-44-28,2 1 0,0 1 0,1-1 1,1 2-1,0-1 0,1 1 0,1 0 0,1 0 0,0 0 0,1 0 0,1 1 0,1 9 28,1-17-17,1-1-1,0 1 0,1-1 0,0 1 1,1-1-1,0 0 0,0 0 0,1 0 1,0 0-1,1-1 0,0 1 0,1-1 1,0 0-1,0-1 0,1 0 0,0 0 1,0 0-1,1-1 0,0 0 0,0 0 1,0-1-1,7 3 18,1 1-2,2-2 0,-1 0 1,1-1-1,0-1 0,0-1 0,1 0 0,-1-1 1,1-1-1,0-1 0,0-1 0,0 0 1,6-2 1,-22 1-6,0-1 1,1 1 0,-1-1 0,1 1-1,-1-1 1,0 0 0,1-1 0,-1 1-1,0 0 1,0-1 0,0 0 0,0 0-1,0 0 1,0 0 0,-1 0 0,1 0 0,-1-1-1,2-1 6,20-35-3553,-16 21-4831</inkml:trace>
  <inkml:trace contextRef="#ctx0" brushRef="#br0" timeOffset="394.638">357 436 10752,'5'4'149,"-1"0"0,1 0 0,0 0 1,0 0-1,0-1 0,1 0 1,-1 0-1,1 0 0,0 0 0,0-1 1,0 0-1,0-1 0,0 1 0,2-1-149,92 13 724,-87-13-615,79-2 876,-34-2-6663,-57 3 1433,-1 0 1045</inkml:trace>
  <inkml:trace contextRef="#ctx0" brushRef="#br0" timeOffset="655.314">536 556 8320,'0'0'256,"0"0"0,-2 13 256,1 1 0,1 6 384,0 2 128,0 2-640,0 0 0,0 2-128,-3-1 0,0 1-128,3-7 0,0 0-128,0-5 128,3-4-256,-3-2 0,0 0-9344</inkml:trace>
  <inkml:trace contextRef="#ctx0" brushRef="#br0" timeOffset="1027.746">0 951 3968,'152'2'1860,"-58"0"1167,1-3 0,10-6-3027,63-7 451,62-6-944,-200 20-7891,-20 2 6080</inkml:trace>
  <inkml:trace contextRef="#ctx0" brushRef="#br0" timeOffset="4591.974">1148 984 4480,'15'-2'682,"0"1"0,0 1 0,0 0 0,0 1 0,-1 0 0,8 3-682,39 3 1881,93-9-294,101-14-1587,-93 3 248,-147 13-234,132-11 694,0 8-1,133 13-707,-271-10 102,15 4-353,-23-4-3568,-1 0-511,0 0 703</inkml:trace>
  <inkml:trace contextRef="#ctx0" brushRef="#br0" timeOffset="2275.667">1615 301 9600,'-1'1'119,"0"0"-1,0-1 1,0 1 0,0-1 0,-1 1 0,1-1 0,0 1 0,0-1-1,0 1 1,0-1 0,-1 0 0,1 0 0,0 0 0,0 1 0,0-1 0,-1-1-1,1 1 1,0 0 0,0 0 0,0 0 0,-1 0 0,1-1 0,0 1-1,0-1 1,0 1 0,0-1 0,0 1 0,0-1 0,0 0 0,0 1-1,0-1 1,0 0 0,0 0 0,0 0 0,0 0 0,0 0 0,1 0-1,-1 0 1,0 0 0,1 0 0,-1 0 0,1-1-119,-15-16 341,10 14-289,0 0 0,0 0 0,0 1 0,-1-1 0,1 2 0,-1-1 0,0 0 0,0 1 0,1 0 0,-2 1 1,1-1-1,0 1 0,0 0 0,0 0 0,0 1 0,-1 0 0,1 0 0,0 1-52,-8 0 18,0 0 1,0 1-1,0 1 1,0 0-1,1 1 1,0 0 0,-8 4-19,11-3 0,1 1 0,0 0 0,0 0 0,0 1 0,1 0 0,0 0 0,0 1 0,1 0 0,0 0 0,0 1 0,1 0 0,0 0 0,0 1 0,1-1 0,1 1 0,0 0 0,0 0 0,1 1 0,0-1 0,1 1 0,-1 3 0,2-5 0,-1 0 0,2 0 0,-1 0 0,1 0 0,0 0 0,1 0 0,0 0 0,1 0 0,0 0 0,0 0 0,1-1 0,0 1 0,0-1 0,1 0 0,0 1 0,1-2 0,-1 1 0,2 0 0,-1-1 0,1 0 0,0-1 0,0 1 0,1-1 0,0 0 0,7 4 0,-7-5-20,1-1 0,0-1 0,0 1 0,1-1 0,-1 0 0,1-1 0,-1 0 0,1-1 0,0 1 0,3-1 20,57 1-7182,-61-2 5412,18 0-2902</inkml:trace>
  <inkml:trace contextRef="#ctx0" brushRef="#br0" timeOffset="2592.535">1759 452 12416,'0'0'0,"-3"11"128,3-11 128,0 0-128,0 0 128,0 0 128,0 0 0,10 0-256,4 0 128,3 0-128,6 0 128,1-1-128,1-1 0,1 2 0,-4-2 0,-4 0-1408,-2-1 128,1 2-8064</inkml:trace>
  <inkml:trace contextRef="#ctx0" brushRef="#br0" timeOffset="3093.421">2147 477 9344,'-2'13'0,"1"-12"27,1 0 0,0 0 0,0 0 1,0 0-1,0 0 0,0 0 1,0 0-1,0 0 0,0 0 0,0 0 1,0 0-1,1 0 0,-1 0 0,0 0 1,1 0-1,-1 0 0,1 0 0,-1 0 1,1 0-1,-1-1 0,1 2-27,0-2 58,-1 0-1,1 0 1,0 1 0,-1-1 0,1 0-1,0 0 1,-1 0 0,1 0-1,0 0 1,-1 0 0,1 0-1,0 0 1,-1 0 0,1 0-1,0 0 1,-1-1 0,1 1-1,0 0 1,-1 0 0,1-1-1,-1 1 1,1 0 0,0-1-58,31-24 2571,-30 22-2412,16-14 80,-1-1 0,-1-1 0,-1 0 0,0-2 0,-2 1 0,0-2 0,2-7-239,11-27 251,-3-1 1,5-23-252,-28 79 107,9 29 21,-5 2-102,0-1 1,-2 1 0,-1 0-1,-2 0 1,-3 27-27,-1 39-6,10 21 180,-2-92-3461,-1-1-3562,-1-22 2263,-1-2 2751</inkml:trace>
  <inkml:trace contextRef="#ctx0" brushRef="#br0" timeOffset="3408.599">2596 107 10496,'0'0'149,"3"3"86,6 5 42,0 0 1,-1 1 0,0 0 0,0 1 0,-1 0 0,0 0-1,-1 0 1,0 1 0,-1 0 0,0 0 0,-1 1 0,2 7-278,-2-1 244,0 0 0,-2 0 1,0 0-1,0 1 1,-2-1-1,-1 0 1,0 1-1,-1 2-244,-4 12-251,-1 0 0,-2 0 0,0-1 0,-3 0-1,0-1 1,-2 0 0,-2-1 0,0-1 0,-6 6 251,-8 9-9557</inkml:trace>
  <inkml:trace contextRef="#ctx0" brushRef="#br0" timeOffset="3992.107">1203 0 6528,'-11'10'874,"-3"5"-591,1 0 0,0 0-1,0 2 1,2-1-1,0 1 1,1 1-1,1 0 1,1 0 0,-7 19-283,11-23 56,1 1 0,0-1 0,0 0 0,1 1 0,1 0 0,1-1 0,0 1 0,1 0 0,0-1 0,2 1 0,-1-1 0,2 0 0,0 0 0,1 4-56,18 38 4,2 0 0,6 6-4,32 49-2973,-33-61-2232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07:13.1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96 6784,'17'-11'4557,"1"-13"-2758,-15 20-1759,-1 0 0,1 0 0,-1 1 0,1-1 0,0 1 1,0-1-1,1 1 0,2-2-40,3 1 54,-1 0 0,0 0 0,1 1 0,0 0-1,0 1 1,0 0 0,0 0 0,0 1 0,0 0 0,0 1 0,0 0 0,1 0 0,-1 1 0,0 0 0,1 1-54,9 1 100,1 1-1,-1 1 1,-1 1 0,1 1 0,-1 0 0,11 7-100,-26-13 62,-1 0 1,1 0 0,-1 1-1,1-1 1,-1 1 0,1 0-1,-1 0 1,0-1-1,0 1 1,0 1 0,0-1-1,0 0 1,0 0-1,-1 1 1,1-1 0,-1 1-1,1-1 1,-1 1-1,0 0 1,0 0 0,0-1-1,-1 1 1,1 1-63,-1-1 47,-1 1-1,1-1 1,-1 1 0,0-1 0,0 0 0,0 1 0,0-1-1,0 0 1,-1 0 0,0 0 0,1 0 0,-1 0-1,0 0 1,-1 0 0,1-1 0,-2 2-47,-9 9 62,-1 0 0,-1-2-1,1 0 1,-2 0 0,0-2 0,-10 5-62,-26 8 133,37-17-113,0 1 1,1 1-1,0 0 0,0 1 0,-12 9-20,17-8 0,5 1 0,4-10 0,0 1 0,0-1 0,0 1 0,0 0 0,0-1 0,1 1 0,-1-1 0,0 1 0,0 0 0,1-1 0,-1 1 0,0-1 0,0 1 0,1-1 0,-1 1 0,1-1 0,-1 1 0,1-1 0,-1 1 0,0-1 0,1 0 0,0 1 0,-1-1 0,1 0 0,-1 1 0,1-1 0,-1 0 0,1 0 0,-1 1 0,1-1 0,0 0 0,0 0 0,19 4 0,-19-4 0,33 4 0,0-2 0,1-1 0,-1-2 0,0-1 0,0-2 0,5-2 0,56-4 0,-70 8 22,-17 0 104,-1 1-1,0 1 1,1-1 0,-1 1-1,1 1 1,-1-1-1,1 1 1,-1 0-1,3 2-125,-8-3 235,-2 0-64,0 0 42,0 0-256,0 0-789,0 0-2133,0 0-7765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07:14.5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25 6784,'0'0'640,"0"0"0,0 0 0,0 0-22,0 0-84,0 0-1,0 0 107,0 0 43,0 0-214,0 0-42,0 0-214,3-1 0,41-2 1041,40 3-1254,-56 1 225,1-1 0,-1-1-1,1-1 1,-1-2 0,0-1 0,14-4-225,-39 8 192,6 1-704,-7 0-2240,-2 0-640,0 0-640,0 0-85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07:15.2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20 272 10112,'1'-7'269,"0"-1"1,0 0-1,1 1 1,0-1-1,0 1 0,1-1 1,0 1-1,0 0 1,1 0-1,0 1 1,0-1-1,1-1-269,9-16 201,-8 12-111,1 1-1,1-1 0,0 1 1,0 0-1,1 1 0,0 0 0,1 1 1,0 0-1,1 0 0,0 1 1,0 0-1,2 0-89,-7 4 40,1 1-1,0 0 1,0 0-1,0 0 1,0 1-1,1 0 1,-1 0-1,0 1 1,1 0-1,-1 0 1,1 1-1,-1 0 1,1 0-1,0 1 1,-1 0-1,0 0 1,1 1-1,-1 0 1,0 0-1,0 1 1,0 0 0,4 2-40,-6-2 28,0 1 1,0-1 0,0 2 0,0-1 0,-1 0 0,1 1 0,-1 0 0,0 0 0,-1 0 0,1 0 0,-1 1 0,0-1 0,-1 1 0,1 0 0,-1 0 0,0 0 0,-1 0 0,1 0 0,-1 0 0,0 1 0,-1-1 0,0 0 0,0 1 0,0-1 0,-1 3-29,1 3 55,-2-1 0,1 0 0,-1 0-1,-1-1 1,0 1 0,0 0 0,-1-1 0,-1 0 0,0 0 0,0 0 0,-1 0 0,0-1 0,0 0 0,-3 2-55,-15 11 56,-1-2 0,0 0 0,-2-2 0,0-1 0,-27 13-56,-42 26 40,84-48 4,0 0-31,0 0-1,0 0 1,1 2-1,0-1 0,-5 7-12,16-15 1,0-1 0,-1 0-1,1 1 1,-1 0-1,1-1 1,0 1 0,-1-1-1,1 1 1,0-1-1,0 1 1,0 0 0,-1-1-1,1 1 1,0-1-1,0 1 1,0 0-1,0-1 1,0 1 0,0 0-1,0-1 1,0 1-1,0-1 1,0 1 0,1 0-1,-1-1 1,0 1-1,0-1 1,1 1-1,-1 0 1,0-1 0,1 1-1,18 14 69,29 2 78,-15-13-50,0-1-1,1-1 1,-1-2-1,1-1 0,21-4-96,-7-1-3539,0 0-3907,-38 5 5171,21-6-264,2 0 1110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07:15.7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425 2469 12416,'0'0'149,"0"0"86,-22-21 767,16 17-961,1 0-1,-1 1 1,0-1-1,-1 1 1,1 0 0,0 1-1,-1-1 1,0 1-1,0 1 1,1-1-1,-1 1 1,0 0-1,0 1 1,0 0 0,0 0-1,-3 1-40,0 0 17,-1 1-1,1 1 0,0 0 1,-1 0-1,1 1 1,0 0-1,1 1 0,-1 0 1,1 0-1,-3 3-16,-4 4 0,0 1 0,0 0 0,1 2-1,1-1 1,0 2 0,2 0 0,-1 0 0,2 1-1,0 1 1,1 0 0,-1 4 0,8-12 16,-1-1 0,1 1 0,1 0 0,0 0 0,1 0 0,0 0 0,0 0 1,1 1-1,0-1 0,1 0 0,0 0 0,0 0 0,1 0 0,1 0 0,0 0 0,0 0 0,1-1 0,0 0 0,1 2-16,-2-5 12,1 0-1,0 0 0,-1-1 0,2 1 0,-1-1 0,1 0 1,-1 0-1,1-1 0,1 1 0,-1-1 0,1 0 1,-1-1-1,1 1 0,0-1 0,0 0 0,1-1 1,-1 1-1,1-1 0,-1-1 0,1 1 0,-1-1 0,1 0 1,0-1-1,0 1 0,-1-1 0,1-1 0,0 1 1,6-2-12,-1-1-692,0 0 1,0-1 0,0 0 0,-1 0 0,11-7 691,2 0-8064</inkml:trace>
  <inkml:trace contextRef="#ctx0" brushRef="#br0" timeOffset="256.32">96 2734 11648,'10'3'0,"5"2"0,0-3 0,1 1 0,8-9 0,6-5 0,3-1 128,5 0-128,-2 2 0,2 0 0,-4 2 0,-3 0-2176,-8 3 0,-2-2-2944</inkml:trace>
  <inkml:trace contextRef="#ctx0" brushRef="#br0" timeOffset="457.241">398 2686 8192,'-3'6'642,"0"1"1,0 0 0,1-1 0,0 1-1,0 0 1,0 0 0,1 0-1,0 0 1,1 1 0,0-1-643,1 80 961,1-58-691,1 20 608,11 47-878,-3-33-5847,-9-51 3584,1 2-3667</inkml:trace>
  <inkml:trace contextRef="#ctx0" brushRef="#br0" timeOffset="1064.899">811 2354 14464,'4'95'1231,"-2"-72"-1042,-1 0 0,-1 1 0,-1-1 0,0 0-1,-3 2-188,-19 81 856,-14 29-856,-12 55 446,34-140-326,-3 17 16,18-66-133,0 0 0,0 0 1,0 0-1,0 1 1,0-1-1,0 0 0,0 0 1,0 0-1,0 0 0,1 0 1,-1 0-1,0 0 0,1 0 1,-1 0-1,1 0 0,-1 0 1,1 0-1,-1 0 0,1 0 1,0 0-1,-1 0 0,1-1 1,0 1-1,0 0 0,0 0 1,0-1-1,0 1 0,-1-1 1,1 1-1,0-1 1,0 1-1,0-1 0,1 1 1,-1-1-1,0 0-3,34 3-19,-30-3 27,67-3-63,31-7 55,-29 3 695,31 1-695,-104 6 235,-1 0-64,0 0-1,0 0-234,0 0-853,0 0-3157,-2-5-2967,-6-6 4349,2 1 1246,-2-11-687</inkml:trace>
  <inkml:trace contextRef="#ctx0" brushRef="#br0" timeOffset="3093.162">1566 2347 8576,'0'0'171,"-1"-1"0,1 0 1,-1 0-1,1 1 0,0-1 0,-1 0 1,1 0-1,0 0 0,-1 1 0,1-1 1,0 0-1,0 0 0,0 0 1,0 0-1,0 0 0,0 0 0,0 1 1,0-1-1,0 0 0,0 0 0,0 0 1,0 0-1,1 0-171,4-36 583,-2 17-263,-2 13-259,-1 1 0,0-1-1,0 1 1,-1-1 0,0 0-1,0 1 1,-1 0 0,1-1-1,-1 1 1,-1 0-1,1 0 1,-1 0 0,0 0-1,0 0 1,-1 1 0,-3-5-61,5 8 6,-1-1 1,0 1-1,0 0 1,1 0-1,-1 0 1,0 0 0,-1 0-1,1 1 1,0-1-1,0 1 1,-1 0-1,1 0 1,-1 0-1,1 0 1,-1 1-1,1-1 1,-1 1 0,1 0-1,-1 0 1,0 1-1,1-1 1,-1 1-1,1-1 1,-1 1-1,1 0 1,0 0-1,-1 1 1,1-1-1,0 1 1,0-1 0,-1 2-7,-4 2 18,-1 0 0,1 1 0,1 0 0,-1 0 0,1 1 1,0 0-1,0 1 0,1-1 0,0 1 0,0 0 0,1 1 1,0-1-1,0 1 0,1 0 0,1 0 0,-3 9-18,1-3 61,1 0-1,1 0 1,0 0-1,1 1 1,1 0-1,0-1 1,1 1-1,1-1 1,0 1 0,2 4-61,-3-17 17,0-1 0,1 1 0,-1 0 0,1-1 1,0 1-1,0-1 0,0 1 0,0-1 0,0 1 1,0-1-1,1 0 0,-1 1 0,1-1 1,-1 0-1,1 0 0,0 0 0,0 0 0,0-1 1,0 1-1,0 0 0,2 0-17,-1-1 17,0 0 0,-1-1 0,1 1 1,0-1-1,0 0 0,-1 0 0,1 0 0,0 0 0,-1 0 0,1 0 0,0-1 0,-1 0 1,1 1-1,0-1 0,-1 0 0,1 0 0,1-1-17,9-6 62,0 1 0,0-2 0,-1 0 0,0 0 0,0-1 0,7-9-62,7-9 18,0-1 0,-2-2 0,-2 0 1,0-1-1,-2-1 0,-2-1 0,-1-1 1,-2 0-1,-1-1 0,-2-1 1,-1 0-1,-2-1 0,-2 1 0,-1-3-18,-5 2-21,-1 36-86,-9 31-21,-4 39 272,4 0 0,2 1 0,3-1 0,4 1 0,2 0 0,3 0 0,3-1 0,12 42-144,-18-105-47,0 2 378,-2-2-6438,0-5-2021</inkml:trace>
  <inkml:trace contextRef="#ctx0" brushRef="#br0" timeOffset="3613.491">2217 2155 9984,'0'0'256,"-11"-35"2069,8 26-1964,-1 0 1,-1 0-1,1 1 1,-2 0-1,1 0 1,-1 0 0,0 0-1,0 1 1,-3-2-362,5 6 15,1 0 1,-1 1 0,1-1-1,-1 1 1,0 0 0,0 0 0,0 0-1,0 0 1,-1 1 0,1 0 0,0-1-1,-1 2 1,1-1 0,-1 0-1,1 1 1,0 0 0,-1 0 0,1 0-1,-1 1 1,1 0 0,-4 0-16,-1 2 15,0 1 0,1-1 0,0 1-1,0 1 1,0 0 0,0 0 0,0 0 0,1 1 0,0 0 0,0 1 0,1-1 0,0 1 0,0 0 0,1 1 0,-1 0-1,2-1 1,-1 2 0,1-1 0,-3 8-15,4-9 14,0-1 0,0 1 0,1 0 0,0 0 0,0 0 0,1 1 0,0-1 0,0 0 0,1 0 0,0 1 0,0-1 0,0 0 0,1 1 0,0-1 0,1 0 0,0 0 0,0 0 0,0 0 0,1 0 0,0 0 0,0-1 0,1 1-1,-1-1 1,6 5-14,-4-4-5,1-1 0,1-1-1,-1 1 1,1-1-1,0 0 1,1 0 0,-1-1-1,1 0 1,-1 0-1,1-1 1,1 0 0,3 1 5,38 2-5397,-34-6-2325</inkml:trace>
  <inkml:trace contextRef="#ctx0" brushRef="#br0" timeOffset="4112.389">1229 2717 7168,'0'0'149,"0"0"171,0 0 384,22 5 1664,256 1 384,241 24-1522,-294-27-3548,-208-3-6087</inkml:trace>
  <inkml:trace contextRef="#ctx0" brushRef="#br0" timeOffset="4926.275">1652 3167 9984,'0'0'149,"12"-32"2859,-12 28-2885,-1-1 0,1 1-1,-1-1 1,0 1 0,0-1 0,-1 1 0,1 0-1,-1-1 1,0 1 0,0 0 0,0 0 0,-1 0-1,1 1 1,-1-1-123,-41-49 734,40 48-665,-1 0-1,0 0 1,0 1-1,-1-1 1,1 1-1,-1 0 1,0 1-1,0 0 1,-6-3-69,10 6 6,0-1-1,0 1 1,-1-1-1,1 1 1,0 0-1,-1 0 1,1 0 0,0 1-1,0-1 1,-1 0-1,1 1 1,0 0-1,0-1 1,0 1-1,-1 0 1,1 0 0,0 0-1,0 0 1,0 1-1,1-1 1,-1 0-1,0 1 1,0-1 0,1 1-1,-1 0 1,1 0-1,0-1 1,-1 1-1,1 0 1,0 0 0,0 0-6,-6 11 11,0-1 1,1 1-1,1 0 1,0 0 0,1 0-1,0 1 1,1 0-1,1 0 1,0 0 0,1 0-1,0 0 1,1 0-12,0 4-2,1 0 1,0 0 0,2 0 0,0 0-1,0 0 1,2 0 0,0-1 0,2 0 0,1 2 1,-8-17 8,1 0 1,-1-1-1,1 1 1,0-1-1,0 1 1,0-1 0,0 1-1,0-1 1,0 0-1,0 1 1,0-1-1,0 0 1,1 0 0,-1 0-1,0 0 1,1 0-1,-1 0 1,1 0 0,-1-1-1,1 1 1,0 0-1,-1-1 1,1 0-1,0 1 1,-1-1 0,1 0-1,0 1 1,-1-1-1,1 0 1,0 0-1,-1-1 1,1 1 0,0 0-1,-1 0 1,1-1-1,0 1 1,-1-1 0,1 0-1,-1 1 1,1-1-1,-1 0 1,1 0-1,-1 0 1,1 0 0,-1 0-1,0 0 1,0 0-1,1-1 1,-1 1-9,10-10 63,0 0 1,0 0-1,-1-1 0,0-1 1,0-1-64,-6 8 9,14-21-4,-1-2 0,-1 1-1,-1-2 1,-2 0 0,3-12-5,44-160-4,-51 170 5,1-13 74,-7 32-11,-5 46-75,-5 42-35,3-1-1,4 1 0,3-1 0,4 0 0,12 57 47,-15-118-754,-1-2-1700,-2-3-5453,-1-8 3769</inkml:trace>
  <inkml:trace contextRef="#ctx0" brushRef="#br0" timeOffset="5228.465">1850 3016 10368,'-1'2'58,"1"0"0,0 0 0,0 0 0,1 0 1,-1 0-1,0 0 0,1 0 0,-1 0 0,1 0 1,-1 0-1,1 0 0,0 0 0,0 0 0,0 0 1,0-1-1,0 1 0,1 0 0,0 1-58,32 28 1899,-10-11-1048,1 10-289,-1 0-1,-2 1 1,0 2-1,4 12-561,1 0 762,28 35-762,-42-66-235,-12-13-959,-8-45-8620,4 18 5804</inkml:trace>
  <inkml:trace contextRef="#ctx0" brushRef="#br0" timeOffset="5528.553">2238 2895 10880,'-6'0'21,"5"0"86,1 0 63,0 0 193,-24 37 2432,-30 35-2121,-3-3 1,-3-2-1,-20 13-674,18-17 131,46-46-312,-54 57 664,30-21-3046,39-52-616,1-1-4415</inkml:trace>
  <inkml:trace contextRef="#ctx0" brushRef="#br0" timeOffset="6061.517">2313 2927 11392,'0'0'128,"0"0"0,0 0 21,0 0 107,28-5 1152,-9-1-1064,0 2 1,1 0-1,0 1 0,0 1 1,0 1-1,0 1 1,16 2-345,-34-2 28,0 0 1,-1 0-1,1 1 1,0-1-1,-1 1 1,1-1-1,0 1 1,-1-1-1,1 1 1,-1 0-1,1 0 1,-1 0-1,0 0 1,1 0-1,-1 0 1,0 0-1,1 0 1,-1 1-1,0-1 1,0 0-1,0 1 1,0-1-1,-1 1 1,1-1-1,0 1 1,-1-1-1,1 1 1,-1 0-1,1-1 1,-1 1-1,0 0 1,1-1-1,-1 1 1,0 0-1,0-1 1,0 1-1,0 0 1,-1 0-1,1-1 1,0 1-1,-1 0 1,1-1-1,-1 1 1,0-1-1,0 1 1,1-1-1,-2 2-28,-2 6 70,-1-1 0,1 1 0,-2-1 0,1 0 0,-1-1-1,0 1 1,-1-1 0,0 0-70,-10 7 133,-1 0-1,0-2 1,-8 4-133,10-7 52,0 1 1,1 1 0,0 1 0,1 0-1,-2 3-52,15-15 0,1 1-1,-1-1 1,0 1-1,1-1 1,-1 1-1,0 0 0,1-1 1,-1 1-1,1 0 1,-1 0-1,1-1 0,-1 1 1,1 0-1,0 0 1,-1 0-1,1-1 1,0 1-1,0 0 0,-1 0 1,1 0-1,0 0 1,0 0-1,0 0 1,0 0-1,0-1 0,0 1 1,1 0-1,-1 0 1,0 0-1,0 0 0,1 0 1,-1-1-1,0 1 1,2 1 4,-1-1-1,1 0 0,0 0 1,-1 0-1,1 0 1,0 0-1,0 0 1,0 0-1,-1-1 0,1 1 1,0-1-1,0 1 1,0-1-1,1 0-3,63 2-391,-37-5-1998,39-5-10735,-67 7 13064,13-1-1412</inkml:trace>
  <inkml:trace contextRef="#ctx0" brushRef="#br0" timeOffset="6992.67">1850 1622 6784,'0'0'405,"0"0"128,0 0 193,0 0 20,0 0-84,30 10 1066,-11-6-1518,-15-3-57,0 0-1,-1 0 1,1 0 0,0 0 0,0 0 0,0 1 0,-1 0 0,1-1 0,0 2-153,-3-2 36,0 0-1,0 1 1,0-1 0,0 0 0,0 0 0,-1 1-1,1-1 1,-1 0 0,1 1 0,-1-1-1,1 0 1,-1 1 0,0-1 0,0 1 0,0-1-1,1 1 1,-2-1 0,1 0 0,0 1 0,0-1-1,0 1 1,0-1 0,-1 0 0,1 1-1,-1-1 1,1 1 0,-1-1 0,0 0 0,1 0-36,-9 21 222,0-2 1,-2 0-1,0 0 0,-1-1 1,-1 0-1,-1-1 1,-11 12-223,24-29 107,1-1 21,0 0 0,41 10 277,-11-4-248,0-1 0,17-1-157,-1-2-2874,-44-2-817,-2 0-3391</inkml:trace>
  <inkml:trace contextRef="#ctx0" brushRef="#br0" timeOffset="8233.857">2835 2640 10368,'1'1'38,"-1"0"0,1 0 0,-1 0 0,1 0 0,-1 0 0,1-1 0,0 1 0,-1 0 0,1-1 0,0 1 0,0 0 0,-1-1 0,1 1 0,0-1 1,0 1-1,0-1 0,0 1 0,0-1 0,0 0 0,0 0 0,0 1 0,0-1 0,0 0 0,0 0 0,0 0 0,0 0 0,0 0 0,0 0 0,0 0 0,0 0 0,0 0 0,0-1 1,0 1-1,0 0-38,55-8 2143,-32 5-1548,107-4 530,-70 6-76,40-7-1049,-82 5-683,0-1 1,0 0 0,0-1 0,5-4 682,-15 5-3755,-1 0-3135</inkml:trace>
  <inkml:trace contextRef="#ctx0" brushRef="#br0" timeOffset="8577.209">2866 2861 10880,'0'0'149,"0"0"86,0 0 106,0 0 363,20 0 1664,9-3-1796,79-6 518,0 5 0,56 6-1090,-141 0 1731,1-1-3331,50-5-12161,-42-1 11263,-14 1 1325</inkml:trace>
  <inkml:trace contextRef="#ctx0" brushRef="#br0" timeOffset="9159.305">3817 2606 12288,'-22'31'561,"-2"0"566,1 1 1,-13 27-1128,23-31 178,1 1 0,1 0 0,1 1 1,-1 12-179,8-30 25,0 0 1,2 0 0,-1 0 0,1 0 0,1 0 0,0 0 0,1 0 0,0 0 0,1 0 0,1 0 0,-1 0 0,5 9-26,-5-16 29,1 1 0,0-1 0,1 0 1,-1 0-1,1 0 0,0 0 0,0-1 1,0 1-1,1-1 0,0 0 0,0-1 1,0 1-1,0-1 0,0 0 0,1 0 1,-1-1-1,1 1 0,0-1 0,-1 0 1,1-1-1,0 1 0,0-1 0,0-1 1,1 1-1,-1-1 0,0 0 0,0 0 1,0-1-1,0 0 0,0 0 0,0 0 1,0-1-1,0 0 0,0 0 0,0-1-29,7-5 41,0 0-1,-1-2 1,0 1-1,0-2 0,-1 1 1,-1-1-1,0-1 0,0 0 1,-1-1-1,-1 0 0,0 0 1,0 0-1,-2-1 1,0-1-1,0 1 0,1-7-40,0-4 71,0-1-1,-1 1 1,-2-1-1,-1 0 1,-1 0-1,-1 0 1,-1 0-1,-1-1 0,-2-8-70,1 28 38,1-1 0,-1 0 0,0 1 0,0-1 0,-1 1 0,0 0 0,0 0 0,-1 0-1,0 0 1,0 0 0,-5-4-38,7 8 4,0 1-1,-1 0 0,1 0 0,-1-1 1,1 2-1,-1-1 0,0 0 1,0 0-1,1 1 0,-1 0 0,-1-1 1,1 1-1,0 0 0,0 1 0,0-1 1,0 1-1,-1-1 0,1 1 1,0 0-1,-1 0 0,1 0 0,0 0 1,0 1-1,0 0 0,-1-1 1,1 1-1,0 0 0,0 1 0,-1-1-3,-25 12-113,0 2-1,0 0 0,1 2 0,2 1 1,-1 1-1,-5 8 114,10-3-9215,19-20 6718,-4 5-3156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08:11.2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1227 25 8064,'0'0'-86,"0"0"172,0 0 42,0 0 0,0 0 0,0 0 0,0 0 0,0 0 0,-2 4-22,-6 16-6,1 1-1,0 0 1,2 1 0,0 0-1,1 0 1,2 0-1,0 0 1,1 0-1,2 10-99,2 96 636,-7 7-636,1 20 431,2-15-68,-14 89-363,12-118 403,3-28-60,-3-4 191,4 1-1,5 20-533,-6-50 594,-1-11-4260,1-39-3139</inkml:trace>
  <inkml:trace contextRef="#ctx0" brushRef="#br0" timeOffset="1">1041 1157 8320,'8'9'21,"-1"1"93,-1 0-1,0 1 1,-1 0-1,0 0 1,-1 0-1,0 0 1,-1 1 0,0 0-1,0 0 1,-1 2-114,5 18 251,9 37 255,-9-34-25,1 0 1,2 0-1,1-1 1,10 18-482,-21-51 80,1 0-1,-1 0 1,1 0 0,-1 0 0,1-1 0,-1 1 0,1 0 0,0 0 0,-1-1-1,1 1 1,0 0 0,0-1 0,-1 1 0,1-1 0,0 1 0,0-1 0,0 1-1,0-1 1,0 1 0,0-1 0,0 0 0,0 0 0,0 1 0,0-1 0,0 0 0,0 0-1,0 0-79,2-1 86,-1 1-1,1-1 0,-1 1 0,1-1 0,-1 0 0,1 0 1,-1 0-1,0-1 0,1 1 0,-1 0 0,0-1-85,11-8 179,-1-1 0,-1 1 0,9-11-179,-13 13 231,25-34 147,-17 11-3060,-7 9-6683</inkml:trace>
  <inkml:trace contextRef="#ctx0" brushRef="#br0" timeOffset="2">1919 274 8704,'0'0'405,"0"0"150,0 0 277,-41-15 1066,36 17-1896,-1 0-1,1 0 0,0 1 1,0 0-1,0 0 1,1 0-1,-1 1 1,1-1-1,0 1 0,0 0 1,0 1-1,0-1 1,1 1-1,-1-1 0,1 1 1,1 0-1,-1 0 1,1 0-1,-2 4-1,-4 11-1,0 0-1,2 0 1,0 1 0,-1 13 1,6-33 1,1 0 0,0 1 1,-1-1-1,1 0 1,0 0-1,0 0 0,0 0 1,-1 0-1,1 0 0,1 1 1,-1-1-1,0 0 1,0 0-1,0 0 0,0 0 1,1 0-1,-1 0 1,1 1-1,-1-1 0,1 0 1,-1 0-1,1 0 0,-1 0 1,1-1-1,0 1 1,0 0-1,0 0-1,0 0 5,0-1-1,1 0 1,-1 0 0,0 1 0,1-1-1,-1 0 1,0 0 0,1 0 0,-1-1-1,1 1 1,-1 0 0,0 0 0,1-1-1,-1 1 1,0-1 0,0 1 0,1-1-1,0 0-4,5-3 22,0 0 0,0-1 1,0 0-1,0 0 0,-1 0 0,0-1 0,1-1-22,1-5 81,1 0-1,-1-1 1,-1-1-1,-1 1 1,1-1-1,-2 0 1,0-1 0,-1 1-1,2-11-80,8 80 22,-4-22-22,-3-2-37,-4-13-114,1-1 1,1-1-1,0 1 0,5 6 151,-10-22-1984,0-1-5376</inkml:trace>
  <inkml:trace contextRef="#ctx0" brushRef="#br0" timeOffset="3">2187 74 10240,'-13'48'346,"3"0"0,1 0 0,0 40-346,-3 8 348,10-85-291,-1 6 63,1 1 1,1 0 0,0 15-121,1-30 29,0-1 1,0 1-1,0-1 1,0 1-1,0-1 0,1 0 1,-1 1-1,1-1 1,-1 1-1,1-1 1,0 0-1,0 0 0,0 1 1,0-1-1,1 0 1,-1 0-1,0 0 1,1 0-1,0-1 0,-1 1 1,1 0-1,0-1 1,0 1-1,0-1 0,0 1 1,0-1-1,0 0 1,0 0-1,0 0 1,2 1-30,1-2 38,-1-1 0,1 1 0,-1 0 1,1-1-1,-1 0 0,0 0 1,1-1-1,-1 1 0,0-1 0,0 0 1,0 0-1,0 0 0,0 0 0,-1-1 1,1 0-1,1-1-38,6-5-601,0 0 0,-1-1 0,0 0 0,5-8 601,-12 15-638,-1 0 0,0 0 0,0-1 0,0 1 0,0-1 1,-1 0-1,0 1 0,1-1 0,-1 0 0,0-2 638,2-21-4629</inkml:trace>
  <inkml:trace contextRef="#ctx0" brushRef="#br0" timeOffset="4">1943 240 10112,'0'0'149,"0"0"86,0 0 21,0 0 0,0 0 0,0 0-22,4 0-63,12-2 32,0 2 1,0 0-1,0 0 1,0 2-1,-1 0 1,1 1-1,0 0 1,-1 1-1,1 1 1,-1 1-1,-1 0 1,1 0-1,9 7-203,68 21 1835,-91-33-2283,-1-1-2176,10-6-4673,9-5 3330,-2-2 2282</inkml:trace>
  <inkml:trace contextRef="#ctx0" brushRef="#br0" timeOffset="5">2812 272 9088,'1'-1'67,"1"1"1,-1 0 0,1 0 0,-1-1 0,1 1-1,0 0 1,-1 0 0,1 1 0,-1-1-1,1 0 1,-1 0 0,1 1 0,-1-1 0,1 1-1,-1-1 1,0 1 0,1 0 0,-1-1-1,0 1 1,1 0 0,-1 0 0,0 0-1,0 0 1,0 0 0,0 0 0,0 0 0,0 0-1,0 1 1,0-1 0,0 0 0,0 1-68,1 1 110,0-1 1,0 0-1,0 0 1,0 0-1,0 0 1,1 0-1,-1 0 1,1-1-1,0 1 1,-1-1-1,1 0 1,0 0-1,0 0 1,2 1-111,1-3 87,0 1 0,0-1 1,0 0-1,-1-1 0,1 0 0,0 0 1,0 0-1,-1 0 0,0-1 1,1 0-1,-1 0 0,0-1 1,0 1-1,-1-1 0,1 0 0,2-3-87,-1 2 113,0-1 0,-1 0 0,1 0 0,-1 0 0,-1-1 0,1 0 0,-1 0 0,0 0 0,-1 0 0,0 0 0,0-1 0,1-3-113,-4 9 22,1 0 1,-1 0-1,1 0 1,-1-1-1,0 1 1,1 0-1,-1 0 1,0 0-1,-1 0 1,1-1 0,0 1-1,0 0 1,-1 0-1,0 0 1,1 0-1,-1 0 1,0 0-1,0 0 1,0 0-1,0 0 1,0 0-1,-1 0 1,1 1 0,0-1-1,-1 0 1,1 1-1,-1-1 1,0 1-1,0 0 1,1 0-1,-1-1 1,0 1-1,0 0 1,0 1 0,0-1-1,0 0 1,0 0-1,0 1 1,-1-1-1,1 1-22,-4-1 0,0 1-1,0 0 1,0 0-1,0 0 1,-1 1 0,2 0-1,-1 0 1,0 0-1,0 1 1,0 0-1,0 0 1,1 0 0,-5 4 0,3-2 0,0 1 0,1 0 0,0 1 0,0 0 0,1 0 0,0 0 0,0 1 0,0-1 0,1 1 1,0 0-1,0 1 0,0-1 0,1 0 0,1 1 0,-1 0 0,1 0 0,0 0 0,1 0 0,-1 4-2,0 0 0,1 0 0,0 0 0,1 1 0,0-1 0,1 0 0,0 0-1,1 0 1,1 0 0,0 0 0,4 10 2,-6-19-189,0 0 0,0 0 0,1 0 1,-1-1-1,1 1 0,0-1 0,0 1 0,0-1 0,0 1 0,0-1 0,0 0 0,1 0 0,-1 0 0,1-1 1,-1 1-1,1 0 0,0-1 0,-1 0 0,1 1 0,0-1 0,3 0 189,1 1-1141,1-2-1,-1 1 1,1-1-1,-1 0 1,1 0 0,-1-1-1,1 0 1,2-1 1141,22-4-2112</inkml:trace>
  <inkml:trace contextRef="#ctx0" brushRef="#br0" timeOffset="6">3231 177 7424,'1'-1'85,"-1"1"0,1 0 0,0-1 0,-1 1 0,1 0 0,-1-1 1,1 1-1,-1-1 0,1 1 0,-1-1 0,1 1 0,-1-1 0,0 0 0,1 1 0,-1-1 0,0 1 1,1-1-1,-1 0 0,0 1 0,0-1 0,0 0 0,1 1 0,-1-1 0,0 0 0,0 0 0,0 1 1,0-1-1,0 0 0,0 1 0,0-1 0,-1 0 0,1 1 0,0-1 0,0 0 0,-1 1 1,1-1-1,0 0 0,0 1 0,-1-1 0,1 1 0,-1-1 0,1 0 0,-1 1 0,1-1 0,-1 1 1,1-1-86,-1 1 42,-1 0 0,1 0 0,0-1 1,0 1-1,0 0 0,-1 0 1,1 0-1,0 0 0,0 0 0,0 0 1,-1 1-1,1-1 0,0 0 0,0 1 1,0-1-1,0 0 0,-1 1 1,1 0-1,0-1 0,0 1 0,0 0 1,0-1-1,0 1 0,1 0 0,-1 0 1,0 0-1,0 0 0,0 0-42,-4 6 38,1-1 0,0 1 0,0 0 0,0 0 0,1 0 0,0 0 0,-1 6-38,3-10 19,0-1 1,0 0-1,1 1 0,-1-1 1,1 0-1,-1 1 1,1-1-1,0 1 0,0-1 1,0 0-1,0 1 1,0-1-1,1 1 0,-1-1 1,1 0-1,-1 1 1,1-1-1,0 0 0,0 1 1,0-1-1,0 0 1,0 0-1,1 0 0,-1 0 1,1 0-1,-1 0 1,1 0-20,0-1 25,-1 0 1,1-1 0,0 1 0,-1-1-1,1 1 1,0-1 0,-1 0 0,1 0-1,0 1 1,-1-1 0,1 0 0,0 0 0,-1-1-1,1 1 1,0 0 0,-1-1 0,1 1-1,-1-1 1,1 1 0,-1-1 0,1 0-1,-1 1 1,1-1 0,-1 0 0,1 0-1,-1 0 1,0 0 0,0-1 0,1 1 0,-1 0-1,0 0 1,0-1 0,0 1 0,0 0-1,0-2-25,7-8 134,0-1 0,-1 0-1,0 0 1,-1-1-134,-2 5 121,9-26 220,-41 79-319,12 9-28,2 1 1,2 1 0,2 0-1,4 0 1,1 1 0,3 0-1,3 0 1,5 32 5,-2-73-1967,7-23-2146,0-5-2052</inkml:trace>
  <inkml:trace contextRef="#ctx0" brushRef="#br0" timeOffset="7">3476 80 6912,'0'0'1301,"0"0"43,0 0-149,0 0-150,0 0-405,0 0-64,0 0-149,-9 15 106,2 0-387,1 0 0,0 0 1,1 1-1,1-1 0,1 1 1,0 0-1,1 0 0,0 1 0,1-1 1,1 0-1,1 0 0,0 0 1,1 1-1,3 7-146,-5-23 26,0 0 0,0 0 0,1 0 0,-1-1 1,0 1-1,1 0 0,-1 0 0,1 0 0,-1-1 0,1 1 0,-1 0 1,1-1-1,-1 1 0,1 0 0,0-1 0,-1 1 0,1-1 0,0 1 1,0-1-1,-1 1 0,1-1 0,0 0 0,0 1 0,0-1 0,-1 0 1,1 0-1,0 1 0,0-1 0,1 0-26,29-8 334,30-31 9,-57 35-264,9-6 12,0-1-1,0-1 0,-1 0 0,-1-1 0,0 0 0,-1-1 0,0 0 0,-1-1 0,-1 0 0,0 0 0,-1-1 0,-1 1 0,0-2 0,-2 1 1,1-1-1,-2 1 0,0-1 0,-1 0-90,-7 22 7,0 1 0,0 1 0,1-1 0,0 0 0,0 1 0,-1 4-7,-2 13 18,1-1-1,1 1 1,1 1-1,1-1 1,1 1-1,1-1 0,2 12-17,8 51-7652,-7-77-433</inkml:trace>
  <inkml:trace contextRef="#ctx0" brushRef="#br0" timeOffset="8">3757 306 7552,'3'-1'512,"-1"0"0,1 0 1,0 0-1,0 1 1,0-1-1,-1 1 0,1-1 1,0 1-1,0 0 0,0 0 1,0 0-1,0 1 0,0-1 1,-1 1-1,4 0-512,17 2 1530,-22-3-1295,-1 0-86,13-13 614,-9 10-2976,-4 3-8624</inkml:trace>
  <inkml:trace contextRef="#ctx0" brushRef="#br0" timeOffset="9">4405 0 7936,'0'0'128,"46"11"1920,-30-8-1850,-1 1 1,1 0-1,-1 1 1,0 0-1,-1 2 1,0-1 0,0 2-1,0 0 1,-1 1-1,0 0 1,0 1-1,-1 0 1,4 6-199,-14-14 60,0 1 0,0-1 0,0 1 1,-1 0-1,1 0 0,-1 0 0,0 0 0,0 0 0,0 0 0,0 0 1,0 0-1,-1 0 0,1 1 0,-1-1 0,0 0 0,0 0 1,0 0-1,0 1 0,-1-1 0,1 0 0,-1 0 0,0 0 0,0 0 1,0 0-1,0 0 0,-1 0 0,1 0 0,-1 0 0,0 0 0,0-1 1,0 1-1,0-1 0,0 1 0,0-1-60,-2 2 27,-1 0 1,1 0-1,-1-1 1,1 1-1,-1-1 1,0 0-1,0 0 0,-1-1 1,1 0-1,-1 0 1,1 0-1,-1 0 0,1-1 1,-1 0-1,0 0 1,0-1-1,1 0 1,-6 0-28,1-1 26,-1 0 1,1-1 0,0-1-1,-1 0 1,1 0 0,-2-2-27,8 4 6,0-1 0,0 0 0,0 0 0,1-1 0,-1 1 0,0-1 0,1 0 0,0 0 0,-1 0 0,1 0 0,0 0 0,1-1 0,-1 1 0,1-1 0,-1 0 0,0-2-6,1-2 0,3-3 0,-1 10 0,0 1 0,0-1 0,0 0 0,1 1 0,-1-1 0,0 1 0,1-1 0,-1 1 0,1-1 0,-1 1 0,0-1 0,1 1 0,-1-1 0,1 1 0,-1-1 0,1 1 0,0 0 0,-1-1 0,1 1 0,-1 0 0,1 0 0,0-1 0,-1 1 0,1 0 0,0 0 0,-1 0 0,1 0 0,0 0 0,-1 0 0,1 0 0,0 0 0,-1 0 0,1 0 0,0 0 0,-1 0 0,1 0 0,84-2-890,-51 3-1119,0-2 1,9-3 2008,-29 2-7253</inkml:trace>
  <inkml:trace contextRef="#ctx0" brushRef="#br0" timeOffset="10">4976 32 10112,'-5'-1'355,"-1"1"1,1 0 0,0 0 0,-1 0 0,1 0-1,0 1 1,-1 0 0,1 0 0,0 1 0,0-1-1,0 1 1,0 0 0,-3 2-356,-9 2-29,1 0 0,0 2 0,1 0 0,0 0 0,0 2 29,12-9-10,1 1 1,0 0 0,0-1 0,0 1-1,1 0 1,-1 0 0,0 0 0,1 0 0,-1 0-1,1 1 1,0-1 0,-1 0 0,1 1 0,0-1-1,1 1 1,-1-1 0,0 1 0,1-1-1,-1 1 1,1 0 0,0 0 9,0 1 37,1 0 0,0 0 0,0 0 0,0 0 0,0-1 0,0 1 0,1-1 0,0 1 0,-1-1 1,1 1-1,1-1 0,-1 0 0,1 1-37,8 8-596,0-1 1,0 0-1,1 0 0,0-1 1,1-1-1,8 4 596,-11-7-7722</inkml:trace>
  <inkml:trace contextRef="#ctx0" brushRef="#br0" timeOffset="11">4255 403 4736,'29'-1'1643,"-1"-1"0,26-4-1643,14-2 2303,109 7-1859,100-5 811,-220 1-2618,1-2 0,-1-2 1,45-15 1362,-80 18-5376</inkml:trace>
  <inkml:trace contextRef="#ctx0" brushRef="#br0" timeOffset="12">4491 547 9984,'15'-4'122,"0"-1"0,0 2 0,0 0 0,1 1 0,-1 1 0,1 0 0,-1 1 0,1 1 0,-1 0 0,3 2-122,-10-2 94,0 0 0,0 0-1,0 1 1,-1 0-1,1 1 1,-1 0 0,1 0-1,-1 0 1,0 1 0,-1 0-1,1 1 1,-1-1 0,1 1-1,-1 0 1,-1 1-1,1-1 1,-1 1 0,0 1-1,0-1 1,2 4-94,-6-7 35,0 0 0,-1-1 1,1 1-1,-1-1 0,1 1 0,-1 0 1,0-1-1,0 1 0,0 0 1,0-1-1,-1 1 0,1-1 0,-1 1 1,0 0-1,1-1 0,-1 1 0,0-1 1,-1 0-1,1 1 0,0-1 0,-1 0 1,1 0-1,-1 1 0,1-1 0,-1 0 1,0-1-1,0 1 0,0 0 0,0-1 1,0 1-1,-1-1 0,1 1 1,0-1-36,-6 4 53,1 0 0,-1-1 0,1 0 0,-1-1 1,0 1-1,-1-1 0,1-1 0,0 0 1,-7 1-54,-50-3 461,62 0-433,0 0 1,0-1-1,0 1 1,0-1-1,0 0 1,0 0-1,0 0 1,0 0-1,0 0 1,0-1-1,1 1 1,-1-1-1,1 0 1,-1 0-1,1 0 1,0 0-1,-1 0 1,1 0-1,-1-3-28,2 4 7,1-1 0,0 0 0,-1 1 0,1-1 0,0 0 0,0 1 0,0-1 0,0 0 0,0 1 0,0-1 0,1 0 0,-1 1 0,1-1 0,-1 0 0,1 1 0,-1-1 0,1 1 0,0-1 0,0 1 0,0-1 0,0 1 0,0 0 0,0-1 0,0 1 0,0 0-1,0 0 1,1 0 0,-1 0 0,1 0 0,-1 0 0,0 0 0,1 0 0,-1 1 0,2-1-7,4-3-247,-1 0 0,1 1 0,1 0-1,-1 0 1,0 0 0,1 1 0,0 0 247,30 0-8746,-21 2 5055</inkml:trace>
  <inkml:trace contextRef="#ctx0" brushRef="#br0" timeOffset="13">4803 756 10624,'0'-2'57,"0"0"0,0 0 0,1 0 0,-1 0 1,0 1-1,1-1 0,-1 0 0,1 0 0,0 0 1,-1 0-1,1 0 0,0 0 0,0 1 0,0-1 1,0 0-1,1 1 0,-1-1 0,2-1-57,33-30 748,-14 13-328,-3-1-122,0-1-1,-2 0 1,-1-1 0,1-3-298,-10 14 50,-1 0 0,0 0 0,0-1 1,-1 0-1,-1 0 0,0 0 0,-1 0 0,-1-1 1,1-7-51,-24 80 0,11-18 0,2 1 0,1 1 0,6-32 0,0 1 0,0-1 0,1 1 0,1 0 0,0-1 0,1 1 0,0-1 0,0 0 0,4 11 0,-5-20-35,0 0 0,0 0 0,0 0 0,0 0 0,1 0 0,-1 0 0,0-1 0,1 1 0,-1-1 0,1 1 0,0-1 0,-1 1 0,1-1 0,0 0 0,0 0 0,0 0 0,0 0 0,0 0 0,0 0 0,0-1 0,0 1 0,0 0 0,0-1 0,0 0 0,1 0 0,-1 1 0,0-1 0,0 0 0,0-1 0,1 1 0,-1 0 0,0-1 0,0 1 0,0-1 0,0 0 0,0 0 0,0 1 0,1-2 35,8-2-1012,-1-1 0,1-1 0,-1 0 0,0 0-1,0-1 1,5-5 1012,7-7-4757</inkml:trace>
  <inkml:trace contextRef="#ctx0" brushRef="#br0" timeOffset="14">4767 515 5632,'36'8'380,"1"-1"-1,0-3 1,0-1 0,0-1-1,0-3 1,0 0 0,0-3 0,0-1-1,0-2 1,5-2-380,-22 2-6357</inkml:trace>
  <inkml:trace contextRef="#ctx0" brushRef="#br0" timeOffset="15">5421 241 8960,'0'0'256,"48"-5"3434,-19 1-3592,48-4 932,-30 14-6211,-45-6 680,-2 0 1557</inkml:trace>
  <inkml:trace contextRef="#ctx0" brushRef="#br0" timeOffset="16">5391 429 9088,'0'0'256,"9"-4"128,3-2 128,0 2 0,2 2 128,3-1 0,-2 3-384,4 0 128,0 0-256,5 0 0,3 0 0,-3 0 0,3 0-128,3-1 0,2-2-1280,-1 2 128,-3-4-3840,-2 0-640</inkml:trace>
  <inkml:trace contextRef="#ctx0" brushRef="#br0" timeOffset="17">5948 186 7424,'-12'43'4674,"-1"11"-4506,13-54-166,-2 12 89,0-1 1,1 1-1,1 0 1,0-1 0,1 1-1,0 0 1,0-1-1,1 1 1,1-1 0,2 8-92,-4-18 44,1 1 0,-1-1 1,0 0-1,0 1 1,1-1-1,-1 0 1,1 0-1,-1 0 1,1 0-1,0 0 0,-1 0 1,1 0-1,0 0 1,-1-1-1,1 1 1,0-1-1,0 1 1,0-1-1,0 0 0,-1 0 1,1 0-1,0 0 1,0 0-1,0 0 1,0 0-1,0-1 1,-1 1-1,1-1 0,0 1 1,0-1-1,-1 1 1,1-1-1,0 0-44,4-2 57,0 1 0,0-1-1,0 0 1,-1-1 0,1 1-1,-1-1 1,0 0 0,4-5-57,-1-1 79,-1 1 0,0-1 1,0-1-1,-1 1 1,-1-1-1,0 0 0,0 0 1,-1-1-1,0-2-79,-2 9 54,-1-1 0,1 1 0,-1-1 0,0 1 0,-1-1-1,1 1 1,-1-1 0,-1 0 0,1 1 0,-1-1 0,1 1 0,-1-1-1,-1 1 1,1-1 0,-1 1 0,0 0 0,-1 0 0,1 0 0,-1 0-1,-3-4-53,4 7 37,0-1 0,0 1 0,-1 1 0,0-1-1,1 0 1,-1 1 0,0-1 0,1 1 0,-1 0-1,0 0 1,0 0 0,0 0 0,0 0-1,0 1 1,0-1 0,-1 1 0,1 0 0,-3 0-37,-26 4-916,3 6-4334,20-7-2558</inkml:trace>
  <inkml:trace contextRef="#ctx0" brushRef="#br0" timeOffset="18">1724 1223 10624,'0'0'128,"0"0"0,0 0 21,0 0 86,18-4 618,-4-2-741,-1-1-1,1 0 1,-2-1 0,1 0-1,-1-1 1,0 0 0,0-2-112,40-30 157,-52 103-157,0-22-77,0-17-155,-1 0 1,-1 0-1,0 0 1,-2 3 231,3-24-2368,1-2-4245</inkml:trace>
  <inkml:trace contextRef="#ctx0" brushRef="#br0" timeOffset="19">2119 1129 10496,'0'0'128,"0"0"0,0 0 0,0 0 0,0 0 0,0 0 21,4 27 576,1 16-338,-1 0 0,-3 0 0,-1 18-387,-1-17 162,1-43-1954,0-1-6037</inkml:trace>
  <inkml:trace contextRef="#ctx0" brushRef="#br0" timeOffset="20">2080 1048 8320,'-23'-7'1706,"37"3"159,42 5-700,-34 5-1093,3-2 40,0 2 1,0 1-1,-1 1 1,0 1-1,-1 1 0,19 11-112,-38-19 19,-1 0-1,0 1 1,0-1 0,0 1-1,0-1 1,0 1-1,-1 0 1,1 0-1,-1 0 1,0 0 0,0 0-1,0 1 1,0-1-1,-1 1 1,1-1-1,-1 1 1,0 0 0,0-1-1,0 1 1,0 2-19,-1 0 31,0 0 0,-1-1 0,1 1 0,-1 0 0,0 0-1,-1-1 1,1 1 0,-1-1 0,0 1 0,-1-1 0,1 0 0,-3 4-31,-5 6 86,0-1 0,0 0 0,-2-1-1,1 0 1,-2-1 0,1-1 0,-2 0 0,-9 7-86,13-12 111,0 0 0,0-1 1,0 0-1,-11 4-111,18-8 29,0 0-1,1 0 1,-1-1-1,0 1 1,0 0-1,1-1 1,-1 0 0,0 0-1,0 0 1,0 0-1,0 0 1,1 0-1,-1-1 1,0 1-1,0-1 1,0 0 0,1 0-1,-1 0 1,0 0-1,1 0 1,-2-2-29,1 1 18,1-1 0,-1 0-1,1 0 1,0 0 0,0 0 0,1 0 0,-1 0 0,1 0 0,-1-1 0,1 0-18,-3-11-6515,4 15-354</inkml:trace>
  <inkml:trace contextRef="#ctx0" brushRef="#br0" timeOffset="21">2662 1232 8448,'0'0'149,"0"0"86,0 0 42,38-2 960,67 7-584,-59-8-6127,-36 1 845</inkml:trace>
  <inkml:trace contextRef="#ctx0" brushRef="#br0" timeOffset="22">2764 1129 7040,'29'10'271,"-11"-5"531,1 1 0,-1 1 0,9 5-802,-22-9 128,0 0 1,0 0 0,-1 0 0,1 1 0,-1-1-1,0 1 1,0 0 0,0 0 0,0 0-1,-1 1 1,0-1 0,0 1 0,0 0 0,1 1-129,-4-4 38,1 0 1,-1 0 0,0 0 0,1 0 0,-1 0 0,0 0-1,0 0 1,0 0 0,0 0 0,-1 0 0,1 0-1,0 0 1,-1 0 0,1 0 0,-1 0 0,0 0 0,0-1-1,0 1 1,0 0 0,0 0 0,0-1 0,0 1 0,0-1-1,-1 1-38,-36 33-4366,26-28-1031</inkml:trace>
  <inkml:trace contextRef="#ctx0" brushRef="#br0" timeOffset="23">3267 1095 10112,'24'5'313,"0"-2"0,0 0 1,1-2-1,-1 0 1,1-2-1,-1-1 0,11-2-313,62-2 260,-81 6-202,-12-1-13,1 1 0,-1 0 1,1 0-1,-1 0 1,1 1-1,-1-1 1,0 1-1,1 0 1,-1 0-1,3 2-45,-6-3 7,-1 1 1,0-1 0,1 1-1,-1-1 1,1 1-1,-1-1 1,1 1-1,-1 0 1,0-1 0,0 1-1,1 0 1,-1-1-1,0 1 1,0 0-1,0-1 1,0 1-1,1 0 1,-1-1 0,0 1-1,0 0 1,0-1-1,-1 1 1,1 0-1,0-1 1,0 1-1,0 0 1,0-1 0,-1 1-1,1 0 1,0-1-1,-1 1 1,1 0-1,0-1 1,-1 1 0,1-1-1,-1 1 1,1-1-1,-1 1-7,-15 19 97,-15 6 95,25-21-190,0 0 1,0 0-1,0 0 1,0 0 0,1 1-1,0 0 1,0 0-1,1 0 1,-1 1-1,1 0 1,1-1-1,-1 1 1,1 1-1,0-1 1,1 0-1,0 1 1,-1 7-3,0 5 58,1 3-1243,-1-11-6264,3-10 3225</inkml:trace>
  <inkml:trace contextRef="#ctx0" brushRef="#br0" timeOffset="24">3428 1102 9984,'6'12'512,"-1"1"0,-1 1 0,0-1 0,-1 1 0,0-1 0,-1 1 0,-1 0 0,0 5-512,11 59-568,-11-70-146,1-1-1,1 0 1,-1-1 0,1 1-1,1 0 1,-1-1-1,1 0 1,0 0-1,3 4 715,-6-9-6954</inkml:trace>
  <inkml:trace contextRef="#ctx0" brushRef="#br0" timeOffset="25">3716 918 8064,'1'0'55,"-1"1"0,1-1 0,0 1 0,-1-1 1,1 1-1,0-1 0,0 1 0,-1-1 0,1 0 0,0 1 1,0-1-1,0 0 0,0 0 0,-1 1 0,1-1 0,0 0 0,0 0 1,0 0-1,0 0 0,-1 0 0,1 0 0,0-1 0,0 1 1,0 0-1,0 0 0,-1-1 0,1 1 0,0 0 0,0-1 1,0 1-1,-1 0 0,1-1 0,0 1 0,-1-1 0,1 0 1,0 1-1,-1-1 0,1 1 0,-1-1 0,1 0 0,-1 0 1,1 1-1,-1-1 0,0 0 0,1 0 0,-1 1 0,0-1 1,1 0-57,18-25 1322,-16 25-1296,-1-1 0,1 1 0,-1 0 1,1 0-1,0 0 0,0 0 1,-1 0-1,1 0 0,0 1 1,0-1-1,0 1 0,0 0 0,0 0 1,0 0-1,-1 0 0,1 1 1,0-1-1,0 1 0,0-1 0,0 1 1,-1 0-1,1 0 0,0 0 1,-1 1-1,1-1 0,-1 1 0,1-1 1,-1 1-1,2 2-25,-2-3 27,0 0-1,-1 1 1,1 0-1,-1-1 1,1 1 0,-1 0-1,0 0 1,1-1-1,-1 1 1,0 0 0,0 0-1,0 1 1,-1-1-1,1 0 1,0 0 0,-1 0-1,0 0 1,1 1-1,-1-1 1,0 0 0,0 0-1,0 1 1,0-1-1,-1 0 1,1 0 0,-1 0-1,1 1 1,-1-1-1,0 0 1,1 0-1,-1 0 1,0 0 0,-1 0-1,1 0 1,0 0-1,0-1 1,-1 1 0,1 0-1,-1-1-26,-7 9 77,6-6-33,0 0-1,0 0 1,-1-1-1,0 1 1,1-1-1,-1 0 1,-1 0-1,1-1 1,0 1-1,-1-1-43,0 2 22,7 4-22,-2-8 1,2 4-139,0 0 0,0-1 0,0 1 0,0-1 0,1 0 0,0 0 0,0 0 0,0 0 0,0 0 0,0 0 0,0-1 1,1 0-1,1 2 138,-5-4-8576</inkml:trace>
  <inkml:trace contextRef="#ctx0" brushRef="#br0" timeOffset="26">4039 1223 8064,'0'0'277,"0"0"128,0 0 214,0 0 85,0 0-149,27 0 447,14 0-312,0 2 0,20 4-690,3 9-3918,-62-15 35,-2 0 342</inkml:trace>
  <inkml:trace contextRef="#ctx0" brushRef="#br0" timeOffset="27">3999 1345 3072,'0'0'1152,"0"0"64,0 0 256,0 0-43,0 0-426,0 0-193,0 0-340,29 9 831,-13-5-1101,1 0 1,0-1-1,0-1 1,-1-1-1,1 0 0,14-2-200,57-6-2546,-73 5-4579</inkml:trace>
  <inkml:trace contextRef="#ctx0" brushRef="#br0" timeOffset="28">5055 1103 10112,'0'0'128,"0"0"0,0 0 0,0 0 21,0 0 64,0 0-63,0 0-1,0 0 86,0 0 21,0 0 0,0 0-22,0 0-63,0 0 42,0 0-63,0 0-1,0 0 86,0 0-1,0 0-63,0 0 42,0 0-63,-4-3-44,-1-1-85,0 1 0,0 0-1,0 0 1,0 0 0,-1 0 0,1 1-1,-1 0 1,1 0 0,-1 1-1,0-1 1,0 1 0,0 1 0,0-1-1,-2 1-20,3 0 18,1 1-1,-1 0 1,1 1-1,0-1 1,0 1-1,0 0 1,0 0-1,0 0 1,0 0-1,0 1 1,0-1-1,1 1 1,0 0-1,-1 0 1,1 0-1,0 1 1,1-1-1,-1 1 1,0 0-1,-1 3-17,-2 2 40,0 1-1,1 0 1,0 0 0,1 1-1,0-1 1,0 1 0,1 0-1,1 0 1,0 0-1,0 0 1,1 0 0,1 1-1,0-1 1,1 11-40,-1-21 20,0 0 1,0-1 0,0 1-1,1 0 1,-1-1-1,0 1 1,0-1 0,1 1-1,-1 0 1,0-1-1,1 1 1,-1-1 0,1 1-1,-1-1 1,1 1-1,-1-1 1,1 1 0,-1-1-1,1 0 1,-1 1-1,1-1 1,-1 0 0,1 1-1,0-1 1,-1 0-1,1 0 1,0 1 0,-1-1-1,1 0 1,0 0-1,-1 0-20,24-8 398,16-21-47,6-20-224,-1-1 1,-3-2 0,-3-1 0,-1-3 0,20-43-128,-41 71 0,-8 14 0,0 0 0,-1-1 0,-1 0 0,-1-1 0,4-9 0,-8 15 0,-26 54 0,11-9-30,3 0-1,1 1 0,1 0 0,3 0 0,0 7 31,3-18 38,1-1 0,1 1 0,2 0 0,0 0 0,2-1 0,0 1 0,2-1 0,2 4-38,-7-26 0,-1-2-406,0 0-1087,0 0-3904,0 0-235,0 0 2667</inkml:trace>
  <inkml:trace contextRef="#ctx0" brushRef="#br0" timeOffset="29">4549 1401 7168,'0'0'149,"0"0"150,0 0 277,29-6 938,132-18 131,-42 6-964,24 4-681,-92 11 143,357-31 1634,-393 33-2140,-13 1-2730,-2 0-363,0 0 1024,0 0 384,0 0 512</inkml:trace>
  <inkml:trace contextRef="#ctx0" brushRef="#br0" timeOffset="30">5015 1676 8960,'0'0'149,"0"0"107,0 0 107,0 0 42,0 0 64,0 0-42,0 0 85,0 0 107,-13-38 1045,13 36-1636,-1 1 1,0-1 0,0 0 0,0 1-1,0-1 1,0 0 0,0 1 0,0-1-1,0 1 1,-1 0 0,1-1-1,-1 1 1,1 0 0,-1 0 0,1 0-1,-1 0 1,0 0 0,1 0 0,-1 1-1,0-1 1,0 0 0,0 1 0,1 0-1,-1-1 1,0 1 0,-1 0-29,0 0 19,0 1 0,-1 0 0,1-1 0,0 1 0,0 1 0,-1-1 1,1 0-1,0 1 0,0 0 0,0 0 0,1-1 0,-1 2 0,-2 1-19,-5 5 26,1 0-1,0 1 0,0 1 1,1-1-1,1 1 1,-1 0-1,0 4-25,3-4 36,0-1 1,1 1-1,1 0 1,0 1-1,-2 9-36,4-17 12,1 1 0,-1 0 0,1-1 0,0 1 0,0 0 0,1-1 0,-1 1 0,1-1 0,0 1 0,0-1 0,0 1 0,1-1 0,0 0 1,0 1-1,2 2-12,-3-6 17,0 0 1,0 0 0,0 0 0,1-1 0,-1 1 0,0 0-1,1-1 1,-1 1 0,0-1 0,1 1 0,-1-1 0,0 0 0,1 0-1,-1 1 1,1-1 0,-1 0 0,1 0 0,-1 0 0,1-1 0,-1 1-1,1 0 1,-1 0 0,0-1 0,1 1 0,-1-1 0,0 1 0,1-1-1,-1 0 1,0 0 0,0 1 0,1-1 0,-1 0 0,0 0 0,1-1-19,41-32 184,-20 8-172,-1 0-1,-1-2 1,-1 0 0,-2-2-1,0 0 1,-2-1 0,-2 0-1,-1-1 1,-1-1 0,2-13-11,-10 31-24,-7 17-47,-5 30 38,8-10-140,0 1 1,2-1 0,0 1-1,2-1 1,0 0 0,2 0-1,0 0 1,2 0 0,0-1-1,1-1 1,1 1 0,1-2 0,5 8 172,2-12-9857,-4-16 8194,-4-3 319</inkml:trace>
  <inkml:trace contextRef="#ctx0" brushRef="#br0" timeOffset="31">5308 1584 8320,'0'4'325,"1"1"0,-1 0 0,2-1 0,-1 1 0,0-1 0,1 1 0,0-1 0,0 0 0,0 1 0,0-1 1,1 0-1,0 0 0,-1-1 0,2 1-325,51 54 1157,-21-25-636,107 109 418,-141-141-1409,0-1-1343,0 0-1238,0 0-3903</inkml:trace>
  <inkml:trace contextRef="#ctx0" brushRef="#br0" timeOffset="32">5611 1548 9984,'-14'20'695,"0"-2"0,-2 1 0,0-2 0,-1 0 1,-1-1-1,0-1 0,-17 11-695,-56 51 531,40-24 71,-1 1-4361,52-54-4625</inkml:trace>
  <inkml:trace contextRef="#ctx0" brushRef="#br0" timeOffset="33">5742 1457 9088,'0'0'149,"0"0"150,0 0 277,0 0 64,0 0 0,0 0-43,21-1 619,-9 0-1006,0 1 1,-1 1 0,1 0-1,0 0 1,-1 1-1,1 1 1,-1 0-1,1 0-210,-10-2 54,0 0-1,0 0 1,0-1-1,0 2 1,0-1 0,-1 0-1,1 0 1,0 1-1,-1-1 1,1 0-1,-1 1 1,1 0-1,-1-1 1,1 1-1,-1 0 1,0 0-1,0 0 1,0 0-1,0 0-53,-1 0 27,0 1-1,1 0 0,-1-1 0,0 1 1,0 0-1,-1-1 0,1 1 0,-1-1 1,1 1-1,-1 0 0,0-1 0,0 0 0,0 1 1,0-1-1,0 1 0,-1-1 0,1 0 1,-1 0-1,-1 2-26,-2 4 56,-1 0 0,0-1 1,-1 0-1,0 0 0,0-1 0,0 0 1,-1 0-1,0 0 0,0-1 0,0-1 0,-2 2-56,10-6 0,-1 0 0,1 0 0,0 1 0,0-1 0,-1 0 0,1 1 0,0-1 0,0 0 0,0 1 0,-1-1 0,1 0 0,0 1 0,0-1 0,0 0 0,0 1 0,0-1 0,0 0 0,0 1 0,0-1 0,0 1 0,0-1 0,0 0 0,0 1 0,0-1 0,0 0 0,0 1 0,0-1 0,1 0 0,-1 1 0,0-1 0,0 0 0,0 1 0,1-1 0,-1 0 0,0 1-1,0-1 1,1 0 0,-1 0 0,0 1 0,0-1 0,1 0 0,-1 0 0,0 0 0,1 1 0,-1-1 0,0 0 0,1 0 0,-1 0 0,0 0 0,1 0 0,-1 0 0,1 0 0,-1 0 0,0 1 0,18 7 22,-18-8-21,6 2-73,0-1-1,0 0 1,1 0 0,-1 0-1,0-1 1,1 1 0,-1-2-1,1 1 1,-1-1 0,0 0 0,7-2 72,21-5-7510,-32 8 6919,13-4-4998</inkml:trace>
  <inkml:trace contextRef="#ctx0" brushRef="#br0" timeOffset="34">5337 701 10496,'4'1'118,"0"-1"0,0 1-1,0-1 1,1 0 0,-1 0 0,0 0 0,0 0 0,0-1 0,0 1 0,0-1 0,3-1-118,-1 0 162,-1 1 0,1 0 0,0 1 0,0-1 0,0 1 0,-1 0 1,2 1-163,-5-1 59,1 0 1,-1 1 0,1-1 0,-1 1 0,1 0 0,-1 0 0,1-1 0,-1 2-1,0-1 1,0 0 0,1 0 0,-1 1 0,0-1 0,0 1 0,0 0-1,-1-1 1,1 1 0,0 0 0,-1 0 0,1 0 0,-1 0 0,0 1 0,1-1-1,-1 1-59,0 0 62,-1 1 0,1 0-1,-1-1 1,1 1 0,-1 0-1,0 0 1,-1 0 0,1-1-1,-1 1 1,1 0 0,-1 0-1,0-1 1,0 1 0,-2 2-62,-2 5 102,0 0 0,-1-1 1,0 0-1,0 0 0,-1 0 1,0-1-1,-1 0 0,0-1 1,-9 8-103,15-14 107,41 10 26,-11-2-138,-20-8-248,78 15 458,-51-14-3869,-34-3 336,-1 0 0,0 0 299,0 0 1194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9.56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27 8064,'12'1'2660,"84"8"-2227,-9-9-124,0-5 0,29-6-309,81-6 406,164 20 468,-218 2-212,-133-5-505,-1 1 1,0-1-1,1-1 0,-1 0 1,0 0-1,1-1 0,-1 0 1,7-3-158,-16 5-1984,0 0-6912</inkml:trace>
  <inkml:trace contextRef="#ctx0" brushRef="#br0" timeOffset="1">200 366 7424,'0'0'149,"0"0"64,0 0-42,3-1 64,14-9-97,1 1 1,0 0 0,0 2 0,1 0-1,0 1 1,0 1 0,1 0 0,-1 2-1,1 0 1,0 1 0,0 2 0,12 0-139,-21 1 39,-1 0 0,1 0 0,-1 1 0,1 1 0,-1 0 0,0 0 0,0 1 0,0 0 0,-1 1 0,1 0 0,1 2-39,-4-2 49,-1 0 1,0 0-1,0 1 1,-1 0-1,1 0 1,-1 0 0,-1 1-1,1-1 1,-1 1-1,0 0 1,-1 1-1,1-1 1,-2 0-1,1 1 1,1 7-50,-2-4 135,-1 0-1,0-1 1,-1 1 0,0 0-1,0 0 1,-1 0 0,-1 0-1,0-1 1,0 1 0,-1-1-1,-1 1 1,0-1 0,0 0-1,-1 0 1,0-1 0,-3 5-135,5-9 70,0 1 1,-1-1 0,1 0 0,-1 0 0,0 0 0,-1 0 0,1-1-1,-1 0 1,0 0 0,0 0 0,0 0 0,-1-1 0,1 0 0,-1 0-1,0-1 1,0 1 0,0-1 0,0 0 0,0-1 0,0 0 0,-1 0-1,1 0 1,0 0 0,0-1 0,-1 0 0,1-1 0,0 1 0,-3-2-71,4 1 14,0-1 1,1 1 0,-1-1-1,1 0 1,-1-1 0,1 1-1,0-1 1,0 0 0,0 0-1,0 0 1,0 0 0,1-1-1,0 1 1,0-1 0,0 0 0,0 0-1,0 0 1,1-1 0,-1 1-1,0-4-14,2 5-3,0 0 0,0 0 0,0 0 0,0 0 0,1 0 0,0 0 0,-1 0 0,1 0 0,0 0-1,1 0 1,-1 0 0,0 0 0,1-1 0,0 1 0,0 1 0,0-1 0,0 0 0,0 0 0,0 0 0,1 0 0,-1 1-1,1-1 1,0 1 0,0-1 0,0 1 0,0 0 0,0-1 0,0 1 0,1 0 0,-1 1 0,1-1 0,0 0 0,0 0 3,8-4-231,0 1 0,0-1 1,1 2-1,-1 0 0,13-3 231,33-2-8830,-30 7 5118</inkml:trace>
  <inkml:trace contextRef="#ctx0" brushRef="#br0" timeOffset="2">894 709 7552,'0'0'384,"0"0"21,3-10 726,21-70 266,4 0 0,33-65-1397,-41 105 133,-2-2-1,-2 0 0,-2 0 0,-1-2 1,1-17-133,-37 137 0,15-51 0,0 0 0,1 1 0,-1 13 0,5-9-24,0 1 1,2-1 0,2 0 0,0 0-1,3 0 1,0 0 0,2 0-1,0-1 1,3 1 0,0-2 0,12 25 23,-19-49-7,0-1 1,0 1 0,0 0 0,0 0 0,1-1 0,0 0-1,-1 1 1,1-1 0,0 0 0,1 0 0,-1-1 0,0 1-1,1-1 1,0 1 0,-1-1 0,1 0 0,0 0 0,0-1-1,0 1 1,0-1 0,0 0 0,1 0 0,-1-1 0,0 1-1,1-1 1,-1 0 0,0 0 0,0 0 0,1 0-1,-1-1 1,0 0 0,0 0 0,1 0 0,-1 0 0,0-1-1,1 0 7,-1 0-495,1-1 0,0 0 0,-1 0-1,0-1 1,0 1 0,0-1 0,0 0-1,-1 0 1,1 0 0,-1-1 0,0 1-1,1-4 496,12-20-4330</inkml:trace>
  <inkml:trace contextRef="#ctx0" brushRef="#br0" timeOffset="3">845 318 7808,'0'0'384,"8"1"0,6 4 512,0-3 128,1 2-384,2-1 128,4-3-256,5-3 0,6-3-256,6 1 0,6-2-128,-4 2 128,-2-2-128,3 3 128,4 0-896,-4 1 0,1 0-8576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9.57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1 150 6144,'0'0'384,"0"0"42,0 0 193,0 0 106,0 0-42,0 0 42,0 0-63,0 0-86,0 0-256,0 0-86,8-11-63,6-3-133,1 0 0,0 2 0,1 0 0,0 0 0,1 2 0,1 0 0,-1 1 0,1 1 0,1 0 0,0 1 0,0 2 0,0 0 0,1 0 0,-1 2 0,1 1 0,0 0 0,0 1 0,0 1 1,0 1-1,-1 1 0,1 1 0,0 1 0,1 0-38,-12-1 48,0-1 1,0 1-1,-1 0 1,1 1-1,-1 0 1,1 1-1,-1-1 1,-1 2 0,1-1-1,-1 1 1,0 0-1,0 0 1,0 1-1,-1 0 1,0 0-1,-1 1 1,1-1 0,-1 1-1,-1 1 1,0-1-1,0 0 1,0 1-1,-1 0 1,-1 0-1,1 0 1,-1 0-1,-1 0 1,0 1 0,0 6-49,-1 17 167,-1 1-1,-2-1 1,-1 0 0,-1 0 0,-2 0 0,-8 21-167,11-40 112,-1 0 0,-1-1 0,0 1 1,-1-1-1,0 0 0,-1-1 0,0 0 0,-1 0 0,0-1 0,-1 0 0,0 0 0,-1-1 0,0-1 0,-1 0 0,0 0 0,-4 1-112,11-7 47,-1-1-1,1 0 1,-1 0-1,0-1 1,0 1-1,0-1 1,0 0-1,0-1 1,0 0-1,0 0 1,0 0-1,0 0 1,0-1-1,0 0 1,1 0-1,-1-1 1,0 0-1,0 0 1,1 0-1,-1-1 1,1 0-1,0 0 1,-5-3-47,-13-10 60,0-1-1,1-1 1,1-1 0,-11-13-60,9 9 99,7 8-67,8 8-33,0 0 0,1-1-1,0 1 1,0-1 0,1-1 0,0 1 0,0-1 0,1 0-1,-3-6 2,8 13-16,0 1 0,0-1 0,0 0 0,0 1-1,0-1 1,0 1 0,0-1 0,0 0 0,1 1-1,-1-1 1,1 1 0,-1-1 0,1 1 0,-1-1-1,1 1 1,0-1 0,0 1 0,0 0 0,0-1-1,0 1 1,0 0 0,0 0 0,0 0 0,0 0-1,1 0 1,-1 0 0,0 0 0,1 0 0,-1 0-1,1 1 1,-1-1 0,1 1 0,0-1 16,53-19-362,-29 16 200,1 1 0,21 0 162,31-2-166,-49 0 140,-1 2 1,1 1-1,0 1 0,0 2 1,28 4 25,-55-5 106,-3 0 22,0 0 22,0 0 63,0 0-42,0 0 42,0 0-64,0 0-63,0 0-172,0 0-746,0 0-2815,0 0-641,0 0 256,0 0 64</inkml:trace>
  <inkml:trace contextRef="#ctx0" brushRef="#br0" timeOffset="1">1113 41 6912,'0'0'533,"0"0"0,0 0-298,0 0 0,0 0 21,0 0-22,0 0-63,-31-7 597,15 8-705,-1 2-1,1 0 0,0 1 1,0 1-1,0 0 1,1 1-1,0 1 1,0 0-1,1 1 1,-1 1-1,2 0 1,-1 1-1,1 0 1,-2 5-63,9-9-1,1 0 1,0 1 0,1 0-1,-1 0 1,1 0 0,1 0-1,-1 0 1,1 1 0,1 0-1,-1 0 1,1 0 0,1 0-1,-1 0 1,2 0 0,-1 0-1,1 7 1,1-1 3,0-1 0,1 1 0,0-1 0,1 0 0,1 0 0,0 0 0,1 0 0,0-1 0,6 10-3,-9-18 69,1 0 1,-1-1-1,1 1 1,0-1-1,0 0 1,0 0-1,0 0 0,0 0 1,1 0-1,-1-1 1,1 1-1,0-1 1,0 0-1,0 0 0,0 0 1,0-1-1,4 1-69,41 6-1884,-16-7-5220,-25-1 5163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9.57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1 478 9344,'0'0'384,"42"-4"1429,11-3-1962,0 3-1,1 3 1,-1 1 0,38 7 149,-65-5-7360</inkml:trace>
  <inkml:trace contextRef="#ctx0" brushRef="#br0" timeOffset="1">0 744 9088,'12'-3'385,"-1"0"0,1 2 1,-1-1-1,1 1 0,0 1 1,4 1-386,17-2 333,15-1 179,1 3 0,-1 2 0,0 1 0,7 4-512,-40-1-6699,-13-6-255</inkml:trace>
  <inkml:trace contextRef="#ctx0" brushRef="#br0" timeOffset="2">609 583 8448,'34'4'1088,"133"23"149,-151-24-1701,1 0 0,0-1 0,0 0 0,6-2 464,-3 0-5973</inkml:trace>
  <inkml:trace contextRef="#ctx0" brushRef="#br0" timeOffset="3">1197 187 8576,'-7'199'2688,"-1"79"-1820,-1 9-2632,7-273-1010,-1 0-2388</inkml:trace>
  <inkml:trace contextRef="#ctx0" brushRef="#br0" timeOffset="4">1189 205 9472,'0'0'11,"0"-1"1,0 1-1,0 0 1,0 0-1,0 0 1,0 0-1,0-1 0,0 1 1,0 0-1,0 0 1,0 0-1,1 0 1,-1 0-1,0 0 1,0-1-1,0 1 1,0 0-1,0 0 1,0 0-1,1 0 1,-1 0-1,0 0 1,0 0-1,0 0 0,0 0 1,0 0-1,1 0 1,-1 0-1,0 0 1,0-1-1,0 1 1,0 0-1,1 0 1,-1 0-1,0 1 1,0-1-1,0 0 1,0 0-1,1 0 1,-1 0-1,0 0 0,0 0 1,0 0-1,0 0 1,0 0-1,1 0 1,-1 0-1,0 0 1,0 0-1,0 1 1,0-1-1,0 0 1,0 0-1,0 0 1,1 0-1,-1 0 1,0 1-1,0-1 0,0 0 1,0 0-1,0 0 1,0 0-1,0 0 1,0 1-1,0-1-11,15 18 351,13 27 345,6 21 142,-3 2 1,17 55-839,22 50 1288,-70-173-1256,0 1 0,0 0 0,0-1 0,0 1 0,1 0 0,-1-1 0,0 1 0,0-1 0,1 1 0,-1-1 0,0 1 0,1-1 0,-1 1 0,0-1 0,1 1 0,-1-1 0,1 1 0,-1-1 0,1 1 1,-1-1-1,1 0 0,-1 1 0,1-1 0,0 0 0,-1 0 0,1 1 0,-1-1 0,1 0 0,0 0 0,-1 0 0,1 0 0,0 0 0,-1 0 0,1 0 0,0 0-32,13-20 457,4-39-158,22-166 55,-23 117-328,5 0-1,26-75-25,-48 183-2,0-1-1,0 1 0,0 0 0,0-1 1,0 1-1,0 0 0,0 0 0,0-1 1,1 1-1,-1 0 0,0-1 0,0 1 1,0 0-1,0 0 0,0-1 0,0 1 0,0 0 1,1 0-1,-1-1 0,0 1 0,0 0 1,0 0-1,1 0 0,-1-1 0,0 1 1,0 0-1,1 0 0,-1 0 0,0 0 0,0 0 1,1-1-1,-1 1 0,0 0 0,1 0 1,-1 0-1,0 0 0,0 0 0,1 0 1,-1 0-1,0 0 0,1 0 0,-1 0 0,0 0 1,0 0-1,1 0 0,-1 0 0,0 0 1,1 0-1,-1 1 0,0-1 0,0 0 1,1 0-1,-1 0 0,0 0 0,1 1 3,12 21-86,11 43-16,-22-59 80,8 30 16,-2 0 0,-1 1 0,-1-1 1,-1 22 5,-2 151 3,-2-89-4,-8 145-1407,7-264-1536,0-1-5120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9.57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0 509 9984,'0'0'384,"0"0"0,11 4-128,-11-4 128,9 3-256,-9-3 0,0 0 0,0 0 0,8-3 0,10-1 0,8-3 0,10 0 128,6 1-256,-4-1 128,0 0-128,4 3 0,1 0-9088</inkml:trace>
  <inkml:trace contextRef="#ctx0" brushRef="#br0" timeOffset="1">691 101 8192,'0'0'128,"0"0"0,0 0 0,0 0 21,0 0 86,-2 18 789,-62 397 3080,22-174-4822,14 3-8385,25-214 6244</inkml:trace>
  <inkml:trace contextRef="#ctx0" brushRef="#br0" timeOffset="2">647 266 8960,'0'0'149,"0"0"64,0 0-63,4 12 234,126 303 1941,-127-309-2180,-1 0 1,1 0-1,0 0 0,1 0 1,-1-1-1,1 1 0,0-1 0,1 0-145,-5-4 44,1-1 0,0 1 0,-1-1 0,1 1 0,0-1 0,-1 1 0,1-1 0,0 0 0,0 1 0,-1-1 0,1 0 0,0 1 0,0-1 0,0 0 0,-1 0 0,1 0 0,0 0 0,0 0 0,0 0 0,0 0 0,-1 0 0,1 0 0,0 0 0,0-1-44,1 0 31,0 0 1,-1 0-1,1 0 0,-1 0 1,1 0-1,-1-1 0,1 1 1,-1 0-1,0-1 0,0 0 1,0 1-1,0-1 0,0 0 1,0 1-1,0-2-31,39-81 364,13-45-364,-16 39 255,16-27-255,-23 57 0,-6 10 0,31-46 0,-50 153 0,17 524 21,-12-498 155,-4-51 813,-3 0 0,0 17-989,-3-49 171,0 0-320,1-12-8534,5-8-191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0:50:23.61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9 825 6400,'0'0'256,"0"0"170,0 0 705,0 0 128,0 0-491,-8 0 1344,21 4-1839,1-1 0,-1 0 0,1-1 0,0 0 0,0-1 0,0-1 1,0 0-1,0-1 0,0 0 0,9-3-273,45-1 277,-38 5-455,33-1 892,-26 9-5197,-36-8 451,-1 0 1387,0 0 490,0 0 598</inkml:trace>
  <inkml:trace contextRef="#ctx0" brushRef="#br0" timeOffset="1753.484">613 555 8832,'13'-1'106,"-13"1"-96,1-1-1,-1 1 0,1-1 0,-1 1 0,1-1 0,-1 1 1,0-1-1,1 1 0,-1-1 0,0 0 0,1 1 0,-1-1 0,0 1 1,0-1-1,0 0 0,0 1 0,0-1 0,0 0 0,1 1 1,-1-1-1,-1 0 0,1 1 0,0-1 0,0 0 0,0 1 1,0-1-1,0 0 0,-1 1 0,1-1 0,0 0 0,0 1-9,-10-22 379,8 18-274,1 0-76,0-1 0,0 0 0,1 0 1,0 0-1,0 0 0,0 0 0,0 0 0,1 0 0,-1 0 0,1 0 0,1 1 0,-1-1 0,1 0 0,-1 1 0,1-1 0,1 1 0,-1-1 0,1 1 0,-1 0 0,1 0 0,1 0 0,-1 0 0,0 1 0,1-1 0,0 1 0,-1 0 0,3-1-29,14-11 192,1 1 0,1 0 0,0 2 0,19-8-192,-33 16 6,-2 1-6,1 1 0,-1 0 0,0 0 0,1 0 0,0 0 0,-1 1 0,1 0 0,0 1 0,0 0 0,-1 0 0,1 0 0,0 1 0,0 0 0,-1 0 0,1 0 0,0 1 0,-1 0 0,1 1 0,-1-1 0,0 1 0,0 0 0,0 1 0,0-1 0,-1 1 0,0 1 0,1-1 0,-1 1 0,-1-1 0,1 2 0,-1-1 0,0 0 0,0 1 0,0 0 0,-1-1 0,0 2 0,0-1 0,1 4 0,0 2 33,0 1 1,-1 0-1,-1 0 1,0 0-1,0 0 1,-2 0-1,0 1 0,0-1 1,-1 0-1,-1 0 1,0 0-1,0 0 1,-2 0-1,1 0 1,-2-1-1,0 1 1,0-1-1,-5 7-33,-3 6 88,-2 0-1,0-1 0,-1-1 1,-2 0-1,0-1 0,-1-1 1,-1-1-1,-8 5-87,1-5 179,-1 0 1,0-2-1,-17 6-179,11-5 69,1 1 1,0 2 0,-8 8-70,41-30 0,-1 0 0,1 1 1,0-1-1,0 0 0,-1 0 1,1 0-1,0 0 0,0 1 1,0-1-1,-1 0 1,1 0-1,0 1 0,0-1 1,0 0-1,0 0 0,-1 1 1,1-1-1,0 0 0,0 1 1,0-1-1,0 0 0,0 0 1,0 1-1,0-1 1,0 0-1,0 1 0,0-1 1,0 0-1,0 0 0,0 1 1,0-1-1,0 0 0,0 1 1,0-1-1,0 0 0,1 0 1,-1 1-1,0-1 1,0 0-1,0 0 0,0 1 1,1-1-1,-1 0 0,0 0 1,0 1-1,0-1 0,1 0 1,-1 0-1,0 0 0,0 0 1,1 1-1,-1-1 0,0 0 1,1 0-1,-1 0 1,0 0-1,0 0 0,1 0 1,-1 0-1,14 4 85,57 3 331,55-2-416,1 0 1270,-125-5-2229,7 1 3168,-6 0-5752,-2 0-5684,-1-1 6795</inkml:trace>
  <inkml:trace contextRef="#ctx0" brushRef="#br0" timeOffset="2470.092">1655 214 8192,'0'0'149,"0"0"86,0 0 21,0 0 21,0 0 86,0 0 42,-25-4 918,15 2-1295,0 0 1,0 1 0,0 1 0,0 0 0,0 0-1,0 1 1,0 0 0,0 0 0,1 1 0,-1 1-1,0 0 1,1 0 0,0 0 0,0 2 0,0-1-1,0 1 1,0 0 0,1 1 0,0 0 0,-5 4-29,-6 7 0,1-1 0,0 2 0,1 1 0,1 0 0,1 1 0,0 0 0,2 1 0,0 1 0,2 0 0,0 1 0,-4 15 0,4-6 0,2 0 0,2 1 0,0 0 0,3 0 0,0 0 0,2 0 0,2 1 0,2 17 0,-2-47-9,0 1 0,1-1 0,0 1 0,-1-1 0,2 1 0,-1-1 0,0 0 0,1 0 0,0 1 0,0-1 1,0 0-1,0 0 0,1-1 0,-1 1 0,1 0 0,0-1 0,0 0 0,1 0 0,1 2 9,0-2 77,0 0 0,1 0 0,-1 0 0,1-1 0,-1 0 0,1 0 0,0 0 0,0-1 0,0 0 0,0 0 0,0-1 0,0 1 0,2-1-77,8-1-167,0 0 1,0 0 0,0-2 0,0 0 0,0-1 0,3-2 166,45-19-4122,-42 14-934</inkml:trace>
  <inkml:trace contextRef="#ctx0" brushRef="#br0" timeOffset="2739.518">1367 616 9472,'0'0'0,"0"0"128,15 0 0,-7 0 0,3 0 256,10-1 0,7-2-256,5-1 128,7-3 0,-1-2 0,3 1-256,-9 1 0,0 0-8192</inkml:trace>
  <inkml:trace contextRef="#ctx0" brushRef="#br0" timeOffset="2926.315">1523 669 7808,'-8'13'231,"0"2"-1,0-1 1,1 1 0,1 0 0,1 0-1,0 1 1,1 0 0,0 0 0,2 0 0,0 0-1,0 12-230,1 20 804,2 0-1,2 0 1,4 15-804,-4-54-2496,-3-9-4437</inkml:trace>
  <inkml:trace contextRef="#ctx0" brushRef="#br0" timeOffset="3812.781">1996 195 10752,'0'0'128,"-8"37"149,-16 51 452,4 1 0,4 1 0,-3 62-729,-3 24 1013,20-168-926,0 0-1,1 1 1,0 0 0,1-1-1,0 1 1,0-1 0,1 1 0,1 4-87,-1-11 32,0 1 0,1 0-1,-1-1 1,1 1 0,0-1 0,-1 1 0,1-1 0,0 0 0,0 0 0,1 0 0,-1 0 0,0 0 0,1 0 0,-1-1 0,1 1 0,-1-1 0,1 0 0,0 0 0,0 0 0,0 0 0,-1 0 0,1 0 0,0-1 0,0 1 0,1-1-32,17 3 105,0 0 0,0-2 0,11-1-105,-15 0 120,-1 1 1,1 0-1,-1 1 1,1 0-1,15 6-120,-26-6 45,17 8-90,-16-7-2856,-7-3-6613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9.58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 1390 8448,'1'1'35,"0"0"0,0 0 1,0 0-1,0 0 0,0 0 1,0 0-1,0 0 0,0 0 0,0 0 1,1 0-1,-1-1 0,0 1 1,1 0-1,-1-1 0,1 1 1,-1-1-1,0 0 0,1 1 0,-1-1 1,1 0-1,-1 0 0,1 0 1,-1 0-1,1 0 0,0 0-35,46-6 342,-33 3-265,497-47 1147,-292 33-571,-146 10-565,28 0 167,-1-5 1,1-4-1,20-10-255,-110 22-1392,-12 4-2571,0 0-858</inkml:trace>
  <inkml:trace contextRef="#ctx0" brushRef="#br0" timeOffset="1">448 1962 8064,'0'0'277,"0"0"86,0 0 21,0 0 42,0 0 172,-11-15 426,7 10-968,0 0 0,-1 0 0,0 0 0,1 1 0,-2-1 0,1 1 0,-1 1 0,1-1 0,-1 1 0,0 0 0,0 0 0,0 0 0,-1 1 0,1 0 0,-1 0 0,1 1 0,-1 0 0,1 0 0,-1 1 0,-6-1-56,7 2 40,0 0 0,0 1 1,0 0-1,0-1 0,0 2 1,1-1-1,-1 1 0,1 0 1,0 0-1,0 0 0,0 1 1,0 0-1,0 0 0,1 0 1,0 0-1,0 1 1,0-1-1,0 1 0,1 0 1,0 1-1,0-1 0,0 0 1,0 3-41,-3 6 0,1 0 0,0 0 0,1 1 0,1 0 0,0-1 0,1 1 0,1 1 0,0-1 0,1 4 0,0-7 0,1-1 0,0 1 0,0-1 0,1 1 0,1-1 0,0 0 0,0 1 0,1-2 0,1 1 0,0 0 0,0-1 0,3 4 0,-6-11 11,0-1 0,0 0 0,0 1 1,0-1-1,0 0 0,0 0 0,1 0 0,-1-1 1,1 1-1,0 0 0,-1-1 0,1 0 1,0 1-1,0-1 0,0 0 0,0-1 0,0 1 1,0 0-1,2-1-11,0 0 48,1 0 1,0 0 0,-1-1-1,1 0 1,-1 0-1,0 0 1,1-1-1,-1 0 1,0 0-1,4-2-48,5-4 123,0 0 0,0-1-1,-1-1 1,0 0 0,0-1-1,-1 0 1,0-2-123,-7 8 84,0-1 1,-1 0-1,0 0 0,0 0 1,0-1-1,-1 1 0,1-1 1,-2 0-1,1 0 0,-1 0 1,0 0-1,0 0 0,-1 0 1,0-4-85,0-1 89,-1 1 0,-1-1-1,0 1 1,-1 0 0,0-1 0,0 1 0,-1 0 0,-4-10-89,-10-16 127,-1 0-1,-2 1 1,-1 1 0,-22-26-127,32 45 11,-6-6-15,11 14-13,0 1 0,1-1 0,0 0 0,0-1 0,1 1 0,-2-5 17,6 11-7,-1 1 0,1 0 1,0-1-1,0 1 0,0 0 0,1-1 1,-1 1-1,0 0 0,0-1 0,1 1 1,-1 0-1,1 0 0,-1-1 0,1 1 1,0 0-1,-1 0 0,1 0 0,0-1 1,0 1-1,0 0 0,0 0 0,0 1 1,0-2 6,29-21-71,-24 18 41,26-18-41,2 1-1,0 2 1,2 1 0,31-12 71,33 0-3299,-52 20-5810</inkml:trace>
  <inkml:trace contextRef="#ctx0" brushRef="#br0" timeOffset="2">1120 1812 12544,'0'0'128,"-2"-3"64,-1 0-100,0 0 0,0 1 0,0-1 0,-1 0 0,1 1 0,-1 0 0,1 0 0,-1 0 0,0 1 0,0-1 0,1 1 0,-1 0 0,0 0 0,0 0 0,-1 0 0,1 1 0,0-1 0,-3 1-92,-10 0 167,1-1 0,-1 2 1,0 0-1,-5 2-167,3 1 40,1 1 1,0 1 0,0 1-1,1 0 1,0 1 0,0 1-1,1 0 1,0 2-1,0 0 1,1 0 0,-3 4-41,2 0 12,1-1 0,0 2 0,1 0 0,0 1 0,1 0 0,1 1 0,1 0 0,1 1 0,-6 15-12,13-27-5,0 1 1,1-1-1,-1 1 1,2 0 0,-1-1-1,1 1 1,0 0 0,1 0-1,0 0 1,0 0-1,1 0 1,0 0 0,0 0-1,1-1 1,0 1 0,0 0-1,1-1 1,0 1-1,0-1 1,1 0 0,0 0-1,0 0 1,0-1 0,1 0-1,0 1 1,1-2-1,-1 1 1,1 0 0,0-1-1,0 0 1,1-1-1,-1 1 1,1-1 0,0-1-1,1 1 1,-1-1 0,0 0-1,1-1 1,1 1 4,9 1-816,-1 0 0,1-1 0,0-1 0,18 0 816,18-1-8469</inkml:trace>
  <inkml:trace contextRef="#ctx0" brushRef="#br0" timeOffset="3">258 725 6656,'0'0'640,"-1"-17"1237,-4 3-1413,-1-1-1,-1 1 1,0 0 0,-1 1-1,-1 0 1,-8-10-464,15 20 20,0 0 1,0 1-1,0-1 1,0 1-1,-1-1 1,1 1-1,-1 0 0,1 0 1,-1 0-1,0 0 1,0 1-1,0-1 1,0 1-1,0-1 1,0 1-1,0 0 1,0 0-1,-1 1 0,1-1 1,0 1-1,-1 0 1,1-1-1,0 1 1,-1 1-1,1-1 1,0 0-1,-1 1 1,1 0-1,0 0 0,0 0 1,0 0-1,0 0 1,0 1-1,-2 0-20,-3 3 2,1 1-1,0-1 0,1 1 0,-1 1 0,1-1 1,0 1-1,1 0 0,0 0 0,0 0 1,0 1-1,1 0 0,0 0 0,1 0 0,0 0 1,0 1-1,1-1 0,0 1 0,0 0 0,0 8-1,1-5 0,1 1 0,0-1 0,0 0 0,1 0 0,1 1 0,0-1 0,1 0-1,0-1 1,1 1 0,0 0 0,1-1 0,0 0 0,1 0 0,3 4 0,-7-11 10,0-1 0,1 1 0,-1 0 0,1-1 0,0 0 0,0 1 0,1-1 0,-1-1 0,0 1 0,1 0 0,0-1 0,0 0 0,-1 0 0,1 0 0,1 0 0,-1 0 0,0-1 0,0 0 0,0 0 0,1 0 0,-1 0 0,1-1 0,-1 0 0,0 0 0,1 0 0,-1 0 1,1-1-1,-1 1 0,0-1 0,5-2-10,-3 1 52,1-1 1,-1 0 0,0-1-1,0 1 1,0-1 0,-1 0-1,1-1 1,-1 1-1,0-1 1,0 0 0,-1 0-1,0-1 1,0 0 0,0 1-1,0-1 1,-1 0 0,0-1-1,0 1 1,2-7-53,-3 2 67,1 0 1,-2 0 0,1 0-1,-1 0 1,-1-1-1,0 1 1,-1 0-1,0 0 1,-1-1-1,0 1 1,0 0-1,-2 1 1,1-1 0,-1 0-1,-1 0-67,-14-32 61,-3 2 1,-1 0-1,-4-3-61,-11-18 83,20 31-32,6 13-58,1-1 1,0-1 0,2 0-1,0 0 1,1 0 0,2-1-1,0 0 1,-1-9 6,7 26-12,0-1-1,1 1 1,-1-1 0,1 1 0,0 0 0,1 0-1,-1-1 1,1 1 0,-1 0 0,1 0 0,0 1-1,1-1 1,-1 0 0,1 1 0,-1-1-1,1 1 1,0 0 0,0 0 0,1 0 0,-1 0-1,3-1 13,13-10-51,1 1 0,-1 0-1,15-5 52,-24 13-16,21-11-32,0 2 1,0 1-1,1 1 0,8 0 48,-25 8-373,0 1-1,0 0 1,0 1 0,1 0-1,-1 1 1,1 1-1,-1 0 1,1 2-1,-1-1 1,6 3 373,-20-4-3584,-1 0-1429</inkml:trace>
  <inkml:trace contextRef="#ctx0" brushRef="#br0" timeOffset="4">396 335 6016,'25'-1'312,"0"-2"1,0-1-1,0-1 1,-1-1-1,9-4-312,-10 2 323,1 2 1,0 1-1,0 0 0,0 2 0,9 1-323,-32 2 39,0-1 0,0 1 0,0 0-1,0 1 1,0-1 0,0 0-1,0 0 1,0 0 0,0 1 0,0-1-1,0 0 1,0 1 0,0-1 0,0 1-1,0-1 1,0 1 0,0-1-1,0 1 1,-1 0 0,1 0 0,0-1-1,0 1 1,-1 0 0,1 0-1,0 0 1,-1 0 0,1-1 0,-1 1-1,0 0 1,1 0 0,-1 0 0,0 0-1,1 0 1,-1 0 0,0 1-39,0 2 73,1-1 1,-2 1-1,1-1 1,0 1-1,-1-1 1,1 1-1,-1-1 1,0 0-1,0 1 1,-1-1-74,2-1 213,0-2-63,0 0-22,0 0 0,0 0-1451,0 0-5802</inkml:trace>
  <inkml:trace contextRef="#ctx0" brushRef="#br0" timeOffset="5">588 364 7808,'-3'4'13,"1"1"0,-1-1 0,0 0-1,1 1 1,0-1 0,0 1 0,1 0 0,-1-1 0,1 1 0,0 0 0,0 0 0,0 0 0,1 0 0,0 0 0,0 1-13,4 84 272,-2-73-248,4 35 247,2 0-1,3 0 0,7 18-270,-18-68 48,1-1 1,-1 1-1,1-1 1,-1 1-1,1-1 1,0 1-1,-1-1 1,1 0-1,0 1 0,0-1 1,0 0-1,0 0 1,0 0-1,0 0 1,0 0-1,1 0 1,-1 0-1,0 0 0,0 0 1,1 0-1,-1-1 1,1 1-1,-1-1 1,1 1-1,0 0-48,1-1 57,0 0 0,1 0-1,-1 0 1,0 0 0,0-1-1,0 1 1,0-1 0,0 0 0,1 0-1,-1 0 1,0 0 0,1-1-57,13-7 137,-1-1 0,0 0 1,-1-1-1,5-5-137,-8 7 98,2-1 48,0-1 0,-1 0 0,0-1 1,-1 0-1,0-1 0,-1-1 1,4-4-147,-12 11 29,0 0 1,0-1 0,0 1 0,-1-1 0,0 1-1,0-1 1,-1 0 0,0 0-30,0-1 38,1 0 0,0 0 0,0 1 0,1-1 0,1-3-38,-2 9 5,0 0 0,-1 0 0,1 0 1,0 0-1,1 1 0,-1-1 0,0 0 1,1 1-1,-1 0 0,1 0 0,0-1 1,0 2-1,0-1 0,0 0 0,0 1 1,2-2-6,2 1 0,1-1 0,0 1 0,0 1 0,0-1 0,-1 1 0,1 1 0,0 0 0,0 0 0,0 0 0,0 1 0,0 0 0,0 0 0,0 1 0,0 0 0,-1 1 0,3 1 0,37 8 0,24-8 384,-70-4-299,-1 0-1770,0 0-6443</inkml:trace>
  <inkml:trace contextRef="#ctx0" brushRef="#br0" timeOffset="6">805 283 8064,'1'1'13,"0"0"0,0 0 0,-1 0 0,1 0 0,0 0 0,0 0 0,-1 0 0,1 0 0,-1 0 0,1 1 0,-1-1 0,1 0 0,-1 0 0,0 1 0,0-1 0,0 0 0,1 1 0,-1-1 0,0 0 0,-1 1 0,1-1 0,0 0 0,0 1-13,-7 44 554,3-17-277,1 95 380,2-21 734,-8 33-1391,-4-64 309,8-48-21,1-1 1,1 1-1,1 8-288,9 19 220,-1-2-6371,-6-34 1842</inkml:trace>
  <inkml:trace contextRef="#ctx0" brushRef="#br0" timeOffset="7">521 1085 9856,'0'0'128,"30"-4"917,12-3-803,1 2 1,-1 1-1,1 3 1,18 2-243,-16-1 161,-22 0-20,1 0 303,1 0-1,-1 2 1,14 2-444,-34-2-1003,-3-1-4309,-1-1-981</inkml:trace>
  <inkml:trace contextRef="#ctx0" brushRef="#br0" timeOffset="8">1633 1225 9984,'15'9'0,"-4"-3"21,-8-5 67,0-1 0,1 1 0,-1-1 0,1 0 0,-1 0 0,1 0 0,-1-1 0,1 1 0,1-2-88,6 1 104,171-18 786,-111 10-2313,-55 7-5617</inkml:trace>
  <inkml:trace contextRef="#ctx0" brushRef="#br0" timeOffset="9">1630 1399 9728,'18'0'128,"-16"0"0,-2 0 21,0 0 107,0 0 128,0 0 64,0 0-149,3 1-22,19 5-26,0-2 0,0-1-1,1 0 1,-1-2 0,1-1 0,-1 0 0,1-2-1,13-3-250,85-2-833,-119 7-8041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9.59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0 580 8704,'1'-6'299,"0"1"1,-1-1 0,2 1-1,-1-1 1,1 1-1,-1 0 1,2 0 0,-1 0-1,0 0 1,1 0-1,0 0 1,2-2-300,12-24 629,1-21-277,-1 0 0,-3-1 0,2-23-352,20-165 736,-38 236-736,-4 19 0,-8 22 0,-8 87-59,2 36 59,7-49-69,-24 93 69,21-133 213,13-55 234,10-49-190,6-28-138,-3 12-73,2 0-1,1 1 0,17-36-45,-25 73-7,0 0-1,1 0 1,0 1-1,1 0 1,0 0-1,1 0 1,0 1-1,1 0 1,0 1-1,1 0 1,0 0-1,0 1 1,0 1-1,1-1 1,0 2-1,1 0 1,0 0 7,-5 3-20,1 0-1,0 0 1,0 1 0,1 0 0,-1 1 0,0-1-1,1 2 1,-1-1 0,0 1 0,1 1 0,-1-1 0,0 1-1,9 3 21,-14-3 4,0 0-1,0 0 0,0 0 0,0 1 1,0 0-1,0-1 0,-1 1 0,1 0 0,-1 0 1,1 0-1,-1 1 0,0-1 0,1 1 1,-1-1-1,-1 1 0,1 0 0,0 0 1,-1 0-1,1 0 0,-1 0 0,0 0 0,0 0 1,0 0-1,0 0 0,-1 0 0,1 1 1,-1-1-1,0 0 0,0 1 0,0-1 1,0 0-1,0 0 0,-1 1 0,0-1 1,0 2-4,-2 6 31,0-1 1,0 1-1,-1-1 1,0 0-1,-1-1 1,0 1-1,-1-1 1,1 0 0,-2 0-1,0-1 1,0 1-1,0-2 1,-1 1-1,0-1 1,0 0-1,-1-1 1,0 1 0,0-2-1,0 0 1,-1 0-32,-22 11 108,-1-2 1,0-1-1,0-1 0,-1-2 1,-17 1-109,145 18-917,48 23 917,-111-38-440,38 14 1124,-25-20-7179,-34-8-54</inkml:trace>
  <inkml:trace contextRef="#ctx0" brushRef="#br0" timeOffset="1">573 17 7552,'0'0'256,"0"0"42,0 0 172,4 30 1450,10 2-1094,1-2 0,19 29-826,-15-27 337,-1 0-1,8 23-336,-15-27 238,-1 0 0,-1 1 0,-1 0 0,-2 1 0,-1 0 0,-2-1 0,1 31-238,-5-38 149,-1-1 0,0 1 0,-2 0 1,0 0-1,-2-1 0,0 0 0,-2 0 0,0-1 0,-1 0 0,-1 0 1,-4 5-150,-42 55 2767,41-61-3977,-1-1 1,-1-1 0,0 0 0,-2-2 0,-2 2 1209,8-7-1096,-1-2 0,0 0-1,0 0 1,0-1 0,-1-1 0,0 0 0,0-1 0,-1-1 1096,3-1-346,0-1 0,0 0 1,-1-1-1,1-1 0,0 0 0,-6-1 346,-37-3-981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9.59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69 11904,'63'1'202,"-17"1"157,-1-2 0,1-2 1,15-4-360,59-16 434,-35 6-353,0 4 1,57-1-82,-106 17-3925,-23 0-2731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9.59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460 27 10240,'-57'-14'463,"52"12"-386,-1 0 0,1 0-1,-1 0 1,0 0 0,0 1-1,1 0 1,-1 1 0,0-1-1,0 1 1,0 0-1,0 1 1,0-1 0,0 1-1,0 0 1,0 1 0,1-1-1,-1 1 1,1 0 0,-3 2-77,-16 11-10,1 1 0,0 1 0,1 2 0,2 0 0,0 1 1,0 1-1,2 0 0,1 2 0,1 0 0,0 1 0,2 0 0,1 2 1,1 0 9,7-13 3,0 1-1,0 0 1,2 0 0,0 0 0,0 1 0,2-1 0,-1 1 0,2-1-1,0 1 1,1 0 0,0-1 0,1 1 0,2 4-3,-3-14 2,0 1 0,1 0 0,0-1 0,0 1 0,0-1 0,1 0 0,0 1 0,0-1 0,0-1 0,1 1 0,0 0 0,-1-1 0,2 0 1,-1 0-1,0 0 0,1 0 0,0-1 0,0 1 0,0-1 0,0 0 0,0-1 0,1 0 0,-1 1 0,1-2 0,-1 1 0,1-1 0,0 1 0,0-2 0,-1 1 0,1-1 0,0 0 0,0 0 0,0 0 0,1-1-2,9-1-332,0-1 0,0-1 0,0 0 0,0-2-1,-1 1 1,1-2 0,11-7 332,2 0-6613</inkml:trace>
  <inkml:trace contextRef="#ctx0" brushRef="#br0" timeOffset="1">192 412 6784,'0'0'0,"11"-7"512,-1 3 128,4 3-256,5-5 0,6 5-128,-1-2 128,5 2-128,-1-2 0,4 0-128,-2-1 128,1 0-7552</inkml:trace>
  <inkml:trace contextRef="#ctx0" brushRef="#br0" timeOffset="2">381 450 9216,'0'0'0,"0"15"0,0-15 128,0 14 0,0 1 128,-3 7 0,2 2 128,-2 6-256,2 1 128,1 1-128,0-5 128,1 2-128,-1-6 0,3-8-128,-3-4 128,0 0-8320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9.59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1 293 6912,'0'0'149,"0"0"86,0 0 21,0 0-22,0 0-84,0 0-22,4 0 21,115-4 1084,75-6 141,-161 7-1130,0-2 1,-1-2-1,1-1 0,24-9-244,13-11-277,-68 27-1537,-2 1-4692</inkml:trace>
  <inkml:trace contextRef="#ctx0" brushRef="#br0" timeOffset="1">307 1 5632,'5'6'222,"-1"1"-1,-1 0 1,1 0 0,-1 0 0,0 0-1,-1 0 1,1 1 0,-1-1 0,-1 1-1,0-1 1,0 1 0,0 0 0,-1 0-1,0 2-221,3 22 565,2 43 34,-2 0 0,-4 1 0,-5 23-599,0 6 315,6-94-912,0 0-1,0 0 1,1 0 0,1 0-1,-1 0 1,2 0 597,1 6-5269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9.60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52 1 6784,'0'0'256,"0"0"42,0 0 193,0 0 85,0 0-128,0 0 0,0 0-149,0 0-65,0 0-63,0 0 42,0 0-63,0 9-44,0 64 92,-3 1-1,-4-1 0,-3 0 1,-8 24-198,18-97 4,-12 78 447,11-74-385,1 0 1,-1 0-1,1 0 0,1 0 0,-1 0 0,0 1 0,1-1 0,0 0 0,0 0 0,0 0 0,0-1 0,1 1 0,0 0 0,-1 0 0,2-1 0,-1 1 0,1 0-66,0-1 82,0-1 1,0 0-1,0 0 0,1 0 0,-1-1 0,0 1 0,1-1 0,0 1 0,-1-1 0,1 0 1,0-1-1,0 1 0,3-1-82,56 2 254,-42-3-189,305 3 1343,-324-2-1301,-2 0 21,0 0 21,0 0 86,0 0-939,0 0-3840,0 0-662,0 0 1196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9.60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9600,'0'0'128,"0"0"0,0 0 0,2 0 21,534 16 1259,-194-6-673,-174-9-153,0 8 0,7 8-582,-163-15 122,0 0 0,0-1 0,1-1 0,-1 0 0,0-1 0,3 0-122,19-13-4210,-26 8-2552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9.60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76 72 9472,'0'0'149,"0"0"64,18-20 65,-11 14-248,0 1 0,0 0 1,0 0-1,0 1 1,1-1-1,0 2 0,0-1 1,0 1-1,0 0 0,1 1 1,-1 0-1,1 0 0,-1 1 1,1 0-1,0 0 1,-1 1-1,1 0 0,0 1 1,0 0-31,12 2 45,-1 0 1,0 1-1,-1 1 1,1 1 0,-1 1-1,0 1 1,14 7-46,-30-14 36,0 1 1,0 0 0,0-1 0,0 1 0,0 0-1,0 0 1,0 1 0,-1-1 0,1 1 0,-1-1-1,1 1 1,-1 0 0,0 0 0,0 0 0,0 0-1,-1 0 1,1 0 0,-1 0 0,0 1 0,0-1-37,0 1 31,-1-1 1,0 1-1,0 0 1,0-1-1,-1 1 1,1-1-1,-1 1 1,0-1-1,0 1 0,0-1 1,0 1-1,-1-1 1,1 0-1,-1 0 1,0 1-1,-1 0-31,-7 9 79,0 0 0,-2-1 0,1 0 0,-1-1 0,-1 0 0,0-1 0,-9 5-79,-77 50 269,18-12 236,1 3 1,-15 18-506,94-72 128,4-3 0,93-24 207,81-9-335,-75 16 155,-57 9-483,38-7 491,-26 12-8552,-35 4 4165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9.60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502 157 8960,'0'0'149,"0"0"86,0 0 42,0 0 107,0 0 128,0 0 107,0 0-22,0 0-149,-3-4-21,0 0-404,-1-1 0,0 1 0,0 0 0,0 0 0,0 0 0,-1 1 0,0-1 0,0 1 0,0 0 0,0 1 0,0-1 0,0 1 0,-1 0 0,1 0 0,-1 1 0,0-1-23,2 2 10,-1 0-1,0 0 1,1 0 0,-1 1 0,1-1 0,-1 1 0,1 0 0,-1 1 0,1-1 0,0 1 0,-1 0-1,1 0 1,0 0 0,0 0 0,0 1 0,1-1 0,-1 1 0,0 0 0,1 0 0,0 1 0,-2 2-10,-10 10-15,1 0 1,0 1 0,2 1 0,0 0-1,1 0 1,1 1 0,1 1 0,0 0 0,1 2 14,5-13-6,0 0 0,1 0 0,0 0 0,1 0 1,0 0-1,0 0 0,1 0 0,0 1 0,0-1 0,1 0 1,1 0-1,0 0 0,0 0 0,0 0 0,1-1 1,1 1-1,-1-1 0,1 1 0,1-1 0,-1-1 0,1 1 1,4 4 5,-1-3 62,-1 0 0,1-1 0,1 0 0,0 0 1,0-1-1,10 6-62,-14-10-127,0 0-1,1 0 1,-1-1 0,1 0 0,0 0-1,-1-1 1,1 1 0,0-1 0,0 0 0,0-1-1,0 1 1,0-1 0,0-1 0,3 1 127,13-3-7808</inkml:trace>
  <inkml:trace contextRef="#ctx0" brushRef="#br0" timeOffset="1">598 397 12416,'8'7'21,"-5"-6"64,116 7 734,-91-4-901,0-2 0,0-1 0,0-1 0,5-2 82,-5 0-9557,-17 2 7253</inkml:trace>
  <inkml:trace contextRef="#ctx0" brushRef="#br0" timeOffset="2">1134 203 9088,'15'-15'865,"-15"14"-842,0 1-1,0 0 1,1 0-1,-1 0 1,0 0-1,0 0 1,0 0-1,1 0 1,-1 0-1,0 0 1,0 1-1,1-1 1,-1 0-1,0 0 1,0 0-1,0 0 1,1 0-1,-1 0 1,0 0-1,0 0 1,0 1-1,0-1 1,1 0-1,-1 0 1,0 0-1,0 0 1,0 0-1,0 1 1,0-1-1,0 0 1,1 0 0,-1 0-1,0 1 1,0-1-1,0 0 1,0 0-1,0 0 1,0 1-1,0-1 1,0 0-1,0 0 1,0 1-1,0-1 1,0 0-23,-2 41 1149,0-27-1338,-9 91 808,0-8 788,3 60-1407,3-49 1110,8-115-6333,-1 3 3662,2-7-4135</inkml:trace>
  <inkml:trace contextRef="#ctx0" brushRef="#br0" timeOffset="3">1505 1 11520,'64'236'618,"-58"-213"-447,-2 1 0,0 0-1,-1 0 1,-2 0-1,0 0 1,-2 0 0,0 0-1,-2 0 1,-1 0-1,0 0 1,-5 9-171,4-15 44,-2 0 1,0-1-1,-1 0 0,0 0 0,-1-1 0,-1 0 1,-1 0-1,0-1 0,-1-1 0,-1 0 1,0 0-1,-1-2 0,0 1 0,-15 8-44,-59 30-4608,49-29-2218</inkml:trace>
  <inkml:trace contextRef="#ctx0" brushRef="#br0" timeOffset="4">189 53 6912,'0'0'128,"-2"3"0,-19 27 184,2 1 1,0 0-1,3 2 1,-11 26-313,-19 38 520,39-84-460,1 1 0,1-1-1,0 1 1,1 1-1,0-1 1,2 0-1,-1 1 1,2 0-1,0-1 1,0 1 0,1 0-1,1 0 1,1-1-1,0 1 1,1-1-1,0 1 1,1-1-1,2 3-59,3 6-228,1-1-1,1 0 0,1 0 0,1-1 0,1-1 1,0 0-1,2-1 0,0 0 0,1-1 0,12 8 229,9 8-5162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9.60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9 825 6400,'0'0'256,"0"0"170,0 0 705,0 0 128,0 0-491,-8 0 1344,21 4-1839,1-1 0,-1 0 0,1-1 0,0 0 0,0-1 0,0-1 1,0 0-1,0-1 0,0 0 0,9-3-273,45-1 277,-38 5-455,33-1 892,-26 9-5197,-36-8 451,-1 0 1387,0 0 490,0 0 598</inkml:trace>
  <inkml:trace contextRef="#ctx0" brushRef="#br0" timeOffset="1">613 555 8832,'13'-1'106,"-13"1"-96,1-1-1,-1 1 0,1-1 0,-1 1 0,1-1 0,-1 1 1,0-1-1,1 1 0,-1-1 0,0 0 0,1 1 0,-1-1 0,0 1 1,0-1-1,0 0 0,0 1 0,0-1 0,0 0 0,1 1 1,-1-1-1,-1 0 0,1 1 0,0-1 0,0 0 0,0 1 1,0-1-1,0 0 0,-1 1 0,1-1 0,0 0 0,0 1-9,-10-22 379,8 18-274,1 0-76,0-1 0,0 0 0,1 0 1,0 0-1,0 0 0,0 0 0,0 0 0,1 0 0,-1 0 0,1 0 0,1 1 0,-1-1 0,1 0 0,-1 1 0,1-1 0,1 1 0,-1-1 0,1 1 0,-1 0 0,1 0 0,1 0 0,-1 0 0,0 1 0,1-1 0,0 1 0,-1 0 0,3-1-29,14-11 192,1 1 0,1 0 0,0 2 0,19-8-192,-33 16 6,-2 1-6,1 1 0,-1 0 0,0 0 0,1 0 0,0 0 0,-1 1 0,1 0 0,0 1 0,0 0 0,-1 0 0,1 0 0,0 1 0,0 0 0,-1 0 0,1 0 0,0 1 0,-1 0 0,1 1 0,-1-1 0,0 1 0,0 0 0,0 1 0,0-1 0,-1 1 0,0 1 0,1-1 0,-1 1 0,-1-1 0,1 2 0,-1-1 0,0 0 0,0 1 0,0 0 0,-1-1 0,0 2 0,0-1 0,1 4 0,0 2 33,0 1 1,-1 0-1,-1 0 1,0 0-1,0 0 1,-2 0-1,0 1 0,0-1 1,-1 0-1,-1 0 1,0 0-1,0 0 1,-2 0-1,1 0 1,-2-1-1,0 1 1,0-1-1,-5 7-33,-3 6 88,-2 0-1,0-1 0,-1-1 1,-2 0-1,0-1 0,-1-1 1,-1-1-1,-8 5-87,1-5 179,-1 0 1,0-2-1,-17 6-179,11-5 69,1 1 1,0 2 0,-8 8-70,41-30 0,-1 0 0,1 1 1,0-1-1,0 0 0,-1 0 1,1 0-1,0 0 0,0 1 1,0-1-1,-1 0 1,1 0-1,0 1 0,0-1 1,0 0-1,0 0 0,-1 1 1,1-1-1,0 0 0,0 1 1,0-1-1,0 0 0,0 0 1,0 1-1,0-1 1,0 0-1,0 1 0,0-1 1,0 0-1,0 0 0,0 1 1,0-1-1,0 0 0,0 1 1,0-1-1,0 0 0,1 0 1,-1 1-1,0-1 1,0 0-1,0 0 0,0 1 1,1-1-1,-1 0 0,0 0 1,0 1-1,0-1 0,1 0 1,-1 0-1,0 0 0,0 0 1,1 1-1,-1-1 0,0 0 1,1 0-1,-1 0 1,0 0-1,0 0 0,1 0 1,-1 0-1,14 4 85,57 3 331,55-2-416,1 0 1270,-125-5-2229,7 1 3168,-6 0-5752,-2 0-5684,-1-1 6795</inkml:trace>
  <inkml:trace contextRef="#ctx0" brushRef="#br0" timeOffset="2">1655 214 8192,'0'0'149,"0"0"86,0 0 21,0 0 21,0 0 86,0 0 42,-25-4 918,15 2-1295,0 0 1,0 1 0,0 1 0,0 0 0,0 0-1,0 1 1,0 0 0,0 0 0,1 1 0,-1 1-1,0 0 1,1 0 0,0 0 0,0 2 0,0-1-1,0 1 1,0 0 0,1 1 0,0 0 0,-5 4-29,-6 7 0,1-1 0,0 2 0,1 1 0,1 0 0,1 1 0,0 0 0,2 1 0,0 1 0,2 0 0,0 1 0,-4 15 0,4-6 0,2 0 0,2 1 0,0 0 0,3 0 0,0 0 0,2 0 0,2 1 0,2 17 0,-2-47-9,0 1 0,1-1 0,0 1 0,-1-1 0,2 1 0,-1-1 0,0 0 0,1 0 0,0 1 0,0-1 1,0 0-1,0 0 0,1-1 0,-1 1 0,1 0 0,0-1 0,0 0 0,1 0 0,1 2 9,0-2 77,0 0 0,1 0 0,-1 0 0,1-1 0,-1 0 0,1 0 0,0 0 0,0-1 0,0 0 0,0 0 0,0-1 0,0 1 0,2-1-77,8-1-167,0 0 1,0 0 0,0-2 0,0 0 0,0-1 0,3-2 166,45-19-4122,-42 14-934</inkml:trace>
  <inkml:trace contextRef="#ctx0" brushRef="#br0" timeOffset="3">1367 616 9472,'0'0'0,"0"0"128,15 0 0,-7 0 0,3 0 256,10-1 0,7-2-256,5-1 128,7-3 0,-1-2 0,3 1-256,-9 1 0,0 0-8192</inkml:trace>
  <inkml:trace contextRef="#ctx0" brushRef="#br0" timeOffset="4">1523 669 7808,'-8'13'231,"0"2"-1,0-1 1,1 1 0,1 0 0,1 0-1,0 1 1,1 0 0,0 0 0,2 0 0,0 0-1,0 12-230,1 20 804,2 0-1,2 0 1,4 15-804,-4-54-2496,-3-9-4437</inkml:trace>
  <inkml:trace contextRef="#ctx0" brushRef="#br0" timeOffset="5">1996 195 10752,'0'0'128,"-8"37"149,-16 51 452,4 1 0,4 1 0,-3 62-729,-3 24 1013,20-168-926,0 0-1,1 1 1,0 0 0,1-1-1,0 1 1,0-1 0,1 1 0,1 4-87,-1-11 32,0 1 0,1 0-1,-1-1 1,1 1 0,0-1 0,-1 1 0,1-1 0,0 0 0,0 0 0,1 0 0,-1 0 0,0 0 0,1 0 0,-1-1 0,1 1 0,-1-1 0,1 0 0,0 0 0,0 0 0,0 0 0,-1 0 0,1 0 0,0-1 0,0 1 0,1-1-32,17 3 105,0 0 0,0-2 0,11-1-105,-15 0 120,-1 1 1,1 0-1,-1 1 1,1 0-1,15 6-120,-26-6 45,17 8-90,-16-7-2856,-7-3-6613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0:50:38.43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0 526 10368,'0'0'149,"0"0"86,0 0 42,0 0 64,0 0-42,0 0 42,0 0-42,0 0 85,0 0 128,0 0 64,0 0-128,9 1-21,40 4-178,0-2 0,0-2 1,0-2-1,42-7-249,81-2 730,-171 10-602,-3 11 256,-12 14-271,0-1 0,-1 0 0,-6 4-113,-38 64 45,31-30 50,2 1-1,3 1 1,3 1-1,3 1 1,3 1-1,3 0 1,-2 48-95,13-88 917,-4-63-11946,4 12 4096</inkml:trace>
  <inkml:trace contextRef="#ctx0" brushRef="#br0" timeOffset="365.817">25 638 7808,'7'7'170,"-1"1"-1,0 0 1,0 1 0,-1-1 0,0 1-1,-1 0 1,0 1 0,0-1 0,-1 1-1,0 1-169,21 106 2469,-19-87-2177,6 51 578,-3 0-1,-3 1 0,-4 0 1,-5 9-870,4-90 14,0 2 43,0 0 0,-1 0-1,1 0 1,0 0 0,1 0 0,-1 0 0,0 0 0,1 0 0,0 0 0,-1 0 0,1-1-1,0 1 1,1 0 0,-1 0-57,1-5-234,-1 1 0,1-1-1,-1 0 1,1 0 0,-1 1 0,0-1-1,0 0 1,1 0 0,-2 0 0,1 0 0,0 0-1,0-1 1,0 1 0,-1 0 0,1-1 234,2-5-2012,12-22-3129,0 0 1045</inkml:trace>
  <inkml:trace contextRef="#ctx0" brushRef="#br0" timeOffset="1089.119">529 244 9088,'-1'-2'49,"1"0"0,-1-1 1,1 1-1,0-1 0,0 1 1,0 0-1,0-1 0,0 1 1,1-1-1,-1 1 0,1 0 1,-1-1-1,1 1 0,0 0 1,0 0-1,0-1 0,0 1 1,0 0-1,1 0 0,-1 0 1,1 0-1,-1 1 0,1-1 1,0 0-1,-1 1 0,1-1 1,0 1-1,1-1-49,3-4 202,0 1 0,1 0 0,0 0 0,1 1 0,-1 0-1,1 0 1,6-2-202,-7 4 8,0 1 0,0 0 0,1 0 0,-1 0 0,0 1 0,0 1-1,1-1 1,-1 1 0,0 0 0,0 1 0,0-1 0,0 2 0,0-1 0,0 1-1,-1 0 1,1 0 0,-1 0 0,0 1 0,0 0 0,0 1 0,0-1 0,-1 1-1,0 0 1,0 1 0,3 2-8,-5-3 32,1-1 1,0 0-1,-1 1 0,0 0 0,0 0 0,-1 0 0,1 0 1,-1 0-1,0 0 0,0 1 0,-1-1 0,0 1 0,0-1 1,0 1-1,0 0 0,-1-1 0,0 1 0,0 0 1,-1-1-1,1 1 0,-1-1 0,-1 1 0,1-1 0,-1 1 1,0-1-1,0 0 0,0 1 0,-1-1 0,0-1 0,0 1 1,0 0-1,0-1 0,-1 1-32,-23 22 192,-1-1 0,-2-1 0,0-2 0,-1-1 0,-26 13-192,58-33 31,1-1 0,0 1 0,0-1 0,1 0 0,-1 0 0,0 1 0,0-1 0,0-1 0,1 1 0,-1 0 0,2 0-31,74 8 757,59-2-757,-90-6-2957,-1-1-3397,-27 0 2386</inkml:trace>
  <inkml:trace contextRef="#ctx0" brushRef="#br0" timeOffset="1667.275">1161 743 8832,'2'0'130,"29"-4"761,-18-3 2845,-13 5-3681,-1 1 0,0-1 0,1 1 0,-1-1 0,0 1 0,0-1 0,0 1 0,1-1 0,-2 1 0,1 0 0,0-1 0,0 1 0,0 0 0,-1 0 0,1 0 0,0 0-1,-1 0 1,1 0 0,-1 1 0,1-1 0,-1 0 0,0 0-55,-37-12 199,32 12-196,0 1-1,1-1 1,-1 1 0,0 0-1,0 0 1,0 1 0,0 0-1,1 1 1,-1-1 0,0 1-1,1 0 1,-1 1 0,-1 1-3,-3 1 4,0 1 1,1 1 0,0 0 0,0 1 0,0 0 0,1 0 0,-2 3-5,-14 18 10,1 1-1,2 1 0,1 1 1,-6 14-10,20-35-1,1 0 1,0 1-1,0 0 1,1 1-1,1-1 1,0 1-1,1 0 1,1-1-1,-1 1 1,2 1-1,0 8 1,1-14 2,1-1-1,0 1 0,0-1 1,1 1-1,0-1 0,0 0 1,1 0-1,0 0 0,0 0 1,1-1-1,0 1 0,0-1 1,0 0-1,1 0 0,0 0 1,0-1-1,0 1 0,1-1 1,0-1-1,5 5-1,2-1 6,0-1 1,0 0-1,0-1 1,1 0-1,-1-1 0,1 0 1,1-2-1,-1 1 1,1-2-1,-1 0 1,1 0-1,0-2 0,-1 0 1,1 0-1,5-2-6,31-7-3479,-3-8-3506,-18 3 2356</inkml:trace>
  <inkml:trace contextRef="#ctx0" brushRef="#br0" timeOffset="4215.389">1562 14 8064,'11'0'0,"95"-7"335,-86 4-221,-1 1-1,1 1 1,0 0 0,-1 2-1,1 0 1,-1 1-1,12 3-113,-29-4 5,-1 0-1,0 0 0,1 0 0,-1 0 0,0 0 0,0 0 0,0 0 0,1 1 1,-1-1-1,0 0 0,-1 1 0,1-1 0,0 0 0,0 1 0,-1-1 0,1 1 1,0 0-1,-1-1 0,0 1 0,1-1 0,-1 1 0,0 0 0,0-1 0,0 1 1,0-1-1,0 1 0,0 0 0,0-1 0,-1 1 0,1 1-4,-12 62 137,8-48-120,-24 100 1226,-32 85-1243,36-129 143,19-57-77,0 0-1,1 0 0,1 0 1,0 0-1,2 1 0,-1 2-65,2-15 25,0-1-1,0 1 1,1-1-1,-1 0 0,1 1 1,0-1-1,-1 0 1,2 0-1,-1 1 1,0-1-1,0 0 0,1 0 1,0 0-1,0 0 1,0-1-1,0 1 0,0 0 1,0-1-1,1 1 1,-1-1-1,1 0 1,0 0-1,-1 0 0,1 0 1,0-1-1,0 1 1,0-1-1,1 1 0,-1-1 1,0 0-1,0 0 1,1-1-25,12 2 147,-1-1 0,0-1 0,0 0 0,1-1 0,-1-1 0,5-1-147,-16 2 376,-20 6-375,1 0 0,1 2 0,-1-1 0,1 2 0,0-1 0,1 2 1,-1 0-1,2 1 0,-1 0 0,-1 3-1,6-5-18,1 1 1,0 0-1,0 1 1,1 0-1,0 0 1,1 0-1,0 1 1,0-1-1,1 1 1,1 0-1,0 1 1,0-1-1,1 0 1,0 6 17,0 19-54,2-1 0,2 1 1,1-1-1,1 0 0,5 12 54,7 75 247,-11-69-161,-1-13 63,-1 1 0,-2-1 1,-2 1-1,-2 1-149,-15 111 2816,18-151-2729,0-1-1,-1 1 1,1 0 0,0-1 0,-1 1 0,0-1 0,1 1-1,-1-1 1,0 1 0,1-1 0,-1 1 0,0-1-1,0 1 1,0-1 0,0 0 0,-1 0 0,1 1-1,0-1 1,0 0 0,-1 0 0,1 0 0,-1-1 0,1 1-1,-1 0 1,1 0 0,-1-1 0,1 1 0,-1-1-1,1 1 1,-1-1 0,-1 0-87,-3 1 56,0-1-1,-1 0 1,1 0-1,-1-1 1,1 1 0,0-1-1,-1-1 1,-1 0-56,-84-31-2294,65 22-532,-5-3-7243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9.61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0 526 10368,'0'0'149,"0"0"86,0 0 42,0 0 64,0 0-42,0 0 42,0 0-42,0 0 85,0 0 128,0 0 64,0 0-128,9 1-21,40 4-178,0-2 0,0-2 1,0-2-1,42-7-249,81-2 730,-171 10-602,-3 11 256,-12 14-271,0-1 0,-1 0 0,-6 4-113,-38 64 45,31-30 50,2 1-1,3 1 1,3 1-1,3 1 1,3 1-1,3 0 1,-2 48-95,13-88 917,-4-63-11946,4 12 4096</inkml:trace>
  <inkml:trace contextRef="#ctx0" brushRef="#br0" timeOffset="1">25 638 7808,'7'7'170,"-1"1"-1,0 0 1,0 1 0,-1-1 0,0 1-1,-1 0 1,0 1 0,0-1 0,-1 1-1,0 1-169,21 106 2469,-19-87-2177,6 51 578,-3 0-1,-3 1 0,-4 0 1,-5 9-870,4-90 14,0 2 43,0 0 0,-1 0-1,1 0 1,0 0 0,1 0 0,-1 0 0,0 0 0,1 0 0,0 0 0,-1 0 0,1-1-1,0 1 1,1 0 0,-1 0-57,1-5-234,-1 1 0,1-1-1,-1 0 1,1 0 0,-1 1 0,0-1-1,0 0 1,1 0 0,-2 0 0,1 0 0,0 0-1,0-1 1,0 1 0,-1 0 0,1-1 234,2-5-2012,12-22-3129,0 0 1045</inkml:trace>
  <inkml:trace contextRef="#ctx0" brushRef="#br0" timeOffset="2">529 244 9088,'-1'-2'49,"1"0"0,-1-1 1,1 1-1,0-1 0,0 1 1,0 0-1,0-1 0,0 1 1,1-1-1,-1 1 0,1 0 1,-1-1-1,1 1 0,0 0 1,0 0-1,0-1 0,0 1 1,0 0-1,1 0 0,-1 0 1,1 0-1,-1 1 0,1-1 1,0 0-1,-1 1 0,1-1 1,0 1-1,1-1-49,3-4 202,0 1 0,1 0 0,0 0 0,1 1 0,-1 0-1,1 0 1,6-2-202,-7 4 8,0 1 0,0 0 0,1 0 0,-1 0 0,0 1 0,0 1-1,1-1 1,-1 1 0,0 0 0,0 1 0,0-1 0,0 2 0,0-1 0,0 1-1,-1 0 1,1 0 0,-1 0 0,0 1 0,0 0 0,0 1 0,0-1 0,-1 1-1,0 0 1,0 1 0,3 2-8,-5-3 32,1-1 1,0 0-1,-1 1 0,0 0 0,0 0 0,-1 0 0,1 0 1,-1 0-1,0 0 0,0 1 0,-1-1 0,0 1 0,0-1 1,0 1-1,0 0 0,-1-1 0,0 1 0,0 0 1,-1-1-1,1 1 0,-1-1 0,-1 1 0,1-1 0,-1 1 1,0-1-1,0 0 0,0 1 0,-1-1 0,0-1 0,0 1 1,0 0-1,0-1 0,-1 1-32,-23 22 192,-1-1 0,-2-1 0,0-2 0,-1-1 0,-26 13-192,58-33 31,1-1 0,0 1 0,0-1 0,1 0 0,-1 0 0,0 1 0,0-1 0,0-1 0,1 1 0,-1 0 0,2 0-31,74 8 757,59-2-757,-90-6-2957,-1-1-3397,-27 0 2386</inkml:trace>
  <inkml:trace contextRef="#ctx0" brushRef="#br0" timeOffset="3">1161 743 8832,'2'0'130,"29"-4"761,-18-3 2845,-13 5-3681,-1 1 0,0-1 0,1 1 0,-1-1 0,0 1 0,0-1 0,0 1 0,1-1 0,-2 1 0,1 0 0,0-1 0,0 1 0,0 0 0,-1 0 0,1 0 0,0 0-1,-1 0 1,1 0 0,-1 1 0,1-1 0,-1 0 0,0 0-55,-37-12 199,32 12-196,0 1-1,1-1 1,-1 1 0,0 0-1,0 0 1,0 1 0,0 0-1,1 1 1,-1-1 0,0 1-1,1 0 1,-1 1 0,-1 1-3,-3 1 4,0 1 1,1 1 0,0 0 0,0 1 0,0 0 0,1 0 0,-2 3-5,-14 18 10,1 1-1,2 1 0,1 1 1,-6 14-10,20-35-1,1 0 1,0 1-1,0 0 1,1 1-1,1-1 1,0 1-1,1 0 1,1-1-1,-1 1 1,2 1-1,0 8 1,1-14 2,1-1-1,0 1 0,0-1 1,1 1-1,0-1 0,0 0 1,1 0-1,0 0 0,0 0 1,1-1-1,0 1 0,0-1 1,0 0-1,1 0 0,0 0 1,0-1-1,0 1 0,1-1 1,0-1-1,5 5-1,2-1 6,0-1 1,0 0-1,0-1 1,1 0-1,-1-1 0,1 0 1,1-2-1,-1 1 1,1-2-1,-1 0 1,1 0-1,0-2 0,-1 0 1,1 0-1,5-2-6,31-7-3479,-3-8-3506,-18 3 2356</inkml:trace>
  <inkml:trace contextRef="#ctx0" brushRef="#br0" timeOffset="4">1562 14 8064,'11'0'0,"95"-7"335,-86 4-221,-1 1-1,1 1 1,0 0 0,-1 2-1,1 0 1,-1 1-1,12 3-113,-29-4 5,-1 0-1,0 0 0,1 0 0,-1 0 0,0 0 0,0 0 0,0 0 0,1 1 1,-1-1-1,0 0 0,-1 1 0,1-1 0,0 0 0,0 1 0,-1-1 0,1 1 1,0 0-1,-1-1 0,0 1 0,1-1 0,-1 1 0,0 0 0,0-1 0,0 1 1,0-1-1,0 1 0,0 0 0,0-1 0,-1 1 0,1 1-4,-12 62 137,8-48-120,-24 100 1226,-32 85-1243,36-129 143,19-57-77,0 0-1,1 0 0,1 0 1,0 0-1,2 1 0,-1 2-65,2-15 25,0-1-1,0 1 1,1-1-1,-1 0 0,1 1 1,0-1-1,-1 0 1,2 0-1,-1 1 1,0-1-1,0 0 0,1 0 1,0 0-1,0 0 1,0-1-1,0 1 0,0 0 1,0-1-1,1 1 1,-1-1-1,1 0 1,0 0-1,-1 0 0,1 0 1,0-1-1,0 1 1,0-1-1,1 1 0,-1-1 1,0 0-1,0 0 1,1-1-25,12 2 147,-1-1 0,0-1 0,0 0 0,1-1 0,-1-1 0,5-1-147,-16 2 376,-20 6-375,1 0 0,1 2 0,-1-1 0,1 2 0,0-1 0,1 2 1,-1 0-1,2 1 0,-1 0 0,-1 3-1,6-5-18,1 1 1,0 0-1,0 1 1,1 0-1,0 0 1,1 0-1,0 1 1,0-1-1,1 1 1,1 0-1,0 1 1,0-1-1,1 0 1,0 6 17,0 19-54,2-1 0,2 1 1,1-1-1,1 0 0,5 12 54,7 75 247,-11-69-161,-1-13 63,-1 1 0,-2-1 1,-2 1-1,-2 1-149,-15 111 2816,18-151-2729,0-1-1,-1 1 1,1 0 0,0-1 0,-1 1 0,0-1 0,1 1-1,-1-1 1,0 1 0,1-1 0,-1 1 0,0-1-1,0 1 1,0-1 0,0 0 0,-1 0 0,1 1-1,0-1 1,0 0 0,-1 0 0,1 0 0,-1-1 0,1 1-1,-1 0 1,1 0 0,-1-1 0,1 1 0,-1-1-1,1 1 1,-1-1 0,-1 0-87,-3 1 56,0-1-1,-1 0 1,1 0-1,-1-1 1,1 1 0,0-1-1,-1-1 1,-1 0-56,-84-31-2294,65 22-532,-5-3-7243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9.61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333 115 6400,'7'2'81,"-1"0"0,0 0 0,1 0 0,-1 1 0,0 0 0,0 0 0,0 1 0,0-1 0,-1 1 0,0 1 1,1-1-1,-1 1 0,-1 0 0,1 0 0,0 2-81,3 4 210,-1 1 0,-1 0 1,0 1-1,0-1 0,-2 1 0,1 0 1,-1 2-211,9 29 744,-2 0 1,-2 1-1,-2 0 1,1 34-745,-8-62 279,0-1 1,-1 1-1,-1 0 1,-1 0-1,0-1 1,-4 14-280,4-21 140,-1 0 0,0 0 0,0-1 0,-1 1 0,1-1 0,-2 0 0,1 0 0,-1-1 0,-1 1 0,1-1 0,-1-1 1,-1 2-141,3-4 47,-1-1 1,1 1 0,0-1 0,-1 0-1,0 0 1,0 0 0,1-1 0,-1 0 0,-1 0-1,1-1 1,0 0 0,0 0 0,-1 0 0,-4-1-48,1 0 44,-1-1 1,1 0-1,-1-1 1,1 0 0,0 0-1,0-1 1,0-1 0,-8-3-45,2-1 29,0 0 1,1-1 0,0-1-1,1 0 1,0-1 0,0 0-1,1-2 1,1 1-1,0-1 1,-6-10-30,7 7 2,1-1 0,1 0 0,0 0 0,1-1 1,1 0-1,1-1 0,0 0 0,2 1 0,0-2 0,1 1 0,1 0 0,1-1 0,1 1 0,0-1 0,1 1 0,1 0 0,1-1 0,4-12-2,-3 17-18,1-1 0,1 1 0,0 0 0,1 1 0,0-1-1,1 1 1,1 0 0,0 1 0,1 0 0,0 1-1,1 0 1,0 0 0,1 1 0,0 1 0,1 0 0,0 1-1,1 0 1,0 1 0,0 0 0,1 1 0,0 1-1,11-3 19,-6 4-58,1 1-1,0 1 0,0 1 0,0 1 0,0 1 0,0 1 0,0 0 0,-1 2 0,1 0 0,0 2 0,-1 0 0,0 1 0,0 1 0,-1 1 0,0 1 0,0 0 0,0 2 59,-18-11 107,-1 0 21,0 0 0,0 0 21,0 0-64,0 0-554,0 0-1771,0 0-6805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9.62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8064,'9'1'382,"0"0"0,0 0 1,-1 1-1,1 0 0,-1 0 1,1 1-1,-1 0 0,0 1 1,1 0-383,43 15 292,-17-13-708,1-1 0,0-2 0,0-2 0,3-1 416,-8 0-6805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9.62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7808,'0'0'256,"0"0"0,0 0 0,37 4 1173,-15-2-1129,53 3 681,0 4-1,51 13-980,-22 8 2731,-102-30-3222,-2 0-3882,9-6-1316,9-13 5263,-11 11-477,9-7-932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9.62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8 122 7936,'-7'-7'21,"40"0"342,245-13 394,255-9 43,-431 28-692,182-8 1003,-213 4-248,1-4-1,64-17-862,-115 22-1451,-1-1-6207</inkml:trace>
  <inkml:trace contextRef="#ctx0" brushRef="#br0" timeOffset="1">278 376 8960,'31'-12'384,"-17"9"-350,1 0 1,-1 1-1,1 1 1,0 0-1,-1 1 1,1 1-1,0 0 1,-1 0-1,1 2 1,-1 0-1,1 1 1,-1 0-1,0 1 1,-1 0-1,1 2 1,-1-1-1,0 2 1,-1-1-1,1 2 1,-2 0-1,1 0 1,-1 1-1,-1 0 1,0 1-1,0 0 1,-1 1-1,-1 0 1,0 0-1,0 1 1,-1 0-1,-1 0 1,0 1 0,-1 0-1,2 8-34,-5-13 77,0 0 0,0 0 0,-1 0-1,0 0 1,-1 1 0,0-1 0,0 0 0,-1 0 0,0 0 0,-1 0-1,0 0 1,0 0 0,-1 0 0,-1 3-77,0-6 53,1 1 0,-1-1-1,0 0 1,-1 0 0,1-1 0,-1 1 0,0-1 0,-1 0-1,1-1 1,-1 1 0,0-1 0,0 0 0,0 0-1,-1-1 1,1 0 0,-1 0 0,0 0 0,-2-1-53,-7 3 118,-1 0 0,0-2 1,0 0-1,0-1 1,-11 0-119,18-1 58,1-1 1,0-1 0,-1 0-1,1 0 1,0-1 0,0 0-1,-1 0 1,2-1 0,-1-1-1,0 1 1,-1-2-59,9 4 8,-1 1 0,1-1 0,0 0-1,0 0 1,-1 0 0,1 0 0,0 0 0,0 0 0,0 0 0,0 0-1,0 0 1,0 0 0,0 0 0,0-1 0,1 1 0,-1 0 0,0-1 0,1 1-1,-1-1 1,1 1 0,0 0 0,-1-1 0,1 1 0,0-1 0,0 1-1,0-1-7,0-1 12,1 0 0,-1 0 0,1 1 0,0-1 0,0 0 0,1 1 0,-1-1 0,0 1-1,1-1 1,-1 1 0,1 0 0,0 0 0,1-2-12,5-4 29,1 0 0,0 0 0,0 1 0,1 0 0,-1 0 0,7-2-29,30-13-110,1 3 0,0 1 0,12-1 110,30-7-3790,-77 23 2876,34-11-5422</inkml:trace>
  <inkml:trace contextRef="#ctx0" brushRef="#br0" timeOffset="2">1345 361 8448,'-1'-3'422,"1"1"0,0 0 0,-1-1 0,0 1 0,0 0 1,0-1-1,0 1 0,0 0 0,0 0 0,0 0 0,-1 0 0,0-2-422,-31-29 1060,22 24-1086,0 0 0,-1 1 0,0 0-1,-1 1 1,-10-4 26,18 8-7,0 1 1,0 0-1,0 1 0,-1-1 0,1 1 0,0 0 0,-1 0 1,1 1-1,-1 0 0,1 0 0,-1 0 0,1 1 0,-1-1 1,1 1-1,-1 0 0,1 1 0,0 0 0,0 0 1,-1 0-1,1 0 0,1 1 0,-1-1 0,0 1 0,1 1 1,-1-1-1,1 1 0,0-1 0,0 1 0,0 0 0,1 1 1,0-1-1,-1 0 0,1 1 0,1 0 0,-1 0 0,1 0 1,0 0-1,0 0 0,0 0 0,1 1 0,0-1 1,0 1-1,0-1 0,1 1 0,-1-1 0,1 1 0,1-1 1,-1 1-1,1-1 0,1 6 7,0-4-9,-1 1 0,2-1-1,-1 1 1,1-1 0,0 0 0,0 0 0,1 0-1,0-1 1,0 1 0,1-1 0,0 0 0,0 0 0,0 0-1,1-1 1,-1 0 0,1 0 0,1-1 0,-1 1-1,1-1 1,-1 0 0,1-1 0,0 0 0,1 0-1,2 0 10,4 1 62,0-1-1,0 0 0,1-1 0,-1-1 0,1 0 0,-1-1 0,1-1 0,-1 0 0,1-1 0,-1 0 0,0-1 0,9-4-61,-11-1 627,-17-1-260,-21 0-230,12 10-137,1 0 0,-1 1 0,1 1 0,0 0 0,0 1 0,0 1 0,0 0 0,0 0 0,1 1 0,0 1 0,1 0 0,-1 1 0,-5 3 0,1 1 0,1 1 0,0 1 0,0 0 0,1 1 0,1 0 0,-9 14 0,18-23-25,0 1 0,0-1 0,1 0 1,0 1-1,0 0 0,0 0 0,1-1 1,0 2-1,0-1 0,1 0 0,0 0 1,0 0-1,1 1 0,0-1 0,0 0 1,0 1-1,1-1 0,1 0 0,-1 0 1,1 0-1,0 0 0,0 0 0,1 0 1,0 0-1,2 3 25,2 0 9,1 1 0,0-1-1,0 0 1,1-1 0,0 0 0,1-1 0,0 0 0,0 0 0,1-1 0,-1 0 0,2-1-1,-1 0 1,1-1 0,1 1-9,-2-1 119,1-1 0,0 0 0,0-1 1,0 0-1,0-1 0,0 0 0,1 0 0,-1-2 0,1 0 0,-1 0 0,0-1 1,1 0-1,-1-1 0,8-3-119,-17 4 81,0 0 1,0 0-1,0-1 0,0 1 1,0-1-1,0 0 0,-1 0 1,1 0-1,-1 0 0,1 0 1,-1-1-1,0 1 0,1-1-81,12-24-4129,-8 14-5364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9.62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7 350 9984,'0'0'149,"0"0"86,0 0 21,0 0-22,0 0-63,0 0 42,0 0-63,29-8 84,23-8-15,-34 10-134,1 0-1,0 1 1,0 1 0,1 1-1,-1 0 1,1 1 0,-1 2-1,11 0-84,-12 2 38,0 0-1,-1 1 1,1 0-1,-1 2 1,0 0-1,-1 1 1,1 1-1,7 4-37,-17-7 41,-1 0 0,0 0-1,-1 0 1,1 0 0,-1 1-1,0 0 1,0 1 0,0-1-1,-1 1 1,0 0 0,0 0-1,0 0 1,-1 0 0,0 1-1,0-1 1,0 1 0,-1 0-1,0 0 1,-1 0 0,1 0-1,-1 0 1,0 4-41,-1 8 107,0-1 0,-1 1 1,-1-1-1,-1 0 0,-1 1 1,0-1-1,-1 0 0,-1-1 0,-1 0 1,0 0-1,-1 0 0,-1-1 1,-1 0-1,0 0 0,-2 0-107,5-5 87,-1-1 0,-1-1 0,1 0 0,-1 0-1,-1 0 1,1-1 0,-2 0 0,1-1 0,-1-1 0,0 1 0,0-2-1,-1 1 1,1-2 0,-1 1 0,-1-2 0,1 0 0,0 0-1,-1-1 1,1 0 0,-1-1 0,0-1 0,-5 0-87,8-2 19,0-1 1,0 0-1,1 0 1,-1-1-1,1 0 1,0-1-1,0 0 1,0 0-1,1-1 1,-1 0 0,1 0-1,1-1 1,-1 0-1,-1-3-19,4 5 11,1-1-1,-1 0 1,1 0-1,0 0 1,0 0 0,1 0-1,0-1 1,0 0-1,-1-6-10,3 9-2,0 1-1,0-1 0,1 0 1,-1 0-1,1 0 0,0 1 0,0-1 1,1 0-1,-1 0 0,1 0 1,0 1-1,0-1 0,0 0 1,0 1-1,1-1 0,-1 1 0,1 0 1,1-2 2,0 1-29,0 0-1,1 0 1,0 1 0,-1-1-1,1 1 1,0 0 0,1 0 0,-1 0-1,0 1 1,1 0 0,0-1-1,-1 2 1,1-1 0,0 0 0,0 1-1,0 0 1,2 0 29,18-3-129,0 2 1,1 0-1,2 2 129,11-2-162,11-1-167,19-2 443,-23 3-7450,-46 2-600</inkml:trace>
  <inkml:trace contextRef="#ctx0" brushRef="#br0" timeOffset="1">749 148 6400,'18'18'1408,"-16"-17"-598,-2-1-340,0 0-129,0 0-170,0 0-43,0 0 21,-5 28 448,-13 65 117,5-24 143,-4 54-857,15-102 93,1 0-1,2 0 1,0 0-1,1 0 1,1 0-1,0 0 1,8 20-93,-9-33 28,1-1 1,0 0-1,0-1 1,1 1-1,0 0 0,0-1 1,0 0-1,1 0 1,0 0-1,0-1 1,1 1-1,-1-1 0,1 0 1,0-1-1,1 1-28,2 0 61,1 0-1,0 0 1,0-1-1,0 0 0,1-1 1,-1 0-1,1-1 1,0 0-1,10 1-60,1-2 185,-1-1-1,1-1 1,0-1-1,-1 0 1,0-2 0,0-1-1,0 0 1,0-2-1,-1 0 1,7-4-185,-20 8 114,0 0 0,-1-1 0,1 0 1,-1 0-1,0-1 0,0 0 0,0 0 0,-1 0 0,0 0 1,0-1-1,0 0 0,-1 0 0,0 0 0,0-1 0,1-2-114,3-10 135,-2 0-1,0 0 1,-1 0 0,-1 0-1,0-4-134,-4 19 4,18-96 389,-2-39-393,-13 98 158,-2-1 0,-1 1-1,-3-1 1,-6-32-158,8 67-144,0-2-145,-1 1 0,0 0 0,0 0 1,-1 0-1,0 0 0,-4-7 289,6 14-3264,1 1-6293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9.62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4 6400,'0'0'256,"24"9"3562,-13-3-3631,-1-1 0,1-1 0,1 1-1,-1-2 1,0 0 0,1 0 0,0-1 0,-1 0-1,1-1 1,0-1 0,0 0 0,2 0-187,23-4 233,1-1-1,0-2 1,5-3-233,46-9 196,-57 17-2265,-19 2-5760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9.62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8064,'0'0'128,"0"0"21,0 0 86,0 0 42,15 3 491,95 7 2667,81 21-3435,-180-29 285,0 0 1,0-1 0,0-1-1,0 0 1,10-1-286,11-4-3882,-22 2-3392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9.62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1 938 6016,'0'8'64,"0"-6"277,0-2 214,0 0 298,26-12 1003,-7-1-1568,-1-1 0,0-1-1,0 0 1,-2-1 0,0-1 0,-1 0-1,0-1 1,-2-1 0,0 0 0,7-16-288,-4 4 146,-2-2 0,0 0 0,-3-1 0,0 0 0,-3 0 1,3-20-147,-8 39 0,6-33 0,-9 48 0,0 0 0,0 0 0,0 0 0,0 0 0,0 0 0,0 0 0,0 0 0,1 0 0,-1 0 0,0 0 0,0 0 0,0 0 0,0 0 0,0 0 0,0 0 0,0 0 0,0 0 0,0 0 0,0 0 0,0 0 0,1 0 0,-1-1 0,0 1 0,0 0 0,0 0 0,0 0 0,0 0 0,0 0 0,0 0 0,0 0 0,0 0 0,0 0 0,0 0 0,0 0 0,0 29 0,-7 310-13,2-62 666,-13 12-653,15-270 525,2-21 24,3-34-215,-1 30-318,12-99 342,20-67-358,-25 140 1,2-1 0,0 1 1,3 1-1,0 0 1,2 1-1,2 1 1,7-11-2,-18 32-9,-1 1 1,1 0-1,0 0 1,0 1 0,1 0-1,0 0 1,0 0 0,0 1-1,1 0 1,2-1 8,-7 5-2,0 0 1,0-1-1,0 1 1,0 0-1,0 0 1,0 1-1,0-1 1,0 1-1,1-1 1,-1 1-1,0 0 1,0 0-1,0 1 1,0-1-1,1 1 0,-1-1 1,0 1-1,0 0 1,0 0-1,0 0 1,0 1-1,0-1 1,-1 1-1,1-1 1,0 1-1,-1 0 1,1 0-1,-1 0 1,2 2 1,0 0 1,-1 0 1,1 0-1,-1 0 1,0 1-1,0-1 1,0 1-1,0 0 1,-1-1 0,0 1-1,0 1 1,0-1-1,-1 0 1,1 0-1,-1 1 1,0-1 0,-1 0-1,1 6-1,-2-3 16,0 0 1,0-1-1,-1 1 0,0 0 1,0-1-1,-1 1 0,1-1 1,-2 0-1,1 1 0,-1-2 0,-3 5-16,-3 3 30,0-1 0,0 0 0,-2-1 0,1 0-1,-2-1 1,1 0 0,-1-1 0,-1 0-1,0-1 1,0-1 0,-6 2-30,-86 30 85,105-40-89,1 0 0,0 0 0,-1 0 0,1 0 0,0 1 0,-1-1 0,1 0 0,0 0 0,0 0 0,-1 1 0,1-1 0,0 0 0,-1 0 0,1 1 0,0-1-1,0 0 1,0 0 0,-1 1 0,1-1 0,0 0 0,0 1 0,0-1 0,0 0 0,0 1 0,0-1 0,0 0 0,0 1 0,-1-1 0,1 0 0,0 1 0,0-1 0,0 0 0,1 1 0,-1-1 0,0 1 0,0-1 0,0 0 0,0 1-1,0-1 1,0 0 0,0 0 0,1 1 0,-1-1 0,0 0 0,0 1 0,0-1 0,1 0 0,-1 0 0,0 1 0,0-1 0,1 0 0,-1 0 0,0 1 0,1-1 0,-1 0 0,0 0 0,1 0 4,13 9-4,25 9-73,1-3 0,0-1 0,1-3 0,0 0 1,42 3 76,-59-14-1337,-10-3-6649,-13 3 1693</inkml:trace>
  <inkml:trace contextRef="#ctx0" brushRef="#br0" timeOffset="1">750 385 8960,'11'5'92,"0"1"1,-1 0 0,0 0-1,0 1 1,0 0 0,-1 1-1,0 0 1,0 0-1,-1 1 1,0 0 0,-1 1-1,0-1 1,0 2 0,-1-1-1,0 1 1,-1-1-1,0 1 1,-1 1 0,1 5-93,3 9 244,-1 0 0,-2 1 0,0-1 0,-2 1 0,-1 0 0,-1 1 0,-1-1 0,-2 3-244,-3 13 436,-2 0 0,-1 0 0,-3 0 0,-1-2 1,-13 31-437,-35 61-202,-12-4-4209,64-113-2629</inkml:trace>
  <inkml:trace contextRef="#ctx0" brushRef="#br0" timeOffset="2">1610 664 8960,'0'0'128,"0"0"0,0 0 0,0 0 21,-31 0 1003,9-1-390,1-2 0,-1 0-1,-1-1-761,3 0 228,1 1-1,0 1 0,-18 1-227,30 1 16,0 1 0,0 0 0,0 0 0,0 0 0,0 1-1,1 0 1,-1 1 0,0-1 0,1 1 0,0 1-1,-1-1 1,-3 4-16,-6 5 4,0 0 0,1 1-1,1 1 1,0 0 0,1 1-1,0 0 1,1 1 0,1 1-1,1 0 1,0 0 0,1 1-1,0 3-3,5-10 12,0 0-1,1-1 1,0 1 0,1 0-1,0 0 1,1 1-1,0-1 1,1 0-1,0 0 1,1 0 0,0 1-1,1-1 1,0 0-1,1 0 1,0-1-1,0 1 1,2 0 0,-1-1-1,1 0 1,0 0-1,1-1 1,2 3-12,-2-4 19,1 0 1,0 0-1,1 0 1,0 0-1,0-1 1,0-1-1,1 0 1,0 0-1,0 0 1,3 0-20,18 7 670,0 0 0,21 4-670,-44-14 193,-2-3-1041,-5-7-5327,0 2 4814,0-11-5188</inkml:trace>
  <inkml:trace contextRef="#ctx0" brushRef="#br0" timeOffset="3">1604 218 8448,'22'-7'1152,"-8"3"-797,1 0-1,0 2 1,0 0 0,6 0-355,-15 2 65,0 0 0,0 0 0,0 0-1,0 1 1,0 0 0,0 0 0,0 1 0,0-1 0,-1 1-1,1 0 1,0 1 0,1 0-65,-6-1 28,0-1-1,0 0 1,-1 0-1,1 0 1,0 0-1,0 0 1,-1 1 0,1-1-1,-1 0 1,1 1-1,-1-1 1,1 0 0,-1 1-1,0-1 1,0 0-1,0 1 1,0-1-1,0 1 1,0-1 0,0 1-1,0-1 1,0 0-1,-1 1 1,1-1-1,0 0 1,-1 1 0,1-1-1,-1 0 1,0 1-1,1-1 1,-1 0 0,0 0-1,0 0-27,-30 48 298,25-40-226,-96 137 568,102-145-635,0-1 0,-1 1 1,1-1-1,0 0 0,-1 1 0,1-1 1,0 1-1,0-1 0,0 1 0,0 0 1,-1-1-1,1 1 0,0-1 0,0 1 0,0-1 1,0 1-1,0-1 0,0 1 0,0-1 1,0 1-1,0 0 0,1-1 0,-1 1 1,0-1-1,0 1 0,0-1 0,1 1 1,-1-1-1,0 1 0,0-1 0,1 0 0,-1 1-5,20 6 100,35-7-144,-45-1-51,106 5-6156,-74 0 1089</inkml:trace>
  <inkml:trace contextRef="#ctx0" brushRef="#br0" timeOffset="4">1756 910 8320,'0'0'128,"0"0"0,15-2 0,-1 0 128,1-1 128,8-4 0,7 1 0,4 0 128,7-4-384,-3 5 128,7-1-256,-4 5 128,2 1 0,-4 0 0,-1 1-128,-9-1 0,-2 0-8064</inkml:trace>
  <inkml:trace contextRef="#ctx0" brushRef="#br0" timeOffset="5">2051 642 11392,'-5'7'225,"0"0"0,1 0 0,0 1 0,0-1 1,1 1-1,0 0 0,0 1 0,1-1 0,0 3-225,-12 78 754,12-74-697,-7 55-264,-13 126 1560,16-67-6595,6-125 4719,0-1-1,0 1 1,0 0-1,1-1 1,-1 1-1,1 0 1,0-1-1,0 1 1,1-1-1,-1 1 1,0-1-1,1 0 1,1 2 523,4 6-2048</inkml:trace>
  <inkml:trace contextRef="#ctx0" brushRef="#br0" timeOffset="6">2351 895 9856,'0'0'768,"12"-7"533,8-7-995,-1 0 1,-1-2-1,-1 0 1,0-2-1,5-7-306,73-98 344,-90 116-300,8-11 48,-1 0 1,0 0-1,-2-1 1,0-1-1,-1 0 1,-1 0-1,-1 0 0,-1-1 1,-1 0-1,0 0 1,-2-1-1,1-14-92,-10 4 23,-1 26-26,-5 17 5,3 12-2,1 0 0,0 0 0,2 1 0,0 0 0,2 0 0,1 0 0,0 16 0,-2-3 0,-21 308-7,13-136 163,11-191-67,-1 1 174,6-26 110,2-18-278,2-21-43,2 1-1,3 0 1,1 0 0,2 1 0,3 1 0,17-32-52,-21 51-13,1 1 1,1 0-1,1 1 1,1 1-1,1 0 1,8-6 12,-21 21-3,1 1 1,-1-1-1,1 1 1,0 1 0,0-1-1,1 1 1,-1 0-1,1 1 1,0 0-1,0 0 1,0 1 0,0 0-1,0 0 1,1 1-1,-1 0 1,1 1 0,-1-1-1,0 1 1,1 1-1,-1 0 1,1 0 0,5 2 2,-12-2 1,-1-1 1,0 0 0,0 1 0,0-1 0,0 0 0,1 1 0,-1-1 0,0 1 0,0 0-1,0-1 1,0 1 0,0 0 0,0 0 0,0 0 0,-1-1 0,1 1 0,0 0 0,0 0 0,-1 0-1,1 0 1,-1 0 0,1 1 0,0-1 0,-1 0 0,0 0 0,1 0 0,-1 0 0,0 0 0,0 1-3,0 1 9,0 0 0,0-1 0,-1 1 0,0 0 0,1 0 0,-1-1 0,0 1-1,0 0 1,-1-1 0,1 1 0,-1-1 0,0 2-8,-8 9 32,1-1 0,-2 0 0,1 0 0,-6 2-32,-1 1 30,-2-1 1,0 0-1,0-2 0,-1 0 0,-1-1 1,0-2-1,-18 7-30,-21 4 65,0-2-1,-19 0-64,58-12 17,21-6-17,0 0 1,0 0-1,0 0 0,0 0 0,0 0 0,0 0 0,0 0 0,0 0 0,0 0 1,1 0-1,-1 0 0,0 1 0,0-1 0,0 0 0,0 0 0,0 0 0,0 0 0,0 0 1,0 0-1,0 0 0,0 0 0,0 0 0,0 0 0,0 0 0,0 0 0,0 0 1,0 1-1,0-1 0,0 0 0,0 0 0,0 0 0,0 0 0,0 0 0,0 0 0,0 0 1,0 0-1,0 0 0,0 0 0,0 0 0,0 0 0,0 0 0,0 0 0,0 1 1,0-1-1,0 0 0,-1 0 0,1 0 0,0 0 0,0 0 0,0 0 0,0 0 0,36 1-3,-11-1 4,49 0-293,-26-1 558,-1 3 0,12 2-266,-48-3-382,0 1-1,0 0 1,0 1-1,0 0 1,0 0-1,-1 1 1,0 1-1,0 0 1,0 0-1,0 1 1,6 5 382,-14-10-3968,-2-1-2048</inkml:trace>
  <inkml:trace contextRef="#ctx0" brushRef="#br0" timeOffset="7">2986 0 3072,'0'0'640,"0"0"192,0 0 789,0 0 43,0 0-917,0 0-299,0 0-235,0 0 0,11 0 193,352 11 1919,-363-11-2319,0 0 0,1 0-1,-1 0 1,0 0 0,0 0 0,0-1 0,0 1-1,1 0 1,-1 0 0,0 0 0,0 0 0,0 0-1,1 0 1,-1 0 0,0 0 0,0 0 0,1 0 0,-1 0-1,0 0 1,0 0 0,0 0 0,1 0 0,-1 0-1,0 0 1,0 0 0,0 1 0,1-1 0,-1 0-1,0 0 1,0 0 0,0 0 0,0 0 0,1 0-1,-1 1 1,0-1 0,0 0 0,0 0 0,0 0 0,0 0-1,0 1 1,0-1 0,1 0 0,-1 0 0,0 0-1,0 1 1,0-1 0,0 0 0,0 0 0,0 0-1,0 1 1,0-1 0,0 0 0,0 0 0,0 1-6,-12 10 403,-10 12-117,13-7-286,0 0 0,0 1 0,2 0 0,0 1 0,1-1 0,1 1 0,0 0 0,2 1 0,0-1 0,0 19 0,1 27 0,4-1 0,6 41 0,1 48 0,-16 69 832,-9 0 0,-13 20-832,28-232 100,0 0 0,-1 0 0,1 0 0,-2 0 0,1-1 0,-1 1 0,-1 0 0,1-1 0,-4 4-100,5-9 27,-1 0-1,1 0 1,-1-1-1,0 1 1,0-1-1,0 0 0,0 0 1,0 0-1,0 0 1,-1 0-1,1-1 1,0 0-1,-1 1 1,0-1-1,1 0 1,-1-1-1,0 1 1,1-1-1,-1 0 1,0 1-1,0-2 1,1 1-1,-1 0 1,-1-1-28,-40-3-613,-85-2-7326,74 6 2543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9.63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0 155 7040,'0'0'0,"0"0"128,0 0 0,0 0 128,15-7 256,6 0 0,6-4-128,5-2 0,8-1-256,-1 2 128,5-2-128,0-1 0,2 0 0,-6 1 128,-2 4-128,-8 0 0,-3 2-5120,-8 4-512</inkml:trace>
  <inkml:trace contextRef="#ctx0" brushRef="#br0" timeOffset="1">86 171 4992,'6'13'187,"-2"0"1,1 0-1,-2 1 0,0-1 1,0 1-1,-1 0 0,-1 0 1,0-1-1,-1 1 0,-1 0 1,0 2-188,1 27 371,-1 61 818,-9 57-1189,-2 30 453,13 346 2257,-5-473-1814,7-64-858,1 0 1,-1 0 0,0 0-1,0 0 1,0-1 0,0 1-1,1-1 1,-1 0-1,0 0 1,0 0 0,1-1-39,2 0 65,35 0-1622,-17 2-6336</inkml:trace>
  <inkml:trace contextRef="#ctx0" brushRef="#br0" timeOffset="2">850 295 6784,'0'0'128,"0"0"64,0 0 256,0 0 42,0 0-63,0 0 0,0 0-214,0 0 0,0 0-42,0 0 42,0 0-42,-13 9 426,8-4-506,-20 19 277,1 2 0,2 1 0,0 1-368,2 0 33,1 1 1,2 0-1,1 1 0,-4 14-33,14-29 12,1 1-1,0 1 0,1-1 0,1 1 1,0 0-1,2 0 0,-1 0 0,2 0 1,2 15-12,9 47 69,3 0 0,4-1 1,3-1-1,11 22-69,-9-52 875,-23-45-918,0-2-661,0 0-1323,0 0-4927</inkml:trace>
  <inkml:trace contextRef="#ctx0" brushRef="#br0" timeOffset="3">1136 469 7424,'3'19'426,"0"0"0,-2 0 0,0 1 0,-1-1 0,-2 11-426,0 30 835,6 28 73,-1-45-532,-2-1 0,-1 1-1,-3 0 1,-2 6-376,4-43-317,-7 23 1545,-7-11-5851,13-16 740,1-7 2411,-2-17 512,-1-4-661</inkml:trace>
  <inkml:trace contextRef="#ctx0" brushRef="#br0" timeOffset="4">1409 709 8064,'0'0'128,"0"0"128,18 4 0,-2 0 0,0 3 0,1-3 0,-5 0-128,2-1 128,-3-2-128,6-1 0,1 0-7296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0:50:49.49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333 115 6400,'7'2'81,"-1"0"0,0 0 0,1 0 0,-1 1 0,0 0 0,0 0 0,0 1 0,0-1 0,-1 1 0,0 1 1,1-1-1,-1 1 0,-1 0 0,1 0 0,0 2-81,3 4 210,-1 1 0,-1 0 1,0 1-1,0-1 0,-2 1 0,1 0 1,-1 2-211,9 29 744,-2 0 1,-2 1-1,-2 0 1,1 34-745,-8-62 279,0-1 1,-1 1-1,-1 0 1,-1 0-1,0-1 1,-4 14-280,4-21 140,-1 0 0,0 0 0,0-1 0,-1 1 0,1-1 0,-2 0 0,1 0 0,-1-1 0,-1 1 0,1-1 0,-1-1 1,-1 2-141,3-4 47,-1-1 1,1 1 0,0-1 0,-1 0-1,0 0 1,0 0 0,1-1 0,-1 0 0,-1 0-1,1-1 1,0 0 0,0 0 0,-1 0 0,-4-1-48,1 0 44,-1-1 1,1 0-1,-1-1 1,1 0 0,0 0-1,0-1 1,0-1 0,-8-3-45,2-1 29,0 0 1,1-1 0,0-1-1,1 0 1,0-1 0,0 0-1,1-2 1,1 1-1,0-1 1,-6-10-30,7 7 2,1-1 0,1 0 0,0 0 0,1-1 1,1 0-1,1-1 0,0 0 0,2 1 0,0-2 0,1 1 0,1 0 0,1-1 0,1 1 0,0-1 0,1 1 0,1 0 0,1-1 0,4-12-2,-3 17-18,1-1 0,1 1 0,0 0 0,1 1 0,0-1-1,1 1 1,1 0 0,0 1 0,1 0 0,0 1-1,1 0 1,0 0 0,1 1 0,0 1 0,1 0 0,0 1-1,1 0 1,0 1 0,0 0 0,1 1 0,0 1-1,11-3 19,-6 4-58,1 1-1,0 1 0,0 1 0,0 1 0,0 1 0,0 1 0,0 0 0,-1 2 0,1 0 0,0 2 0,-1 0 0,0 1 0,0 1 0,-1 1 0,0 1 0,0 0 0,0 2 59,-18-11 107,-1 0 21,0 0 0,0 0 21,0 0-64,0 0-554,0 0-1771,0 0-6805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9.64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1 140 7936,'145'-35'421,"2"6"0,1 7 1,1 6-1,43 5-421,0 6 362,-28 1-532,58-12 170,-204 14-6613</inkml:trace>
  <inkml:trace contextRef="#ctx0" brushRef="#br0" timeOffset="1">156 360 7168,'13'-10'149,"1"0"0,-1 1 1,2 1-1,-1 0 0,1 0 1,0 2-1,1 0 0,0 1 1,-1 0-1,9 0-149,-8 2 104,-1 2 0,0 0-1,1 1 1,0 1 0,-1 0-1,0 1 1,1 0 0,-1 2 0,0 0-1,0 0 1,-1 1 0,4 3-104,-12-6 39,0 1 0,0 0 0,-1 0 0,1 1 0,-1-1 0,0 1 0,0 0 0,-1 0 0,1 1 0,-1 0 0,0-1 0,0 1 0,0 1 0,-1-1 0,0 1-1,0-1 1,0 1 0,-1 0 0,1 0 0,-1 0 0,-1 0 0,1 0 0,-1 0 0,0 1 0,-1-1 0,0 0 0,0 1 0,0-1 0,0 0 0,-1 1 0,-1 0-39,-1 9 59,-2-1 0,0 1 0,-1-1 0,0 0 0,-2 0 0,1-1 0,-2 0 0,0 0 0,-1-1 0,0 0 0,0-1 0,-2 0 0,1-1 0,-2 0 0,-7 5-59,7-6 176,0-1-1,0 0 1,-1-1 0,0 0-1,-1-1 1,0-1 0,0 0-1,0-1 1,-1-1 0,1 0-1,-1-1 1,0-1 0,0 0 0,0-1-1,-14-1-175,29 0 13,-1 0-1,1 0 0,-1-1 1,0 1-1,1 0 1,-1 0-1,1-1 0,-1 1 1,1-1-1,-1 1 1,1-1-1,0 0 0,-1 0 1,1 1-1,0-1 0,0 0 1,-1 0-1,1 0 1,0-1-1,0 1 0,0 0 1,0 0-1,0 0 1,0-1-1,0 0-12,0-1 4,1 1 0,0 0-1,-1-1 1,1 1 0,0-1 0,0 1-1,0 0 1,1-1 0,-1 1 0,0-1-1,1 1 1,0 0 0,-1-1 0,1 1-1,0-1-3,3-5-3,1-1 0,-1 1 0,1 0 0,0 0 0,1 0 0,0 1 0,0 0 0,3-2 3,5-2-10,0 1 1,0 0-1,1 1 1,0 0-1,1 2 1,0 0-1,10-3 10,71-18-4691,-57 19-2327</inkml:trace>
  <inkml:trace contextRef="#ctx0" brushRef="#br0" timeOffset="2">1198 421 11648,'-47'-44'2297,"42"39"-2255,1-1-1,-1 0 1,0 1 0,-1 0-1,0 0 1,1 1 0,-1-1-1,-1 1 1,1 1 0,-1-1 0,1 1-1,-1 0 1,0 1 0,0-1-1,-4 0-41,0 3 12,0 0-1,1 1 1,-1 0-1,0 0 1,1 1 0,-1 0-1,1 1 1,-1 1-1,1-1 1,0 2-1,1-1 1,-1 1-1,1 1 1,0-1 0,0 2-1,0-1 1,1 1-1,0 1 1,1-1-1,-1 1 1,2 1-1,-1-1 1,1 1 0,-4 7-12,9-12 0,-1-1-1,1 1 1,0-1 0,0 1 0,0-1 0,0 1 0,1 0 0,0-1 0,-1 1 0,1 0 0,1 0 0,-1-1 0,0 1 0,1 0 0,0-1 0,0 1 0,0 0 0,0-1 0,1 0 0,-1 1 0,1-1 0,0 0 0,0 1 0,0-1 0,0 0 0,1-1 0,-1 1-1,4 2 1,8 9 2,1-2-1,1 0 1,0 0-1,1-2 1,4 2-2,12 9 15,-19-13 43,18 12 45,-32-20-100,1 0 0,-1 1 0,0-1 1,1 1-1,-1-1 0,0 0 1,1 1-1,-1-1 0,0 1 0,1-1 1,-1 0-1,0 1 0,0-1 1,0 1-1,1-1 0,-1 1 0,0-1 1,0 1-1,0-1 0,0 1 1,0-1-1,0 1 0,0-1 0,0 1 1,0 0-1,0-1 0,0 1 1,0-1-1,-1 1 0,1-1 0,0 0 1,0 1-1,0-1 0,-1 1 0,1-1 1,0 1-1,-1-1 0,1 1 1,0-1-1,-1 0 0,1 1 0,0-1 1,-1 0-1,1 1 0,-1-1 1,1 0-1,-1 0 0,1 1 0,-1-1 1,1 0-1,-1 0 0,1 0 1,-1 0-1,1 0 0,-1 0-3,-24 13 6,0 1 0,0 1 0,2 2-1,-1 1-5,14-11 0,1 1 0,0 0 0,0 1 0,1-1-1,0 2 1,1-1 0,0 1 0,0 0 0,1 1 0,-4 10 0,9-18 0,0 0 0,0 1 0,0-1 0,0 0 0,1 0 0,0 1 0,0-1 0,0 0 0,0 0 0,0 1 0,0-1 0,1 0 0,0 0 0,-1 1 0,1-1 0,0 0 0,1 0 0,-1 0 0,1 0 0,1 3 0,1-1 0,0 0 0,0 0 0,0 0 0,1 0 0,-1-1 0,1 0 0,0 0 0,5 3 0,7 4 0,2-1 0,-1-1 0,1-1 0,1 0 0,15 3 0,-21-7 10,-1-1 1,1 0 0,0-1-1,0-1 1,0 0 0,0-1-1,0-1 1,4 0-11,-16 0-352,0 0 1,0 0-1,-1 0 0,1 0 1,0 0-1,0 0 1,-1-1-1,1 1 0,-1-1 1,1 1-1,-1-1 1,0 1-1,0-1 0,0 0 1,0 1-1,0-1 1,0 0-1,0 0 0,0-2 352,17-45-5419,-14 35 5317,8-18-1733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9.64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0 196 8448,'24'-18'725,"-12"13"-677,1 0 1,-1 1-1,2 0 0,-1 1 0,0 0 1,0 1-1,1 1 0,-1 0 0,1 1 1,0 0-1,-1 1 0,0 1 1,1 0-1,-1 1 0,0 0 0,0 1 1,0 1-1,0 0 0,9 5-48,-10-5 37,-1 1 0,-1 0 0,1 1 0,-1-1-1,0 2 1,-1 0 0,0 0 0,0 1 0,-1 0 0,0 0 0,0 1-1,-1 0 1,0 0 0,-1 0 0,0 1 0,-1 0 0,0 1 0,-1-1-1,0 1 1,-1 0 0,0 0 0,-1 1-37,-2-4 82,0 1 0,-1-1 0,0 1 0,0-1 0,-1 1 0,-1-1 0,1 0 0,-2 0 0,1 0 1,-1-1-1,0 1 0,-1-1 0,0 0 0,-1 0 0,1 0 0,-1-1 0,-1 0 0,-2 2-82,-13 14 260,-1-2 0,-1 0 0,-1-2 0,-24 15-260,40-29 44,-1 0 0,0 0 0,1 0 0,-2-2 0,1 1 0,0-1 0,-1-1 0,1 0-1,-1 0 1,0-1 0,-6 0-44,13-1 16,-1 0 0,0 0 0,0 0 0,0-1 0,1 0 0,-1 0-1,0 0 1,1 0 0,-1-1 0,1 0 0,-1 0 0,1 0 0,0 0 0,0-1 0,0 0-1,0 0 1,0 0 0,1 0 0,-1 0 0,1-1 0,0 1 0,0-1 0,0 0-1,0 0 1,1 0 0,-2-4-16,3 5 1,-1 0 0,1 1 0,0-1 0,1 1 0,-1-1 0,0 0 0,1 0 0,0 0 0,-1 1 0,1-1 0,0 0 0,0 0 0,1 0 0,-1 0 0,1 1 0,-1-1 0,1 0 0,0 1 0,0-1 0,0 0 0,0 1-1,2-2 0,-1 1 0,1-1 1,0 1-1,0 0 1,0 0-1,0 0 1,0 1-1,1-1 1,-1 1-1,1 0 1,0 0-1,0 0 1,0 0-1,16-6-1,1 1 0,0 1 0,1 2 0,-1 0 0,5 0 1,-7 1 0,107-15-3542,-89 13-3796</inkml:trace>
  <inkml:trace contextRef="#ctx0" brushRef="#br0" timeOffset="1">626 27 10496,'-2'2'0,"1"-1"0,0 1 0,0 0 0,0 0 0,0-1 0,1 1 0,-1 0 0,0 0 0,1 0 0,-1 0 0,1 0 0,0 0 0,0 0 0,0 0 0,0 0 0,0 0 0,0 0 0,0 0 0,0 0 0,1 0 0,0 1 0,0 6 0,14 312 512,-14-307-465,0 1 1,1 0-1,0-1 0,1 0 1,1 0-1,0 0 1,1 0-1,1 0-47,-4-10 47,-1-1-1,1 0 1,0 0-1,0 0 1,0-1-1,0 1 0,0 0 1,1-1-1,-1 1 1,1-1-1,0 0 1,0 0-1,0 0 1,0 0-1,0 0 0,0-1 1,0 1-1,0-1 1,1 0-1,-1 0 1,0 0-1,1 0 1,-1-1-1,1 1 0,-1-1 1,1 0-1,-1 0 1,1-1-1,-1 1 1,1 0-1,-1-1 1,1 0-1,-1 0 0,1 0 1,1-1-47,10-4 125,1 0 0,-1-1 0,-1-1 0,1 0 0,-1-1 0,-1-1 1,1 0-1,-2-1 0,1 0 0,-2-1 0,1 0 0,-2-1 0,0 0 0,0-1 0,-1 0 0,-1 0 0,0-1 1,-1 0-1,-1 0 0,0-1 0,-1 0 0,1-9-125,-3 15 72,4-27 331,0-1 0,-1-12-403,-6 38 99,1-1 1,-1 0-1,-1 1 0,-1 0 0,1-1 0,-2 1 0,0 0 0,0 0 0,-3-7-99,1 9 0,-7-5 120,10 15-4859,1 0 2084,1 0-4406</inkml:trace>
  <inkml:trace contextRef="#ctx0" brushRef="#br0" timeOffset="2">1154 527 10368,'0'0'277,"0"0"64,0 0-63,0 0-1,24-8 619,-6 3-787,1 0 0,-1 1 0,1 1 0,0 1 0,-1 1 0,1 0 0,0 2 0,0 0 0,11 3-109,-16-3 292,-3-1-3997,-11 0-3100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9.64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0 179 9600,'14'4'49,"-1"0"0,1-1 0,0-1 0,0 0 1,0-1-1,0-1 0,0 0 0,2-1-49,22-3 83,0-3-1,10-3-82,30-6-665,-77 16-2108,-1 0-1771</inkml:trace>
  <inkml:trace contextRef="#ctx0" brushRef="#br0" timeOffset="1">150 1 8448,'2'2'47,"0"0"-1,-1 0 1,1 0 0,-1 1 0,1-1 0,-1 1 0,0-1-1,0 1 1,0 0 0,0-1 0,-1 1 0,1 0 0,-1 0-1,1-1 1,-1 1 0,0 0 0,0 2-47,-6 55 518,3-29-403,2 175 846,2-96-1666,-1-101-6100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9.65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344 1275 8320,'3'-3'256,"15"-11"-48,0 1 1,1 1-1,0 1 0,1 1 1,0 1-1,12-4-208,-22 10 45,0 0 0,1 1-1,-1 0 1,1 0-1,-1 2 1,1-1 0,0 1-1,-1 1 1,1 0 0,-1 0-1,1 1 1,-1 0-1,0 1 1,1 0 0,1 2-45,-4-2 26,0 0-1,0 1 1,-1 0 0,1 1 0,-1-1 0,0 1 0,0 0 0,-1 1 0,0 0 0,0 0 0,0 0-1,-1 1 1,1 0 0,-2 0 0,1 1-26,-1-2 37,-2 1 1,1 0-1,0 0 1,-1 0-1,-1 0 0,1 0 1,-1 0-1,0 0 1,-1 1-1,1-1 0,-2 0 1,1 1-1,-1-1 0,0 0 1,0 0-1,-1 0 1,-1 5-38,-4 5 89,0-1 1,-1 0-1,-1 0 1,0 0 0,-2-2-1,1 1 1,-2-1-1,1 0 1,-2-1 0,0-1-1,-1 0 1,0-1-1,0 0 1,-1-1 0,-1-1-1,0 0 1,0-2-1,0 1 1,-1-2 0,0 0-1,0-1 1,-1-1-1,0 0 1,0-2 0,-10 1-90,26-3 9,0 0 0,1 0 0,-1 0 0,1 0 0,-1 0 0,0 0 0,1 0 0,-1-1 1,1 1-1,-1-1 0,1 1 0,-1-1 0,1 1 0,-1-1 0,1 0 0,-1 0 0,1 0 0,0 0 1,0 0-1,-1 0 0,1 0 0,-1-1-9,2 1 5,-1-1 0,1 1 1,-1-1-1,1 1 0,0-1 1,0 1-1,-1 0 0,1-1 1,0 1-1,0-1 0,0 1 0,1-1 1,-1 1-1,0-1 0,0 1 1,1-1-1,-1 1 0,1-1 0,0 0-5,2-4 3,0 0-1,0 1 0,0-1 0,1 0 0,0 1 0,0 0 0,1 0 0,0 0 1,3-3-3,-1 3 2,0 0 1,0 1 0,0 0 0,1 0 0,-1 0 0,1 1 0,0 0 0,0 1-1,0 0 1,0 0 0,1 1 0,-1 0 0,0 0 0,1 1 0,1 0-3,12 2-39,0 1 1,-1 1 0,1 1 0,18 8 38,49 10-2066,-78-22-5998</inkml:trace>
  <inkml:trace contextRef="#ctx0" brushRef="#br0" timeOffset="1">141 168 6528,'0'0'149,"0"0"107,0 0 107,0 0 42,0 0 107,0 0 21,0 0-298,4-5-22,2-2-170,0 1 0,0-1-1,0 1 1,1 0 0,0 0-1,0 1 1,1 0 0,-1 0-1,1 1 1,0 0 0,0 1-1,1-1 1,-1 1 0,1 1-1,-1 0 1,1 0 0,0 1-1,0 0 1,3 0-43,-2 1 27,0 0-1,0 1 1,-1 0 0,1 1 0,0 0-1,0 1 1,-1 0 0,0 0 0,1 1-1,-1 0 1,0 1 0,-1 0-1,1 0 1,-1 1 0,0 0 0,-1 0-1,1 1 1,-1 0 0,-1 0 0,1 1-1,-1 0 1,0 0 0,-1 0-1,0 1-26,0 1 53,0 0 0,-1 1 0,0-1-1,-1 1 1,0 0 0,0 0 0,-2 0 0,1 0-1,-1 1 1,-1-1 0,0 0 0,0 0-1,-1 1 1,-1-1 0,0 0 0,-1 0-1,0 0 1,0-1 0,-1 1 0,0-1-1,-1 1-52,-5 8 83,0-1-1,-1-1 0,-1 1 1,0-2-1,-1 0 0,-1 0 0,-1-1 1,0-1-1,-1-1 0,-12 9-82,20-17 33,0 1 0,0-2 0,-1 1 0,0-1 0,0 0 0,0-1-1,0 0 1,0 0 0,-1-1 0,0 0 0,1-1 0,-1 0-1,0 0 1,1-1 0,-1-1 0,0 0 0,0 0 0,1 0 0,-1-1-1,1-1 1,0 0 0,-1 0 0,-1-2-33,-4-2 33,-1-2 1,1 1-1,1-2 0,-1-1-33,9 7 9,1 0 1,0 0-1,0-1 0,0 0 0,1 0 1,0 0-1,0-1 0,0 1 0,0-1 0,1 0 1,-3-5-10,6 9 0,0 1 0,0 0 0,0-1 0,0 1 0,0 0 0,0 0 0,0-1 0,1 1 0,-1 0 0,0-1 0,1 1 0,-1 0 0,1 0 0,-1-1 0,1 1 0,0 0 0,-1 0 0,1 0 0,0 0 0,0 0 0,0 0 0,0 0 0,0 0 0,0 0 0,0 1 0,0-1 0,0 0 0,0 1 0,0-1 0,0 0 0,1 1 0,0-1 0,47-17 0,-42 16 0,21-7-394,1 1 1,0 1 0,1 2 0,0 1 0,0 1 0,0 1 0,24 3 393,-34 0-7360</inkml:trace>
  <inkml:trace contextRef="#ctx0" brushRef="#br0" timeOffset="2">753 0 10368,'-11'81'192,"4"1"0,3-1 0,4 1 0,10 73-192,-8-142 56,1-1 1,0 0-1,1 1 0,0-1 1,1 0-1,0-1 1,1 1-1,0-1 0,1 0 1,0 0-1,1 0-56,-5-8 77,-1 0-1,1 0 1,0 0-1,0 0 1,0 0-1,1 0 1,-1-1-1,1 1 1,-1-1-1,1 0 1,0 0-1,0-1 1,0 1-1,0-1 1,0 0-1,0 0 1,0 0-1,1 0 1,-1-1-1,0 0 1,0 0-1,1 0 1,-1 0-1,0-1 1,0 1-1,0-1 0,1 0 1,-1 0-1,0-1 1,0 1-1,0-1 1,-1 0-1,1 0 1,1-1-77,9-6 134,-1 0-1,0 0 1,0-1 0,-1-1-1,0 0 1,-1-1 0,-1 0-1,0-1 1,0 0 0,-1 0-1,-1-1 1,0 0 0,-1-1 0,-1 1-1,0-1 1,-1-1 0,0 1-1,-1-1 1,1-14-134,0-13 231,-3 0 0,-1 0 0,-2-1-1,-2 1 1,-2 0 0,-9-37-231,19 57-1804,4 13-6312,-9 10 2442</inkml:trace>
  <inkml:trace contextRef="#ctx0" brushRef="#br0" timeOffset="3">1224 554 7680,'0'0'128,"0"0"21,0 0 107,0 0 128,28 7 1323,0-3-1419,1-1 0,0-2 0,-1-1 0,1-1 0,0-1 0,-1-2 0,0-1 0,4-2-288,-20 4-885,-8 2-4248,-4 1 5113,0 0-4374</inkml:trace>
  <inkml:trace contextRef="#ctx0" brushRef="#br0" timeOffset="4">1427 355 6016,'-8'13'1045,"4"-5"-763,0-1-1,0 0 1,1 1-1,0 0 1,0-1 0,1 1-1,0 0 1,0 1-1,1-1 1,0 4-282,0 9 505,2 1 0,1 0 0,2 10-505,1 25 362,-2 1 1,-4 9-363,1-26-2859,0-32-3455</inkml:trace>
  <inkml:trace contextRef="#ctx0" brushRef="#br0" timeOffset="5">65 992 8192,'0'0'149,"3"0"86,211 4 550,-67 1-420,-1-7-1,78-13-364,-100-1 49,371-41 308,-492 56-321,1 1 0,-1-1 0,0 1 0,0 0-1,1 0 1,-1 1 0,0-1 0,0 1 0,1 0 0,-1-1 0,3 2-36,-6-1-34,1-1 0,-1 0-1,0 0 1,1 1 0,-1-1-1,0 0 1,0 1 0,1-1-1,-1 0 1,0 1-1,0-1 1,0 0 0,1 1-1,-1-1 1,0 0 0,0 1-1,0-1 1,0 1 0,0-1-1,0 0 1,0 1 0,0-1-1,0 1 1,0-1 0,0 1-1,0-1 1,0 0 0,0 1-1,0-1 1,0 1 34,-14 18-4336,-6-1-1061</inkml:trace>
  <inkml:trace contextRef="#ctx0" brushRef="#br0" timeOffset="6">1270 1205 9856,'0'0'384,"0"0"0,0 0 0,0 0-22,0 0-84,0 0-22,0 0 0,-1-4-22,0 0-199,-1 1-1,1-1 0,-1 1 0,1-1 1,-1 1-1,0-1 0,0 1 1,-1 0-1,1 0 0,-1 0 0,1 1 1,-1-1-1,0 0 0,0 1 1,0 0-1,-1 0 0,1 0 0,0 0 1,-1 0-1,1 1 0,-2-1-34,0 0 13,-1 1 1,1 0-1,-1 1 0,0-1 0,1 1 0,-1 0 0,1 0 0,-1 1 1,0-1-1,1 1 0,-1 1 0,1-1 0,0 1 0,-1 0 1,-2 1-14,-4 3 0,0 0 0,0 1 0,0 0 0,1 0 0,0 1 0,0 1 0,1 0 0,0 0 0,-2 5 0,7-9 0,1 0 0,0 1 0,0-1 0,0 1 0,1 0 0,0 0 0,0 0 0,1 0 0,0 0 0,0 1 0,0-1 0,1 1 0,0-1 0,0 1 0,0 0 0,1-1 0,0 1 0,1 0 0,0 6 0,1-8 0,-1 0 0,1 0 0,0 0 0,1 0 0,-1-1 0,1 1 0,0-1 0,0 1 0,0-1 0,1 0 0,0-1 0,-1 1 0,1 0 0,1-1 0,-1 0 0,0 0 0,1 0 0,0-1 0,-1 1 0,1-1 0,0 0 0,2 0 0,18 6 0,0 0 0,0-2 0,0-1 0,4-1 0,-5 0 0,-24-4 7,1 0 1,0 0 0,-1 0 0,1 0 0,0 0 0,-1 0 0,1 0-1,0 0 1,-1 1 0,1-1 0,0 0 0,-1 0 0,1 1 0,0-1-1,-1 0 1,1 1 0,-1-1 0,1 1 0,-1-1 0,1 1 0,-1-1 0,1 1-1,-1-1 1,0 1 0,1-1 0,-1 1 0,0 0 0,1-1 0,-1 1-1,0-1 1,0 2-8,0-1 8,0 1-1,0-1 1,-1 0-1,1 1 1,-1-1-1,0 0 1,1 1-1,-1-1 1,0 0-1,0 0 1,0 1-1,0-1 1,0 0-1,0 0 1,0 0-8,-54 43 25,41-34-22,-25 19-3,22-19 0,2 1 0,-1 1 0,2 0 0,-1 1 0,2 0 0,0 1 0,0 1 0,-6 11 0,17-22 0,0 0-1,0 0 1,1 1 0,-1-1 0,1 1 0,0-1 0,0 1 0,1-1 0,-1 1 0,1 0 0,0-1 0,0 1 0,0 0 0,1-1 0,0 1 0,0-1 0,0 1-1,0-1 1,1 1 0,0-1 0,0 0 0,0 0 0,0 0 0,1 0 0,-1 0 0,1 0 0,0-1 0,0 1 0,1-1 0,-1 0 0,4 2 0,2 3 2,1 0 0,0-1 0,0 0 0,1-1 0,-1 0 0,1-1 0,1 0 1,-1-1-1,1 0 0,0-1 0,9 2-2,-2-3 55,-1 0 0,1-1-1,0-1 1,0-1 0,0 0 0,-1-1 0,1-2 0,-1 1 0,1-2-1,-1-1 1,-1 0 0,1-1 0,-1-1 0,10-6-55,-13-1-1425,-5-3-4467,-5 7 1028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9.65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360 2 8960,'0'0'128,"0"0"21,-40-1 342,35 1-486,-1 1 0,1-1 0,0 1 1,-1 0-1,1 1 0,0 0 0,0-1 0,0 2 1,0-1-1,0 0 0,1 1 0,-1 0 0,1 0 1,-1 0-1,1 1 0,0 0 0,1 0 1,-1 0-1,0 0 0,1 0 0,0 0 0,0 1 1,1 0-1,-1-1 0,1 1 0,0 0 0,0 0 1,1 1-1,-1-1 0,1 0 0,0 0 1,0 1-6,-2 21 45,0 1 0,2 0 0,1-1 0,2 1 0,2 18-45,-2-24 13,3 24 397,-2-1 0,-3 1 1,-1-1-1,-6 32-410,6-65 133,-1 0 1,-1-1-1,0 1 0,0-1 1,-1 1-1,-1-1 1,0-1-1,0 1 1,-1-1-1,-1 0 0,0 0 1,0 0-1,0-1 1,-1 0-1,-1-1 1,0 0-1,0 0 0,0-1 1,-1 0-1,-4 2-133,12-8 24,0 1-1,0-1 0,0 0 0,-1 0 1,1 0-1,-1 0 0,1 0 0,0-1 1,-1 1-1,0 0 0,1-1 0,-1 0 1,1 0-1,-1 0 0,1 0 1,-1 0-1,0 0 0,1-1 0,-1 1 1,1-1-1,-1 0 0,1 0-23,1 1-4,0-1 0,0 0 0,0 1 0,1-1 0,-1 0 0,0 1 0,1-1 0,-1 0 0,0 0 0,1 0 0,-1 0 0,1 1 0,-1-1 0,1 0 0,0 0 0,-1 0 0,1 0 0,0 0 0,0 0 0,0 0 0,0 0 0,0 0 0,0 0 0,0 0 0,0 0 0,0 0 0,0 0 0,0 0-1,1 0 1,-1 0 0,0 0 0,1 0 0,-1 0 0,0 0 0,1 0 0,-1 1 0,1-1 0,0 0 0,-1 0 0,1 0 0,0 1 0,-1-1 0,1 0 0,0 1 0,0-1 0,0 1 0,0-1 0,-1 1 0,1-1 0,0 1 0,0 0 0,0-1 0,0 1 4,1 0-8,0 1 1,0-1 0,0 1-1,0 0 1,0 0-1,0-1 1,0 1-1,-1 0 1,1 1 0,0-1-1,-1 0 1,1 0-1,-1 1 1,1-1-1,-1 1 1,1-1 0,-1 1-1,0 0 1,0-1-1,1 3 8,22 38 1,-22-40-2,8 21-1,0 0 0,-1 0 1,-1 1-1,-1 0 1,-2 1-1,0-1 0,0 17 2,-2 10 47,-2 0-1,-2 0 1,-4 14-47,0 50 650,5 19-650,1-51 224,-2-67-116,2 0 0,0 0 0,0-1 0,2 1 0,0 0 0,3 6-108,-5-17-77,1 0 0,0-1-1,1 1 1,-1-1 0,1 1 0,0-1-1,0 0 1,0 0 0,0 0 0,1 0 0,0-1-1,0 1 78,0-1-379,0 0 0,0-1 0,0 0 0,0 0 0,0 0 0,0 0 0,1-1 0,-1 1 0,3-1 379,32 5-4310,0-2-852</inkml:trace>
  <inkml:trace contextRef="#ctx0" brushRef="#br0" timeOffset="1">2725 575 9344,'0'0'149,"0"0"107,0 0 128,0 0 43,0 0-214,0 0 0,0 0-63,-6 1-22,-9 2-71,0-1 0,0 2 0,0 0 0,1 1 0,-1 0 1,1 1-1,-6 5-57,11-7 20,2 2 0,-1-1 0,0 1 0,1 0 0,0 1 0,1-1 0,-1 1 0,1 1 1,1-1-1,-1 1 0,1 0 0,1 0 0,-2 4-20,-3 7 10,1-1 0,2 1 0,0 0 0,0 1-1,2 0 1,1 0 0,-2 17-10,5-30 2,0 1 0,0-1-1,0 0 1,1 0-1,0 0 1,0 0 0,0 1-1,1-2 1,0 1 0,1 0-1,0 0 1,0-1-1,0 1 1,1-1 0,0 0-1,0 0 1,0 0 0,1-1-1,0 0 1,0 0-1,0 0 1,1 0 0,2 1-2,4 2-136,0 0 0,1-1 0,0-1 0,1 0 0,-1 0 0,1-1 0,0-1 0,1-1 136,-2 0-7360</inkml:trace>
  <inkml:trace contextRef="#ctx0" brushRef="#br0" timeOffset="2">3158 495 9856,'0'0'128,"0"0"21,0 0 86,0 0 21,-27 9 490,19-4-691,0 1-1,0-1 1,1 1-1,0 1 1,0-1-1,0 1 1,1 1-1,0-1 1,0 1-1,1 0 1,0 0-1,1 1 0,0-1 1,-2 5-55,-8 20 222,2 1 0,2 0 1,-1 8-223,5-18-851,2 0 1,0 0 0,1 1 0,2-1-1,1 1 1,0 0 0,4 18 850,-3-35-248,0 0 0,0 0 0,1 0 0,0 0 0,1-1 0,-1 1 0,1 0 0,1-1 0,0 0 0,0 0 0,0 0 0,1 0 0,0-1 0,0 1 0,0-1 0,1-1 0,0 1 0,0-1 0,1 0 0,0 0 0,-1-1 0,1 0 0,1 0 0,4 2 248,11 0 0</inkml:trace>
  <inkml:trace contextRef="#ctx0" brushRef="#br0" timeOffset="3">3416 541 11392,'-6'5'146,"1"1"0,0 1 0,0-1 0,1 0 0,-1 1 0,2 0 0,-1 0 0,1 0 0,0 1 0,0-1 1,1 1-1,-1 4-146,-4 19 255,2 1 0,0 19-255,1-7 403,-6 42 186,-16 106 401,25-190-1429,0 6 30,1-3-8642,0-5 5105</inkml:trace>
  <inkml:trace contextRef="#ctx0" brushRef="#br0" timeOffset="4">3614 877 9344,'0'0'149,"0"0"86,0 0 63,0 0 193,5-1 85,30-12-469,1 2-1,1 1 1,0 2 0,0 2-1,1 1 1,23 1-107,-50 4-8021</inkml:trace>
  <inkml:trace contextRef="#ctx0" brushRef="#br0" timeOffset="5">840 444 11648,'-3'7'128,"-10"26"48,2 0 0,1 1 1,1 1-1,2-1 0,2 1 1,1 1-1,1 3-176,0 88 762,7 47-762,1-2 692,-6-146-564,1 0 0,2 0 0,1 0 0,1 0 0,1 0 0,1-1 0,1 1 0,1-2 0,2 1 0,10 19-128,-15-37 62,1 1 1,0-1-1,1-1 1,-1 1 0,1-1-1,1 0 1,-1 0 0,1-1-1,0 0 1,0-1 0,0 1-1,1-2 1,7 3-63,-8-3 72,-1 0 1,1 0-1,0-1 0,0-1 0,0 1 1,0-1-1,1-1 0,-1 1 0,0-1 1,0-1-1,0 0 0,0 0 1,1 0-1,-1-1 0,5-2-72,-2-2 73,0-1-1,0 1 1,-1-2 0,0 0-1,0 0 1,-1-1 0,0 0-1,0 0 1,-1-1 0,0-1-1,-1 1 1,0-1 0,-1 0-1,0 0 1,-1-1-1,0 0 1,1-7-73,11-33 194,-3 0 1,-2-2-1,1-30-194,-5 36 123,3-44 6,-5-1-1,-3 0 1,-9-77-129,4 120-2,0 19 551,0 10-3719,2 8-7499,0 12 4120</inkml:trace>
  <inkml:trace contextRef="#ctx0" brushRef="#br0" timeOffset="6">1399 1376 9984,'0'0'384,"0"0"-265,0-1 0,0 1 0,0-1 0,0 1 0,0-1 0,0 1 0,1 0 0,-1-1 0,0 1 0,0-1 0,0 1 0,0-1 0,1 1 0,-1 0 0,0-1 0,0 1 1,1-1-1,-1 1 0,0 0 0,1-1 0,-1 1 0,0 0 0,1 0 0,-1-1 0,1 1 0,-1 0 0,0 0 0,1 0 0,-1-1 0,1 1 0,-1 0-119,125-9 885,-85 4-677,0 2 1,29 1-209,-10 7 263,5 1-593,-22-6-5193,-42 0-1175</inkml:trace>
  <inkml:trace contextRef="#ctx0" brushRef="#br0" timeOffset="7">1611 1139 10880,'0'0'0,"0"0"128,0 0 0,0 0 128,0 0-128,2 13 128,1 6-128,-2 19 128,2 13-128,-2-1 128,-1 2 128,0-5 0,0-4-256,0-5 0,3-6-896,0-12 0,-2 3-7808</inkml:trace>
  <inkml:trace contextRef="#ctx0" brushRef="#br0" timeOffset="8">1964 778 12288,'-1'-4'256,"-1"-17"-98,1 0 0,1 0 0,0 0 0,2-1 0,0 1 1,2 1-1,0-1 0,1 0 0,3-4-158,-6 16 33,2 1 1,-1-1-1,1 1 0,0 0 0,0 0 1,1 0-1,0 1 0,1-1 0,0 1 0,0 1 1,0-1-1,1 1 0,0 0 0,0 0 1,0 1-1,1 0 0,0 0 0,0 1 1,0 0-1,1 0 0,-1 1 0,9-2-33,-11 4 12,1 0-1,-1 1 0,0 0 0,0 0 1,0 0-1,0 1 0,0 0 1,1 0-1,-1 1 0,-1-1 0,1 1 1,0 1-1,0-1 0,-1 1 1,1 0-1,-1 0 0,0 1 1,0-1-1,0 1 0,-1 0 0,1 0 1,-1 1-1,0 0 0,0-1 1,2 4-12,5 7 20,-1 1 1,0 1-1,-1-1 1,-1 1 0,0 1-1,-1-1 1,3 15-21,-4-12 55,-1 1-1,-1-1 1,-1 1 0,-1 0 0,-1 1 0,0-1 0,-2 0-1,-1 13-54,0-22 38,-1 0 0,1 0-1,-2-1 1,0 1-1,0-1 1,-1 0 0,0 0-1,-1 0 1,-1-1-1,1 1 1,-2-2 0,1 1-1,-1-1 1,-1 0 0,-4 3-38,-6 6 109,-1-1 0,-1-2 0,0 0 1,-1-1-1,-1-1 0,0-1 1,-1-1-1,-9 2-109,22-7-85,7 4 63,3-8 22,1 0 0,0-1 0,0 1 0,1 0 0,-1-1 0,0 1 0,1-1 0,-1 1 0,0 0 0,1-1 0,0 1 0,-1-1 0,1 0 0,0 1 0,0-1 0,0 1 0,0-1 0,0 0 0,0 0 0,0 1 0,0-1 0,1 0 0,-1 0 0,0 0 0,1-1 0,-1 1 0,1 0 0,-1 0 0,1-1 0,-1 1 0,1-1 0,-1 1 0,1-1 0,0 0 0,-1 1 0,1-1 0,-1 0 0,1 0 0,0 0 0,-1-1 0,1 1 0,1 0 0,120 6 0,-81-6 0,0 2 0,-1 2 0,2 2 0,-32-6 0,-9 0-3,1 0 0,-1 0 0,0 1 0,1-1 0,-1 0 0,1 1 0,-1-1 0,1 1 0,-1 0 0,0 0 0,0 0 0,1 0 0,-1 0 0,1 2 3,-1-3-192,-2 0-405,0 0-1771,0 0-1259,0 0-3242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9.66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0 128,'0'0'0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9.66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44 10368,'4'1'256,"0"0"1,-1-1-1,2 1 0,-1 0 1,0-1-1,0 0 1,0 0-1,0-1 0,0 1 1,0-1-1,0 1 1,0-1-1,0-1 1,0 1-1,-1 0 0,2-2-256,21-5-134,-4 1 168,0 1 1,0 1 0,1 0 0,0 2 0,0 1 0,0 1 0,0 1 0,0 0 0,0 2 0,-1 1 0,15 4-35,-36-7-2304,-1 0-6144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9.66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104 770 6400,'0'0'256,"0"0"234,0 0 961,0 0 64,0 0-1003,0 0-256,0 0 0,0 0 21,0 0 86,0 0-1,0 0-63,0 0 64,0 0 42,34 0 235,7-2-438,0-2 1,0-1-1,0-3 0,-1-1 1,11-5-203,3 0-73,-52 14-994,-2 0-1408,0 0-5183</inkml:trace>
  <inkml:trace contextRef="#ctx0" brushRef="#br0" timeOffset="1">0 1092 7552,'0'0'384,"0"0"64,0 0 256,0 0 42,0 0-63,23-3 1386,23-5-1770,0 2 0,0 2-1,1 2 1,-1 2 0,1 2-1,-1 3 1,0 1 0,9 4-299,27 5 547,-47-13-7132,-35-2 463</inkml:trace>
  <inkml:trace contextRef="#ctx0" brushRef="#br0" timeOffset="2">1007 358 9600,'0'0'405,"0"0"107,0 0 107,7 28 1365,2 15-1291,-1 0 0,-2 1 0,-2-1 0,-2 23-693,-2 38-6811,0-73 2637,0-13 803</inkml:trace>
  <inkml:trace contextRef="#ctx0" brushRef="#br0" timeOffset="3">726 900 11392,'0'0'384,"0"0"0,0 0 21,0 0 128,0 0 193,0 0-22,0 0-235,3 1 22,24 6-191,1 0 0,0-2 0,0-1 1,0-2-1,4 0-300,145-3 269,-130-1-395,0-2 1,0-1-1,2-4 126,30-15-5575,-55 15-2147</inkml:trace>
  <inkml:trace contextRef="#ctx0" brushRef="#br0" timeOffset="4">863 1150 13312,'8'-1'77,"0"1"1,0 0-1,-1 1 1,1-1-1,0 2 1,0-1-1,-1 1 1,1 0-1,-1 1 1,0-1-1,1 2-77,9 1 150,-9-2-94,0 0-1,0 0 1,0 0-1,0 1 1,-1 0 0,1 1-1,-1 0 1,0 0-1,-1 0 1,1 1-1,-1 0 1,0 0 0,0 0-1,0 2-55,-3-2 22,0-1 0,0 1 0,0-1 0,-1 1 0,0 0 0,0 0 0,0 0 0,-1 0 0,0 0-1,0 0 1,-1 0 0,1 0 0,-1 0 0,-1 1 0,1-1 0,-1 0 0,0 0 0,0 0 0,-3 5-22,1 0 18,-2 0 0,0-1-1,0 1 1,0-1 0,-1 0 0,-1-1 0,0 0 0,0 0-1,-1 0 1,0-1 0,0 0 0,-7 4-18,-17 13 212,-2-1 1,-33 16-213,39-23 236,102-13 1406,236-13-981,-238 0-1487,-44-2-8481,-27 11 9044,0-1 0,0 1 0,0-1 0,0 0-1,-1 1 1,1-1 0,0 0 0,-1 0 0,1 1 0,-1-1-1,1 0 1,-1 0 0,1 0 0,-1 0 0,1 0-1,-1 0 1,0 0 0,1 0 0,-1 0 0,0 0 0,0 0-1,0 0 264,1-4-673,4-13-522</inkml:trace>
  <inkml:trace contextRef="#ctx0" brushRef="#br0" timeOffset="5">1437 549 12160,'0'0'149,"0"0"128,0 0 214,0 0 128,14 3 725,6 3-1152,1-1 0,0-2 0,0 0 0,0-1 0,0 0 0,0-2-1,1-1 1,-1-1 0,0 0 0,0-2 0,-1 0 0,1-2 0,1 0-192,58-25-1092,-53 20-2141,0-1-3684,-11 4 2544</inkml:trace>
  <inkml:trace contextRef="#ctx0" brushRef="#br0" timeOffset="6">1541 947 11264,'0'0'0,"11"-8"128,3 5 0,9 2 128,-2 1 0,0 1-128,11-1 128,5 0-128,-2-1 128,6-2-256,-1 0 128,1-2-128,-4-1 0,-2-5-512,-6 2 128,2 0-8192</inkml:trace>
  <inkml:trace contextRef="#ctx0" brushRef="#br0" timeOffset="7">1561 634 8960,'-2'18'5860,"-18"40"-5625,8-26 70,-5 19-199,2 0 1,3 0 0,2 2-1,2-1 1,2 1 0,2 43-107,4-90 41,0 1 0,1-1 0,0 1 0,0 0 1,1-1-1,-1 1 0,1-1 0,1 0 0,-1 0 1,1 0-1,0 0 0,1 0 0,0-1 0,-1 1 1,2-1-1,-1 0 0,0 0 0,1 0 1,0-1-1,0 0 0,1 0 0,-1 0 0,5 2-41,2-1 23,0 0-1,0-1 1,1 0-1,-1-1 1,1 0-1,0-1 0,0 0 1,0-1-1,0-1 1,0 0-1,9-1-22,58-7-3925,-39 3-5248</inkml:trace>
  <inkml:trace contextRef="#ctx0" brushRef="#br0" timeOffset="8">2625 607 8064,'1'-1'308,"-1"0"0,0 0 0,0 0 0,1 1 0,-1-1 1,0 0-1,0 0 0,0 0 0,0 0 0,0 0 0,0 0 0,0 0 1,0 0-1,-1 1 0,1-1 0,0 0 0,0 0 0,-1 0 0,1 0 1,-1 1-1,1-1 0,0 0 0,-1 0 0,0 0-308,-20-19 1666,-28-8-1661,36 23 56,1 1 1,-1 1-1,0-1 0,0 2 1,0 0-1,0 1 0,0 0 0,-1 1 1,1 0-1,0 1 0,0 0 1,0 1-1,0 1 0,0 0 0,0 1 1,0 0-1,-8 5-61,11-4 0,1-1 0,-1 2 0,1 0 1,0 0-1,1 0 0,-1 1 0,1 0 0,1 1 0,-1 0 1,1 0-1,1 0 0,-1 1 0,1 0 0,1 0 0,0 1 0,0 0 1,1 0-1,0 0 0,1 0 0,0 0 0,1 1 0,-1 1 0,3-6 0,0-1 0,0 1 0,0 0 0,0-1 0,1 1 0,0 0 0,0-1 0,1 1 0,-1-1 0,1 1 0,0-1 0,1 0 0,-1 0 0,1 0 0,0 0 0,0 0 0,1-1 0,-1 1 0,1-1 0,0 0 0,0 0 0,1 0 0,-1-1 0,1 1 0,0-1 0,0 0 0,0-1 0,1 1 0,17 9 0,1-2 0,0 0 0,1-2 0,0 0 0,17 2 0,-40-10 1,-1 0-1,0 1 1,0-1-1,0 0 0,0 0 1,0 1-1,0-1 0,0 1 1,0-1-1,0 1 1,0-1-1,0 1 0,-1 0 1,1-1-1,0 1 1,0 0-1,0 0 0,-1 0 1,1 0-1,0-1 0,-1 1 1,1 0-1,-1 0 1,1 0-1,-1 0 0,0 0 1,1 1-1,-1 0-3,0 0-1,0 0 1,0 0 0,0 1 0,-1-1 0,1 0 0,-1 0-1,1 0 1,-1 0 0,0 0 0,0 0 0,0 0 0,-1 1 3,-5 9-28,-1 0 0,-1-1 0,0 0 0,-3 2 28,8-9-7,-38 38-103,29-30 56,0 0-1,1 1 1,0 1 0,1-1-1,0 2 1,2 0-1,-7 11 55,15-23-4,0 0-1,1 0 1,-1 1 0,1-1-1,0 0 1,0 0-1,0 0 1,0 1-1,0-1 1,1 0-1,-1 0 1,1 1-1,0-1 1,0 0-1,0 0 1,0 0-1,1 0 1,-1 0-1,1-1 1,0 1-1,0 0 1,0-1-1,0 1 1,0-1-1,1 0 1,-1 0-1,1 0 1,-1 0-1,1 0 1,0 0-1,0 0 5,12 7 2,0 0 1,0-1-1,1 0 0,0-1 0,3 0-2,-5-2-169,0-1 0,0 0 0,1-1 0,3 0 169,16-1-9307,-22-2 4187</inkml:trace>
  <inkml:trace contextRef="#ctx0" brushRef="#br0" timeOffset="9">2686 1170 8448,'0'0'256,"0"0"21,0 0 107,0 0 149,0 0 214,0 0 64,0 0-214,0 0 22,0 0 21,4 0-43,71-3-490,0-3-1,0-4 1,26-8-107,-99 18-2539,-2 0-5439</inkml:trace>
  <inkml:trace contextRef="#ctx0" brushRef="#br0" timeOffset="10">2751 985 6016,'5'8'880,"0"0"-1,-1 0 1,1 0 0,-2 0-1,1 1 1,-1 0 0,1 2-880,14 36 647,-9-32-812,14 36 627,-16-15-5836,-7-22 190</inkml:trace>
  <inkml:trace contextRef="#ctx0" brushRef="#br0" timeOffset="11">2708 1633 8064,'0'0'277,"0"0"171,0 0 384,0 0 107,0 0-235,0 0-86,0 0-63,0 0 21,0 0-128,17-2 427,22-3-477,1 1 1,-1 2 0,1 2 0,27 3-399,78-1-2171,-117-6-9818,-26 4 11114</inkml:trace>
  <inkml:trace contextRef="#ctx0" brushRef="#br0" timeOffset="12">2790 1072 8960,'0'0'256,"0"0"-22,0 0-63,0 0 64,0 0 21,0 0-22,0 0-63,0 0 64,0 0 42,0 0 43,0 0-128,13 25 512,-6-9-581,-1 0 0,-1 0-1,-1 0 1,0 1 0,-1 0 0,0 4-123,13 55 74,-11-59 72,-1 0 1,-1 1 0,0-1 0,-1 7-147,0 18-6454,-3-46 274,-2-3 5259,0 1 1089,-3-15 472</inkml:trace>
  <inkml:trace contextRef="#ctx0" brushRef="#br0" timeOffset="13">2763 163 8576,'3'-3'325,"0"1"0,0-1 0,0 0 0,0-1-1,0 1 1,0 0 0,-1-1 0,0 1 0,0-1 0,0 0 0,0 0 0,0 0 0,0-2-325,0 0 164,1 0-1,0-1 0,1 2 1,-1-1-1,1 0 1,2-1-164,3-3 166,0 2 0,0-1 0,1 1 0,1 0 0,-1 1 0,8-4-166,-16 10 19,0 0 1,0 0-1,0 0 1,0 0-1,0 0 1,0 1-1,0-1 1,0 1-1,0-1 1,0 1-1,0 0 1,0-1-1,0 1 1,0 0-1,1 1 1,-1-1-1,0 0 1,0 1-1,0-1 1,0 1-1,0-1 1,0 1-1,0 0 1,0 0-1,0 0 1,0 0-1,-1 0 1,1 0-1,0 1 1,-1-1-1,1 1 1,-1-1-1,1 1 1,-1-1-1,0 1 1,1 0-1,-1 0 1,0 0-1,0-1 1,0 1 0,-1 0-1,1 0 1,0 0-20,2 8 39,0-1 0,-1 1 0,0 0 0,0 0 1,-1 0-1,-1 0 0,1 0 0,-2 0 0,1 0 1,-1-1-1,-1 1 0,0 0 0,0 0 1,-1-1-1,0 1 0,-1-1 0,0 0 0,0 0 1,-3 4-40,-6 8 79,0-1 0,-1-1 1,0 0-1,-2-1 1,0 0-1,-2-1 1,-9 7-80,17-16 45,-8 10 188,18-17-227,1 0-1,-1-1 1,0 1 0,0 0-1,1-1 1,-1 1 0,1 0-1,-1-1 1,1 1-1,-1-1 1,1 1 0,-1-1-1,1 1 1,-1-1-1,1 1 1,0-1 0,-1 1-1,1-1 1,0 0 0,-1 0-1,1 1 1,0-1-1,-1 0 1,1 0 0,0 0-1,0 1 1,-1-1-1,1 0 1,0 0 0,-1 0-1,1 0 1,0-1 0,0 1-1,-1 0-5,42 5 174,-1-2 1,1-1-1,0-3 0,3-1-174,1 0-3143,1 1-3584,-47 1 1074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9.68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35 4992,'0'0'149,"0"0"171,0 0 363,0 0 63,0 0-84,0 0-1,0 0 107,0 0 64,0 0-149,0 0-107,0 0-235,4 12 384,21 215 449,-18-175-1102,-2 1 1,-3 47-73,-1-37 111,7 46-111,-6-98-1,1 1 1,1-1-1,0-1 1,0 1-1,1 0 1,1-1-1,0 0 1,0 0-1,0-1 1,2 1-1,4 4 1,12 13 9,1-2 0,1-1 0,7 3-9,-28-23 36,0 0 0,0-1 0,0 1 1,1-1-1,-1 0 0,1 0 0,0-1 0,0 0 0,0 0 1,0 0-1,0-1 0,0 0 0,0 0 0,1-1 1,-1 1-1,5-2-36,-6 1 36,0-1 1,0 0 0,-1-1 0,1 1-1,-1-1 1,1 0 0,-1 0-1,1 0 1,-1 0 0,0-1 0,0 0-1,0 0 1,-1 0 0,1 0 0,-1 0-1,0-1 1,1 0 0,-2 0-1,1 0 1,0 0 0,-1 0 0,1-1-37,4-11 113,0 0 0,-1 0 0,0-1 1,-2 0-1,0 1 0,1-14-113,7-109 603,-7 52-371,4-40 35,-6 0-1,-10-78-266,7 202-268,-2-25 393,4 17-5912,-2 11-1850</inkml:trace>
  <inkml:trace contextRef="#ctx0" brushRef="#br0" timeOffset="1">518 654 6400,'0'0'533,"0"0"86,0 0 21,0 0 21,0 0 86,0 0-22,0 0-170,0 0-43,11-1 533,52-6 188,-3 0-826,0 2 1,49 3-408,-73 4 159,4 0-583,-15-1-9636,-25-1 7308</inkml:trace>
  <inkml:trace contextRef="#ctx0" brushRef="#br0" timeOffset="2">667 423 10368,'3'3'130,"0"0"0,-1 1 0,0-1 1,1 0-1,-2 1 0,1-1 0,0 1 1,0 0-1,-1 0 0,0-1 0,0 1 0,0 0 1,0 0-1,-1 4-130,-1 61 704,-1-2-287,8-23-615,-3-29-2796,0-1-4118,0-5 5128</inkml:trace>
  <inkml:trace contextRef="#ctx0" brushRef="#br0" timeOffset="3">629 527 6656,'5'9'42,"-4"-7"172,-1-2 106,0 0 256,0 0 64,0 0 0,-16 95 1749,22-32-1550,-2-37-2046,-2 0-4633,-2-26 1467</inkml:trace>
  <inkml:trace contextRef="#ctx0" brushRef="#br0" timeOffset="4">667 440 6400,'0'0'256,"10"42"2026,-10-18-2047,1-1 0,1 1-1,1 0 1,1-1 0,1 0-1,1 0 1,2 0 0,0-1-1,1 0 1,8 13-235,-15-31 114,0 1 0,0 0-1,0-1 1,0 1 0,-1 0 0,0 0-1,0 0 1,0 0 0,-1 4-114,0-7 213,0-2-63,0 0-22,0 0 0,0 0 0,0 0 0,0 0 0,0 0-128,0 0-491,0 0-1429,0 0-5525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5:11:13.4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46 2560,'0'0'149,"4"7"1012,-2-7 8025,7-8-8900,0 0 1,0 1-1,1 0 1,-1 0 0,9-3-287,-13 7 103,-2 1 25,-3 2 0,24-1 234,-16 2-333,8 0 50,-1 0 1,1 2 0,0 0-1,-1 1 1,1 0-80,-13-2 35,0 0 0,-1-1 0,1 1 0,-1 0 1,1 0-1,-1 1 0,0-1 0,0 0 0,0 1 0,0-1 0,0 1 0,-1 0 1,1-1-1,-1 1 0,1 0 0,-1 0 0,0 1-35,-2 6 53,-1 0 1,0 1-1,-1-1 0,0 0 0,0-1 0,-1 1 1,-1 0-1,1-1 0,-2 0 0,1 0 0,-1 0 1,0-1-1,-5 4-53,-26 44-31,32-46 32,1-4 4,-37 36 117,6 1-138,3-7 267,111-28-230,-69-8 24,1-1-1,-1 0 0,1-1 0,-1 0 0,1 0 0,-1-1 0,3-2-44,-3 2 45,1 0 0,0 0 0,0 1 0,0 0 0,10 0-45,-11 0 310,-9 2-4095,-1-1-4089,0 1 3458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0:50:50.04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8064,'9'1'382,"0"0"0,0 0 1,-1 1-1,1 0 0,-1 0 1,1 1-1,-1 0 0,0 1 1,1 0-383,43 15 292,-17-13-708,1-1 0,0-2 0,0-2 0,3-1 416,-8 0-6805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0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255 11 6144,'-1'1'147,"1"0"0,-1 0 0,1 0 0,-1 0 0,1-1 0,-1 1 0,1 0 1,0 0-1,-1 0 0,1 0 0,0 0 0,0 0 0,0 0 0,0 0 0,0 0 0,0 0 0,0 0 1,0 0-1,0 0 0,0 0 0,1 0 0,-1 0 0,0 1-147,19 14 3335,-12-11-4037,5 3 837,-1 2 1,0-1 0,-1 1 0,0 1 0,0 0 0,-1 0-1,-1 1 1,0 0 0,0 0 0,-1 1 0,-1 0-1,0 0 1,-1 1 0,0-1 0,-2 1 0,1 0 0,-1 0-1,-1 1 1,-1-1 0,0 1 0,-1-1 0,0 1-1,-1-1 1,-1 0 0,0 1 0,-1-1 0,0 0 0,-1 0-1,-1-1 1,-4 8-136,5-13 79,0 0 0,-1 0 0,0 0 0,0-1 0,-1 1 1,0-1-1,-1-1 0,1 1 0,-1-1 0,-1 0 0,1-1 0,-1 0 0,0 0 0,0-1 0,0 1 0,-3-1-79,5-1 53,0-1-1,0-1 1,-1 1 0,1-1-1,0-1 1,-1 1-1,1-1 1,-1 0 0,1 0-1,0-1 1,-1 1-1,1-2 1,0 1-1,0-1 1,-1 0 0,1 0-1,1 0 1,-1-1-1,0 0 1,1 0 0,-1-1-1,1 1 1,-3-4-53,-4-3 42,1-1 0,0-1 0,1 1 0,1-2 1,0 1-1,0-1 0,1-1 0,1 1 0,0-1 0,1-1 1,1 1-1,-4-16-42,5 16 8,1-1 1,0 1 0,1-1-1,1 0 1,0 1 0,1-1-1,1 0 1,0 0 0,1 1-1,0-1 1,1 1 0,1-1-1,4-8-8,-4 15-19,0 0-1,1 0 0,0 0 0,0 1 0,1 0 0,0 0 0,0 0 0,1 1 0,-1 0 0,1 0 0,1 1 0,-1 0 0,1 0 0,0 0 1,0 1-1,1 1 0,-1-1 0,1 1 0,8-1 20,20-5-93,1 1 1,0 3-1,0 0 1,6 3 92,-35 1-20,29-1-31,-1 1 0,1 2 0,0 2 0,-1 1-1,31 8 52,-29-7 214,-28-5-4297,2 0-4421,-13 0 4366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0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4 9088,'0'0'256,"0"0"64,0 0 256,20 1 2282,62 5-1261,1-5 1,53-6-1598,-39 1 346,-70 2-1358,-20 2-8493,-7 0 5303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0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3 9472,'0'0'384,"0"0"-43,0 0-170,0 0-22,0 0 107,0 0 128,0 0 128,24 6 853,42-3-177,0-2 0,55-7-1188,46-1 675,-166 7-2787,-1 0-1301,0 0-3819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0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418 142 9600,'0'0'128,"0"0"21,-1-2 107,-4-10 279,1 1 0,-2 1-1,1-1 1,-1 1 0,-1 0 0,0 0-1,-1 0 1,-5-5-535,8 11 50,0 0-1,0 0 1,0 0-1,0 1 1,-1 0-1,0 0 1,0 0-1,0 0 1,0 1-1,0 0 1,0 1-1,0-1 1,-1 1-1,1 0 1,-1 1-1,1-1 1,-2 1-50,-1 0 7,-1 1 1,1 0-1,0 0 1,0 0-1,0 1 0,0 1 1,0-1-1,1 2 1,-1-1-1,1 1 0,0 0 1,0 1-1,0 0 1,0 0-1,1 1 0,0 0 1,0 0-1,-6 7-7,4-1 9,0 0 1,1 0-1,0 1 0,1 1 0,0-1 0,1 1 1,1 0-1,0 0 0,1 0 0,1 1 1,-1 4-10,0 3 6,1 1 0,2 0 1,0 0-1,1 0 1,2 8-7,-2-21 6,1-1 1,1 1 0,0-1 0,0 0 0,1 1 0,0-1 0,0 0-1,1-1 1,0 1 0,1-1 0,0 1 0,0-1 0,1-1 0,1 2-7,-2-5 47,0 0 0,0 0 0,0-1 1,0 1-1,1-1 0,0 0 1,0-1-1,0 1 0,0-1 0,0 0 1,0-1-1,0 0 0,0 0 1,1 0-1,-1 0 0,1-1 1,-1 0-1,2-1-47,55-7-2202,-6-8-6815,-50 13 8604,-1 0 1,0 0 0,0 0-1,0-1 1,0 0-1,3-3 413,15-10-1621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0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11 10368,'0'0'256,"25"-5"277,-9 3-290,-1 0-1,1 1 1,-1 1 0,1 0-1,-1 1 1,1 0 0,-1 2-1,12 2-242,-27-4 38,1-1 0,0 0 0,0 0-1,-1 1 1,1-1 0,0 1 0,0-1-1,-1 0 1,1 1 0,0-1 0,-1 1-1,1 0 1,-1-1 0,1 1 0,-1-1-1,1 1 1,-1 0 0,1-1 0,-1 1-1,0 0 1,1 0 0,-1-1 0,0 1-1,1 0 1,-1 0 0,0 0 0,0-1-1,0 1 1,0 0 0,0 0 0,0 0-1,0 0 1,0-1 0,0 1 0,0 0-1,-1 0 1,1 0 0,0-1 0,0 1-1,-1 0 1,1 0 0,-1-1 0,1 1-38,-23 35 416,19-30-216,-15 18 276,-1-1 0,-19 17-476,-9 11 477,48-51-469,0 0 0,0 0-1,-1 0 1,1 1 0,0-1-1,0 0 1,-1 0 0,1 1-1,0-1 1,0 0 0,0 1-1,0-1 1,-1 0 0,1 1-1,0-1 1,0 0 0,0 1-1,0-1 1,0 0 0,0 1-1,0-1 1,0 0 0,0 1-1,0-1 1,0 0 0,0 1-1,0-1 1,0 0 0,0 1-1,1-1 1,-1 0 0,0 1-1,0-1 1,0 0 0,0 1-8,13 4 178,20-2-6,42-11-180,-27 2-3140,1 5-6879,-21 2 7104</inkml:trace>
  <inkml:trace contextRef="#ctx0" brushRef="#br0" timeOffset="1">542 138 10240,'0'0'149,"0"0"107,0 0 149,0 0 193,21 10 1620,0-2-1897,1 0 1,-1-2-1,1-1 0,0-1 0,1 0 1,5-2-322,42 1-7410,-60-3 1714</inkml:trace>
  <inkml:trace contextRef="#ctx0" brushRef="#br0" timeOffset="2">367 456 12288,'0'0'0,"14"1"0,11 4 0,5-2 128,3 1-128,1-2 128,1-1 0,4-1 0,4 0 0,0-1 0,4-1-128,-2-4 128,0 0-640,-8 0 128,-5-2-5120,-8 2 128,0-1 4096</inkml:trace>
  <inkml:trace contextRef="#ctx0" brushRef="#br0" timeOffset="3">529 250 8960,'-3'13'3187,"-12"8"-2566,2-3-333,-1 11 39,1 1 0,2 0 0,0 1 0,3 0 0,0 1 0,2-1 0,1 1 0,2 1 1,0 24-328,3-52 89,1 1 0,-1-1 0,1 1 0,0-1 0,0 0 0,0 0 0,1 1 0,0-1 0,0 0 0,0 0 1,1-1-1,0 1 0,0 0 0,0-1 0,0 0 0,0 0 0,1 0 0,0 0 0,0 0 0,0-1 0,0 1 1,1-1-1,-1-1 0,1 1 0,0 0 0,0-1 0,0 0 0,0 0 0,0-1 0,0 1 0,2-1-89,6 2-227,1 0 1,-1-1-1,1-1 0,-1 0 0,10-1 227,-3-2-2669,0 0 1,0 0-1,6-3 2669,1-1-6677</inkml:trace>
  <inkml:trace contextRef="#ctx0" brushRef="#br0" timeOffset="4">1560 257 6016,'7'-6'479,"0"0"0,0 0 1,-1-1-1,0 1 0,0-2 1,-1 1-1,0-1 0,1-2-479,-5 8 98,0 0-1,0 1 1,0-1-1,-1 0 1,1 0-1,-1 0 0,1 0 1,-1 0-1,0 0 1,0 1-1,0-1 1,0 0-1,0 0 0,0 0 1,-1 0-1,1 0 1,0 0-1,-1 0 0,0 0 1,1 1-1,-1-1 1,0 0-1,0 0 1,0 1-1,0-1 0,0 0 1,-1 1-1,1-1 1,0 1-1,-1 0 1,1-1-1,-1 1 0,1 0 1,-1 0-1,1 0 1,-1 0-1,0 0 1,0 1-1,0-1 0,1 0 1,-3 0-98,-3-1 35,-1-1 1,1 1-1,-1 0 1,0 1-1,0 0 1,0 0-1,0 1 1,0 0-1,0 0 1,0 1-1,0 0 0,0 0 1,0 1-1,1 0 1,-1 0-1,0 1 1,1 0-1,0 1 1,0-1-1,-1 2-35,-18 10 138,1 2-1,0 0 0,1 2 1,-12 13-138,35-31 0,-17 15 51,1 0 0,-14 18-51,27-29 10,0 0 0,0 0 0,1 1 1,-1-1-1,1 1 0,1 0 0,-1 0 0,1 0 0,0 0 1,0 1-1,1-1 0,0 0 0,0 2-10,1-6 11,0 0 0,0 0 0,0 0-1,0 0 1,1 0 0,-1 0 0,1 0 0,-1 0-1,1-1 1,0 1 0,-1 0 0,1 0 0,0 0 0,0-1-1,1 1 1,-1 0 0,0-1 0,0 1 0,2 0-11,1 1 41,0 0 0,0 0 0,0 0 1,0-1-1,1 0 0,-1 0 1,0 0-1,4 0-41,10 3 157,0-1-1,0-1 1,0 0 0,2-2-157,-18-1 10,22 1 255,-15 0 243,-28 6-385,3-1-123,1 1 0,0 0 0,0 1 0,1 0 0,0 2 0,0-1 0,-6 8 0,-17 16 0,-28 34 0,63-66 1,1 0-1,-1 1 0,1-1 1,0 1-1,-1 0 0,1-1 1,0 1-1,0 0 0,0 0 1,0 0-1,1 0 1,-1-1-1,1 1 0,-1 0 1,1 0-1,-1 0 0,1 0 1,0 0-1,0 0 0,0 0 1,0 1-1,1 0 0,-1-1-1,1 1-1,1-1 1,-1 0 0,0 1 0,0-1 0,1 0-1,-1 0 1,1 0 0,0 0 0,0 0-1,0 0 1,0-1 0,0 1 0,0 0 0,1 0 1,7 4 19,0-1 1,1 0 0,0 0 0,0-1 0,0-1 0,0 1-1,2-1-19,14 1 358,0 0-1,-1-1 0,1-2 1,1-1-358,-27 0-334,1 0 0,-1-1 0,1 1 1,-1 0-1,0-1 0,1 1 0,-1-1 1,0 1-1,0-1 0,0 0 0,1 1 1,-1-1-1,0 0 0,0 0 0,0 0 1,0 0 333,6-4-4516,1 0-1777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0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41 6528,'10'-3'394,"0"2"1,-1 0-1,1 0 0,0 0 1,0 2-1,3-1-394,23 0 962,116-16 93,-86 7-111,0 2 1,6 4-945,-71 3 128,-1 0-43,0 0-170,0 0-747,0 0-2795,0 0-42,0 0 2346,0 0 491,0 0-661</inkml:trace>
  <inkml:trace contextRef="#ctx0" brushRef="#br0" timeOffset="1">39 290 7296,'3'-1'109,"1"0"1,-1 0-1,1 0 1,-1 1 0,1-1-1,-1 1 1,1 0-1,0 0 1,-1 0 0,1 0-1,0 1 1,-1-1-1,1 1 1,-1 0-1,1 0 1,-1 0 0,0 1-1,1-1 1,-1 1-1,0 0 1,0 0-1,1 1-109,3 0 166,-1 0 0,1 0-1,-1-1 1,1 0 0,0 0 0,0 0-1,0-1 1,0 0 0,0-1-166,69 3 649,-63-3-486,-10 0-188,6 0-31,0 0 1,1 0-1,-1-1 1,0 0-1,0 0 1,0-1-1,0-1 1,5-1 55,-7-3-4108,-5 5-960,-2 2 5050,0 0-1433</inkml:trace>
  <inkml:trace contextRef="#ctx0" brushRef="#br0" timeOffset="2">31 93 5760,'-12'206'6739,"5"-119"-6298,3-1 1,4 1 0,4 0-442,8-42 2048,-12-43-1686,0-2-63,125 5 341,-83-5-2287,21 6-5901,-24 1 2002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1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0 240 9856,'0'0'405,"0"0"64,0 0-42,0 0 21,0 0-128,0 0 21,0 0-63,0 0-22,0 0 0,22 9 1429,-5-5-1438,0-1 1,0-1-1,0 0 1,0-1-1,1-1 1,-1-1-1,1 0-247,9 0 585,-1 0-1,15 3-584,-39-1 457,-2-1-1483,1 0-2607,-1 0-5583</inkml:trace>
  <inkml:trace contextRef="#ctx0" brushRef="#br0" timeOffset="1">190 0 8576,'0'0'384,"0"0"0,0 0 21,0 0 107,0 0 128,-2 28 1643,-3 72-341,2-72-1665,1-1 0,1 0 0,1 1 0,2-1 1,1 0-1,1 4-277,-3-19 270,0-3 1083,1-9-5186,0-5-5626,3-3 5235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1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313 197 7936,'-8'-16'6351,"2"7"-6236,0 0 0,0 0-1,-1 1 1,-1 0 0,1 0 0,-6-3-115,9 9 0,-1 0 0,1 0 0,0 1 0,0 0 0,-1 0 0,1 0 0,-1 0 0,1 1 0,-1 0 0,1 0 0,-1 0 0,1 0 0,0 1 0,-1-1 0,1 1 0,-1 0 0,1 1 0,0-1 0,0 1 0,0 0 0,0 0 0,0 0 0,-1 1 0,-7 4 0,0 1 0,0 0 0,1 0 0,1 2 0,-1-1 0,-6 10 0,9-10 0,2 0 0,-1 0 0,1 1 0,1 0 0,0 0 0,0 1 0,1 0 0,0-1 0,1 1 0,0 0 0,1 1 0,0-1 0,1 11 0,0-15 0,1 0 0,0 1 0,0-1 0,1 0 0,0 0 0,0 0 0,1 0 0,0 0 0,0 0 0,0 0 0,1-1 0,0 1 0,1-1 0,-1 0 0,1 0 0,0 0 0,1 0 0,-1-1 0,1 0 0,0 0 0,1 0 0,2 2 0,2-1 47,1 0 1,0-1 0,1 0 0,-1 0 0,1-1 0,0-1-1,8 1-47,-16-3 71,-20 15 398,2-4-457,0 0-1,0 1 1,2 0-1,0 1 1,0 0-1,1 1 1,1 0-1,0 1 1,1 0-1,1 0 1,1 1-1,0 0 1,1 3-12,5-18 0,0 0 0,1 0 0,0 0 0,-1 0 1,1 1-1,0-1 0,0 0 0,0 0 0,0 0 1,1 0-1,-1 1 0,1-1 0,-1 0 0,1 0 1,0 0-1,0 0 0,0 0 0,0 0 0,0 0 0,0 0 1,1 0-1,1 1 5,0 0 1,0 0 0,0-1-1,0 1 1,1-1-1,-1 0 1,0 0 0,1 0-1,0-1 1,0 1 0,1 0-6,11 2 16,0-1 1,-1 0 0,1-1-1,0 0 1,6-2-17,-15 1-1,1-1-1,-1-1 1,0 1 0,1-1-1,-1-1 1,0 1 0,0-1-1,6-3 2,-8 3-553,0-1 0,0 1 0,0-1 0,0 0 0,-1-1-1,0 1 1,3-3 553,9-9-8426</inkml:trace>
  <inkml:trace contextRef="#ctx0" brushRef="#br0" timeOffset="1">477 6 11264,'4'-2'430,"0"1"0,0 0 0,1 1 1,-1-1-1,0 1 0,1 0 0,-1 0 0,1 0 1,-1 0-1,0 1 0,1 0-430,-2-1 28,0 1 0,-1-1 1,1 1-1,0 0 0,0 0 0,-1 0 0,1 0 1,0 1-1,-1-1 0,2 2-28,-3-3 37,0 1 0,-1-1 0,1 1 0,0 0 0,-1 0 0,1-1-1,-1 1 1,1 0 0,-1 0 0,1 0 0,-1 0 0,0-1 0,1 1 0,-1 0 0,0 0 0,0 0 0,0 0 0,0 0 0,1 0 0,-1 0 0,0 0 0,-1 0 0,1 0-1,0 0 1,0 0 0,0 0 0,-1 0 0,1-1 0,0 1 0,-1 0-37,-2 5 75,0 0 0,0-1-1,-1 1 1,0-1 0,0 0 0,-1 0-1,1 0 1,-1-1 0,0 0 0,0 0-1,0 0 1,-1 0 0,0-1 0,0 0-75,-28 21 126,34-24-126,-1 1 0,1-1 1,-1 0-1,1 0 0,0 0 0,-1 1 0,1-1 0,0 0 0,-1 1 0,1-1 0,0 0 0,0 0 0,-1 1 0,1-1 0,0 1 0,0-1 0,-1 0 0,1 1 0,0-1 0,0 0 0,0 1 0,0-1 0,0 1 0,0-1 0,-1 1 0,1-1 0,0 0 0,0 1 0,0-1 0,1 1 1,-1-1-1,0 1 0,0-1 0,0 0 0,0 1 0,0-1 0,0 1 0,1-1 0,-1 0 0,0 1 0,0-1 0,0 0 0,1 1 0,-1-1 0,0 0 0,1 1 0,-1-1 0,0 0 0,1 1 0,-1-1 0,0 0 0,1 0 0,-1 0 0,0 1 0,1-1 0,-1 0 0,1 0 0,-1 0 1,0 0-1,1 0 0,26 7 79,-25-7-54,15 2 285,0-1-1,0 0 0,14-3-309,20 2-2111,-18 3-5132,-23 0 779,0 1 3840</inkml:trace>
  <inkml:trace contextRef="#ctx0" brushRef="#br0" timeOffset="2">1049 423 10752,'-5'1'399,"1"-2"0,-1 1 0,1 0 0,-1-1 1,1 0-1,-1 0 0,1 0 0,-1 0 0,1-1 1,-4-1-400,-24-7 253,20 9-168,-1 1 1,1 0 0,0 1-1,0 0 1,0 1-1,0 0 1,0 1-1,0 0 1,1 1-1,-1 0 1,-6 5-86,5-3 30,1 0-1,0 1 1,1 0-1,-1 1 1,1 1 0,1 0-1,0 0 1,0 1 0,1 0-1,-2 3-29,7-7 1,0 0 1,0 1-1,1 0 0,0-1 1,0 1-1,1 1 0,-1-1 0,2 0 1,-1 0-1,1 1 0,0-1 1,0 1-1,1-1 0,0 1 1,1-1-1,-1 1 0,1-1 0,2 5-1,-2-6 0,1-1 0,0 1 0,0 0 0,0-1 0,1 1 0,0-1 0,0 0 0,0 0 0,0 0 0,1-1-1,0 1 1,0-1 0,0 0 0,1 0 0,-1 0 0,1 0 0,0-1 0,0 0 0,0 0 0,1 0 0,-1-1 0,1 1 0,2-1 0,7 3 369,1-2 0,0 0 0,15 1-369,-16-3-1334,-1-1 0,1 0 0,-1-1-1,0-1 1,1 0 0,-1-1 0,0 0 0,-1-2 0,1 1 0,0-1 0,10-7 1334,7-4-1536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1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26 1 7552,'2'0'53,"0"-1"1,0 1 0,0 1-1,0-1 1,0 0-1,0 0 1,0 1 0,0-1-1,-1 1 1,1-1 0,0 1-1,0 0 1,1 0-54,-3 0 102,1 0 0,0 0 0,0 1-1,0-1 1,-1 0 0,1 0 0,-1 0 0,1 0 0,-1 1 0,1-1 0,-1 0 0,0 0 0,1 1 0,-1-1 0,0 0-1,0 1 1,0-1 0,0 0 0,0 1 0,0-1 0,-1 1-102,-5 49 929,-2-1-1,-3 1 1,-9 24-929,9-32 286,10-41-243,0 1-1,1-1 1,-1 1 0,1-1-1,-1 1 1,1-1 0,0 1-1,0 0 1,0-1 0,0 1-1,0 0 1,1-1 0,-1 1-1,1 1-42,0-3 27,0 0-1,0 0 1,1 0-1,-1 0 1,0 0-1,0 0 0,1-1 1,-1 1-1,0 0 1,1-1-1,-1 1 1,1-1-1,-1 1 1,1-1-1,-1 0 0,1 0 1,-1 0-1,1 1 1,-1-1-1,1-1 1,-1 1-1,1 0 1,-1 0-1,1 0 1,0-1-27,199-6 728,-100 5 975,21-5-1703,-113 5 327,-5 1-3967,-10-6-6685,-4-1 8604,2 0 57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1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575 265 9856,'0'0'149,"0"0"107,0 0 107,0 0 63,0 0 193,-3-22 2218,-3 4-2680,0 0-1,-2 0 1,0 1-1,-1 0 0,-1 1 1,0 0-1,-1 0 1,-1 1-1,-1 1 1,0 0-1,0 0 0,-3 0-156,12 11 10,0 0-1,-1 0 1,1 0-1,-1 1 1,0-1-1,1 1 1,-1 0-1,0 1 1,0-1-1,-1 1 1,1 0-1,0 0 1,0 1-1,0-1 1,-1 1-1,1 0 1,0 1-1,-1-1 1,1 1-1,0 0 1,0 0-1,0 1 1,0 0-1,0-1 1,0 2-1,0-1 1,-1 1-11,-9 6 2,1 0-1,0 0 0,0 1 0,1 1 1,0 0-1,1 1 0,0 0 0,1 2 0,-21 24-11,3 2-1,-2 6 12,23-33-28,0-1 0,1 1 0,0 1 1,1-1-1,1 1 0,0 0 0,1 1 0,1-1 0,0 1 0,1-1 0,0 1 0,1 8 28,2-15-17,-1 0-1,1 1 0,0-1 0,1 1 1,0-1-1,1 0 0,-1 0 0,1 0 1,1-1-1,0 1 0,0-1 0,0 1 1,1-1-1,0 0 0,0-1 0,1 0 1,0 1-1,0-2 0,0 1 0,1-1 1,0 0-1,4 3 18,2-1-2,1 0 0,0-1 1,0-1-1,0 0 0,1 0 0,0-2 0,0 0 1,0 0-1,0-2 0,0 0 0,0 0 1,5-2 1,-18 1-6,1 0 1,0 0 0,0-1 0,-1 0-1,1 1 1,0-1 0,-1 0 0,1 0-1,-1 0 1,1-1 0,-1 1 0,0-1-1,1 1 1,-1-1 0,0 0 0,0 0 0,0 1-1,1-3 6,16-27-3553,-13 17-4831</inkml:trace>
  <inkml:trace contextRef="#ctx0" brushRef="#br0" timeOffset="1">285 347 10752,'3'4'149,"1"-1"0,0 0 0,0 1 1,0-2-1,0 1 0,0 0 1,1-1-1,-1 0 0,1 0 0,0 0 1,-1-1-1,1 1 0,0-1 0,1 0-149,75 10 724,-71-10-615,63-2 876,-27-1-6663,-45 2 1433,-1 0 1045</inkml:trace>
  <inkml:trace contextRef="#ctx0" brushRef="#br0" timeOffset="2">428 443 8320,'0'0'256,"0"0"0,-2 10 256,1 2 0,1 4 384,0 1 128,0 2-640,0 0 0,0 3-128,-2-3 0,-1 2-128,3-6 0,0 0-128,0-3 128,3-4-256,-3-2 0,0 0-9344</inkml:trace>
  <inkml:trace contextRef="#ctx0" brushRef="#br0" timeOffset="3">0 758 3968,'121'2'1860,"-45"0"1167,-1-4 0,8-3-3027,52-6 451,48-5-944,-159 15-7891,-16 4 6080</inkml:trace>
  <inkml:trace contextRef="#ctx0" brushRef="#br0" timeOffset="4">916 784 4480,'11'-1'682,"1"0"0,0 1 0,0 0 0,0 1 0,-1 0 0,7 2-682,30 2 1881,75-6-294,81-12-1587,-75 3 248,-118 9-234,106-7 694,1 5-1,105 12-707,-216-9 102,12 3-353,-18-3-3568,-1 0-511,0 0 703</inkml:trace>
  <inkml:trace contextRef="#ctx0" brushRef="#br0" timeOffset="5">1287 240 9600,'-1'1'119,"1"-1"-1,-1 1 1,0-1 0,0 1 0,0-1 0,0 1 0,0-1 0,1 0-1,-1 0 1,0 1 0,0-1 0,0 0 0,0 0 0,0 0 0,0 0 0,0 0-1,0 0 1,0 0 0,0 0 0,0 0 0,0-1 0,0 1 0,0 0-1,0-1 1,0 1 0,1 0 0,-1-1 0,0 1 0,0-1 0,0 0-1,1 1 1,-1-1 0,0 1 0,0-1 0,1 0 0,-1 0 0,1 1-1,-1-1 1,1 0 0,-1 0 0,1 0 0,-1 0-119,-11-14 341,8 12-289,0-1 0,0 2 0,0-1 0,0 0 0,-1 1 0,1 0 0,-1 0 0,1 0 0,-1 1 0,0-1 1,0 1-1,0 0 0,1 0 0,-1 1 0,0 0 0,0 0 0,0 0 0,0 0-52,-7 1 18,1 0 1,0 1-1,0 0 1,0 0-1,1 1 1,-1 1 0,-5 2-19,8-2 0,0 1 0,1-1 0,0 1 0,0 1 0,0-1 0,1 1 0,0 0 0,0 1 0,0-1 0,1 1 0,0 1 0,0-1 0,1 0 0,0 1 0,0 0 0,1 0 0,0 0 0,0 1 0,1-1 0,0 0 0,0 3 0,1-3 0,0-1 0,1 0 0,-1 0 0,1 0 0,0 1 0,1-1 0,0 0 0,0 0 0,1 0 0,-1 0 0,2 0 0,-1 0 0,1 0 0,0-1 0,0 1 0,1-1 0,0 0 0,0 0 0,0 0 0,1-1 0,0 1 0,0-1 0,0 0 0,0-1 0,6 4 0,-5-4-20,1-1 0,-1 0 0,1 0 0,-1-1 0,1 1 0,0-2 0,0 1 0,0-1 0,0 0 0,3 0 20,44 1-7182,-47-2 5412,14 0-2902</inkml:trace>
  <inkml:trace contextRef="#ctx0" brushRef="#br0" timeOffset="6">1403 360 12416,'0'0'0,"-3"9"128,3-9 128,0 0-128,0 0 128,0 0 128,0 0 0,8 0-256,3 0 128,3 0-128,4 0 128,1-1-128,1-1 0,1 2 0,-4-1 0,-3-1-1408,-1 0 128,1 1-8064</inkml:trace>
  <inkml:trace contextRef="#ctx0" brushRef="#br0" timeOffset="7">1711 381 9344,'-1'10'0,"1"-9"27,-1-1 0,1 1 0,0 0 1,0 0-1,0 0 0,0-1 1,0 1-1,0 0 0,0 0 0,0 0 1,0-1-1,1 1 0,-1 0 0,0 0 1,1-1-1,-1 1 0,0 0 0,1 0 1,-1-1-1,1 1 0,-1 0-27,1-1 58,-1 0-1,1 1 1,-1-1 0,1 0 0,-1 0-1,1 0 1,-1 0 0,1 0-1,-1 0 1,1 0 0,0 0-1,-1 0 1,1 0 0,-1 0-1,1 0 1,-1-1 0,1 1-1,-1 0 1,1 0 0,-1 0-1,1-1 1,-1 1 0,1 0-58,25-21 2571,-25 20-2412,14-13 80,-2-1 0,0 0 0,-1 0 0,0-1 0,-2-1 0,0 0 0,2-6-239,9-22 251,-2 0 1,3-19-252,-22 63 107,7 24 21,-4 0-102,0 1 1,-1 0 0,-2-1-1,0 1 1,-3 22-27,-1 30-6,8 18 180,-2-75-3461,0 1-3562,-2-19 2263,0-1 2751</inkml:trace>
  <inkml:trace contextRef="#ctx0" brushRef="#br0" timeOffset="8">2070 85 10496,'0'0'149,"2"2"86,5 5 42,0 0 1,0 0 0,-1 0 0,0 1 0,0 0 0,-1 0-1,0 0 1,0 1 0,-1-1 0,0 1 0,-1 0 0,2 7-278,-2-2 244,0 0 0,-1 1 1,0-1-1,-1 1 1,-1 0-1,0-1 1,-1 1-1,-1 2-244,-3 9-251,0 1 0,-2-1 0,-1-1 0,-1 1-1,-1-1 1,-1-1 0,-2 0 0,0-1 0,-4 5 251,-7 7-9557</inkml:trace>
  <inkml:trace contextRef="#ctx0" brushRef="#br0" timeOffset="9">959 0 6528,'-8'8'874,"-4"4"-591,1 0 0,1 0-1,0 1 1,1 0-1,1 1 1,0 0-1,0 0 1,2 1 0,-6 15-283,9-19 56,0 0 0,1 1 0,0-1 0,0 1 0,2-1 0,-1 1 0,1 0 0,1-1 0,0 1 0,1 0 0,0-1 0,1 0 0,0 1 0,2 1-56,13 33 4,1-2 0,6 5-4,25 40-2973,-25-49-2232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0:50:50.46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7808,'0'0'256,"0"0"0,0 0 0,37 4 1173,-15-2-1129,53 3 681,0 4-1,51 13-980,-22 8 2731,-102-30-3222,-2 0-3882,9-6-1316,9-13 5263,-11 11-477,9-7-932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2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77 6784,'13'-9'4557,"2"-11"-2758,-13 17-1759,0 0 0,0 0 0,0 0 0,0 0 0,1 1 1,-1-1-1,1 1 0,2-3-40,2 2 54,0 0 0,-1 0 0,1 1 0,0-1-1,0 1 1,0 1 0,1 0 0,-1 0 0,0 0 0,0 1 0,1 0 0,-1 0 0,0 1 0,1-1 0,0 2-54,7 1 100,1 0-1,-1 1 1,0 1 0,0 0 0,-1 1 0,9 5-100,-21-11 62,0 1 1,0 0 0,0 1-1,0-1 1,0 0 0,0 0-1,0 1 1,0-1-1,-1 1 1,1 0 0,-1-1-1,1 1 1,-1 0-1,1 0 1,-1 0 0,0 0-1,0 0 1,0 0-1,0 0 1,-1 1 0,1-1-1,0 0 1,-1 1-63,0 0 47,0-1-1,-1 1 1,1 0 0,-1 0 0,0-1 0,1 1 0,-1 0-1,-1-1 1,1 1 0,0-1 0,-1 0 0,1 1-1,-1-1 1,0 0 0,1 0 0,-3 2-47,-6 6 62,-1 0 0,-1-1-1,0 0 1,0-1 0,0-1 0,-9 5-62,-21 5 133,30-13-113,0 1 1,1 0-1,0 1 0,-1 0 0,-8 8-20,13-7 0,3 1 0,4-8 0,1 1 0,-1-1 0,0 1 0,0-1 0,0 1 0,0-1 0,0 1 0,0-1 0,1 1 0,-1-1 0,0 0 0,0 1 0,1-1 0,-1 1 0,0-1 0,0 0 0,1 1 0,-1-1 0,1 1 0,-1-1 0,0 0 0,1 0 0,-1 1 0,1-1 0,-1 0 0,0 0 0,1 1 0,-1-1 0,1 0 0,-1 0 0,1 0 0,0 0 0,15 3 0,-15-2 0,26 2 0,0-2 0,0 0 0,1-2 0,-1 0 0,0-2 0,4-2 0,45-3 0,-56 6 22,-14 1 104,0 0-1,0 0 1,0 1 0,0 0-1,0 0 1,0 1-1,0 0 1,-1 0-1,3 0-125,-6 0 235,-2-1-64,0 0 42,0 0-256,0 0-789,0 0-2133,0 0-7765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2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20 6784,'0'0'640,"0"0"0,0 0 0,0 0-22,0 0-84,0 0-1,0 0 107,0 0 43,0 0-214,0 0-42,0 0-214,2-1 0,33-1 1041,32 1-1254,-44 3 225,0-2 0,-1-1-1,1-1 1,0-1 0,-1-1 0,11-3-225,-30 6 192,3 1-704,-4 0-2240,-2 0-640,0 0-640,0 0-85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3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16 217 10112,'1'-6'269,"-1"0"1,1 0-1,1 0 1,-1 0-1,1 0 0,0 0 1,1 0-1,-1 1 1,1-1-1,0 1 1,1-1-1,0 0-269,7-13 201,-6 10-111,1-1-1,0 1 0,0 0 1,1 1-1,0 0 0,0 0 0,1 0 1,0 1-1,1 0 0,-1 0 1,1 1-1,1 0-89,-4 3 40,-1 0-1,0 1 1,1-1-1,0 1 1,-1 1-1,1-1 1,0 1-1,0 0 1,0 0-1,0 0 1,0 1-1,0 0 1,0 0-1,0 1 1,0 0-1,0 0 1,0 0-1,0 0 1,-1 1-1,1 0 1,0 1 0,2 1-40,-4-2 28,0 1 1,0 0 0,0 1 0,0-1 0,-1 1 0,1-1 0,-1 1 0,0 0 0,0 0 0,0 0 0,-1 1 0,1-1 0,-1 1 0,0-1 0,-1 1 0,1 0 0,-1 0 0,0 0 0,0 0 0,0 0 0,-1 0 0,0 0 0,0 0 0,0 0 0,-1 2-29,1 2 55,-1 0 0,0 0 0,-1 0-1,0-1 1,0 1 0,-1-1 0,0 1 0,-1-1 0,0 0 0,0 0 0,-1-1 0,1 1 0,-2-1 0,-1 1-55,-12 10 56,0-2 0,-2 0 0,0-2 0,-1 0 0,-21 9-56,-33 23 40,66-40 4,0 0-31,1 0-1,0 1 1,0 1-1,0-1 0,-4 6-12,13-13 1,0 1 0,-1-1-1,1 0 1,0 1-1,0-1 1,-1 1 0,1-1-1,0 1 1,0-1-1,0 1 1,-1-1 0,1 1-1,0-1 1,0 1-1,0-1 1,0 1-1,0-1 1,0 1 0,0-1-1,0 1 1,0-1-1,0 1 1,0-1 0,1 1-1,-1-1 1,0 0-1,0 1 1,0-1-1,1 1 1,-1-1 0,0 1-1,16 11 69,22 1 78,-12-9-50,1-2-1,-1 0 1,1-2-1,0-1 0,16-3-96,-4-1-3539,-1 0-3907,-30 4 5171,17-4-264,1-1 1110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3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339 2297 12416,'0'0'149,"0"0"86,-18-16 767,14 12-961,-1 1-1,1 0 1,-1 1-1,0-1 1,0 1 0,-1 0-1,1 0 1,0 0-1,-1 1 1,1 0-1,0 0 1,-1 0-1,0 1 1,1 0 0,-1 0-1,-1 0-40,-2 2 17,1-1-1,0 1 0,-1 1 1,1-1-1,0 1 1,0 1-1,1-1 0,-1 1 1,1 1-1,-3 1-16,-3 4 0,0 0 0,1 1 0,0 0-1,1 1 1,0 0 0,1 1 0,0 0 0,1 0-1,0 1 1,1 1 0,0 3 0,5-11 16,0 1 0,1 0 0,0 0 0,0 0 0,1 0 0,0 0 0,1 0 1,0 0-1,0 0 0,0 0 0,1 0 0,0 0 0,1 0 0,0 0 0,0 0 0,1 0 0,0-1 0,0 1 0,2 0-16,-3-3 12,1 0-1,0-1 0,0 1 0,0-1 0,1 0 0,-1 0 1,1 0-1,0 0 0,0-1 0,1 1 0,-1-1 1,1 0-1,-1-1 0,1 1 0,0-1 0,0 0 1,0 0-1,0-1 0,1 1 0,-1-1 0,0 0 0,0 0 1,1-1-1,-1 0 0,1 0 0,-1 0 0,0 0 1,6-2-12,-1 0-692,-1-1 1,0 1 0,1-2 0,-1 1 0,8-6 691,2 0-8064</inkml:trace>
  <inkml:trace contextRef="#ctx0" brushRef="#br0" timeOffset="1">76 2509 11648,'8'2'0,"5"2"0,-1-2 0,0 0 0,7-7 0,5-4 0,3-1 128,3 1-128,-2 1 0,3 0 0,-4 2 0,-3-1-2176,-5 3 0,-2-1-2944</inkml:trace>
  <inkml:trace contextRef="#ctx0" brushRef="#br0" timeOffset="2">317 2470 8192,'-2'5'642,"-1"0"1,1 1 0,0-1 0,1 1-1,-1-1 1,1 1 0,0-1-1,0 1 1,1 0 0,0 0-643,1 63 961,0-46-691,2 16 608,8 38-878,-2-27-5847,-8-40 3584,1 1-3667</inkml:trace>
  <inkml:trace contextRef="#ctx0" brushRef="#br0" timeOffset="3">646 2205 14464,'4'76'1231,"-3"-57"-1042,0-1 0,-1 0 0,0 1 0,-2-1-1,0 3-188,-17 63 856,-10 23-856,-11 45 446,28-112-326,-2 13 16,14-52-133,0 0 0,0 0 1,0 0-1,0 0 1,0 0-1,0 0 0,0-1 1,0 1-1,0 0 0,1 0 1,-1 0-1,0 0 0,0 0 1,1-1-1,-1 1 0,1 0 1,-1 0-1,1-1 0,-1 1 1,1 0-1,-1-1 0,1 1 1,0 0-1,-1-1 0,1 1 1,0-1-1,-1 1 0,1-1 1,0 1-1,0-1 1,-1 0-1,1 1 0,0-1 1,0 0-1,0 0-3,27 3-19,-24-4 27,54-1-63,24-6 55,-24 2 695,27 2-695,-85 4 235,0 0-64,0 0-1,0 0-234,0 0-853,0 0-3157,-2-4-2967,-4-5 4349,1 1 1246,-1-8-687</inkml:trace>
  <inkml:trace contextRef="#ctx0" brushRef="#br0" timeOffset="4">1249 2200 8576,'-1'0'171,"1"-1"0,0 0 1,-1 1-1,1-1 0,-1 1 0,1-1 1,0 0-1,0 1 0,-1-1 0,1 0 1,0 1-1,0-1 0,0 0 1,0 0-1,0 1 0,0-1 0,0 0 1,0 1-1,0-1 0,0 0 0,0 0 1,1 1-1,-1-1-171,4-29 583,-2 14-263,-1 11-259,-1 0 0,0 0-1,0-1 1,-1 1 0,1 0-1,-1 0 1,0 0 0,-1 0-1,1 0 1,-1 0-1,0 0 1,-1 0 0,1 0-1,-1 1 1,1 0 0,-4-4-61,4 6 6,0 0 1,0 0-1,-1 0 1,1 1-1,0-1 1,-1 1 0,1-1-1,-1 1 1,1 0-1,-1 0 1,0 0-1,1 0 1,-1 1-1,0-1 1,0 1-1,0-1 1,1 1 0,-1 0-1,0 0 1,0 0-1,0 1 1,0-1-1,1 1 1,-1-1-1,0 1 1,0 0-1,1 0 1,-1 0-1,1 1 1,-1-1 0,0 1-7,-3 2 18,-1 0 0,1 1 0,-1 0 0,1 0 0,0 0 1,1 1-1,0 0 0,0 0 0,0 0 0,0 1 0,1-1 1,0 1-1,1 0 0,-1 0 0,1 1 0,-1 6-18,0-2 61,1 0-1,0 0 1,1 0-1,0 0 1,1 1-1,1-1 1,0 1-1,0-1 1,1 0 0,2 5-61,-3-15 17,0 0 0,0 0 0,1 0 0,-1 0 1,1 0-1,0 0 0,-1 0 0,1 0 0,0 0 1,0 0-1,0 0 0,1 0 0,-1-1 1,0 1-1,1-1 0,-1 1 0,1 0 0,-1-1 1,1 0-1,0 0 0,1 2-17,-1-3 17,0 1 0,0-1 0,0 1 1,1-1-1,-1 0 0,0 0 0,0 0 0,0 0 0,1 0 0,-1-1 0,0 1 0,0-1 1,0 1-1,0-1 0,0 0 0,0 1 0,1-2-17,8-4 62,-1 0 0,1-1 0,-2 0 0,1-1 0,-1 0 0,6-7-62,6-7 18,0-1 0,-2-1 0,-1-1 1,-1-1-1,-1 0 0,-2-1 0,0-1 1,-2 0-1,-1-1 0,-1 0 1,-2-1-1,-1 0 0,-1 0 0,-1-1-18,-5 0-21,0 30-86,-6 24-21,-5 31 272,4 0 0,1 1 0,3 0 0,3 0 0,2-1 0,2 1 0,3 0 0,8 32-144,-13-82-47,-1 0 378,-1-1-6438,0-4-2021</inkml:trace>
  <inkml:trace contextRef="#ctx0" brushRef="#br0" timeOffset="5">1767 2046 9984,'0'0'256,"-8"-27"2069,5 20-1964,0 0 1,-1 0-1,1 0 1,-2 0-1,1 1 1,-1 0 0,1 0-1,-2 0 1,-1-1-362,5 4 15,-1 1 1,0 0 0,0 0-1,0 0 1,0 0 0,0 1 0,-1-1-1,1 1 1,0 0 0,-1 0 0,1 0-1,-1 0 1,1 1 0,-1-1-1,1 1 1,-1 0 0,1 0 0,-1 0-1,1 1 1,-1-1 0,-2 2-16,-1 0 15,0 1 0,0 0 0,0 0-1,1 1 1,0-1 0,0 1 0,0 1 0,0-1 0,0 1 0,1 0 0,0 1 0,0-1 0,0 1 0,1 0 0,0 0-1,0 0 1,0 1 0,1-1 0,-2 7-15,2-7 14,1-1 0,0 0 0,0 1 0,0 0 0,1-1 0,0 1 0,0 0 0,0 0 0,1-1 0,0 1 0,0 0 0,0 0 0,1 0 0,0 0 0,0-1 0,1 1 0,-1 0 0,1-1 0,0 0 0,1 1 0,-1-1 0,1 0-1,0 0 1,4 4-14,-3-4-5,1 0 0,0 0-1,0-1 1,1 0-1,0 0 1,-1 0 0,1-1-1,0 1 1,1-1-1,-1-1 1,0 0 0,4 1 5,30 2-5397,-27-5-2325</inkml:trace>
  <inkml:trace contextRef="#ctx0" brushRef="#br0" timeOffset="6">979 2494 7168,'0'0'149,"0"0"171,0 0 384,18 5 1664,204 0 384,191 19-1522,-233-22-3548,-166-2-6087</inkml:trace>
  <inkml:trace contextRef="#ctx0" brushRef="#br0" timeOffset="7">1317 2853 9984,'0'0'149,"9"-25"2859,-9 21-2885,0 1 0,-1-1-1,1 1 1,-1-1 0,0 1 0,0-1 0,0 1-1,-1-1 1,1 1 0,-1 0 0,0 0 0,0 0-1,0 0 1,0 0-123,-33-40 734,32 39-665,-1 0-1,0 1 1,0-1-1,-1 1 1,1-1-1,-1 1 1,1 0-1,-1 1 1,-4-3-69,7 5 6,0 0-1,0-1 1,0 1-1,1 0 1,-1 0-1,0 0 1,0 0 0,0 0-1,0 1 1,1-1-1,-1 0 1,0 1-1,0-1 1,1 1-1,-1 0 1,0 0 0,1 0-1,-1-1 1,1 1-1,-1 1 1,1-1-1,-1 0 1,1 0 0,0 0-1,0 1 1,-1-1-1,1 1 1,0-1-1,0 1 1,0-1 0,1 1-6,-6 8 11,1 0 1,0 0-1,1 0 1,0 1 0,1-1-1,0 1 1,0 0-1,1 0 1,1 0 0,0 1-1,0-1 1,1 0-12,0 4-2,1-1 1,0 1 0,1-1 0,0 0-1,1 0 1,1 0 0,0 0 0,1 0 0,2 1 1,-7-13 8,0-1 1,1 0-1,0 0 1,-1 1-1,1-1 1,0 0 0,-1 0-1,1 0 1,0 0-1,0 0 1,0 0-1,0 0 1,0 0 0,0 0-1,0-1 1,0 1-1,1 0 1,-1 0 0,0-1-1,0 1 1,0-1-1,1 1 1,-1-1-1,0 0 1,1 0 0,-1 1-1,0-1 1,1 0-1,-1 0 1,1 0-1,-1 0 1,0-1 0,1 1-1,-1 0 1,0 0-1,1-1 1,-1 1 0,0-1-1,0 1 1,1-1-1,-1 0 1,0 1-1,0-1 1,0 0 0,0 0-1,0 0 1,0 0-1,0 0 1,0 0-9,8-7 63,0-1 1,-1 0-1,1-1 0,-2 0 1,1-1-64,-4 6 9,10-17-4,0 0 0,-2-1-1,0-1 1,-2 0 0,3-10-5,35-127-4,-41 136 5,1-11 74,-5 26-11,-5 37-75,-4 32-35,4 0-1,1 1 0,4-1 0,2 0 0,10 45 47,-12-94-754,0-1-1700,-2-3-5453,-1-6 3769</inkml:trace>
  <inkml:trace contextRef="#ctx0" brushRef="#br0" timeOffset="8">1475 2733 10368,'-1'2'58,"1"-1"0,0 1 0,0 0 0,1-1 1,-1 1-1,0 0 0,0-1 0,1 1 0,-1-1 1,1 1-1,-1-1 0,1 1 0,0-1 0,0 1 1,0-1-1,0 0 0,0 1 0,0 0-58,26 23 1899,-7-9-1048,0 8-289,-1 0-1,-1 1 1,-2 1-1,5 9-561,1 2 762,22 27-762,-33-53-235,-11-10-959,-6-37-8620,4 16 5804</inkml:trace>
  <inkml:trace contextRef="#ctx0" brushRef="#br0" timeOffset="9">1784 2637 10880,'-5'0'21,"4"0"86,1 0 63,0 0 193,-18 29 2432,-25 28-2121,-3-1 1,-2-3-1,-15 10-674,13-12 131,37-37-312,-42 45 664,22-17-3046,33-41-616,0-1-4415</inkml:trace>
  <inkml:trace contextRef="#ctx0" brushRef="#br0" timeOffset="10">1844 2662 11392,'0'0'128,"0"0"0,0 0 21,0 0 107,22-4 1152,-7 0-1064,1 0 1,0 1-1,-1 1 0,1 0 1,0 1-1,0 1 1,13 2-345,-27-2 28,-1 0 1,0 0-1,1 0 1,-1 1-1,0-1 1,1 1-1,-1-1 1,0 1-1,0-1 1,1 1-1,-1 0 1,0-1-1,0 1 1,0 0-1,0 0 1,0 0-1,0 0 1,0 0-1,0 0 1,-1 0-1,1 0 1,0 0-1,0 0 1,-1 1-1,1-1 1,-1 0-1,1 0 1,-1 1-1,0-1 1,1 0-1,-1 1 1,0-1-1,0 0 1,0 1-1,0-1 1,0 0-1,0 1 1,0-1-1,-1 0 1,1 1-1,0-1 1,-1 0-1,1 1 1,-1-1-1,1 0 1,-1 0-1,0 2-28,-3 3 70,1 1 0,-1 0 0,0-1 0,-1 1 0,1-1-1,-1 0 1,0-1 0,-1 1-70,-8 5 133,0 0-1,0-1 1,-7 3-133,8-6 52,1 1 1,-1 1 0,2 0 0,-1 1-1,0 1-52,11-10 0,0-1-1,1 1 1,-1-1-1,1 1 1,-1-1-1,1 1 0,-1-1 1,1 1-1,-1-1 1,1 1-1,0 0 0,-1-1 1,1 1-1,0-1 1,0 1-1,-1 0 1,1 0-1,0-1 0,0 1 1,0 0-1,0-1 1,0 1-1,0 0 1,0-1-1,0 1 0,0 0 1,0 0-1,0-1 1,0 1-1,1 0 0,-1-1 1,0 1-1,0 0 1,2 0 4,-1 0-1,0 0 0,0 0 1,1-1-1,-1 1 1,1 0-1,-1 0 1,1-1-1,-1 1 0,1-1 1,-1 1-1,1-1 1,-1 0-1,2 0-3,49 2-391,-29-5-1998,32-4-10735,-55 7 13064,11-1-1412</inkml:trace>
  <inkml:trace contextRef="#ctx0" brushRef="#br0" timeOffset="11">1475 1622 6784,'0'0'405,"0"0"128,0 0 193,0 0 20,0 0-84,24 8 1066,-9-5-1518,-12-2-57,0-1-1,0 1 1,0 0 0,0 0 0,0 0 0,0 0 0,0 1 0,0-1 0,1 1-153,-4-1 36,1 0-1,0 0 1,-1 0 0,1 0 0,0 0 0,-1 0-1,1 0 1,-1 0 0,0 0 0,1 0-1,-1 0 1,0 1 0,0-1 0,1 0 0,-1 0-1,0 0 1,0 0 0,0 0 0,0 1 0,-1-1-1,1 0 1,0 0 0,0 0 0,-1 0-1,1 0 1,-1 0 0,1 0 0,-1 0 0,1 0-36,-7 16 222,-1 0 1,0-1-1,-1 0 0,0-1 1,-2 0-1,0-1 1,-9 10-223,19-23 107,1-1 21,0 0 0,33 8 277,-9-3-248,0-2 0,14 1-157,-2-3-2874,-35-1-817,-1 0-3391</inkml:trace>
  <inkml:trace contextRef="#ctx0" brushRef="#br0" timeOffset="12">2260 2434 10368,'1'0'38,"-1"1"0,0 0 0,1-1 0,-1 1 0,1 0 0,-1-1 0,1 1 0,-1 0 0,1-1 0,0 1 0,-1-1 0,1 1 0,0-1 0,-1 0 1,1 1-1,0-1 0,-1 0 0,1 1 0,0-1 0,0 0 0,-1 0 0,1 0 0,0 1 0,0-1 0,0 0 0,-1 0 0,1 0 0,0 0 0,0-1 0,0 1 0,-1 0 0,1 0 1,0 0-1,0-1-38,43-4 2143,-24 2-1548,84-2 530,-55 4-76,31-6-1049,-64 5-683,-1-1 1,0-1 0,0 0 0,4-2 682,-12 2-3755,-1 1-3135</inkml:trace>
  <inkml:trace contextRef="#ctx0" brushRef="#br0" timeOffset="13">2285 2610 10880,'0'0'149,"0"0"86,0 0 106,0 0 363,16-1 1664,7-1-1796,63-5 518,0 4 0,45 5-1090,-113-1 1731,1-1-3331,40-2-12161,-34-3 11263,-10 2 1325</inkml:trace>
  <inkml:trace contextRef="#ctx0" brushRef="#br0" timeOffset="14">3043 2406 12288,'-18'25'561,"-1"0"566,1 0 1,-11 23-1128,19-26 178,0 1 0,1 0 0,2 0 1,-2 11-179,6-24 25,1-1 1,1 1 0,0-1 0,0 1 0,1 0 0,0-1 0,1 1 0,0 0 0,0-1 0,1 1 0,0-1 0,3 8-26,-3-13 29,1 0 0,-1 1 0,1-1 1,0 0-1,0 0 0,0-1 0,0 1 1,1-1-1,-1 1 0,1-1 0,0 0 1,0-1-1,0 1 0,0-1 0,1 1 1,-1-1-1,1 0 0,-1-1 0,1 1 1,0-1-1,-1 0 0,1 0 0,0-1 1,0 1-1,0-1 0,0 0 0,0 0 1,-1-1-1,1 1 0,0-1 0,0 0 1,0-1-1,-1 1 0,1-1 0,0 0-29,5-5 41,1 1-1,-2-2 1,1 0-1,-1 0 0,0 0 1,-1-1-1,0-1 0,0 1 1,-1-1-1,0 0 0,-1-1 1,0 0-1,-1 0 1,0 0-1,0-1 0,0-5-40,1-3 71,-1 0-1,0 0 1,-2-1-1,0 0 1,-1 1-1,-2-1 1,0 0-1,-1 0 0,-1-7-70,1 22 38,0 0 0,-1 0 0,1 0 0,-1 0 0,-1 0 0,1 0 0,-1 1 0,0-1-1,0 1 1,0-1 0,-4-3-38,5 7 4,1 0-1,-1 0 0,0 1 0,0-1 1,0 1-1,-1-1 0,1 1 1,0-1-1,0 1 0,-1 0 0,1 0 1,-1 0-1,1 1 0,-1-1 0,1 1 1,-1-1-1,0 1 0,1 0 1,-1 0-1,1 0 0,-1 0 0,0 0 1,1 1-1,-1-1 0,1 1 1,-1-1-1,1 1 0,-1 0 0,0 1-3,-20 8-113,-1 1-1,2 2 0,0 0 0,0 2 1,1 0-1,-5 6 114,9-1-9215,15-17 6718,-3 3-3156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3:24.703"/>
    </inkml:context>
    <inkml:brush xml:id="br0">
      <inkml:brushProperty name="width" value="0.05" units="cm"/>
      <inkml:brushProperty name="height" value="0.05" units="cm"/>
      <inkml:brushProperty name="color" value="#E71224"/>
    </inkml:brush>
    <inkml:brush xml:id="br1">
      <inkml:brushProperty name="width" value="0.05" units="cm"/>
      <inkml:brushProperty name="height" value="0.05" units="cm"/>
      <inkml:brushProperty name="color" value="#33CCFF"/>
    </inkml:brush>
    <inkml:brush xml:id="br2">
      <inkml:brushProperty name="width" value="0.05" units="cm"/>
      <inkml:brushProperty name="height" value="0.05" units="cm"/>
    </inkml:brush>
    <inkml:context xml:id="ctx1">
      <inkml:inkSource xml:id="inkSrc52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1" timeString="2020-11-10T11:32:55.745"/>
    </inkml:context>
    <inkml:brush xml:id="br3">
      <inkml:brushProperty name="width" value="0.05" units="cm"/>
      <inkml:brushProperty name="height" value="0.05" units="cm"/>
      <inkml:brushProperty name="color" value="#004F8B"/>
      <inkml:brushProperty name="ignorePressure" value="1"/>
    </inkml:brush>
  </inkml:definitions>
  <inkml:trace contextRef="#ctx0" brushRef="#br0">10180 1184 8320,'0'0'128,"0"0"21,1 3 86,28 146 1691,8 1-1926,1 8 506,-31-114-402,-2 0 0,-2 0 0,-2 0 0,-2 0 0,-5 30-104,0 83 347,6-129-308,2 0 0,1 0 0,2 0 1,5 17-40,14 50 85,-3 2 0,-4 0 1,-3 18-86,-10-3 173,-6 58-173,-1 3 83,8-64 27,-1-73 30,-3 0 0,0 0 0,-3 0 0,-1 0 0,-6 32-140,-11 1 729,-2-2 0,-14 26-729,12-37 119,4 2-1,2 0 1,-6 38-119,22-89-148,-2 26-1667,7-12-6398,1-11 4629</inkml:trace>
  <inkml:trace contextRef="#ctx0" brushRef="#br0" timeOffset="1329.303">10468 1165 6272,'3'4'101,"0"0"0,1-1 0,-1 1 0,1 0 0,0-1 1,0 0-1,0 0 0,0 0 0,1 0 0,-1-1 0,1 1 0,0-1 0,-1-1 0,1 1 1,0 0-1,0-1 0,0 0 0,0 0 0,0-1-101,10 3 276,17 3 56,0-1-1,0-2 1,1-1-1,-1-1 1,5-3-332,162-18 557,-102 8-468,15 4-89,165 8 613,-145 3-45,0-5 0,91-16-568,-77-5 96,-36 4-35,1 5-1,0 5 1,7 5-61,-85 6 5,1 3 1,-1 0-1,0 2 1,0 2 0,-1 1-1,6 4-5,-5-2 19,0-2 0,1-1 0,1-1 0,-1-2 0,20 0-19,24-7 281,1-3 1,-2-5 0,52-11-282,88-10 51,-214 30-69,2-1 36,1 0 1,-1 1 0,0 0 0,1 0 0,-1 1 0,0-1 0,3 2-19,-7-2 15,0 1 0,0-1 0,1 1 0,-1 0 0,0-1 0,0 1 0,0 0 0,0 0 0,0 0 0,0 0 0,0 0 0,0 0 0,0 0-1,0 0 1,-1 0 0,1 1 0,0-1 0,-1 0 0,1 0 0,-1 1 0,0-1 0,1 0 0,-1 1 0,0-1 0,0 0 0,0 1 0,0-1 0,0 1-15,2 8 19,0 1-1,1-1 1,0 0 0,0 0 0,1 0-1,2 1-18,-3-5 7,0 0 0,-1 1 0,1-1-1,-1 1 1,0-1 0,0 1-1,-1 0 1,0-1 0,-1 1 0,1 0-1,-1 0 1,0 0 0,-1 0 0,0-1-1,0 3-6,-13 42 35,4-15-6,1 0-1,1 1 1,3 0 0,0 7-29,-3 87 0,-20 93 0,3-58 384,-3 145-384,23-244 135,-3 0 0,-2-1 0,-18 61-135,10-56 119,3 0-1,0 27-118,12-67 21,1 1 0,2-1 0,1 1 0,1-1 0,2 0 0,6 25-21,12 24 48,-14-53 5,0 0-1,-2 0 0,-1 0 1,-1 1-1,-2 0 0,0 19-52,-18 152 215,3-46-1134,7-107-6313,3-27 1494</inkml:trace>
  <inkml:trace contextRef="#ctx0" brushRef="#br0" timeOffset="2056.919">10592 4068 9984,'10'0'-235,"267"-2"1066,309 5-41,-575-3-775,228 7 738,28-12-753,-197 0 4,19-1 117,74 6-121,-136 1 83,1 2 0,-1 1 0,0 1 0,0 1 0,-1 1 1,0 2-1,0 0 0,1 3-83,1 0 2,-1-1 1,1-2-1,1 0 1,0-2-1,0-2 1,0 0 0,1-2-1,-1-1 1,6-1-3,54-4-66,0-4 0,32-9 66,-11 2-19,-99 13 106,-1 0 0,0 1 0,1 0 0,-1 0 0,1 1 0,-1 0 0,1 1 0,-1 0 1,0 1-1,0 0 0,0 1 0,5 3-87,0-2-295,1 1 0,0-2 0,0 0 0,0-1-1,0-1 1,0 0 295,29 2-8234</inkml:trace>
  <inkml:trace contextRef="#ctx0" brushRef="#br0" timeOffset="3760.183">11387 1973 6784,'0'0'128,"0"0"42,0 0 172,0 0 42,0 0 0,0 0 0,0 0 0,-13-6 256,7 5-615,0 0 0,0 0-1,0 1 1,-1-1 0,1 1 0,0 1 0,0-1 0,0 1 0,0 0 0,0 1 0,0-1 0,1 1-1,-1 0 1,0 1 0,1-1 0,0 1 0,-1 0 0,1 0 0,0 1 0,-1 1-25,-15 12 99,1 0 0,1 1 0,0 1 1,2 1-100,13-16 1,-3 4 19,0 0 1,1 0 0,0 0 0,0 0-1,1 1 1,0 0 0,0 0 0,1 1-1,-3 8-20,6-13 10,1 0 0,-1-1 0,0 1 0,1 0 0,0 0 0,0-1 0,1 1 0,-1 0 0,1 0 0,0-1 0,0 1 0,1-1 0,-1 1-1,1-1 1,0 1 0,0-1 0,1 0 0,-1 0 0,1 0 0,0 0 0,0-1 0,1 2-10,1 0 29,1 1 0,-1-1-1,1-1 1,0 1 0,1-1 0,-1 0-1,1 0 1,-1-1 0,1 0 0,0 0 0,1 0-1,-1-1 1,0 0 0,1-1 0,-1 0 0,1 0-1,-1 0 1,1-1 0,-1 0 0,2-1-29,6 0-200,0 0 0,-1-2 0,1 1 0,8-4 200,-4 0-1653,-1-1-1,0 0 1,2-3 1653,-7 3-3797</inkml:trace>
  <inkml:trace contextRef="#ctx0" brushRef="#br0" timeOffset="6189.17">12057 2024 6400,'0'0'-256,"0"0"128,0 0-3968</inkml:trace>
  <inkml:trace contextRef="#ctx0" brushRef="#br0" timeOffset="9647.675">11838 155 8192,'2'8'149,"2"14"42,-1 1 0,0-1-1,-2 1 1,-1 0 0,-3 20-191,-6 37 1045,-4 1-1045,1-13 262,3 22 21,3 0-1,4 0-282,-1 30 353,1-95 31,0 0 0,-7 23-384,9-47-1558,0-1-5716</inkml:trace>
  <inkml:trace contextRef="#ctx0" brushRef="#br0" timeOffset="10327.658">11859 155 6656,'0'0'1152,"-34"23"1536,9-3-2432,0 0 0,2 2 0,0 1 0,-11 15-256,33-36 3,0 0 0,0 0 1,0 0-1,1 0 0,-1 0 1,0 1-1,1-1 0,-1 0 0,1 0 1,0 1-1,0-1 0,0 0 1,0 0-1,0 1 0,0-1 1,0 0-1,1 0 0,-1 0 1,1 1-1,0-1 0,0 0 0,0 0 1,0 0-1,0 0 0,0 0 1,0 0-1,1-1 0,-1 1 1,1 1-4,5 6 32,0-1 0,0 0 0,1 0 0,0 0 0,4 3-32,-8-9 39,1 1 0,-1-1 0,0 0 0,1-1 0,-1 1 0,1-1 0,-1 1 0,1-1 0,0-1 0,-1 1 0,1-1 0,0 1 0,0-2 0,0 1 0,-1 0 0,1-1 0,0 0 0,-1 0 0,3-1-39,7-2 178,-1 0 1,1-1 0,-1 0 0,-1-1-1,1-1 1,0 0-179,-12 6 64,1 0 1,-1 0-1,0 0 1,0 1-1,1-1 0,-1 0 1,0-1-1,0 1 1,0 0-1,0 0 1,0 0-1,0 0 0,-1-1 1,1 1-1,0-1 1,-1 1-1,1 0 1,-1-1-1,1 1 0,-1-1 1,0 1-1,1-1 1,-1 1-1,0-1 1,0 1-1,0-1 0,0 1 1,-1-1-1,1 1 1,0-1-1,0 1 1,-1-1-1,1 1 0,-1-1 1,0 1-65,-3-7 106,0 0 0,-1 1 1,0-1-1,0 1 1,0 0-1,-1 1-106,-10-15 157,2 0-122,1 0 0,1-1 0,-1-4-35,-4-15-4968,13 31-3096</inkml:trace>
  <inkml:trace contextRef="#ctx0" brushRef="#br0" timeOffset="11113.208">12412 39 4352,'10'5'336,"0"0"0,0 1-1,-1 0 1,0 0 0,0 1 0,0 0 0,-1 1 0,-1 0-1,1 1 1,-1-1 0,0 1 0,-1 0 0,0 1 0,-1 0-1,4 9-335,-2-4 252,0-1-1,-2 1 1,0 1-1,0-1 1,-2 1-1,0 0 0,0 0 1,-2 0-1,0 0 1,-1 14-252,0-27 164,-1 1 0,1 0 1,-1-1-1,1 1 0,-1-1 1,0 1-1,0-1 1,-1 1-1,1-1 0,-1 0 1,1 1-1,-1-1 0,-1 1-164,3-4 52,-1 1-1,0-1 1,0 1-1,1 0 1,-1-1-1,0 1 1,0-1-1,0 0 1,1 1-1,-1-1 1,0 0-1,0 1 1,0-1-1,0 0 1,0 0-1,0 0 1,0 0-1,0 0 1,0 0-1,0 0-51,-1 0 40,-1-1 0,1 0 0,0 1 0,-1-1 0,1 0 0,0 0-1,0 0 1,0-1 0,-1 1 0,1 0 0,0-1-40,-9-8 141,-1 0-1,2-1 1,-1 0 0,2 0 0,-1-1-1,2-1 1,0 1 0,-2-5-141,-6-12 136,2-1 1,0-1 0,0-8-137,11 31 12,0 0 1,0 0-1,1-1 1,0 1-1,1-1 0,0 1 1,0-6-13,1 11-15,1 0 0,-1 0-1,1 0 1,0 0 0,-1 0 0,1 1 0,1-1-1,-1 0 1,0 1 0,1-1 0,-1 1 0,1 0 0,0-1-1,0 1 1,0 0 0,0 0 0,0 0 0,0 0-1,0 0 1,1 1 0,-1-1 0,1 1 0,-1-1 0,1 1 14,10-5-52,0 1-1,0 0 0,0 1 0,1 0 1,0 1-1,-1 0 0,1 2 0,14-1 54,-3 1-57,0 1-1,1 2 0,-1 1 0,13 3 58,10 10-398,-38-12 590,1 0 0,-1-1 0,1 0 0,6 1-192,11-6-3187,-25 2 2310,0-1 0,-1 0 0,1 0 0,0-1 1,-1 1-1,0 0 0,1-1 0,-1 1 0,2-3 877,10-8-3733</inkml:trace>
  <inkml:trace contextRef="#ctx0" brushRef="#br0" timeOffset="12184.894">11900 4326 9856,'0'0'128,"0"0"0,0 0 0,0 0 0,0 0 21,0 3 86,-76 542 2730,22-235-1450,59-354-9473,-4 25 2988</inkml:trace>
  <inkml:trace contextRef="#ctx0" brushRef="#br0" timeOffset="13153.363">11713 4817 7296,'3'10'694,"0"0"0,0 0 0,-1 1 1,0-1-1,-1 1 0,1 10-694,3 27 677,0-22-402,-2 1 0,0 0 0,-2-1 0,-1 1 0,-1 0 0,-2-1 0,0 1 0,-2-1 0,-2 6-275,8-21 687,6-15 351,9-13-609,-13 13-403,-1-1 0,1 0 0,-1 0-1,0 0 1,0 0 0,-1 0 0,0 0-1,0 0 1,0-1 0,0 1 0,-1-5-26,0-5 33,-1 0 1,-1 0 0,-3-8-34,5 23-1,0-5 1,0-3 0,-2 0 0,1 1 0,1 0 0,-2 0 0,1-1 0,1 2-21,0 4-171,0 2-341,0 0-214,0 0-810,0 0-640,0 0-2027,0 0-21,0 0 1962</inkml:trace>
  <inkml:trace contextRef="#ctx0" brushRef="#br0" timeOffset="13748.324">11691 4899 9088,'0'0'128,"0"0"0,0 0 0,23-1 256,40 5 896,34 6-1280,-96-10 22,0 1 0,0-1 0,0 0 0,0 1 0,0-1 0,0 0 0,0 1 0,-1-1 0,1 1 0,0-1 0,0 1 0,0 0 0,0-1 0,-1 1 0,1 0 0,0 0 0,0-1 0,-1 1 0,1 0 0,-1 0 0,1 0 0,-1 0 0,1 0 0,-1 0 0,0 0 0,1 0 0,-1 0-23,1 3 49,-1 0 0,1 0-1,-1-1 1,0 1 0,0 0-1,-1 0 1,1 0 0,-1 2-48,-3 10 222,-1 0 1,0-1-1,-5 9-222,-7 12 331,-2-1-1,-1-1 1,-16 20-331,27-40 11,8-13-203,1-1-853,0 0-3542,0 0-170,0 0 2581</inkml:trace>
  <inkml:trace contextRef="#ctx0" brushRef="#br0" timeOffset="14702.54">12323 4723 6272,'0'0'128,"0"0"42,0 0 172,9 7 554,1 3-641,0 1 1,0 0 0,-1 0-1,0 1 1,-1 0-1,-1 1 1,0 0 0,0 0-1,-1 0 1,-1 1-1,2 6-255,-4-9 136,-1 0-1,1 0 1,-2 0-1,1 0 0,-1 0 1,-1 0-1,0 1 1,-1-1-1,0 0 0,-1 0 1,0 0-1,-1 0 1,0 0-1,0 0 0,-3 2-135,4-8 88,0-1-1,0 0 0,-1 1 1,0-1-1,1-1 1,-1 1-1,-1 0 0,1-1 1,-1 1-1,1-1 1,-1 0-1,0 0 0,0-1 1,0 1-1,0-1 0,-1 0 1,1 0-1,-1 0 1,1-1-1,-5 2-87,6-3 61,-1 0-1,1 0 1,0 0-1,0 0 1,0 0 0,0 0-1,-1-1 1,1 0-1,0 1 1,0-1 0,0 0-1,0-1 1,1 1-1,-1-1 1,0 1 0,0-1-1,1 0 1,-1 0 0,1 0-1,-1 0 1,1 0-1,0 0 1,0-1 0,0 1-1,0-1 1,1 0-1,-1 1 1,1-1 0,-1 0-1,1 0 1,-1-2-61,-3-9 92,1 1 1,1-1-1,0 1 1,0-1-1,1 0 1,1-13-93,3-90 93,1 40 5,-3 74-98,1-1-1,-1 0 0,1 1 0,0 0 1,0-1-1,0 1 0,1-1 0,-1 1 1,1 0-1,0 0 0,0 0 0,0 0 0,0 0 1,0 0-1,1 1 0,-1-1 0,1 1 1,0-1-1,0 1 0,0 0 0,0 0 1,0 1-1,0-1 0,0 0 0,1 1 0,-1 0 1,2 0 0,9-5-43,1 2 0,1 0 0,-1 1 1,1 0-1,10 1 43,-4-1-26,1 2 1,0 0-1,0 2 0,0 1 1,0 0-1,-1 2 1,1 0-1,-1 2 0,0 1 1,2 1 25,-23-7 106,-1-1 22,0 0 0,0 0 0,0 0-42,0 0-897,0 0-2922,0 0-875,0 0-917</inkml:trace>
  <inkml:trace contextRef="#ctx0" brushRef="#br1" timeOffset="52365.258">10565 1020 6784,'5'7'0,"0"1"0,-3 1 0,4 38-259,-3 1 0,-1 34 259,0 2-3109,0-44 1232</inkml:trace>
  <inkml:trace contextRef="#ctx0" brushRef="#br1" timeOffset="52635.379">10550 1871 6144,'3'6'19,"1"0"1,0 1-1,-1-1 1,-1 0 0,1 1-1,-1 0 1,0 0-1,0 0 1,-1 0-1,0 0 1,0 0 0,0 0-1,-1 0 1,-1 0-1,1 1-19,4 46 91,8 0-67,-7-33-318,-1 0 0,-1-1 0,0 1 0,-1 7 294,-2 0-3456</inkml:trace>
  <inkml:trace contextRef="#ctx0" brushRef="#br1" timeOffset="52900.896">10590 2622 4608,'0'0'128,"-2"7"128,-1 6 0,2-3 0,-1 1-128,0-2 0,1 1 0,-2-1 0,-1 2-128,1 1 128,-1 0-128,-1 2 0,2 0-128,-1-1 0,1 0-3840</inkml:trace>
  <inkml:trace contextRef="#ctx0" brushRef="#br1" timeOffset="53184.202">10577 3290 5888,'0'0'0,"-3"14"0,0 10 0,0-3 0,0 1 0,-1-3 0,3-3-128,1-2 128,0-3-896,1 2 128,1-1-1920</inkml:trace>
  <inkml:trace contextRef="#ctx0" brushRef="#br1" timeOffset="53484.348">10511 3703 2432,'-4'26'653,"-1"0"1,-1-1 0,-2 0-1,-6 16-653,3-10 1008,1 0-1,-3 23-1007,11-31 105,0 0 0,2-1 0,0 1-1,2 0 1,0 0 0,2 3-105,0-4 41,-1 1 0,-2-1 0,0 1 0,-1-1 0,-1 1 0,-2 2-41,-15 56 199,10-52-130,2-1-1,1 1 1,-1 26-69,5-20 96,2-7-111,-3 0 0,0 0 0,-1-1 0,-2 1 0,-5 15 15,7-33-5546</inkml:trace>
  <inkml:trace contextRef="#ctx0" brushRef="#br1" timeOffset="54341.402">10660 906 4224,'1'-3'152,"0"1"0,0 0 0,0 0 0,1-1 0,-1 1 0,1 0 0,-1 0 0,1 0 0,0 0 0,-1 1 0,1-1 0,0 0 0,0 1 0,1-1 0,-1 1 0,0 0 0,0 0 0,1 0 0,-1 0 0,3-1-152,6-3 906,1 1 1,-1-1 0,13-1-907,-10 4-672,-1 1 0,1 0 0,10 1 672,39-4-2784,-12-4 309,-23 3 918</inkml:trace>
  <inkml:trace contextRef="#ctx0" brushRef="#br1" timeOffset="55376.242">11120 930 10624,'146'-31'149,"-65"13"115,0 3 0,1 4 0,66 0-264,23 8-4376,-147 3-381</inkml:trace>
  <inkml:trace contextRef="#ctx0" brushRef="#br1" timeOffset="55644.628">12289 834 5632,'0'0'0,"19"3"0,12 4 0,-4-4 0,1 0 0,-2-3 0,0 0 0,-1-1 0,1-1 0,-1-1 0,1-2 0,-4 0 0,0 1-3840</inkml:trace>
  <inkml:trace contextRef="#ctx0" brushRef="#br1" timeOffset="55930.571">12858 820 5248,'0'0'0,"6"11"128,-6-11 128,10 10-128,-10-10 128,9 4-128,-9-4 0,10 5 0,-4-2 128,1 1-256,-1-1 128,2 0-2304,1-3 128,1 0 512</inkml:trace>
  <inkml:trace contextRef="#ctx0" brushRef="#br1" timeOffset="56164.757">13175 872 4352,'0'0'0,"0"7"0,0-7 0,0 0 128,0 0 0,0 0 128,0 0 0,0 0-256,0 0 128,0 0-256,0 0 128,0 0-640,0 0 0,0 0-1792</inkml:trace>
  <inkml:trace contextRef="#ctx0" brushRef="#br1" timeOffset="56376.893">13200 942 6400,'0'0'128,"-11"28"149,6 0 369,0 1-1,2-1 1,2 1 0,0 0-1,2 4-645,-2 59 847,0-62-926,1 0 1,2 1 0,4 18 78,-1-33-2197,-5-16-3435</inkml:trace>
  <inkml:trace contextRef="#ctx0" brushRef="#br1" timeOffset="58049.764">12866 917 8448,'4'1'11,"1"0"-1,-1 0 1,1-1 0,-1 1 0,1-1 0,0 0 0,-1 0 0,1-1-1,-1 1 1,1-1 0,-1 0 0,0 0 0,1-1 0,2 0-11,18-5 82,17 3 170,36 1-252,-42 2 130,0-1 0,32-6-130,-54 5 48,-5 1-8,-1 0 0,0 0-1,0 1 1,1 1 0,-1-1 0,0 1-1,1 1 1,-1-1 0,1 2-40,-8-2 128,-1 0 0,0 0 0,0 0 0,0 0 0,-19 42 0,17-36-128,-1 0 0,-14 18 0,15-20 0,0 1 0,1-1 0,0 0 0,-1 0 0,1 1 0,1-1 0,-1 1 0,1-1 0,0 0 0,0 4 0,-5 28 0,-34 120 64,7 1 0,1 46-64,7 54 224,-1 1 64,13-152 746,4 1 1,5 24-1035,0-63 837,-6 36-837,1-36 1062,3 37-1062,4 157 618,-1-215-540,-2-1-1,-5 16-77,2-13 251,-1 48-251,-17 378 490,9-341-219,8-87-109,3 1-1,1 0 1,3 0-1,3 22-161,3 22 139,-4 0 0,-6 42-139,5-121 50,1 0-1,0-1 1,1 1 0,0 0 0,1-1 0,2 3-50,5 31-3264,-9-45-406,-1-1-3924</inkml:trace>
  <inkml:trace contextRef="#ctx0" brushRef="#br1" timeOffset="59104.07">10558 1063 5376,'0'1'156,"0"-1"1,1 0-1,-1 0 0,0 1 1,1-1-1,-1 0 0,0 1 1,1-1-1,-1 0 1,0 1-1,0-1 0,1 1 1,-1-1-1,0 1 0,0-1 1,0 0-1,0 1 1,0-1-1,1 1 0,-1-1 1,0 1-1,0-1 0,0 1 1,0-1-157,-4 27-239,2-13 415,0 8-313,2 1 0,1-1-1,0 1 1,2-1 0,0 0 0,2 3 137,12 41-880,11 22 880,-15-53 3,-2 1 0,-1 0 0,-2 1 0,-1 0 0,-2 1 0,-1 25-3,-7-12 1029,-3 0-1,-11 47-1028,-6 40 1783,22-116-1531,0 0-1,2-1 1,1 1-252,-1 53 312,-12 299 221,10-306-422,-6 34-111,0 15-4,1 26 93,0-3-3250,5-94-3495</inkml:trace>
  <inkml:trace contextRef="#ctx0" brushRef="#br1" timeOffset="59356.634">10620 3895 9728,'-3'10'0,"-2"5"0,-1-1 0,-1 4 0,3-2 0,-1 1 0,2-3 0,1-1 0,1-3 0,1-2-1024,0-2 128,0 0-4480</inkml:trace>
  <inkml:trace contextRef="#ctx0" brushRef="#br1" timeOffset="59628.006">10487 4573 12160,'7'0'0,"2"0"0,-2 0 0,-3 0-256,-4 0 128,7 0-2688,-7 0 0,0 0 1024,0-6 128,0-1 128</inkml:trace>
  <inkml:trace contextRef="#ctx0" brushRef="#br1" timeOffset="60658.545">10451 4505 14720,'94'-10'0,"-50"7"0,0-3 0,7-2 0,44-11 163,0 5 1,1 4-1,15 4-163,-54 0 218,-1-1-1,42-12-217,-47 7 76,0 4-1,1 1 1,19 1-76,-47 5 50,0-2 1,24-5-51,-35 4-83,1 1 0,0 1 1,0 0-1,-1 1 1,1 1-1,0 0 0,0 1 1,0 0-1,0 1 0,5 2 83,-13-3-385,-1-1 0,1 0-1,0 0 1,-1 0 0,1 0-1,0-1 1,-1 0 0,1 0 0,-1 0-1,1-1 1,-1 0 0,0 0-1,3-2 386,38-9-303,-32 12 229,0 0-1,0 1 0,0 0 1,0 1-1,0 1 0,0 0 1,0 1-1,-1 1 0,1 0 1,-1 1-1,0 0 0,1 1 75,-2-2-10,0 0 1,-1-1-1,1 0 0,0-1 0,0-1 0,1 0 0,-1-1 0,4 0 10,2 0-9,-1 1 0,0 1 0,13 3 9,5 1 179,1-1 0,-1-2 0,1-1 0,0-2 0,5-2-179,1 1 107,15 2 225,-1 3-1,6 4-331,59 3 596,-111-10-464,0-1 1,0 1-1,1 1 0,-1 0 0,0 0 1,-1 1-1,1 0 0,0 1 0,-1 0 1,0 0-1,0 1 0,0 0 0,0 1 1,-1 0-1,1 1-132,-4-2 11,1-1 0,-1 0 1,1 0-1,0 0 0,6 2-11,-2-2-3582,0 0-3708,-3-2 5157</inkml:trace>
  <inkml:trace contextRef="#ctx0" brushRef="#br1" timeOffset="64918.238">14077 486 8576,'0'0'384,"5"-28"2304,-2 19-2385,0-1-1,0 0 1,-1 1 0,0-1 0,-1 0 0,0 0 0,-1 0 0,0 0 0,0 0 0,-2-8-303,1 14 60,0 0 0,0 0 0,0 0 1,0 0-1,-1 1 0,1-1 0,-1 1 0,0-1 0,0 1 1,0-1-1,-1 1 0,1 0 0,-1 0 0,0 0 1,1 1-1,-1-1 0,-1 0 0,1 1 0,0 0 1,-1 0-1,1 0 0,-1 0 0,1 1 0,-1-1 1,0 1-1,0 0 0,0 0 0,-1 0-60,-4 0 8,1 0 0,-1 1 1,0 0-1,1 0 0,-1 1 0,1 0 0,-1 0 0,1 1 0,0 0 0,0 1 0,0 0 1,0 0-1,0 1 0,0 0 0,1 0 0,0 1 0,0 0 0,0 0 0,0 0 1,-2 4-9,0-1-1,0 1 0,1 1 0,0-1 0,1 1 0,0 1 0,0-1 0,1 1 0,1 0 0,0 0 0,0 1 0,1 0 0,1 0-1,-3 11 2,6-20 1,-1 0-1,1 1 0,0-1 0,0 1 0,0-1 0,0 1 0,1-1 0,0 1 1,-1-1-1,1 0 0,0 1 0,1-1 0,-1 0 0,0 0 0,1 0 0,0 0 1,0 0-1,1 1 0,1 1-1,0-1 1,0 1-1,1-1 1,0 0-1,-1-1 1,2 1-1,-1-1 1,0 0-1,1 0 1,1 0 0,9 3 76,0-1 1,1 0-1,0-1 1,0 0 0,1-2-1,-1 0 1,1-1-77,-3 1 677,-29 3-468,-8 2-221,4 1 12,0 1 0,1 0 0,0 2 0,0 0 0,2 1 0,-1 0 0,2 1 0,-14 15 0,27-26 0,0-1 0,-1 1 0,1 0 0,0 0 0,0 0 0,0 0 0,0 0 0,1 0 0,-1 1 0,1-1 0,-1 0 0,1 0 0,-1 0 0,1 1 0,0-1 0,0 0 0,0 0 0,1 1 0,-1-1 0,1 1 0,0 1 0,0 1 0,1-1 0,0 1 0,0-1 0,0 1 0,1-1 0,0 0 0,-1 0 0,3 2 0,5 5 0,-1-1 0,2 0 0,-1-1 0,1 0 0,1-1 0,4 2 0,-5-3-151,1-1 0,1 0 0,-1 0-1,1-2 1,0 0 0,0 0 0,1-1-1,-1-1 1,0 0 0,1-1-1,9 0 153,-22-1-3329,-1 0-5632</inkml:trace>
  <inkml:trace contextRef="#ctx0" brushRef="#br1" timeOffset="68449.739">14367 467 7040,'0'0'192,"0"0"277,0 0 128,0 0-42,0 0-22,0 0-298,-3 0-43,-2 0-171,1 1-1,0 0 1,-1 1 0,1-1 0,0 1-1,0 0 1,0 0 0,0 0-1,0 0 1,1 1 0,-1-1 0,1 1-1,-1 0 1,-1 2-21,-48 52 261,49-52-257,-7 9 28,0 1 1,1 0 0,1 1 0,0 0-1,1 0 1,1 0 0,0 1-1,2 1 1,0-1 0,0 0-1,2 1 1,0 0 0,1 0 0,1 0-1,1 10-32,0-27-85,0 1-1,0 0 0,1-1 1,-1 1-1,0-1 0,1 1 0,-1 0 1,1-1-1,-1 1 0,1-1 1,0 1-1,-1-1 0,1 1 1,0-1-1,0 0 0,0 0 0,0 1 1,0-1-1,1 0 0,-1 0 1,0 0-1,1 0 0,-1 0 0,0 0 1,1 0-1,1 0 86,1 0-879,0 0 1,1 0-1,-1 0 0,1-1 0,0 1 0,-1-1 1,1 0-1,4-1 879,13 0-1472</inkml:trace>
  <inkml:trace contextRef="#ctx0" brushRef="#br1" timeOffset="68970.831">14660 657 6528,'0'0'170,"0"0"172,0 0 63,0 0 107,-3-10 1493,-1 7-1886,0-1-1,-1 1 1,0 0-1,1 1 1,-1-1-1,0 1 1,0 0-1,0 0 1,0 0-1,-1 0 1,1 1-1,0 0 0,-1 0 1,1 1-1,-1 0 1,1 0-1,-1 0 1,1 0-1,0 1 1,-1 0-1,1 0 1,-1 0-119,-1 1-2,1-1 1,-1 1-1,1 0 1,0 0 0,0 1-1,-1 0 1,2 0 0,-1 0-1,0 1 1,1 0-1,-1 0 1,1 1 0,0-1-1,1 1 1,-1 0-1,1 0 1,0 0 0,-2 4 1,4-4 21,0 0 0,1-1 0,0 1 0,0 0 0,0 0 1,0 0-1,1 0 0,0-1 0,0 1 0,0 0 1,1 0-1,-1 0 0,1 0 0,0 0 0,1-1 0,-1 1 1,1 0-1,0-1 0,0 1 0,0-1 0,1 0 0,0 1-21,0-1-115,0 1 0,0-1 0,0 0 0,1 0 0,0-1 0,-1 1-1,1-1 1,1 1 0,-1-1 0,0-1 0,1 1 0,0 0 115,-2-2-406,1 0 1,-1 1-1,0-1 1,1-1-1,-1 1 1,1 0 0,-1-1-1,1 0 1,-1 0-1,1 0 1,1 0 405,8-1-4864</inkml:trace>
  <inkml:trace contextRef="#ctx0" brushRef="#br1" timeOffset="69338.165">14944 562 6912,'3'5'289,"1"1"1,-1 0 0,0 0-1,-1 0 1,1 0-1,-1 0 1,0 0-1,-1 1 1,1-1 0,-1 1-1,-1-1 1,1 1-1,-1 0 1,0 0-290,-1 5 238,0 1 0,-1-1 0,0 1 0,-1-1 0,0 1 0,-5 9-238,2-9 118,0 0 0,-1 0-1,0-1 1,-1 0-1,-1 0 1,0-1 0,0 0-1,-1-1 1,-1 0-118,-25 23-525,-2-3-1,-1 0 526,26-21-541,-19 15-7480</inkml:trace>
  <inkml:trace contextRef="#ctx0" brushRef="#br0" timeOffset="98775.48">11105 2883 6272,'-1'1'76,"1"-1"0,0 1 1,0 0-1,0-1 0,-1 1 1,1 0-1,0 0 0,0-1 1,0 1-1,0 0 0,1 0 1,-1-1-1,0 1 0,0 0 0,0-1 1,0 1-1,1 0 0,-1 0 1,0-1-1,1 1 0,-1-1 1,1 1-1,-1 0 0,0-1 1,1 1-1,-1-1 0,1 1 1,0-1-1,-1 1 0,1-1-76,1 1 79,-1 0 1,1-1-1,-1 1 0,1-1 0,0 0 0,0 1 1,-1-1-1,1 0 0,0 0 0,0 0 0,-1 0 0,1-1 1,0 1-80,4-1 107,-1 0 1,0 0 0,0-1-1,0 1 1,0-1 0,0 0-1,0-1 1,0 1 0,1-2-108,16-16 181,0 0 0,-2-2 1,0 0-1,-2-1 0,0-1 1,3-8-182,-32 65 125,1 1 1,2 0-1,-3 24-125,10-50 29,-1 1 21,-10 56 533,-3 0 0,-5 5-583,28-88 43,2 1-1,0 0 1,0 0 0,12-13-43,-21 29 4,-1 1 0,0-1 0,1 0 0,-1 1 0,1-1 0,-1 1 0,0-1 0,1 1 1,-1-1-1,1 1 0,0-1 0,-1 1 0,1 0 0,-1-1 0,1 1 0,0 0 0,-1-1 0,1 1 1,0 0-1,-1 0 0,1-1 0,0 1 0,-1 0 0,1 0 0,0 0 0,-1 0 0,1 0 0,0 0 1,-1 0-1,1 0 0,0 1 0,0-1 0,-1 0 0,1 0 0,0 0 0,-1 1 0,1-1 1,-1 0-1,1 1 0,0-1 0,-1 1 0,1-1 0,-1 0 0,1 1 0,-1-1 0,1 1 0,-1 0 1,0-1-1,1 1 0,-1-1 0,1 1 0,-1 0 0,0-1 0,0 1-4,13 33 56,-13-33-56,3 10 61,-1-4-67,0-1-1,-1 1 0,0 0 1,0 0-1,-1 0 0,0 6 7,0-12-1194,0-1-1302,0 0-4352</inkml:trace>
  <inkml:trace contextRef="#ctx0" brushRef="#br0" timeOffset="99196.402">11439 3033 6912,'0'2'58,"1"-1"1,0 1 0,0 0 0,0-1-1,0 0 1,0 1 0,0-1-1,0 0 1,0 1 0,0-1-1,1 0 1,-1 0 0,1 0 0,-1 0-1,1 0 1,-1 0 0,1 0-1,-1-1 1,1 1 0,0-1 0,-1 1-1,1-1-58,1 1 92,0-1-1,0 0 1,0 0 0,-1-1-1,1 1 1,0 0-1,0-1 1,0 0-1,-1 0 1,1 0 0,-1 0-1,1 0 1,0-1-92,3-1 275,0 0-1,-1-1 1,1 0 0,-1 0-1,0 0 1,0-1 0,-1 0 0,1 0-1,-1 0 1,0 0 0,3-6-275,-6 8 128,1 0 1,-1 0 0,0 1 0,0-1 0,0 0 0,0 0 0,-1 0 0,1-1-1,-1 1 1,0 0 0,0 0 0,0 0 0,0 0 0,0 0 0,-1 0 0,1 0-1,-1 0 1,0 0 0,0 0 0,-1-3-129,1 4 26,0 1-1,-1-1 1,1 0 0,-1 1 0,1-1-1,-1 1 1,0 0 0,1-1 0,-1 1-1,0 0 1,0 0 0,0 0-1,0 0 1,0 1 0,0-1 0,0 0-1,0 1 1,0 0 0,0-1 0,0 1-1,-1 0 1,1 0 0,0 0-1,0 0 1,0 0 0,0 1 0,0-1-1,0 1 1,-1-1 0,0 2-26,-2-1-21,-1 1-1,1-1 1,0 2 0,0-1-1,0 0 1,0 1 0,1 0-1,-1 0 1,1 0 0,-1 1-1,1 0 1,0 0 0,1 0-1,-1 0 1,1 0 0,-1 1-1,1-1 1,1 1 0,-3 4 21,5-8-1302,0-1-2644,1 0-741,11-3 4019,1-6-334,-1-2-1345</inkml:trace>
  <inkml:trace contextRef="#ctx0" brushRef="#br0" timeOffset="99816.523">11649 2868 9216,'2'4'73,"-1"1"0,1-1 0,0 1 1,-1-1-1,0 1 0,0-1 1,-1 1-1,1 0 0,-1 0 0,0-1 1,0 1-1,-1 2-73,-10 62 1525,2-25-964,8-25 92,6-28 6,6-31-307,-9 30-307,-1 2 1,1-1 1,1 0 0,-1 0 0,1 1-1,1-1 1,-1 1 0,1 0-1,1 0 1,0 1 0,3-6-47,-8 13 8,1 0 1,-1 0-1,0 0 1,0 0 0,0 0-1,0 0 1,1 0-1,-1-1 1,0 1-1,0 0 1,1 0-1,-1 0 1,0 0-1,0 0 1,0 0-1,1 0 1,-1 0-1,0 0 1,0 0-1,0 0 1,1 0-1,-1 0 1,0 0-1,0 0 1,0 1 0,1-1-1,-1 0 1,0 0-1,0 0 1,0 0-1,1 0 1,-1 0-1,0 0 1,0 1-1,0-1 1,0 0-1,1 0 1,-1 0-1,0 0 1,0 1-1,0-1 1,0 0-9,8 14 183,1 13 23,-6-11-46,-1 0 0,0 0 0,-1-1 0,-1 14-160,14-52 256,-6 11-256,59-130 0,-67 142 0,0 0 0,0-1 0,0 1 0,0-1 0,0 1 0,1 0 0,-1-1 0,0 1 0,0 0 0,0-1 0,1 1 0,-1 0 0,0-1 0,0 1 0,1 0 0,-1 0 0,0-1 0,1 1 0,-1 0 0,0 0 0,1 0 0,-1-1 0,0 1 0,1 0 0,-1 0 0,1 0 0,-1 0 0,0 0 0,1 0 0,-1 0 0,1 0 0,-1 0 0,0 0 0,1 0 0,-1 0 0,1 0 0,-1 0 0,0 0 0,1 0 0,8 16 0,0 20 0,-4 43 117,-5-44-7018,0-35 2656,0 0 938</inkml:trace>
  <inkml:trace contextRef="#ctx0" brushRef="#br0" timeOffset="100246.898">12004 2864 9088,'-5'6'149,"0"0"0,0 0 1,1 1-1,0 0 0,0 0 1,1 0-1,0 0 0,0 0 1,1 1-1,0-1 1,-1 5-150,2-7 70,0 0 0,0 1 0,0-1 1,1 0-1,0 0 0,0 1 0,0-1 1,1 0-1,-1 1 0,1-1 0,1 0 1,-1 0-1,1 0 0,0 0 0,0 0 1,0-1-1,2 4-70,-3-7 35,0 0 0,0 1 0,0-1 0,0 0 0,0 0 0,0 0 0,0 0 0,0 0 0,1 0 0,-1-1 0,0 1 0,1 0 0,-1-1 0,1 1 0,-1 0 0,0-1 0,1 0 0,-1 1 0,1-1 0,-1 0 0,1 0 0,0 0 0,-1 0 0,1 0 0,-1 0 0,1 0 0,-1-1 0,1 1 0,-1 0 0,1-1 1,-1 1-1,0-1 0,1 0 0,-1 1 0,0-1 0,1 0 0,-1 0 0,0 0 0,0 0 0,0 0 0,0 0 0,0 0 0,0 0 0,0-1-35,4-2 182,0-2 0,-1 1 0,0 0 0,0-1 0,0 0 0,-1 0 0,0 0 0,0 0 0,0-2-182,-1 3 193,0-1 0,-1 0 0,0 0 0,0 0 0,-1 0 1,0 0-1,0-1 0,0 1 0,-1 0 0,0 0 1,-1-5-194,1 8 28,0 0 1,1 0-1,-1 1 0,-1-1 1,1 0-1,0 1 1,-1-1-1,1 1 1,-1 0-1,0-1 1,0 1-1,0 0 1,0 0-1,0 0 1,0 0-1,0 0 1,-1 1-1,1-1 1,-1 1-1,1 0 1,-1-1-1,1 1 1,-1 0-1,0 1 1,0-1-29,-5-1-5,1 1 0,-1 1-1,0-1 1,1 1 0,-1 0 0,-5 2 5,-11 2-2934,23-3-501,1-1-4522</inkml:trace>
  <inkml:trace contextRef="#ctx0" brushRef="#br0" timeOffset="100794.859">12296 2794 11520,'-3'0'101,"1"1"0,-1 0 0,0-1 0,1 1 0,-1-1 1,0 0-1,1 0 0,-1 0 0,0 0 0,1 0 0,-1-1 0,0 1 1,1-1-1,-1 0 0,1 0 0,-1 0 0,1 0 0,-2-1-101,2 1 38,-1 0 0,1 0 0,0 0-1,0 0 1,-1 0 0,1 1-1,0-1 1,-1 1 0,1-1-1,-1 1 1,1 0 0,0 0 0,-1 0-1,1 0 1,-1 1 0,1-1-1,0 0 1,-1 1 0,1 0-1,0 0 1,-1 0 0,1 0 0,-1 0-38,-3 4 0,1-1 0,0 1 0,0-1 0,1 1 0,-1 1 0,1-1 0,-2 4 0,4-6 0,0-1 0,1 1 0,-1-1 0,1 1 0,0 0 0,0 0 0,0-1 0,0 1 0,0 0 0,1 0 0,-1 0 0,1 0 0,0 0 0,0 0 0,0 0 0,0 0 0,0 0 0,1 2 0,0-4 0,-1 0 0,1 0 0,0 1 0,-1-1 0,1 0 0,0 0 0,0 0 0,0 0 0,0 0 0,0 0 0,0 0 0,0 0 0,1-1 0,-1 1 0,0 0 0,0-1 0,1 1 0,-1-1 0,0 1 0,1-1 0,-1 1 0,0-1 0,1 0 0,0 0 0,39 0 0,-25-1 0,-15 1 0,0 1 0,0-1 0,-1 1 0,1-1 0,0 1 0,0-1 0,-1 1 0,1 0 0,-1-1 0,1 1 0,0 0 0,-1-1 0,1 1 0,-1 0 0,1 0 0,-1 0 0,0-1 0,1 1 0,-1 0 0,0 0 0,0 0 0,0 0 0,1 0 0,-1 0 0,0 0 0,0-1 0,0 1 0,0 0 0,-1 0 0,1 0 0,0 36 0,-1-31 0,-8 161 37,-6 131 587,16-283-584,-1-10 161,1 0-1,-1 0 1,0 1 0,-1-1 0,1 0 0,-1 0-1,0 0 1,0 0 0,-1 0 0,-1 5-201,2-10 31,0 1 0,1-1 0,-1 1 0,0-1 0,0 1 1,0-1-1,1 0 0,-1 1 0,0-1 0,0 0 0,0 0 0,0 0 0,0 1 0,0-1 1,1 0-1,-1 0 0,0 0 0,0 0 0,0-1 0,0 1 0,0 0 0,0 0 1,0 0-1,1-1 0,-1 1 0,0-1 0,0 1 0,0 0 0,1-1 0,-1 1 1,0-1-1,1 0 0,-1 1 0,0-1-31,-25-21 94,17 12-308,0 0 1,1-1-1,0 0 0,1 0 1,-4-7 213,1-3-4394,0 0 0,-5-18 4394,3 2-5653</inkml:trace>
  <inkml:trace contextRef="#ctx0" brushRef="#br0" timeOffset="101572.669">12340 2900 8192,'0'0'128,"23"7"661,-19-8-723,0 1 1,-1-1-1,1 0 0,0 0 1,0 0-1,-1 0 0,1-1 1,0 1-1,-1-1 0,1 0 0,-1 0 1,0 0-1,0-1 0,0 1 1,0-1-1,0 0 0,0 1 1,-1-2-67,4-1 208,-2 0 1,1-1 0,0 0-1,-1 0 1,0 0 0,-1 0 0,1-1-1,-1 1 1,1-4-209,-4 9 46,1 0 0,-1 0 0,0 0 0,0 0 1,1 0-1,-1 0 0,0 0 0,0 0 0,0 0 0,0 0 0,0 0 0,-1 0 0,1 0 1,0 0-1,0 0 0,-1 0 0,1 0 0,0 0 0,-1 1 0,1-1 0,-1 0 1,1 0-1,-1 0 0,1 0 0,-1 1 0,0-1 0,1 0 0,-1 0-46,-1 0 23,0 0-1,0 0 0,0 0 1,0 1-1,0-1 1,0 0-1,-1 1 0,1-1 1,0 1-1,0 0 1,0 0-1,0 0 0,-1 0-22,-4 0-9,0 1-1,0-1 0,0 1 1,0 1-1,0 0 0,0 0 1,-6 2 9,10-2-2,0 0 1,0 0-1,-1 0 1,1 0 0,1 0-1,-1 0 1,0 1-1,0-1 1,1 1 0,0 0-1,0 0 1,-1 0-1,1 0 1,1 0 0,-1 1-1,1-1 1,-2 3 1,2-1 5,0 1 1,0-1-1,0 0 0,1 0 1,-1 1-1,2-1 1,-1 0-1,0 1 0,1-1 1,0 0-1,1 4-5,1 2-44,1 1 0,1-1 0,0 0 0,0 0 0,1-1 0,0 1 0,1-1-1,0-1 1,1 1 0,4 4 44,-10-12-443,1 0 0,-1 0 0,0 0-1,0-1 1,1 1 0,-1 0 0,1-1-1,0 0 1,-1 0 443,9 4-6357</inkml:trace>
  <inkml:trace contextRef="#ctx0" brushRef="#br0" timeOffset="102009.831">12529 2800 6912,'-6'29'670,"5"3"3411,1-26-2795,1-9-1268,1 0 0,-1 0 0,1 0 0,0 1 0,0-1 0,0 1 0,0-1 0,1 1 0,-1 0 0,1 0 0,-1 0 0,3-1-18,4-5 19,10-5 47,-19 13-61,1 0 1,-1-1-1,1 1 1,-1 0-1,1 0 0,-1 0 1,0 0-1,1 0 1,-1 1-1,1-1 0,-1 0 1,1 0-1,-1 0 1,0 0-1,1 0 1,-1 0-1,1 1 0,-1-1 1,0 0-1,1 0 1,-1 1-1,0-1 1,1 0-1,-1 1 0,0-1 1,1 0-1,-1 1 1,0-1-6,2 3 35,-1 1 0,0-1 0,1 1 0,-1 0 0,-1-1 0,1 1 0,0 0-1,-1 2-34,1 3 15,15 85 64,-8-55-4745,-7-33-1499</inkml:trace>
  <inkml:trace contextRef="#ctx0" brushRef="#br0" timeOffset="102360.226">12780 2826 8064,'-4'9'75,"2"-6"90,1 1 0,-1 1-1,0-1 1,1 0-1,0 0 1,0 1 0,0-1-1,0 0 1,1 1-1,0-1 1,0 1 0,0-1-1,0 0 1,1 1-1,0-1 1,0 3-165,0-6 853,-1-1-575,18-24 639,-16 20-846,-1 1 0,0-1 0,0 1 0,0-1 0,-1 0 0,1 1 0,-1-1 0,0 0 0,0 0 0,0 1 0,0-1-1,-1 0 1,0-1-71,1 4 8,0 0-1,-1 0 0,1 0 0,0 0 0,-1 0 0,1 0 1,-1 0-1,1 1 0,-1-1 0,1 0 0,-1 0 0,0 0 0,1 1 1,-1-1-1,0 0 0,0 1 0,0-1 0,1 1 0,-1-1 0,0 1 1,0-1-1,0 1 0,0-1 0,0 1 0,0 0 0,0-1 1,0 1-1,0 0 0,0 0 0,0 0 0,0 0 0,0 0 0,0 0 1,0 0-1,0 0 0,0 1 0,0-1 0,0 0 0,0 0 1,0 1-1,0-1 0,0 1 0,0-1 0,1 1 0,-1-1 0,0 1 1,-1 0-8,-5 3-75,0 1 0,1 0 1,-1 1-1,1-1 0,0 1 1,0 0-1,0 1 0,1-1 1,0 1-1,-3 6 75,9-2-6549,4-2 661</inkml:trace>
  <inkml:trace contextRef="#ctx0" brushRef="#br0" timeOffset="103678.492">12858 2876 6016,'8'12'1500,"-3"-21"2180,-7-15-354,-5 8-4024,1 10 698,1 3-22,5 4-84,1 0 100,-1 1 1,1-1 0,0 1-1,0-1 1,0 0 0,0 0-1,0 0 1,1 1 0,-1-1-1,0 0 1,0 0 0,1-1-1,-1 1 1,1 0 0,-1 0-1,1-1 1,-1 1 0,1-1-1,-1 1 1,1-1 0,0 1-1,-1-1 1,1 0 0,-1 0-1,1 0 1,0 0 0,-1 0-1,1 0 1,0-1 0,-1 1-1,1 0 1,-1-1 0,1 1-1,-1-1 1,1 0 0,-1 1-1,1-1 1,-1 0 0,0 0-1,1 0 1,-1 0 0,0 0-1,0 0 1,1-1 5,1 0 92,1-12 24,-4 12-89,2 17-27,1 1 0,0-1 0,3 7 0,-6-22 0,0 1 0,0 0 0,0-1 0,0 1 0,1 0 0,-1-1 0,0 1 0,0 0 0,0-1 0,1 1 0,-1-1 0,0 1 0,0 0 0,1-1 0,-1 1 0,1-1 0,-1 1 0,0-1 0,1 1 0,-1-1 0,1 1 0,-1-1 0,1 0 0,0 1 0,-1-1 0,1 0 0,-1 1 0,1-1 0,-1 0 0,1 0 0,0 1 0,-1-1 0,1 0 0,0 0 0,-1 0 0,1 0 0,0 0 0,-1 0 0,1 0 0,0 0 0,-1 0 0,1 0 0,0 0 0,-1-1 0,1 1 0,0 0 0,-1 0 0,1-1 0,-1 1 0,1 0 0,20-20 0,-21 19 0,47-71 234,-46 72-235,-1 0-1,0-1 0,0 1 1,0 0-1,0 0 1,1 0-1,-1 0 0,0 0 1,0 0-1,0 0 1,1 0-1,-1 0 0,0 0 1,0 0-1,0 0 1,1 0-1,-1 0 0,0 0 1,0 0-1,0 0 1,1 0-1,-1 0 0,0 0 1,0 0-1,0 0 1,0 0-1,1 0 0,-1 0 1,0 0-1,0 1 1,0-1-1,0 0 0,1 0 1,-1 0-1,0 0 1,0 0-1,0 0 0,0 1 1,0-1-1,0 0 1,1 0-1,-1 0 0,0 1 1,0-1-1,0 0 1,0 0-1,0 0 0,0 0 1,0 1-1,0-1 1,0 0-1,0 0 2,6 12-26,-6-11 29,7 15 116,0 1 0,-2 0 0,0 0 0,-1 0 0,0 0 0,0 12-119,-4-25 55,1 0 0,-1 0 0,-1-1 0,1 1 0,0 0 0,-1-1 0,0 1-1,0 0 1,0-1 0,0 1 0,0-1 0,-1 1 0,0-1 0,0 0 0,0 0 0,0 1 0,0-2-1,0 1 1,-1 0 0,1 0 0,-1-1 0,0 1 0,0-1 0,0 0 0,0 0 0,0 0 0,-1 0-1,1-1 1,-1 1 0,1-1 0,-1 0 0,1 0 0,-1 0 0,-1 0-55,-3 1-235,0-1 1,-1 0-1,1 0 1,0-1 0,0 0-1,0-1 1,-4 0 234,-33-7-7552,39 7 6057,-16-4-2430</inkml:trace>
  <inkml:trace contextRef="#ctx0" brushRef="#br0" timeOffset="110345.847">13215 2764 5632,'0'0'128,"0"0"21,0 0 86,0 0 42,0 0 107,0 0 43,0 0-214,0 0 0,0 0-63,0 0-22,0 0 0,-3-1-22,-7-2-49,0 1-1,0 0 1,-1 0-1,1 1 0,0 1 1,0-1-1,-1 2 0,1-1 1,0 2-1,0-1 1,0 1-1,0 1 0,0 0 1,-6 2-57,15-3 12,-1 0 1,0 0-1,1 0 1,-1 0-1,1 0 1,0 1-1,0-1 1,0 0-1,0 1 0,0-1 1,0 0-1,0 1 1,1-1-1,0 1 1,-1-1-1,1 1 1,0-1-1,0 1 1,0 0-13,-1 4 40,-2 20 525,0 0 1,2 22-566,1-47 106,24 29-1663,-24-31-4416</inkml:trace>
  <inkml:trace contextRef="#ctx0" brushRef="#br0" timeOffset="130325.743">12763 218 7040,'0'0'149,"0"0"64,0 0-63,0 0-22,-1 17 362,-9 172 760,5-57 1255,6-163-2325,4-32 131,-5 57-311,0 5 0,-1 0 0,1-1 0,0 1 0,0 0 0,0 0 0,1-1 0,-1 1 0,0 0 0,0-1 0,1 1 0,-1 0 0,1 0 0,-1 0 0,1 0 0,0-1 0,-1 1 0,1 0 0,0 0 0,0 0 0,0-1 0,0 2 0,0-1 0,1 0 0,-1 0 0,0 0 0,0 0 0,0 1 0,1-1 0,-1 1 0,0-1 0,1 1 0,-1-1 0,1 1 0,-1 0 0,0-1 0,1 1 0,-1 0 0,1 0 0,-1 0 0,1 0 0,-1 1 0,0-1 0,1 0 0,28 12 0,-27-10 4,1 1 0,-1-1-1,0 1 1,1 0 0,-1 0 0,-1 0 0,1 1 0,0-1 0,-1 0 0,0 1 0,1 0 0,-1 0 0,-1 0 0,1 0 0,1 4-4,1 7 41,-1 1 0,0 0-1,1 11-40,2 19 75,-5-44-685,1-6-6346,-2 3 6885,2-5-3300</inkml:trace>
  <inkml:trace contextRef="#ctx0" brushRef="#br0" timeOffset="130803.785">12939 402 3584,'-4'20'405,"4"-14"-243,0 0 0,0 0 1,0 1-1,1-1 0,0 0 0,1 0 0,-1 0 0,1 0 0,0 0 0,1-1 1,-1 1-1,1 0 0,0-1 0,1 0 0,1 2-162,-5-6 74,1 0 1,-1 0-1,1 0 0,0 0 0,0 0 1,-1-1-1,1 1 0,0 0 0,0 0 1,0-1-1,0 1 0,0-1 1,0 1-1,0-1 0,0 1 0,0-1 1,0 1-1,0-1 0,0 0 0,0 0 1,0 1-1,0-1 0,0 0 0,0 0 1,1 0-1,-1 0 0,0 0 0,0-1 1,0 1-1,0 0 0,0 0 0,0-1 1,0 1-1,0-1 0,0 1 1,0-1-1,0 1 0,0-1-74,1 0 85,-1 0 0,0-1 0,0 1 0,0 0 0,0-1 0,0 1 0,0-1 1,0 0-1,0 1 0,0-1 0,-1 0 0,1 1 0,0-1 0,-1 0 0,0 0 0,1 1 0,-1-1 0,0 0 0,0 0 0,0 0 0,0 1 0,-1-2-85,-2-16 888,-2 0 0,-6-16-888,9 30 16,1 5-15,1-1-1,0 1 1,-1 0-1,1 0 1,0-1-1,-1 1 1,1 0-1,-1 0 1,1 0 0,0 0-1,-1 0 1,1 0-1,-1 0 1,1 0-1,-1 0 1,1 0-1,0 0 1,-1 0-1,1 0 1,-1 0-1,1 0 1,0 0-1,-1 0 1,1 0-1,-1 1 1,1-1 0,0 0-1,-1 0 1,1 0-1,0 1 1,-1-1-1,1 0 1,0 0-1,-1 1 1,1-1-1,0 0 1,0 1-1,-1-1 1,1 1-1,0-1 1,0 0-1,0 1 1,0-1-1,-1 1 0,-12 14-1,10-12 11,0 1 1,1 0 0,0 0-1,0 0 1,0 0 0,0 0-1,0 3-10,0 9-4362,2-16-1462</inkml:trace>
  <inkml:trace contextRef="#ctx0" brushRef="#br0" timeOffset="131550.579">13096 370 5120,'-1'0'2,"0"0"1,1 0 0,-1 0-1,0 0 1,1 1 0,-1-1-1,0 0 1,1 1-1,-1-1 1,0 1 0,1-1-1,-1 1 1,1-1-1,-1 1 1,1-1 0,-1 1-1,1-1 1,-1 1 0,1 0-1,-1-1 1,1 1-1,0 0 1,-1-1 0,1 1-1,0 0 1,0-1-1,0 1 1,-1 0-3,-3 21 160,4-20-116,-3 26 1476,2-1-1,1 21-1519,0-22 1420,0-25-1079,0-1-149,0 0 21,7-23 86,12-37 64,8-12-363,-27 71 0,0 1 0,0-1 0,1 1 0,-1-1 0,0 1 0,0-1 0,0 1 0,1-1 0,-1 1 0,0 0 0,1-1 0,-1 1 0,0-1 0,1 1 0,-1 0 0,0-1 0,1 1 0,-1 0 0,1-1 0,-1 1 0,1 0 0,-1 0 0,1 0 0,-1-1 0,1 1 0,-1 0 0,1 0 0,-1 0 0,1 0 0,-1 0 0,1 0 0,-1 0 0,1 0 0,-1 0 0,1 0 0,17 13 0,11 27 0,-27-38 0,27 60 896,-29-61-555,6-19 214,22-60-299,-3 110-256,-15-13 138,-1 0 1,5 15-139,-13-33 64,-1-1-341,0 0-811,0 0-1280,0 0-4352</inkml:trace>
  <inkml:trace contextRef="#ctx0" brushRef="#br0" timeOffset="133629.91">12503 4987 6656,'6'48'4512,"-4"-37"-4392,0-1 0,-1 0 0,0 1 0,-1 2-120,-11 108 965,1-21-117,10-100-827,0 0 0,-1 0 0,1 0-1,0 0 1,0 1 0,0-1 0,0 0 0,0 0 0,0 0 0,0 0-1,0 1 1,0-1 0,0 0 0,0 0 0,0 0 0,0 0 0,0 1-1,0-1 1,0 0 0,0 0 0,0 0 0,0 1 0,0-1 0,0 0-1,0 0 1,0 0 0,0 0 0,0 1 0,0-1 0,0 0 0,0 0 0,0 0-1,0 0 1,1 0 0,-1 1 0,0-1 0,0 0 0,0 0 0,0 0-1,0 0 1,1 0 0,-1 0 0,0 0 0,0 1 0,0-1 0,0 0-1,1 0 1,-1 0 0,0 0 0,0 0 0,0 0-21,8-10 507,5-18-201,-1-13-156,-8 34-172,-4 6 19,1-1 0,0 1 0,0 0 0,0 0 0,0 0 0,-1 0 0,1 0 0,1 0 0,-1 1 0,0-1 0,0 0 0,0 0 0,0 1 0,0-1 1,1 1-1,-1-1 0,0 1 0,1-1 0,-1 1 0,0 0 0,1 0 0,-1-1 0,0 1 0,1 0 0,-1 0 0,0 0 0,1 1 0,-1-1 0,0 0 0,1 0 0,-1 1 0,0-1 0,0 1 0,1-1 0,-1 1 0,0 0 0,0-1 0,0 1 0,1 1 3,3 1 2,-1 1-1,0 0 1,0 0-1,0 1 1,-1-1-1,1 1 1,-1 0-2,-3-5-1,7 11-21,-1 0 1,0 0 0,-1 1-1,0-1 1,1 5 21,-6-15-533,0-1-406,0 0-1173,0 0-917,0 0-2795</inkml:trace>
  <inkml:trace contextRef="#ctx0" brushRef="#br0" timeOffset="134000.925">12731 5237 6016,'0'6'167,"0"0"0,1 0 0,-1 0 0,1 0 0,1 0 0,-1 0 1,2 2-168,-2-5 157,0 0 1,0-1-1,0 1 1,0-1-1,0 1 1,1-1-1,-1 1 1,1-1 0,-1 0-1,1 1 1,0-1-1,0 0 1,0 0-1,0-1 1,0 1-1,3 1-157,-4-3 71,0 0 0,0 1 0,1-1 0,-1 0 0,0 0 0,1 0 0,-1 0 0,0 0 0,1-1 0,-1 1 0,0 0 0,1-1 0,-1 1 0,0-1 0,0 1 0,0-1 0,1 1 0,-1-1 0,0 0 0,0 0 0,0 1 0,0-1 0,0 0 0,0 0 0,0 0 0,-1 0 0,1 0 0,0 0 0,0-1 0,-1 1 0,1 0 0,-1 0 0,1 0 0,-1-1-71,2-1 196,-1-1-1,1 1 0,-1 0 0,0 0 1,0-1-1,-1 1 0,1-1 0,-1 1 1,1-1-1,-1 1 0,0-1 1,-1-2-196,1 3-2,-1 1-1,0-1 1,1 0 0,-1 1 0,-1-1 0,1 1 0,0 0 0,0-1 0,-1 1 0,0 0 0,1 0 0,-1 0 0,0 0 0,0 0 0,0 0 0,0 0 0,0 1 0,-1-1 0,1 1 0,0 0-1,-1-1 1,1 1 0,-1 0 0,1 0 0,-1 1 0,0-1 0,1 0 0,-1 1 0,0 0 0,1 0 0,-1-1 0,0 2 0,1-1 0,-1 0 0,0 0 0,1 1 0,-1 0 0,0-1 0,1 1-1,-1 0 1,1 0 0,-1 1 0,1-1 0,0 0 0,-1 1 0,1-1 0,0 1 0,0 0 0,0 0 0,0 0 0,0 0 0,0 1 2,0-1-2368,2-2-5781</inkml:trace>
  <inkml:trace contextRef="#ctx0" brushRef="#br0" timeOffset="135065.258">12923 5213 9088,'-4'9'358,"0"0"1,1 0-1,0 1 0,1-1 1,0 1-1,0 0 0,1 0 1,0-1-1,1 1 1,0 5-359,0-14 234,7-17 321,3-1-483,0 1 1,1 0 0,1 1-1,1 1 1,6-6-73,-19 19 5,1 0 1,0 1-1,0-1 1,0 0 0,-1 1-1,1-1 1,0 0-1,0 1 1,0-1-1,0 1 1,0 0 0,0-1-1,0 1 1,0 0-1,0-1 1,0 1 0,0 0-1,0 0 1,0 0-1,1 0 1,-1 0-1,0 0 1,0 0 0,0 0-1,0 1 1,0-1-1,1 1-5,0 0 11,1 0 0,-1 1 0,1 0 0,-1-1 0,0 1-1,0 0 1,0 0 0,0 0 0,0 0 0,0 1 0,0-1-11,5 9 151,0 1 0,-1-1 0,0 1 0,1 4-151,-3-7 129,5 16 1022,-8-28-1106,1 1-1,-1-1 1,1 1-1,0-1 1,0 1-1,-1 0 1,2-1-1,-1 1 1,0 0-1,3-1-44,2-5 67,7-7-40,4-4 14,0 0 0,1 1-1,5-2-40,-15 15 0,-2 4 0,0 3 0,-1 1 0,-1 3 0,-2 0 22,-3-5 84,0-1 22,0 1-21,0 4-86,0 19-50,-2 1 0,-1-1 0,-1 0 0,-7 23 29,5-21-12,6-24 30,0 1-398,-3 11-8175,4-21 705</inkml:trace>
  <inkml:trace contextRef="#ctx0" brushRef="#br1" timeOffset="145887.677">14084 815 5504,'-4'86'3937,"-2"-36"-2961,-2-1-1,-14 47-975,11-55 1429,11-41-896,0 0-298,2-2-156,0-1 1,0 0-1,-1 0 0,0-1 1,1 1-1,-1 0 0,0 0 1,-1-1-1,1 0-79,-1 3 11,2-13 68,-2 11-75,0 0 0,0 0 0,0 1 0,1-1-1,-1 0 1,1 0 0,0 1 0,0-1 0,0 0 0,0 1 0,0-1 0,0 1 0,1-1 0,0 1 0,-1 0 0,1-1 0,0 1 0,2-1-4,1-3-22,-3 6 9,-1-1-1,0 0 1,0 1 0,1-1-1,-1 1 1,0 0-1,1-1 1,-1 1-1,0 0 1,1 0-1,-1 0 1,0 0 0,1 0-1,-1 0 1,0 0-1,1 0 1,-1 0-1,0 1 1,1-1 0,-1 1-1,0-1 1,0 1-1,1-1 1,-1 1-1,0 0 1,0 0 0,1 0 13,6 6 0,-4-2 0,0-1 0,-1 1 0,0 0 1,0 0-1,0 0 0,-1 0 0,1 1 0,-1-1 1,0 1-1,0 4 0,6 13 147,0-10-99,-1-24-3007,-3 5 942,1-4-4340</inkml:trace>
  <inkml:trace contextRef="#ctx0" brushRef="#br1" timeOffset="146487.995">14242 1037 6144,'-1'6'214,"0"0"1,0 0-1,1 0 0,0 0 1,0 0-1,1 1 0,-1-1 1,1 0-1,1 0 0,-1-1 1,1 1-1,0 0 0,0 0 1,0-1-1,1 1 0,0-1-214,7 18 1200,-10-22-1155,0 0-1,0 0 1,1-1 0,-1 1-1,0 0 1,0 0 0,1-1 0,-1 1-1,1 0 1,-1-1 0,1 1-1,-1 0 1,1-1 0,-1 1-1,1-1 1,0 1 0,-1-1-1,1 1 1,0-1 0,-1 1 0,1-1-1,0 0 1,-1 1 0,1-1-1,0 0 1,0 0 0,0 0-1,-1 1 1,1-1 0,0 0-1,0 0 1,0 0 0,-1 0 0,1 0-1,0-1 1,0 1 0,0 0-1,-1 0 1,1 0 0,0-1-1,0 1 1,-1 0 0,1-1-1,0 1 1,-1 0 0,1-1-1,0 1 1,-1-1 0,1 0 0,-1 1-1,1-1 1,-1 1 0,1-1-45,2-2 157,0 0 1,-1 1 0,1-1 0,-1 0 0,0 0-1,0-1 1,0 1 0,0 0 0,0-1 0,0-2-158,-1 3 49,0 0 1,0-1-1,-1 1 1,0-1-1,0 1 1,0-1-1,0 1 1,0-1-1,0 1 1,-1-1 0,0 1-1,0 0 1,0-1-1,0 1 1,0 0-1,-1 0 1,1 0-1,-1 0 1,0 0-1,0 0 1,0 0 0,0 0-1,-1 1 1,1-1-1,-1 1 1,1 0-1,-1 0 1,0 0-1,0 0 1,0 0 0,-2 0-50,4 1-153,0 1 0,1-1 0,-1 1 0,0 0 1,0 0-1,0-1 0,1 1 0,-1 0 1,0 0-1,0 0 0,0 0 0,0 0 1,1 0-1,-1 0 0,0 0 0,0 0 1,0 1-1,0-1 0,1 0 0,-1 0 1,0 1-1,0-1 0,1 1 0,-1-1 1,0 0-1,0 1 0,1-1 0,-1 1 0,1 0 1,-1-1-1,0 1 0,0 0 153,0 0-871,0 0-1903,1-1-2388</inkml:trace>
  <inkml:trace contextRef="#ctx0" brushRef="#br1" timeOffset="147507.732">14388 1069 7552,'0'0'384,"4"12"874,-3-7-1072,0-1-1,0 1 0,0 0 0,0-1 0,-1 1 1,1 0-1,-1 0 0,-1 0-185,1 0 340,0 0 0,1-1 0,-1 1 0,1 0 0,-1 0 0,2-1 0,0 5-340,-1-7 576,-1-2-235,0 0-21,0 0-128,0 0 21,1-6-190,1 0 0,0 0 1,0 1-1,1-1 0,-1 1 0,1 0 0,0 0 0,1 0 0,-1 0 0,1 1 0,0-1 1,2-1-24,1 2 0,2 0 0,-1 1 0,1 2 0,-8 2 0,0-1-1,1 0 1,-1 0 0,1 0 0,-1 1 0,1-1 0,-1 0 0,0 1 0,1-1 0,-1 1 0,0 0 0,1 0 0,-1-1 0,0 1 0,0 0 0,0 0 0,0 0 0,0 0 0,0 0 0,0 0 0,0 0 0,0 1 0,0-1 0,-1 0 0,1 0 0,0 1 0,-1-1 0,1 1 0,0 2 1,0 1-1,0 0 1,0 0 0,-1-1 0,1 1 0,-2 4-1,2 4 17,0-14 56,1 1 0,-1-1-1,1 1 1,-1-1 0,0 0 0,1 1 0,-1-1 0,0 0 0,1 0-1,-1 0 1,0 0 0,0 0 0,0 0 0,0 0 0,0 0 0,0 0-1,0-1-72,40-38-176,-35 35 245,0-1-69,0 4 0,1 0-22,-1 1-84,-5 1 95,0 0 1,0 1-1,0-1 1,0 1 0,0-1-1,-1 0 1,1 1 0,0-1-1,0 1 1,0 0-1,-1-1 1,1 1 0,0-1-1,-1 1 1,1 0 0,-1 0-1,1-1 1,-1 1 0,1 0-1,-1 0 1,1 0-1,-1 0 1,0 0 0,1 0-1,-1-1 1,0 1 0,0 0-1,0 0 1,0 0 0,0 0-1,0 0 11,1 1-41,17 102 41,-17-103-665,0 3 1849,-1-3-4018,1 0-3640,-1-1 1802</inkml:trace>
  <inkml:trace contextRef="#ctx0" brushRef="#br2" timeOffset="-2.14748E6">14286 4780 8960,'0'0'-256,"0"0"128,0 0-512,0 0 0,0 0 384,0 0 128,0 0-4608</inkml:trace>
  <inkml:trace contextRef="#ctx1" brushRef="#br3">9332 5779,'0'0</inkml:trace>
  <inkml:trace contextRef="#ctx0" brushRef="#br0" timeOffset="-21333.171">1 4383 7808,'0'0'384,"0"0"42,0 0 172,0 0 63,0 0 86,0 0 63,0 0 172,0 0-22,0 0-256,3-2-107,17-9-366,-1-1 0,0-2 0,-1 1 0,0-2 0,-1 0 0,-1-2 0,5-6-231,34-43 342,15-25-342,-33 40 131,67-88 253,-104 139-384,0 0 0,0 0 0,0-1 0,1 1 0,-1 0 0,0 0 0,0 0 0,0-1 0,0 1 0,1 0 0,-1 0 0,0 0 0,0 0 0,1 0 0,-1-1 0,0 1 0,0 0 0,1 0 0,-1 0 0,0 0 0,0 0 0,1 0 0,-1 0 0,0 0 0,0 0 0,1 0 0,-1 0 0,0 0 0,0 0 0,1 0 0,-1 0 0,0 0 0,0 0 0,1 1 0,-1-1 0,0 0 0,0 0 0,1 0 0,-1 0 0,0 0 0,0 1 0,0-1 0,0 0 0,1 0 0,-1 0 0,0 0 0,0 1 0,0-1 0,0 0 0,1 0 0,-1 1 0,0-1 0,0 0 0,0 0 0,0 1 0,0-1 0,0 0 0,0 0 0,0 1 0,0-1 0,0 0 0,3 14 0,-3-14 0,1 41 99,-2 0 0,-1 0-1,-4 8-98,-3 59 110,11 148 307,2-79 1576,-4-176-2078,3-17-3968,1 0-6912</inkml:trace>
  <inkml:trace contextRef="#ctx0" brushRef="#br0" timeOffset="-20110.936">769 3821 5504,'0'0'128,"0"0"0,0 0 21,0 0 150,0 0 277,0 0 21,0 0-170,19 17 831,-1-3-1042,0 2-1,-2 0 1,0 1-1,0 0 1,-2 1-1,0 1 1,-2 0-1,0 1 1,0 0-1,-2 1 1,-1 0-1,-1 1 1,4 13-216,-8-20 117,0 1 1,-1-1-1,0 1 1,-1 0-1,-1 0 1,-1 0-1,0 0 1,-1 0-1,0 0 1,-2 0 0,0 0-1,-1-1 1,0 1-1,-1-1 1,-1 0-1,0 0 1,-1-1-1,-1 0 1,-8 13-118,-1-7 188,0 1 1,-1-2-1,-1 0 1,-1-1 0,-7 4-189,-39 26-2117,-7 1 2117,27-19-3946,45-30-1110,1 0 2411</inkml:trace>
  <inkml:trace contextRef="#ctx0" brushRef="#br0" timeOffset="-17541.494">2481 3973 10368,'-2'22'774,"0"0"1,-2 0-1,0 0 1,-1 0-1,-2-1 1,0 0 0,-10 19-775,-11 38 828,28-76-81,7-14-330,17-35-211,12-25-125,-31 62-71,-1 1 1,2 0 0,-1 0-1,1 1 1,0 0 0,1 0-1,0 0 1,1 1 0,-1 0-1,5-3-10,-11 10 1,0-1-1,0 1 1,-1-1-1,1 1 0,0 0 1,0-1-1,0 1 0,0 0 1,0 0-1,0-1 0,0 1 1,0 0-1,0 0 1,0 0-1,0 0 0,0 0 1,-1 0-1,1 0 0,0 1 1,0-1-1,0 0 0,0 0 1,0 1-1,0-1 1,0 1-1,0-1 0,0 1 0,1 1 8,-1-1 0,1 1 0,-1 0 0,1-1 0,-1 1 0,0 0 0,0 0 0,0 0 0,0 0 0,0 0 0,0 0 0,-1 1-8,3 6 34,-1 0 1,0 0-1,-1 0 0,0 0 1,0 5-35,-2-1 95,1 24 126,2-25-85,2-14 30,47-78-166,-44 71 0,0 0 0,0 0 0,1 1 0,0 0 0,0 1 0,1 0 0,5-4 0,-14 11 0,0 0 0,1 0 0,-1 0 0,0-1 0,1 1 0,-1 0 0,0 0 0,1 0 0,-1-1 0,0 1 0,1 0 0,-1 0 0,1 0 0,-1 0 0,0 0 0,1 0 0,-1 0 0,0 0 0,1 0 0,-1 0 0,1 0 0,-1 0 0,0 0 0,1 1 0,-1-1 0,0 0 0,1 0 0,-1 0 0,1 0 0,-1 1 0,0-1 0,0 0 0,1 0 0,-1 1 0,0-1 0,1 0 0,-1 0 0,0 1 0,0-1 0,6 21 0,-7 30 0,0-45 0,1-1-364,0 46 1240,6-29-2272,-5-21 1094,-1 0 1,0 0 0,1-1-1,-1 1 1,1 0 0,0-1-1,-1 1 1,1 0-1,-1-1 1,1 1 0,0-1-1,-1 1 1,1-1 0,0 1-1,0-1 1,-1 1 0,1-1-1,0 0 1,0 0 0,0 1 301,9 1-8448</inkml:trace>
  <inkml:trace contextRef="#ctx0" brushRef="#br0" timeOffset="-19062.651">1634 3622 9088,'0'0'149,"0"0"64,0 0-42,0 0 64,0 0 21,3 12 405,4 25-122,-2-1-1,-2 1 1,-1 1 0,-1-1-1,-4 20-538,-9 66 500,-6 0-500,3-18 498,-44 228 590,90-392-13713,-12 25 11618,1-3 751,1-1-512</inkml:trace>
  <inkml:trace contextRef="#ctx0" brushRef="#br0" timeOffset="-18777.232">1690 4124 11136,'0'3'65,"0"-1"1,1 0 0,0 0 0,-1 0 0,1 0-1,0 0 1,0 0 0,0 0 0,0 0-1,1 0 1,-1-1 0,0 1 0,1 0 0,-1-1-1,2 1-65,0-1 109,0 0-1,1 0 0,-1-1 0,0 0 1,1 0-1,-1 0 0,0 0 0,0 0 1,1 0-1,1-1-108,91 1 704,-75 2-900,0-1 0,-1-1-1,1-1 1,0-1 0,3-1 196,-16 0-2539,-1-1-4522</inkml:trace>
  <inkml:trace contextRef="#ctx0" brushRef="#br0" timeOffset="-18522.763">2016 3730 10880,'1'4'6,"1"3"225,0 1 0,0-1 0,-1 1 0,0 0 0,0 0 0,-1 0-1,0 0 1,0-1 0,-1 1 0,0 0 0,-1 0 0,1-1 0,-2 2-231,-85 313 1207,58-203-1070,18-70-2783,-2 34 2646,9-45-8618</inkml:trace>
  <inkml:trace contextRef="#ctx0" brushRef="#br0" timeOffset="-18141.792">2106 4193 10624,'0'2'2,"-10"69"756,10-67-677,-1 1 0,1 0 0,1 0 0,-1-1 0,0 1 0,1 0 0,0 0 0,0-1 0,1 1 0,-1-1 0,1 1 0,0-1 0,1 2-81,-2-5 49,-1-1 1,1 1-1,0 0 0,0-1 1,0 1-1,0 0 1,0-1-1,0 1 0,0-1 1,0 1-1,0-1 1,0 0-1,0 0 0,0 1 1,0-1-1,0 0 1,1 0-1,-1 0 0,0 0 1,0 0-1,0 0 0,0 0 1,0-1-1,0 1 1,0 0-1,1 0 0,-1-1 1,0 1-1,0-1 1,0 1-1,0-1 0,-1 0 1,1 1-1,0-1-49,36-25 472,-33 22-340,4-3 7,0-1-1,-1 0 1,0-1 0,0 0 0,0 0 0,-1 0 0,-1-1 0,1-1-139,-4 7 70,-1 1 1,1-1-1,-1 0 0,0 0 0,0 0 0,0 0 0,-1 0 1,1 0-1,-1 0 0,0 0 0,0-2-70,-1 4 57,1 0 1,-1 0-1,1-1 0,-1 1 1,0 0-1,0 0 0,0 0 0,0 0 1,0 0-1,0 0 0,-1 0 1,1 1-1,-1-1 0,1 0 0,-1 1 1,1-1-1,-1 1 0,0 0 0,0-1 1,-2 0-58,1 1 46,-1-1 0,0 1 1,0 0-1,0 1 0,0-1 0,0 1 1,0-1-1,0 1 0,0 0 1,0 1-1,0-1 0,0 1 0,0 0 1,0 0-1,0 0 0,0 0 1,1 1-1,-1-1 0,0 1 0,1 0 1,-2 1-47,-38 24-764,9-1-3988,33-25 613,4-3-148,10-8-364</inkml:trace>
  <inkml:trace contextRef="#ctx0" brushRef="#br0" timeOffset="-13827.761">5205 3796 6144,'3'54'5994,"3"39"-1807,-2-52-4076,1 0-1,2 0 1,2 0-1,4 8-110,-12-47 21,-1 1 0,2 0-1,-1 0 1,0 0 0,0-1 0,1 1-1,0 0 1,-1-1 0,1 0-1,0 1 1,0-1 0,2 1-21,-3-2 13,0 0 0,0 0 1,0 0-1,1-1 1,-1 1-1,0-1 0,1 1 1,-1-1-1,0 0 1,1 1-1,-1-1 0,0 0 1,1 0-1,-1 0 1,1 0-1,-1 0 0,0 0 1,1 0-1,0-1-13,2 0 19,1-1 0,-1 0 0,0 0 0,0-1 0,0 1 0,0-1 0,0 0 0,0 0 0,-1 0 0,0-1 0,1 1 0,-1-1 0,0 0-1,1-1-18,8-14 73,-1-1 0,0 0-1,-2-1 1,0 1 0,0-7-73,30-97 554,-30 90 43,-14 53-709,1-1 0,0 2 0,1-1 0,1 0 0,1 0 0,1 1 0,1-1 0,0 3 112,-1-21-93,0-1-1,0 0 1,0 1-1,0-1 1,0 1-1,0-1 1,0 0-1,0 1 1,1-1-1,-1 0 1,0 1-1,0-1 1,0 0-1,0 1 1,0-1-1,1 0 1,-1 1 0,0-1-1,0 0 1,1 0-1,-1 1 1,0-1-1,0 0 1,1 0-1,-1 1 1,0-1-1,1 0 1,-1 0-1,0 0 1,1 0-1,-1 1 1,0-1-1,1 0 1,-1 0-1,0 0 1,1 0-1,-1 0 1,1 0-1,-1 0 1,0 0 0,1 0-1,-1 0 1,0 0-1,1 0 1,-1 0-1,0-1 1,1 1-1,-1 0 1,0 0-1,1 0 1,-1 0-1,0-1 1,1 1-1,-1 0 1,0 0-1,1-1 1,-1 1-1,0 0 1,0 0-1,0-1 1,1 1 93,20-21-660,-19 18 388,30-32-275,-1-3 1,18-29 546,-35 46 1360,-2-1-1,-1 0 1,8-21-1360,-18 32 1087,-12 16-640,-13 18-103,17-15-291,-1 1 1,1 1 0,1 0 0,0 0-1,0 0 1,1 1 0,-4 9-54,8-16 0,0-1 0,0 1 1,1 0-1,-1 0 0,1 0 1,0 0-1,0 0 0,0 0 1,1-1-1,-1 1 0,1 0 1,0 0-1,0 0 0,1-1 0,-1 1 1,1-1-1,-1 1 0,1-1 1,0 1-1,0-1 0,1 0 1,-1 0-1,1 0 0,-1 0 1,3 1-2,19 18 90,-2 1 0,-1 1 0,0 1 0,-2 1 0,-1 0 0,12 25-89,-28-49 58,-1 0 1,0 0 0,0 0-1,0 1 1,-1-1 0,1 0-1,0 0 1,-1 1 0,0-1-1,1 0 1,-1 1 0,0-1-1,0 0 1,0 1 0,-1-1-1,1 1 1,0-1 0,-1 0-1,0 0 1,1 1 0,-1-1-1,-1 2-58,0-2 42,0 0 1,0 1-1,0-1 0,0 0 0,-1 0 0,1 0 0,-1-1 0,1 1 1,-1-1-1,0 1 0,0-1 0,1 0 0,-1 0 0,0 0 0,-2 0-42,-10 2-174,0 0-1,-1-2 0,1 0 1,0 0-1,-1-2 0,-4 0 175,-15-3-2922,0 0-7595</inkml:trace>
  <inkml:trace contextRef="#ctx0" brushRef="#br0" timeOffset="-15758.935">4087 3859 12800,'-4'67'489,"3"-38"-11,-1 0 0,-1 0 0,-2-1 0,0 0 1,-5 10-479,14-92 576,0 42-579,0 1 1,0 0 0,1-1 0,1 2-1,1-3 3,-5 10 8,0-1 0,0 1-1,0 0 1,1 0 0,-1 0 0,1 0-1,0 0 1,0 1 0,0-1 0,0 1-1,0 0 1,1-1 0,-1 2 0,0-1-1,1 0 1,0 1 0,-1-1 0,2 1-8,-4 1 15,1 0 1,-1 0-1,0 0 1,1 1-1,-1-1 1,0 0 0,1 1-1,-1-1 1,0 1-1,0-1 1,1 1-1,-1 0 1,0-1 0,0 1-1,0 0 1,0 0-1,0 0 1,0 0-1,0 0 1,0 0 0,0 0-1,0 0 1,-1 0-1,1 0 1,0 1 0,-1-1-1,1 0 1,-1 0-1,1 1 1,-1-1-16,13 47 367,-11-42-327,26 167 493,-27-172-711,-1 0-1,0 0 0,0 1 1,1-1-1,-1 0 0,0 0 0,1 0 1,-1 0-1,1 0 0,0 0 0,-1 0 1,1 0-1,0 0 0,-1 0 0,1 0 1,0 0-1,0 0 0,0-1 1,0 1-1,0 0 0,0 0 0,0-1 1,0 1-1,0-1 179,1 0-437,-1 0-1,1 0 1,0 0 0,-1 0 0,1 0 0,-1 0-1,1-1 1,-1 1 0,1-1 0,-1 1-1,1-1 1,-1 1 0,1-1 0,-1 0 0,0 0-1,1 0 1,-1 0 0,1-1 437,19-17-4736</inkml:trace>
  <inkml:trace contextRef="#ctx0" brushRef="#br0" timeOffset="-15325.736">4393 3989 8576,'0'0'384,"17"22"1322,-15-20-1557,0-1 0,0 1 1,-1-1-1,1 1 0,0-1 0,0 0 0,0 1 0,1-1 0,-1 0 0,0-1 0,0 1 0,0 0 0,1-1 0,-1 1 0,0-1 0,1 0 0,-1 0 0,1 1 1,-1-2-1,2 1-149,2-1 115,0 0 0,0 0 1,0-1-1,-1 0 0,1 0 1,0-1-1,-1 0 0,4-1-115,8-7 107,-1-1 0,0 0-1,0-2 1,8-9-107,-18 17 126,1 0 0,-2 0 0,1-1 0,-1 1 0,0-1 0,0-1 0,-1 1 0,0-1 0,0 1 0,-1-1 1,3-8-127,-6 15 16,0 0 0,0 0 0,0 0 0,0 1 0,0-1 0,0 0 0,0 0 0,0 0 0,0 1 0,0-1 0,0 0 0,-1 0 0,1 1 0,0-1 1,-1 0-1,1 1 0,0-1 0,-1 0 0,1 1 0,-1-1 0,1 0 0,-1 1 0,1-1 0,-1 1 0,0-1 0,1 1 0,-1-1 0,1 1 0,-1-1 1,0 1-17,-1-1 25,-1 0 1,1 1 0,0 0 0,0-1 0,-1 1 0,1 0-1,0 0 1,-1 0 0,1 0 0,0 0 0,-1 1-26,-6 1 68,-1 0 1,1 0 0,0 1-1,1 0 1,-3 2-69,-1 2 27,0 0 1,1 0 0,-1 1-1,1 1 1,1 0 0,0 1 0,0 0-1,1 0 1,0 1 0,1 0-1,0 0 1,1 1 0,0 0-1,-5 12-27,8-15-4,1 0 0,0 1 0,0-1-1,0 1 1,1-1 0,1 1 0,0 0-1,0-1 1,1 1 0,0 0 0,1 0 0,0 0-1,0-1 1,1 1 0,0-1 0,1 1-1,0-1 1,1 0 0,0 0 0,0 0-1,3 4 5,-5-10-218,1 1 0,0 0-1,0-1 1,0 0 0,0 0-1,1 0 1,-1 0-1,1 0 1,0-1 0,0 1-1,0-1 1,0 0 0,0 0-1,0-1 1,1 1-1,0-1 219,3 1-1051,0 0 0,0-1 0,0 0 0,0-1-1,0 0 1,0 0 0,0-1 0,7-1 1051,24-6-4864</inkml:trace>
  <inkml:trace contextRef="#ctx0" brushRef="#br0" timeOffset="-14776.495">4957 3836 12416,'0'0'277,"0"0"128,0 0 193,-24 5 1194,15 0-1707,0 1 1,1 0-1,0 0 1,0 1-1,0 0 1,1 0-1,0 1 1,1 0-1,0 0 1,0 0-1,0 1 1,1 0-1,0 0 1,1 0-1,0 1 1,1 0-1,0-1 1,-1 6-86,-2 10 60,1 0 0,1 1-1,1-1 1,1 1 0,1 0 0,3 23-60,-2-47 10,1 1-1,-1-1 1,0 1-1,0-1 1,1 0-1,0 1 1,-1-1-1,1 0 1,0 0-1,0 1 1,0-1-1,1 0 1,-1 0-1,0 0 1,1 0-1,0 0-9,-1-1 10,0 0 0,0-1 0,0 1 0,1 0 0,-1 0 0,0-1 0,0 1 0,1-1 0,-1 1 0,1-1-1,-1 0 1,0 0 0,1 1 0,-1-1 0,1 0 0,-1 0 0,0 0 0,1-1 0,-1 1 0,1 0-10,3-1 15,-1-1 1,1 0 0,0 0 0,-1 0-1,1 0 1,-1 0 0,0-1-1,0 0 1,0 0 0,0 0-1,0-1 1,-1 1 0,3-3-16,4-8 55,0 1 0,-1-2 0,0 1 0,-1-1 1,0 0-1,-2-1 0,0 0 0,0 0 0,-2 0-55,-1 4 66,0 0-1,-1 0 0,0 0 1,-1-1-1,-1 1 0,0 0 0,0-1 1,-1 1-1,-1 0 0,0 0 0,-1 0 1,-2-8-66,4 18-28,0-1 0,0 1 1,-1 0-1,1 0 0,0 0 1,-1 0-1,0 1 0,1-1 1,-1 0-1,0 1 0,0-1 0,0 1 1,0-1-1,0 1 0,0 0 1,0 0-1,-1 0 28,-25-8-6249,19 8-2412</inkml:trace>
  <inkml:trace contextRef="#ctx0" brushRef="#br0" timeOffset="-17124.646">3028 4009 9856,'-38'135'2432,"36"-123"-2324,0-2 56,0 1 1,0 0 0,1 0 0,1 0-1,0 0 1,0 0 0,1 0-1,0 0 1,1 0 0,0-1 0,3 7-165,-4-16 43,0 0 0,0 0 0,0 0 0,0 0 0,0 0 0,0 0 0,0 0 0,0 0 0,0-1 0,1 1 0,-1 0 0,0-1 0,0 1 0,1-1 0,-1 0 0,0 1 0,1-1 0,-1 0 0,0 0 0,1 1 0,-1-1 0,1 0 0,-1-1 0,0 1 0,1 0 0,-1 0 0,0-1 0,1 1 0,-1 0 0,0-1 0,1 1 0,0-2-43,46-20 505,-44 20-424,0 0 1,0 0 0,0 0-1,-1-1 1,1 1 0,-1-1-1,1 0 1,-1 0 0,0 0 0,0 0-1,0-1 1,-1 1 0,1-1-1,-1 0 1,0 0 0,0 0-1,0 0 1,0 0 0,-1 0 0,1 0-1,-1-1 1,0 1 0,-1 0-1,1-3-81,-1 2 52,-1-1-1,1 1 1,-1 0 0,0 0-1,-1 0 1,1-1-1,-1 1 1,0 0-1,0 1 1,-1-1-1,1 0 1,-1 1-1,0-1 1,-1 1 0,1 0-1,-1 0 1,1 0-1,-1 1 1,-1-2-52,-2-1 37,-1 0 0,1 0 0,-1 1-1,-1 0 1,1 0 0,0 1 0,-1 0 0,-9-3-37,-22 1-5244,53-3-762,-7 4 4097,17-8-4128</inkml:trace>
  <inkml:trace contextRef="#ctx0" brushRef="#br0" timeOffset="-16608.151">3610 3828 9600,'-44'8'194,"-3"-1"1212,0 3 1,-36 13-1407,70-19 176,1 1 0,-1 0 0,2 1 0,-1 0 0,0 0 0,1 2 0,1-1 0,-1 2 0,1-1 0,0 1 1,1 1-1,-3 3-176,11-12 2,0 0 0,0 1 1,0-1-1,0 0 1,0 0-1,0 1 0,1-1 1,-1 1-1,0-1 1,1 1-1,-1-1 0,1 1 1,-1-1-1,1 1 1,0-1-1,0 1 0,0 0 1,0-1-1,0 1 1,0 1-3,0-2 5,1 0 0,0 0 0,-1-1 0,1 1 0,-1 0 0,1 0 0,0 0 0,0-1 0,0 1 0,-1 0 1,1-1-1,0 1 0,0-1 0,0 1 0,0-1 0,0 1 0,0-1 0,0 0 0,0 1 0,0-1 0,0 0 1,1 0-6,6 1 32,-1-1 0,1 1 0,0-2 0,0 1 0,-1-1 0,1 0 0,2-1-32,57-23 169,-53 19-110,0 0 0,0 1 0,1 1 0,1 0-59,-16 4 3,1 0 0,-1 0 0,1 0 0,-1 0 0,1 0 0,0 1 0,-1-1 0,1 0 0,-1 0 0,1 1 0,-1-1 0,1 0 0,-1 1 0,0-1 0,1 0 0,-1 1 0,1-1 0,-1 1 0,0-1 0,1 0-1,-1 1 1,0-1 0,1 1 0,-1-1 0,0 1 0,0 0 0,0-1 0,1 1 0,-1-1 0,0 1 0,0-1 0,0 1 0,0-1 0,0 1 0,0 0 0,0-1 0,0 1 0,0-1 0,-1 1-3,0 30-10,1-24 32,-1 338 1110,4-82-216,-4-253-870,1 18 444,-1-1-1,-1 1 0,-7 25-489,9-52 30,0 0-1,0 0 1,-1 0-1,1 0 0,0 0 1,-1 0-1,1 0 0,-1 0 1,0 0-1,1 0 1,-1 0-1,0 0 0,1 0 1,-1 0-1,0-1 0,0 1 1,0 0-1,0-1 1,1 1-1,-1 0 0,0-1 1,0 1-1,0-1 0,0 0 1,-1 1-1,1-1 1,0 0-1,0 1 0,0-1-29,-2 0 21,-1 0-1,1-1 1,0 1-1,0 0 1,0-1 0,0 0-1,0 0 1,0 0-1,0 0 1,0 0-1,0-1-20,-7-3-134,0 0-1,1-1 1,0-1-1,0 1 1,-8-9 134,9 7-379,1-1 0,0 1 0,0-2 0,1 1 0,0-1 0,1 0 0,0 0 0,0 0 0,0-5 379,1 3-1307,1 0 0,0-1 0,1 1 0,1-1 0,0 0 0,0 1 0,2-1 0,-1-3 1307,4-30-3946</inkml:trace>
  <inkml:trace contextRef="#ctx0" brushRef="#br0" timeOffset="-16108.928">3608 3965 10880,'13'2'189,"0"-2"0,0 0 0,0 0 0,0-2 0,0 1 0,0-1 0,0-1 0,-1-1 0,2 0-189,-5 1 143,-1 0 0,0 0 0,0-1 1,0-1-1,0 1 0,-1-1 0,0 0 0,0-1 1,0 1-1,0-2 0,-1 1 0,0-1 0,3-5-143,-8 12 18,0-1 1,-1 0-1,1 1 0,-1-1 0,1 0 0,-1 0 0,1 1 0,-1-1 1,0 0-1,0 0 0,1 0 0,-1 1 0,0-1 0,0 0 1,0 0-1,0 0 0,0 0 0,0 0 0,0 1 0,0-1 0,0 0 1,0 0-1,0 0 0,0 0 0,-1 1 0,1-1 0,0 0 1,-1 0-1,1 0 0,0 1 0,-1-1-18,-1-1 38,1 1 0,-1 0-1,1 0 1,-1 0 0,0 0-1,1 1 1,-1-1 0,0 0 0,0 1-1,0-1 1,0 1 0,0-1 0,1 1-1,-2 0-37,-5-1 135,-1 1-1,1 0 1,-1 0 0,1 1-1,0 0 1,-7 2-135,1 1 50,0 2 0,1 0 0,0 1 0,0 0 0,0 1 0,1 0 0,0 1 0,1 1 0,0 0 0,1 0 0,-1 1 0,2 0 0,0 1 0,0 0 0,-3 8-50,7-12 7,0 0 1,0 0-1,1 0 1,1 1-1,-1 0 1,1 0-1,1 0 1,0 0 0,0 0-1,1 0 1,0 0-1,0 1 1,1-1-1,0 1 1,1-1-1,0 0 1,1 0 0,0 0-1,0 1 1,1-2-1,0 1 1,0 0-1,1-1 1,0 1-1,1 0-7,-1-4-145,-1-1 0,1 1 0,-1 0 0,1-1 0,1 0 0,-1 0 0,1 0 0,-1-1 0,1 1 0,0-1 0,0 0 0,0-1 0,1 1-1,-1-1 1,1 0 0,-1 0 0,1-1 0,0 0 0,0 0 0,-1 0 0,1 0 0,1-1 145,2 0-927,1-1 0,0 0 0,-1-1 0,1 1 0,-1-2 1,1 0-1,-1 0 0,0 0 0,0-1 0,-1-1 0,1 1 0,7-6 927,23-17-1941</inkml:trace>
  <inkml:trace contextRef="#ctx0" brushRef="#br0" timeOffset="191154.281">1362 6560 9216,'0'0'70,"-1"0"1,1 0-1,0 0 0,0 0 1,0 0-1,0 1 1,0-1-1,0 0 0,0 0 1,0 0-1,0 0 1,0 0-1,0 1 1,0-1-1,0 0 0,0 0 1,0 0-1,1 0 1,-1 0-1,0 0 0,0 1 1,0-1-1,0 0 1,0 0-1,0 0 1,0 0-1,0 0 0,0 0 1,0 0-1,1 1 1,-1-1-1,0 0 0,0 0 1,0 0-1,0 0 1,0 0-1,0 0 1,1 0-1,-1 0 0,0 0 1,0 0-1,0 0 1,0 0-1,0 0 0,1 0 1,-1 0-1,0 0 1,0 0-1,0 0 1,0 0-1,0 0 0,0 0 1,1 0-1,-1 0 1,0 0-1,0 0-70,19 0 1557,30-3-1417,-37 2 257,1 0-139,1 2 0,-1-1 0,0 1 0,10 3-258,-7-1-2964,-2 1-3424,-13-3 479</inkml:trace>
  <inkml:trace contextRef="#ctx0" brushRef="#br0" timeOffset="191471.938">1352 6796 12672,'0'0'384,"0"0"-22,0 0-84,0 0-22,20-7 533,3 2-334,0 1 0,0 2 1,24-1-456,35-4-1435,-28-6-4277,-28 3-432</inkml:trace>
  <inkml:trace contextRef="#ctx0" brushRef="#br0" timeOffset="191852.805">1876 6499 9600,'0'0'149,"0"10"470,-4 33 535,2-1 1,3 21-1155,-1-49 89,2 0 1,0 0-1,0-1 1,1 1-1,1-1 1,1 1-1,-1-1 1,2 0-1,3 6-89,-8-18 38,0 1-1,0 0 1,0-1 0,-1 1-1,2-1 1,-1 0 0,0 1-1,0-1 1,0 0-1,1 0 1,-1 1 0,0-1-1,1 0 1,-1 0-1,1-1 1,-1 1 0,1 0-1,0 0 1,-1-1-1,1 1 1,0-1 0,-1 0-1,1 1 1,0-1 0,0 0-1,0 0-37,0 0 32,1-1 0,0 0-1,0 0 1,0 0 0,0 0-1,-1 0 1,1-1 0,-1 1 0,1-1-1,-1 0 1,0 0 0,1 0-1,-1 0 1,1-1-32,6-6 120,-1-1 0,-1 0 0,0 0 0,0-1 0,-1 0 0,0 0 0,-1-1-120,-1 0 202,0 0 1,-1 0-1,-1 0 1,0 0-1,-1-1 1,0 1 0,-1-1-1,0 1 1,-1 0-1,-2-11-202,2 19 67,0-1 0,0 1-1,0 0 1,-1-1-1,1 1 1,-1 0-1,0 0 1,-1 0-1,1 0 1,-1 0 0,0 1-1,1-1 1,-5-3-67,5 5 20,-1 1 1,0-1 0,0 0 0,0 1 0,0-1-1,0 1 1,0 0 0,0 0 0,-1 0-1,1 0 1,0 1 0,0-1 0,-1 1-1,1 0 1,0 0 0,-1 0 0,1 0 0,-1 1-1,1-1 1,-3 2-21,-11 3 167,1 0-1,0 2 1,0 0 0,0 0 0,1 2-1,-12 8-166,-8 4-4548,-1-2-7669,28-16 9956</inkml:trace>
  <inkml:trace contextRef="#ctx0" brushRef="#br0" timeOffset="188934.774">505 6226 7552,'-9'-23'5337,"2"-18"-3696,-3-13-1579,9 51-55,-2-7 91,-1 0 0,-1 1-1,1-1 1,-1 1 0,-6-7-98,10 14 11,0 1 0,-1-1 1,1 1-1,0-1 1,-1 1-1,1 0 1,0 0-1,-1 0 0,0-1 1,1 1-1,-1 1 1,0-1-1,1 0 1,-1 0-1,0 1 0,0-1 1,0 1-1,1-1 1,-1 1-1,0 0 1,0 0-1,0 0 0,0 0 1,0 0-1,0 0 1,0 0-1,1 1 1,-1-1-1,0 1 0,0-1 1,0 1-1,1 0 1,-1-1-1,0 1 1,0 1-12,-9 5 16,1 1 0,0 0 0,0 1 0,1 0 0,0 0 0,1 1 0,0 0 0,0 1 0,1-1 0,1 2 0,0-1 0,0 2-16,-5 9 38,2 0 0,1 1 1,0 1-1,2-1 1,-3 24-39,8-44 5,-1 11-9,0 0 1,1 0-1,1 0 0,0 0 1,1 1 3,-1-13 9,0 0 0,0-1-1,0 1 1,0 0 0,0-1 0,1 1 0,-1 0-1,0-1 1,1 1 0,-1 0 0,1-1 0,0 1-1,0-1 1,0 1 0,-1-1 0,1 1 0,0-1 0,1 0-1,-1 1 1,0-1 0,0 0 0,0 0 0,1 0-1,-1 0 1,1 0 0,-1 0 0,1 0 0,-1-1-1,1 1 1,-1 0 0,1-1 0,0 1 0,-1-1 0,1 0-1,0 0 1,-1 1 0,1-1 0,0 0 0,0 0-1,-1-1 1,1 1 0,0 0 0,-1-1 0,1 1 0,1-1-9,7-3 35,0 0 1,-1 0-1,1-1 1,-1 0-1,0-1 1,0 0 0,0-1-1,-1 0 1,0 0-1,-1 0 1,0-1 0,0 0-1,0-1 1,-1 0-1,0 0 1,-1 0-1,0 0 1,0-1 0,-1 0-1,0 0-35,11-34 129,-1 0 0,-3 0 1,-1-1-1,-2-4-129,-3 18 30,1 4-25,1-1 1,1 1-1,1 0 0,5-9-5,-10 30-21,0 43-192,2 263 213,-2-57-256,-1-223-3819,-2-13-4799</inkml:trace>
  <inkml:trace contextRef="#ctx0" brushRef="#br0" timeOffset="189339.414">968 6127 8960,'16'-10'2467,"-16"-1"599,-3 8-2830,0 0 0,0 0 1,0 0-1,-1 1 0,1-1 1,0 1-1,-1 0 1,-1-1-237,1 1 21,0 0 0,0 0 1,0 0-1,0 0 1,-1 1-1,1 0 0,-1 0 1,1 0-1,-1 0 1,0 1-1,1-1 0,-1 1 1,1 1-1,-1-1 1,0 0-1,1 1 0,-3 1-21,-1 0 21,0 1-1,0 0 0,0 0 1,0 1-1,1 0 1,-1 1-1,1 0 0,0 0 1,-3 3-21,-1 1 20,1 1 0,0 0 0,0 1 0,1 0 0,0 1 0,1 0 0,1 0 0,0 0 0,0 1 0,1 0 0,-2 9-20,7-19 0,0-1 0,1 1 0,-1 0-1,1-1 1,0 1 0,0 0-1,0-1 1,0 1 0,0 0-1,1-1 1,-1 1 0,1-1-1,-1 1 1,1 0 0,0-1-1,0 0 1,0 1 0,0-1 0,1 1-1,1 1 1,0 0 2,0-1-1,1 1 1,0-1-1,0 0 1,0 1 0,0-2-1,0 1 1,1 0-1,-1-1 1,5 2-2,10 3-29,1-1 0,0-1 0,1 0 0,17 1 29,7-3-1430,-16-3-2819,-11 0-248,1 0-196</inkml:trace>
  <inkml:trace contextRef="#ctx0" brushRef="#br0" timeOffset="189688.35">204 6732 11264,'0'0'128,"10"-2"128,91-21 293,1 4-1,1 5 1,56 1-549,-32 3-556,-1-5-1,10-9 557,-116 21-8341</inkml:trace>
  <inkml:trace contextRef="#ctx0" brushRef="#br0" timeOffset="190286.444">728 7038 9984,'-1'0'97,"0"0"0,1 0 0,-1 0 0,0 0 1,0-1-1,0 1 0,0 0 0,0 0 0,0-1 1,0 1-1,0-1 0,0 1 0,0-1 0,1 1 1,-1-1-1,0 1 0,0-1 0,1 0 0,-1 1 1,0-1-1,1 0 0,-1 0 0,0 0-97,-21-25 1317,13 15-901,2 2-226,-1 1 0,0 1 0,0 0 0,-1 0 0,1 0 0,-1 1 1,-1 1-1,1-1 0,-1 1 0,-2 0-190,7 4 6,0-1 1,1 1-1,-1 0 1,0 0-1,0 1 0,1-1 1,-1 1-1,0 0 0,0 1 1,0-1-1,1 1 0,-1 0 1,0 0-1,0 0 1,1 1-1,-1-1 0,1 1 1,0 0-1,-1 1 0,1-1 1,0 1-1,0 0 1,-3 3-7,-1 2 0,0 0 0,0 0 0,1 1 0,1 0 0,-1 1 0,1 0 0,1 0 0,0 0 0,0 0 0,1 1 0,1 0 0,-2 8 0,1-7 0,1 1 0,1-1 0,1 1 0,0 0 0,0 0 0,1 0 0,1-1 0,0 1 0,0 0 0,2 0 0,0 2 0,-2-12 5,-1-1 1,1 1-1,-1-1 1,1 1-1,0 0 1,0-1-1,0 0 1,0 1-1,1-1 1,-1 0-1,1 0 1,-1 1-1,1-1 1,0-1-1,0 1 1,0 0-1,0 0 1,0-1-1,0 1 1,0-1-1,1 1 1,-1-1 0,0 0-1,1 0 1,-1 0-1,1 0 1,0-1-1,-1 1 1,1-1-1,-1 1 1,1-1-6,2-1 11,0 0 0,-1 0 0,1 0 1,-1-1-1,0 0 0,0 0 1,1 0-1,-1 0 0,0-1 0,-1 1 1,1-1-1,0 0 0,-1 0 0,1 0 1,-1-1-1,0 1 0,2-4-11,11-15 33,-1-1-1,-1 0 1,-1 0 0,-1-2-1,-2 0 1,0 0 0,0-3-33,16-62 341,4-38-341,-17 70 198,13 114-305,12 35 107,8 20 0,6-1 0,-39-89-927,-9-16-4972,-4-5-1098</inkml:trace>
  <inkml:trace contextRef="#ctx0" brushRef="#br0" timeOffset="190571.838">961 6841 13312,'2'29'254,"2"1"0,1-1 0,1 0 0,1-1 0,2 1 0,1-1 0,1-1 0,1 0 0,2 0 0,0-2 0,9 11-254,-13-23 475,4-5-4694,-13-8 3870,0-1 1,0 1 0,1 0-1,-1-1 1,-1 1 0,1-1 0,0 1-1,0-1 1,0 1 0,0-1 0,0 0-1,0 1 1,-1-1 0,1 0 0,0 0-1,0 0 1,-1 0 0,1 1-1,-1-1 1,1 0 0,-1 0 0,1 0-1,-1 0 1,0 0 0,1 0 0,-1-1 348,7-17-2155</inkml:trace>
  <inkml:trace contextRef="#ctx0" brushRef="#br0" timeOffset="190821.18">1158 6873 11264,'-12'21'1941,"-14"20"104,-42 64 240,-8 1-2285,39-61-1160,-39 33 1160,74-76-119,1-1-2847,1-1-6228</inkml:trace>
  <inkml:trace contextRef="#ctx0" brushRef="#br0" timeOffset="197392.49">4978 6226 11776,'-2'-2'169,"-1"0"1,1 0 0,-1 0-1,1 0 1,0-1 0,-1 1-1,1-1 1,1 1 0,-1-1-1,0 0 1,0 0 0,1 0-1,0 0 1,0 0 0,0 0-1,0 0 1,0 0 0,0 0-1,1-1 1,-1-2-170,-13-37 1087,11 39-1052,0-1 0,0 1 1,0 0-1,0 0 1,-1 0-1,1 0 1,-1 0-1,0 1 1,0-1-1,0 1 0,-1 0 1,1 1-1,-1-1 1,0 1-1,1 0 1,-1 0-1,0 0 1,0 1-1,-1-1 1,1 1-1,0 1 0,0-1 1,-1 1-1,1 0 1,0 0-1,0 0 1,-1 1-1,1-1 1,0 1-1,0 1 0,0-1 1,0 1-1,0 0 1,-3 2-36,-9 3 8,0 2 0,1 0 1,0 1-1,1 1 0,0 0 1,1 1-1,0 1 0,1 0 0,-4 6-8,-1 2 0,0 0 0,2 1 0,-6 12 0,18-28 0,1 0 0,0 1 0,-1-1 0,2 0 0,-1 1 0,1 0 0,0-1 0,1 1 0,-1 0 0,1 0 0,1 0 0,-1 0 0,1 0 0,0 0 0,1 0 0,0 3 0,0-7 0,0 0 0,0 0 0,0 1 0,1-1 0,-1 0 0,1 0 0,0-1 0,0 1 0,0 0 0,0 0 0,0-1 0,1 1 0,-1-1 0,1 0 0,0 0 0,-1 0 0,1 0 0,0 0 0,0-1 0,2 1 0,6 2 0,0 0 1,1-1-1,-1 0 0,1-1 1,4-1-1,32 8 20,-47-8-7,0 0 1,0-1-1,0 1 1,0 0-1,0 0 1,0 0-1,0 0 1,0 0-1,0 0 1,-1 0-1,1 0 1,0 0-1,-1 0 1,1 0-1,-1 1 1,1-1-1,-1 0 1,1 0-1,-1 1 1,0-1-1,0 0 1,1 0-1,-1 1 1,0-1-1,0 0 1,-1 1-1,1-1 1,0 0-1,0 1 0,0-1 1,-1 0-1,1 0 1,-1 1-1,0 0-13,-18 53 103,15-45-67,-47 93-13,12-29-25,38-71 4,-1-1-1,1 1 1,0-1-1,0 1 1,0-1-1,0 1 0,1-1 1,-1 1-1,1 0 1,0 0-1,-1-1 1,1 1-1,0 0 0,1-1 1,-1 1-1,0 0 1,1-1-1,-1 1 1,1 0-1,0-1 1,0 1-1,0-1 0,0 1 1,1-1-1,-1 0 1,1 1-1,-1-1 1,1 0-1,0 0 0,0 0 1,0 0-1,0 0 1,0-1-1,1 2-1,2-1-38,0 1 1,0-1-1,0 0 0,0 0 1,0 0-1,0-1 0,1 1 0,-1-1 1,1-1-1,-1 1 0,1-1 1,-1 0-1,1 0 0,-1-1 0,1 1 1,3-2 37,58-20-6827,-34 9-639</inkml:trace>
  <inkml:trace contextRef="#ctx0" brushRef="#br0" timeOffset="197865.618">5067 5735 13056,'0'0'256,"0"0"-22,0 0-63,0 0 64,0 0 21,22 4 853,-13-3-987,-1 1 1,1 1-1,-1 0 0,0 0 1,0 0-1,0 1 1,0 1-1,-1-1 0,0 1 1,5 3-123,-10-5 46,0-1 1,0 0 0,0 0-1,0 1 1,0-1 0,0 1-1,-1 0 1,1-1 0,-1 1-1,0 0 1,0 0 0,0 0-1,0 0 1,0 0 0,0 0-1,-1 0 1,0 0 0,0 1-1,0-1 1,0 0 0,0 0-1,0 0 1,-1 0 0,0 0-1,1 0 1,-1 0 0,0 0-1,0 0 1,-1 0 0,0 1-47,-4 6 111,0-1 1,0 0 0,-1-1-1,0 0 1,0 0 0,-1 0-1,0-1 1,0 0 0,-1-1-1,-9 6-111,7-4 121,11-8-121,-1 0 1,1 0-1,0 0 1,0 0-1,0 0 0,-1 1 1,1-1-1,0 0 0,0 0 1,0 0-1,-1 0 0,1 1 1,0-1-1,0 0 0,0 0 1,0 0-1,0 0 1,0 1-1,0-1 0,-1 0 1,1 0-1,0 1 0,0-1 1,0 0-1,0 0 0,0 0 1,0 1-1,0-1 0,0 0 1,0 0-1,0 1 1,0-1-1,0 0 0,0 0 1,0 0-1,0 1 0,1-1 1,-1 0-1,0 0 0,0 1 1,0-1-1,0 0 0,0 0 1,0 0-1,1 0 1,-1 1-1,0-1 0,0 0 1,0 0-1,0 0 0,1 0 1,-1 0-1,0 1 0,0-1 1,0 0-1,1 0 0,-1 0 1,0 0-1,0 0 1,0 0-1,1 0 0,-1 0 1,0 0-1,0 0 0,1 0 0,12 3-2,99 0-679,-37-6-6147,-38 1-1278</inkml:trace>
  <inkml:trace contextRef="#ctx0" brushRef="#br0" timeOffset="198517.119">5389 6415 8576,'0'0'128,"0"0"42,0 0 193,0 0 213,0 0 363,20-8 3327,-20 7-4229,1 1 0,0-1 0,-1 1 0,1-1 0,-1 1 0,1-1 1,-1 1-1,1-1 0,-1 1 0,1-1 0,-1 0 0,1 1 0,-1-1 0,0 0 0,1 1 0,-1-1 0,0 0 0,0 1 0,1-1 0,-1 0 0,0 0 0,0 1 0,0-1 0,0 0 0,0 0 0,0 0 0,0 1 0,0-1 1,0 0-1,-1 0 0,1 1 0,0-1 0,0 0 0,-1 1 0,1-1-37,-2-2 47,1 1 0,-1 0 0,0-1 0,0 1 0,0 0 0,-1 0 0,1 0 0,0 1-1,-1-1 1,-1 0-47,-7-5 60,0 2 0,0-1 0,-1 1-1,-6-1-59,7 4 9,0 0-1,0 1 1,0 0-1,-1 1 1,1 0-1,0 1 1,0 0-1,-1 0 1,1 2-1,0-1 1,1 1-1,-1 1 1,0 0-1,1 0 0,0 1 1,0 1-1,0 0 1,-3 3-9,6-5-7,0 1 0,1-1 0,0 2 0,0-1 0,0 1 0,1 0 0,-1 0 0,2 0 0,-1 1 0,1-1 0,-1 1 0,2 0 1,-1 1-1,1-1 0,0 1 0,1-1 0,0 1 0,0 0 0,1 0 0,0 0 0,0 0 0,0 0 0,1 0 0,1 0 0,0 7 7,2-3-10,0-1 1,0 1-1,1-1 0,1 0 1,0 0-1,0 0 0,1-1 1,1 0-1,-1 0 0,2 0 1,-1-1-1,6 5 10,-6-7 1,0-1-1,0 0 1,0 0-1,1-1 1,0 0 0,0 0-1,0-1 1,1 0-1,0 0 1,-1-1 0,1 0-1,0-1 1,1 0-1,-1 0 1,0-1-1,2 0 0,8-1-35,0 0-1,0-1 1,-1-2-1,14-2 36,13-7-4039,-28 7-4707</inkml:trace>
  <inkml:trace contextRef="#ctx0" brushRef="#br0" timeOffset="196028.734">3901 6172 11776,'0'0'149,"0"0"64,0 0-42,0 0 64,0 0 42,11-1 491,48-11 130,-15 3-650,0 2 0,1 1 1,25 2-249,-70 4-235,1 0 1,-1 0-1,1 0 1,-1 0-1,0 0 1,1 0 0,-1 0-1,1 0 1,-1 0-1,0 1 1,1-1 0,-1 0-1,1 0 1,-1 0-1,0 1 1,1-1 0,-1 0-1,0 0 1,0 1-1,1-1 1,-1 0 0,0 1-1,1-1 1,-1 0-1,0 1 1,0-1-1,0 0 1,0 1 0,1-1-1,-1 1 1,0-1 234,0 0-93,5 8-5347</inkml:trace>
  <inkml:trace contextRef="#ctx0" brushRef="#br0" timeOffset="196344.558">3953 6438 12672,'17'-7'188,"0"1"0,1 1 0,0 1 1,0 0-1,0 1 0,0 1 0,17 1-188,-8-1-2952,0-1 0,24-5 2952,-50 7-4138,-1 1 1471</inkml:trace>
  <inkml:trace contextRef="#ctx0" brushRef="#br0" timeOffset="196615.744">3937 6255 13952,'-6'8'277,"-1"6"-70,1 0 0,0 1 0,1-1 0,0 1 0,2 0 0,-1 0-1,2 0 1,0 1 0,1 3-207,-1 38 868,5 51-868,0-35 427,-3-50-352,-1-14 4,1-1 1,0 1 0,1-1 0,0 1 0,0-1 0,2 5-80,-3-11 17,1 0-1,0 0 1,0 0 0,0 0 0,0-1 0,0 1 0,0 0 0,0-1 0,0 1 0,1-1 0,-1 1 0,0-1 0,1 0 0,0 1 0,-1-1 0,1 0 0,0 0 0,-1 0 0,1 0 0,0-1 0,0 1 0,0 0 0,0-1 0,0 1 0,0-1 0,0 0-1,0 0 1,0 0 0,1 0-17,99-3-26,-34-5-4589,-50 6 1961,14-1-5026</inkml:trace>
  <inkml:trace contextRef="#ctx0" brushRef="#br0" timeOffset="195093.018">2678 6666 7680,'0'0'149,"24"-10"2283,-16-2-2316,1 0 0,0 1-1,0 0 1,1 0 0,1 1 0,0 0 0,0 1-1,1 0 1,0 1 0,0 0 0,1 1 0,0 1-1,0 0 1,7-2-116,-17 8 15,-1-1 1,1 1-1,-1 0 0,0 0 0,1 1 0,-1-1 0,1 0 1,-1 1-1,0 0 0,1-1 0,-1 1 0,0 0 0,1 0 1,-1 0-1,0 1 0,0-1 0,0 0 0,0 1 0,0-1 1,0 1-16,42 43 562,-12-11-105,-28-31-389,0-1 1,0 0-1,1 0 0,-1 0 1,0-1-1,1 1 0,0-1 1,-1 0-1,1-1 0,0 1 1,-1-1-1,1 1 0,0-2 1,-1 1-1,1 0 0,0-1 1,-1 0-1,1 0 0,0 0 1,3-2-69,-3 1-98,0 1 1,0-1 0,0-1 0,0 1-1,-1-1 1,1 0 0,-1 0 0,0 0-1,1 0 1,-1-1 0,-1 0 0,1 0-1,-1 0 1,1 0 0,-1 0-1,0-1 1,-1 1 0,2-4 97,-2-9-5995,-2 8 1345</inkml:trace>
  <inkml:trace contextRef="#ctx0" brushRef="#br0" timeOffset="195383.39">3115 6491 9728,'4'1'73,"-1"-1"1,1 0 0,-1 1-1,1-1 1,-1 1 0,1 0-1,-1 0 1,0 0 0,1 1-1,-1-1 1,0 1-1,0 0 1,0 0 0,2 1-74,47 37 1552,-39-29-1319,-11-10-148,0 1 1,0 0-1,-1 0 1,1-1-1,0 1 1,-1 0-1,0 1 1,1-1 0,-1 0-1,0 0 1,0 1-1,0-1 1,0 0-1,-1 1 1,1-1-1,-1 1 1,1-1-1,-1 1 1,0-1-1,0 1 1,0-1 0,0 1-1,0-1 1,-1 1-1,1-1 1,-1 1-1,0-1 1,0 0-1,0 1 1,0-1-1,-1 2-85,-5 10-214,-1 0 0,-1-1 0,0 0 0,-1 0-1,0-1 215,-16 22-7447,21-24 2833,4-1 3447,2-1 1167</inkml:trace>
  <inkml:trace contextRef="#ctx0" brushRef="#br0" timeOffset="207424.267">9968 5968 9088,'0'0'533,"0"0"86,0 0 21,0 0-43,0 0-170,-12 4 319,9 1-695,0-1-1,0 0 1,0 0-1,1 1 0,-1 0 1,1-1-1,0 1 1,1 0-1,-1 0 1,1 0-1,0 0 1,0 1-1,0-1 0,1 0 1,0 0-1,0 1 1,0-1-1,1 0 1,0 0-1,-1 0 1,2 0-1,-1 0 0,1 0 1,0 0-1,0 0 1,0 0-1,2 1-50,-3-2 55,1-1 0,0 0 0,0 0-1,0 0 1,0 0 0,0 0 0,1 0 0,0 0-1,-1-1 1,1 0 0,0 1 0,0-1-1,0 0 1,1 0 0,-1-1 0,0 1 0,1-1-1,-1 1 1,1-1 0,-1 0 0,1 0 0,0-1-1,-1 1 1,1-1 0,0 0 0,-1 0-1,1 0 1,0 0 0,-1-1 0,1 1 0,0-1-1,-1 0 1,1 0 0,-1 0 0,1-1-1,-1 1 1,1-1 0,-1 0 0,1-1-55,2-1 142,1-1 1,-1 0-1,0 0 0,0 0 0,-1-1 1,0 0-1,0 0 0,0-1 1,0 1-1,-1-1 0,-1 0 1,1 0-1,-1-1 0,0 1 1,0-1-1,-1 1 0,0-4-142,-1 8 46,0 0-1,-1-1 0,1 1 0,-1-1 0,0 0 0,0 1 1,0-1-1,-1 1 0,1-1 0,-1 1 0,0-1 0,0 1 1,0 0-1,0-1 0,-1 1 0,1 0 0,-1 0 1,0 0-1,0 0 0,0 0 0,0 0 0,-1 1 0,1-1 1,-1 1-1,1-1 0,-1 1 0,0 0 0,0 0 0,0 0 1,0 1-1,0-1 0,0 1 0,-1-1 0,1 1 0,0 0 1,-1 0-1,1 1 0,-1-1 0,0 1-45,-4-1 16,1 0 0,-1 0 0,1 1 0,-1 0 0,1 1 0,0-1 0,-1 1 0,1 1 0,0-1 0,-1 1 0,1 1 0,0-1 0,0 1 0,1 1 0,-6 2-16,-29 26-5466,38-28-504,2 0 4057,1-2 345,-1-1-3957</inkml:trace>
  <inkml:trace contextRef="#ctx0" brushRef="#br0" timeOffset="206674.083">9178 6098 9088,'0'0'256,"0"0"64,0 0 256,0 0 64,0 0 21,0 0 22,0 0-214,3-1 0,48-17 62,1 2-1,1 3 1,0 2-1,0 2 1,18 1-531,-18 2 99,-44 3-141,1 2-4524,-10 9-1471,-3 2 2432</inkml:trace>
  <inkml:trace contextRef="#ctx0" brushRef="#br0" timeOffset="206958.449">9175 6292 9088,'0'0'384,"0"0"64,0 0 277,0 0 86,0 0-235,8-4 576,31-9-826,0 1 1,0 3 0,1 1 0,1 2 0,-1 1 0,1 2-327,72-9-1471,-70 0-3563,-21 5-790</inkml:trace>
  <inkml:trace contextRef="#ctx0" brushRef="#br0" timeOffset="205443.402">7609 6368 8704,'0'-1'116,"-1"1"0,0-1 0,1 0 0,-1 0 0,1 0 0,-1 0 0,1 0 0,0 0 0,-1 0 0,1-1 0,0 1 0,0 0 0,0 0 0,0 0 0,0 0 0,0 0-116,2-2 110,1 0 0,0 0 0,-1 1 0,1-1 0,0 1 0,1 0 0,-1-1 0,0 2 0,1-1 1,-1 0-1,1 1 0,-1-1 0,1 1 0,4 0-110,53-11 559,-59 12-547,257-26 1780,61 10-1792,-210 14-64,0 5 0,57 11 64,-161-14-2401,-5 0-3540,-1 0 1867</inkml:trace>
  <inkml:trace contextRef="#ctx0" brushRef="#br0" timeOffset="206069.063">8013 6588 8576,'-2'-3'213,"0"0"-1,1 0 1,0 0 0,0 0 0,0 0 0,0-1 0,0 1-1,0 0 1,1-1 0,0 1 0,0 0 0,0-1 0,0 1-1,0 0 1,1-1 0,-1 1 0,1 0 0,0-1 0,1 0-213,0-1 79,1-1 1,0 1 0,1 0 0,-1 1 0,1-1 0,0 1 0,0-1 0,1 1-1,-1 1 1,6-4-80,0-1 56,1 1 0,1 1-1,-1 0 1,1 0 0,0 2-1,0-1 1,0 1 0,1 1-1,0 0 1,0 1-56,-9 1 33,0 1-1,1 0 0,-1 0 1,1 0-1,-1 0 1,1 1-1,-1-1 0,1 1 1,-1 0-1,0 1 1,1-1-1,-1 1 0,4 2-32,-5-3 33,-1 1 0,1 1-1,-1-1 1,0 0 0,1 0-1,-1 1 1,0 0 0,0-1-1,-1 1 1,1 0 0,-1 0-1,1 0 1,-1 0 0,0 0-1,0 0 1,0 0 0,0 0-1,-1 1 1,1-1 0,-1 0-1,0 1-32,0 2 45,0 1 0,-1-1 1,1 1-1,-1-1 0,-1 1 0,1-1 0,-1 1 0,-1-1 0,1 0 1,-1 0-1,0 0 0,0-1 0,-1 1 0,1 0 0,-1-1 0,-1 0 0,1 0 1,-1-1-1,1 1 0,-6 2-45,-14 13 175,-1-1 0,-1-2 0,-24 13-175,29-18 23,-10 6 42,12-8-23,-1 2 1,2 0-1,0 2 0,-1 0-42,19-13 1,0-1-1,-1 0 0,1 0 0,0 0 0,0 1 0,0-1 0,-1 0 0,1 0 0,0 1 0,0-1 0,0 0 0,-1 0 0,1 1 0,0-1 0,0 0 0,0 1 0,0-1 0,0 0 1,0 0-1,0 1 0,0-1 0,0 0 0,0 1 0,0-1 0,0 0 0,0 1 0,0-1 0,0 0 0,0 1 0,0-1 0,0 0 0,0 1 0,0-1 0,0 0 0,1 0 0,-1 1 1,0-1-1,0 0 0,0 1 0,1-1 0,-1 0 0,0 0 0,0 0 0,1 1 0,-1-1 0,0 0 0,0 0 0,1 0 0,8 5 19,2 0 16,0 0 0,1-1 1,0-1-1,0 0 0,0-1 0,0 0 1,0-1-1,0 0 0,1-1 1,5 0-36,26-4 104,-1-1 1,11-4-105,-46 8 14,47-12-625,-29 7-2517,0 0-4034,-7 3 2746</inkml:trace>
  <inkml:trace contextRef="#ctx0" brushRef="#br0" timeOffset="200499.195">6895 5625 10368,'-2'-8'399,"1"1"0,-1 0 0,0 0 0,0 0 0,-1 0 1,0 0-1,-1 1 0,1-1 0,-1 1 0,0 0 0,-3-2-399,2 0 135,-1 1-1,0 0 0,0 0 1,-1 0-1,0 1 1,0 0-1,-1 1 0,0-1 1,0 2-1,0-1 0,0 1 1,-1 0-1,1 1 1,-4-1-136,7 3 10,0 0-1,1 1 0,-1 0 0,1 0 0,-1 0 0,0 0 0,1 1 0,-1 0 0,1 0 0,-1 0 0,1 0 0,-1 1 0,1 0 0,0 0 0,-2 1-8,-1 1 3,-1 1-1,1 1 1,0 0 0,0 0-1,0 0 1,1 0 0,-5 7-3,-6 11-3,1 0 0,1 2 0,2-1 0,-5 14 3,8-20-16,1 1-1,2 0 0,0 1 0,1-1 0,1 1 0,1 1 0,0 0 17,3-16-1,1 0 1,0 0 0,0 0-1,0 0 1,1 0 0,0 0-1,0 0 1,1 0 0,-1 0-1,1 0 1,0-1 0,1 1-1,-1-1 1,1 0 0,0 1-1,1-1 1,-1-1 0,1 1-1,0 0 1,0-1 0,1 0-1,-1 0 1,1 0 0,0-1-1,0 1 1,0-1-1,1 0 1,4 2-3,0-1-1,1 0 0,-1 0 1,1-1-1,0-1 0,0 0 1,0 0-1,0-1 0,1-1 1,-1 1-1,0-2 0,0 0 0,1 0 1,1-1 3,22-8-3233,-3-6-3360,-22 10 2007</inkml:trace>
  <inkml:trace contextRef="#ctx0" brushRef="#br0" timeOffset="200768.629">6567 5852 9728,'9'4'0,"6"1"128,-3-1 128,-2-2-128,10-2 128,5-2-128,3 1 128,5-3-128,-7 2 0,0 0-128,-3 2 128,-4 0-512,-2 0 128,1 0-7296</inkml:trace>
  <inkml:trace contextRef="#ctx0" brushRef="#br0" timeOffset="201045.812">6819 5869 12032,'4'10'198,"0"1"0,-1-1 0,-1 1 0,0 0 0,0 0 1,-1 0-1,-1 0 0,1 1 0,-2-1 0,0 0 0,-1 7-198,0 39 274,5-17-336,0 17 465,-3-20-10365,0-35 5994</inkml:trace>
  <inkml:trace contextRef="#ctx0" brushRef="#br0" timeOffset="201261.998">6360 6330 11392,'20'-2'181,"0"2"1,0 0 0,8 1-182,38 0 500,66-7 439,248-22-1537,-380 28 359,0 0-1,1 0 1,-1 0-1,0 0 0,1 0 1,-1 0-1,0 0 1,1 0-1,-1 0 1,1 0-1,-1 0 1,0 0-1,1 0 0,-1 0 1,0 0-1,1 1 1,-1-1-1,0 0 1,1 0-1,-1 0 0,0 1 1,0-1-1,1 0 1,-1 0-1,0 1 1,0-1-1,1 0 0,-1 1 1,0-1-1,0 0 1,0 0-1,1 1 1,-1-1-1,0 1 0,0-1 1,0 0-1,0 1 240,0 9-1247,-3-2-268</inkml:trace>
  <inkml:trace contextRef="#ctx0" brushRef="#br0" timeOffset="201711.713">6622 6438 12288,'1'23'524,"-1"-1"0,-1 1 0,-1 0 0,-1 0 0,0-1 0,-4 6-524,-4 36 205,1-6-72,5-38-36,2-1 0,0 1 0,1 1 0,1-1 1,1 11-98,0-30 22,0 1 0,1 0 0,-1-1 0,1 1 1,-1 0-1,1-1 0,0 1 0,-1-1 0,1 1 1,0-1-1,0 0 0,0 1 0,0-1 0,0 0 1,0 0-1,1 1 0,-1-1 0,0 0 1,1 0-1,-1 0 0,0-1 0,1 1 0,-1 0 1,1 0-1,0-1 0,-1 1 0,1-1 0,-1 1 1,1-1-1,0 0 0,-1 0 0,1 0 1,0 0-1,1 0-22,9 0 53,0-1 1,0 0-1,0 0 1,9-4-54,-6 2 33,134-33 60,-85 19-15,64-9-78,-126 26-3221,-2 0-1195,0 0-2304</inkml:trace>
  <inkml:trace contextRef="#ctx0" brushRef="#br0" timeOffset="199412.542">5782 6417 6272,'0'0'917,"0"0"128,0 0 214,0 0 0,0 0-470,0 0-149,0 0-384,0 0-43,0 0-42,23 4 426,62 5 790,65-2-1387,-150-7-2261,0 0-747,0 0-1365,0 0-662</inkml:trace>
  <inkml:trace contextRef="#ctx0" brushRef="#br0" timeOffset="199779.694">5946 6294 10240,'0'0'256,"0"0"21,0 0 86,0 0-1,0 0-84,0 25 618,2 23 578,2 0 0,3 3-1474,-1-4 648,-1 0 1,-3 4-649,0-23 569,0-8-1155,-3-7-2917,1-13-5670</inkml:trace>
  <inkml:trace contextRef="#ctx0" brushRef="#br0" timeOffset="202294.447">7712 5505 4480,'0'0'1024,"0"0"21,0 0 107,0 0 64,0 0-149,-28-3 1642,16 4-2530,0 0 1,1 1-1,-1 1 1,0 0-1,1 1 0,0 0 1,0 0-1,0 1 1,0 1-1,1 0 1,0 0-1,-3 3-179,6-4 34,1 0-1,1 0 1,-1 0 0,1 1 0,-1-1 0,1 1-1,1 0 1,0 1 0,-1-1 0,2 1-1,-1 0 1,1 0 0,0 0 0,1 0-1,-1 1 1,1-1 0,1 1 0,0-1 0,-1 6-34,2-4 27,0 0 0,1 0 1,0 1-1,0-1 1,1 0-1,0 0 0,0 0 1,1 0-1,0-1 1,1 1-1,0-1 1,1 0-1,-1 0 0,1 0 1,1-1-1,-1 1 1,1-1-1,1 0 0,-1-1 1,1 0-1,1 0 1,-1 0-1,8 4-27,-5-5-364,-1-1 0,1 1 0,-1-1 0,1-1-1,0 0 1,0 0 0,1-1 0,8 0 364,8-1-3584,0-1-2965</inkml:trace>
  <inkml:trace contextRef="#ctx0" brushRef="#br0" timeOffset="204130.45">8357 5702 11520,'1'-5'180,"1"-1"-1,0 1 1,0-1 0,0 1 0,0 0 0,1 0 0,0 0 0,0 0 0,0 0 0,3-3-180,11-18 227,98-182 1608,-113 204-1643,4-2-128,-7 37 64,0 42 574,7 49-702,-2-54 331,-2-1 1,-4 11-332,0-62-381,1-7-5050,2-15-532,1-4 2400</inkml:trace>
  <inkml:trace contextRef="#ctx0" brushRef="#br0" timeOffset="204408.138">8656 5374 9088,'6'1'303,"-1"0"0,0 0 0,0 1 0,0-1 0,0 1 0,-1 1 0,1-1 1,0 1-1,-1-1 0,0 1 0,1 0 0,-1 1 0,-1-1 0,1 1 0,0 0 0,-1 0 0,0 0-303,2 3 183,0 0-1,-1 1 1,-1 0-1,1-1 1,-1 1-1,0 0 1,-1 0-1,0 1 1,0-1-1,-1 3-182,1 5 111,-1 1 0,-1-1-1,0 1 1,-1-1 0,-1 0 0,0 1 0,-2-1-1,0 0 1,0-1 0,-7 15-111,-1-5 68,-2-1-1,0-1 1,-1-1 0,-1 0 0,-1-1 0,-17 16-68,-45 37-2534,-4-8-5131,30-27 2588</inkml:trace>
  <inkml:trace contextRef="#ctx0" brushRef="#br0" timeOffset="204875.603">7304 5437 9728,'-5'7'174,"0"0"1,1 1 0,0-1-1,0 1 1,0 0-1,1 0 1,1 1 0,-1-1-1,1 0 1,1 1-1,-1-1 1,1 4-175,-3 12 486,1-12-301,-4 18 100,1 0-1,2 0 1,0 0-1,2 30-284,2-51 11,1-1-1,0 0 1,0 0 0,0 0-1,1 0 1,1 0 0,-1 0-1,1 0 1,1-1-1,-1 1 1,1-1 0,1 0-1,-1 0 1,1-1 0,0 1-1,1-1 1,-1 0 0,1 0-1,1-1 1,4 4-11,2-1-68,-1-1 1,1 0-1,0-1 0,1 0 0,-1-1 1,1-1-1,0 0 0,12 2 68,19 0-3654,1-1-1,4-2 3655,15 1-4074</inkml:trace>
  <inkml:trace contextRef="#ctx0" brushRef="#br0" timeOffset="-208867.338">7883 5746 3072,'0'0'896,"0"0"-21,0 0-86,0 0-21,0 0 0,0 0-64,0 0-256,0 0-64,0 0 21,0 0 86,0 0 42,0 0 64,0 0-42,0 0-22,0 0-298,0 0 0,0 0 21,0 0-22,0 0-63,30 0 853,248-8 725,-263 6-1706,-13 2 64,-2 0 21,0 0 0,0 0 0,0 0-1,0 0 1,0 0 0,0 0 0,0 0-85,0 0-342,0 0-1002,0 0-3648,0 0-363,0 0 1899</inkml:trace>
  <inkml:trace contextRef="#ctx0" brushRef="#br0" timeOffset="-200520.752">4308 8031 12288,'-2'-1'250,"0"0"0,0 0 0,0 0 1,0-1-1,0 1 0,0-1 0,0 1 1,0-1-1,1 0 0,-1 0 0,1 0 0,-1 0 1,1 0-1,0 0 0,-1-2-250,-17-19 1430,11 16-1367,-1 2 0,0-1 0,0 1 0,0 1 0,0-1 0,-1 2 0,0-1 0,0 1 0,0 1 0,0 0 0,0 0 0,0 1 0,-1 0 0,1 1 0,0 0 0,-1 0 0,-4 2-63,7 0 1,0-1 0,0 1 0,0 1-1,0-1 1,1 1 0,-1 1 0,1-1 0,0 1-1,0 1 1,0-1 0,1 1 0,-1 0-1,1 1 1,1-1 0,-1 1 0,1 1 0,0-1-1,0 1 1,0-1 0,1 1 0,0 1-1,0 1 0,-4 13-8,0 1-1,2 0 1,1 0-1,1 0 1,0 0-1,2 1 1,1 0-1,1-1 1,1 1-1,0-1 1,2 1-1,1-1 1,1 0-1,1 0 0,6 14 9,-10-32 18,0 1-1,0-1 0,0 0 0,1 0 0,0-1 1,0 1-1,0-1 0,0 1 0,1-1 0,0 0 1,0 0-1,0 0 0,0-1 0,0 0 1,1 1-1,0-1 0,-1-1 0,1 1 0,0-1 1,0 0-1,1 0 0,4 1-17,-2-1-595,0-1 1,0 0-1,1 0 1,-1-1-1,0 0 1,7-1 594,-3-1-3251,1 0 0,-1 0 1,1-1-1,3-3 3251,12-3-2112</inkml:trace>
  <inkml:trace contextRef="#ctx0" brushRef="#br0" timeOffset="-199741.792">4357 8494 3840,'42'-48'6791,"-6"-5"-3383,-21 25-3291,0-1 0,-2 0 0,-2-2 0,-1 1 0,-1-1 0,-1 0 0,-2-1 1,0-10-118,-49 495 896,46-472-768,1 0 0,1 0 0,1 0 0,1 1-1,1-1 1,6-10-128,-14 29 0,1 0 0,-1-1 0,0 1 0,1 0 0,-1 0 0,1 0 0,-1 0 0,0-1 0,1 1 0,-1 0 0,1 0 0,-1 0 0,0 0 0,1 0 0,-1 0 0,1 0 0,-1 0 0,0 0 0,1 0 0,-1 0 0,1 1 0,-1-1 0,0 0 0,1 0 0,-1 0 0,0 0 0,1 1 0,-1-1 0,0 0 0,1 0 0,-1 1 0,0-1 0,1 0 0,-1 1 0,0-1 0,0 0 0,1 1 0,-1-1 0,0 0 0,0 1 0,11 13 0,-11-14 0,44 85 426,-11-17-4179,-29-65-1061,5-2 1958,-8-1 2377,9-5-4556</inkml:trace>
  <inkml:trace contextRef="#ctx0" brushRef="#br0" timeOffset="-199388.017">4756 8454 10112,'0'4'128,"4"117"938,-4-120-1015,-1 0 0,1-1 0,0 1 0,0 0 0,1 0 0,-1-1 0,0 1 0,0 0 0,0 0 0,0-1 0,1 1 0,-1 0 0,0-1 0,0 1 0,1 0 0,-1-1 0,1 1 0,-1 0 0,1-1 0,-1 1 0,1-1 0,-1 1 0,1-1 0,-1 1 1,1-1-1,-1 1 0,1-1 0,0 0 0,-1 1 0,1-1 0,0 0 0,0 0 0,-1 1 0,1-1 0,0 0-51,1 0 66,0-1 1,0 1-1,0-1 0,0 0 1,0 1-1,0-1 1,-1 0-1,1 0 1,0 0-1,0-1 1,-1 1-1,1 0 1,0-1-67,6-6 223,0 0 0,0 0 0,-1-1 0,5-7-223,-3 1 308,-1 1 0,0-1 0,-2 0 0,1-1 0,-1-3-308,-4 15 70,-1 0 1,0 0-1,0 0 1,0-1 0,0 1-1,-1 0 1,0-1-1,1 1 1,-2 0 0,1-1-1,0 1 1,-1 0-1,0 0 1,0-1 0,0 1-1,0 0 1,-1 0-1,0 0 1,0 0 0,0 0-1,0 1 1,-2-3-71,2 4-5,0 0 1,0 0-1,0 1 0,0-1 1,0 1-1,-1-1 1,1 1-1,0 0 0,-1 0 1,1 0-1,-1 0 1,1 1-1,-1-1 1,0 1-1,1-1 0,-1 1 1,1 0-1,-1 0 1,0 0 4,-3 0 127,0 1 0,0 0 0,0 0 0,1 1 0,-1 0 0,0 0 0,1 0 0,-6 3-127,2 0-203,1 0 0,-1 0 0,1 1-1,0 0 1,-2 3 203,6-5-883,0 0-1,-1 1 0,2-1 1,-1 1-1,0 0 1,1 0-1,-2 4 884,1 4-4480,0 1-405</inkml:trace>
  <inkml:trace contextRef="#ctx0" brushRef="#br0" timeOffset="-198655.878">5102 8325 12928,'-9'17'191,"0"0"0,1 0 1,1 1-1,1-1 0,-4 17-191,-15 95 1139,21-109-1016,2-9 94,-2 12 889,3-43-552,2 0-525,2 0-1,0 1 1,1-1-1,1 0 1,0 1-1,2 0 1,0 1-1,2-1 0,5-9-28,-13 26-1,-1 1 0,1-1 0,0 1 0,0 0 0,0-1 0,0 1 0,0 0 0,0 0 0,0-1 0,0 1 0,0 0 0,1 0 0,-1 0 0,0 0 0,1 1 0,-1-1 0,0 0 0,1 0 0,-1 1 0,1-1 0,-1 1 0,1 0 0,0-1 0,-1 1 1,1 0 5,0 1 1,-1-1-1,1 1 0,-1-1 0,1 1 0,-1 0 1,1 0-1,-1 0 0,1 0 0,-1 0 0,0 0 0,0 0 1,1 0-1,-1 0 0,0 1 0,0-1 0,0 0 1,1 2-6,3 6 73,0 0 1,0 1 0,-1-1 0,0 1 0,-1 0-1,1 5-73,0 14 213,-1-17 127,5-31-253,-3 8-87,0 0 0,0 0 0,1 0 0,1 0 0,0 1 0,7-7 0,-11 12 0,1 1 0,0-1 0,0 1 0,0 0 0,0 1 0,1-1 0,-1 1 0,1 0 0,0 0 0,0 0 0,0 1 0,0-1 0,1 1 0,-1 1 0,0-1 0,1 1 0,-3 1 7,-1 0-1,1 0 0,-1 0 0,1 1 1,-1-1-1,1 1 0,-1 0 0,0-1 1,1 1-1,-1 0 0,0 0 0,0 1 1,1-1-1,-1 0 0,0 1 0,0-1 1,-1 1-1,1 0 0,0 0 1,0-1-1,-1 1 0,1 0 0,-1 0 1,0 1-1,0-1 0,1 0 0,-1 0 1,-1 1-1,1-1 0,0 0 0,-1 1 1,1-1-1,-1 1 0,1 1-6,2 14 99,-1 0 1,-1 0-1,0-1 1,-2 12-100,1-13 51,5 29 426,-2-27-2849,-2-13 662,0-4-2877,-1-1-2986</inkml:trace>
  <inkml:trace contextRef="#ctx0" brushRef="#br0" timeOffset="-201505.017">2591 8295 9600,'0'0'384,"0"0"106,0 0 428,0 0-22,0 0-491,0 0-85,0 0-128,20-14 405,15-11-175,-7 4-261,1 1 0,2 1 1,-1 2-1,2 1-161,-27 14 14,0 0 0,0 0 0,1 0 0,-1 1 0,0-1 0,1 1 0,-1 1 0,0-1 0,1 1 0,-1 0 0,1 0 0,-1 0 0,1 1 0,-1 0 0,1 0 0,-1 1 0,0-1 0,0 1 0,0 0 0,0 0 0,0 1 0,0 0 0,0-1 0,-1 2 0,0-1 0,1 0 0,-1 1 0,0 0 0,-1 0 0,1 0 0,-1 0 0,0 1 0,0-1 1,0 1-1,1 2-14,3 7 72,-3-6 39,0-1-1,0 0 0,0 0 1,1 0-1,0-1 0,6 6-110,-9-10 39,0-1 0,0 1-1,0-1 1,0 0 0,0 0 0,1 1-1,-1-1 1,0-1 0,1 1-1,-1 0 1,1-1 0,-1 1 0,1-1-1,-1 0 1,1 0 0,-1 0-1,1 0 1,-1 0 0,1 0 0,-1-1-1,1 1 1,-1-1 0,1 0-1,1 0-38,5-2-106,-1-1 0,1 0 0,-1 0 0,0 0 0,0-1 0,-1 0-1,1-1 1,-1 0 0,0 0 0,2-3 106,11-19-4752,-6-4-4602,-11 19 7626</inkml:trace>
  <inkml:trace contextRef="#ctx0" brushRef="#br0" timeOffset="-201189.865">3092 8077 9088,'17'9'570,"-1"1"1,0 1 0,-1 0-1,0 1 1,-1 1 0,0 0-1,8 12-570,-14-17 102,-4-5-1,-1 1 0,1 0 0,-1 0 1,0 0-1,0 1 0,0-1 0,0 1 1,-1-1-1,0 1 0,0 0 0,0 0 1,0 0-1,-1 0 0,0 0 0,0 0 1,0 6-102,-2-4 112,0 0 0,0 0 0,0 0 0,-1 0 0,0 0 0,-1 0 0,1 0 0,-1-1 1,-1 1-1,1-1 0,-1 0 0,-1 1-112,-50 69 943,49-68-943,-1-1-1,1 0 0,-1-1 1,-1 0-1,1 0 1,-1 0-1,0-1 0,-8 3 1,10-6-1381,5-2-3168,1 0-3152</inkml:trace>
  <inkml:trace contextRef="#ctx0" brushRef="#br0" timeOffset="-196550.392">5755 8060 8192,'-8'0'42,"7"0"172,1 0 127,0 0 342,0 0 85,0 0 0,0 0-86,0 0-340,20-6 404,-15 5-690,54-7 378,0 2 0,0 3 0,0 2 0,23 5-434,-82-4-838,15 2 2419,-10 0-4532,-3-1-4632,-2-1 2932</inkml:trace>
  <inkml:trace contextRef="#ctx0" brushRef="#br0" timeOffset="-196127.341">5776 8244 8448,'0'0'533,"0"0"107,0 0 128,0 0 64,0 0-149,0 0-86,10 0 299,27-2-230,0 2 0,11 2-666,67-1 1015,-25-4 546,-50 3-10077,-40 0 2415</inkml:trace>
  <inkml:trace contextRef="#ctx0" brushRef="#br0" timeOffset="-156293.887">11333 7988 9856,'0'0'149,"0"0"64,0 0-63,0 0 106,0 0 512,17-15 1472,9-15-1506,-2-1 1,-1-2-1,-1-1-734,30-42 442,-36 53-314,-2-1-1,0 0 1,9-26-128,0 2 107,-19 87-107,-13 545 1408,10-592-7039,1 1-3073</inkml:trace>
  <inkml:trace contextRef="#ctx0" brushRef="#br0" timeOffset="-157127.046">10557 7986 9088,'18'-7'1001,"-1"0"1,2 1 0,-1 1-1,12-1-1001,23-1 318,0 2-1,1 2-317,48-4 479,-46 0-314,-18 1-120,0 2 1,3 2-46,-34-1-3777,-5 3-2312,-2 0 6078,0 0-3040</inkml:trace>
  <inkml:trace contextRef="#ctx0" brushRef="#br0" timeOffset="-156873.134">10918 7753 9472,'0'0'384,"-3"13"0,-3 12 128,0-1 128,2 7 0,-2 1 0,3 2-256,-1 4 128,1 1-384,0 6 128,2 0-128,-1-5 128,2-5-128,-3-4 0,3-4-256,3-7 0,-1 2-10240</inkml:trace>
  <inkml:trace contextRef="#ctx0" brushRef="#br0" timeOffset="-168471.511">8081 8410 7808,'0'0'405,"0"0"128,0 0 214,0 0 106,0 0-63,0 0-65,0 0-170,-20-23 1066,16 17-1562,-1 1 0,0 0-1,-1 0 1,1 0 0,-1 0 0,0 1 0,0 0 0,0 0 0,-1 1-1,1 0 1,-1 0 0,0 0 0,0 1 0,0 0 0,0 0-1,0 1 1,0 0 0,-1 0 0,1 1 0,0 0 0,-1 0 0,1 0-1,0 1 1,0 1 0,0-1 0,-1 1 0,1 0 0,1 0 0,-5 3-59,-8 4 0,0 0 0,1 2 0,0 0 0,1 1 0,0 1 0,1 1 0,1 0 0,0 1 0,1 1 0,0 0 0,1 1 0,1 0 0,1 1 0,0 0 0,2 1 0,0 0 0,1 0 0,1 1 0,0 0 0,2 1 0,0-1 0,2 1 0,-1 5 0,4-20 0,-1 0 1,1 1-1,0-1 1,0 0 0,0 1-1,1-1 1,0 0-1,1 0 1,-1 0 0,1 0-1,0 0 1,1 0-1,-1 0 1,1 0 0,0-1-1,1 0 1,-1 1-1,1-1 1,0 0 0,0-1-1,1 1 1,0-1 0,-1 0-1,1 0 1,0 0-1,1-1 1,-1 0 0,1 0-1,0 0 1,-1-1-1,1 1 1,0-1 0,0-1-1,1 1 1,2-1-1,13 3 63,0-2 1,0 0 0,0-1-1,0-1 1,0-2 0,0 0-1,0-1 1,0-1 0,0-1-1,-1-1 1,0-1-1,13-6-63,-17 5-1112,0-1-1,0 0 0,-2-1 1,1-1-1,11-10 1113,-13 10-7509</inkml:trace>
  <inkml:trace contextRef="#ctx0" brushRef="#br0" timeOffset="-168171.083">7948 8653 9856,'0'0'170,"0"0"193,0 0 106,23 0 705,131-7 732,-77 2-3066,0 3-6669,-63 2 4544</inkml:trace>
  <inkml:trace contextRef="#ctx0" brushRef="#br0" timeOffset="-167817.788">8179 8662 9088,'0'0'384,"-4"43"2389,-2-7-2218,1 1 0,2-1 0,2 1 0,1 0 0,2 0-1,3 9-554,1 79 1961,-6-123-1982,6-29-8661,0 2 2282,0-1 4096</inkml:trace>
  <inkml:trace contextRef="#ctx0" brushRef="#br0" timeOffset="-178352.654">6984 7539 6272,'0'0'170,"0"0"172,0 0 84,0 0 193,0 0 106,0 0-63,0 0-65,0 0-170,0 0-65,0 0-63,-1-4 21,-1-2-283,1 0 1,-1-1-1,1 1 0,0-1 0,1 1 1,-1-1-1,1 1 0,1-1 1,-1 1-1,1-1 0,0 1 0,1-1 1,-1 1-1,1 0 0,0-1 1,1 1-1,0-1-37,2-2 35,1 0-1,0 0 1,0 1 0,0 0-1,1 0 1,0 0 0,1 1-1,0 0 1,0 0 0,7-3-35,-5 3 18,1 0 0,0 1 0,0 0 0,0 1 0,0 0 0,1 1 0,0 0 0,0 1 0,0 0 0,0 1 0,1 0 0,-1 1 0,0 1 0,1 0 0,-1 0 0,1 2 0,-1-1 0,0 1 0,1 1-18,-8-1 55,0-1 1,0 1 0,0 0 0,-1 0-1,1 1 1,-1-1 0,0 1 0,0 0 0,0 0-1,0 1 1,0-1 0,0 1 0,-1 0-1,0 0 1,0 0 0,0 0 0,0 0-1,-1 1 1,1-1 0,-1 1 0,0 0-1,-1 0 1,1 0 0,-1-1 0,0 1 0,0 1-1,-1-1 1,1 0 0,-1 0 0,0 0-1,-1 0 1,1 0 0,-1 0 0,-1 5-56,-1 2 93,0-1 0,-1 1 0,0 0 0,-1-1 0,0 0 0,-1 0 1,0 0-1,-1-1 0,0 0 0,-1 0 0,0-1 0,0 0 0,-1 0 1,-1 0-94,-57 41 407,-2-3 0,-32 15-407,39-24 81,62-38-80,0 1 0,0-1-1,0 1 1,0-1 0,0 1-1,0-1 1,0 0-1,0 1 1,1-1 0,-1 1-1,0-1 1,0 1 0,1-1-1,-1 1 1,0-1-1,0 0 1,1 1 0,-1-1-1,0 0 1,1 1 0,-1-1-1,1 0 1,-1 1-1,0-1 1,1 0 0,-1 0-1,1 0 1,-1 1 0,1-1-1,-1 0 1,1 0-1,-1 0 1,1 0 0,-1 0-1,1 0 1,-1 0-1,1 0 1,-1 0 0,1 0-1,21 8 82,14-2 21,1-1-1,-1-3 1,1 0 0,-1-3-1,33-4-102,64 0-4907,-133 5-3605</inkml:trace>
  <inkml:trace contextRef="#ctx0" brushRef="#br0" timeOffset="-177666.281">7699 7212 9984,'-10'33'1719,"2"0"1,-2 18-1720,-1 32 913,2 14-913,7-68 166,-2 12 171,2-1 0,2 1 0,2 0 0,2 8-337,-3-46 43,0 0-1,0 1 1,0-1 0,1 0-1,-1 0 1,1 0-1,0 0 1,0 0 0,0 0-1,1 0 1,-1-1 0,0 1-1,1-1 1,0 1-1,0-1 1,-1 0 0,1 0-1,0-1 1,1 1-1,-1 0 1,0-1 0,0 0-1,2 1-42,12 3 87,1 0-1,0 0 0,0-2 0,0 0-86,-1-1 104,33 3 191,-38-5-651,0 1 0,0 0-1,0 1 1,9 3 356,-20-5-3051,-1 0-5951</inkml:trace>
  <inkml:trace contextRef="#ctx0" brushRef="#br0" timeOffset="-177243.37">8088 7271 8960,'0'1'232,"1"0"0,0 0 0,-1-1 0,1 1 1,0 0-1,0 0 0,-1-1 0,1 1 0,0 0 0,0-1 1,0 1-1,0-1 0,0 1 0,0-1 0,-1 0 0,1 1 1,0-1-1,0 0 0,1 0 0,-1 1 0,0-1 0,0 0 0,0 0 1,0 0-1,0 0 0,0 0 0,0-1 0,0 1 0,0 0-232,42-9-307,-17 3 772,111-9 461,16-2-3750,-142 15-6776</inkml:trace>
  <inkml:trace contextRef="#ctx0" brushRef="#br0" timeOffset="-176960.363">8210 7508 9856,'0'0'256,"10"6"128,6 1 128,3-1 128,5 0-256,-1-3 128,2 0-384,2-6 128,-1 0-128,-3-3 0,-4 0-128,0 1 0,0-1-1920,-6 2 128,0 0-4864</inkml:trace>
  <inkml:trace contextRef="#ctx0" brushRef="#br0" timeOffset="-176332.067">8169 7281 8192,'0'0'128,"0"0"42,0 0 172,0 0-1,0 0-149,-1 21 704,8 45 860,-4-43-1545,-1 0 0,-1 0 0,-1 1-211,-19 204 2198,20-226-2143,-1-1 0,1 1 0,0-1 0,-1 1 0,1-1 0,0 0 1,0 1-1,0-1 0,0 0 0,0 1 0,0-1 0,0 0 1,1 0-1,-1 0 0,0 0 0,1 0 0,-1 0 0,0 0 1,1-1-1,-1 1 0,1 0 0,0-1 0,-1 1 0,1-1 0,0 0-55,52 17-5,-43-14 167,16 5-32,1 0 25,1 0-1,-1-1 0,1-2 0,13 0-154,89 3 661,-129-8-1023,-2 0-1963,0 0-1494,0 0-4010</inkml:trace>
  <inkml:trace contextRef="#ctx0" brushRef="#br0" timeOffset="-169157.156">6990 8115 6912,'0'0'128,"0"0"21,0 0 107,0 0 64,0 0-128,5-2 21,38-11 146,1 2 0,0 2 0,0 1 0,27 0-359,189-2 1296,-36 2-1041,238-42 330,-103 8 345,-288 38-1188,26 4 258,-49 0-2750,-48 0-3842</inkml:trace>
  <inkml:trace contextRef="#ctx0" brushRef="#br0" timeOffset="-164418.766">9383 7796 4608,'0'0'149,"0"0"65,0 0-44,0 0 65,0 0 21,0 0 21,0 0 86,0 0 21,0 0 0,0 0-22,0 0-84,0 0-44,0 0-84,0 0-22,0 0 0,0 0 0,0 0 0,0 0 0,0 0 0,0 0 0,0 0 0,0 0 0,0 0 0,0 0 0,0 0 0,0 0 0,0 0 0,0 0 0,0 0 21,0 0 107,-12-26 2005,8 22-2158,1 0-1,-1 0 0,0 0 0,0 1 1,-1-1-1,1 1 0,-1 1 1,0-1-1,0 0 0,0 1 0,0 0 1,0 0-1,0 1 0,0-1 1,-1 1-1,1 0 0,0 1 1,-3-1-103,-19-2 246,0 2 1,1 1 0,-6 1-247,23 0 36,-1 0 0,0 1 0,0 0 1,0 1-1,1 0 0,0 1 0,-1 0 1,1 0-1,-7 5-36,0 1 14,1 1 1,0 0-1,0 1 1,-10 11-15,23-22 0,1 1 0,-1 0 0,1 0 0,-1 0 0,1 0 0,0 0 0,-1 0 0,1 0 0,0 0 0,0 0 0,1 1 0,-1-1 0,0 0 0,1 1 0,-1-1 0,1 0 0,0 1 0,0-1 0,0 1 0,0-1 0,0 1 0,1 2 0,1-1 0,-1 0 0,1 1 0,-1-1 0,1 0 0,0 0 0,1 0 0,-1-1 0,1 1 0,-1 0 0,2 0 0,6 6 0,0 0 0,1 0 0,0-1 0,0 0 0,1-1 0,11 6 0,-9-9 27,0 0 0,1 0 1,-1-1-1,1-1 1,0 0-1,-1-1 1,1-1-1,0 0 0,0-1 1,0-1-1,0 0 1,0-1-1,0-1 1,0 0-28,-52 13 91,-1 3 0,2 1 1,0 1-1,0 2 1,2 2-1,0 1 0,-15 14-91,46-33-7,1 1-1,-1 0 1,1 0-1,-1 0 1,1 0-1,0 0 1,0 0-1,0 1 1,0-1-1,0 1 0,0-1 1,1 1-1,-1 0 1,1 0-1,0-1 1,0 1-1,0 0 1,0 0-1,0 0 0,1 0 1,-1 1-1,1-1 1,0 0-1,0 0 1,0 0-1,0 0 1,1 0-1,-1 0 0,1 0 1,0 0-1,0 0 1,0 0-1,0 0 1,0 0-1,1 0 1,-1-1-1,1 1 0,0 0 1,-1-1-1,1 1 1,1-1-1,-1 0 8,9 10-9,0-1-1,1 0 1,1 0-1,0-2 1,0 1-1,1-2 1,8 4 9,-15-7 4,0-2 0,0 1 1,1-1-1,0 0 1,-1-1-1,1 0 1,0 0-1,0 0 1,0-1-1,0-1 0,1 1 1,-1-1-1,0 0 1,0-1-1,0 0 1,0-1-1,0 1 1,0-1-1,0-1 0,-1 0 1,1 0-1,-1 0 1,1-1-1,4-3-4,2-2 364,-11 8-8514,-3 1 2262</inkml:trace>
  <inkml:trace contextRef="#ctx0" brushRef="#br0" timeOffset="-161544.133">9476 8177 6784,'0'0'128,"0"0"21,0 0 86,0 0 42,0 0 107,-1 3 149,-11 47 713,2 0-1,2 1 0,1 12-1245,-4 26 680,5-22 515,6-66-982,13-34 171,-2 11-291,-8 13-87,1 1-1,1-1 1,0 1 0,0 0-1,0 0 1,1 0 0,0 1-1,1 0 1,0 0 0,4-3-6,0 3 0,-10 6 1,1 1 0,-1-1 0,0 1 0,1-1 0,-1 1 0,0 0 0,1-1 0,-1 1 0,1 0 0,-1 0 1,0 0-1,1 0 0,-1 0 0,1 1 0,-1-1 0,0 0 0,1 0 0,-1 1 0,0-1 0,1 1 0,-1 0 0,0-1 1,1 1-1,-1 0 0,0-1 0,0 1 0,0 0 0,1 1-1,18 27 111,-18-26-103,5 12 91,0 0 1,-2 1 0,0 0-1,0 0 1,-2 0-1,0 1 1,0-1-1,-2 1 1,0 6-100,-1-22-21,0-1-491,7-31-7574,-3 14 3116</inkml:trace>
  <inkml:trace contextRef="#ctx0" brushRef="#br0" timeOffset="-161172.479">9718 8433 9728,'-1'5'123,"1"0"0,-1-1-1,1 1 1,0 0 0,0 0 0,1 0 0,0 0 0,-1 0 0,1-1 0,1 1 0,-1 0 0,1-1 0,0 1 0,0-1-1,0 1 1,1-1 0,-1 0 0,1 0 0,0 0 0,3 2-123,-4-3 61,0-1-1,1 0 1,-1-1 0,0 1-1,1 0 1,0-1-1,-1 1 1,1-1 0,0 0-1,-1 0 1,1 0-1,0 0 1,0 0 0,0-1-1,0 1 1,0-1-1,0 0 1,0 0 0,0 0-1,0 0 1,0 0 0,0-1-1,0 0 1,0 1-1,0-1 1,-1 0 0,1 0-1,0 0 1,0-1-1,-1 1 1,1-1 0,-1 0-1,2 0-60,2-3 98,-1 1-1,0-1 0,0 0 1,0 0-1,0-1 0,-1 1 1,0-1-1,0 0 0,-1 0 1,1 0-1,-1-1 0,-1 1 1,1-1-1,0-2-97,-3 7 36,1-1 0,0 0-1,-1 1 1,0-1 0,0 0 0,1 0 0,-2 1 0,1-1-1,0 0 1,0 0 0,-1 1 0,0-1 0,1 0-1,-1 1 1,0-1 0,0 1 0,-1-1 0,1 1 0,0-1-1,-1 1 1,1 0 0,-1 0 0,0 0 0,0 0-1,0 0 1,0 0 0,0 0 0,0 1 0,-1-1-1,1 1 1,0-1 0,-1 1 0,1 0 0,-1 0 0,0 0-1,1 0 1,-3 0-36,-1 0-52,0 1 1,0-1-1,-1 1 0,1 0 0,0 1 0,0-1 0,0 1 1,0 1-1,0-1 0,0 1 0,0 0 0,0 0 1,0 1-1,-3 2 52,8-5-2517,1 0-6891</inkml:trace>
  <inkml:trace contextRef="#ctx0" brushRef="#br0" timeOffset="-160375.092">9961 8358 11392,'-2'3'39,"1"0"0,-1 0 0,1 0 1,0 0-1,0 0 0,0 0 0,1 1 1,-1-1-1,1 0 0,-1 1 0,1-1 0,0 0 1,1 1-1,-1-1 0,0 0 0,1 1-39,18 53 732,-9-31 597,-10-25-753,0-1-256,0 0-86,9-37 150,9-25-361,-17 58-23,1 1 0,-1 0 0,1 0 0,0-1 0,0 1 0,0 1 0,0-1 0,1 0-1,-1 0 1,1 1 0,-1-1 0,1 1 0,0 0 0,0 0 0,0 0 0,0 0 0,1 1 0,-3 1 4,1 0 1,-1 0 0,1 0 0,0 0 0,-1 0-1,1 0 1,0 1 0,-1-1 0,1 1 0,-1-1-1,1 1 1,-1 0 0,1 0 0,-1-1 0,0 1-1,1 0 1,-1 0 0,0 0 0,0 1-1,1-1 1,-1 0 0,0 0 0,0 1 0,-1-1-1,1 0 1,0 1 0,0-1 0,-1 1 0,1 0-5,25 49 422,-24-47-322,6 9 531,-4-26-375,3-13-269,-3 19 14,-1 0 1,1 0-1,0 0 0,1 1 0,0 0 0,0 0 0,0 0 0,0 0 0,1 1 0,0 0 0,0 0-1,-3 4-5,-1-1 1,1 1-1,-1 0 1,1 0-1,0 0 1,-1 0-1,1 0 1,0 0-1,0 1 1,0-1-1,-1 1 1,1 0-1,0 0 1,0 0-1,0 0 1,0 1-1,0-1 1,-1 1-1,1-1 1,0 1-1,0 0 1,-1 0-1,1 0 1,-1 1-1,1-1 1,-1 1-1,1-1 1,-1 1-1,0 0 1,0 0 0,1 0 3,1 3 0,1 0-1,-1 0 0,0 1 1,0-1-1,0 1 0,-1 0 1,0 0-1,0 0 0,0 1 0,-1-1 1,0 1-1,0-1 0,-1 1 1,0 0-1,0 0 2,3 21 236,-2 1 0,-2 28-236,0-35 321,-1-14-186,0-10-2365,-1-12-5338,2 6 2000</inkml:trace>
  <inkml:trace contextRef="#ctx0" brushRef="#br0" timeOffset="-157864.771">9612 7576 9088,'0'0'149,"0"0"107,0 0 107,0 0-1,0 0-84,0 0-44,0 0-63,0 0 85,0 0 128,0 0 85,0 0-63,0-3-22,1-1-315,-1 0 0,1 0 0,1 0 0,-1 0 0,0 0 0,1 0 0,0 0 0,0 1 0,0-1 0,0 1 0,1 0 0,-1-1 0,1 1 0,0 0 0,0 1 0,0-1 0,0 0 0,1 1 0,-1 0 0,1 0 0,-1 0 0,1 0 0,0 0 0,0 1 0,-1-1 0,3 1-69,1-1 24,1 0 0,-1 1 0,1 0 0,-1 0 0,1 1 0,-1 0 0,1 0 0,-1 1 0,1 0 0,-1 1 0,0-1 0,1 1 0,-1 0 0,0 1 0,0 0-24,-5-2 14,0 0 1,0 0-1,0 0 0,0 0 0,0 0 0,-1 0 0,1 1 1,0-1-1,-1 1 0,1-1 0,-1 1 0,0-1 0,1 1 0,-1 0 1,0 0-1,0-1 0,0 1 0,0 0 0,0 0 0,-1 0 1,1 0-1,-1 0 0,1 0 0,-1 1-14,0 1 27,0 0 0,0 0 0,-1 0 0,1 0 0,-1 0 0,0 0 0,0 0 0,0 0 1,-1 0-1,0-1 0,1 1 0,-2 1-27,-3 5 63,-1 1 1,0-1-1,-1-1 1,0 0 0,0 0-1,-1 0 1,0-1 0,-2 1-64,-107 58 661,121-67-608,1-1 1,-1 1-1,0 0 0,1 0 1,-1 0-1,1 1 1,-1-1-1,0 1 1,3 1-54,4-1 95,64 11 193,4 0-648,-25-8-6885,-53-4 269</inkml:trace>
  <inkml:trace contextRef="#ctx0" brushRef="#br0" timeOffset="-153759.861">6694 7371 5760,'-3'7'461,"-1"-1"-1,1 1 1,-1-1 0,0 0 0,0 0-1,0-1 1,-5 5-461,-22 31 1511,-4 38-537,3 0 0,4 2 0,-16 78-974,30-101 84,3 1-1,2 1 0,3-1 0,3 1 1,2 0-1,4 11-83,0-19 41,3-1 1,2 1-1,3-2 1,1 1-1,3-2 0,2 0 1,8 14-42,-17-45-118,0-2 1,0 1 0,2-2-1,0 1 1,0-1 0,2 0-1,0-1 1,0-1 0,2 0-1,-1-1 1,2 0 0,-1-1-1,2 0 1,-1-1 0,1-1-1,2 0 118,3 0-8362</inkml:trace>
  <inkml:trace contextRef="#ctx0" brushRef="#br0" timeOffset="-152508.848">11974 7051 10752,'0'0'128,"0"0"0,0 0 0,0 0 0,0 0 21,0 0 64,0 0-63,3 5-22,26 41 217,-2 1-1,-3 2 1,-1 0 0,-3 1 0,-2 1 0,0 7-345,-3 8 331,-3 1 0,-3 1 0,-3 0 0,-2 27-331,-5-54 210,-2 0 0,-1 0 0,-2-1 0,-2 0 0,-2 0 0,-1 0 0,-17 35-210,1-17 302,-3-1 0,-33 46-302,20-35 527,-16 38-527,49-80 71,8-20-65,0 0 0,0 0 0,-1-1 0,0 1 0,0-1 0,0 1 0,-1-1 0,1 0 0,-1 0 0,-1-1 0,1 1 0,-1-1 0,-1 1-6,-1 0-106,5-4-406,2-1-512,0 0-1941,0 0-1089,0 0-2388</inkml:trace>
  <inkml:trace contextRef="#ctx0" brushRef="#br0" timeOffset="-151280.619">12339 7129 6144,'0'0'128,"0"0"106,0 0 428,0 0 106,0 0 0,0 0-22,0 0-84,0 0-65,0 0-170,0 0-65,0 0-63,0 0 64,0 0 21,37 5 640,43 11-174,-56-10-572,1-2 1,0 0-1,23 0-278,-42-2 317,-5-2-4229,0 1-4226,-1-1 5770</inkml:trace>
  <inkml:trace contextRef="#ctx0" brushRef="#br0" timeOffset="-150503.95">12775 7161 8192,'0'0'149,"0"0"256,0 0 726,0 0 149,0 0-405,14-16 639,56-97-470,-42 65-923,3 2 1,1 1-1,9-7-121,-23 29 22,-23 49-22,1 1 0,1 19 0,-1 45 0,0 21 0,-9 32 0,11-129 13,0-8 44,1 1 1,0 0 0,0 0 0,1-1 0,0 1-1,1 0 1,-1 0 0,2 0 0,-1 1-58,-1-9 213,0 0-42,0 0 42,0 0-63,0 0-23,0 0-41,0 0-171,0 0-534,0 0-1941,0 0-1131,0 0-2879</inkml:trace>
  <inkml:trace contextRef="#ctx0" brushRef="#br0" timeOffset="-130534.532">245 9642 9728,'0'0'128,"0"0"0,1 1-22,19 16-82,0 1 0,-1 1 0,-1 1 0,-1 0 0,-1 2 0,0 1-24,-8-10 79,0 1 1,-1 0-1,0 0 1,-2 0-1,1 1 1,-2 0-1,0 0 1,0 0-1,-2 0 1,1 7-80,-3-16 77,1-1 0,-1 1 0,-1-1 0,1 0 0,-1 1-1,0-1 1,0 1 0,-1-1 0,1 0 0,-1 0 0,0 0 0,0 0 0,-1 0 0,0 0 0,0-1-1,0 1 1,0-1 0,-1 0 0,1 0 0,-1 0 0,0 0 0,0-1 0,-1 0 0,1 1 0,-1-1 0,0-1-1,1 1 1,-1-1 0,0 0 0,-5 1-77,1 0 88,-1 0-1,1-1 1,0-1 0,-1 0-1,1 0 1,-1 0 0,1-1-1,0-1 1,-1 0 0,1 0-1,-1-1 1,1 0 0,0 0-1,0-1 1,0-1 0,0 1-1,-3-3-87,4 2 22,0-1 0,1 0 0,0 0 0,0 0 0,0 0 0,1-1 0,0 0 0,0-1 0,0 0-1,1 0 1,0 0 0,0 0 0,1-1 0,0 1 0,0-1 0,1 0 0,0 0 0,0-1 0,1 1 0,0-1 0,0 1 0,1-1-1,1 0 1,-1 1 0,1-1 0,0 0 0,1 0 0,0 1 0,1-1 0,0 1 0,0-1 0,1 1 0,0 0 0,0 0 0,1 0 0,0-1-22,3-5-14,1 0 1,0 0-1,1 1 1,1 0-1,0 1 1,0 0-1,1 0 1,1 1-1,0 0 1,0 1-1,1 1 1,0 0-1,1 1 1,0 0-1,1 1 1,-1 1-1,1 0 1,0 1 0,6-1 13,31-5-128,1 1 0,25 1 128,-58 5-2048,-20 4-6912</inkml:trace>
  <inkml:trace contextRef="#ctx0" brushRef="#br0" timeOffset="-129480.784">706 9716 9344,'0'0'128,"0"0"0,0 0 42,0 0 172,0 0 63,0 0 86,25 3 767,22 3-590,-1-1 0,21-3-668,0-2-3064,-67 0-4146</inkml:trace>
  <inkml:trace contextRef="#ctx0" brushRef="#br0" timeOffset="-129065.28">708 9906 9088,'6'-5'21,"-5"4"128,-1 1 193,0 0 42,3-1-242,0 1 1,1 0-1,-1 0 1,0 0-1,0 0 1,0 0-1,0 1 1,0-1-1,0 1 1,1 0-143,4 1 196,39 3 288,-1 3-1,-1 2 1,38 14-484,-80-24-677,8 4 2466,-8-3-4169,0-1-3883,-3 0 866</inkml:trace>
  <inkml:trace contextRef="#ctx0" brushRef="#br0" timeOffset="-124506.63">2582 10511 8448,'0'0'149,"0"0"107,0 0 128,0 0 107,0 0 21,0 0-22,0 0-84,0 0-65,0 0-149,14-18 555,0 1-456,1-2-72,0 0 0,2 2 0,0 0 0,4-1-219,-16 13 7,1 1 1,0 0-1,1 0 1,-1 1-1,1-1 1,-1 2-1,1-1 1,0 1-1,0 0 1,0 0 0,0 1-1,1-1 1,-1 2-1,0-1 1,6 1-8,7 3-2,1 0 0,-1 1 0,0 2 1,-1 0-1,1 0 0,15 10 2,-9-5 39,1-2 0,0 0 0,4-1-39,-12-4 116,1-1 0,0 0 0,-1-2-1,1 0 1,0-2 0,0 0 0,14-3-116,-19 2 34,0 0 0,0 1 0,0 1 0,0 0 1,0 1-1,0 1 0,0 0 0,0 1 0,0 1 0,13 4-34,-25-6-181,14 4 743,-12-3-3652,-5-3-5315</inkml:trace>
  <inkml:trace contextRef="#ctx0" brushRef="#br0" timeOffset="-123971.444">3411 10275 8064,'-1'1'94,"0"-1"-1,0 1 1,0 0 0,0-1 0,0 1 0,1 0-1,-1-1 1,0 1 0,0 0 0,1 0-1,-1 0 1,1 0 0,-1 0 0,1 0 0,-1 0-1,1 0 1,0 0 0,-1 0 0,1 0 0,0 0-1,0 0 1,0 0 0,-1 0 0,1 0 0,0 0-1,1 1 1,-1-1 0,0 0 0,0 0-94,2 3 124,1-1 0,-1 0 0,1 0 0,0 0 0,-1 0 0,1 0 0,1 0 0,1 1-124,2 1 87,0 0 0,1 0 0,0-1 0,0 0 0,0 0 1,1 0-1,-1-1 0,1-1 0,1 1-87,46 17 2544,-86 17-1755,-35 41-409,8-7-1220,15-27-3799,29-31-2699</inkml:trace>
  <inkml:trace contextRef="#ctx0" brushRef="#br0" timeOffset="-128499.171">1504 9786 7552,'0'0'640,"0"0"21,0 0 86,0 0 21,0 0 0,-1-3 0,-1-3-521,-1 0 0,0 0 0,0 0 1,0 0-1,-1 1 0,0 0 0,0-1 0,-1 1 1,1 1-1,-1-1 0,-4-3-247,7 6 9,-1 0-1,1 0 1,-1 1 0,1-1-1,-1 1 1,0-1 0,0 1-1,1 0 1,-1 0-1,0 0 1,0 0 0,0 1-1,0-1 1,0 1 0,0 0-1,0 0 1,0 0 0,0 0-1,0 1 1,-1-1-1,1 1 1,1-1 0,-1 1-1,0 0 1,0 0 0,-2 2-9,-4 2 0,1 1 0,1 1 0,-1-1 0,1 1 0,0 1 0,1-1 0,-1 1 0,1 0 0,1 1 0,0-1 0,0 1 0,1 0 0,0 0 0,0 1 0,1-1 0,0 1 0,1 0 0,0-1 0,1 1 0,0 0 0,0 0 0,1 0 0,0 4 0,0-3 0,0 1 0,1 0 0,1 0 0,-1-1 0,2 1 0,0-1 0,0 0 0,1 0 0,0 0 0,1 0 0,0 0 0,1-1 0,0 0 0,1 0 0,-1-1 0,2 0 0,0 0 0,0 0 0,7 5 0,-3-6 6,0 0 0,1-1 0,0 0 0,0-1 0,0 0 0,1-1 0,1 0-6,34 4-4757,-37-11 170,1-11-831</inkml:trace>
  <inkml:trace contextRef="#ctx0" brushRef="#br0" timeOffset="-127715.528">1424 9202 9216,'4'2'247,"1"0"-1,-1 0 1,1-1 0,-1 1 0,1-1 0,0 0-1,0 0 1,0-1 0,0 1 0,3-1-247,16 4 113,-21-4-86,0 1 0,-1 0 0,1-1 0,0 1 1,-1 0-1,1 0 0,-1 1 0,0-1 0,1 1 0,-1-1 0,0 1 0,0 0 0,0-1 1,0 1-1,0 0 0,0 0 0,-1 1 0,1-1 0,-1 0 0,1 1-27,-1 0 22,-1-1 0,1 1 0,-1-1 0,0 1 0,0 0 0,0-1 0,0 1 0,-1-1 0,1 1 0,-1-1-1,1 1 1,-1-1 0,0 1 0,0-1 0,0 0 0,0 1 0,0-1 0,-1 0 0,1 0 0,-1 0 0,-1 2-22,-9 10 77,0 0 0,-1-1 0,-15 12-77,13-12 51,0 1 0,1 0 0,-4 8-51,17-22 5,0 1 0,1 0 0,-1 0 0,1 0 0,-1 0 0,1 0 0,0 0 0,-1 0 0,1 0 0,0 0 0,0 0 0,0 0 0,0 0 0,0 0 0,0 1 0,0-1 0,0 0 0,0 0 0,0 0 0,0 0 0,1 0 0,-1 0 0,0 0 0,1 0 0,-1 0 0,1 0 0,-1 0 0,1 0 0,0-1 0,-1 1 0,1 0 0,0 0 0,-1 0 0,1-1 0,0 1 0,0 0 0,0-1 0,0 1 0,0-1 0,0 1 0,0-1 0,0 1 0,0-1 0,1 0-5,52 21 295,-47-19-277,68 14-903,-57-13-1165,0-1 0,0-1 0,0-1-1,0 0 1,9-2 2050,0-2-1557</inkml:trace>
  <inkml:trace contextRef="#ctx0" brushRef="#br0" timeOffset="-127267.228">1766 9626 9984,'0'0'43,"0"0"0,0 1 0,0-1 0,0 0 0,0 0 0,0 1 0,0-1 0,0 0 0,0 0 1,0 1-1,0-1 0,0 0 0,1 0 0,-1 1 0,0-1 0,0 0 0,0 0 0,0 0 0,0 0 0,1 1 0,-1-1 1,0 0-1,0 0 0,0 0 0,0 0 0,1 1 0,-1-1 0,0 0 0,0 0 0,0 0 0,1 0 0,-1 0 1,0 0-1,0 0 0,1 0 0,-1 0 0,0 0 0,0 0 0,1 0 0,-1 0 0,0 0 0,0 0 0,1 0-43,20 2 716,27-6-477,-43 3-124,51-7 196,-33 4-711,0 0-1,20 1 401,-35 4-2304,-1 1-4608</inkml:trace>
  <inkml:trace contextRef="#ctx0" brushRef="#br0" timeOffset="-127013.025">1734 9809 9216,'7'-2'0,"9"-2"128,-6 4 0,0 0 128,5 1 0,7 4 128,2-2 0,7 1-128,-5 0 0,3-2-128,-9-1 0,0 2 0,-7-2 0,-1-1-128,-5 0 0,-1 2-2816,-6-2 0,0 0-1408</inkml:trace>
  <inkml:trace contextRef="#ctx0" brushRef="#br0" timeOffset="-126718.87">1757 9609 8576,'0'0'128,"0"0"21,0 0 86,0 0 21,-7 27 896,-4 39 846,0 38-1998,9-78 189,2 0 0,0 0 1,2 0-1,1 1 0,4 13-189,-7-37 40,1 0 0,0 0 0,-1 0 0,1 0-1,1 0 1,-1 0 0,0 0 0,1-1 0,-1 1 0,1 0 0,0-1 0,0 1 0,0-1 0,0 0 0,0 0 0,1 0 0,-1 0 0,0 0 0,1 0 0,0 0 0,-1-1 0,1 1 0,0-1 0,0 0 0,0 0 0,1 0-40,5 0-319,0 0 0,0 0-1,0-1 1,0 0 0,1-1-1,-1 0 1,0 0 0,3-2 319,11-1-8085</inkml:trace>
  <inkml:trace contextRef="#ctx0" brushRef="#br0" timeOffset="-126055.927">2380 9694 6656,'0'0'170,"0"0"172,0 0 106,0 0 277,-6-9 1899,3 3-2388,0 1-1,-1-1 1,0 1-1,0 0 1,-1 0-1,1 1 1,-1-1-1,0 1 1,0 0 0,0 0-1,-1 1 1,1-1-1,-1 1 1,0 1-1,-1-2-235,3 3 15,0 0-1,-1 0 1,1 0 0,0 0-1,0 1 1,0-1-1,-1 1 1,1 0-1,0 0 1,0 1-1,-1 0 1,1-1-1,0 1 1,0 0 0,0 1-1,0-1 1,0 1-1,0 0 1,1 0-1,-1 0 1,0 0-1,1 1 1,0-1 0,-2 3-15,-3 2 0,1 0 0,0 0 0,1 0 0,0 1 0,0 0 0,1 1 0,0-1 0,0 1 0,1 0 0,-1 2 0,4-8 0,0 0 0,0-1 0,1 1 0,-1 0 0,1 0 0,-1-1 0,1 1 0,0 0 0,0 0 0,0 0 0,0 0 0,1 0 0,-1-1 0,1 1 0,-1 0 0,1 0 0,0-1 0,0 1 0,1 0 0,-1-1 0,0 1 0,1-1 0,-1 0 0,1 1 0,0-1 0,0 0 0,0 0 0,0 0 0,0 0 0,1-1 0,-1 1 0,0 0 0,1-1 0,-1 0 0,1 1 0,0-1 0,-1 0 0,12 3 2,-1 0 1,1 0 0,0-1-1,-1-1 1,1-1 0,1 0-1,-1 0 1,6-2-3,-35 31 107,7-16-104,0 0 0,1 0 1,0 1-1,1 1 1,0-1-1,2 1 1,0-1-1,0 1 0,1 10-3,2-21 4,0 0 0,1 0-1,0 0 1,0 0-1,0-1 1,1 1-1,0 0 1,0 0 0,0 0-1,0 0 1,1-1-1,0 1 1,0 0 0,0-1-1,0 0 1,1 0-1,0 1 1,0-1 0,0-1-1,0 1 1,1 0-1,-1-1 1,1 0 0,0 0-1,0 0 1,0 0-1,0 0 1,0-1 0,1 0-1,-1 0 1,1 0-1,0 0 1,1-1-4,9 4 54,0-1 0,0-1 1,0-1-1,0 0 0,4-1-54,23-4-2703,-25-1-6022</inkml:trace>
  <inkml:trace contextRef="#ctx0" brushRef="#br0" timeOffset="-123285.87">2663 9781 6784,'0'0'256,"27"-7"853,-17 5-987,1 1-1,0-1 1,0 2-1,0 0 1,0 0 0,0 1-1,0 0 1,-1 1-1,1 0 1,0 0 0,-1 1-1,2 2-121,6 1 169,1 2 1,-2 0-1,1 1 0,-1 1 0,0 0 1,5 6-170,-11-6 122,0 0 0,-1 1 0,0 0 1,0 1-1,-1 0 0,-1 0 0,0 1 1,4 8-123,-1 2 299,0 0 1,-2 1-1,-1 0 1,4 16-300,-11-33 38,1-1 0,-1 1 1,0 0-1,-1-1 1,0 1-1,0 0 0,0-1 1,-1 1-1,0-1 1,-1 3-39,1-7-2112,1-2-5376</inkml:trace>
  <inkml:trace contextRef="#ctx0" brushRef="#br0" timeOffset="-121081.296">3077 10097 7552,'-10'-8'1322,"10"8"-7252</inkml:trace>
  <inkml:trace contextRef="#ctx0" brushRef="#br0" timeOffset="-118059.36">2997 10079 4864,'12'-11'0,"-11"10"22,-1 1 1,1-1 0,-1 1-1,1 0 1,-1-1-1,1 1 1,0 0-1,-1 0 1,1-1 0,-1 1-1,1 0 1,-1 0-1,1 0 1,0 0-1,-1 0 1,1-1 0,0 1-1,-1 1 1,1-1-1,-1 0 1,1 0-1,0 0 1,-1 0 0,1 0-1,-1 0 1,1 1-1,0-1 1,-1 0-1,1 0 1,-1 1 0,1-1-1,-1 1 1,1-1-1,-1 0 1,1 1-1,-1-1 1,0 1 0,1-1-1,-1 1 1,0-1-1,1 1-22,6 17 1260,-7-17-1184,35 80 2292,-31-71-2197,1 0-1,-1 0 1,1-1 0,1 1-1,0-1 1,0-1 0,1 1-1,0-1 1,7 6-171,-13-13 44,0-1 1,0 1-1,0-1 0,0 0 0,0 0 1,0 1-1,0-1 0,0 0 0,0 0 1,1 0-1,-1 0 0,0 0 1,0 0-1,0 0 0,0 0 0,0-1 1,0 1-1,0 0 0,0-1 1,0 1-1,0-1 0,0 1 0,0-1 1,0 1-1,0-1 0,0 0 0,0 0 1,0 1-1,0-1 0,-1 0-44,25-28 571,-18 13-1093,3-26-8415,-9 40 8689,4-23-1821</inkml:trace>
  <inkml:trace contextRef="#ctx0" brushRef="#br0" timeOffset="-115172.444">4378 10156 5760,'0'0'149,"0"0"192,0 0 470,0 0 170,0 0-63,0 0-86,0 0-235,2 3-64,12 21-261,-2 0-1,0 0 0,-2 1 0,0 0 0,-2 1 1,-1 0-1,-1 1 0,-1-1 0,-1 1 1,-2 0-1,-1 0 0,-1 0 0,-1 0 1,-4 24-272,5-47 79,-1-1 1,1 1 0,-1-1 0,0 1 0,0-1 0,0 1 0,-1-1 0,1 0 0,-1 1 0,0-1 0,0 0 0,0 0 0,0 0 0,0-1 0,-1 1 0,1 0-1,-1-1 1,-2 2-80,2-2 35,0-1 0,-1 1 0,1-1 1,-1 0-1,0 0 0,1-1 0,-1 1 0,0 0 0,0-1 0,1 0 0,-1 0 0,0 0 0,0-1 0,0 1 0,1-1 0,-1 0 0,0 0 0,0 0-35,-13-5 62,1 0 0,-1-2 0,1 1 1,1-2-1,-1 0 0,2-1 0,-1 0 1,1-1-1,-7-9-62,-18-17 104,2-2 0,-17-24-104,49 57 0,0 0 0,1-1 0,-1 1 0,1-1 0,0 0 0,1 0 0,0 0 0,0 0 0,0-1 0,1 1 0,0-1 0,1 0 0,0 0 0,0 1 0,0-1 0,1 0 0,0 0 0,1 0 0,0 0 0,0 0 0,0 1 0,1-1 0,0 1 0,1-1 0,0 1 0,0 0 0,1-1 0,-1 2 0,1-1 0,1 0 0,-1 1 0,6-6 0,4-2-32,0 0 0,0 1 0,2 1 0,-1 0 0,2 1 0,-1 1 0,1 0 1,1 1-1,0 1 0,0 1 0,1 0 0,0 2 0,0 0 0,2 0 32,50-7-73,0 2-1,1 4 0,12 2 74,-78 4 6,17 0 0,-18 1 24,0-1 0,0 0 1,0 0-1,0 0 0,0-1 0,0 0 0,0 0 1,0 0-1,3-2-30,-6 3 0,-2 0-406,0 0-1321,0 0-4951,0 0-1556</inkml:trace>
  <inkml:trace contextRef="#ctx0" brushRef="#br0" timeOffset="-112800.094">4598 10535 7040,'0'0'277,"0"0"150,0 0 298,0 0 128,0 0-42,26-7 1301,-4-6-1854,0-2 0,-1 0 0,-1-1 0,0-1 1,-1-1-1,-1-1 0,-1-1 0,0 0 0,-2-1 0,3-6-258,-14 22 17,-3 4-10,0 0-1,0 0 1,0 0-1,0 0 1,-1 0 0,1 0-1,0-1 1,-1 1 0,1 0-1,-1-1 1,1 1 0,-1 0-1,0-1 1,0 1-1,1-1 1,-1 1 0,0 0-1,0-1 1,0 1 0,-1-1-7,1 2 0,0 1 0,0-1 0,0 0 0,0 0 0,0 0 0,0 0 0,-1 0 0,1 1 0,0-1 0,0 0 0,0 0 0,0 0 0,0 0 0,-1 0 0,1 0 0,0 0 0,0 0 0,0 0 0,-1 0 0,1 0 0,0 1 0,0-1 0,0 0 0,-1 0 0,1 0 0,0-1 0,0 1 0,0 0 0,-1 0 0,1 0 0,0 0 0,0 0 0,0 0 0,0 0 0,-1 0 0,1 0 0,0 0 0,0 0 0,0 0 0,0-1 0,-1 1 0,1 0 0,0 0 0,0 0 0,0 0 0,0 0 0,0-1 0,0 1 0,0 0 0,0 0 0,-1 0 0,1-1 0,0 1 0,0 0 0,0 0 0,0 0 0,0 0 0,0-1 0,0 1 0,0 0 0,0 0 0,0 0 0,0-1 0,0 1 0,0 0 0,0 0 0,-8 9 0,-5 21-43,2 0 0,1 1 0,1 0 0,1 1 0,2 0 0,2 0 0,0 10 43,-6 30-83,7-27 232,3-44-42,7-14 127,9-15-170,1 0 0,15-18-64,-32 45-1,1 1 0,-1-1 0,1 0-1,-1 1 1,1-1 0,-1 1 0,1-1 0,0 1-1,-1-1 1,1 1 0,0-1 0,-1 1 0,1 0-1,0-1 1,0 1 0,-1 0 0,1 0 0,0-1-1,0 1 1,-1 0 0,1 0 0,0 0 0,0 0 0,0 0-1,-1 0 1,1 0 0,0 0 0,0 1 0,0-1 1,20 17-35,8 31-2,-21-28-186,-1 0 0,-1 0 1,2 9 222,14 43-1487,-22-71-1521,0-1-3733</inkml:trace>
  <inkml:trace contextRef="#ctx0" brushRef="#br0" timeOffset="-112429.799">5060 10482 7552,'-2'6'89,"-1"0"0,2 0 0,-1 1 1,1-1-1,0 0 0,0 1 0,1-1 0,0 1 1,0-1-1,0 1 0,1-1 0,1 4-89,0 4 157,0-1 0,1 0 1,1-1-1,0 1 0,5 8-157,-8-18 101,0-1 0,1 1 1,-1-1-1,1 1 1,0-1-1,-1 1 0,1-1 1,0 0-1,0 0 0,1 0 1,-1 0-1,0 0 0,1-1 1,-1 1-1,1-1 0,-1 1 1,1-1-1,0 0 1,0 0-1,-1 0 0,1 0 1,0-1-1,0 1 0,3-1-101,-3 0 73,0 0 0,1-1-1,-1 1 1,0-1 0,0 0-1,1 0 1,-1 0 0,0-1 0,0 1-1,0-1 1,0 0 0,0 1-1,-1-1 1,1 0 0,-1-1-1,1 1 1,-1 0 0,0-1 0,1 0-1,-1 1 1,-1-1 0,2-2-73,-1 2 53,0 0 0,0-1 0,0 1 0,-1-1 0,1 0 1,-1 0-1,0 0 0,0 1 0,0-1 0,-1 0 0,1 0 1,-1 0-1,0 0 0,0 0 0,-1 0 0,1 0 0,-1 0 1,0 0-1,0 0 0,0 0 0,0 0 0,-1 1 0,1-1 0,-1 0 1,0 1-1,0 0 0,-1-1 0,1 1 0,-1 0 0,1 0 1,-2-1-54,1 1 20,-1 0 0,1 0 1,-1 0-1,0 0 0,0 1 0,0 0 1,0-1-1,0 1 0,-1 1 1,1-1-1,-1 1 0,1 0 1,-1 0-1,1 0 0,-1 0 0,1 1 1,-1 0-1,0 0 0,1 0 1,-1 0-1,0 1 0,1 0 1,-1 0-1,1 0 0,-1 0 1,-3 3-21,-32 21 480,25-6-2144,14-18 1134,0 1 0,1-1 1,-1 0-1,1 0 0,0 0 0,-1 1 0,1-1 1,0 0-1,0 0 0,0 1 0,-1-1 0,1 0 1,1 1-1,-1-1 0,0 1 530,1 6-4437</inkml:trace>
  <inkml:trace contextRef="#ctx0" brushRef="#br0" timeOffset="-111683.545">5290 10466 9728,'6'9'18,"0"1"1,0-1-1,-1 1 1,0 0 0,-1 0-1,0 0 1,0 1-1,-1-1 1,1 10-19,10 24 89,-10-31 48,7 14 543,-2 1-1,-1 0 1,-1 3-680,-7-30 576,0-1-256,0-35 298,-1 22-552,1 1 1,0-1-1,0 1 0,1-1 0,1 1 0,0 0 0,1-1 0,0 1 0,1 0 1,5-10-67,-9 22 0,0-1 0,1 1 0,-1-1 0,0 1 0,0 0 0,1-1 0,-1 1 0,0 0 0,1-1 0,-1 1 0,0 0 0,1 0 0,-1-1 0,1 1 0,-1 0 0,1 0 0,-1 0 0,0-1 0,1 1 0,-1 0 0,1 0 0,-1 0 0,1 0 0,-1 0 0,1 0 0,-1 0 0,1 0 0,-1 0 0,0 0 0,1 0 0,-1 0 0,1 0 0,-1 1 0,1-1 0,-1 0 0,1 0 0,-1 0 0,0 1 0,1-1 0,-1 0 0,0 0 0,1 1 0,-1-1 0,0 0 0,1 1 0,-1-1 0,0 1 0,13 15 0,-12-15 0,6 10 106,-1 0 1,0 0 0,0 0-1,-1 1 1,3 10-107,-7-21 8,-1-1 0,1 0 0,-1 0 0,1 0-1,-1 0 1,1 0 0,-1 0 0,1 0 0,-1 0 0,1 0 0,0 0 0,-1-1 0,1 1 0,-1 0 0,1 0 0,-1 0 0,1-1-1,-1 1 1,1 0 0,-1 0 0,0-1 0,1 1 0,-1-1 0,1 1 0,-1 0 0,0-1 0,1 1 0,-1-1 0,0 1 0,1-1-1,-1 1 1,0-1-8,14-14 3,2-8 83,-10 14-81,0 0 0,0 1 0,0 0 0,1 0 0,6-6-5,-11 13 0,-1 0 0,1-1-1,0 1 1,-1 0 0,1 0 0,0 0 0,0 0 0,0 0 0,0 1-1,0-1 1,0 1 0,0-1 0,0 1 0,0-1 0,0 1 0,0 0-1,0 0 1,0 0 0,0 0 0,0 1 0,0-1 0,0 0 0,0 1-1,0 0 1,0-1 0,0 1 0,0 0 0,0 0 0,-1 0 0,2 1 0,9 7 0,-1 1 1,0 0 0,0 1 0,-1 0 0,-1 1 0,0 0-1,0 0 1,-1 1 0,4 10-1,16 23 121,-28-50-9507,-7-26 8191,0 4-1792</inkml:trace>
  <inkml:trace contextRef="#ctx0" brushRef="#br0" timeOffset="-110912.516">5937 10199 8192,'19'4'1746,"0"-1"-1,-1-1 1,7 0-1746,101-3 608,-50-1-53,-15-2 712,-30 1-2981,-1 2-9338,-30 1 8983</inkml:trace>
  <inkml:trace contextRef="#ctx0" brushRef="#br0" timeOffset="-110515.691">5973 10337 9088,'0'0'149,"0"0"64,0 0-42,0 0 42,0 0-63,0 0 63,0 0 342,0 0 85,13 1 618,62 1-198,-1-4 1,6-3-1061,-23 2 183,19 4-1271,-76-1-8426</inkml:trace>
  <inkml:trace contextRef="#ctx0" brushRef="#br0" timeOffset="-81465.45">7152 9900 9600,'0'0'149,"0"0"150,0 0 277,0 0 64,0 0 0,0 0 0,0 0 21,0 0 22,0 0-235,-8-32 576,7 24-996,1 1 0,0 0 1,1-1-1,-1 1 1,1-1-1,1 1 1,-1 0-1,1-1 1,1 1-1,-1 0 0,1 1 1,1-1-1,-1 0 1,1 1-1,0 0 1,0-1-1,1 2 1,0-1-1,0 0 0,0 1 1,1 0-1,-1 1 1,1-1-1,1 1 1,-1 0-1,0 0 1,1 1-1,0 0 0,0 0 1,0 0-1,0 1 1,0 0-1,0 1 1,1 0-1,-1 0 0,1 0 1,-1 1-1,1 0 1,-1 0-1,0 1 1,1 0-1,-1 1 1,0-1-1,1 1 0,0 1-28,-4-1 6,1-1-1,-1 1 0,0 0 0,0 1 0,1-1 0,-2 1 0,1 0 0,0-1 1,0 2-1,-1-1 0,0 0 0,0 1 0,0 0 0,0-1 0,0 1 0,-1 1 0,0-1 1,1 0-1,-2 0 0,1 1 0,0-1 0,-1 1 0,0-1 0,0 1 0,0 0 1,-1-1-1,1 1 0,-1 0 0,-1 1-5,1 2 36,-1 0 1,-1 0-1,1-1 1,-1 1-1,-1-1 1,1 1-1,-1-1 0,-1 0 1,1 0-1,-1 0 1,-1 0-1,1-1 1,-1 1-1,0-1 1,0-1-1,-1 1 0,-2 1-36,-29 21 195,-2-1-1,0-2 0,-2-2 1,-6 1-195,-28 16 246,67-35-246,8-4 2,1 0 0,-1-1 0,0 1 0,0-1 0,1 1 0,-1 0 0,1-1 0,-1 1 0,0-1-1,1 1 1,-1-1 0,1 1 0,-1-1 0,1 1 0,0-1 0,-1 1 0,1-1 0,-1 0 0,1 1 0,0-1-1,-1 0 1,1 0 0,0 1 0,-1-1 0,1 0 0,0 0 0,0 0 0,-1 0 0,1 0-2,26 9 94,4-3 101,0-2 0,0-1 0,24-1-195,-15-1-2633,40 6 2633,-66-5-3733,0 0-5099</inkml:trace>
  <inkml:trace contextRef="#ctx0" brushRef="#br0" timeOffset="-80939.76">7767 9626 11264,'-17'58'1510,"-98"371"2121,114-428-3588,1-1 0,0 1 0,0 0 1,0 0-1,0 0 0,0 0 0,0 0 0,0 0 1,0-1-1,0 1 0,0 0 0,0 0 0,0 0 0,1 0 1,-1 0-1,0-1 0,1 1 0,-1 0 0,1 0 1,-1 0-1,1-1 0,-1 1 0,1 0 0,-1-1 1,1 1-1,0-1 0,-1 1-43,28 9 481,44-12-346,-59 1-40,-12 1-111,135-13-985,-107 8-3009,0-2-3464,-6 1 3485</inkml:trace>
  <inkml:trace contextRef="#ctx0" brushRef="#br0" timeOffset="-80606.455">8023 9670 11264,'0'0'0,"7"1"128,-7-1 128,9 3 384,-9-3 128,9-4-256,1-2 128,4 0-384,8 2 0,2-5 0,5 2 0,3-3-128,3-2 0,3 2-128,-11 3 0,-1 1-1920,-6 0 0,1 0-6400</inkml:trace>
  <inkml:trace contextRef="#ctx0" brushRef="#br0" timeOffset="-80340.614">8103 9890 11776,'0'0'0,"21"-3"128,14-6 0,-2 4 128,8-1-256,-4 3 128,4-2-128,-9 2 128,-6 1-128,-3-1 0,-6 0-640,1 0 128,-2-1-3712,-5-1 0,1 2 2432</inkml:trace>
  <inkml:trace contextRef="#ctx0" brushRef="#br0" timeOffset="-79924.114">8062 9716 9344,'0'0'256,"0"0"64,0 0 256,0 0 42,0 0-63,0 0 0,0 20 149,-2 51-277,0-38 230,1 0 0,2 0 0,1 0 0,2 0-1,6 26-656,-9-57 34,0-1 0,0 1-1,0-1 1,0 1-1,0-1 1,0 0-1,1 0 1,-1 1 0,0-1-1,1 0 1,-1 0-1,1 0 1,-1 0-1,1 0 1,-1-1-1,1 1 1,0 0 0,-1-1-1,1 1 1,0-1-1,0 0 1,-1 0-1,1 1 1,0-1 0,1 0-34,45-1 184,27-10 296,59-16-480,-45 5-5173,-69 16-715,-3 0-1066</inkml:trace>
  <inkml:trace contextRef="#ctx0" brushRef="#br0" timeOffset="-79029.079">7037 10505 10880,'0'0'128,"0"0"64,21-1 1429,275-24 1899,38-20-3520,-141 16 789,2 9 0,161 5-789,-291 11-1770,-64 4-1558,-1 0-5525</inkml:trace>
  <inkml:trace contextRef="#ctx0" brushRef="#br0" timeOffset="-78525.344">7993 10808 10112,'1'-2'205,"-1"-1"1,0 0-1,0 1 0,0-1 1,0 0-1,-1 1 1,1-1-1,-1 0 0,0 1 1,1-1-1,-1 1 1,0-1-1,-1 1 0,1-1 1,0 1-1,-1 0 1,1 0-1,-2-2-205,-1 0 134,-1-1 0,1 2 0,0-1 0,-1 0 1,0 1-1,0 0 0,0 0 0,0 0 0,-1 1-134,-4-3 56,-1 1 0,0 0 1,-1 1-1,1 1 0,-1 0 1,1 0-1,-1 1 0,-11 0-56,8 3 11,0 0 0,1 2 0,-1-1 0,1 2-1,0 0 1,0 1 0,0 0 0,1 1 0,0 0-1,0 1 1,1 1 0,0 0 0,0 0 0,1 2 0,-4 4-11,-1 1-2,2 0 1,0 1 0,0 1-1,2 0 1,0 1 0,1 0-1,2 1 1,-1 0 0,2 1 0,0 4 1,6-21 2,0 0 1,1 1-1,0-1 1,0 1-1,1 0 1,-1-1-1,1 1 1,0 0 0,0-1-1,0 1 1,1-1-1,0 1 1,0 0-1,0-1 1,0 1-1,1-1 1,-1 0 0,1 1-1,2 1-2,-1-2 21,0-1 0,1 1 0,0-1 0,0 1 0,0-1 0,0-1 0,0 1 0,0 0 0,1-1 0,0 0 0,-1 0 0,1 0 0,0-1 0,0 0 0,0 0 0,0 0 0,4 0-21,25 3 33,1-2 1,-1-1-1,0-2 1,1-1-1,-1-2 1,0-1 0,32-10-34,-60 14-354,0-1 1,0 0 0,0-1-1,-1 1 1,1-1 0,-1 0 0,2-1 353,16-21-6679,-13 9 1879</inkml:trace>
  <inkml:trace contextRef="#ctx0" brushRef="#br0" timeOffset="-78258.549">7699 10929 9856,'0'0'512,"10"0"0,6 2 128,3-2 128,5 2-384,4-2 0,2 0-256,-5 0 0,-1 0-128,2 0 128,5 2-128,-8-2 0,-3 2-2176,-2-2 128,-3-2-2176,-3 2-640</inkml:trace>
  <inkml:trace contextRef="#ctx0" brushRef="#br0" timeOffset="-77972.376">7929 10983 13952,'0'0'0,"0"13"128,0 1 128,0 5 128,0 7 0,-3 3-128,2 4 0,1 1-128,-2-1 128,-1-3-128,3-5 0,0-6-128,0-5 128,3-1-2560,0-3 128,1-1-6016</inkml:trace>
  <inkml:trace contextRef="#ctx0" brushRef="#br0" timeOffset="-77297.179">8954 10298 9216,'0'0'640,"0"0"0,0 0 0,17-29 1941,-15 26-2479,0 0 1,0 0-1,0-1 1,-1 1-1,0-1 0,1 0 1,-1 1-1,-1-1 0,1 0 1,0 1-1,-1-1 1,0 0-1,0 0 0,0 0 1,0 1-1,-1-1 1,1 0-1,-1 0 0,0 1 1,0-1-1,-1 1 1,1-1-1,-1 1 0,1-1 1,-1 1-1,0 0 1,0 0-1,-1 0 0,1 0 1,-1 0-1,1 0 1,-1 1-1,0-1 0,0 1 1,0 0-1,0-1 1,-1 2-1,1-1 0,0 0 1,-1 1-1,1-1 1,-1 1-1,0 0 0,1 0 1,-2 0-103,-2 1 7,0 0-1,0 0 1,0 0 0,0 1 0,1 0 0,-1 0 0,0 0-1,1 1 1,-1 0 0,1 1 0,0-1 0,-1 1-1,1 1 1,0-1 0,1 1 0,-1 0 0,-2 2-7,-4 3-2,0 1 1,1 0 0,0 1-1,1 0 1,0 1 0,0 0-1,-1 5 2,8-14 0,1 0 0,0-1 0,0 1 0,1 0 0,-1 1 0,0-1 0,1 0 0,0 0 0,0 1 0,0-1 0,0 1 0,1-1 0,-1 1 0,1-1 0,0 1 0,0-1 0,0 1 0,0-1 0,1 1 0,0-1 0,-1 1 0,1-1 0,0 0 0,1 1 0,-1-1 0,0 0 0,1 0 0,0 0 0,0 0 0,0 0 0,0 0 0,0 0 0,1-1 0,-1 1 0,1-1 0,0 0 0,-1 0 0,1 0 0,0 0 0,0 0 0,0 0 0,1-1 0,-1 0 0,0 1 0,1-1 0,2 0 0,11 4 0,1-1 0,-1 0 0,1-2 0,0 0 0,0-1 0,1 0 0,-1-2 0,0 0 0,11-3 0,-29 4 0,0 0 0,1 0 0,-1 0 0,0 0 0,0 0 0,0 0 0,1 0 0,-1 0 0,0 1 0,0-1 0,0 0 0,1 0 0,-1 0 0,0 0 0,0 0 0,0 0 0,0 0 0,1 0 0,-1 1 0,0-1 0,0 0 0,0 0 0,0 0 0,0 0 0,0 0 0,0 1 0,1-1 0,-1 0 0,0 0 0,0 0 0,0 1 0,0-1 0,0 0 0,0 0 0,0 0 0,0 1 0,0-1-1,0 0 1,0 0 0,0 0 0,0 1 0,0-1 0,0 0 0,0 0 0,-4 16 3,-11 21-18,14-34 7,-44 77-247,35-64 197,0 0-1,1 0 0,1 1 0,0 0 0,1 1 0,1 0 1,1 0-1,0 1 59,4-17-2,1 1 0,-1 0-1,1 0 1,-1 0 0,1 0 0,0 0 0,0 0 0,0 0 0,1 0 0,-1 0-1,1-1 1,-1 1 0,1 0 0,0 0 0,0 0 0,1-1 0,-1 1 0,0 0 0,1-1-1,0 1 1,-1-1 0,1 0 0,0 0 0,0 1 0,0-1 0,1-1 0,-1 1-1,0 0 1,1 0 0,-1-1 0,1 1 0,-1-1 0,1 0 0,0 0 0,0 0-1,0 0 1,-1 0 0,1-1 0,0 0 0,0 1 0,0-1 0,0 0 0,2 0 2,6 0-564,0 0 1,1-1 0,-1 0 0,0-1 0,3 0 563,46-16-8357,-32 8 2064</inkml:trace>
  <inkml:trace contextRef="#ctx0" brushRef="#br0" timeOffset="-76692.174">9103 10808 10624,'11'-8'533,"6"-6"-272,0 1-1,-1-2 1,-1 0-1,0-1 1,-1-1-1,0 0 1,-2 0 0,0-2-1,-1 1 1,-1-2-1,-1 1 1,0-1-1,-2 0 1,1-4-261,-6 7 182,-8 27-81,-9 28 21,5 2 36,1 0 0,3 1 0,1-1 0,2 2 0,1 6-158,2-47 13,0-1 0,0 0 0,0 0 0,0 1 0,0-1 0,0 0 0,0 0 0,0 0 0,0 1 0,0-1 0,0 0 0,0 0 0,0 0 0,0 1 0,0-1 0,1 0 0,-1 0 0,0 0 0,0 1 0,0-1 0,0 0 0,0 0 0,0 0 0,0 1 0,1-1 0,-1 0 0,0 0 0,0 0 0,0 0 0,0 0 0,1 1 0,-1-1 0,0 0 0,0 0 0,0 0 0,1 0 0,-1 0 0,0 0 0,0 0 0,1 0 0,-1 0 0,0 0 0,0 0 0,0 0 0,1 0 0,-1 0 0,0 0 0,0 0 0,0 0 0,1 0 0,-1 0 0,0 0 0,0 0 0,0 0 0,1-1 0,-1 1 0,0 0 0,0 0 1,0 0-1,1 0 0,-1 0-13,19-17 326,22-30-107,-39 44-172,5-6-19,15-15 82,-21 24-110,0 0 0,-1-1 1,1 1-1,0 0 0,0 0 1,0 0-1,-1 0 0,1 0 0,0 0 1,0 0-1,0 0 0,-1 1 1,1-1-1,0 0 0,0 0 1,-1 1-1,1-1 0,0 0 0,-1 1 1,1-1-1,0 1 0,-1-1 1,1 1-1,0-1 0,-1 1 1,1-1-1,-1 1 0,1-1 0,-1 1 1,1 0-1,-1-1 0,0 1 1,1 0-1,-1 0 0,0-1 1,1 1-1,-1 0 0,0 0 0,0 0 0,7 14 79,-1 0 0,-1 1-1,-1-1 1,3 14-79,8 28-4261,-13-52-379,3-1 1237,5-6-2015</inkml:trace>
  <inkml:trace contextRef="#ctx0" brushRef="#br0" timeOffset="-76364.891">9570 10787 8960,'-1'4'210,"1"0"-1,0 0 1,0 0 0,1 0 0,-1 0-1,1 0 1,0 0 0,0 0 0,0 0 0,0 0-1,1 0 1,-1-1 0,1 1 0,0 0-1,0-1 1,1 1-210,-2-3 62,0 0 1,-1 0-1,1 0 0,0 0 0,0 0 0,0 0 1,0-1-1,0 1 0,0 0 0,0 0 0,0-1 0,0 1 1,0-1-1,0 1 0,1-1 0,-1 1 0,0-1 1,0 0-1,1 0 0,-1 1 0,0-1 0,0 0 0,1 0 1,-1 0-1,0 0 0,0-1 0,1 1 0,-1 0 1,0 0-1,0-1 0,0 1 0,1-1 0,-1 1 0,0-1 1,0 1-1,0-1 0,0 0 0,0 0 0,0 1 1,0-1-1,0 0 0,0 0 0,-1 0 0,1 0 0,0 0 1,0 0-1,-1 0 0,1 0 0,-1-1 0,1 1 1,-1 0-63,4-6 75,0 1 1,-1-1-1,0 0 1,-1 0-1,1 0 1,-2 0 0,1-1-1,-1 1 1,0 0-1,0-1 1,-1-3-76,1 5 56,-1 1 0,0 0 0,-1-1 0,1 1 0,-1 0 0,0-1 0,-1 1 0,1 0 0,-1 0 0,0 0 0,0 0 0,-1 0 0,1 1 0,-1-1 0,0 1 0,-1-2-56,2 4 14,0 1 0,-1 0 0,1 0-1,0 0 1,0 0 0,-1 0-1,1 0 1,0 0 0,-1 1-1,1-1 1,-1 1 0,1 0-1,-1 0 1,1 0 0,0 0-1,-1 0 1,1 0 0,-1 1-1,1-1 1,-1 1 0,1 0 0,0 0-1,-1 0 1,1 0 0,0 0-1,0 0 1,0 0 0,0 1-1,-2 0-13,-7 5-779,1 0 0,0 1 0,0 0 0,0 1 0,0 1 779,-2 4-3840,0 0-2965</inkml:trace>
  <inkml:trace contextRef="#ctx0" brushRef="#br0" timeOffset="-75584.74">9828 10605 10752,'0'0'149,"7"34"1387,-5-15-1174,-1 0 1,-1 1-1,-1-1 0,-2 17-362,-2 37 3372,0-103-2346,4 27-1024,0 1-1,1-1 0,-1 0 0,1 0 1,-1 0-1,1 0 0,0 0 1,0 1-1,0-1 0,0 0 0,1 0 1,-1 0-1,1 0 0,0 0 0,0-1-1,1 0-2,0 0-1,0 1 1,0-1-1,0 1 0,1 0 1,0-1-1,-1 1 0,1 0 1,0 0-1,0 1 1,1-1-1,-1 1 0,2-2 3,-4 4-8,0-1 0,0 0-1,0 1 1,1-1-1,-1 1 1,0-1-1,0 1 1,1-1 0,-1 1-1,0 0 1,1 0-1,-1-1 1,0 1-1,1 0 1,-1 0 0,0 0-1,1 1 1,-1-1-1,0 0 1,1 0-1,-1 1 1,0-1 0,1 1-1,-1-1 1,0 1-1,0 0 1,0-1-1,0 1 1,1 0 0,-1 0-1,0 0 1,0 0-1,0 0 1,-1 0 0,1 0-1,0 0 1,0 0-1,-1 0 1,2 1 8,6 15-10,-5-11 18,-1-1 0,1 1 0,0-1 0,0 0 0,1 0 0,0 0 0,0 0 0,0-1-1,0 0 1,0 1 0,1-1 0,0 0-8,-4-4 6,0 0-1,0-1 0,0 1 1,-1 0-1,1 0 1,0 0-1,0 0 1,0-1-1,-1 1 1,1 0-1,0-1 0,0 1 1,-1-1-1,1 1 1,0-1-1,-1 1 1,1-1-1,-1 1 1,1-1-1,0 1 0,-1-1 1,0 0-1,1 1 1,-1-1-1,1 0 1,-1 0-1,1 0-5,14-26 69,-12 21-29,40-102-40,-42 108-6,-1-1-1,1 0 0,-1 0 1,1 1-1,0-1 1,-1 0-1,1 1 1,0-1-1,-1 1 1,1-1-1,0 1 1,0-1-1,0 1 1,0 0-1,-1-1 0,1 1 1,0 0-1,0 0 1,0 0-1,0-1 1,0 1-1,0 0 1,0 0-1,-1 0 1,1 0-1,0 1 0,0-1 1,0 0-1,0 0 1,0 0-1,0 1 1,0-1-1,-1 1 1,1-1-1,0 0 1,0 1-1,-1-1 0,1 1 1,0 0-1,0-1 1,-1 1-1,1 0 1,-1-1-1,1 1 1,-1 0-1,1 0 7,30 34-62,1 29 290,-7-11-3122,-25-52-413,0-1-4927</inkml:trace>
  <inkml:trace contextRef="#ctx0" brushRef="#br0" timeOffset="-74962.242">9213 9736 12288,'3'2'32,"-1"-1"1,1 1-1,0-1 0,0 0 1,0 1-1,0-1 1,0-1-1,1 1 1,-1 0-1,0-1 1,0 0-1,0 1 1,1-1-1,-1-1 1,0 1-1,0 0 1,2-1-33,13 0 216,-9 2-101,0 0 0,1 1 0,-1 0-1,0 0 1,0 1 0,0 0 0,-1 1 0,1 0 0,4 3-115,-11-6 27,1 1 0,-1-1-1,0 1 1,0 0 0,0 0-1,0 0 1,0 0 0,0 0-1,-1 0 1,1 0 0,-1 1-1,0-1 1,1 0 0,-1 1-1,0-1 1,0 1 0,0 0-1,-1-1 1,1 1 0,-1 0-1,1-1 1,-1 1 0,0 0-1,0-1 1,0 1 0,-1 0-1,1 0 1,-1-1 0,1 1-1,-1 0 1,0-1 0,0 1-1,0-1 1,0 1-27,-9 16 133,-1-1 0,0 0 0,-1-1 0,-1-1 1,0 0-1,-1 0 0,-12 8-133,-4 8 348,29-32-324,0 0-1,1 1 1,-1-1 0,1 1 0,-1-1 0,1 1 0,-1-1-1,1 1 1,0 0 0,-1-1 0,1 1 0,0-1-1,-1 1 1,1 0 0,0-1 0,0 1 0,-1 0-1,1-1 1,0 1 0,0 0 0,0 0 0,0-1 0,0 1-1,0 0 1,0-1 0,0 1 0,0 0 0,0-1-1,1 1 1,-1 0 0,0-1 0,0 1 0,1 0-24,0 0 42,0 0 1,1 0-1,-1 0 1,0 0 0,1 0-1,-1 0 1,1-1-1,-1 1 1,1 0-1,-1-1 1,1 1 0,0-1-1,-1 0 1,1 0-43,53 3 538,67-20 364,-71 8-3217,-3 1-5253,-17 3-752</inkml:trace>
  <inkml:trace contextRef="#ctx0" brushRef="#br0" timeOffset="-74294.469">10340 10285 12288,'74'8'3935,"2"0"-3519,-30-9-203,-1-1 0,1-3 0,-1-2 0,10-4-213,41-19-5203,-88 26 1107,-1 0-1536</inkml:trace>
  <inkml:trace contextRef="#ctx0" brushRef="#br0" timeOffset="-74044.9">10595 10111 8704,'0'0'0,"8"5"256,-8-5 0,0 0 384,0 0 128,2 11-128,0 1 0,0 5-256,0 8 0,1 5-256,1 2 128,0 4-128,2 0 0,3 4-896,-2-3 0,2 2-7680</inkml:trace>
  <inkml:trace contextRef="#ctx0" brushRef="#br0" timeOffset="-72275.981">6926 9700 7296,'-8'4'157,"0"0"0,1 0 1,-1 1-1,1 0 0,0 0 1,1 0-1,-1 1 0,1 0 1,0 1-1,1-1 0,-1 2-157,-9 9 318,1-2 16,0 1 1,2 1-1,0 0 1,1 1 0,0 0-1,2 1 1,0 0-1,1 0 1,1 1-1,1 0 1,0 3-335,-7 39 402,3 1-1,2 0 1,3 3-402,1 2 332,2 2-1,3-1 1,9 53-332,-6-90 141,1 0 0,2-1-1,2 0 1,0 0 0,2-1-1,2 0 1,0-1 0,2 0-1,7 8-140,-4-11-39,0 0 1,2-1-1,1-2 0,1 0 1,1-1-1,0-1 0,24 15 39,33 11-3004,10-11-3491,-16-11 1823</inkml:trace>
  <inkml:trace contextRef="#ctx0" brushRef="#br0" timeOffset="-73629.18">11118 10309 12160,'0'0'149,"5"-24"832,45-82 921,12-9-1902,12-25 680,-73 140-680,-1 0 0,0 0 0,0 0 0,0-1 0,0 1 0,0 0 0,0 0 0,0 0 0,1-1 0,-1 1 0,0 0 0,0 0 0,0 0 0,0-1 0,1 1 0,-1 0 0,0 0 0,0 0 0,1 0 0,-1 0 0,0 0 0,0 0 0,0-1 0,1 1 0,-1 0 0,0 0 0,0 0 0,1 0 0,-1 0 0,0 0 0,0 0 0,1 0 0,-1 0 0,0 0 0,0 0 0,1 1 0,-1-1 0,0 0 0,0 0 0,0 0 0,1 0 0,-1 0 0,0 0 0,0 0 0,1 1 0,-1-1 0,0 0 0,0 0 0,0 0 0,0 0 0,0 1 0,1-1 0,-1 0 0,0 0 0,0 1 0,0-1 0,0 0 0,0 0 0,0 0 0,0 1 0,0-1 0,0 0 0,0 0 0,1 1 0,-1-1 0,0 0 0,-1 0 0,1 1 0,0-1 0,5 16 0,8 72-156,-4 0 0,-4 1 0,-7 76 156,1-61-3500,1-103-639,0-1-1194</inkml:trace>
  <inkml:trace contextRef="#ctx0" brushRef="#br0" timeOffset="-73163.295">11652 9626 8320,'0'0'405,"4"35"2539,6-7-1805,2 0-1,1-1 1,2 1-1139,0 1 468,-1 0 0,7 20-468,-11-12 163,-1 0 0,-2 1 0,-2-1 0,-1 1 0,-2 1 0,-1-1 0,-3 0 0,-1 0 0,-1 0 0,-2 0 0,-2-1 0,-7 18-163,-10 25 19,-3-3-1,-3 0 0,-4-2 1,-3-1-1,-14 16-18,-3-5-1590,-7-4-4521,26-37-1057</inkml:trace>
  <inkml:trace contextRef="#ctx0" brushRef="#br0" timeOffset="-69899.47">11860 9570 9856,'0'0'213,"0"0"342,0 0 42,0 0-149,0 0 21,0 0-42,0 0 21,0 0-149,5-2-65,44-12 156,1 3-1,0 1 0,1 3 1,28 0-390,-74 6 16,0 1 1,0 1-1,-1-1 1,1 1 0,0 0-1,0 0 1,-1 0-1,1 0 1,3 2-17,-6-2-171,-2-1-1087,0 0-1494,0 0-4864</inkml:trace>
  <inkml:trace contextRef="#ctx0" brushRef="#br0" timeOffset="-69013.408">12439 9616 7936,'0'0'256,"-29"-8"3072,24 2-3218,1 0 1,1 0 0,-1 0 0,1-1-1,0 1 1,1-1 0,0 0 0,0 1-1,0-1 1,1 0 0,0 0 0,0-1-1,1 1 1,0 0-111,-1-4 69,1 1 1,0-1 0,1 0-1,1 1 1,0-1-1,0 1 1,1-1-1,0 1 1,1-2-70,4-4 58,1 0 1,0 0-1,1 1 1,1 1-1,0-1 1,10-8-59,-15 17 0,-1 1 1,1-1 0,0 1 0,0 1-1,0-1 1,1 1 0,0 0 0,-1 0-1,1 1 1,1 0 0,-1 0-1,0 1 1,1 0 0,-1 0 0,1 1-1,7-1 0,-11 2-2,0 1 0,0-1 0,0 1 0,0 0-1,0 0 1,0 0 0,0 0 0,0 1 0,0 0 0,-1 0-1,1 0 1,-1 0 0,1 0 0,-1 1 0,0-1 0,0 1-1,0 0 1,0 0 0,0 0 0,-1 1 0,1-1 0,-1 1-1,0-1 1,0 1 0,0 0 0,-1-1 0,1 1 0,-1 0-1,0 0 1,0 0 0,0 0 0,-1 1 2,2 5-3,0 1-1,-1 0 1,0-1-1,-1 1 1,0 0 0,-1-1-1,0 1 1,-1 0-1,0-1 1,-1 1 0,-3 9 3,-3-2 14,0 0 0,-1-1 0,-2 0 1,1 0-1,-2-1 0,0-1 1,-1 0-1,0-1 0,-9 6-14,-34 26 107,-1-2 0,-3-4-107,12-7 42,28-19 58,14-10-32,0 0 1,0 1 0,0 0-1,0 0 1,1 1 0,-5 5-69,12-10 22,-1 0 0,1 0 0,0 0 1,-1-1-1,1 1 0,0 0 1,0 0-1,-1 0 0,1-1 1,0 1-1,0 0 0,0-1 0,0 1 1,0-1-1,0 1 0,0-1 1,0 1-1,0-1 0,0 0 1,0 0-1,0 1 0,1-1-22,24 3 157,0-1-1,0-1 1,0-1-1,0-1 1,0-2-1,0 0 1,10-4-157,5 0 167,-1 3-1,20 0-166,-51 5 63,2 0-483,-7-2-10038,-4 1 6298</inkml:trace>
  <inkml:trace contextRef="#ctx0" brushRef="#br0" timeOffset="-66525.169">12640 10120 7808,'0'0'384,"0"0"42,0 0 172,0 0-1,0 0-149,0 0 21,0 0-63,0 0-22,0 0 0,0 0-22,0 0-63,0 0 21,0 0-128,0 0 21,0 0-63,0-10 212,0 5-319,1 4-7,1 0 1,0-1-1,0 1 0,0 0 1,0 0-1,0 0 0,1 0 1,-1 1-1,0-1 0,0 1 1,2-1-37,-1 0 69,387-111 1617,-381 110-2117,0 0 0,0 1 0,0 0 0,0 0 0,8 1 431,-16 0-3136,-1 0-4245</inkml:trace>
  <inkml:trace contextRef="#ctx0" brushRef="#br0" timeOffset="-66184.323">12632 10337 8576,'-17'17'1024,"16"-16"-278,1-1-84,17-2 511,52-7 10,261-43 301,-224 33-3255,-105 19-1088,-1 0-4159</inkml:trace>
  <inkml:trace contextRef="#ctx0" brushRef="#br0" timeOffset="-65750.58">12653 10181 11008,'-20'44'384,"7"-9"80,2 1 1,1 0-1,1 0 1,3 1 0,1 1-1,1-1 1,2 1-1,2-1 1,2 14-465,-2-47 74,0-1 0,0 1 0,1-1 0,-1 1 0,1-1 0,0 0 0,-1 1 0,1-1 0,1 0 1,-1 0-1,0 1 0,1-1 0,0 0 0,0-1 0,0 1 0,0 0 0,0 0 0,0-1 0,1 1 0,-1-1 0,2 1-74,0-1 89,1 0 0,0 0 0,0-1-1,-1 1 1,1-1 0,0 0 0,0 0-1,1-1 1,-1 0 0,0 1 0,0-2-1,0 1 1,5-1-89,37-6 40,-1-2 0,0-2-1,11-6-39,4 0-3150,0 2-4080,4-2 1428,-36 5 4479</inkml:trace>
  <inkml:trace contextRef="#ctx0" brushRef="#br0" timeOffset="-65042.248">13718 10004 10624,'0'0'149,"-5"-9"1003,-1 3-1048,1 1 1,-1 0-1,0 0 1,0 0-1,0 1 0,-1 0 1,1 1-1,-1-1 1,0 1-1,0 0 0,0 1 1,-1 0-1,1 0 1,-1 0-1,1 1 0,-1 0 1,1 1-1,-1 0 1,1 0-1,-1 0 0,0 1 1,1 0-1,-1 1 1,1-1-1,0 2 0,0-1 1,-1 1-1,2 0 1,-7 3-105,1 0 1,0 1 0,0 0 1,0 1-1,1 0 1,0 1-1,1 0 1,0 1-1,0 0 0,1 0 1,0 1-1,1 0 1,0 1-1,1 0 1,0 0-1,1 0 1,-1 4-2,6-14 4,0 1 1,1-1 0,-1 0-1,0 0 1,1 0 0,-1 1 0,1-1-1,0 0 1,0 1 0,0-1 0,0 0-1,0 0 1,0 1 0,1-1-1,-1 0 1,1 1 0,-1-1 0,1 0-1,0 0 1,0 0 0,0 0-1,0 0 1,1 1-5,0-1 17,1 0 0,-1 1-1,1-1 1,-1 0 0,1-1-1,0 1 1,0-1 0,0 1-1,0-1 1,0 0 0,0 0-1,0 0 1,1 0 0,2 0-17,13 1 102,1-1 0,0 0 0,0-2 0,-1 0 0,4-2-102,-13 2 44,-10 1-44,1 0 0,-1 0 0,0 0 0,0 0 0,0 0 0,1-1 0,-1 1 0,0 0 0,0 0 0,1 0 0,-1 0 0,0 0 0,0 0 0,0 0 0,1 0 0,-1 1 0,0-1 0,0 0 0,0 0 0,1 0 0,-1 0 0,0 0 0,0 0 0,0 0 0,1 0 0,-1 0 0,0 1 0,0-1 0,0 0 0,0 0 0,1 0 0,-1 0 0,0 1 0,0-1 0,0 0 0,0 0 0,0 0 0,0 1 0,0-1 0,0 0 0,0 0 0,1 0 0,-1 1 0,0-1 0,0 0 0,-7 13 0,-24 21 0,19-21 0,0 1 0,-19 20 0,2 2 0,-12 20 0,34-46 0,0 0 0,1 1 0,1 0 0,0 0 0,0 0 0,1 1 0,1-1 0,0 1 0,0 0 0,1 0 0,1 0 0,0 1 0,1-10 10,0 1 0,0-1 1,0 0-1,0 1 1,0-1-1,1 0 1,0 0-1,0 1 1,0-1-1,0 0 1,0 0-1,1 0 0,-1 0 1,1 0-1,0 0 1,0 0-1,0-1 1,0 1-1,0-1 1,0 1-1,1-1 1,-1 0-1,1 0 1,0 0-1,0 0 0,2 1-10,1-1 27,0 0-1,0-1 0,0 0 1,0 0-1,0 0 0,0-1 0,0 1 1,0-2-1,0 1 0,0-1 1,0 1-1,0-2 0,0 1 0,3-2-26,7-2-663,18-14-7271,-17 6 2452</inkml:trace>
  <inkml:trace contextRef="#ctx0" brushRef="#br0" timeOffset="-64386.403">13474 10658 9728,'0'0'256,"0"0"21,0 0 86,14-6 405,2-5-605,0-1-1,0-1 1,-1 0 0,-1-1 0,0-1 0,-1 0 0,-1-1 0,0 0 0,-1-1 0,-1-1 0,2-5-163,-7 15 53,-1 0 0,0-1 1,-1 0-1,0 0 0,0 0 1,-1 0-1,0 0 0,0 0 1,-1-1-1,-1 1-53,-22 28 107,9 9 100,2-1 0,1 2 0,1-1 0,2 1 0,-4 27-207,-3 12 266,-22 66 1782,43-152-2015,2 1 1,0 0-1,1 1 1,1-1-1,0 2 1,1 0-1,10-10-33,-21 25 0,-1-1 0,1 0 0,0 0 0,-1 1 0,1-1 0,0 0 0,-1 1 0,1-1 0,0 1 0,0-1 0,-1 1 0,1-1 0,0 1 0,0 0 0,0-1 0,0 1 0,0 0 0,0 0 0,0-1 0,0 1 0,-1 0 0,1 0 0,0 0 0,0 0 0,0 0 0,0 1 0,0-1 0,0 0 0,0 0 0,0 1 0,0-1 0,1 1 0,0 1 0,-1-1 0,1 1 0,-1-1 0,1 1 0,-1 0 0,1 0 0,-1 0 0,0-1 0,0 1 0,0 0 0,0 1 0,0-1 0,3 9 0,0 0 0,-1 1 0,0-1 0,0 10 0,1 13-95,2 22 46,2-22-2878,-3-28-1620,10-8-399,-3-4 1767</inkml:trace>
  <inkml:trace contextRef="#ctx0" brushRef="#br0" timeOffset="-64052.484">13856 10641 9216,'-5'16'412,"1"0"0,1 0 0,0 1 0,1 9-412,1-18 181,1-1 1,0 0 0,1 0 0,0 1 0,0-1 0,0 0-1,1 0 1,0 0 0,1 0 0,0 0 0,2 4-182,-5-10 63,1 0 1,-1 0 0,0-1 0,1 1-1,-1 0 1,1 0 0,-1-1 0,1 1-1,-1 0 1,1-1 0,0 1 0,-1-1 0,1 1-1,0-1 1,0 1 0,-1-1 0,1 1-1,0-1 1,0 0 0,-1 1 0,1-1-1,0 0 1,0 0 0,0 0 0,0 1 0,0-1-1,-1 0 1,1 0 0,0 0 0,0 0-1,0-1 1,0 1-64,2-1 54,-1 0 0,0 0 0,0 0-1,0-1 1,0 1 0,0-1 0,0 0 0,0 1 0,0-1-1,0 0 1,-1 0 0,1 0-54,3-6 71,1 1 1,-2-1-1,1 0 0,-1-1 1,0 1-1,1-4-71,-4 9 24,0 0 0,-1 0 0,1 0 0,0 0 0,-1 0 0,0 0-1,1 0 1,-1 1 0,0-1 0,-1 0 0,1 0 0,0 0 0,-1 0 0,0 0-1,1 0 1,-1 0 0,0 1 0,-1-1 0,1 0 0,0 1 0,-1-1 0,0 1 0,1-1-1,-1 1 1,-1-1-24,0 1 9,0 1-1,1-1 0,-1 1 1,0 0-1,0 0 0,0 0 1,0 0-1,-1 0 1,1 1-1,0 0 0,0-1 1,0 1-1,0 0 0,-1 1 1,1-1-1,0 0 0,0 1 1,0 0-1,0 0 0,0 0 1,0 0-1,0 0 0,-3 2-8,-5 3-26,-1 0 0,1 0 0,0 1 0,0 1 0,1 0 0,-5 5 26,-16 16-7545,22-20 1295</inkml:trace>
  <inkml:trace contextRef="#ctx0" brushRef="#br0" timeOffset="-63152.966">14038 10695 12032,'0'0'149,"0"16"342,-4 48 3327,-5 21-3818,13-107 108,1 0 0,1 1 0,1 0 0,0 1 0,6-9-108,-10 23-1,1-1-1,0 1 1,0 0-1,0 0 1,1 1 0,0-1-1,0 1 1,4-3 1,-6 5 0,0 1 1,0 0-1,0 0 0,1 1 0,-1-1 1,0 1-1,1-1 0,-1 1 0,1 0 1,-1 0-1,1 1 0,0-1 0,-1 1 1,1 0-1,0 0 0,-1 0 0,2 0 0,-1 1-1,1 0-1,-1 1 1,1-1-1,-1 1 0,0 0 1,0 0-1,0 1 1,0-1-1,0 1 0,0 0 1,-1 0-1,1 0 0,-1 0 1,0 1-1,0-1 1,0 1-1,0 0 0,-1 0 1,1 0-1,-1 0 1,0 0-1,0 3 2,2-1 34,-2 1 0,1 0 0,-1 1 0,0-1-1,0 0 1,-1 1 0,0-1 0,0 1 0,-1-1 0,0 1 0,0-1 0,-1 1 0,0 3-34,0-10 213,4-4-181,-1-1 0,0 1 0,-1-1 0,1 0 0,-1 0 0,1 0 0,-1 0 0,0 0 0,0-3-32,7-21-11,-2 17 11,0 0 0,0 1 0,1 0 0,1 0 0,0 1 0,0 0 0,1 0 0,0 1 0,0 0 0,11-7 0,-18 14 0,1-1 0,0 0 0,0 1 0,1-1 0,-1 1 0,0 0 0,0 0 0,1 0 0,-1 1 0,0-1 0,1 1 0,-1 0 0,1 0 0,-1 0 0,0 0 0,1 0 0,1 1 0,-1 1 0,-1-1 0,0 1 0,1 0 0,-1 0 0,0 0 0,0 0 0,0 1 0,0-1 0,-1 1 0,1-1 0,-1 1 0,1 0 0,-1 0 0,0 1 0,0-1 0,0 0 0,-1 0 0,1 1 0,0 1 0,2 8 1,0 0-1,-1-1 1,0 1-1,0 0 0,-2 1 1,0-1-1,0 0 0,-1 0 1,-1 1-1,0-1 1,-1 0-1,-1 5 0,-2 23 17,4-18 472,2-17-4221,-1-6-6358</inkml:trace>
  <inkml:trace contextRef="#ctx0" brushRef="#br0" timeOffset="3.647">6618 3792 9472,'4'2'7211,"-21"1"-5635,-44 11-2193,49-10 628,2-1-10,0 1 0,0 0 0,0 0 0,1 1-1,0 0 1,-1 0 0,2 1 0,-1 1 0,1-1 0,0 2 0,-4 3-1,12-9 3,-1-1 0,0 1-1,0 0 1,1 0 0,-1 0-1,1 0 1,0 0 0,-1 0-1,1 0 1,0 0 0,0 1-1,0-1 1,1 0 0,-1 0-1,0 0 1,1 0 0,-1 0-1,1 0 1,0 0 0,0-1-1,-1 1 1,1 0 0,0 0-1,1 0 1,-1-1 0,0 1-1,0-1 1,2 1-3,5 9 32,2-2 0,-1 1 0,1-2-1,2 2-31,1 0 33,32 25 92,-24-19-21,0 0 1,-2 1 0,15 15-105,-30-28 59,-1 0-1,1 0 1,-1 0 0,0 1 0,0 0 0,0-1 0,-1 1 0,1 0 0,-1 0-1,-1 0 1,1 0 0,-1 1 0,1-1 0,-1 0 0,-1 1 0,1-1 0,-1 1 0,0-1-1,-1 5-58,0-5 66,-1 0 0,1-1-1,-1 1 1,0-1-1,-1 1 1,1-1-1,-1 0 1,0 0 0,0 0-1,0 0 1,0 0-1,-1-1 1,0 1-1,0-1 1,1 0 0,-2 0-1,1-1 1,0 1-1,-2 0-65,-3 1-39,1 0 1,-1 0-1,1-1 0,-1 0 0,0-1 0,0 0 0,0 0 0,-1-1 0,-8 1 39,17-2-143,1 0-1,-1 0 1,0 0-1,0 1 0,0-1 1,1 0-1,-1 0 0,0 0 1,0-1-1,0 1 1,1 0-1,-1 0 0,0 0 1,0 0-1,0-1 0,1 1 1,-1 0-1,0-1 1,0 1-1,1-1 0,-1 1 1,1-1-1,-1 1 0,0-1 1,1 1-1,-1-1 1,1 0-1,-1 1 0,1-1 1,-1 0-1,1 1 0,0-1 1,-1 0-1,1 0 1,0 1-1,-1-1 0,1 0 1,0 0-1,0 1 0,0-2 144,12-32-7929,3 5 2148</inkml:trace>
  <inkml:trace contextRef="#ctx0" brushRef="#br0" timeOffset="3.647">6815 3941 12288,'3'12'281,"-1"0"1,-1 0 0,0 0-1,-1 0 1,0 0 0,-1 9-282,0-10 269,0-1 1,1 1 0,0-1-1,1 1 1,0-1 0,1 0-1,0 1 1,0-1 0,2 2-270,-4-11 93,1 1 0,0-1 0,0 1 0,-1-1 0,1 1 0,0-1 0,1 1 0,-1-1 0,0 0 0,0 0 0,0 1 0,1-1 0,-1 0 0,1 0 0,-1 0 0,1 0 0,-1-1 0,1 1 0,-1 0 0,1-1 0,0 1 0,-1-1 0,1 1-93,2-1 99,0 0-1,0 1 1,-1-2 0,1 1-1,0 0 1,0-1 0,0 1-1,-1-1 1,1 0 0,3-2-99,1 0 143,0 0 0,0-1 1,-1 0-1,1 0 0,-1-1 1,0 0-1,-1-1 0,1 1 1,3-6-144,-5 6 76,-2-2 1,1 1 0,-1 0 0,0-1-1,0 0 1,-1 1 0,0-1 0,0 0-1,0 0 1,-1-1 0,0 1 0,-1 0-1,0 0 1,0 0 0,0-1 0,-1 1-1,0 0 1,-2-7-77,2 8 23,0-1-1,-1 1 1,0-1 0,-1 1-1,1-1 1,-1 1 0,0 0-1,-1 0 1,1 1 0,-1-1-1,-1 1 1,1-1 0,-1 1-1,1 1 1,-1-1 0,-1 1-1,1 0 1,-1 0 0,1 0-1,-3 0-22,2 2 8,-1 0 0,1 1 1,-1 0-1,1 0 0,-1 0 0,0 1 0,1 0 0,-1 0 0,1 1 0,-1 0 0,1 0 0,-1 1 0,0 0-8,2-1-81,0 0-1,0 0 1,0 1-1,0 0 1,1 0 0,-1 0-1,1 1 1,0-1-1,-1 1 1,1 0-1,0 0 1,1 1-1,-1-1 1,0 1-1,1 0 1,0 0-1,0 0 82,3-3-150,0 0 0,0-1 0,0 1 0,0-1-1,1 1 1,-1-1 0,0 1 0,0-1 0,1 1-1,-1-1 1,0 1 0,1-1 0,-1 1 0,1-1 0,-1 1-1,1-1 1,-1 0 0,0 1 0,1-1 0,-1 0-1,1 1 1,0-1 0,-1 0 0,1 0 0,-1 1-1,1-1 1,-1 0 0,1 0 0,0 0 0,-1 0 0,1 0-1,0 0 151,18 5-4473,0-3-3911</inkml:trace>
  <inkml:trace contextRef="#ctx0" brushRef="#br0" timeOffset="3.647">7171 3551 14464,'-11'4'21,"22"28"470,-5 0 40,-1 1 1,-2-1-1,-1 1 1,-1-1 0,-4 29-532,1 24 563,17 309 1826,-15-394-2386,0 0 0,0 0 0,0 0 0,0 1 0,0-1 0,0 0 0,0 0 1,0 0-1,0 0 0,0 0 0,0 1 0,0-1 0,0 0 0,0 0 0,0 0 0,0 0 0,1 0 0,-1 0 0,0 0 0,0 1 0,0-1 0,0 0 0,0 0 0,0 0 1,0 0-1,1 0 0,-1 0 0,0 0 0,0 0 0,0 0 0,0 0 0,0 0 0,0 0 0,1 0 0,-1 0 0,0 0 0,0 0 0,0 0 0,0 0 0,0 0 0,1 0 0,-1 0 1,0 0-1,0 0 0,0 0 0,0 0 0,0 0 0,1 0 0,-1 0 0,0 0 0,0 0 0,0 0 0,0 0 0,0-1 0,0 1 0,0 0 0,0 0 0,1 0 0,-1 0 1,0 0-1,0 0 0,0 0-3,13-13-58,9-18-394,-8 2-1382,-2 0-1,-1-1 1,4-16 1834,9-27-8193,-8 33 1751</inkml:trace>
  <inkml:trace contextRef="#ctx0" brushRef="#br0" timeOffset="3.647">7418 3819 10624,'-1'17'1109,"-1"20"192,-14 268 1921,15-289-3110,0-10-4,1 0 0,-1 0 0,1 0-1,0 0 1,1 0 0,-1 0 0,1 0-1,0 0 1,1 0 0,0 0 0,0 0-1,0-1 1,0 1 0,3 4-108,-4-10 27,0 1 1,0 0 0,0-1-1,0 1 1,0-1-1,0 1 1,0-1 0,0 0-1,0 1 1,0-1-1,0 0 1,0 0 0,0 0-1,0 0 1,0 0-1,0 0 1,0 0 0,1 0-1,-1 0 1,0 0-1,0 0 1,0-1-1,0 1 1,0-1 0,0 1-1,0 0 1,0-1-1,0 0 1,0 1 0,-1-1-1,1 0 1,0 1-1,0-1 1,0 0 0,0 0-28,31-33 277,-29 30-219,21-30 91,-2 0 1,-1-1-1,-2-1 0,-2-1 1,12-34-150,-15 35 42,-8 32-42,-2 15 0,0 15 0,-3-13-36,15 113 133,-13-111-197,0 0 0,1 0 0,1-1 0,0 0 0,1 0 0,0 0-1,4 3 101,1-5-2275,-10-12 1743,0 0-1,0 1 1,0-1-1,1 0 1,-1 1-1,0-1 1,0 0-1,0 0 1,0 0-1,1 0 1,-1 0-1,0 0 1,0-1-1,0 1 1,0 0-1,0-1 1,2 1 532,9-4-5568</inkml:trace>
  <inkml:trace contextRef="#ctx0" brushRef="#br0" timeOffset="3.647">7905 3531 15232,'0'0'128,"0"10"106,2 39 35,-1-1 0,-3 1-1,-6 34-268,-2 77 474,10-145-432,-2 14 68,3 0 0,0 1-1,2-1 1,0-1 0,3 1 0,0 0 0,2 0-110,-7-27 16,-1 0 1,1 0 0,0 0-1,0 0 1,0 0-1,0-1 1,0 1 0,1 0-1,-1-1 1,0 1-1,1-1 1,-1 0 0,1 1-1,-1-1 1,1 0-1,0 0 1,0 0-17,-1 0-41,0-1 0,0 0-1,0 1 1,1-1 0,-1 0 0,0 0 0,0 0 0,0 0 0,0 0 0,1 0-1,-1 0 1,0-1 0,0 1 0,0 0 0,0-1 0,0 1 0,0 0-1,0-1 1,1 0 0,-1 1 0,0-1 41,2-2-284,0 1 1,0 0-1,-1-1 0,1 0 1,-1 0-1,0 0 1,0 0-1,0 0 0,0 0 1,0 0-1,-1-1 0,1 1 1,-1-1-1,0 1 1,0-1-1,0-2 284,1-8-1485,-2 0 0,0 0 1,0 0-1,-2 0 0,0-2 1485,-5-37-5013</inkml:trace>
  <inkml:trace contextRef="#ctx0" brushRef="#br0" timeOffset="3.647">7625 3647 11264,'-15'6'637,"13"-2"253,24 5 758,-4-3-1346,15 6 183,1-2 1,0-1-1,0-1 0,1-2 0,0-2 1,0-1-1,1-1 0,24-4-485,66-7 712,-36 1 432,0 4-1144,-89 4 128,-27 3 107,20-2-1462,-2 1 3091,7-2-6383,1 0-5956,0 0 5910</inkml:trace>
  <inkml:trace contextRef="#ctx0" brushRef="#br0" timeOffset="3.647">8280 3819 14336,'-4'4'65,"1"1"0,0-1 0,0 1 0,0 0 0,0 0 0,1 1 0,0-1 0,0 0 0,0 1 0,1-1 0,0 1 0,0 0 0,0 0-65,-4 82 989,4-51-626,-1-4 19,-1-4 115,2 1-1,1 0 0,1-1 1,2 3-497,-3-32-63,0 0 0,0 1 0,-1-1 0,1 1 0,1-1 0,-1 0 0,0 1 0,0-1 0,0 0 0,0 1 0,0-1 0,0 0 0,0 1 0,0-1 0,0 0 0,1 0 0,-1 1 0,0-1 0,0 0 0,0 1 0,1-1 0,-1 0 0,0 0 0,0 0 1,1 1-1,-1-1 0,0 0 0,1 0 0,-1 0 0,0 1 0,1-1 0,-1 0 0,0 0 0,1 0 0,-1 0 0,0 0 0,1 0 0,-1 0 0,0 0 0,1 0 0,-1 0 0,0 0 0,1 0 0,-1 0 0,0 0 0,1 0 0,-1 0 0,0 0 0,1 0 0,-1-1 0,0 1 0,1 0 0,-1 0 0,0 0 0,0-1 1,1 1-1,-1 0 0,0 0 0,0 0 0,1-1 0,-1 1 0,0 0 63,12-14-3541,3-10-1622,-2-14-234</inkml:trace>
  <inkml:trace contextRef="#ctx0" brushRef="#br0" timeOffset="3.647">8317 3450 15872,'0'0'0,"4"11"256,-4-11 0,3 10-129,-3-10 1,0 0-128,0 0 128,-3 11-128,3-3 0,0 0-4223,4 8 127,1-1-1792</inkml:trace>
  <inkml:trace contextRef="#ctx0" brushRef="#br0" timeOffset="3.647">8418 3982 14976,'-2'8'2,"1"0"0,0 0 1,1 0-1,0-1 0,0 1 1,1 0-1,0 0 1,0 0-1,1 0 0,0-1 1,0 1-1,1-1 0,0 1 1,0-1-1,1 1-2,-2-4 38,-1-1-1,0-1 1,1 1 0,0 0-1,0 0 1,0-1 0,0 1-1,0-1 1,0 1 0,1-1-1,-1 0 1,1 0 0,0 0-1,-1 0 1,1 0 0,0-1-1,0 1 1,0-1 0,0 0-1,0 0 1,1 0 0,-1 0-1,0-1 1,0 1 0,1-1-1,-1 0 1,0 0 0,0 0-1,1 0 1,-1-1 0,0 1 0,0-1-1,1 0 1,-1 0 0,0 0-1,0 0 1,0 0-38,1-2 130,1 1 0,-1-1 0,0 1 1,0-1-1,-1 0 0,1 0 0,0-1 1,-1 1-1,0-1 0,0 0 0,0 0 0,0 0 1,-1 0-1,0 0 0,0-1 0,0 1 0,0-1 1,0 1-1,-1-1 0,0 0 0,0 1 0,0-1 1,-1 0-1,0 0 0,1 0 0,-2 0 1,1 0-1,-1 1 0,1-1 0,-1 0 0,0 0 1,-2-3-131,1 1 87,0 0 1,0 1 0,-1-1 0,0 1 0,0-1 0,-1 1 0,1 0 0,-1 0 0,-1 1 0,1-1 0,-1 1 0,0 0 0,0 0 0,0 1-1,-1-1 1,1 1 0,-1 0 0,0 1 0,-1 0 0,1 0 0,0 0 0,-5-1-88,1 2-93,0 1 0,0 0 0,0 0 0,0 1 0,0 1-1,0-1 1,0 2 0,0-1 0,0 1 0,0 1 0,-3 1 93,9-1-1091,3-2-3343,1-1-6659</inkml:trace>
  <inkml:trace contextRef="#ctx0" brushRef="#br0" timeOffset="3.647">8689 3777 14336,'-2'2'57,"1"-1"1,-1 1-1,1 0 1,0-1 0,-1 1-1,1 0 1,0 0-1,0 0 1,0 0 0,1 0-1,-1 0 1,0 0 0,1 0-1,-1 0 1,1 0-1,0 0 1,0 0 0,0 3-58,4 44 1594,0-17-748,-12 161 2482,11-194-3257,-1 1 0,0-1 0,-1 0 0,1 0 0,0-1 0,0 1 0,0 0 1,-1 0-1,1-1 0,0 1 0,-1-1 0,2-1-71,15-24 133,0 0-1,-2-1 1,0-2-133,-3 5 98,1 0 0,1 1 0,1 0-1,10-9-97,-26 32 1,1 0 0,0 0-1,-1 0 1,1 0-1,0 0 1,0 1 0,0-1-1,0 0 1,0 0-1,0 1 1,0-1 0,0 1-1,0-1 1,1 1 0,-1-1-1,0 1 1,0 0-1,0 0 1,0-1 0,1 1-1,-1 0 1,0 0 0,0 0-1,0 0 1,1 0-1,-1 1 1,1-1-1,0 1 3,0 0 0,0 0-1,0 1 1,0-1 0,-1 0-1,1 1 1,0 0 0,-1-1 0,1 1-1,-1 0 1,1 0 0,-1 0 0,0 0-1,1 0-2,5 13 18,0 0-1,0 0 1,-1 1-1,0 3-17,-3-8 3,7 22-13,-2-1-1,0 11 11,16 61 789,-24-103-767,0-1-406,0 0-640,0 0-2454,0 0-1705,0 0-4353</inkml:trace>
  <inkml:trace contextRef="#ctx0" brushRef="#br0" timeOffset="3.647">10592 1535 4864,'0'0'149,"1"4"86,1 8 131,0-1 0,1 0 0,0 1 1,1-1-1,0 0 0,3 6-366,-6-17 38,0 1 0,0-1 0,-1 1 0,1-1 0,0 1 0,0-1 0,-1 1 0,1-1 0,0 0 0,0 0 0,0 1 0,0-1 0,0 0 0,0 0 0,-1 0 0,1 0 0,0 0-1,0 0 1,0 0 0,0 0 0,0 0 0,0-1 0,0 1 0,-1 0 0,1-1 0,1 1-38,22-12 528,-23 11-501,-1-1 1,1 1-1,0 0 1,0 0-1,-1 0 1,1 0 0,0-1-1,-1 1 1,1 0-1,-1-1 1,0 1-1,1 0 1,-1-1-1,0 1 1,0 0 0,0-1-1,0 1 1,0-1-1,0 1 1,0 0-1,-1-1 1,1 1-1,0 0 1,-1-1 0,1 1-1,-1 0 1,1 0-1,-1-1 1,0 1-1,0 0 1,1 0-1,-1 0 1,0 0 0,0 0-1,0 0 1,0 0-1,0 0 1,0 0-1,0 0 1,-1 1-1,1-1 1,0 0 0,0 1-1,-1-1 1,1 1-1,0 0 1,-1-1-1,1 1-27,-1-1-405,2 1-1046,0 0-4159</inkml:trace>
  <inkml:trace contextRef="#ctx0" brushRef="#br0" timeOffset="3.647">11330 1631 4864,'0'0'384,"9"2"0,4 5 256,-2-5 0,2-2-256,-2-2 128,-1-3-384,0 1 128,-3-1-256,-7 5 128,4-10-128,-4 10 0,-16-14 0,5 10 0,-2 0-1792,2 1 128,0 1-1536</inkml:trace>
  <inkml:trace contextRef="#ctx0" brushRef="#br0" timeOffset="3.647">10837 1997 4352,'0'0'0,"15"-4"128,-15 4 128,13 0 128,-13 0 128,0 0 128,0 0 128,0 0-512,0 0 128,0 0-256,0 0 0,-11-7-256,11 7 0,0 0-5248</inkml:trace>
  <inkml:trace contextRef="#ctx0" brushRef="#br0" timeOffset="3.647">11958 1807 3840,'3'11'0,"1"8"896,0-8 0,0-1-128,-4-10 128,17 11-768,-6-14 0,1-1-128,3-10 0,0-5 0,1-3 0,-3-1-768,-2 1 0,0 0-3328</inkml:trace>
  <inkml:trace contextRef="#ctx0" brushRef="#br0" timeOffset="3.647">12810 1918 7168,'0'0'0,"20"11"256,-11-6 128,-1-1 128,1-4 0,2-2-256,-2-5 128,-1-4-256,-3-1 128,-3-4-256,-4 0 128,-4 0-256,-4 2 0,-1 2-4352,-1 5-640</inkml:trace>
  <inkml:trace contextRef="#ctx0" brushRef="#br0" timeOffset="3.647">12698 2450 6656,'0'0'0,"0"0"256,0 0 0,11 7 128,-1-3 128,-2 0-128,0 0 128,-1-1-256,-7-3 128,10 3-256,-10-3 0,0 0-384,-14-7 128,-8-1-4224,-4 1-640</inkml:trace>
  <inkml:trace contextRef="#ctx0" brushRef="#br0" timeOffset="3.647">10854 2598 4480,'0'0'0,"0"0"0,0 0 128,0 0 0,0 0 0,0 0 512,0 0 0,-13 14-512,2-6 0,0 5-128,0-2 0,0 0-4352</inkml:trace>
  <inkml:trace contextRef="#ctx0" brushRef="#br0" timeOffset="3.647">10935 3531 4864,'0'0'0,"12"-6"0,-12 6 0,14-6 128,-14 6 0,11-5 0,-11 5 128,8 0 1024,-8 0 0,0 0-1024,-11 5 128,-4 3 128,-1-1 0,-5-1-256,2-4 0,-3 1-384,7-10 128,-1 0-7168</inkml:trace>
  <inkml:trace contextRef="#ctx0" brushRef="#br0" timeOffset="3.647">12297 3645 2944,'0'0'0,"0"0"-1792</inkml:trace>
  <inkml:trace contextRef="#ctx0" brushRef="#br0" timeOffset="3.647">12297 3599 9344,'0'0'0,"0"0"0,0 0 0,0 0 0,0 0 0,0 0 0,0 0 0,0 0 0,0 0 0,0 0 0,0 0 0,0 0-384,0 0 0,0 0-5632</inkml:trace>
  <inkml:trace contextRef="#ctx0" brushRef="#br0" timeOffset="3.647">13116 3621 6912,'0'0'-256,"0"0"128,-6 19 0,3-8 128,1 0 0,-4 0 128,-1-1 0,-11-5 128,-3-1 128,0-1 0,-1-6-128,-1-6 128,-6-8-256,7-2 128,6-3-896,9-13 128,0 1-4736</inkml:trace>
  <inkml:trace contextRef="#ctx0" brushRef="#br0" timeOffset="3.647">13243 1866 5504,'0'0'0,"8"3"128,-8-3 0,11 0 896,-11 0 0,8-6-256,-8 6 0,-5-11-384,5 11 128,-17-9-384,6 3 0,2 2-128,-2-4 0,-3-6-2560,6-1 0,-2 0-1024</inkml:trace>
  <inkml:trace contextRef="#ctx0" brushRef="#br0" timeOffset="3.647">12577 1491 6272,'7'2'88,"1"-1"0,-1 0 0,0 0 0,1-1 1,-1 0-1,1 0 0,-1-1 0,7-1-88,25-1 724,-39 3-692,-1 0 1,1 0-1,0 0 0,0 0 1,0 0-1,0 0 0,0 0 1,0 1-1,0-1 0,0 0 1,0 0-1,0 0 0,0 0 1,-1 0-1,1 0 0,0 0 0,0 1 1,0-1-1,0 0 0,0 0 1,0 0-1,0 0 0,0 0 1,0 0-1,0 1 0,0-1 1,0 0-1,0 0 0,0 0 1,1 0-1,-1 0 0,0 0 1,0 0-1,0 1 0,0-1 0,0 0 1,0 0-1,0 0 0,0 0 1,0 0-1,0 0 0,0 0 1,0 0-1,1 0 0,-1 0 1,0 1-1,0-1 0,0 0 1,0 0-1,0 0 0,0 0 0,0 0 1,1 0-1,-1 0 0,0 0 1,0 0-1,0 0 0,0 0 1,0 0-1,0 0 0,1 0 1,-1 0-1,0 0-32,-17 11 679,-24 11-215,-18-8-243,34-15-5178,16-1-163</inkml:trace>
  <inkml:trace contextRef="#ctx0" brushRef="#br0" timeOffset="3.647">11514 3575 4992,'2'-2'18,"-1"-1"-1,1 1 1,0-1 0,1 1-1,-1 0 1,0 0 0,1 0-1,-1 0 1,1 0 0,-1 1 0,1-1-1,0 1 1,0 0 0,0 0-1,0 0 1,0 0 0,0 0-1,0 0 1,0 1 0,0-1-1,0 1 1,0 0 0,0 0-18,5 1 199,-1-1 0,0 1 0,0 0 0,1 1-1,-1 0 1,0 0 0,0 0 0,-1 1 0,4 2-199,-9-5 57,0 0 0,-1 0 0,1 0 0,-1 0 0,1 0 0,0 0 0,-1 1-1,1-1 1,-1 0 0,1 0 0,-1 1 0,1-1 0,-1 0 0,1 1 0,-1-1 0,1 0 0,-1 1 0,1-1 0,-1 1 0,1-1-1,-1 1 1,0-1 0,1 1 0,-1-1 0,0 1 0,1-1 0,-1 1 0,0-1 0,0 1 0,0 0 0,0-1 0,1 1 0,-1-1-1,0 1 1,0 0 0,0-1 0,0 1 0,0-1 0,0 1 0,-1 0 0,1-1 0,0 1 0,0-1 0,0 1 0,0-1-1,-1 1 1,1 0 0,0-1 0,-1 1 0,1-1 0,0 1 0,-1-1 0,1 0 0,-1 1 0,1-1 0,-1 1 0,1-1 0,-1 0-1,1 1 1,-1-1 0,1 0 0,-1 1 0,1-1 0,-1 0 0,1 0 0,-1 0 0,0 1-57,-39 11 645,37-12-622,-1 0 1,0 0-1,0 0 1,0-1-1,1 0 1,-1 0-1,0 0 1,-3-1-24,-6-8-2676,13 9 2358,0 0-1,0 1 1,0-1-1,-1 1 1,1-1-1,0 0 1,0 0-1,0 1 1,0-1-1,0 0 1,0 1-1,0-1 1,0 0-1,0 1 1,0-1-1,1 0 1,-1 1-1,0-1 1,0 0-1,1 1 1,-1-1-1,0 1 1,1-2 318,3-6-1707</inkml:trace>
  <inkml:trace contextRef="#ctx0" brushRef="#br0" timeOffset="3.647">12273 3647 4864,'0'0'0,"11"0"0,-11 0 128,8 0 256,-8 0 128,0 0-128,0 0 128,0 0 512,0 0 0,0 0-640,0 0 0,0 0-256,0 0 0,0 0-7040</inkml:trace>
  <inkml:trace contextRef="#ctx0" brushRef="#br0" timeOffset="3.647">11957 2259 4992,'1'0'17,"0"1"-1,0-1 1,0 0 0,0 0-1,0 0 1,0 0 0,1-1 0,-1 1-1,0 0 1,0 0 0,0-1-1,0 1 1,0 0 0,0-1 0,0 1-1,0-1 1,0 1 0,0-1-1,0 0 1,-1 1 0,1-1 0,0 0-1,0 0 1,0 0 0,-1 1-1,1-1 1,0-1-17,1-1 61,-1 2 173,-1 1 428,0 0 127,0 0 86,0 0-22,0 0-170,0 0-65,0 0-63,-33 9 725,28-9-1167,-1 0 1,0-1 0,1 1-1,-1-1 1,0 0-1,1-1 1,-1 1-1,-2-2-113,-12-12-1374,20 14 1145,-1 0-1,1 1 1,0-1 0,-1 0 0,1 0-1,0 0 1,0 0 0,0 1 0,0-1-1,0 0 1,0 0 0,0 0 0,0 0-1,0 0 1,0 1 0,0-1 0,1 0-1,-1 0 1,0 0 0,1 0 0,-1 1-1,0-1 1,1 0 0,-1 0 0,1 1-1,-1-1 1,1 0 229,10-11-5269</inkml:trace>
  <inkml:trace contextRef="#ctx0" brushRef="#br0" timeOffset="3.647">12334 2137 5632,'0'0'0,"-11"0"384,11 0 0,0 0 384,0 0 128,0 0-512,0 0 128,-9 0-256,9 0 0,-12 0-128,12 0 0,-16-3-512,16 3 128,0 0-6144</inkml:trace>
  <inkml:trace contextRef="#ctx0" brushRef="#br0" timeOffset="3.647">12027 1387 5632,'0'0'-128,"0"0"128,0 0-128,0 0 128,0 0 0,0 0 0,-3 8 0,3-8 0,7 11 0,-7-11 128,12 11-128,-12-11 128,14 10-128,-14-10 128,0 0-3968</inkml:trace>
  <inkml:trace contextRef="#ctx0" brushRef="#br0" timeOffset="3.647">12548 1620 3968,'0'0'0,"0"0"0,0 0 0,0 0 128,0 0 128,0 0 384,0 0 0,0 0-512,0 0 128,0 0-256,0 0 0,0 0 0,0 0 0,0 0-4096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5:28:06.44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255 11 6144,'-1'1'147,"1"0"0,-1 0 0,1 0 0,-1 0 0,1-1 0,-1 1 0,1 0 1,0 0-1,-1 0 0,1 0 0,0 0 0,0 0 0,0 0 0,0 0 0,0 0 0,0 0 0,0 0 1,0 0-1,0 0 0,0 0 0,1 0 0,-1 0 0,0 1-147,19 14 3335,-12-11-4037,5 3 837,-1 2 1,0-1 0,-1 1 0,0 1 0,0 0 0,-1 0-1,-1 1 1,0 0 0,0 0 0,-1 1 0,-1 0-1,0 0 1,-1 1 0,0-1 0,-2 1 0,1 0 0,-1 0-1,-1 1 1,-1-1 0,0 1 0,-1-1 0,0 1-1,-1-1 1,-1 0 0,0 1 0,-1-1 0,0 0 0,-1 0-1,-1-1 1,-4 8-136,5-13 79,0 0 0,-1 0 0,0 0 0,0-1 0,-1 1 1,0-1-1,-1-1 0,1 1 0,-1-1 0,-1 0 0,1-1 0,-1 0 0,0 0 0,0-1 0,0 1 0,-3-1-79,5-1 53,0-1-1,0-1 1,-1 1 0,1-1-1,0-1 1,-1 1-1,1-1 1,-1 0 0,1 0-1,0-1 1,-1 1-1,1-2 1,0 1-1,0-1 1,-1 0 0,1 0-1,1 0 1,-1-1-1,0 0 1,1 0 0,-1-1-1,1 1 1,-3-4-53,-4-3 42,1-1 0,0-1 0,1 1 0,1-2 1,0 1-1,0-1 0,1-1 0,1 1 0,0-1 0,1-1 1,1 1-1,-4-16-42,5 16 8,1-1 1,0 1 0,1-1-1,1 0 1,0 1 0,1-1-1,1 0 1,0 0 0,1 1-1,0-1 1,1 1 0,1-1-1,4-8-8,-4 15-19,0 0-1,1 0 0,0 0 0,0 1 0,1 0 0,0 0 0,0 0 0,1 1 0,-1 0 0,1 0 0,1 1 0,-1 0 0,1 0 0,0 0 1,0 1-1,1 1 0,-1-1 0,1 1 0,8-1 20,20-5-93,1 1 1,0 3-1,0 0 1,6 3 92,-35 1-20,29-1-31,-1 1 0,1 2 0,0 2 0,-1 1-1,31 8 52,-29-7 214,-28-5-4297,2 0-4421,-13 0 4366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5:28:06.44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4 9088,'0'0'256,"0"0"64,0 0 256,20 1 2282,62 5-1261,1-5 1,53-6-1598,-39 1 346,-70 2-1358,-20 2-8493,-7 0 5303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5:28:06.44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3 9472,'0'0'384,"0"0"-43,0 0-170,0 0-22,0 0 107,0 0 128,0 0 128,24 6 853,42-3-177,0-2 0,55-7-1188,46-1 675,-166 7-2787,-1 0-1301,0 0-3819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5:28:06.44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418 142 9600,'0'0'128,"0"0"21,-1-2 107,-4-10 279,1 1 0,-2 1-1,1-1 1,-1 1 0,-1 0 0,0 0-1,-1 0 1,-5-5-535,8 11 50,0 0-1,0 0 1,0 0-1,0 1 1,-1 0-1,0 0 1,0 0-1,0 0 1,0 1-1,0 0 1,0 1-1,0-1 1,-1 1-1,1 0 1,-1 1-1,1-1 1,-2 1-50,-1 0 7,-1 1 1,1 0-1,0 0 1,0 0-1,0 1 0,0 1 1,0-1-1,1 2 1,-1-1-1,1 1 0,0 0 1,0 1-1,0 0 1,0 0-1,1 1 0,0 0 1,0 0-1,-6 7-7,4-1 9,0 0 1,1 0-1,0 1 0,1 1 0,0-1 0,1 1 1,1 0-1,0 0 0,1 0 0,1 1 1,-1 4-10,0 3 6,1 1 0,2 0 1,0 0-1,1 0 1,2 8-7,-2-21 6,1-1 1,1 1 0,0-1 0,0 0 0,1 1 0,0-1 0,0 0-1,1-1 1,0 1 0,1-1 0,0 1 0,0-1 0,1-1 0,1 2-7,-2-5 47,0 0 0,0 0 0,0-1 1,0 1-1,1-1 0,0 0 1,0-1-1,0 1 0,0-1 0,0 0 1,0-1-1,0 0 0,0 0 1,1 0-1,-1 0 0,1-1 1,-1 0-1,2-1-47,55-7-2202,-6-8-6815,-50 13 8604,-1 0 1,0 0 0,0 0-1,0-1 1,0 0-1,3-3 413,15-10-1621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5:28:06.44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11 10368,'0'0'256,"25"-5"277,-9 3-290,-1 0-1,1 1 1,-1 1 0,1 0-1,-1 1 1,1 0 0,-1 2-1,12 2-242,-27-4 38,1-1 0,0 0 0,0 0-1,-1 1 1,1-1 0,0 1 0,0-1-1,-1 0 1,1 1 0,0-1 0,-1 1-1,1 0 1,-1-1 0,1 1 0,-1-1-1,1 1 1,-1 0 0,1-1 0,-1 1-1,0 0 1,1 0 0,-1-1 0,0 1-1,1 0 1,-1 0 0,0 0 0,0-1-1,0 1 1,0 0 0,0 0 0,0 0-1,0 0 1,0-1 0,0 1 0,0 0-1,-1 0 1,1 0 0,0-1 0,0 1-1,-1 0 1,1 0 0,-1-1 0,1 1-38,-23 35 416,19-30-216,-15 18 276,-1-1 0,-19 17-476,-9 11 477,48-51-469,0 0 0,0 0-1,-1 0 1,1 1 0,0-1-1,0 0 1,-1 0 0,1 1-1,0-1 1,0 0 0,0 1-1,0-1 1,-1 0 0,1 1-1,0-1 1,0 0 0,0 1-1,0-1 1,0 0 0,0 1-1,0-1 1,0 0 0,0 1-1,0-1 1,0 0 0,0 1-1,0-1 1,0 0 0,0 1-1,1-1 1,-1 0 0,0 1-1,0-1 1,0 0 0,0 1-8,13 4 178,20-2-6,42-11-180,-27 2-3140,1 5-6879,-21 2 7104</inkml:trace>
  <inkml:trace contextRef="#ctx0" brushRef="#br0" timeOffset="1">542 138 10240,'0'0'149,"0"0"107,0 0 149,0 0 193,21 10 1620,0-2-1897,1 0 1,-1-2-1,1-1 0,0-1 0,1 0 1,5-2-322,42 1-7410,-60-3 1714</inkml:trace>
  <inkml:trace contextRef="#ctx0" brushRef="#br0" timeOffset="2">367 456 12288,'0'0'0,"14"1"0,11 4 0,5-2 128,3 1-128,1-2 128,1-1 0,4-1 0,4 0 0,0-1 0,4-1-128,-2-4 128,0 0-640,-8 0 128,-5-2-5120,-8 2 128,0-1 4096</inkml:trace>
  <inkml:trace contextRef="#ctx0" brushRef="#br0" timeOffset="3">529 250 8960,'-3'13'3187,"-12"8"-2566,2-3-333,-1 11 39,1 1 0,2 0 0,0 1 0,3 0 0,0 1 0,2-1 0,1 1 0,2 1 1,0 24-328,3-52 89,1 1 0,-1-1 0,1 1 0,0-1 0,0 0 0,0 0 0,1 1 0,0-1 0,0 0 0,0 0 1,1-1-1,0 1 0,0 0 0,0-1 0,0 0 0,0 0 0,1 0 0,0 0 0,0 0 0,0-1 0,0 1 1,1-1-1,-1-1 0,1 1 0,0 0 0,0-1 0,0 0 0,0 0 0,0-1 0,0 1 0,2-1-89,6 2-227,1 0 1,-1-1-1,1-1 0,-1 0 0,10-1 227,-3-2-2669,0 0 1,0 0-1,6-3 2669,1-1-6677</inkml:trace>
  <inkml:trace contextRef="#ctx0" brushRef="#br0" timeOffset="4">1560 257 6016,'7'-6'479,"0"0"0,0 0 1,-1-1-1,0 1 0,0-2 1,-1 1-1,0-1 0,1-2-479,-5 8 98,0 0-1,0 1 1,0-1-1,-1 0 1,1 0-1,-1 0 0,1 0 1,-1 0-1,0 0 1,0 1-1,0-1 1,0 0-1,0 0 0,0 0 1,-1 0-1,1 0 1,0 0-1,-1 0 0,0 0 1,1 1-1,-1-1 1,0 0-1,0 0 1,0 1-1,0-1 0,0 0 1,-1 1-1,1-1 1,0 1-1,-1 0 1,1-1-1,-1 1 0,1 0 1,-1 0-1,1 0 1,-1 0-1,0 0 1,0 1-1,0-1 0,1 0 1,-3 0-98,-3-1 35,-1-1 1,1 1-1,-1 0 1,0 1-1,0 0 1,0 0-1,0 1 1,0 0-1,0 0 1,0 1-1,0 0 0,0 0 1,0 1-1,1 0 1,-1 0-1,0 1 1,1 0-1,0 1 1,0-1-1,-1 2-35,-18 10 138,1 2-1,0 0 0,1 2 1,-12 13-138,35-31 0,-17 15 51,1 0 0,-14 18-51,27-29 10,0 0 0,0 0 0,1 1 1,-1-1-1,1 1 0,1 0 0,-1 0 0,1 0 0,0 0 1,0 1-1,1-1 0,0 0 0,0 2-10,1-6 11,0 0 0,0 0 0,0 0-1,0 0 1,1 0 0,-1 0 0,1 0 0,-1 0-1,1-1 1,0 1 0,-1 0 0,1 0 0,0 0 0,0-1-1,1 1 1,-1 0 0,0-1 0,0 1 0,2 0-11,1 1 41,0 0 0,0 0 0,0 0 1,0-1-1,1 0 0,-1 0 1,0 0-1,4 0-41,10 3 157,0-1-1,0-1 1,0 0 0,2-2-157,-18-1 10,22 1 255,-15 0 243,-28 6-385,3-1-123,1 1 0,0 0 0,0 1 0,1 0 0,0 2 0,0-1 0,-6 8 0,-17 16 0,-28 34 0,63-66 1,1 0-1,-1 1 0,1-1 1,0 1-1,-1 0 0,1-1 1,0 1-1,0 0 0,0 0 1,0 0-1,1 0 1,-1-1-1,1 1 0,-1 0 1,1 0-1,-1 0 0,1 0 1,0 0-1,0 0 0,0 0 1,0 1-1,1 0 0,-1-1-1,1 1-1,1-1 1,-1 0 0,0 1 0,0-1 0,1 0-1,-1 0 1,1 0 0,0 0 0,0 0-1,0 0 1,0-1 0,0 1 0,0 0 0,1 0 1,7 4 19,0-1 1,1 0 0,0 0 0,0-1 0,0-1 0,0 1-1,2-1-19,14 1 358,0 0-1,-1-1 0,1-2 1,1-1-358,-27 0-334,1 0 0,-1-1 0,1 1 1,-1 0-1,0-1 0,1 1 0,-1-1 1,0 1-1,0-1 0,0 0 0,1 1 1,-1-1-1,0 0 0,0 0 0,0 0 1,0 0 333,6-4-4516,1 0-1777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0:51:20.22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8 122 7936,'-7'-7'21,"40"0"342,245-13 394,255-9 43,-431 28-692,182-8 1003,-213 4-248,1-4-1,64-17-862,-115 22-1451,-1-1-6207</inkml:trace>
  <inkml:trace contextRef="#ctx0" brushRef="#br0" timeOffset="594.643">278 376 8960,'31'-12'384,"-17"9"-350,1 0 1,-1 1-1,1 1 1,0 0-1,-1 1 1,1 1-1,0 0 1,-1 0-1,1 2 1,-1 0-1,1 1 1,-1 0-1,0 1 1,-1 0-1,1 2 1,-1-1-1,0 2 1,-1-1-1,1 2 1,-2 0-1,1 0 1,-1 1-1,-1 0 1,0 1-1,0 0 1,-1 1-1,-1 0 1,0 0-1,0 1 1,-1 0-1,-1 0 1,0 1 0,-1 0-1,2 8-34,-5-13 77,0 0 0,0 0 0,-1 0-1,0 0 1,-1 1 0,0-1 0,0 0 0,-1 0 0,0 0 0,-1 0-1,0 0 1,0 0 0,-1 0 0,-1 3-77,0-6 53,1 1 0,-1-1-1,0 0 1,-1 0 0,1-1 0,-1 1 0,0-1 0,-1 0-1,1-1 1,-1 1 0,0-1 0,0 0 0,0 0-1,-1-1 1,1 0 0,-1 0 0,0 0 0,-2-1-53,-7 3 118,-1 0 0,0-2 1,0 0-1,0-1 1,-11 0-119,18-1 58,1-1 1,0-1 0,-1 0-1,1 0 1,0-1 0,0 0-1,-1 0 1,2-1 0,-1-1-1,0 1 1,-1-2-59,9 4 8,-1 1 0,1-1 0,0 0-1,0 0 1,-1 0 0,1 0 0,0 0 0,0 0 0,0 0 0,0 0-1,0 0 1,0 0 0,0 0 0,0-1 0,1 1 0,-1 0 0,0-1 0,1 1-1,-1-1 1,1 1 0,0 0 0,-1-1 0,1 1 0,0-1 0,0 1-1,0-1-7,0-1 12,1 0 0,-1 0 0,1 1 0,0-1 0,0 0 0,1 1 0,-1-1 0,0 1-1,1-1 1,-1 1 0,1 0 0,0 0 0,1-2-12,5-4 29,1 0 0,0 0 0,0 1 0,1 0 0,-1 0 0,7-2-29,30-13-110,1 3 0,0 1 0,12-1 110,30-7-3790,-77 23 2876,34-11-5422</inkml:trace>
  <inkml:trace contextRef="#ctx0" brushRef="#br0" timeOffset="1697.683">1345 361 8448,'-1'-3'422,"1"1"0,0 0 0,-1-1 0,0 1 0,0 0 1,0-1-1,0 1 0,0 0 0,0 0 0,0 0 0,-1 0 0,0-2-422,-31-29 1060,22 24-1086,0 0 0,-1 1 0,0 0-1,-1 1 1,-10-4 26,18 8-7,0 1 1,0 0-1,0 1 0,-1-1 0,1 1 0,0 0 0,-1 0 1,1 1-1,-1 0 0,1 0 0,-1 0 0,1 1 0,-1-1 1,1 1-1,-1 0 0,1 1 0,0 0 0,0 0 1,-1 0-1,1 0 0,1 1 0,-1-1 0,0 1 0,1 1 1,-1-1-1,1 1 0,0-1 0,0 1 0,0 0 0,1 1 1,0-1-1,-1 0 0,1 1 0,1 0 0,-1 0 0,1 0 1,0 0-1,0 0 0,0 0 0,1 1 0,0-1 1,0 1-1,0-1 0,1 1 0,-1-1 0,1 1 0,1-1 1,-1 1-1,1-1 0,1 6 7,0-4-9,-1 1 0,2-1-1,-1 1 1,1-1 0,0 0 0,0 0 0,1 0-1,0-1 1,0 1 0,1-1 0,0 0 0,0 0 0,0 0-1,1-1 1,-1 0 0,1 0 0,1-1 0,-1 1-1,1-1 1,-1 0 0,1-1 0,0 0 0,1 0-1,2 0 10,4 1 62,0-1-1,0 0 0,1-1 0,-1-1 0,1 0 0,-1-1 0,1-1 0,-1 0 0,1-1 0,-1 0 0,0-1 0,9-4-61,-11-1 627,-17-1-260,-21 0-230,12 10-137,1 0 0,-1 1 0,1 1 0,0 0 0,0 1 0,0 1 0,0 0 0,0 0 0,1 1 0,0 1 0,1 0 0,-1 1 0,-5 3 0,1 1 0,1 1 0,0 1 0,0 0 0,1 1 0,1 0 0,-9 14 0,18-23-25,0 1 0,0-1 0,1 0 1,0 1-1,0 0 0,0 0 0,1-1 1,0 2-1,0-1 0,1 0 0,0 0 1,0 0-1,1 1 0,0-1 0,0 0 1,0 1-1,1-1 0,1 0 0,-1 0 1,1 0-1,0 0 0,0 0 0,1 0 1,0 0-1,2 3 25,2 0 9,1 1 0,0-1-1,0 0 1,1-1 0,0 0 0,1-1 0,0 0 0,0 0 0,1-1 0,-1 0 0,2-1-1,-1 0 1,1-1 0,1 1-9,-2-1 119,1-1 0,0 0 0,0-1 1,0 0-1,0-1 0,0 0 0,1 0 0,-1-2 0,1 0 0,-1 0 0,0-1 1,1 0-1,-1-1 0,8-3-119,-17 4 81,0 0 1,0 0-1,0-1 0,0 1 1,0-1-1,0 0 0,-1 0 1,1 0-1,-1 0 0,1 0 1,-1-1-1,0 1 0,1-1-81,12-24-4129,-8 14-5364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5:28:06.45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41 6528,'10'-3'394,"0"2"1,-1 0-1,1 0 0,0 0 1,0 2-1,3-1-394,23 0 962,116-16 93,-86 7-111,0 2 1,6 4-945,-71 3 128,-1 0-43,0 0-170,0 0-747,0 0-2795,0 0-42,0 0 2346,0 0 491,0 0-661</inkml:trace>
  <inkml:trace contextRef="#ctx0" brushRef="#br0" timeOffset="1">39 290 7296,'3'-1'109,"1"0"1,-1 0-1,1 0 1,-1 1 0,1-1-1,-1 1 1,1 0-1,0 0 1,-1 0 0,1 0-1,0 1 1,-1-1-1,1 1 1,-1 0-1,1 0 1,-1 0 0,0 1-1,1-1 1,-1 1-1,0 0 1,0 0-1,1 1-109,3 0 166,-1 0 0,1 0-1,-1-1 1,1 0 0,0 0 0,0 0-1,0-1 1,0 0 0,0-1-166,69 3 649,-63-3-486,-10 0-188,6 0-31,0 0 1,1 0-1,-1-1 1,0 0-1,0 0 1,0-1-1,0-1 1,5-1 55,-7-3-4108,-5 5-960,-2 2 5050,0 0-1433</inkml:trace>
  <inkml:trace contextRef="#ctx0" brushRef="#br0" timeOffset="2">31 93 5760,'-12'206'6739,"5"-119"-6298,3-1 1,4 1 0,4 0-442,8-42 2048,-12-43-1686,0-2-63,125 5 341,-83-5-2287,21 6-5901,-24 1 2002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5:28:06.45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0 240 9856,'0'0'405,"0"0"64,0 0-42,0 0 21,0 0-128,0 0 21,0 0-63,0 0-22,0 0 0,22 9 1429,-5-5-1438,0-1 1,0-1-1,0 0 1,0-1-1,1-1 1,-1-1-1,1 0-247,9 0 585,-1 0-1,15 3-584,-39-1 457,-2-1-1483,1 0-2607,-1 0-5583</inkml:trace>
  <inkml:trace contextRef="#ctx0" brushRef="#br0" timeOffset="1">190 0 8576,'0'0'384,"0"0"0,0 0 21,0 0 107,0 0 128,-2 28 1643,-3 72-341,2-72-1665,1-1 0,1 0 0,1 1 0,2-1 1,1 0-1,1 4-277,-3-19 270,0-3 1083,1-9-5186,0-5-5626,3-3 5235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5:28:06.45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313 197 7936,'-8'-16'6351,"2"7"-6236,0 0 0,0 0-1,-1 1 1,-1 0 0,1 0 0,-6-3-115,9 9 0,-1 0 0,1 0 0,0 1 0,0 0 0,-1 0 0,1 0 0,-1 0 0,1 1 0,-1 0 0,1 0 0,-1 0 0,1 0 0,0 1 0,-1-1 0,1 1 0,-1 0 0,1 1 0,0-1 0,0 1 0,0 0 0,0 0 0,0 0 0,-1 1 0,-7 4 0,0 1 0,0 0 0,1 0 0,1 2 0,-1-1 0,-6 10 0,9-10 0,2 0 0,-1 0 0,1 1 0,1 0 0,0 0 0,0 1 0,1 0 0,0-1 0,1 1 0,0 0 0,1 1 0,0-1 0,1 11 0,0-15 0,1 0 0,0 1 0,0-1 0,1 0 0,0 0 0,0 0 0,1 0 0,0 0 0,0 0 0,0 0 0,1-1 0,0 1 0,1-1 0,-1 0 0,1 0 0,0 0 0,1 0 0,-1-1 0,1 0 0,0 0 0,1 0 0,2 2 0,2-1 47,1 0 1,0-1 0,1 0 0,-1 0 0,1-1 0,0-1-1,8 1-47,-16-3 71,-20 15 398,2-4-457,0 0-1,0 1 1,2 0-1,0 1 1,0 0-1,1 1 1,1 0-1,0 1 1,1 0-1,1 0 1,1 1-1,0 0 1,1 3-12,5-18 0,0 0 0,1 0 0,0 0 0,-1 0 1,1 1-1,0-1 0,0 0 0,0 0 0,0 0 1,1 0-1,-1 1 0,1-1 0,-1 0 0,1 0 1,0 0-1,0 0 0,0 0 0,0 0 0,0 0 0,0 0 1,1 0-1,1 1 5,0 0 1,0 0 0,0-1-1,0 1 1,1-1-1,-1 0 1,0 0 0,1 0-1,0-1 1,0 1 0,1 0-6,11 2 16,0-1 1,-1 0 0,1-1-1,0 0 1,6-2-17,-15 1-1,1-1-1,-1-1 1,0 1 0,1-1-1,-1-1 1,0 1 0,0-1-1,6-3 2,-8 3-553,0-1 0,0 1 0,0-1 0,0 0 0,-1-1-1,0 1 1,3-3 553,9-9-8426</inkml:trace>
  <inkml:trace contextRef="#ctx0" brushRef="#br0" timeOffset="1">477 6 11264,'4'-2'430,"0"1"0,0 0 0,1 1 1,-1-1-1,0 1 0,1 0 0,-1 0 0,1 0 1,-1 0-1,0 1 0,1 0-430,-2-1 28,0 1 0,-1-1 1,1 1-1,0 0 0,0 0 0,-1 0 0,1 0 1,0 1-1,-1-1 0,2 2-28,-3-3 37,0 1 0,-1-1 0,1 1 0,0 0 0,-1 0 0,1-1-1,-1 1 1,1 0 0,-1 0 0,1 0 0,-1 0 0,0-1 0,1 1 0,-1 0 0,0 0 0,0 0 0,0 0 0,0 0 0,1 0 0,-1 0 0,0 0 0,-1 0 0,1 0-1,0 0 1,0 0 0,0 0 0,-1 0 0,1-1 0,0 1 0,-1 0-37,-2 5 75,0 0 0,0-1-1,-1 1 1,0-1 0,0 0 0,-1 0-1,1 0 1,-1-1 0,0 0 0,0 0-1,0 0 1,-1 0 0,0-1 0,0 0-75,-28 21 126,34-24-126,-1 1 0,1-1 1,-1 0-1,1 0 0,0 0 0,-1 1 0,1-1 0,0 0 0,-1 1 0,1-1 0,0 0 0,0 0 0,-1 1 0,1-1 0,0 1 0,0-1 0,-1 0 0,1 1 0,0-1 0,0 0 0,0 1 0,0-1 0,0 1 0,0-1 0,-1 1 0,1-1 0,0 0 0,0 1 0,0-1 0,1 1 1,-1-1-1,0 1 0,0-1 0,0 0 0,0 1 0,0-1 0,0 1 0,1-1 0,-1 0 0,0 1 0,0-1 0,0 0 0,1 1 0,-1-1 0,0 0 0,1 1 0,-1-1 0,0 0 0,1 1 0,-1-1 0,0 0 0,1 0 0,-1 0 0,0 1 0,1-1 0,-1 0 0,1 0 0,-1 0 1,0 0-1,1 0 0,26 7 79,-25-7-54,15 2 285,0-1-1,0 0 0,14-3-309,20 2-2111,-18 3-5132,-23 0 779,0 1 3840</inkml:trace>
  <inkml:trace contextRef="#ctx0" brushRef="#br0" timeOffset="2">1049 423 10752,'-5'1'399,"1"-2"0,-1 1 0,1 0 0,-1-1 1,1 0-1,-1 0 0,1 0 0,-1 0 0,1-1 1,-4-1-400,-24-7 253,20 9-168,-1 1 1,1 0 0,0 1-1,0 0 1,0 1-1,0 0 1,0 1-1,0 0 1,1 1-1,-1 0 1,-6 5-86,5-3 30,1 0-1,0 1 1,1 0-1,-1 1 1,1 1 0,1 0-1,0 0 1,0 1 0,1 0-1,-2 3-29,7-7 1,0 0 1,0 1-1,1 0 0,0-1 1,0 1-1,1 1 0,-1-1 0,2 0 1,-1 0-1,1 1 0,0-1 1,0 1-1,1-1 0,0 1 1,1-1-1,-1 1 0,1-1 0,2 5-1,-2-6 0,1-1 0,0 1 0,0 0 0,0-1 0,1 1 0,0-1 0,0 0 0,0 0 0,0 0 0,1-1-1,0 1 1,0-1 0,0 0 0,1 0 0,-1 0 0,1 0 0,0-1 0,0 0 0,0 0 0,1 0 0,-1-1 0,1 1 0,2-1 0,7 3 369,1-2 0,0 0 0,15 1-369,-16-3-1334,-1-1 0,1 0 0,-1-1-1,0-1 1,1 0 0,-1-1 0,0 0 0,-1-2 0,1 1 0,0-1 0,10-7 1334,7-4-1536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5:28:06.45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26 1 7552,'2'0'53,"0"-1"1,0 1 0,0 1-1,0-1 1,0 0-1,0 0 1,0 1 0,0-1-1,-1 1 1,1-1 0,0 1-1,0 0 1,1 0-54,-3 0 102,1 0 0,0 0 0,0 1-1,0-1 1,-1 0 0,1 0 0,-1 0 0,1 0 0,-1 1 0,1-1 0,-1 0 0,0 0 0,1 1 0,-1-1 0,0 0-1,0 1 1,0-1 0,0 0 0,0 1 0,0-1 0,-1 1-102,-5 49 929,-2-1-1,-3 1 1,-9 24-929,9-32 286,10-41-243,0 1-1,1-1 1,-1 1 0,1-1-1,-1 1 1,1-1 0,0 1-1,0 0 1,0-1 0,0 1-1,0 0 1,1-1 0,-1 1-1,1 1-42,0-3 27,0 0-1,0 0 1,1 0-1,-1 0 1,0 0-1,0 0 0,1-1 1,-1 1-1,0 0 1,1-1-1,-1 1 1,1-1-1,-1 1 1,1-1-1,-1 0 0,1 0 1,-1 0-1,1 1 1,-1-1-1,1-1 1,-1 1-1,1 0 1,-1 0-1,1 0 1,0-1-27,199-6 728,-100 5 975,21-5-1703,-113 5 327,-5 1-3967,-10-6-6685,-4-1 8604,2 0 57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5:28:06.46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575 265 9856,'0'0'149,"0"0"107,0 0 107,0 0 63,0 0 193,-3-22 2218,-3 4-2680,0 0-1,-2 0 1,0 1-1,-1 0 0,-1 1 1,0 0-1,-1 0 1,-1 1-1,-1 1 1,0 0-1,0 0 0,-3 0-156,12 11 10,0 0-1,-1 0 1,1 0-1,-1 1 1,0-1-1,1 1 1,-1 0-1,0 1 1,0-1-1,-1 1 1,1 0-1,0 0 1,0 1-1,0-1 1,-1 1-1,1 0 1,0 1-1,-1-1 1,1 1-1,0 0 1,0 0-1,0 1 1,0 0-1,0-1 1,0 2-1,0-1 1,-1 1-11,-9 6 2,1 0-1,0 0 0,0 1 0,1 1 1,0 0-1,1 1 0,0 0 0,1 2 0,-21 24-11,3 2-1,-2 6 12,23-33-28,0-1 0,1 1 0,0 1 1,1-1-1,1 1 0,0 0 0,1 1 0,1-1 0,0 1 0,1-1 0,0 1 0,1 8 28,2-15-17,-1 0-1,1 1 0,0-1 0,1 1 1,0-1-1,1 0 0,-1 0 0,1 0 1,1-1-1,0 1 0,0-1 0,0 1 1,1-1-1,0 0 0,0-1 0,1 0 1,0 1-1,0-2 0,0 1 0,1-1 1,0 0-1,4 3 18,2-1-2,1 0 0,0-1 1,0-1-1,0 0 0,1 0 0,0-2 0,0 0 1,0 0-1,0-2 0,0 0 0,0 0 1,5-2 1,-18 1-6,1 0 1,0 0 0,0-1 0,-1 0-1,1 1 1,0-1 0,-1 0 0,1 0-1,-1 0 1,1-1 0,-1 1 0,0-1-1,1 1 1,-1-1 0,0 0 0,0 0 0,0 1-1,1-3 6,16-27-3553,-13 17-4831</inkml:trace>
  <inkml:trace contextRef="#ctx0" brushRef="#br0" timeOffset="1">285 347 10752,'3'4'149,"1"-1"0,0 0 0,0 1 1,0-2-1,0 1 0,0 0 1,1-1-1,-1 0 0,1 0 0,0 0 1,-1-1-1,1 1 0,0-1 0,1 0-149,75 10 724,-71-10-615,63-2 876,-27-1-6663,-45 2 1433,-1 0 1045</inkml:trace>
  <inkml:trace contextRef="#ctx0" brushRef="#br0" timeOffset="2">428 443 8320,'0'0'256,"0"0"0,-2 10 256,1 2 0,1 4 384,0 1 128,0 2-640,0 0 0,0 3-128,-2-3 0,-1 2-128,3-6 0,0 0-128,0-3 128,3-4-256,-3-2 0,0 0-9344</inkml:trace>
  <inkml:trace contextRef="#ctx0" brushRef="#br0" timeOffset="3">0 758 3968,'121'2'1860,"-45"0"1167,-1-4 0,8-3-3027,52-6 451,48-5-944,-159 15-7891,-16 4 6080</inkml:trace>
  <inkml:trace contextRef="#ctx0" brushRef="#br0" timeOffset="4">916 784 4480,'11'-1'682,"1"0"0,0 1 0,0 0 0,0 1 0,-1 0 0,7 2-682,30 2 1881,75-6-294,81-12-1587,-75 3 248,-118 9-234,106-7 694,1 5-1,105 12-707,-216-9 102,12 3-353,-18-3-3568,-1 0-511,0 0 703</inkml:trace>
  <inkml:trace contextRef="#ctx0" brushRef="#br0" timeOffset="5">1287 240 9600,'-1'1'119,"1"-1"-1,-1 1 1,0-1 0,0 1 0,0-1 0,0 1 0,0-1 0,1 0-1,-1 0 1,0 1 0,0-1 0,0 0 0,0 0 0,0 0 0,0 0 0,0 0-1,0 0 1,0 0 0,0 0 0,0 0 0,0-1 0,0 1 0,0 0-1,0-1 1,0 1 0,1 0 0,-1-1 0,0 1 0,0-1 0,0 0-1,1 1 1,-1-1 0,0 1 0,0-1 0,1 0 0,-1 0 0,1 1-1,-1-1 1,1 0 0,-1 0 0,1 0 0,-1 0-119,-11-14 341,8 12-289,0-1 0,0 2 0,0-1 0,0 0 0,-1 1 0,1 0 0,-1 0 0,1 0 0,-1 1 0,0-1 1,0 1-1,0 0 0,1 0 0,-1 1 0,0 0 0,0 0 0,0 0 0,0 0-52,-7 1 18,1 0 1,0 1-1,0 0 1,0 0-1,1 1 1,-1 1 0,-5 2-19,8-2 0,0 1 0,1-1 0,0 1 0,0 1 0,0-1 0,1 1 0,0 0 0,0 1 0,0-1 0,1 1 0,0 1 0,0-1 0,1 0 0,0 1 0,0 0 0,1 0 0,0 0 0,0 1 0,1-1 0,0 0 0,0 3 0,1-3 0,0-1 0,1 0 0,-1 0 0,1 0 0,0 1 0,1-1 0,0 0 0,0 0 0,1 0 0,-1 0 0,2 0 0,-1 0 0,1 0 0,0-1 0,0 1 0,1-1 0,0 0 0,0 0 0,0 0 0,1-1 0,0 1 0,0-1 0,0 0 0,0-1 0,6 4 0,-5-4-20,1-1 0,-1 0 0,1 0 0,-1-1 0,1 1 0,0-2 0,0 1 0,0-1 0,0 0 0,3 0 20,44 1-7182,-47-2 5412,14 0-2902</inkml:trace>
  <inkml:trace contextRef="#ctx0" brushRef="#br0" timeOffset="6">1403 360 12416,'0'0'0,"-3"9"128,3-9 128,0 0-128,0 0 128,0 0 128,0 0 0,8 0-256,3 0 128,3 0-128,4 0 128,1-1-128,1-1 0,1 2 0,-4-1 0,-3-1-1408,-1 0 128,1 1-8064</inkml:trace>
  <inkml:trace contextRef="#ctx0" brushRef="#br0" timeOffset="7">1711 381 9344,'-1'10'0,"1"-9"27,-1-1 0,1 1 0,0 0 1,0 0-1,0 0 0,0-1 1,0 1-1,0 0 0,0 0 0,0 0 1,0-1-1,1 1 0,-1 0 0,0 0 1,1-1-1,-1 1 0,0 0 0,1 0 1,-1-1-1,1 1 0,-1 0-27,1-1 58,-1 0-1,1 1 1,-1-1 0,1 0 0,-1 0-1,1 0 1,-1 0 0,1 0-1,-1 0 1,1 0 0,0 0-1,-1 0 1,1 0 0,-1 0-1,1 0 1,-1-1 0,1 1-1,-1 0 1,1 0 0,-1 0-1,1-1 1,-1 1 0,1 0-58,25-21 2571,-25 20-2412,14-13 80,-2-1 0,0 0 0,-1 0 0,0-1 0,-2-1 0,0 0 0,2-6-239,9-22 251,-2 0 1,3-19-252,-22 63 107,7 24 21,-4 0-102,0 1 1,-1 0 0,-2-1-1,0 1 1,-3 22-27,-1 30-6,8 18 180,-2-75-3461,0 1-3562,-2-19 2263,0-1 2751</inkml:trace>
  <inkml:trace contextRef="#ctx0" brushRef="#br0" timeOffset="8">2070 85 10496,'0'0'149,"2"2"86,5 5 42,0 0 1,0 0 0,-1 0 0,0 1 0,0 0 0,-1 0-1,0 0 1,0 1 0,-1-1 0,0 1 0,-1 0 0,2 7-278,-2-2 244,0 0 0,-1 1 1,0-1-1,-1 1 1,-1 0-1,0-1 1,-1 1-1,-1 2-244,-3 9-251,0 1 0,-2-1 0,-1-1 0,-1 1-1,-1-1 1,-1-1 0,-2 0 0,0-1 0,-4 5 251,-7 7-9557</inkml:trace>
  <inkml:trace contextRef="#ctx0" brushRef="#br0" timeOffset="9">959 0 6528,'-8'8'874,"-4"4"-591,1 0 0,1 0-1,0 1 1,1 0-1,1 1 1,0 0-1,0 0 1,2 1 0,-6 15-283,9-19 56,0 0 0,1 1 0,0-1 0,0 1 0,2-1 0,-1 1 0,1 0 0,1-1 0,0 1 0,1 0 0,0-1 0,1 0 0,0 1 0,2 1-56,13 33 4,1-2 0,6 5-4,25 40-2973,-25-49-2232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5:28:06.47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77 6784,'13'-9'4557,"2"-11"-2758,-13 17-1759,0 0 0,0 0 0,0 0 0,0 0 0,1 1 1,-1-1-1,1 1 0,2-3-40,2 2 54,0 0 0,-1 0 0,1 1 0,0-1-1,0 1 1,0 1 0,1 0 0,-1 0 0,0 0 0,0 1 0,1 0 0,-1 0 0,0 1 0,1-1 0,0 2-54,7 1 100,1 0-1,-1 1 1,0 1 0,0 0 0,-1 1 0,9 5-100,-21-11 62,0 1 1,0 0 0,0 1-1,0-1 1,0 0 0,0 0-1,0 1 1,0-1-1,-1 1 1,1 0 0,-1-1-1,1 1 1,-1 0-1,1 0 1,-1 0 0,0 0-1,0 0 1,0 0-1,0 0 1,-1 1 0,1-1-1,0 0 1,-1 1-63,0 0 47,0-1-1,-1 1 1,1 0 0,-1 0 0,0-1 0,1 1 0,-1 0-1,-1-1 1,1 1 0,0-1 0,-1 0 0,1 1-1,-1-1 1,0 0 0,1 0 0,-3 2-47,-6 6 62,-1 0 0,-1-1-1,0 0 1,0-1 0,0-1 0,-9 5-62,-21 5 133,30-13-113,0 1 1,1 0-1,0 1 0,-1 0 0,-8 8-20,13-7 0,3 1 0,4-8 0,1 1 0,-1-1 0,0 1 0,0-1 0,0 1 0,0-1 0,0 1 0,0-1 0,1 1 0,-1-1 0,0 0 0,0 1 0,1-1 0,-1 1 0,0-1 0,0 0 0,1 1 0,-1-1 0,1 1 0,-1-1 0,0 0 0,1 0 0,-1 1 0,1-1 0,-1 0 0,0 0 0,1 1 0,-1-1 0,1 0 0,-1 0 0,1 0 0,0 0 0,15 3 0,-15-2 0,26 2 0,0-2 0,0 0 0,1-2 0,-1 0 0,0-2 0,4-2 0,45-3 0,-56 6 22,-14 1 104,0 0-1,0 0 1,0 1 0,0 0-1,0 0 1,0 1-1,0 0 1,-1 0-1,3 0-125,-6 0 235,-2-1-64,0 0 42,0 0-256,0 0-789,0 0-2133,0 0-7765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5:28:06.47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20 6784,'0'0'640,"0"0"0,0 0 0,0 0-22,0 0-84,0 0-1,0 0 107,0 0 43,0 0-214,0 0-42,0 0-214,2-1 0,33-1 1041,32 1-1254,-44 3 225,0-2 0,-1-1-1,1-1 1,0-1 0,-1-1 0,11-3-225,-30 6 192,3 1-704,-4 0-2240,-2 0-640,0 0-640,0 0-85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5:28:06.47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16 217 10112,'1'-6'269,"-1"0"1,1 0-1,1 0 1,-1 0-1,1 0 0,0 0 1,1 0-1,-1 1 1,1-1-1,0 1 1,1-1-1,0 0-269,7-13 201,-6 10-111,1-1-1,0 1 0,0 0 1,1 1-1,0 0 0,0 0 0,1 0 1,0 1-1,1 0 0,-1 0 1,1 1-1,1 0-89,-4 3 40,-1 0-1,0 1 1,1-1-1,0 1 1,-1 1-1,1-1 1,0 1-1,0 0 1,0 0-1,0 0 1,0 1-1,0 0 1,0 0-1,0 1 1,0 0-1,0 0 1,0 0-1,0 0 1,-1 1-1,1 0 1,0 1 0,2 1-40,-4-2 28,0 1 1,0 0 0,0 1 0,0-1 0,-1 1 0,1-1 0,-1 1 0,0 0 0,0 0 0,0 0 0,-1 1 0,1-1 0,-1 1 0,0-1 0,-1 1 0,1 0 0,-1 0 0,0 0 0,0 0 0,0 0 0,-1 0 0,0 0 0,0 0 0,0 0 0,-1 2-29,1 2 55,-1 0 0,0 0 0,-1 0-1,0-1 1,0 1 0,-1-1 0,0 1 0,-1-1 0,0 0 0,0 0 0,-1-1 0,1 1 0,-2-1 0,-1 1-55,-12 10 56,0-2 0,-2 0 0,0-2 0,-1 0 0,-21 9-56,-33 23 40,66-40 4,0 0-31,1 0-1,0 1 1,0 1-1,0-1 0,-4 6-12,13-13 1,0 1 0,-1-1-1,1 0 1,0 1-1,0-1 1,-1 1 0,1-1-1,0 1 1,0-1-1,0 1 1,-1-1 0,1 1-1,0-1 1,0 1-1,0-1 1,0 1-1,0-1 1,0 1 0,0-1-1,0 1 1,0-1-1,0 1 1,0-1 0,1 1-1,-1-1 1,0 0-1,0 1 1,0-1-1,1 1 1,-1-1 0,0 1-1,16 11 69,22 1 78,-12-9-50,1-2-1,-1 0 1,1-2-1,0-1 0,16-3-96,-4-1-3539,-1 0-3907,-30 4 5171,17-4-264,1-1 1110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5:28:06.47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339 2297 12416,'0'0'149,"0"0"86,-18-16 767,14 12-961,-1 1-1,1 0 1,-1 1-1,0-1 1,0 1 0,-1 0-1,1 0 1,0 0-1,-1 1 1,1 0-1,0 0 1,-1 0-1,0 1 1,1 0 0,-1 0-1,-1 0-40,-2 2 17,1-1-1,0 1 0,-1 1 1,1-1-1,0 1 1,0 1-1,1-1 0,-1 1 1,1 1-1,-3 1-16,-3 4 0,0 0 0,1 1 0,0 0-1,1 1 1,0 0 0,1 1 0,0 0 0,1 0-1,0 1 1,1 1 0,0 3 0,5-11 16,0 1 0,1 0 0,0 0 0,0 0 0,1 0 0,0 0 0,1 0 1,0 0-1,0 0 0,0 0 0,1 0 0,0 0 0,1 0 0,0 0 0,0 0 0,1 0 0,0-1 0,0 1 0,2 0-16,-3-3 12,1 0-1,0-1 0,0 1 0,0-1 0,1 0 0,-1 0 1,1 0-1,0 0 0,0-1 0,1 1 0,-1-1 1,1 0-1,-1-1 0,1 1 0,0-1 0,0 0 1,0 0-1,0-1 0,1 1 0,-1-1 0,0 0 0,0 0 1,1-1-1,-1 0 0,1 0 0,-1 0 0,0 0 1,6-2-12,-1 0-692,-1-1 1,0 1 0,1-2 0,-1 1 0,8-6 691,2 0-8064</inkml:trace>
  <inkml:trace contextRef="#ctx0" brushRef="#br0" timeOffset="1">76 2509 11648,'8'2'0,"5"2"0,-1-2 0,0 0 0,7-7 0,5-4 0,3-1 128,3 1-128,-2 1 0,3 0 0,-4 2 0,-3-1-2176,-5 3 0,-2-1-2944</inkml:trace>
  <inkml:trace contextRef="#ctx0" brushRef="#br0" timeOffset="2">317 2470 8192,'-2'5'642,"-1"0"1,1 1 0,0-1 0,1 1-1,-1-1 1,1 1 0,0-1-1,0 1 1,1 0 0,0 0-643,1 63 961,0-46-691,2 16 608,8 38-878,-2-27-5847,-8-40 3584,1 1-3667</inkml:trace>
  <inkml:trace contextRef="#ctx0" brushRef="#br0" timeOffset="3">646 2205 14464,'4'76'1231,"-3"-57"-1042,0-1 0,-1 0 0,0 1 0,-2-1-1,0 3-188,-17 63 856,-10 23-856,-11 45 446,28-112-326,-2 13 16,14-52-133,0 0 0,0 0 1,0 0-1,0 0 1,0 0-1,0 0 0,0-1 1,0 1-1,0 0 0,1 0 1,-1 0-1,0 0 0,0 0 1,1-1-1,-1 1 0,1 0 1,-1 0-1,1-1 0,-1 1 1,1 0-1,-1-1 0,1 1 1,0 0-1,-1-1 0,1 1 1,0-1-1,-1 1 0,1-1 1,0 1-1,0-1 1,-1 0-1,1 1 0,0-1 1,0 0-1,0 0-3,27 3-19,-24-4 27,54-1-63,24-6 55,-24 2 695,27 2-695,-85 4 235,0 0-64,0 0-1,0 0-234,0 0-853,0 0-3157,-2-4-2967,-4-5 4349,1 1 1246,-1-8-687</inkml:trace>
  <inkml:trace contextRef="#ctx0" brushRef="#br0" timeOffset="4">1249 2200 8576,'-1'0'171,"1"-1"0,0 0 1,-1 1-1,1-1 0,-1 1 0,1-1 1,0 0-1,0 1 0,-1-1 0,1 0 1,0 1-1,0-1 0,0 0 1,0 0-1,0 1 0,0-1 0,0 0 1,0 1-1,0-1 0,0 0 0,0 0 1,1 1-1,-1-1-171,4-29 583,-2 14-263,-1 11-259,-1 0 0,0 0-1,0-1 1,-1 1 0,1 0-1,-1 0 1,0 0 0,-1 0-1,1 0 1,-1 0-1,0 0 1,-1 0 0,1 0-1,-1 1 1,1 0 0,-4-4-61,4 6 6,0 0 1,0 0-1,-1 0 1,1 1-1,0-1 1,-1 1 0,1-1-1,-1 1 1,1 0-1,-1 0 1,0 0-1,1 0 1,-1 1-1,0-1 1,0 1-1,0-1 1,1 1 0,-1 0-1,0 0 1,0 0-1,0 1 1,0-1-1,1 1 1,-1-1-1,0 1 1,0 0-1,1 0 1,-1 0-1,1 1 1,-1-1 0,0 1-7,-3 2 18,-1 0 0,1 1 0,-1 0 0,1 0 0,0 0 1,1 1-1,0 0 0,0 0 0,0 0 0,0 1 0,1-1 1,0 1-1,1 0 0,-1 0 0,1 1 0,-1 6-18,0-2 61,1 0-1,0 0 1,1 0-1,0 0 1,1 1-1,1-1 1,0 1-1,0-1 1,1 0 0,2 5-61,-3-15 17,0 0 0,0 0 0,1 0 0,-1 0 1,1 0-1,0 0 0,-1 0 0,1 0 0,0 0 1,0 0-1,0 0 0,1 0 0,-1-1 1,0 1-1,1-1 0,-1 1 0,1 0 0,-1-1 1,1 0-1,0 0 0,1 2-17,-1-3 17,0 1 0,0-1 0,0 1 1,1-1-1,-1 0 0,0 0 0,0 0 0,0 0 0,1 0 0,-1-1 0,0 1 0,0-1 1,0 1-1,0-1 0,0 0 0,0 1 0,1-2-17,8-4 62,-1 0 0,1-1 0,-2 0 0,1-1 0,-1 0 0,6-7-62,6-7 18,0-1 0,-2-1 0,-1-1 1,-1-1-1,-1 0 0,-2-1 0,0-1 1,-2 0-1,-1-1 0,-1 0 1,-2-1-1,-1 0 0,-1 0 0,-1-1-18,-5 0-21,0 30-86,-6 24-21,-5 31 272,4 0 0,1 1 0,3 0 0,3 0 0,2-1 0,2 1 0,3 0 0,8 32-144,-13-82-47,-1 0 378,-1-1-6438,0-4-2021</inkml:trace>
  <inkml:trace contextRef="#ctx0" brushRef="#br0" timeOffset="5">1767 2046 9984,'0'0'256,"-8"-27"2069,5 20-1964,0 0 1,-1 0-1,1 0 1,-2 0-1,1 1 1,-1 0 0,1 0-1,-2 0 1,-1-1-362,5 4 15,-1 1 1,0 0 0,0 0-1,0 0 1,0 0 0,0 1 0,-1-1-1,1 1 1,0 0 0,-1 0 0,1 0-1,-1 0 1,1 1 0,-1-1-1,1 1 1,-1 0 0,1 0 0,-1 0-1,1 1 1,-1-1 0,-2 2-16,-1 0 15,0 1 0,0 0 0,0 0-1,1 1 1,0-1 0,0 1 0,0 1 0,0-1 0,0 1 0,1 0 0,0 1 0,0-1 0,0 1 0,1 0 0,0 0-1,0 0 1,0 1 0,1-1 0,-2 7-15,2-7 14,1-1 0,0 0 0,0 1 0,0 0 0,1-1 0,0 1 0,0 0 0,0 0 0,1-1 0,0 1 0,0 0 0,0 0 0,1 0 0,0 0 0,0-1 0,1 1 0,-1 0 0,1-1 0,0 0 0,1 1 0,-1-1 0,1 0-1,0 0 1,4 4-14,-3-4-5,1 0 0,0 0-1,0-1 1,1 0-1,0 0 1,-1 0 0,1-1-1,0 1 1,1-1-1,-1-1 1,0 0 0,4 1 5,30 2-5397,-27-5-2325</inkml:trace>
  <inkml:trace contextRef="#ctx0" brushRef="#br0" timeOffset="6">979 2494 7168,'0'0'149,"0"0"171,0 0 384,18 5 1664,204 0 384,191 19-1522,-233-22-3548,-166-2-6087</inkml:trace>
  <inkml:trace contextRef="#ctx0" brushRef="#br0" timeOffset="7">1317 2853 9984,'0'0'149,"9"-25"2859,-9 21-2885,0 1 0,-1-1-1,1 1 1,-1-1 0,0 1 0,0-1 0,0 1-1,-1-1 1,1 1 0,-1 0 0,0 0 0,0 0-1,0 0 1,0 0-123,-33-40 734,32 39-665,-1 0-1,0 1 1,0-1-1,-1 1 1,1-1-1,-1 1 1,1 0-1,-1 1 1,-4-3-69,7 5 6,0 0-1,0-1 1,0 1-1,1 0 1,-1 0-1,0 0 1,0 0 0,0 0-1,0 1 1,1-1-1,-1 0 1,0 1-1,0-1 1,1 1-1,-1 0 1,0 0 0,1 0-1,-1-1 1,1 1-1,-1 1 1,1-1-1,-1 0 1,1 0 0,0 0-1,0 1 1,-1-1-1,1 1 1,0-1-1,0 1 1,0-1 0,1 1-6,-6 8 11,1 0 1,0 0-1,1 0 1,0 1 0,1-1-1,0 1 1,0 0-1,1 0 1,1 0 0,0 1-1,0-1 1,1 0-12,0 4-2,1-1 1,0 1 0,1-1 0,0 0-1,1 0 1,1 0 0,0 0 0,1 0 0,2 1 1,-7-13 8,0-1 1,1 0-1,0 0 1,-1 1-1,1-1 1,0 0 0,-1 0-1,1 0 1,0 0-1,0 0 1,0 0-1,0 0 1,0 0 0,0 0-1,0-1 1,0 1-1,1 0 1,-1 0 0,0-1-1,0 1 1,0-1-1,1 1 1,-1-1-1,0 0 1,1 0 0,-1 1-1,0-1 1,1 0-1,-1 0 1,1 0-1,-1 0 1,0-1 0,1 1-1,-1 0 1,0 0-1,1-1 1,-1 1 0,0-1-1,0 1 1,1-1-1,-1 0 1,0 1-1,0-1 1,0 0 0,0 0-1,0 0 1,0 0-1,0 0 1,0 0-9,8-7 63,0-1 1,-1 0-1,1-1 0,-2 0 1,1-1-64,-4 6 9,10-17-4,0 0 0,-2-1-1,0-1 1,-2 0 0,3-10-5,35-127-4,-41 136 5,1-11 74,-5 26-11,-5 37-75,-4 32-35,4 0-1,1 1 0,4-1 0,2 0 0,10 45 47,-12-94-754,0-1-1700,-2-3-5453,-1-6 3769</inkml:trace>
  <inkml:trace contextRef="#ctx0" brushRef="#br0" timeOffset="8">1475 2733 10368,'-1'2'58,"1"-1"0,0 1 0,0 0 0,1-1 1,-1 1-1,0 0 0,0-1 0,1 1 0,-1-1 1,1 1-1,-1-1 0,1 1 0,0-1 0,0 1 1,0-1-1,0 0 0,0 1 0,0 0-58,26 23 1899,-7-9-1048,0 8-289,-1 0-1,-1 1 1,-2 1-1,5 9-561,1 2 762,22 27-762,-33-53-235,-11-10-959,-6-37-8620,4 16 5804</inkml:trace>
  <inkml:trace contextRef="#ctx0" brushRef="#br0" timeOffset="9">1784 2637 10880,'-5'0'21,"4"0"86,1 0 63,0 0 193,-18 29 2432,-25 28-2121,-3-1 1,-2-3-1,-15 10-674,13-12 131,37-37-312,-42 45 664,22-17-3046,33-41-616,0-1-4415</inkml:trace>
  <inkml:trace contextRef="#ctx0" brushRef="#br0" timeOffset="10">1844 2662 11392,'0'0'128,"0"0"0,0 0 21,0 0 107,22-4 1152,-7 0-1064,1 0 1,0 1-1,-1 1 0,1 0 1,0 1-1,0 1 1,13 2-345,-27-2 28,-1 0 1,0 0-1,1 0 1,-1 1-1,0-1 1,1 1-1,-1-1 1,0 1-1,0-1 1,1 1-1,-1 0 1,0-1-1,0 1 1,0 0-1,0 0 1,0 0-1,0 0 1,0 0-1,0 0 1,-1 0-1,1 0 1,0 0-1,0 0 1,-1 1-1,1-1 1,-1 0-1,1 0 1,-1 1-1,0-1 1,1 0-1,-1 1 1,0-1-1,0 0 1,0 1-1,0-1 1,0 0-1,0 1 1,0-1-1,-1 0 1,1 1-1,0-1 1,-1 0-1,1 1 1,-1-1-1,1 0 1,-1 0-1,0 2-28,-3 3 70,1 1 0,-1 0 0,0-1 0,-1 1 0,1-1-1,-1 0 1,0-1 0,-1 1-70,-8 5 133,0 0-1,0-1 1,-7 3-133,8-6 52,1 1 1,-1 1 0,2 0 0,-1 1-1,0 1-52,11-10 0,0-1-1,1 1 1,-1-1-1,1 1 1,-1-1-1,1 1 0,-1-1 1,1 1-1,-1-1 1,1 1-1,0 0 0,-1-1 1,1 1-1,0-1 1,0 1-1,-1 0 1,1 0-1,0-1 0,0 1 1,0 0-1,0-1 1,0 1-1,0 0 1,0-1-1,0 1 0,0 0 1,0 0-1,0-1 1,0 1-1,1 0 0,-1-1 1,0 1-1,0 0 1,2 0 4,-1 0-1,0 0 0,0 0 1,1-1-1,-1 1 1,1 0-1,-1 0 1,1-1-1,-1 1 0,1-1 1,-1 1-1,1-1 1,-1 0-1,2 0-3,49 2-391,-29-5-1998,32-4-10735,-55 7 13064,11-1-1412</inkml:trace>
  <inkml:trace contextRef="#ctx0" brushRef="#br0" timeOffset="11">1475 1622 6784,'0'0'405,"0"0"128,0 0 193,0 0 20,0 0-84,24 8 1066,-9-5-1518,-12-2-57,0-1-1,0 1 1,0 0 0,0 0 0,0 0 0,0 0 0,0 1 0,0-1 0,1 1-153,-4-1 36,1 0-1,0 0 1,-1 0 0,1 0 0,0 0 0,-1 0-1,1 0 1,-1 0 0,0 0 0,1 0-1,-1 0 1,0 1 0,0-1 0,1 0 0,-1 0-1,0 0 1,0 0 0,0 0 0,0 1 0,-1-1-1,1 0 1,0 0 0,0 0 0,-1 0-1,1 0 1,-1 0 0,1 0 0,-1 0 0,1 0-36,-7 16 222,-1 0 1,0-1-1,-1 0 0,0-1 1,-2 0-1,0-1 1,-9 10-223,19-23 107,1-1 21,0 0 0,33 8 277,-9-3-248,0-2 0,14 1-157,-2-3-2874,-35-1-817,-1 0-3391</inkml:trace>
  <inkml:trace contextRef="#ctx0" brushRef="#br0" timeOffset="12">2260 2434 10368,'1'0'38,"-1"1"0,0 0 0,1-1 0,-1 1 0,1 0 0,-1-1 0,1 1 0,-1 0 0,1-1 0,0 1 0,-1-1 0,1 1 0,0-1 0,-1 0 1,1 1-1,0-1 0,-1 0 0,1 1 0,0-1 0,0 0 0,-1 0 0,1 0 0,0 1 0,0-1 0,0 0 0,-1 0 0,1 0 0,0 0 0,0-1 0,0 1 0,-1 0 0,1 0 1,0 0-1,0-1-38,43-4 2143,-24 2-1548,84-2 530,-55 4-76,31-6-1049,-64 5-683,-1-1 1,0-1 0,0 0 0,4-2 682,-12 2-3755,-1 1-3135</inkml:trace>
  <inkml:trace contextRef="#ctx0" brushRef="#br0" timeOffset="13">2285 2610 10880,'0'0'149,"0"0"86,0 0 106,0 0 363,16-1 1664,7-1-1796,63-5 518,0 4 0,45 5-1090,-113-1 1731,1-1-3331,40-2-12161,-34-3 11263,-10 2 1325</inkml:trace>
  <inkml:trace contextRef="#ctx0" brushRef="#br0" timeOffset="14">3043 2406 12288,'-18'25'561,"-1"0"566,1 0 1,-11 23-1128,19-26 178,0 1 0,1 0 0,2 0 1,-2 11-179,6-24 25,1-1 1,1 1 0,0-1 0,0 1 0,1 0 0,0-1 0,1 1 0,0 0 0,0-1 0,1 1 0,0-1 0,3 8-26,-3-13 29,1 0 0,-1 1 0,1-1 1,0 0-1,0 0 0,0-1 0,0 1 1,1-1-1,-1 1 0,1-1 0,0 0 1,0-1-1,0 1 0,0-1 0,1 1 1,-1-1-1,1 0 0,-1-1 0,1 1 1,0-1-1,-1 0 0,1 0 0,0-1 1,0 1-1,0-1 0,0 0 0,0 0 1,-1-1-1,1 1 0,0-1 0,0 0 1,0-1-1,-1 1 0,1-1 0,0 0-29,5-5 41,1 1-1,-2-2 1,1 0-1,-1 0 0,0 0 1,-1-1-1,0-1 0,0 1 1,-1-1-1,0 0 0,-1-1 1,0 0-1,-1 0 1,0 0-1,0-1 0,0-5-40,1-3 71,-1 0-1,0 0 1,-2-1-1,0 0 1,-1 1-1,-2-1 1,0 0-1,-1 0 0,-1-7-70,1 22 38,0 0 0,-1 0 0,1 0 0,-1 0 0,-1 0 0,1 0 0,-1 1 0,0-1-1,0 1 1,0-1 0,-4-3-38,5 7 4,1 0-1,-1 0 0,0 1 0,0-1 1,0 1-1,-1-1 0,1 1 1,0-1-1,0 1 0,-1 0 0,1 0 1,-1 0-1,1 1 0,-1-1 0,1 1 1,-1-1-1,0 1 0,1 0 1,-1 0-1,1 0 0,-1 0 0,0 0 1,1 1-1,-1-1 0,1 1 1,-1-1-1,1 1 0,-1 0 0,0 1-3,-20 8-113,-1 1-1,2 2 0,0 0 0,0 2 1,1 0-1,-5 6 114,9-1-9215,15-17 6718,-3 3-3156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0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255 11 6144,'-1'1'147,"1"0"0,-1 0 0,1 0 0,-1 0 0,1-1 0,-1 1 0,1 0 1,0 0-1,-1 0 0,1 0 0,0 0 0,0 0 0,0 0 0,0 0 0,0 0 0,0 0 0,0 0 1,0 0-1,0 0 0,0 0 0,1 0 0,-1 0 0,0 1-147,19 14 3335,-12-11-4037,5 3 837,-1 2 1,0-1 0,-1 1 0,0 1 0,0 0 0,-1 0-1,-1 1 1,0 0 0,0 0 0,-1 1 0,-1 0-1,0 0 1,-1 1 0,0-1 0,-2 1 0,1 0 0,-1 0-1,-1 1 1,-1-1 0,0 1 0,-1-1 0,0 1-1,-1-1 1,-1 0 0,0 1 0,-1-1 0,0 0 0,-1 0-1,-1-1 1,-4 8-136,5-13 79,0 0 0,-1 0 0,0 0 0,0-1 0,-1 1 1,0-1-1,-1-1 0,1 1 0,-1-1 0,-1 0 0,1-1 0,-1 0 0,0 0 0,0-1 0,0 1 0,-3-1-79,5-1 53,0-1-1,0-1 1,-1 1 0,1-1-1,0-1 1,-1 1-1,1-1 1,-1 0 0,1 0-1,0-1 1,-1 1-1,1-2 1,0 1-1,0-1 1,-1 0 0,1 0-1,1 0 1,-1-1-1,0 0 1,1 0 0,-1-1-1,1 1 1,-3-4-53,-4-3 42,1-1 0,0-1 0,1 1 0,1-2 1,0 1-1,0-1 0,1-1 0,1 1 0,0-1 0,1-1 1,1 1-1,-4-16-42,5 16 8,1-1 1,0 1 0,1-1-1,1 0 1,0 1 0,1-1-1,1 0 1,0 0 0,1 1-1,0-1 1,1 1 0,1-1-1,4-8-8,-4 15-19,0 0-1,1 0 0,0 0 0,0 1 0,1 0 0,0 0 0,0 0 0,1 1 0,-1 0 0,1 0 0,1 1 0,-1 0 0,1 0 0,0 0 1,0 1-1,1 1 0,-1-1 0,1 1 0,8-1 20,20-5-93,1 1 1,0 3-1,0 0 1,6 3 92,-35 1-20,29-1-31,-1 1 0,1 2 0,0 2 0,-1 1-1,31 8 52,-29-7 214,-28-5-4297,2 0-4421,-13 0 4366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0:49:25.34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1 150 6144,'0'0'384,"0"0"42,0 0 193,0 0 106,0 0-42,0 0 42,0 0-63,0 0-86,0 0-256,0 0-86,8-11-63,6-3-133,1 0 0,0 2 0,1 0 0,0 0 0,1 2 0,1 0 0,-1 1 0,1 1 0,1 0 0,0 1 0,0 2 0,0 0 0,1 0 0,-1 2 0,1 1 0,0 0 0,0 1 0,0 1 1,0 1-1,-1 1 0,1 1 0,0 1 0,1 0-38,-12-1 48,0-1 1,0 1-1,-1 0 1,1 1-1,-1 0 1,1 1-1,-1-1 1,-1 2 0,1-1-1,-1 1 1,0 0-1,0 0 1,0 1-1,-1 0 1,0 0-1,-1 1 1,1-1 0,-1 1-1,-1 1 1,0-1-1,0 0 1,0 1-1,-1 0 1,-1 0-1,1 0 1,-1 0-1,-1 0 1,0 1 0,0 6-49,-1 17 167,-1 1-1,-2-1 1,-1 0 0,-1 0 0,-2 0 0,-8 21-167,11-40 112,-1 0 0,-1-1 0,0 1 1,-1-1-1,0 0 0,-1-1 0,0 0 0,-1 0 0,0-1 0,-1 0 0,0 0 0,-1-1 0,0-1 0,-1 0 0,0 0 0,-4 1-112,11-7 47,-1-1-1,1 0 1,-1 0-1,0-1 1,0 1-1,0-1 1,0 0-1,0-1 1,0 0-1,0 0 1,0 0-1,0 0 1,0-1-1,0 0 1,1 0-1,-1-1 1,0 0-1,0 0 1,1 0-1,-1-1 1,1 0-1,0 0 1,-5-3-47,-13-10 60,0-1-1,1-1 1,1-1 0,-11-13-60,9 9 99,7 8-67,8 8-33,0 0 0,1-1-1,0 1 1,0-1 0,1-1 0,0 1 0,0-1 0,1 0-1,-3-6 2,8 13-16,0 1 0,0-1 0,0 0 0,0 1-1,0-1 1,0 1 0,0-1 0,0 0 0,1 1-1,-1-1 1,1 1 0,-1-1 0,1 1 0,-1-1-1,1 1 1,0-1 0,0 1 0,0 0 0,0-1-1,0 1 1,0 0 0,0 0 0,0 0 0,0 0-1,1 0 1,-1 0 0,0 0 0,1 0 0,-1 0-1,1 1 1,-1-1 0,1 1 0,0-1 16,53-19-362,-29 16 200,1 1 0,21 0 162,31-2-166,-49 0 140,-1 2 1,1 1-1,0 1 0,0 2 1,28 4 25,-55-5 106,-3 0 22,0 0 22,0 0 63,0 0-42,0 0 42,0 0-64,0 0-63,0 0-172,0 0-746,0 0-2815,0 0-641,0 0 256,0 0 64</inkml:trace>
  <inkml:trace contextRef="#ctx0" brushRef="#br0" timeOffset="2754.227">1113 41 6912,'0'0'533,"0"0"0,0 0-298,0 0 0,0 0 21,0 0-22,0 0-63,-31-7 597,15 8-705,-1 2-1,1 0 0,0 1 1,0 1-1,0 0 1,1 1-1,0 1 1,0 0-1,1 1 1,-1 1-1,2 0 1,-1 1-1,1 0 1,-2 5-63,9-9-1,1 0 1,0 1 0,1 0-1,-1 0 1,1 0 0,1 0-1,-1 0 1,1 1 0,1 0-1,-1 0 1,1 0 0,1 0-1,-1 0 1,2 0 0,-1 0-1,1 7 1,1-1 3,0-1 0,1 1 0,0-1 0,1 0 0,1 0 0,0 0 0,1 0 0,0-1 0,6 10-3,-9-18 69,1 0 1,-1-1-1,1 1 1,0-1-1,0 0 1,0 0-1,0 0 0,0 0 1,1 0-1,-1-1 1,1 1-1,0-1 1,0 0-1,0 0 0,0 0 1,0-1-1,4 1-69,41 6-1884,-16-7-5220,-25-1 5163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0:51:18.73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7 350 9984,'0'0'149,"0"0"86,0 0 21,0 0-22,0 0-63,0 0 42,0 0-63,29-8 84,23-8-15,-34 10-134,1 0-1,0 1 1,0 1 0,1 1-1,-1 0 1,1 1 0,-1 2-1,11 0-84,-12 2 38,0 0-1,-1 1 1,1 0-1,-1 2 1,0 0-1,-1 1 1,1 1-1,7 4-37,-17-7 41,-1 0 0,0 0-1,-1 0 1,1 0 0,-1 1-1,0 0 1,0 1 0,0-1-1,-1 1 1,0 0 0,0 0-1,0 0 1,-1 0 0,0 1-1,0-1 1,0 1 0,-1 0-1,0 0 1,-1 0 0,1 0-1,-1 0 1,0 4-41,-1 8 107,0-1 0,-1 1 1,-1-1-1,-1 0 0,-1 1 1,0-1-1,-1 0 0,-1-1 0,-1 0 1,0 0-1,-1 0 0,-1-1 1,-1 0-1,0 0 0,-2 0-107,5-5 87,-1-1 0,-1-1 0,1 0 0,-1 0-1,-1 0 1,1-1 0,-2 0 0,1-1 0,-1-1 0,0 1 0,0-2-1,-1 1 1,1-2 0,-1 1 0,-1-2 0,1 0 0,0 0-1,-1-1 1,1 0 0,-1-1 0,0-1 0,-5 0-87,8-2 19,0-1 1,0 0-1,1 0 1,-1-1-1,1 0 1,0-1-1,0 0 1,0 0-1,1-1 1,-1 0 0,1 0-1,1-1 1,-1 0-1,-1-3-19,4 5 11,1-1-1,-1 0 1,1 0-1,0 0 1,0 0 0,1 0-1,0-1 1,0 0-1,-1-6-10,3 9-2,0 1-1,0-1 0,1 0 1,-1 0-1,1 0 0,0 1 0,0-1 1,1 0-1,-1 0 0,1 0 1,0 1-1,0-1 0,0 0 1,0 1-1,1-1 0,-1 1 0,1 0 1,1-2 2,0 1-29,0 0-1,1 0 1,0 1 0,-1-1-1,1 1 1,0 0 0,1 0 0,-1 0-1,0 1 1,1 0 0,0-1-1,-1 2 1,1-1 0,0 0 0,0 1-1,0 0 1,2 0 29,18-3-129,0 2 1,1 0-1,2 2 129,11-2-162,11-1-167,19-2 443,-23 3-7450,-46 2-600</inkml:trace>
  <inkml:trace contextRef="#ctx0" brushRef="#br0" timeOffset="893.858">749 148 6400,'18'18'1408,"-16"-17"-598,-2-1-340,0 0-129,0 0-170,0 0-43,0 0 21,-5 28 448,-13 65 117,5-24 143,-4 54-857,15-102 93,1 0-1,2 0 1,0 0-1,1 0 1,1 0-1,0 0 1,8 20-93,-9-33 28,1-1 1,0 0-1,0-1 1,1 1-1,0 0 0,0-1 1,0 0-1,1 0 1,0 0-1,0-1 1,1 1-1,-1-1 0,1 0 1,0-1-1,1 1-28,2 0 61,1 0-1,0 0 1,0-1-1,0 0 0,1-1 1,-1 0-1,1-1 1,0 0-1,10 1-60,1-2 185,-1-1-1,1-1 1,0-1-1,-1 0 1,0-2 0,0-1-1,0 0 1,0-2-1,-1 0 1,7-4-185,-20 8 114,0 0 0,-1-1 0,1 0 1,-1 0-1,0-1 0,0 0 0,0 0 0,-1 0 0,0 0 1,0-1-1,0 0 0,-1 0 0,0 0 0,0-1 0,1-2-114,3-10 135,-2 0-1,0 0 1,-1 0 0,-1 0-1,0-4-134,-4 19 4,18-96 389,-2-39-393,-13 98 158,-2-1 0,-1 1-1,-3-1 1,-6-32-158,8 67-144,0-2-145,-1 1 0,0 0 0,0 0 1,-1 0-1,0 0 0,-4-7 289,6 14-3264,1 1-6293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0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4 9088,'0'0'256,"0"0"64,0 0 256,20 1 2282,62 5-1261,1-5 1,53-6-1598,-39 1 346,-70 2-1358,-20 2-8493,-7 0 5303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0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3 9472,'0'0'384,"0"0"-43,0 0-170,0 0-22,0 0 107,0 0 128,0 0 128,24 6 853,42-3-177,0-2 0,55-7-1188,46-1 675,-166 7-2787,-1 0-1301,0 0-3819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0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418 142 9600,'0'0'128,"0"0"21,-1-2 107,-4-10 279,1 1 0,-2 1-1,1-1 1,-1 1 0,-1 0 0,0 0-1,-1 0 1,-5-5-535,8 11 50,0 0-1,0 0 1,0 0-1,0 1 1,-1 0-1,0 0 1,0 0-1,0 0 1,0 1-1,0 0 1,0 1-1,0-1 1,-1 1-1,1 0 1,-1 1-1,1-1 1,-2 1-50,-1 0 7,-1 1 1,1 0-1,0 0 1,0 0-1,0 1 0,0 1 1,0-1-1,1 2 1,-1-1-1,1 1 0,0 0 1,0 1-1,0 0 1,0 0-1,1 1 0,0 0 1,0 0-1,-6 7-7,4-1 9,0 0 1,1 0-1,0 1 0,1 1 0,0-1 0,1 1 1,1 0-1,0 0 0,1 0 0,1 1 1,-1 4-10,0 3 6,1 1 0,2 0 1,0 0-1,1 0 1,2 8-7,-2-21 6,1-1 1,1 1 0,0-1 0,0 0 0,1 1 0,0-1 0,0 0-1,1-1 1,0 1 0,1-1 0,0 1 0,0-1 0,1-1 0,1 2-7,-2-5 47,0 0 0,0 0 0,0-1 1,0 1-1,1-1 0,0 0 1,0-1-1,0 1 0,0-1 0,0 0 1,0-1-1,0 0 0,0 0 1,1 0-1,-1 0 0,1-1 1,-1 0-1,2-1-47,55-7-2202,-6-8-6815,-50 13 8604,-1 0 1,0 0 0,0 0-1,0-1 1,0 0-1,3-3 413,15-10-1621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0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11 10368,'0'0'256,"25"-5"277,-9 3-290,-1 0-1,1 1 1,-1 1 0,1 0-1,-1 1 1,1 0 0,-1 2-1,12 2-242,-27-4 38,1-1 0,0 0 0,0 0-1,-1 1 1,1-1 0,0 1 0,0-1-1,-1 0 1,1 1 0,0-1 0,-1 1-1,1 0 1,-1-1 0,1 1 0,-1-1-1,1 1 1,-1 0 0,1-1 0,-1 1-1,0 0 1,1 0 0,-1-1 0,0 1-1,1 0 1,-1 0 0,0 0 0,0-1-1,0 1 1,0 0 0,0 0 0,0 0-1,0 0 1,0-1 0,0 1 0,0 0-1,-1 0 1,1 0 0,0-1 0,0 1-1,-1 0 1,1 0 0,-1-1 0,1 1-38,-23 35 416,19-30-216,-15 18 276,-1-1 0,-19 17-476,-9 11 477,48-51-469,0 0 0,0 0-1,-1 0 1,1 1 0,0-1-1,0 0 1,-1 0 0,1 1-1,0-1 1,0 0 0,0 1-1,0-1 1,-1 0 0,1 1-1,0-1 1,0 0 0,0 1-1,0-1 1,0 0 0,0 1-1,0-1 1,0 0 0,0 1-1,0-1 1,0 0 0,0 1-1,0-1 1,0 0 0,0 1-1,1-1 1,-1 0 0,0 1-1,0-1 1,0 0 0,0 1-8,13 4 178,20-2-6,42-11-180,-27 2-3140,1 5-6879,-21 2 7104</inkml:trace>
  <inkml:trace contextRef="#ctx0" brushRef="#br0" timeOffset="1">542 138 10240,'0'0'149,"0"0"107,0 0 149,0 0 193,21 10 1620,0-2-1897,1 0 1,-1-2-1,1-1 0,0-1 0,1 0 1,5-2-322,42 1-7410,-60-3 1714</inkml:trace>
  <inkml:trace contextRef="#ctx0" brushRef="#br0" timeOffset="2">367 456 12288,'0'0'0,"14"1"0,11 4 0,5-2 128,3 1-128,1-2 128,1-1 0,4-1 0,4 0 0,0-1 0,4-1-128,-2-4 128,0 0-640,-8 0 128,-5-2-5120,-8 2 128,0-1 4096</inkml:trace>
  <inkml:trace contextRef="#ctx0" brushRef="#br0" timeOffset="3">529 250 8960,'-3'13'3187,"-12"8"-2566,2-3-333,-1 11 39,1 1 0,2 0 0,0 1 0,3 0 0,0 1 0,2-1 0,1 1 0,2 1 1,0 24-328,3-52 89,1 1 0,-1-1 0,1 1 0,0-1 0,0 0 0,0 0 0,1 1 0,0-1 0,0 0 0,0 0 1,1-1-1,0 1 0,0 0 0,0-1 0,0 0 0,0 0 0,1 0 0,0 0 0,0 0 0,0-1 0,0 1 1,1-1-1,-1-1 0,1 1 0,0 0 0,0-1 0,0 0 0,0 0 0,0-1 0,0 1 0,2-1-89,6 2-227,1 0 1,-1-1-1,1-1 0,-1 0 0,10-1 227,-3-2-2669,0 0 1,0 0-1,6-3 2669,1-1-6677</inkml:trace>
  <inkml:trace contextRef="#ctx0" brushRef="#br0" timeOffset="4">1560 257 6016,'7'-6'479,"0"0"0,0 0 1,-1-1-1,0 1 0,0-2 1,-1 1-1,0-1 0,1-2-479,-5 8 98,0 0-1,0 1 1,0-1-1,-1 0 1,1 0-1,-1 0 0,1 0 1,-1 0-1,0 0 1,0 1-1,0-1 1,0 0-1,0 0 0,0 0 1,-1 0-1,1 0 1,0 0-1,-1 0 0,0 0 1,1 1-1,-1-1 1,0 0-1,0 0 1,0 1-1,0-1 0,0 0 1,-1 1-1,1-1 1,0 1-1,-1 0 1,1-1-1,-1 1 0,1 0 1,-1 0-1,1 0 1,-1 0-1,0 0 1,0 1-1,0-1 0,1 0 1,-3 0-98,-3-1 35,-1-1 1,1 1-1,-1 0 1,0 1-1,0 0 1,0 0-1,0 1 1,0 0-1,0 0 1,0 1-1,0 0 0,0 0 1,0 1-1,1 0 1,-1 0-1,0 1 1,1 0-1,0 1 1,0-1-1,-1 2-35,-18 10 138,1 2-1,0 0 0,1 2 1,-12 13-138,35-31 0,-17 15 51,1 0 0,-14 18-51,27-29 10,0 0 0,0 0 0,1 1 1,-1-1-1,1 1 0,1 0 0,-1 0 0,1 0 0,0 0 1,0 1-1,1-1 0,0 0 0,0 2-10,1-6 11,0 0 0,0 0 0,0 0-1,0 0 1,1 0 0,-1 0 0,1 0 0,-1 0-1,1-1 1,0 1 0,-1 0 0,1 0 0,0 0 0,0-1-1,1 1 1,-1 0 0,0-1 0,0 1 0,2 0-11,1 1 41,0 0 0,0 0 0,0 0 1,0-1-1,1 0 0,-1 0 1,0 0-1,4 0-41,10 3 157,0-1-1,0-1 1,0 0 0,2-2-157,-18-1 10,22 1 255,-15 0 243,-28 6-385,3-1-123,1 1 0,0 0 0,0 1 0,1 0 0,0 2 0,0-1 0,-6 8 0,-17 16 0,-28 34 0,63-66 1,1 0-1,-1 1 0,1-1 1,0 1-1,-1 0 0,1-1 1,0 1-1,0 0 0,0 0 1,0 0-1,1 0 1,-1-1-1,1 1 0,-1 0 1,1 0-1,-1 0 0,1 0 1,0 0-1,0 0 0,0 0 1,0 1-1,1 0 0,-1-1-1,1 1-1,1-1 1,-1 0 0,0 1 0,0-1 0,1 0-1,-1 0 1,1 0 0,0 0 0,0 0-1,0 0 1,0-1 0,0 1 0,0 0 0,1 0 1,7 4 19,0-1 1,1 0 0,0 0 0,0-1 0,0-1 0,0 1-1,2-1-19,14 1 358,0 0-1,-1-1 0,1-2 1,1-1-358,-27 0-334,1 0 0,-1-1 0,1 1 1,-1 0-1,0-1 0,1 1 0,-1-1 1,0 1-1,0-1 0,0 0 0,1 1 1,-1-1-1,0 0 0,0 0 0,0 0 1,0 0 333,6-4-4516,1 0-1777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0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41 6528,'10'-3'394,"0"2"1,-1 0-1,1 0 0,0 0 1,0 2-1,3-1-394,23 0 962,116-16 93,-86 7-111,0 2 1,6 4-945,-71 3 128,-1 0-43,0 0-170,0 0-747,0 0-2795,0 0-42,0 0 2346,0 0 491,0 0-661</inkml:trace>
  <inkml:trace contextRef="#ctx0" brushRef="#br0" timeOffset="1">39 290 7296,'3'-1'109,"1"0"1,-1 0-1,1 0 1,-1 1 0,1-1-1,-1 1 1,1 0-1,0 0 1,-1 0 0,1 0-1,0 1 1,-1-1-1,1 1 1,-1 0-1,1 0 1,-1 0 0,0 1-1,1-1 1,-1 1-1,0 0 1,0 0-1,1 1-109,3 0 166,-1 0 0,1 0-1,-1-1 1,1 0 0,0 0 0,0 0-1,0-1 1,0 0 0,0-1-166,69 3 649,-63-3-486,-10 0-188,6 0-31,0 0 1,1 0-1,-1-1 1,0 0-1,0 0 1,0-1-1,0-1 1,5-1 55,-7-3-4108,-5 5-960,-2 2 5050,0 0-1433</inkml:trace>
  <inkml:trace contextRef="#ctx0" brushRef="#br0" timeOffset="2">31 93 5760,'-12'206'6739,"5"-119"-6298,3-1 1,4 1 0,4 0-442,8-42 2048,-12-43-1686,0-2-63,125 5 341,-83-5-2287,21 6-5901,-24 1 2002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1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0 240 9856,'0'0'405,"0"0"64,0 0-42,0 0 21,0 0-128,0 0 21,0 0-63,0 0-22,0 0 0,22 9 1429,-5-5-1438,0-1 1,0-1-1,0 0 1,0-1-1,1-1 1,-1-1-1,1 0-247,9 0 585,-1 0-1,15 3-584,-39-1 457,-2-1-1483,1 0-2607,-1 0-5583</inkml:trace>
  <inkml:trace contextRef="#ctx0" brushRef="#br0" timeOffset="1">190 0 8576,'0'0'384,"0"0"0,0 0 21,0 0 107,0 0 128,-2 28 1643,-3 72-341,2-72-1665,1-1 0,1 0 0,1 1 0,2-1 1,1 0-1,1 4-277,-3-19 270,0-3 1083,1-9-5186,0-5-5626,3-3 5235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1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313 197 7936,'-8'-16'6351,"2"7"-6236,0 0 0,0 0-1,-1 1 1,-1 0 0,1 0 0,-6-3-115,9 9 0,-1 0 0,1 0 0,0 1 0,0 0 0,-1 0 0,1 0 0,-1 0 0,1 1 0,-1 0 0,1 0 0,-1 0 0,1 0 0,0 1 0,-1-1 0,1 1 0,-1 0 0,1 1 0,0-1 0,0 1 0,0 0 0,0 0 0,0 0 0,-1 1 0,-7 4 0,0 1 0,0 0 0,1 0 0,1 2 0,-1-1 0,-6 10 0,9-10 0,2 0 0,-1 0 0,1 1 0,1 0 0,0 0 0,0 1 0,1 0 0,0-1 0,1 1 0,0 0 0,1 1 0,0-1 0,1 11 0,0-15 0,1 0 0,0 1 0,0-1 0,1 0 0,0 0 0,0 0 0,1 0 0,0 0 0,0 0 0,0 0 0,1-1 0,0 1 0,1-1 0,-1 0 0,1 0 0,0 0 0,1 0 0,-1-1 0,1 0 0,0 0 0,1 0 0,2 2 0,2-1 47,1 0 1,0-1 0,1 0 0,-1 0 0,1-1 0,0-1-1,8 1-47,-16-3 71,-20 15 398,2-4-457,0 0-1,0 1 1,2 0-1,0 1 1,0 0-1,1 1 1,1 0-1,0 1 1,1 0-1,1 0 1,1 1-1,0 0 1,1 3-12,5-18 0,0 0 0,1 0 0,0 0 0,-1 0 1,1 1-1,0-1 0,0 0 0,0 0 0,0 0 1,1 0-1,-1 1 0,1-1 0,-1 0 0,1 0 1,0 0-1,0 0 0,0 0 0,0 0 0,0 0 0,0 0 1,1 0-1,1 1 5,0 0 1,0 0 0,0-1-1,0 1 1,1-1-1,-1 0 1,0 0 0,1 0-1,0-1 1,0 1 0,1 0-6,11 2 16,0-1 1,-1 0 0,1-1-1,0 0 1,6-2-17,-15 1-1,1-1-1,-1-1 1,0 1 0,1-1-1,-1-1 1,0 1 0,0-1-1,6-3 2,-8 3-553,0-1 0,0 1 0,0-1 0,0 0 0,-1-1-1,0 1 1,3-3 553,9-9-8426</inkml:trace>
  <inkml:trace contextRef="#ctx0" brushRef="#br0" timeOffset="1">477 6 11264,'4'-2'430,"0"1"0,0 0 0,1 1 1,-1-1-1,0 1 0,1 0 0,-1 0 0,1 0 1,-1 0-1,0 1 0,1 0-430,-2-1 28,0 1 0,-1-1 1,1 1-1,0 0 0,0 0 0,-1 0 0,1 0 1,0 1-1,-1-1 0,2 2-28,-3-3 37,0 1 0,-1-1 0,1 1 0,0 0 0,-1 0 0,1-1-1,-1 1 1,1 0 0,-1 0 0,1 0 0,-1 0 0,0-1 0,1 1 0,-1 0 0,0 0 0,0 0 0,0 0 0,0 0 0,1 0 0,-1 0 0,0 0 0,-1 0 0,1 0-1,0 0 1,0 0 0,0 0 0,-1 0 0,1-1 0,0 1 0,-1 0-37,-2 5 75,0 0 0,0-1-1,-1 1 1,0-1 0,0 0 0,-1 0-1,1 0 1,-1-1 0,0 0 0,0 0-1,0 0 1,-1 0 0,0-1 0,0 0-75,-28 21 126,34-24-126,-1 1 0,1-1 1,-1 0-1,1 0 0,0 0 0,-1 1 0,1-1 0,0 0 0,-1 1 0,1-1 0,0 0 0,0 0 0,-1 1 0,1-1 0,0 1 0,0-1 0,-1 0 0,1 1 0,0-1 0,0 0 0,0 1 0,0-1 0,0 1 0,0-1 0,-1 1 0,1-1 0,0 0 0,0 1 0,0-1 0,1 1 1,-1-1-1,0 1 0,0-1 0,0 0 0,0 1 0,0-1 0,0 1 0,1-1 0,-1 0 0,0 1 0,0-1 0,0 0 0,1 1 0,-1-1 0,0 0 0,1 1 0,-1-1 0,0 0 0,1 1 0,-1-1 0,0 0 0,1 0 0,-1 0 0,0 1 0,1-1 0,-1 0 0,1 0 0,-1 0 1,0 0-1,1 0 0,26 7 79,-25-7-54,15 2 285,0-1-1,0 0 0,14-3-309,20 2-2111,-18 3-5132,-23 0 779,0 1 3840</inkml:trace>
  <inkml:trace contextRef="#ctx0" brushRef="#br0" timeOffset="2">1049 423 10752,'-5'1'399,"1"-2"0,-1 1 0,1 0 0,-1-1 1,1 0-1,-1 0 0,1 0 0,-1 0 0,1-1 1,-4-1-400,-24-7 253,20 9-168,-1 1 1,1 0 0,0 1-1,0 0 1,0 1-1,0 0 1,0 1-1,0 0 1,1 1-1,-1 0 1,-6 5-86,5-3 30,1 0-1,0 1 1,1 0-1,-1 1 1,1 1 0,1 0-1,0 0 1,0 1 0,1 0-1,-2 3-29,7-7 1,0 0 1,0 1-1,1 0 0,0-1 1,0 1-1,1 1 0,-1-1 0,2 0 1,-1 0-1,1 1 0,0-1 1,0 1-1,1-1 0,0 1 1,1-1-1,-1 1 0,1-1 0,2 5-1,-2-6 0,1-1 0,0 1 0,0 0 0,0-1 0,1 1 0,0-1 0,0 0 0,0 0 0,0 0 0,1-1-1,0 1 1,0-1 0,0 0 0,1 0 0,-1 0 0,1 0 0,0-1 0,0 0 0,0 0 0,1 0 0,-1-1 0,1 1 0,2-1 0,7 3 369,1-2 0,0 0 0,15 1-369,-16-3-1334,-1-1 0,1 0 0,-1-1-1,0-1 1,1 0 0,-1-1 0,0 0 0,-1-2 0,1 1 0,0-1 0,10-7 1334,7-4-1536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1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26 1 7552,'2'0'53,"0"-1"1,0 1 0,0 1-1,0-1 1,0 0-1,0 0 1,0 1 0,0-1-1,-1 1 1,1-1 0,0 1-1,0 0 1,1 0-54,-3 0 102,1 0 0,0 0 0,0 1-1,0-1 1,-1 0 0,1 0 0,-1 0 0,1 0 0,-1 1 0,1-1 0,-1 0 0,0 0 0,1 1 0,-1-1 0,0 0-1,0 1 1,0-1 0,0 0 0,0 1 0,0-1 0,-1 1-102,-5 49 929,-2-1-1,-3 1 1,-9 24-929,9-32 286,10-41-243,0 1-1,1-1 1,-1 1 0,1-1-1,-1 1 1,1-1 0,0 1-1,0 0 1,0-1 0,0 1-1,0 0 1,1-1 0,-1 1-1,1 1-42,0-3 27,0 0-1,0 0 1,1 0-1,-1 0 1,0 0-1,0 0 0,1-1 1,-1 1-1,0 0 1,1-1-1,-1 1 1,1-1-1,-1 1 1,1-1-1,-1 0 0,1 0 1,-1 0-1,1 1 1,-1-1-1,1-1 1,-1 1-1,1 0 1,-1 0-1,1 0 1,0-1-27,199-6 728,-100 5 975,21-5-1703,-113 5 327,-5 1-3967,-10-6-6685,-4-1 8604,2 0 57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1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575 265 9856,'0'0'149,"0"0"107,0 0 107,0 0 63,0 0 193,-3-22 2218,-3 4-2680,0 0-1,-2 0 1,0 1-1,-1 0 0,-1 1 1,0 0-1,-1 0 1,-1 1-1,-1 1 1,0 0-1,0 0 0,-3 0-156,12 11 10,0 0-1,-1 0 1,1 0-1,-1 1 1,0-1-1,1 1 1,-1 0-1,0 1 1,0-1-1,-1 1 1,1 0-1,0 0 1,0 1-1,0-1 1,-1 1-1,1 0 1,0 1-1,-1-1 1,1 1-1,0 0 1,0 0-1,0 1 1,0 0-1,0-1 1,0 2-1,0-1 1,-1 1-11,-9 6 2,1 0-1,0 0 0,0 1 0,1 1 1,0 0-1,1 1 0,0 0 0,1 2 0,-21 24-11,3 2-1,-2 6 12,23-33-28,0-1 0,1 1 0,0 1 1,1-1-1,1 1 0,0 0 0,1 1 0,1-1 0,0 1 0,1-1 0,0 1 0,1 8 28,2-15-17,-1 0-1,1 1 0,0-1 0,1 1 1,0-1-1,1 0 0,-1 0 0,1 0 1,1-1-1,0 1 0,0-1 0,0 1 1,1-1-1,0 0 0,0-1 0,1 0 1,0 1-1,0-2 0,0 1 0,1-1 1,0 0-1,4 3 18,2-1-2,1 0 0,0-1 1,0-1-1,0 0 0,1 0 0,0-2 0,0 0 1,0 0-1,0-2 0,0 0 0,0 0 1,5-2 1,-18 1-6,1 0 1,0 0 0,0-1 0,-1 0-1,1 1 1,0-1 0,-1 0 0,1 0-1,-1 0 1,1-1 0,-1 1 0,0-1-1,1 1 1,-1-1 0,0 0 0,0 0 0,0 1-1,1-3 6,16-27-3553,-13 17-4831</inkml:trace>
  <inkml:trace contextRef="#ctx0" brushRef="#br0" timeOffset="1">285 347 10752,'3'4'149,"1"-1"0,0 0 0,0 1 1,0-2-1,0 1 0,0 0 1,1-1-1,-1 0 0,1 0 0,0 0 1,-1-1-1,1 1 0,0-1 0,1 0-149,75 10 724,-71-10-615,63-2 876,-27-1-6663,-45 2 1433,-1 0 1045</inkml:trace>
  <inkml:trace contextRef="#ctx0" brushRef="#br0" timeOffset="2">428 443 8320,'0'0'256,"0"0"0,-2 10 256,1 2 0,1 4 384,0 1 128,0 2-640,0 0 0,0 3-128,-2-3 0,-1 2-128,3-6 0,0 0-128,0-3 128,3-4-256,-3-2 0,0 0-9344</inkml:trace>
  <inkml:trace contextRef="#ctx0" brushRef="#br0" timeOffset="3">0 758 3968,'121'2'1860,"-45"0"1167,-1-4 0,8-3-3027,52-6 451,48-5-944,-159 15-7891,-16 4 6080</inkml:trace>
  <inkml:trace contextRef="#ctx0" brushRef="#br0" timeOffset="4">916 784 4480,'11'-1'682,"1"0"0,0 1 0,0 0 0,0 1 0,-1 0 0,7 2-682,30 2 1881,75-6-294,81-12-1587,-75 3 248,-118 9-234,106-7 694,1 5-1,105 12-707,-216-9 102,12 3-353,-18-3-3568,-1 0-511,0 0 703</inkml:trace>
  <inkml:trace contextRef="#ctx0" brushRef="#br0" timeOffset="5">1287 240 9600,'-1'1'119,"1"-1"-1,-1 1 1,0-1 0,0 1 0,0-1 0,0 1 0,0-1 0,1 0-1,-1 0 1,0 1 0,0-1 0,0 0 0,0 0 0,0 0 0,0 0 0,0 0-1,0 0 1,0 0 0,0 0 0,0 0 0,0-1 0,0 1 0,0 0-1,0-1 1,0 1 0,1 0 0,-1-1 0,0 1 0,0-1 0,0 0-1,1 1 1,-1-1 0,0 1 0,0-1 0,1 0 0,-1 0 0,1 1-1,-1-1 1,1 0 0,-1 0 0,1 0 0,-1 0-119,-11-14 341,8 12-289,0-1 0,0 2 0,0-1 0,0 0 0,-1 1 0,1 0 0,-1 0 0,1 0 0,-1 1 0,0-1 1,0 1-1,0 0 0,1 0 0,-1 1 0,0 0 0,0 0 0,0 0 0,0 0-52,-7 1 18,1 0 1,0 1-1,0 0 1,0 0-1,1 1 1,-1 1 0,-5 2-19,8-2 0,0 1 0,1-1 0,0 1 0,0 1 0,0-1 0,1 1 0,0 0 0,0 1 0,0-1 0,1 1 0,0 1 0,0-1 0,1 0 0,0 1 0,0 0 0,1 0 0,0 0 0,0 1 0,1-1 0,0 0 0,0 3 0,1-3 0,0-1 0,1 0 0,-1 0 0,1 0 0,0 1 0,1-1 0,0 0 0,0 0 0,1 0 0,-1 0 0,2 0 0,-1 0 0,1 0 0,0-1 0,0 1 0,1-1 0,0 0 0,0 0 0,0 0 0,1-1 0,0 1 0,0-1 0,0 0 0,0-1 0,6 4 0,-5-4-20,1-1 0,-1 0 0,1 0 0,-1-1 0,1 1 0,0-2 0,0 1 0,0-1 0,0 0 0,3 0 20,44 1-7182,-47-2 5412,14 0-2902</inkml:trace>
  <inkml:trace contextRef="#ctx0" brushRef="#br0" timeOffset="6">1403 360 12416,'0'0'0,"-3"9"128,3-9 128,0 0-128,0 0 128,0 0 128,0 0 0,8 0-256,3 0 128,3 0-128,4 0 128,1-1-128,1-1 0,1 2 0,-4-1 0,-3-1-1408,-1 0 128,1 1-8064</inkml:trace>
  <inkml:trace contextRef="#ctx0" brushRef="#br0" timeOffset="7">1711 381 9344,'-1'10'0,"1"-9"27,-1-1 0,1 1 0,0 0 1,0 0-1,0 0 0,0-1 1,0 1-1,0 0 0,0 0 0,0 0 1,0-1-1,1 1 0,-1 0 0,0 0 1,1-1-1,-1 1 0,0 0 0,1 0 1,-1-1-1,1 1 0,-1 0-27,1-1 58,-1 0-1,1 1 1,-1-1 0,1 0 0,-1 0-1,1 0 1,-1 0 0,1 0-1,-1 0 1,1 0 0,0 0-1,-1 0 1,1 0 0,-1 0-1,1 0 1,-1-1 0,1 1-1,-1 0 1,1 0 0,-1 0-1,1-1 1,-1 1 0,1 0-58,25-21 2571,-25 20-2412,14-13 80,-2-1 0,0 0 0,-1 0 0,0-1 0,-2-1 0,0 0 0,2-6-239,9-22 251,-2 0 1,3-19-252,-22 63 107,7 24 21,-4 0-102,0 1 1,-1 0 0,-2-1-1,0 1 1,-3 22-27,-1 30-6,8 18 180,-2-75-3461,0 1-3562,-2-19 2263,0-1 2751</inkml:trace>
  <inkml:trace contextRef="#ctx0" brushRef="#br0" timeOffset="8">2070 85 10496,'0'0'149,"2"2"86,5 5 42,0 0 1,0 0 0,-1 0 0,0 1 0,0 0 0,-1 0-1,0 0 1,0 1 0,-1-1 0,0 1 0,-1 0 0,2 7-278,-2-2 244,0 0 0,-1 1 1,0-1-1,-1 1 1,-1 0-1,0-1 1,-1 1-1,-1 2-244,-3 9-251,0 1 0,-2-1 0,-1-1 0,-1 1-1,-1-1 1,-1-1 0,-2 0 0,0-1 0,-4 5 251,-7 7-9557</inkml:trace>
  <inkml:trace contextRef="#ctx0" brushRef="#br0" timeOffset="9">959 0 6528,'-8'8'874,"-4"4"-591,1 0 0,1 0-1,0 1 1,1 0-1,1 1 1,0 0-1,0 0 1,2 1 0,-6 15-283,9-19 56,0 0 0,1 1 0,0-1 0,0 1 0,2-1 0,-1 1 0,1 0 0,1-1 0,0 1 0,1 0 0,0-1 0,1 0 0,0 1 0,2 1-56,13 33 4,1-2 0,6 5-4,25 40-2973,-25-49-2232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2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77 6784,'13'-9'4557,"2"-11"-2758,-13 17-1759,0 0 0,0 0 0,0 0 0,0 0 0,1 1 1,-1-1-1,1 1 0,2-3-40,2 2 54,0 0 0,-1 0 0,1 1 0,0-1-1,0 1 1,0 1 0,1 0 0,-1 0 0,0 0 0,0 1 0,1 0 0,-1 0 0,0 1 0,1-1 0,0 2-54,7 1 100,1 0-1,-1 1 1,0 1 0,0 0 0,-1 1 0,9 5-100,-21-11 62,0 1 1,0 0 0,0 1-1,0-1 1,0 0 0,0 0-1,0 1 1,0-1-1,-1 1 1,1 0 0,-1-1-1,1 1 1,-1 0-1,1 0 1,-1 0 0,0 0-1,0 0 1,0 0-1,0 0 1,-1 1 0,1-1-1,0 0 1,-1 1-63,0 0 47,0-1-1,-1 1 1,1 0 0,-1 0 0,0-1 0,1 1 0,-1 0-1,-1-1 1,1 1 0,0-1 0,-1 0 0,1 1-1,-1-1 1,0 0 0,1 0 0,-3 2-47,-6 6 62,-1 0 0,-1-1-1,0 0 1,0-1 0,0-1 0,-9 5-62,-21 5 133,30-13-113,0 1 1,1 0-1,0 1 0,-1 0 0,-8 8-20,13-7 0,3 1 0,4-8 0,1 1 0,-1-1 0,0 1 0,0-1 0,0 1 0,0-1 0,0 1 0,0-1 0,1 1 0,-1-1 0,0 0 0,0 1 0,1-1 0,-1 1 0,0-1 0,0 0 0,1 1 0,-1-1 0,1 1 0,-1-1 0,0 0 0,1 0 0,-1 1 0,1-1 0,-1 0 0,0 0 0,1 1 0,-1-1 0,1 0 0,-1 0 0,1 0 0,0 0 0,15 3 0,-15-2 0,26 2 0,0-2 0,0 0 0,1-2 0,-1 0 0,0-2 0,4-2 0,45-3 0,-56 6 22,-14 1 104,0 0-1,0 0 1,0 1 0,0 0-1,0 0 1,0 1-1,0 0 1,-1 0-1,3 0-125,-6 0 235,-2-1-64,0 0 42,0 0-256,0 0-789,0 0-2133,0 0-7765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0:51:22.94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4 6400,'0'0'256,"24"9"3562,-13-3-3631,-1-1 0,1-1 0,1 1-1,-1-2 1,0 0 0,1 0 0,0-1 0,-1 0-1,1-1 1,0-1 0,0 0 0,2 0-187,23-4 233,1-1-1,0-2 1,5-3-233,46-9 196,-57 17-2265,-19 2-5760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2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20 6784,'0'0'640,"0"0"0,0 0 0,0 0-22,0 0-84,0 0-1,0 0 107,0 0 43,0 0-214,0 0-42,0 0-214,2-1 0,33-1 1041,32 1-1254,-44 3 225,0-2 0,-1-1-1,1-1 1,0-1 0,-1-1 0,11-3-225,-30 6 192,3 1-704,-4 0-2240,-2 0-640,0 0-640,0 0-85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3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16 217 10112,'1'-6'269,"-1"0"1,1 0-1,1 0 1,-1 0-1,1 0 0,0 0 1,1 0-1,-1 1 1,1-1-1,0 1 1,1-1-1,0 0-269,7-13 201,-6 10-111,1-1-1,0 1 0,0 0 1,1 1-1,0 0 0,0 0 0,1 0 1,0 1-1,1 0 0,-1 0 1,1 1-1,1 0-89,-4 3 40,-1 0-1,0 1 1,1-1-1,0 1 1,-1 1-1,1-1 1,0 1-1,0 0 1,0 0-1,0 0 1,0 1-1,0 0 1,0 0-1,0 1 1,0 0-1,0 0 1,0 0-1,0 0 1,-1 1-1,1 0 1,0 1 0,2 1-40,-4-2 28,0 1 1,0 0 0,0 1 0,0-1 0,-1 1 0,1-1 0,-1 1 0,0 0 0,0 0 0,0 0 0,-1 1 0,1-1 0,-1 1 0,0-1 0,-1 1 0,1 0 0,-1 0 0,0 0 0,0 0 0,0 0 0,-1 0 0,0 0 0,0 0 0,0 0 0,-1 2-29,1 2 55,-1 0 0,0 0 0,-1 0-1,0-1 1,0 1 0,-1-1 0,0 1 0,-1-1 0,0 0 0,0 0 0,-1-1 0,1 1 0,-2-1 0,-1 1-55,-12 10 56,0-2 0,-2 0 0,0-2 0,-1 0 0,-21 9-56,-33 23 40,66-40 4,0 0-31,1 0-1,0 1 1,0 1-1,0-1 0,-4 6-12,13-13 1,0 1 0,-1-1-1,1 0 1,0 1-1,0-1 1,-1 1 0,1-1-1,0 1 1,0-1-1,0 1 1,-1-1 0,1 1-1,0-1 1,0 1-1,0-1 1,0 1-1,0-1 1,0 1 0,0-1-1,0 1 1,0-1-1,0 1 1,0-1 0,1 1-1,-1-1 1,0 0-1,0 1 1,0-1-1,1 1 1,-1-1 0,0 1-1,16 11 69,22 1 78,-12-9-50,1-2-1,-1 0 1,1-2-1,0-1 0,16-3-96,-4-1-3539,-1 0-3907,-30 4 5171,17-4-264,1-1 1110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3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339 2297 12416,'0'0'149,"0"0"86,-18-16 767,14 12-961,-1 1-1,1 0 1,-1 1-1,0-1 1,0 1 0,-1 0-1,1 0 1,0 0-1,-1 1 1,1 0-1,0 0 1,-1 0-1,0 1 1,1 0 0,-1 0-1,-1 0-40,-2 2 17,1-1-1,0 1 0,-1 1 1,1-1-1,0 1 1,0 1-1,1-1 0,-1 1 1,1 1-1,-3 1-16,-3 4 0,0 0 0,1 1 0,0 0-1,1 1 1,0 0 0,1 1 0,0 0 0,1 0-1,0 1 1,1 1 0,0 3 0,5-11 16,0 1 0,1 0 0,0 0 0,0 0 0,1 0 0,0 0 0,1 0 1,0 0-1,0 0 0,0 0 0,1 0 0,0 0 0,1 0 0,0 0 0,0 0 0,1 0 0,0-1 0,0 1 0,2 0-16,-3-3 12,1 0-1,0-1 0,0 1 0,0-1 0,1 0 0,-1 0 1,1 0-1,0 0 0,0-1 0,1 1 0,-1-1 1,1 0-1,-1-1 0,1 1 0,0-1 0,0 0 1,0 0-1,0-1 0,1 1 0,-1-1 0,0 0 0,0 0 1,1-1-1,-1 0 0,1 0 0,-1 0 0,0 0 1,6-2-12,-1 0-692,-1-1 1,0 1 0,1-2 0,-1 1 0,8-6 691,2 0-8064</inkml:trace>
  <inkml:trace contextRef="#ctx0" brushRef="#br0" timeOffset="1">76 2509 11648,'8'2'0,"5"2"0,-1-2 0,0 0 0,7-7 0,5-4 0,3-1 128,3 1-128,-2 1 0,3 0 0,-4 2 0,-3-1-2176,-5 3 0,-2-1-2944</inkml:trace>
  <inkml:trace contextRef="#ctx0" brushRef="#br0" timeOffset="2">317 2470 8192,'-2'5'642,"-1"0"1,1 1 0,0-1 0,1 1-1,-1-1 1,1 1 0,0-1-1,0 1 1,1 0 0,0 0-643,1 63 961,0-46-691,2 16 608,8 38-878,-2-27-5847,-8-40 3584,1 1-3667</inkml:trace>
  <inkml:trace contextRef="#ctx0" brushRef="#br0" timeOffset="3">646 2205 14464,'4'76'1231,"-3"-57"-1042,0-1 0,-1 0 0,0 1 0,-2-1-1,0 3-188,-17 63 856,-10 23-856,-11 45 446,28-112-326,-2 13 16,14-52-133,0 0 0,0 0 1,0 0-1,0 0 1,0 0-1,0 0 0,0-1 1,0 1-1,0 0 0,1 0 1,-1 0-1,0 0 0,0 0 1,1-1-1,-1 1 0,1 0 1,-1 0-1,1-1 0,-1 1 1,1 0-1,-1-1 0,1 1 1,0 0-1,-1-1 0,1 1 1,0-1-1,-1 1 0,1-1 1,0 1-1,0-1 1,-1 0-1,1 1 0,0-1 1,0 0-1,0 0-3,27 3-19,-24-4 27,54-1-63,24-6 55,-24 2 695,27 2-695,-85 4 235,0 0-64,0 0-1,0 0-234,0 0-853,0 0-3157,-2-4-2967,-4-5 4349,1 1 1246,-1-8-687</inkml:trace>
  <inkml:trace contextRef="#ctx0" brushRef="#br0" timeOffset="4">1249 2200 8576,'-1'0'171,"1"-1"0,0 0 1,-1 1-1,1-1 0,-1 1 0,1-1 1,0 0-1,0 1 0,-1-1 0,1 0 1,0 1-1,0-1 0,0 0 1,0 0-1,0 1 0,0-1 0,0 0 1,0 1-1,0-1 0,0 0 0,0 0 1,1 1-1,-1-1-171,4-29 583,-2 14-263,-1 11-259,-1 0 0,0 0-1,0-1 1,-1 1 0,1 0-1,-1 0 1,0 0 0,-1 0-1,1 0 1,-1 0-1,0 0 1,-1 0 0,1 0-1,-1 1 1,1 0 0,-4-4-61,4 6 6,0 0 1,0 0-1,-1 0 1,1 1-1,0-1 1,-1 1 0,1-1-1,-1 1 1,1 0-1,-1 0 1,0 0-1,1 0 1,-1 1-1,0-1 1,0 1-1,0-1 1,1 1 0,-1 0-1,0 0 1,0 0-1,0 1 1,0-1-1,1 1 1,-1-1-1,0 1 1,0 0-1,1 0 1,-1 0-1,1 1 1,-1-1 0,0 1-7,-3 2 18,-1 0 0,1 1 0,-1 0 0,1 0 0,0 0 1,1 1-1,0 0 0,0 0 0,0 0 0,0 1 0,1-1 1,0 1-1,1 0 0,-1 0 0,1 1 0,-1 6-18,0-2 61,1 0-1,0 0 1,1 0-1,0 0 1,1 1-1,1-1 1,0 1-1,0-1 1,1 0 0,2 5-61,-3-15 17,0 0 0,0 0 0,1 0 0,-1 0 1,1 0-1,0 0 0,-1 0 0,1 0 0,0 0 1,0 0-1,0 0 0,1 0 0,-1-1 1,0 1-1,1-1 0,-1 1 0,1 0 0,-1-1 1,1 0-1,0 0 0,1 2-17,-1-3 17,0 1 0,0-1 0,0 1 1,1-1-1,-1 0 0,0 0 0,0 0 0,0 0 0,1 0 0,-1-1 0,0 1 0,0-1 1,0 1-1,0-1 0,0 0 0,0 1 0,1-2-17,8-4 62,-1 0 0,1-1 0,-2 0 0,1-1 0,-1 0 0,6-7-62,6-7 18,0-1 0,-2-1 0,-1-1 1,-1-1-1,-1 0 0,-2-1 0,0-1 1,-2 0-1,-1-1 0,-1 0 1,-2-1-1,-1 0 0,-1 0 0,-1-1-18,-5 0-21,0 30-86,-6 24-21,-5 31 272,4 0 0,1 1 0,3 0 0,3 0 0,2-1 0,2 1 0,3 0 0,8 32-144,-13-82-47,-1 0 378,-1-1-6438,0-4-2021</inkml:trace>
  <inkml:trace contextRef="#ctx0" brushRef="#br0" timeOffset="5">1767 2046 9984,'0'0'256,"-8"-27"2069,5 20-1964,0 0 1,-1 0-1,1 0 1,-2 0-1,1 1 1,-1 0 0,1 0-1,-2 0 1,-1-1-362,5 4 15,-1 1 1,0 0 0,0 0-1,0 0 1,0 0 0,0 1 0,-1-1-1,1 1 1,0 0 0,-1 0 0,1 0-1,-1 0 1,1 1 0,-1-1-1,1 1 1,-1 0 0,1 0 0,-1 0-1,1 1 1,-1-1 0,-2 2-16,-1 0 15,0 1 0,0 0 0,0 0-1,1 1 1,0-1 0,0 1 0,0 1 0,0-1 0,0 1 0,1 0 0,0 1 0,0-1 0,0 1 0,1 0 0,0 0-1,0 0 1,0 1 0,1-1 0,-2 7-15,2-7 14,1-1 0,0 0 0,0 1 0,0 0 0,1-1 0,0 1 0,0 0 0,0 0 0,1-1 0,0 1 0,0 0 0,0 0 0,1 0 0,0 0 0,0-1 0,1 1 0,-1 0 0,1-1 0,0 0 0,1 1 0,-1-1 0,1 0-1,0 0 1,4 4-14,-3-4-5,1 0 0,0 0-1,0-1 1,1 0-1,0 0 1,-1 0 0,1-1-1,0 1 1,1-1-1,-1-1 1,0 0 0,4 1 5,30 2-5397,-27-5-2325</inkml:trace>
  <inkml:trace contextRef="#ctx0" brushRef="#br0" timeOffset="6">979 2494 7168,'0'0'149,"0"0"171,0 0 384,18 5 1664,204 0 384,191 19-1522,-233-22-3548,-166-2-6087</inkml:trace>
  <inkml:trace contextRef="#ctx0" brushRef="#br0" timeOffset="7">1317 2853 9984,'0'0'149,"9"-25"2859,-9 21-2885,0 1 0,-1-1-1,1 1 1,-1-1 0,0 1 0,0-1 0,0 1-1,-1-1 1,1 1 0,-1 0 0,0 0 0,0 0-1,0 0 1,0 0-123,-33-40 734,32 39-665,-1 0-1,0 1 1,0-1-1,-1 1 1,1-1-1,-1 1 1,1 0-1,-1 1 1,-4-3-69,7 5 6,0 0-1,0-1 1,0 1-1,1 0 1,-1 0-1,0 0 1,0 0 0,0 0-1,0 1 1,1-1-1,-1 0 1,0 1-1,0-1 1,1 1-1,-1 0 1,0 0 0,1 0-1,-1-1 1,1 1-1,-1 1 1,1-1-1,-1 0 1,1 0 0,0 0-1,0 1 1,-1-1-1,1 1 1,0-1-1,0 1 1,0-1 0,1 1-6,-6 8 11,1 0 1,0 0-1,1 0 1,0 1 0,1-1-1,0 1 1,0 0-1,1 0 1,1 0 0,0 1-1,0-1 1,1 0-12,0 4-2,1-1 1,0 1 0,1-1 0,0 0-1,1 0 1,1 0 0,0 0 0,1 0 0,2 1 1,-7-13 8,0-1 1,1 0-1,0 0 1,-1 1-1,1-1 1,0 0 0,-1 0-1,1 0 1,0 0-1,0 0 1,0 0-1,0 0 1,0 0 0,0 0-1,0-1 1,0 1-1,1 0 1,-1 0 0,0-1-1,0 1 1,0-1-1,1 1 1,-1-1-1,0 0 1,1 0 0,-1 1-1,0-1 1,1 0-1,-1 0 1,1 0-1,-1 0 1,0-1 0,1 1-1,-1 0 1,0 0-1,1-1 1,-1 1 0,0-1-1,0 1 1,1-1-1,-1 0 1,0 1-1,0-1 1,0 0 0,0 0-1,0 0 1,0 0-1,0 0 1,0 0-9,8-7 63,0-1 1,-1 0-1,1-1 0,-2 0 1,1-1-64,-4 6 9,10-17-4,0 0 0,-2-1-1,0-1 1,-2 0 0,3-10-5,35-127-4,-41 136 5,1-11 74,-5 26-11,-5 37-75,-4 32-35,4 0-1,1 1 0,4-1 0,2 0 0,10 45 47,-12-94-754,0-1-1700,-2-3-5453,-1-6 3769</inkml:trace>
  <inkml:trace contextRef="#ctx0" brushRef="#br0" timeOffset="8">1475 2733 10368,'-1'2'58,"1"-1"0,0 1 0,0 0 0,1-1 1,-1 1-1,0 0 0,0-1 0,1 1 0,-1-1 1,1 1-1,-1-1 0,1 1 0,0-1 0,0 1 1,0-1-1,0 0 0,0 1 0,0 0-58,26 23 1899,-7-9-1048,0 8-289,-1 0-1,-1 1 1,-2 1-1,5 9-561,1 2 762,22 27-762,-33-53-235,-11-10-959,-6-37-8620,4 16 5804</inkml:trace>
  <inkml:trace contextRef="#ctx0" brushRef="#br0" timeOffset="9">1784 2637 10880,'-5'0'21,"4"0"86,1 0 63,0 0 193,-18 29 2432,-25 28-2121,-3-1 1,-2-3-1,-15 10-674,13-12 131,37-37-312,-42 45 664,22-17-3046,33-41-616,0-1-4415</inkml:trace>
  <inkml:trace contextRef="#ctx0" brushRef="#br0" timeOffset="10">1844 2662 11392,'0'0'128,"0"0"0,0 0 21,0 0 107,22-4 1152,-7 0-1064,1 0 1,0 1-1,-1 1 0,1 0 1,0 1-1,0 1 1,13 2-345,-27-2 28,-1 0 1,0 0-1,1 0 1,-1 1-1,0-1 1,1 1-1,-1-1 1,0 1-1,0-1 1,1 1-1,-1 0 1,0-1-1,0 1 1,0 0-1,0 0 1,0 0-1,0 0 1,0 0-1,0 0 1,-1 0-1,1 0 1,0 0-1,0 0 1,-1 1-1,1-1 1,-1 0-1,1 0 1,-1 1-1,0-1 1,1 0-1,-1 1 1,0-1-1,0 0 1,0 1-1,0-1 1,0 0-1,0 1 1,0-1-1,-1 0 1,1 1-1,0-1 1,-1 0-1,1 1 1,-1-1-1,1 0 1,-1 0-1,0 2-28,-3 3 70,1 1 0,-1 0 0,0-1 0,-1 1 0,1-1-1,-1 0 1,0-1 0,-1 1-70,-8 5 133,0 0-1,0-1 1,-7 3-133,8-6 52,1 1 1,-1 1 0,2 0 0,-1 1-1,0 1-52,11-10 0,0-1-1,1 1 1,-1-1-1,1 1 1,-1-1-1,1 1 0,-1-1 1,1 1-1,-1-1 1,1 1-1,0 0 0,-1-1 1,1 1-1,0-1 1,0 1-1,-1 0 1,1 0-1,0-1 0,0 1 1,0 0-1,0-1 1,0 1-1,0 0 1,0-1-1,0 1 0,0 0 1,0 0-1,0-1 1,0 1-1,1 0 0,-1-1 1,0 1-1,0 0 1,2 0 4,-1 0-1,0 0 0,0 0 1,1-1-1,-1 1 1,1 0-1,-1 0 1,1-1-1,-1 1 0,1-1 1,-1 1-1,1-1 1,-1 0-1,2 0-3,49 2-391,-29-5-1998,32-4-10735,-55 7 13064,11-1-1412</inkml:trace>
  <inkml:trace contextRef="#ctx0" brushRef="#br0" timeOffset="11">1475 1622 6784,'0'0'405,"0"0"128,0 0 193,0 0 20,0 0-84,24 8 1066,-9-5-1518,-12-2-57,0-1-1,0 1 1,0 0 0,0 0 0,0 0 0,0 0 0,0 1 0,0-1 0,1 1-153,-4-1 36,1 0-1,0 0 1,-1 0 0,1 0 0,0 0 0,-1 0-1,1 0 1,-1 0 0,0 0 0,1 0-1,-1 0 1,0 1 0,0-1 0,1 0 0,-1 0-1,0 0 1,0 0 0,0 0 0,0 1 0,-1-1-1,1 0 1,0 0 0,0 0 0,-1 0-1,1 0 1,-1 0 0,1 0 0,-1 0 0,1 0-36,-7 16 222,-1 0 1,0-1-1,-1 0 0,0-1 1,-2 0-1,0-1 1,-9 10-223,19-23 107,1-1 21,0 0 0,33 8 277,-9-3-248,0-2 0,14 1-157,-2-3-2874,-35-1-817,-1 0-3391</inkml:trace>
  <inkml:trace contextRef="#ctx0" brushRef="#br0" timeOffset="12">2260 2434 10368,'1'0'38,"-1"1"0,0 0 0,1-1 0,-1 1 0,1 0 0,-1-1 0,1 1 0,-1 0 0,1-1 0,0 1 0,-1-1 0,1 1 0,0-1 0,-1 0 1,1 1-1,0-1 0,-1 0 0,1 1 0,0-1 0,0 0 0,-1 0 0,1 0 0,0 1 0,0-1 0,0 0 0,-1 0 0,1 0 0,0 0 0,0-1 0,0 1 0,-1 0 0,1 0 1,0 0-1,0-1-38,43-4 2143,-24 2-1548,84-2 530,-55 4-76,31-6-1049,-64 5-683,-1-1 1,0-1 0,0 0 0,4-2 682,-12 2-3755,-1 1-3135</inkml:trace>
  <inkml:trace contextRef="#ctx0" brushRef="#br0" timeOffset="13">2285 2610 10880,'0'0'149,"0"0"86,0 0 106,0 0 363,16-1 1664,7-1-1796,63-5 518,0 4 0,45 5-1090,-113-1 1731,1-1-3331,40-2-12161,-34-3 11263,-10 2 1325</inkml:trace>
  <inkml:trace contextRef="#ctx0" brushRef="#br0" timeOffset="14">3043 2406 12288,'-18'25'561,"-1"0"566,1 0 1,-11 23-1128,19-26 178,0 1 0,1 0 0,2 0 1,-2 11-179,6-24 25,1-1 1,1 1 0,0-1 0,0 1 0,1 0 0,0-1 0,1 1 0,0 0 0,0-1 0,1 1 0,0-1 0,3 8-26,-3-13 29,1 0 0,-1 1 0,1-1 1,0 0-1,0 0 0,0-1 0,0 1 1,1-1-1,-1 1 0,1-1 0,0 0 1,0-1-1,0 1 0,0-1 0,1 1 1,-1-1-1,1 0 0,-1-1 0,1 1 1,0-1-1,-1 0 0,1 0 0,0-1 1,0 1-1,0-1 0,0 0 0,0 0 1,-1-1-1,1 1 0,0-1 0,0 0 1,0-1-1,-1 1 0,1-1 0,0 0-29,5-5 41,1 1-1,-2-2 1,1 0-1,-1 0 0,0 0 1,-1-1-1,0-1 0,0 1 1,-1-1-1,0 0 0,-1-1 1,0 0-1,-1 0 1,0 0-1,0-1 0,0-5-40,1-3 71,-1 0-1,0 0 1,-2-1-1,0 0 1,-1 1-1,-2-1 1,0 0-1,-1 0 0,-1-7-70,1 22 38,0 0 0,-1 0 0,1 0 0,-1 0 0,-1 0 0,1 0 0,-1 1 0,0-1-1,0 1 1,0-1 0,-4-3-38,5 7 4,1 0-1,-1 0 0,0 1 0,0-1 1,0 1-1,-1-1 0,1 1 1,0-1-1,0 1 0,-1 0 0,1 0 1,-1 0-1,1 1 0,-1-1 0,1 1 1,-1-1-1,0 1 0,1 0 1,-1 0-1,1 0 0,-1 0 0,0 0 1,1 1-1,-1-1 0,1 1 1,-1-1-1,1 1 0,-1 0 0,0 1-3,-20 8-113,-1 1-1,2 2 0,0 0 0,0 2 1,1 0-1,-5 6 114,9-1-9215,15-17 6718,-3 3-3156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44:10.8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194 51 6528,'0'0'149,"0"0"86,0 0 21,0 0 0,0 0 0,0 0 21,0 0 86,0 0-22,0 0-149,0 0 21,0 0-63,0 0-22,0 0 21,0 0 64,0 0-63,0 0-22,0 0 0,0 0 21,0 0 86,0 0-1,0 0-63,3 6 64,2 5-140,8 18 101,-1 0 0,-2 1 0,0 0 0,-3 0 0,0 1 0,-2 0 0,-1 1 1,-1 1-197,-9 64 311,5-89-225,0 0 0,-1 0 1,0 0-1,0 0 0,-1 0 0,0-1 0,0 1 1,-1-1-1,0 0 0,-3 3-86,6-8 35,-1-1 1,1 1-1,-1-1 1,0 0-1,0 0 0,0 0 1,0 0-1,0 0 1,0 0-1,0 0 1,0-1-1,0 1 0,0-1 1,-1 1-1,1-1 1,0 0-1,0 0 1,0 0-1,-1 0 0,1 0 1,0-1-1,0 1 1,0-1-1,0 1 1,-1-1-1,1 0 0,0 0 1,-1 0-36,-11-5 52,1 0 1,-1-1-1,-11-9-52,6 4 88,10 8-41,2 2-24,1-1 0,0 0 0,0 0 0,0 0 0,0-1 0,1 0 0,-1 0 0,1 0 0,0-1 1,0 0-24,2 0 0,1 1 0,0-1 0,0 1 0,0-1 0,0 0 0,1 0 0,0 1 0,0-1 0,0 0 0,1 0 0,0 0 0,0 0 0,0 0 0,0 0 0,1 0 0,-1 0 0,2-1 0,20-86 0,-22 90 0,16-59-18,-13 45 6,1-1 0,0 1 0,1 0 0,1 0 0,1 1 0,0-1 0,1 2 0,1-1 0,0 1 0,1 0 0,3-3 12,-10 15-85,7-1 64,5 1 21,5-1-22,11 0-51,0 1-1,1 2 0,-1 1 1,0 1-1,28 7 74,56 2 6,56-12 15,-169 1 86,-2 0 21,0 0 0,0 0-214,0 0-831,0 0-1536,0 0-5611</inkml:trace>
  <inkml:trace contextRef="#ctx0" brushRef="#br0" timeOffset="13399.81">518 303 8576,'0'0'128,"0"0"0,0 0 0,0 0 0,0 5 21,-3 31 171,-1-1 1,-3 1-1,0-1 1,-2 0-1,-6 10-320,-10 44 3241,28-95-3200,0 0 0,1 1 1,0-1-1,0 1 1,0 0-1,0 0 0,1 0 1,0 0-1,0 1 1,2-1-42,19-21 119,-14 15-42,23-33-69,-32 41-114,-1 3 101,0-1 1,-1 1-1,1-1 1,-1 1-1,1 0 1,0 0-1,-1-1 1,1 1-1,0 0 1,-1 1-1,1-1 1,0 0-1,-1 0 1,1 1 0,-1-1-1,1 1 1,0-1-1,-1 1 1,1 0-1,-1-1 1,0 1-1,1 0 1,-1 0-1,0 0 1,1 0-1,-1 1 1,0-1-1,0 0 1,0 0-1,0 1 1,0-1 0,0 0-1,0 1 5,2 4-18,1 1 1,-1-1-1,0 1 1,-1 0-1,0 0 0,0 1 18,0-3-2,1 9-532,0-1 1,-1 1 0,0 0-1,-1 0 1,-1 10 533,0-24-7957</inkml:trace>
  <inkml:trace contextRef="#ctx0" brushRef="#br0" timeOffset="13879.461">773 505 8960,'-2'7'208,"0"0"0,0 1 0,1-1 0,0 0 0,0 1 0,1-1 0,0 1 0,0-1-208,1-5 58,-1-1 1,1 0-1,-1 0 1,1 0-1,0 0 1,-1 0-1,1 0 1,0 0 0,0 0-1,0 0 1,0 0-1,0 0 1,0-1-1,0 1 1,0 0-1,0-1 1,0 1-1,0-1 1,0 1-1,0-1 1,1 1-1,-1-1 1,0 0 0,0 0-1,1 1 1,-1-1-1,0 0 1,0 0-1,1 0 1,-1-1-1,1 1-58,37-4 1727,-35 3-1679,-1 0 0,0 0 0,0-1 0,1 1 0,-1-1 0,0 0 0,0 0 0,-1 0 0,1 0 0,0 0 0,-1-1 0,1 1 0,-1-1 0,0 0 0,0 0 0,0 1 0,0-1 0,0-1 0,-1 1 0,1 0 0,-1 0 0,0 0 0,0-1 0,0 1 0,-1-1 0,1 1 0,-1-1 0,1 1 0,-1-1 0,0 1 0,-1-1 0,1 1 0,-1-1 0,1 1 0,-1 0 0,0-1 0,0 1 0,-1 0 0,1-1 0,0 1 0,-1 0 0,0 0 0,0 0 0,0 0 0,0 1 0,-1-1 0,1 1 0,-1-1 0,1 1 0,-1 0 0,0 0 0,-2-2-48,1 3 85,-5 0-64,1 1-21,6 0-95,1 1-1,-1-1 0,1 1 1,-1-1-1,1 1 0,-1-1 1,1 1-1,0 0 0,-1 0 1,1 0-1,0 0 0,0 0 0,-1 0 1,1 0-1,0 0 0,0 0 1,0 0-1,1 1 0,-2 0 96,-1 3-1936,-4 3-6981</inkml:trace>
  <inkml:trace contextRef="#ctx0" brushRef="#br0" timeOffset="14658.241">990 430 9088,'-1'5'217,"0"1"0,0 0 0,0 0 0,1 0 0,0 0 1,0 0-1,1 0 0,0 0 0,0 1-217,0 0 186,0 0 1,-1 0-1,1 0 0,-2 0 0,1 0 1,-1 3-187,-1 6 2772,6-17-1625,14-31-1417,-1 1 333,-11 25-73,-1-1 0,1 1 0,0 0 0,0 0 0,0 1 0,1-1 1,0 1-1,0 1 0,1 0 0,-1 0 0,1 0 0,0 1 1,5-2 9,-13 5-3,1 0 0,0 0 1,-1 0-1,1-1 1,-1 1-1,1 0 1,0 0-1,-1 0 0,1 0 1,-1 1-1,1-1 1,0 0-1,-1 0 0,1 0 1,-1 0-1,1 1 1,-1-1-1,1 0 1,0 0-1,-1 1 0,1-1 1,-1 0-1,0 1 1,1-1-1,-1 1 1,1-1-1,-1 1 0,1-1 1,-1 1-1,0-1 1,1 1-1,-1-1 1,0 1-1,0-1 0,1 1 1,-1-1-1,0 1 1,0 0-1,0-1 1,0 1-1,0-1 0,0 1 1,0 0 2,2 27-140,-2-26 135,-3 82 154,3-82 64,0-2-42,0 0 42,8-12 43,8-13-148,20-30-42,-34 51-86,1 1 0,-1 0 0,1 0 1,0 1-1,0-1 0,0 0 0,0 1 0,0 0 0,0 0 0,1 0 0,-1 0 0,1 0 0,2 0 20,-4 2-10,0 0 0,-1 0 0,1 0 1,0 0-1,0 0 0,0 0 0,0 1 1,-1-1-1,1 1 0,0-1 0,0 1 0,-1 0 1,1 0-1,0 0 0,-1 0 0,1 0 0,-1 0 1,1 0-1,-1 0 0,0 0 0,0 1 0,1-1 1,-1 1-1,0-1 0,0 1 0,0-1 0,0 1 1,0 0 9,2 4-22,0 0 0,0 0 0,0 0 0,-1 1 0,0-1 1,1 6 21,-1 3 0,0 0 0,-1 1 0,-1-1 0,0 1 0,-1-1 0,-1 0 0,-1 1 0,0-1 0,-1 1 0,4-14-2198,0-2-7252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44:26.7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 0 9600,'0'15'0,"-2"30"190,-1 1 1,-4 5-191,3-30 131,1 1 0,1-1 0,1 1 0,1 0 0,1-1 0,0 1 0,2 0 0,4 15-131,-7-36 95,0 0 0,0 1 0,1-1 0,-1 0 1,0 0-1,0 0 0,1 1 0,-1-1 0,1 0 0,-1 0 0,1 0 0,0 0 0,-1 0 1,1 0-1,0 0 0,0 0 0,-1 0 0,1 0 0,0 0 0,0-1 0,0 1 0,0 0 0,0-1 1,0 1-1,1 0 0,-1-1 0,0 0 0,0 1 0,0-1 0,0 1 0,1-1-95,0-1 54,0 1 1,0-1-1,0 0 0,0 0 0,0 0 0,0 0 0,0 0 0,0-1 0,0 1 0,-1-1 0,1 1 1,0-1-1,-1 1 0,1-1 0,0-2-54,8-9 47,0-1-1,-1 0 1,-1-1 0,2-6-47,2-8-132,0-1 0,-3 0 1,0 0-1,-2-1 1,-1 0-1,1-24 132,-7 52-1044,1 1-955,-1 0-2766,0 2 435</inkml:trace>
  <inkml:trace contextRef="#ctx0" brushRef="#br0" timeOffset="566.752">433 130 9856,'0'0'405,"6"-40"2475,-6 40-2835,2-6 53,-19-9 442,13 14-540,0 0 0,0 0 0,0 1 0,-1 0 0,1-1 0,0 2 0,0-1 0,0 0 0,0 1 0,-1 0 0,1 0 0,0 0 0,0 0 0,0 0 0,0 1 0,1 0 0,-1 0 0,0 0 0,1 0 0,-1 1 0,1 0 0,0-1 0,0 1 0,0 0 0,0 0 0,1 1 0,-1-1 0,1 0 0,-3 5 0,5-4-3,-1 1 1,0 0-1,1 0 1,0 0 0,0 0-1,1 0 1,-1 0-1,1 0 1,0 0 0,0 0-1,1-1 1,1 4 2,30 61-95,-6-11 91,-23-49 27,-2 1 0,1-1 0,-1 1 1,-1-1-1,0 1 0,0 0 0,-1 4-23,0-11 49,0 0 1,0 0-1,0-1 0,-1 1 0,1 0 0,-1-1 0,0 1 0,0 0 0,0-1 0,0 1 0,0-1 0,0 0 0,-1 1 0,1-1 0,-1 0 0,0 0 0,0 0 0,1 0 0,-1 0 0,-1 0 0,1 0 0,0-1 0,0 1 0,-1-1 0,1 1 0,0-1 0,-1 0 1,-2 1-50,2-2 60,-1 1 1,1-1 0,-1 1 0,0-1-1,1 0 1,-1 0 0,0-1 0,1 1-1,-1-1 1,1 0 0,-1 0 0,1 0-1,-1 0 1,1-1 0,0 1 0,-1-1 0,1 0-1,0 0 1,0 0 0,0 0 0,1 0-1,-1-1 1,-1-1-61,1 0-191,-1 1 0,1-1 0,0-1 0,0 1 0,0 0 1,0-1-1,-1-3 191,3 4-660,0 1 1,-1 0 0,2 0 0,-1-1 0,0 1 0,1 0 0,-1-1 0,1 1 0,0-1 0,0 1-1,0-2 660,3-10-5482</inkml:trace>
  <inkml:trace contextRef="#ctx0" brushRef="#br0" timeOffset="1009.784">531 495 9984,'0'0'149,"0"0"107,0 0 64,0 0-128,0 0 64,0 0 107,0 0 63,0 0 193,0 0 85,0 0-128,0 0 21,0 0-63,0 0-22,0 0 0,0 0-64,0 0-257,0 0-276,0 0-853,0 0-1750,0 0-6144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44:30.3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292 78 6912,'0'0'170,"0"0"172,0 0 106,0 0 256,0 0 42,0 0-84,0 0-65,0 0-149,0 0 21,0 0-42,0 0 21,0 0-128,0 0 0,0 0-128,0 0 21,0 0-63,-24-30 490,20 25-637,0 1 1,0 0 0,0 0 0,-1 1 0,0-1 0,1 1-1,-1 0 1,-1 0 0,1 1 0,0-1 0,-1 1 0,1 0-1,-1 1 1,0-1 0,1 1 0,-1 0 0,0 1-1,0-1 1,0 1 0,1 0 0,-1 1 0,0-1 0,0 1-1,0 1 1,1-1 0,-1 1 0,1 0 0,-1 0 0,1 0-1,0 1 1,-1 0 0,2 0 0,-1 0 0,0 0 0,0 1-1,1 0 1,0 0 0,0 0 0,-3 4-4,5-5-4,0 0-1,-1-1 1,1 1-1,1 0 1,-1 1 0,0-1-1,1 0 1,0 0-1,-1 1 1,1-1 0,1 1-1,-1-1 1,0 1-1,1-1 1,0 1 0,0-1-1,0 1 1,0 0-1,0-1 1,1 1 0,0-1-1,-1 1 1,1-1 0,1 0-1,-1 1 1,0-1-1,1 0 1,0 0 0,-1 0-1,1 0 1,1 0-1,-1 0 1,0 0 0,1-1-1,-1 1 1,1-1-1,2 2 5,6 4 2,0 0-1,0-2 1,1 1-1,-1-1 1,1-1-1,0 0 1,1-1-1,-1 0 1,10 1-2,11-3 334,-24-1 246,-27 6-470,2 1-119,1 0 0,-1 1 0,2 0 0,-1 1 1,1 1-1,1 0 0,0 1 0,0 1 0,2 0 1,-1 0-1,2 1 0,0 0 0,0 1 1,1 0-1,1 1 0,1 0 0,-4 12 9,9-24-5,1 0 0,0 0-1,0 0 1,0 1 0,1-1 0,0 0 0,-1 1-1,1-1 1,1 0 0,-1 1 0,1-1-1,-1 0 1,1 0 0,0 1 0,1-1-1,-1 0 1,1 0 0,0 0 0,0 0-1,0-1 1,0 1 0,1 0 0,0-1 0,-1 0-1,1 1 1,3 1 5,-2-2 17,1 0 0,-1-1 0,0 1 0,1-1 0,0 0 0,-1-1 0,1 1 0,0-1 1,0 0-1,0 0 0,0 0 0,0-1 0,0 1 0,0-1 0,0-1 0,0 1 0,0-1 0,0 1 0,0-2 0,0 1 0,-1 0 0,1-1 0,0 0-17,49-27-491,-20 7-3847,-22 13 655,4-2-3015</inkml:trace>
  <inkml:trace contextRef="#ctx0" brushRef="#br0" timeOffset="824.788">366 611 10496,'0'0'128,"11"-12"149,33-37 314,-31 36-447,0-1 0,0 0 0,-2-1 0,0 0 0,0-1 0,-1 0 0,-1 0 1,-1-1-1,-1-1 0,0 1 0,0-4-144,-5 12 16,5-16 44,-7 45-29,-5 24 60,-1-1 0,-3 0 1,-2-1-1,-1 0 1,-2-1-1,-2 0 1,-11 18-92,24-57 980,5-14-741,8-20-200,-2 16-36,1 0 0,0 0-1,1 1 1,1 1 0,0 0-1,1 0 1,1 1 0,11-10-3,-14 14-22,-8 7-84,10 46-25,-4-20 134,-3-2-35,-2-1 0,-1 1 0,-1-1 0,0 6 32,-1-25-2048,0-2-6656</inkml:trace>
  <inkml:trace contextRef="#ctx0" brushRef="#br0" timeOffset="1283.19">668 603 7296,'-1'2'115,"1"0"1,0-1-1,0 1 0,1 0 1,-1 0-1,0-1 1,0 1-1,1 0 1,-1-1-1,1 1 0,0 0 1,-1-1-1,1 1 1,0-1-1,0 1 1,0-1-1,0 1 0,0-1 1,0 0-1,1 1 1,-1-1-1,0 0 0,1 0 1,-1 0-1,2 1-115,0-1 86,0 0-1,0 0 1,1 0-1,-1-1 0,0 1 1,1-1-1,-1 0 1,0 0-1,1 0 1,-1 0-1,1 0 0,-1-1 1,1 0-86,9-2 194,-1-1 0,0 0 0,0 0 0,0-2 0,0 1 0,-1-1 0,3-3-194,38-34 1147,-50 42-1082,0-1 0,-1 1 0,1-1 0,-1 1 0,1-1 0,-1 0 0,1 1 0,-1-1 0,0 0 0,0 0 0,0 0 0,0 0 0,0 0 0,0 0 0,0 0 0,-1-1 0,1 1 0,-1 0 0,0 0 0,1 0 0,-1-1 0,0 1 0,0 0 0,-1 0 0,1-1 1,0 0-66,-2 2 17,1-1 0,-1 1 0,1-1 0,-1 1 0,0 0 0,0 0 1,1 0-1,-1 0 0,0 0 0,0 0 0,0 0 0,0 0 0,0 1 1,0-1-1,0 1 0,0-1 0,0 1 0,-1 0 0,1 0 0,0 0 1,0 0-1,0 0 0,0 1 0,0-1 0,0 1 0,-1 0-17,-56 15 56,57-15-45,-51 24 406,19-9-1494,11-7-3362,21-8 87,2-1 2176,0 0 598,0 0-65</inkml:trace>
  <inkml:trace contextRef="#ctx0" brushRef="#br0" timeOffset="2324.185">943 511 8704,'-7'-1'-22,"5"1"-84,2 0 20,-6 102 2220,6-100-1644,0-2-63,0 0 21,0 0-149,19-23 341,4-6-472,-18 22-142,0-1 0,0 1 0,1 0 0,0 0 0,0 1 0,1 0 0,0 0 0,0 0 1,0 1-1,0 0 0,1 0 0,0 1 0,0 0 0,6-2-26,-13 6 3,0 0 0,0 0 1,0 0-1,0 0 0,0 0 0,0 0 1,0 1-1,0-1 0,0 0 1,0 0-1,0 1 0,0-1 0,0 1 1,0-1-1,0 1 0,0-1 0,0 1 1,-1 0-1,1-1 0,0 1 0,0 0 1,-1-1-1,1 1 0,-1 0 0,1 0 1,0 0-1,-1 0 0,1 0 1,-1 0-1,0 0 0,1-1 0,-1 1 1,0 0-1,0 0 0,0 0-3,7 33 14,-8-18 319,-1-1 0,0 0-1,-1 0 1,0 0 0,-3 5-333,9-31 22,2 0 0,-1 0 1,1 0-1,1 1 0,0 0 0,1 0-22,-4 5 8,0 0 0,1 1 0,-1-1-1,1 1 1,0 0 0,1 0 0,-1 0 0,1 1-1,-1-1 1,1 1 0,0 0 0,0 1 0,1-1-8,2 1 0,3 0 0,-2 3 0,0 5 0,1 5 0,-1-1 0,-4-1 0,-3-3-265,-1-1 0,0 0 0,0 1 1,0-1-1,0 1 0,-1-1 1,0 1-1,0-1 0,0 1 0,-1-1 1,0 1-1,0-1 0,-1 2 265,-2 26-3172,4-33-2886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44:43.1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419 125 8448,'0'0'149,"0"0"128,0 0 193,0 0 20,0 0-84,8-30 2282,-8 26-2640,-1 0 1,1 0 0,-1 0-1,1 1 1,-1-1 0,0 0-1,-1 0 1,1 1 0,-1-1-1,1 1 1,-1-1 0,0 1-1,0 0 1,-1-1 0,1 1-1,-1 0 1,1 1 0,-1-1-1,0 0 1,0 1 0,0 0-1,0-1 1,-1 1 0,1 0 0,-1 1-1,1-1-48,-2 0 16,-1 0 0,1 0 0,0 1 0,-1-1 0,1 1 0,0 0 0,-1 1-1,1-1 1,-1 1 0,0 0 0,1 1 0,-1-1 0,1 1 0,-1 0 0,1 1 0,0-1 0,-4 3-16,-11 5 0,1 2 0,1 0 0,-1 1 0,2 1 0,0 0 0,1 2 0,0 0 0,1 1 0,0 0 0,2 1 0,-4 6 0,9-11 0,0 0 0,0 0 0,1 1 0,1 0 0,0 0 0,1 1 0,0 0 0,1 0 0,0 0 0,2 0 0,-1 1 0,2-1 0,0 1 0,1-1 0,0 1 0,1-1 0,1 4 0,-1-13 8,1 1 0,0 0 0,1-1 1,-1 0-1,1 1 0,0-1 0,0 0 1,0 0-1,1-1 0,0 1 0,0-1 1,0 0-1,0 0 0,1 0 0,0 0 1,0-1-1,0 0 0,0 0 0,0 0 1,0 0-1,1-1 0,-1 0 0,1 0 1,0-1-1,3 1-8,-2 0 36,1-1 0,-1 0 1,1 0-1,0 0 0,-1-1 1,1 0-1,0-1 0,0 0 1,-1 0-1,1-1 0,-1 1 0,1-2 1,-1 1-1,0-1 0,0 0 1,0-1-1,0 1 0,0-1 1,3-3-37,2-1-1126,-6 5-7519,-6 3 4848</inkml:trace>
  <inkml:trace contextRef="#ctx0" brushRef="#br0" timeOffset="1018.587">428 500 9088,'3'-1'254,"1"-1"1,0 1 0,-1-1-1,1 0 1,0 0-1,-1 0 1,0 0 0,0-1-1,0 1 1,0-1-1,0 0 1,0 0 0,0 0-1,-1 0 1,0-1-1,1 1-254,39-65-96,-35 57 428,9-22-148,-1 0 0,-1-1 0,4-22-184,-15 49 3,-8 25-3,2 0 0,1 0 0,0 0 0,1 0 0,1 1 0,-7 64 0,-3-34 36,-13 34-36,-7 30 92,33-122-12,1 1 0,0-1 0,1 1 1,-1 0-1,1 0 0,3-3-80,7-12 31,-13 20-31,4-8 0,1 0 0,0 0 0,1 1 0,0 0 0,0 0 0,1 1 0,1 0 0,-1 0 0,3 0 0,-1 2 0,-2 10 0,-6 3 0,0 1 0,0-1 0,0 1 0,-1 0 0,0 0 0,-1 0 0,0 0 0,0 0 0,0 0 0,-1 0 0,0 5 0,3 19 0,0-7-532,3 16 1163,-5-23-4111,-1 4-3614,0-21 4257</inkml:trace>
  <inkml:trace contextRef="#ctx0" brushRef="#br0" timeOffset="1388.467">781 507 6016,'3'5'176,"-1"1"0,0 0 0,0 0 0,0 0 1,-1 0-1,0 1 0,0-1 0,0 5-176,-1-6 203,0 0-1,1 0 1,-1 0-1,1 0 1,0-1-1,0 1 1,1 0 0,0-1-1,-1 1 1,1-1-1,1 0 1,-1 1 0,1-1-1,-1 0 1,1 0-1,2 1-202,-3-4 57,0 0-1,0 0 0,0-1 0,1 1 1,-1 0-1,0-1 0,0 0 0,1 1 0,-1-1 1,0 0-1,1 0 0,-1 0 0,0-1 1,0 1-1,1 0 0,-1-1 0,0 0 1,0 1-1,0-1 0,1 0 0,-1 0 1,0 0-1,0 0 0,0-1 0,-1 1 0,1-1 1,0 1-57,8-6 340,0 0 0,-1-1 1,0 0-1,6-7-340,-9 8 244,0 0-1,-1-1 0,0 1 1,-1-1-1,0 0 1,0-1-1,3-7-243,-6 14 28,-1 1 1,1-1 0,0 0-1,-1 0 1,1 0-1,-1 0 1,1 1-1,-1-1 1,0 0-1,0 0 1,0 0-1,0 0 1,0 0-1,0 0 1,-1 0-1,1 0 1,-1 0-1,1 1 1,-1-1-1,1 0 1,-1 0-1,0 0 1,0 1-1,0-1 1,0 1-1,0-1 1,-1 1-1,1-1 1,0 1 0,-1-1-1,1 1 1,-1 0-1,1 0 1,-1 0-1,0 0 1,1 0-1,-1 0 1,0 0-1,-1 0-28,-3 0-32,0-1-1,0 1 1,0 0 0,0 0-1,-1 1 1,1 0-1,0 0 1,0 0 0,0 1-1,0 0 1,0 0-1,0 1 1,0-1 0,0 1-1,1 1 1,-1-1-1,0 1 1,1 0 0,0 0-1,0 0 1,0 1 0,0 0-1,0 0 1,1 0-1,0 1 1,0-1 0,-1 2 32,3-4-2582,2-2-6228</inkml:trace>
  <inkml:trace contextRef="#ctx0" brushRef="#br0" timeOffset="2251.961">1075 439 9856,'-1'1'58,"1"-1"0,-1 1 0,0 0 0,0-1 0,0 1 0,0 0 0,1 0 0,-1 0 0,0 0 0,1-1 0,-1 1 0,0 0 0,1 0 0,0 0 0,-1 0 0,1 0 0,-1 0 0,1 0 0,0 0 0,0 1 0,0-1 0,-1 0 0,1 0 0,0 0 0,0 0 0,1 1-58,3 38 222,-1-13-32,-3 18 21,0 24 33,0-50 491,0-16-91,0-8 231,1-11-853,1-1 0,1 1 1,0-1-1,1 1 0,1 0 0,3-9-22,-4 15 9,0 1 1,0 0-1,1 0 0,1 0 0,-1 0 0,1 1 1,0 0-1,1 0 0,0 1 0,0-1 1,4 0-10,-10 7 1,0 0 0,0 0 0,0 0 0,0 0 0,0 1 0,1-1 0,-1 0 0,0 1 0,0-1 1,1 1-1,-1 0 0,0-1 0,1 1 0,-1 0 0,1 0 0,-1 0 0,0 0 0,1 0 0,-1 0 0,0 0 1,1 0-1,-1 1 0,1-1 0,-1 0 0,0 1 0,0 0 0,1-1 0,-1 1-1,2 1 7,-1 0-1,1 0 0,-1 1 1,1-1-1,-1 1 1,0-1-1,0 1 1,0 0-1,0 0 0,-1 0 1,2 2-7,4 11 33,-1 0 1,-1 1-1,-1-1 0,1 5-33,-3 24 278,-2-43-150,14-31 277,0 4-384,1 1 1,1 1-1,1 0 0,1 1 1,7-6-22,-14 19 0,-10 9 0,-1-1 0,1 1 0,-1 0 0,0 0 0,1 0 0,-1-1 0,1 1 0,-1 0 0,1 0 0,-1 0 0,1 0 0,-1 0 0,1 0 0,-1 0 0,0 0 0,1 0 0,-1 0 0,1 1 0,-1-1 0,1 0 0,-1 0 0,1 0 0,-1 0 0,0 1 0,1-1 0,-1 0 0,1 0 0,-1 1 0,0-1 0,1 0 0,-1 1 0,0-1 0,1 0 0,-1 1 0,0-1 0,0 1 0,1-1 0,-1 0 0,0 1 0,0-1 0,0 1 0,0-1 0,0 1 0,1-1 0,5 20 0,-6-18 0,8 32 4,-1 1 0,-2 1 0,-1-1 1,-2 1-1,-2 25-4,0-59-21,0-2-491,0 0-1792,0 0-6656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44:48.4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405 204 8704,'0'0'192,"0"0"256,0-13 981,0 1-989,0 0-1,-1 0 1,-1 0 0,0 1-1,-1-1 1,0 0 0,0 1 0,-1 0-1,-2-3-439,4 9 27,-1 1-1,1-1 1,-1 1-1,0-1 0,0 1 1,-1 0-1,1 1 1,-1-1-1,0 0 1,0 1-1,0 0 0,0 0 1,-1 0-1,1 1 1,-1-1-1,0 1 1,1 0-1,-1 0 0,0 1 1,0 0-1,0 0 1,-1 0-1,1 0-26,-4 0 1,-1 0 1,1 1-1,-1 1 0,0-1 1,1 1-1,-1 1 0,1 0 1,0 0-1,0 1 0,0 0 0,0 0 1,0 1-1,0 1 0,1-1 1,0 1-1,0 1 0,0-1 0,-3 4-1,6-4 0,0 1 0,0 0 0,0 0 0,0 0 0,1 0 0,0 1 0,0-1 0,1 1 0,0 0 0,0 0 0,0 0-1,1 1 1,0-1 0,1 1 0,0-1 0,0 1 0,0-1 0,1 1 0,0 0 0,1-1 0,-1 1 0,2-1 0,0 5 0,0-4 6,0 0 1,1 0-1,0 0 1,0 0-1,1 0 0,0 0 1,0-1-1,1 0 1,0 0-1,0 0 1,0-1-1,1 1 1,0-1-1,1-1 1,-1 1-1,1-1 1,0 0-1,0-1 1,1 1-1,-1-2 1,1 1-1,0-1 1,6 2-7,-18-4 11,-1 1 0,1 0 1,0 0-1,1 1 0,-1-1 1,0 1-1,1 0 0,-1 0 0,1 0-11,-8 6 6,3-4-7,-13 9-22,0 1 1,2 1-1,-10 10 23,24-22-3,1 0-1,0 0 1,0 1-1,0 0 1,1 0-1,-1 0 1,1 0-1,1 0 1,-1 1-1,1-1 1,0 1-1,0 0 1,0-1-1,1 1 1,0 0-1,0 0 1,0 5 3,2-7 7,0 1 1,0-1 0,0 1 0,1-1-1,0 1 1,0-1 0,0 0 0,0 0 0,0 0-1,1 0 1,0 0 0,0-1 0,0 1-1,0-1 1,0 1 0,1-1 0,-1 0 0,1-1-1,0 1 1,0-1 0,0 0 0,0 1-1,1-2 1,2 2-8,2 1 20,0-1 0,0 1 0,1-2 0,-1 0 0,1 0-1,0 0 1,-1-1 0,1-1 0,0 0 0,0 0 0,3-1-20,37-15-394,-19 0-4999,-30 16 5185,11-7-6618</inkml:trace>
  <inkml:trace contextRef="#ctx0" brushRef="#br0" timeOffset="832.737">360 615 8704,'0'0'149,"0"0"86,0 0 21,0 0 64,0 0 277,0 0 128,0 0-63,7-11 362,44-44-158,-27 30-634,0-1 0,-2-1 0,-1-1 0,-1-2 0,10-19-232,-48 98 6,3 0-1,2 1 0,2 0 1,0 19-6,10-49 116,13-38 110,3-8-78,-5 15-130,-3 1-17,1 1 0,1 0 0,-1 0 0,9-6-1,-17 15 0,0 0 0,1 0 0,-1-1 0,0 1 0,0 0 0,1 0 0,-1 0 0,0-1 0,1 1 0,-1 0 0,0 0 0,0 0 0,1 0 0,-1 0 0,0-1 0,1 1 0,-1 0 0,0 0 0,1 0 0,-1 0 0,1 0 0,-1 0 0,0 0 0,1 0 0,-1 0 0,0 0 0,1 0 0,-1 1 0,0-1 0,0 0 0,1 0 0,-1 0 0,0 0 0,1 0 0,-1 1 0,0-1 0,1 0 0,-1 0 0,0 1 0,0-1 0,0 0 0,1 0 0,-1 1 0,0-1 0,0 0 0,0 0 0,1 1 0,-1-1 0,0 0 0,0 1 0,0-1 0,0 0 0,0 1 0,3 15 0,-3-15 0,7 85 125,-5-55-71,1 0 1,3 13-55,-6-39-277,0-4-1195,0-1-1365,0 0-4587</inkml:trace>
  <inkml:trace contextRef="#ctx0" brushRef="#br0" timeOffset="1265.81">771 520 4992,'-3'14'1106,"0"0"0,1 0 0,1 0 0,0 11-1106,1-8 329,0 1 0,1-1 1,1 0-1,1 0 0,1 0 1,2 6-330,-6-22 58,1 1 1,-1-1-1,1 0 1,-1 1-1,1-1 1,-1 1-1,1-1 1,0 0-1,0 1 1,0-1-1,0 0 1,0 0 0,0 0-1,0 0 1,0 0-1,1 0 1,-1 0-1,0 0 1,0 0-1,1-1 1,-1 1-1,1 0 1,-1-1-1,1 1 1,-1-1-1,1 0 1,-1 1 0,1-1-1,-1 0 1,1 0-1,-1 0 1,1 0-1,-1 0 1,1 0-1,-1 0 1,1-1-1,-1 1 1,1-1-1,-1 1 1,1-1-59,1 0 100,0-1 1,0 1-1,-1-1 1,1 1 0,-1-1-1,1 0 1,-1 0-1,0 0 1,0 0-1,0-1 1,0 1-1,0-1 1,0 1-1,0-1 1,-1 1-1,0-1 1,1 0-1,-1 0 1,0 0 0,0 0-101,0-6 97,1 0 0,-2 0 0,1 0 0,-1 0 0,-1 1 0,0-1 0,0 0 0,0 0 0,-1 0 0,-1 1 0,1-1 0,-3-3-97,4 9 4,0 0-1,-1 0 0,1 0 0,0 1 0,-1-1 1,0 0-1,0 1 0,0 0 0,0-1 0,0 1 1,0 0-1,-1 0 0,1 0 0,-1 0 0,1 0 1,-1 1-1,0-1 0,1 1 0,-1 0 0,0 0 1,0 0-1,0 0 0,0 0 0,0 1 0,0-1 1,-1 1-1,1 0 0,0 0 0,0 0 0,0 0 1,0 0-1,0 1 0,0-1 0,0 1 0,0 0 0,-2 1-3,-6 2-234,0 1-1,1 0 1,0 1-1,0 0 1,0 1-1,0 0 0,-3 3 235,11-8-256,0 0-2304,2-2-3072,0 0-1173</inkml:trace>
  <inkml:trace contextRef="#ctx0" brushRef="#br0" timeOffset="2023.562">1030 518 9856,'-5'10'276,"1"0"0,0 0 0,0 0 0,1 1 1,1-1-1,0 1 0,0 0 0,1 4-276,-7 31 479,4-23 564,12-41 266,6-13-1101,-7 17-176,0 0 0,1 0 0,1 1 0,0 0 0,1 0 0,0 1 0,1 0 0,9-7-32,-19 19 3,-1-1 0,1 0 0,0 1 1,0 0-1,-1-1 0,1 1 0,0-1 1,0 1-1,0 0 0,0-1 0,0 1 1,-1 0-1,1 0 0,0 0 1,0 0-1,0 0 0,0 0 0,0 0 1,0 0-1,0 0 0,-1 0 0,1 0 1,0 1-1,0-1 0,0 0 0,0 1 1,0-1-1,-1 1 0,1-1 1,0 1-4,1 0 1,0 1 1,-1 0 0,1 0 0,0 0 0,-1 1-1,0-1 1,1 0 0,-1 0 0,0 1-1,0-1 1,0 2-2,14 68 77,-14-66-37,5 32 494,24-63-257,-13 6-185,-9 10-89,1-1 0,0 1 0,1 1 0,0 0-1,7-6-2,-4 7 0,-12 7 0,0 0 0,0 0 0,0-1 0,0 1 0,-1 0 0,1 0 0,0 0 0,0 0 0,0 0 0,0 0 0,0 0 0,0 0 0,0 1 0,0-1 0,0 0 0,0 1 0,0-1 0,0 0 0,0 1 0,0-1 0,-1 1 0,1-1 0,0 1 0,0 0 0,-1-1 0,1 1 0,0 0 0,-1-1 0,1 1 0,0 0 0,-1 0 0,1 0 0,-1 0 0,0 0 0,1-1 0,-1 1 0,0 0 0,1 0 0,-1 1 1,6 8 18,0 0 0,-1 0 0,-1 1 0,0 0 0,0 0 0,-1 0 0,-1 0 0,0 0 0,0 1-19,1 23-671,-2 0 0,-1 10 671,0-12-1688,0-33-7741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44:46.4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 9600,'0'-1'0,"1"1"1,-1 0 0,0 1-1,1-1 1,-1 0-1,1 0 1,-1 0 0,0 0-1,1 0 1,-1 0-1,1 0 1,-1 1 0,0-1-1,1 0 1,-1 0-1,0 0 1,1 1 0,-1-1-1,0 0 1,1 1-1,-1-1 1,0 0 0,0 1-1,1-1 1,-1 0-1,0 1 1,0-1 0,0 0-1,0 1 1,1-1-1,-1 1 1,0-1 0,0 0-1,0 1 1,0-1-1,0 1 1,0-1 0,0 1-1,0-1 1,0 0-1,0 1 1,0-1 0,0 1-1,-1 20 78,1-19-54,-1 59 1257,7 60-1281,-2-56 1023,-4-65-970,0 1 1,-1-1-1,1 0 1,0 1-1,0-1 1,0 1-1,0-1 1,0 1-1,0-1 1,0 0-1,0 1 0,0-1 1,0 1-1,0-1 1,1 0-1,-1 1 1,0-1-1,0 1 1,0-1-1,0 0 1,1 1-1,-1-1 1,0 0-1,0 1 1,1-1-1,-1 0 1,0 1-1,1-1 1,-1 0-1,0 0 1,1 1-1,-1-1 1,0 0-1,1 0 1,-1 0-1,1 1 1,-1-1-1,0 0 1,1 0-1,-1 0 1,1 0-1,-1 0 1,0 0-1,1 0 1,-1 0-54,20-15 732,14-31-437,-23 24-257,-2 1-1,0-2 0,-1 1 1,-2-1-1,0 0 0,-1 0 1,-2-1-1,1-14-37,-1 27-882,3-3-8476,-5 13 3961</inkml:trace>
  <inkml:trace contextRef="#ctx0" brushRef="#br0" timeOffset="597.712">506 95 8704,'0'0'640,"0"0"85,0 0 342,-6-10 938,2 5-1950,1 1 0,0 0-1,-1 1 1,0-1 0,0 0 0,0 1 0,-1 0 0,1 0 0,0 1-1,-1-1 1,0 1 0,0 0 0,0 0 0,0 0 0,0 1 0,0-1-1,0 2 1,0-1 0,-1 0 0,-1 1-55,-2 0-2,1 1-1,0-1 1,0 2 0,0-1-1,0 1 1,0 0 0,0 1-1,1 0 1,-1 0 0,1 1-1,0 0 1,0 0 0,-4 3 2,10-6-4,0 0 1,-1 0-1,1 0 1,0 0-1,-1 0 1,1 1-1,0-1 1,0 0-1,0 1 1,0-1-1,0 1 1,1 0-1,-1-1 1,0 1-1,1-1 1,-1 1-1,1 0 1,-1 0-1,1-1 1,0 1-1,0 0 1,0 0-1,0-1 1,0 1-1,0 0 1,0-1-1,1 1 1,-1 0-1,1 0 1,-1-1-1,1 1 1,0-1-1,-1 1 1,1 0-1,0-1 1,0 1-1,0-1 1,0 0-1,0 1 1,1-1 3,7 11 5,2 0 1,0 0-1,0-2 0,10 8-5,7 8-9,-11-9 89,-3-3-136,-2 0-1,1 0 1,4 9 56,-15-21 48,0 1-1,0 0 1,-1 0 0,1 0 0,0 0 0,-1 0 0,0 0 0,0 0 0,0 0 0,0 1 0,0-1 0,-1 0 0,0 1-1,1-1 1,-1 0 0,0 1 0,-1-1 0,1 0 0,-1 1 0,1-1 0,-2 3-48,1-4 59,1 0 1,-2 0-1,1 0 0,0 0 1,0 0-1,-1 0 0,1 0 1,-1 0-1,1 0 0,-1 0 1,0-1-1,0 1 0,0-1 1,0 0-1,0 1 0,0-1 1,0 0-1,0 0 0,-1 0 1,1 0-1,0-1 0,0 1 1,-3 0-60,0-1 178,1 0 0,-1 0 0,0 0 0,1-1 0,-1 0 0,1 0 1,-1 0-1,1 0 0,-1-1 0,1 1 0,-1-1 0,-1-1-178,-2-2-214,0 1-1,1-1 0,-1-1 0,1 0 1,0 0-1,-4-3 215,8 5-891,-1 0-1,1 1 1,0-1 0,0-1 0,0 1-1,1 0 1,-1-1 0,1 1 0,0-1-1,0-1 892,-1-5-5738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45:26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0 279 9472,'0'0'128,"0"0"0,5 4 5380,0-5-5896,13-10 512,0 0 1,-1-1 0,0-1-1,-1 0 1,-1-2-1,0 0 1,-1 0 0,-1-1-1,0-1 1,5-9-125,51-62 418,-59 77-419,-2 1 1,-2 3-21,-3 5-64,-2 3 84,1-1 0,-1 0 0,0 0 1,1 1-1,-1-1 0,1 0 0,-1 1 0,0 0 1,1-1-1,-1 1 0,0 0 0,0 0 0,1-1 1,-1 1-1,0 0 0,0 0 0,0 0 0,0 0 1,0 1-1,0-1 0,-1 0 0,1 0 0,0 1 0,0-1 1,-1 0-1,1 1 0,-1-1 0,1 0 0,-1 2 1,7 40 4,-7-36-5,2 51-16,-3-1 0,-2 11 17,-2 46 417,5-112-289,0-2 0,0 0 0,0 0 0,0 0 0,0 0 0,0 0 0,0 0 0,0 0-256,0 0-1002,0 0-1793,0 0-6463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0:51:23.30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8064,'0'0'128,"0"0"21,0 0 86,0 0 42,15 3 491,95 7 2667,81 21-3435,-180-29 285,0 0 1,0-1 0,0-1-1,0 0 1,10-1-286,11-4-3882,-22 2-3392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45:45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315 14 2688,'0'0'213,"0"0"342,0 0 192,0 0 447,0 0 86,0 0-405,0 0-150,0 0-149,0 0 21,0 0-42,0 0 21,0 0-128,0 0 21,0 0-42,0 0 64,0 0 21,-36-13 661,20 13-1111,0 1 1,0 0-1,0 2 1,0 0-1,1 0 1,-1 2-1,1 0 1,0 0-1,0 2 1,1 0-1,0 0 1,0 1-1,1 1 1,-6 5-63,14-11-1,1 1 1,0 0 0,1 0 0,-1 0 0,0 1 0,1-1 0,0 1 0,0-1 0,1 1 0,-1 0-1,1 0 1,0 0 0,0 1 0,1-1 0,0 0 0,0 1 0,0-1 0,0 4 0,1-6 0,1 0 1,-1 1 0,1-1 0,0 1 0,0-1-1,0 0 1,1 0 0,-1 1 0,1-1 0,-1 0-1,1 0 1,0-1 0,0 1 0,1 0 0,-1-1-1,0 1 1,1-1 0,0 0 0,-1 1 0,1-1-1,0-1 1,0 1 0,0 0 0,0-1 0,0 1-1,1-1 1,-1 0 0,0 0 0,2 0-1,0 0 59,-1 0 0,1 0 0,0 0 0,-1 0 0,1-1 0,0 0 0,0 0 0,-1 0 1,1-1-1,0 1 0,0-1 0,-1 0 0,1-1-59,-3 2 107,-6 1-97,0 0 1,1 0 0,-1 1-1,0-1 1,1 1 0,-1 0-1,1 0 1,0 1 0,0-1-1,0 1 1,0-1 0,-2 3-11,-1 1 10,-1 1-1,1 1 1,0-1 0,0 1 0,1 0 0,0 0 0,1 1 0,-1-1 0,2 1 0,-1 0 0,1 0 0,1 1 0,-2 8-10,3-11 5,1-1 0,0 1 0,0-1 0,0 1 0,1-1 0,0 0 0,1 1 0,-1-1 0,1 0 0,0 0 0,1 0 0,-1 0 0,1 0 0,0 0 0,1-1 0,-1 0 0,1 1 0,0-2 0,1 1 0,-1 0 0,2 1-5,-1-3 28,0 0 0,0 0 0,0 0 0,0-1 0,1 0 0,-1 0 0,1 0 0,-1 0 0,1-1 0,0 0 0,0 0 0,-1-1 0,1 0 0,0 0 0,0 0 0,0 0 0,-1-1 0,4-1-28,13-1 77,0-2 0,-1 0-1,1-2 1,3-2-77,-19 7-414,-3 1 562,1 0 0,-1 0 0,1 0 0,-1-1 0,1 0 0,-1 0 0,0 0 0,0 0 0,0 0 0,2-2-148,-4 2-260,0 1 1,0-1-1,0 1 1,0-1-1,0 1 1,0-1-1,0 0 1,0 0-1,-1 1 1,1-1-1,-1 0 1,0 0-1,1 0 1,-1 0-1,0 0 1,0 1-1,0-1 1,0-1 259,0 3-9216</inkml:trace>
  <inkml:trace contextRef="#ctx0" brushRef="#br0" timeOffset="32908.464">631 405 7040,'0'0'128,"0"0"64,0 0 277,0 0 192,0 0 193,0 0-22,0 0-256,0 0-86,0 0-63,0 0 42,0 0-63,0 0-22,0 0 0,0 0-22,0 0-84,0 0-44,0 0-63,-5-2 64,-2-1-156,-61-25 612,61 25-637,0 1 0,0 0 1,0 0-1,0 1 0,0 0 0,-1 1 1,1-1-1,0 1 0,-4 1-54,8-1 6,0 1-1,0 1 1,0-1 0,0 0-1,1 1 1,-1 0 0,0-1-1,0 1 1,1 0-1,-1 0 1,1 1 0,0-1-1,0 0 1,0 1 0,0-1-1,0 1 1,0 0-1,1 0 1,-1 0 0,1 0-1,0 0 1,-1 0 0,2 0-1,-1 0 1,0 0-1,1 0 1,-1 0 0,1 1-1,0 0-5,-2 14-4,1 1-1,1 0 0,1-1 1,1 9 4,-1-22 5,1 20-5,-2-11 0,1-1 0,1 1 0,1-1 0,0 1 0,0-1 0,1 0 0,-2-8 0,1 0 0,-1-1 0,1 1 0,0-1 0,0 0 0,0 0 0,0 0 0,1 0 0,0-1 0,0 1 0,0-1 0,0 0 0,0 0 0,1 0 0,-1-1 0,1 0 0,0 0 0,0 0 0,14 6 130,2-2 1,-1 0 0,1-1-1,0-2 1,0 0-1,0-1 1,0-1 0,2 0-131,-23-1 213,0 0-64,0 0-21,0 0 0,0 0-128,0 0-512,0 0-2005,0 0-7509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46:21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191 69 7040,'0'0'149,"0"0"128,0 0 193,0 0 63,0 0 107,0 0 43,0 0-235,0 0-86,0 0-63,-13-36 2005,12 34-2257,0-1 1,-1 1-1,1 0 0,-1 0 0,1 0 1,-1 0-1,0 0 0,0 1 1,0-1-1,0 1 0,0-1 0,-1 1 1,1-1-1,0 1 0,-1 0 1,1 0-1,-1 0 0,1 1 0,-1-1 1,1 1-1,-3-1-47,1 1 19,0 0-1,0 1 1,0-1 0,0 1 0,0 0-1,0 0 1,0 0 0,0 1-1,1-1 1,-1 1 0,0 0 0,1 0-1,-2 1-18,-2 2 12,1-1-1,0 1 1,-1 1-1,2-1 1,-1 1 0,1 1-1,0-1 1,0 0-1,0 1 1,1 0-1,0 0 1,1 1 0,-3 5-12,5-9 4,1-1 1,0 1-1,0-1 1,0 1-1,0-1 1,0 1-1,1-1 1,-1 1-1,1-1 1,0 0-1,0 1 1,1-1-1,-1 0 1,0 0 0,1 0-1,0 0 1,0 0-1,0 0 1,0 0-1,0 0 1,1-1-1,-1 1 1,1-1-1,0 0 1,0 0-1,-1 0 1,1 0-1,0 0 1,1-1 0,-1 1-1,2 0-4,5 3 58,1-1 0,0 1 0,0-2 0,0 0-1,0 0 1,0-1 0,1 0 0,-1-1 0,2 0-58,-18-1 31,1 1-1,-1 0 1,1 0 0,0 0 0,-1 0-1,1 1 1,0 0 0,0 0 0,0 0 0,0 0-1,1 0 1,-1 1 0,0 0 0,1 0-1,-1 0-30,-3 4 11,0 1-1,0 0 0,0 0 1,1 0-1,0 1 0,1-1 1,-4 9-11,6-11-2,-1 1 0,1 0 0,0 0 0,1 0 0,0 1 0,0-1 0,0 0 1,1 1-1,0-1 0,0 1 0,1 0 0,0-1 0,1 1 0,0-1 0,0 1 1,0-1-1,1 1 0,0-1 0,0 0 0,1 0 0,0 0 0,0 0 1,4 5 1,-3-6 4,1-1 0,-1 0 1,1 0-1,0 0 0,1 0 0,-1-1 1,1 0-1,3 2-4,-6-5-12,0 1-1,0-1 1,0 1 0,0-1-1,1 0 1,-1 0-1,0-1 1,0 1 0,1-1-1,-1 1 1,1-1-1,-1 0 1,0 0 0,1-1-1,-1 1 1,0-1-1,1 1 1,-1-1 0,0 0-1,3-1 13,20-11-3626,-13 7-4566</inkml:trace>
  <inkml:trace contextRef="#ctx0" brushRef="#br0" timeOffset="764.297">538 494 7424,'-9'-4'5805,"-9"-16"-4187,-4-4-1255,17 20-320,1 1 0,-1 0 0,0 0-1,0 0 1,0 1 0,0-1 0,0 1 0,0 0 0,0 1-1,-1-1 1,1 1 0,-1 0 0,1 1 0,-1-1-1,0 1 1,1 0 0,-1 1 0,1-1 0,-1 1-1,1 0 1,-1 1 0,1-1 0,0 1 0,-1 0-1,1 0 1,0 1 0,0-1 0,1 1 0,-1 0 0,0 1-43,-2 1 1,0 2 0,0-1 0,0 1 0,1 0 0,0 1 0,0-1 0,1 1 0,0 0 0,1 0 0,-1 1 0,2 0 0,-1-1 0,1 1 0,0 1 0,1-1 0,0 0 0,0 5-2,1-7 1,0 0 0,1 0 0,0 0 0,0 0 0,0 0 0,1 0 0,0 0 0,0 0 0,1 0 0,0-1 0,0 1 0,1 0 0,0-1 0,1 2 0,-1-3 0,0-1 0,1 1 0,0-1 0,0 0 0,0 0 0,1-1 0,-1 1 0,1-1 0,0 0 0,0 0 0,0 0 0,0-1 0,0 0 0,1 0 0,-1 0 0,1-1 0,1 1 0,19 4 102,0-1-1,-1-2 0,1 0 1,9-2-102,-33-1 64,-2 0-448,0 0-1237,0 0-1537,0 0-4948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46:56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190 181 5120,'0'0'149,"0"0"107,0 0 107,0 0 21,0 0 0,4 1 21,6 4-111,0-1 1,-1 1-1,0 1 0,0-1 1,-1 2-1,1-1 1,-1 1-1,-1 0 0,1 1 1,-1 0-1,-1 0 0,1 0 1,3 9-295,-7-13 78,0 1 0,-1-1 1,1 1-1,-1 0 1,0 0-1,-1 0 1,1 0-1,-1 0 1,0 1-1,-1-1 0,1 0 1,-1 0-1,0 1 1,0-1-1,0 0 1,-1 1-1,0-1 0,0 0 1,0 0-1,-1 0 1,0 0-1,0 0 1,0 0-1,0 0 1,-1-1-1,0 1 0,0-1 1,0 0-1,-3 3-78,2-2 45,0-1-1,0 0 0,0 0 1,-1 0-1,1 0 0,-1-1 1,0 0-1,0 0 0,0 0 1,-1 0-1,1-1 1,-1 0-1,1 0 0,-1-1 1,0 0-1,1 0 0,-1 0 1,0 0-1,0-1 0,0 0 1,0 0-1,-2-1-44,0-1 50,0 0-1,0 0 1,1-1 0,-1 0-1,1 0 1,0-1 0,0 1 0,0-2-1,0 1 1,1-1 0,0 0-1,0-1 1,0 1 0,0-1-1,1 0 1,-1-2-50,-1-2 45,0 0 1,0 0 0,1 0-1,0-1 1,1 0-1,0-1 1,1 1-1,0-1 1,1 0 0,0 0-1,1 0 1,0 0-1,0-12-45,2 17 9,1 0 0,-1 0 1,1-1-1,0 1 0,1 0 0,0 0 0,0 0 0,0 0 0,1 0 0,0 1 0,1-1 0,-1 1 0,1-1 1,0 1-1,1 1 0,-1-1 0,1 1 0,0-1 0,1 1 0,-1 1 0,1-1 0,0 1 0,0 0 1,2 0-10,5-4 0,22-13 0,39-15 0,-63 31 0,1 1 0,-1 0 0,1 1 0,0 0 0,0 1 0,0 0 0,0 1 0,0 0 0,1 1 0,-1 0-8,-5 2 26,51 29-135,-57-30-416,20 0-9566,9 7 7441,-17-3 1335</inkml:trace>
  <inkml:trace contextRef="#ctx0" brushRef="#br0" timeOffset="870.607">552 460 6528,'0'0'128,"-9"-30"5525,9 28-5607,0 0 0,-1 0 1,1 0-1,-1 1 0,1-1 0,-1 0 0,0 0 1,0 0-1,0 0 0,0 1 0,0-1 0,0 0 1,0 1-1,0-1 0,-1 1 0,1-1 1,-1 1-1,1 0 0,-1-1 0,1 1 0,-1 0 1,0 0-1,0 0 0,1 1 0,-1-1 0,0 0 1,0 1-1,0-1 0,0 1 0,0-1 1,0 1-1,0 0 0,0 0 0,0 0 0,0 0 1,0 0-1,0 0 0,0 1 0,0-1 0,0 1 1,0-1-1,1 1 0,-1 0 0,0 0 0,0-1 1,-1 2-47,-8 4 37,1 0 1,0 0 0,0 1-1,0 0 1,1 1 0,0 0-1,-2 3-37,3-2 4,-1 1-1,1 0 0,0 0 1,1 0-1,0 1 0,1 0 1,0 0-1,-1 7-3,5-15 0,1 1 0,0-1-1,0 1 1,0-1 0,1 1 0,-1-1 0,1 1 0,0-1-1,0 1 1,0 0 0,0-1 0,1 1 0,0-1 0,-1 1-1,1-1 1,0 1 0,1-1 0,-1 1 0,1-1 0,-1 0-1,1 0 1,0 0 0,0 0 0,0 0 0,1 0 0,-1-1-1,1 1 1,-1-1 0,1 1 0,0-1 0,0 0 0,1 0 0,2 2 24,1-1 0,-1 0 0,1 0 0,0-1 1,0 0-1,0 0 0,0-1 0,0 0 0,0 0 1,0-1-1,0 1 0,0-2 0,2 1-24,7-1 70,0-1-1,1-1 0,-1-1 1,0 0-1,2-1-69,-16 4 107,-2 1 21,0 0-43,0 0-170,0 0-107,0 0-235,0 0-192,0 0-810,0 0-598,0 0-1855,0 0-1,0 0 1878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47:53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317 61 9984,'0'0'128,"0"0"21,0 0 107,0 0 107,0 0 42,0 0 86,0 0 42,0 0 64,0 0-63,0 0-44,0 0-63,0 0 64,0 0 21,0 0-22,0 0-84,0 0-65,0 0-149,-6-3 0,-9-6-99,-1 1 0,0 0 0,0 2 0,0 0 0,-1 0 0,0 2 0,0 0 0,-6 0-93,18 3 23,-1 0 1,1 1-1,-1 0 1,1 0 0,-1 0-1,1 0 1,-1 1-1,1 0 1,0 0-1,-1 1 1,1-1-1,0 1 1,0 0 0,0 1-1,0-1 1,0 1-1,1 0 1,-1 0-1,1 0 1,0 1-1,0 0 1,0 0 0,0 0-1,1 0 1,-1 0-1,1 1 1,0-1-1,1 1 1,-1 0-1,1 0-23,-2 5 3,0 0 0,1 0 0,1 1 0,0-1 0,0 0 0,1 1 0,0-1 0,1 1 0,0 0 0,1-1 0,0 1 0,1 0-3,1 5 16,1 0 1,0 0-1,1 0 0,1-1 0,0 1 1,1-1-1,4 5-16,-9-17 23,0 0-1,0 0 1,1 0 0,-1 0 0,1 0 0,-1 0 0,1-1-1,0 1 1,0-1 0,0 0 0,0 0 0,1 0-1,-1 0 1,0 0 0,1-1 0,-1 0 0,1 0 0,0 0-1,-1 0 1,1 0 0,0-1 0,0 1 0,0-1 0,-1 0-1,1 0 1,2-1-23,10-1 54,0-1-1,0-1 0,0-1 0,-1 0 1,10-5-54,14-3 292,-37 12-186,-2 1-20,0 0-300,0 0-554,0 0-405,0 0-1109,0 0-854,0 0-2283,0 0-490</inkml:trace>
  <inkml:trace contextRef="#ctx0" brushRef="#br0" timeOffset="869.588">496 497 9216,'-1'8'21,"1"-7"86,0-1 63,0 0 172,0 0 63,0 0 86,0 0 21,0 0 21,-14-46 1366,12 43-1853,-1 1 0,1-1 0,0 1 0,-1 0 1,0 0-1,1 0 0,-1 0 0,0 0 1,0 0-1,0 1 0,0 0 0,-1-1 0,1 1 1,0 0-1,0 1 0,-1-1 0,1 0 1,-1 1-1,1 0 0,0 0 0,-1 0 0,1 0 1,-1 1-1,1-1 0,0 1 0,-1 0 1,1 0-1,0 0 0,0 0 0,-1 1-46,-7 4 22,6-3-14,1 0 0,-1 0 0,1 1 0,0 0 0,-1 0 0,2 0 0,-1 1 0,1-1 0,-1 1 0,1 0 0,0 0 0,1 0 0,-1 0 0,1 0 1,0 2-9,-2 3 7,3-8-7,0 0 0,0 0 0,1 1 1,-1-1-1,1 0 0,-1 0 0,1 0 1,0 1-1,0-1 0,0 0 0,0 0 1,0 0-1,1 1 0,-1-1 0,1 0 1,-1 0-1,1 0 0,0 0 0,0 0 1,0 0-1,0 0 0,2 3-2,0-1 1,0 0 0,0 0-1,1 0 1,-1-1-1,1 1 1,0-1-1,0 0 1,3 2 1,3 1 56,2 1 0,-1-1 0,1-1 0,-1 0 0,1-1 0,1 0 0,4 0-56,23-7 682,-40 3-2260,0 0-1558,0 0-4864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1:03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502 334 10752,'-22'-29'2217,"20"26"-1977,0-1-1,0 1 1,-1-1 0,1 1-1,-1 0 1,0 0 0,0 0-1,0 0 1,0 0 0,-1 1-1,1-1 1,0 1 0,-1 0-240,-7-3 45,0 0 0,0 1 1,0 0-1,0 1 0,-1 0 0,1 1 0,-1 0 1,0 1-1,0 0 0,1 1 0,-1 0 1,0 1-1,0 0 0,1 1 0,-1 1 1,1-1-1,-10 5-45,8-2 3,0 0-1,1 1 1,0 1 0,0 0 0,0 0-1,1 2 1,0-1 0,0 1 0,1 1 0,1 0-1,-1 0 1,2 1 0,-1 0 0,2 0-1,-1 1-2,-1 4 0,1-1 0,0 1 0,1 0 0,1 1 0,1 0 0,-4 16 0,8-29 0,0-1 0,0 1 0,1 0 0,-1 0 0,1 0 0,0-1 0,0 1 0,1 0 0,-1 0 0,1 0 0,-1-1 0,1 1 0,0 0 0,1-1 0,-1 1 0,1-1 0,-1 1 0,1-1 0,0 1 0,0-1 0,1 0 0,-1 0 0,1 0 0,-1-1 0,1 1 0,0-1 0,0 1 0,0-1 0,0 0 0,0 0 0,1 0 0,-1 0 0,1-1 0,-1 1 0,1-1 0,14 3 6,-1-2 0,1 1-1,0-2 1,0-1 0,0 0-1,0-1 1,-1 0-1,1-2 1,0 0 0,15-6-6,21-1 327,-61 13-292,-1 0 0,0 0-1,1 1 1,0 0-1,0 1 1,0 0-1,-2 2-34,-9 5 14,-2 1-14,1 2 0,0 0 0,1 1 0,-12 14 0,24-23 0,0 0 0,0 0 0,0 1 0,1-1 0,0 1 0,0 1 0,1-1 0,0 1 0,0-1 0,1 1 0,0 0 0,1 1 0,-1 5 0,3-11 24,0 1 0,0-1 0,0 1-1,1 0 1,0-1 0,0 0-1,0 1 1,0-1 0,1 1-1,0-1 1,-1 0 0,2 0-1,-1 0 1,0 0 0,1-1-1,0 1 1,0 0 0,0-1-1,0 0 1,0 0 0,1 0-1,-1 0 1,1 0 0,0-1-1,0 0 1,0 1 0,0-2-1,0 1 1,0 0 0,1-1-1,0 1-23,3 0-161,-1 0-1,1-1 0,-1 0 1,1 0-1,-1 0 0,1-1 1,-1 0-1,1-1 0,-1 0 0,8-1 162,-10 0-641,1 1 0,-1-1-1,0 0 1,1 0-1,-1-1 1,0 1-1,0-1 1,-1 0 0,2-1 641,7-7-7104,-12 11 4864</inkml:trace>
  <inkml:trace contextRef="#ctx0" brushRef="#br0" timeOffset="720.333">674 888 11776,'0'0'256,"5"-11"2410,-7 8-2574,0 1 1,-1-1-1,1 1 0,0 0 0,-1-1 0,1 1 0,-1 0 0,0 0 1,0 1-1,0-1 0,0 1 0,0-1 0,0 1 0,0 0 1,0 0-1,0 0 0,-1 0 0,1 1 0,-2-1-92,0 2-5,0 0 0,0 0 0,0 0 0,0 0 0,1 1 0,-1 0 0,0 0 0,1 0 0,0 1 0,-1-1 0,1 1 0,0 0 0,0 1 5,-4 1 0,1 0 0,0 0 0,0 0 0,1 1 0,0-1 0,0 1 0,-3 4 0,8-8 0,0-1 0,0 1 0,0-1 0,1 1 0,-1-1 0,0 1 0,1 0 0,-1-1 0,1 1 0,0 0 0,-1-1 0,1 1 0,0 0 0,0-1 0,0 1 0,0 0 0,0-1 0,0 1 0,1 0 0,-1 0 0,1-1 0,-1 1 0,1-1 0,0 1 0,-1 0 0,1-1 0,0 1 0,0-1 0,0 0 0,0 1 0,0-1 0,0 0 0,1 0 0,-1 1 0,7 6 14,1-1 1,0 0 0,0 0-1,1-1 1,-1 0 0,1-1-1,0 0 1,3 0-15,40 22-5472,-41-19-2101</inkml:trace>
  <inkml:trace contextRef="#ctx0" brushRef="#br0" timeOffset="1568.598">792 501 7680,'0'0'149,"41"17"6059,-20-6-6038,0-2 0,0 0 1,1-1-1,-1-1 0,2-1 0,14 2-170,37 4-2913,-42-6 176,0-2-3727</inkml:trace>
  <inkml:trace contextRef="#ctx0" brushRef="#br0" timeOffset="1922.137">833 809 13440,'0'0'149,"0"0"64,0 0-63,0 0-1,0 0 86,26 0 426,45-3-60,-48 0-552,-1 2 0,1 1 1,0 0-1,-1 2 0,1 1 0,1 1-49,-15-1-1113,-8-2-2802,-1-1 3908,0 0-7395</inkml:trace>
  <inkml:trace contextRef="#ctx0" brushRef="#br0" timeOffset="3004.966">1460 707 14976,'0'0'15,"0"1"0,0 0 0,0 0 0,-1 0 0,1 0 0,-1-1 1,1 1-1,0 0 0,-1 0 0,1-1 0,-1 1 0,0 0 0,1-1 1,-1 1-1,1-1 0,-1 1 0,0-1 0,0 1 0,1-1 0,-1 1 1,0-1-1,0 0 0,1 1 0,-1-1 0,0 0-15,-28 9-7,12-4-2,-16 5-97,22-7-22,0 0 0,1 1 0,-1 0 0,1 0 0,-5 4 128,40 25-278,23 15 226,-22-24 503,-1 2 0,-2 1 1,14 20-452,-35-44 704,-2-17 277,-6-62-251,4-1 1,4 1 0,3-1-1,13-67-730,-11 102 105,3 1-1,1 0 1,2 0 0,2 1-1,1 1 1,3 1-1,0 0 1,3 2-1,1 0 1,3 0-105,-16 22 92,-7 9-67,0 0 0,1 1 0,-1 0-1,1 0 1,0 0 0,0 0 0,0 0 0,1 1 0,-1 0 0,2-1-25,-1 2 0,0 0 0,1 1 0,-1 0 0,1-1 1,-1 2-1,1-1 0,0 1 0,-1 0 0,1 0 0,-1 0 0,1 1 0,1 0 0,21 0-86,789-25-320,-797 26 150,-18-2-128,-2 0-490,0 0-513,0 0-1855,0 0-1196,0 0-2900</inkml:trace>
  <inkml:trace contextRef="#ctx0" brushRef="#br0" timeOffset="4903.398">2148 182 10496,'0'0'128,"0"0"0,0 0 21,0 0 86,0 0 42,0 0 86,0 0 21,0 0-22,0 0-84,0 0-44,0 0-63,0 0 42,0 0-63,-28 0 127,15 0-272,0 1 1,0 1-1,1 0 0,-1 0 1,1 1-1,-1 1 0,1 0 1,0 0-1,1 1 0,-1 1 1,1 0-1,0 1 0,1 0 1,-1 0-1,1 1 0,1 1 1,-1 0-1,2 0 0,-1 1 1,-6 9-6,5-4 0,0 0 0,1 1 0,0 0 0,1 1 0,1 0 0,-2 8 0,8-21 0,0-1 0,0 1 0,0-1 0,0 1 0,1-1 0,-1 1 0,1-1 0,0 1 0,0-1 0,0 1 0,1-1 0,-1 1 0,1-1 0,0 1 0,0-1 0,0 1 0,0-1 0,1 0 0,-1 1 0,1-1 0,0 0 0,0 0 0,0 0 0,0-1 0,0 1 0,1 0 0,-1-1 0,1 1 0,0-1 0,0 0 0,0 0 0,0 0 0,0-1 0,0 1 0,0-1 0,2 1 0,9 3-392,0 0 0,0-2 1,0 0-1,0 0 1,0-1-1,1-1 0,-1 0 1,1-1-1,-1-1 1,1 0-1,-1-1 0,0-1 1,0 0-1,11-4 392,-13 2-5781</inkml:trace>
  <inkml:trace contextRef="#ctx0" brushRef="#br0" timeOffset="5252.458">2012 414 11392,'10'-5'258,"0"1"1,0 0 0,1 1 0,-1 0 0,1 0-1,0 1 1,0 1 0,5-1-259,8 0 212,169-17 417,-111 16-7999,-69 3 565</inkml:trace>
  <inkml:trace contextRef="#ctx0" brushRef="#br0" timeOffset="5502.022">2219 394 9984,'0'0'0,"-9"11"256,9-11 128,-4 9 0,1 0 128,1 3-128,-4 5 0,1 3-128,-2 4 0,1 8-128,-5-3 128,2 0-128,0-3 0,-4-2-128,6-7 0,-1 0-9600</inkml:trace>
  <inkml:trace contextRef="#ctx0" brushRef="#br0" timeOffset="6202.754">1558 780 7680,'0'0'405,"0"0"171,0 0 384,0 0 64,0 0-384,0 0-43,0 0-42,0 0 42,0 0-63,12 9 234,3-3-591,1 0 1,0-1-1,1 0 1,-1-2-1,1 0 1,0 0-1,-1-2 1,1 0-1,8-1-177,22-2 225,-1-2 1,41-9-227,56-12 204,1 5 0,41 5-203,-117 8 593,-11 1-1909,-10 4-6665,-47 2 2456</inkml:trace>
  <inkml:trace contextRef="#ctx0" brushRef="#br0" timeOffset="6852.401">1752 917 8576,'1'0'28,"0"-1"1,0 1 0,0 0-1,0 0 1,-1-1-1,1 1 1,0 0 0,0 0-1,0 0 1,0 0 0,0 0-1,0 0 1,0 1-1,0-1 1,0 0 0,-1 0-1,1 1 1,0-1 0,0 0-1,0 1 1,0-1-1,0 1 1,-1-1 0,1 1-1,0-1 1,-1 1 0,1 0-1,0-1 1,-1 1-1,1 0 1,0 0-29,-8 26 1438,1-12-1118,-11 24 482,-1 0 0,-2-2-1,-9 11-801,12-20 247,0 0-1,2 1 0,1 0 0,2 2 0,1-1 1,-2 10-247,12-36 22,0 0 0,1 0 0,-1 0 0,1 0 0,0 0-1,-1 0 1,2 0 0,-1 0 0,0 0 0,1 0 0,0 0 0,0-1 0,0 1 0,0 0 0,1 0 0,0-1 0,-1 1 0,2 1-22,-1-3 15,0 0 0,0 0 0,1 0 0,-1 0 0,0 0 0,1-1 0,-1 1 0,1-1-1,-1 0 1,1 1 0,0-1 0,0 0 0,-1-1 0,1 1 0,0-1 0,0 1-1,0-1 1,0 0 0,0 0 0,0 0 0,-1 0 0,1 0 0,0-1 0,0 1 0,1-1-15,10-3 50,1 0 1,-1-1-1,0 0 1,0-1-1,0 0 1,-1-2-1,0 1 1,-1-1-1,1-1 1,2-4-51,-11 10 47,0 0 1,-1-1-1,1 0 1,-1 1-1,0-1 1,0-1-1,0 1 1,-1 0-1,0-1 0,1 1 1,-2-1-1,1 1 1,0-1-1,0-4-47,-2 6 28,0-1-1,0 0 1,0 0 0,-1 1-1,1-1 1,-1 0-1,0 1 1,0-1 0,0 1-1,-1-1 1,1 1-1,-1 0 1,1-1 0,-1 1-1,-1 0 1,1 0-1,0 0 1,-1 0 0,1 1-1,-1-1 1,-2-2-28,0 1 48,0 0 0,0 1 0,0-1 1,0 1-1,0 0 0,-1 0 0,1 1 0,-1-1 0,0 1 1,0 0-1,0 1 0,0 0 0,0 0 0,0 0 1,0 0-1,0 1 0,-1 0 0,1 1 0,0-1 0,-6 2-48,0 1-491,-1 0 0,1 1-1,0 0 1,0 0 0,-4 4 491,-31 17-8043,45-24 3457,2-1 2239</inkml:trace>
  <inkml:trace contextRef="#ctx0" brushRef="#br0" timeOffset="7199.559">1972 1024 10368,'0'0'128,"28"0"789,-10-1-359,-1-2 0,1 1 0,-1-2 0,1 0 0,-1-2-558,55-10 751,69-14 311,-49 9-5046,-90 21-176,-2 0-1280</inkml:trace>
  <inkml:trace contextRef="#ctx0" brushRef="#br0" timeOffset="7461.997">2103 1196 13440,'0'0'0,"17"-12"128,-17 12 128,15-3-128,-15 3 128,13 8-128,-4-4 128,3 4-128,5-4 0,3-2-128,4-2 128,7-5-128,-7 4 0,-3-4-1536,-4-1 0,2 2-6912</inkml:trace>
  <inkml:trace contextRef="#ctx0" brushRef="#br0" timeOffset="7850.544">2042 1091 12288,'0'0'256,"0"0"42,0 0 193,0 0 64,0 0-214,-1 4 22,-26 107 1005,10-51-277,-3 38-1091,17-80 121,1 1 0,1-1 0,0 0 0,1 0 0,2 1 0,-1-1 0,4 12-121,-4-28 7,-1 0 0,0 0 0,1 1 0,-1-1-1,1 0 1,0 0 0,0 0 0,0 0 0,0 0 0,0 0-1,0 0 1,1 0 0,-1 0 0,0 0 0,1-1 0,0 1 0,-1 0-1,1-1 1,0 0 0,0 1 0,0-1 0,0 0 0,0 0 0,0 0-1,0 0 1,0 0 0,0-1 0,1 1 0,-1 0 0,0-1-1,0 0 1,1 0 0,-1 0 0,0 0 0,1 0 0,-1 0 0,0 0-1,0-1 1,1 1 0,-1-1 0,2 0-7,45-19-3055,-4-7-3502,-37 22 4411,26-16-4147</inkml:trace>
  <inkml:trace contextRef="#ctx0" brushRef="#br0" timeOffset="8430.557">2528 1111 12928,'-13'22'387,"1"1"0,1 0 0,0 1 0,2 0 1,-2 14-388,5-20 218,1-6-99,2 1 0,0-1 1,0 0-1,1 1 0,0-1 0,1 1 0,1 0 0,0-1 0,0 1 0,2 0 0,-1-1 0,3 7-119,-3-17 53,0-1-1,0 1 0,1 0 1,-1-1-1,1 1 0,-1 0 1,1-1-1,0 0 0,0 1 1,-1-1-1,1 0 0,0 0 1,0 0-1,0 0 0,0 0 0,0-1 1,0 1-1,1-1 0,0 1-52,52 8 103,-32-5-48,30 4 118,0-2 0,1-2 0,48-4-173,-100 0 15,-1 0-2319,-1 0-8597</inkml:trace>
  <inkml:trace contextRef="#ctx0" brushRef="#br0" timeOffset="9963.878">1413 734 7808,'0'0'128,"0"0"21,0 0 64,0 0-63,0 0-1,0 0 86,7 23 533,1 17-399,-2-1 1,-1 1 0,-3 0-1,-1 34-369,0-1 79,0-62-61,-1 105 200,-1-103-53,0 0-1,-1-1 0,0 1 1,-1-1-1,-1 1 0,0-1 1,-5 10-165,-2-5 544,7-43-64,0-60-413,3 42 18,-1 1 0,-3 0-1,-1 1 1,-2-1-1,-5-8-84,7 29 131,5 15-29,-1 0-1,0 0 1,0 0-1,-1 0 1,1 1 0,-2-1-1,1 1 1,-1 0 0,-3-6-102,5 11 26,1 0 0,-1 0 0,0 0 1,1 0-1,-1 0 0,0 0 0,0 0 1,1 1-1,-1-1 0,0 1 0,0-1 1,0 1-1,0 0 0,0 0 0,0 0 1,0 0-1,0 0 0,1 0 1,-1 0-1,0 0 0,0 1 0,0-1 1,0 1-1,0 0 0,1-1 0,-1 1 1,0 0-27,-54 32 187,27-14-187,13-10 649,5-2-2908,7-6-7160,4-1 5984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1:16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37 905 9600,'0'0'405,"0"0"86,0 0 21,0 0 21,0 0 86,0 0-1,0 0-84,35 4 895,-14-5-1254,1-2 0,0 0-1,-1-1 1,6-3-175,28-5 154,20-4-585,-24 0-4642,-29 9-1817</inkml:trace>
  <inkml:trace contextRef="#ctx0" brushRef="#br0" timeOffset="254.686">0 1189 14208,'0'0'0,"0"0"128,0 0 128,9 1 384,4 2 0,3-1-256,4 1-1,2-3-255,11-3 128,9-3-256,2 0 128,2 0-128,-2-2 128,-1 3-256,-4 1 128,0-2-3327,-7 4-1,-2-1-4096</inkml:trace>
  <inkml:trace contextRef="#ctx0" brushRef="#br0" timeOffset="1282.584">1170 249 8960,'0'-6'161,"-1"0"1,0-1 0,0 1 0,-1 0 0,0 0-1,0 0 1,0 0 0,-1 0 0,0 0-1,0 0 1,0 1 0,-1 0 0,1-1 0,-1 1-1,-1 1 1,1-1 0,-1 1 0,-2-3-162,4 4 114,-1 0-1,1 1 1,-1-1 0,0 1 0,0-1 0,0 1 0,-1 0 0,1 1 0,0-1 0,-1 1 0,1 0 0,-1 0 0,1 0-1,-1 1 1,1-1 0,-1 1 0,0 0 0,1 0 0,-1 1 0,1 0 0,-1-1 0,1 2 0,-1-1 0,1 0 0,-4 3-114,-5 3 0,0 1 0,1 1 0,1 0 0,-1 0 0,1 1 0,1 1 0,0 0 0,0 0 0,1 1 0,1 0 0,0 1 0,1 0 0,0 0 0,1 0 0,0 1 0,1 0 0,1 0 0,0 1 0,1-1 0,-1 8 0,4-20 2,-1 0 0,1 1 0,0-1 0,0 0 0,0 1 0,0-1 0,0 0 0,0 0 0,1 1 0,-1-1 0,1 0 0,0 0 0,0 0 0,-1 0 0,1 0 0,0 0 0,1 0 0,-1 0 0,0 0 0,1 0 0,-1 0 0,1-1 0,-1 1 0,1-1 0,0 1-2,1-1 7,0 0 1,-1 0-1,1 0 0,0 0 0,1 0 0,-1-1 0,0 1 1,0-1-1,0 0 0,0 0 0,0 0 0,0 0 0,0-1 1,0 1-1,0-1 0,2 0-7,6-2 22,0-1 0,1 0 0,-1-1 0,-1 0 0,1-1-1,-1 0 1,0-1 0,0 0 0,3-3-22,9-13 171,-1-1 0,-1-1-1,16-27-170,-36 51 1,1 1-1,-1-1 1,0 1-1,0 0 1,0-1-1,1 1 1,-1 0-1,0-1 0,1 1 1,-1 0-1,0-1 1,1 1-1,-1 0 1,0 0-1,1-1 1,-1 1-1,0 0 1,1 0-1,-1 0 1,1 0-1,-1-1 1,0 1-1,1 0 1,-1 0-1,1 0 1,-1 0-1,0 0 1,1 0-1,-1 0 1,1 0-1,-1 0 0,1 0 1,-1 0-1,0 0 1,1 1-1,-1-1 1,1 0-1,-1 0 1,0 0-1,1 0 1,-1 1-1,0-1 1,1 0-1,-1 0 1,0 1-1,1-1 1,-1 0-1,0 1 1,1-1-1,9 17-4,-10-16 6,11 17 9,-2 0 1,0 1-1,-1 0 0,-1 0 1,0 1-1,-2 0 1,0 0-1,-2 0 1,0 1-1,-1-1 1,-1 1-1,-1-1 1,-1 4-12,0-18 53,-1 0 1,0 1-1,-1-1 0,1 0 1,-1 0-1,0 0 1,-1-1-1,1 1 0,-1-1 1,0 1-1,0-1 1,-1-1-1,0 1 0,0-1 1,0 1-1,0-1 0,0-1 1,-1 1-1,0-1 1,0 0-1,0 0 0,0-1 1,0 0-1,-5 2-53,-11 2 100,0 0-1,0-1 0,-1-1 0,1-2 1,-1 0-1,-14-1-99,25-1-111,-1 0 0,0 0 0,0-2 0,1 0 0,-1 0 1,0-1-1,1 0 0,0-2 0,0 1 0,-1-2 111,12 6-345,0-1 1,0 1 0,0-1-1,0 1 1,0-1 0,0 0-1,0 1 1,0-1-1,0 0 1,0 0 0,1 0-1,-1 0 1,0 0 0,0 0-1,1 0 1,-1 0 0,1 0-1,-1 0 1,1 0-1,-1-1 1,1 1 0,0 0-1,0 0 1,-1 0 0,1-1-1,0 1 1,0 0-1,0-1 345,0-15-4714</inkml:trace>
  <inkml:trace contextRef="#ctx0" brushRef="#br0" timeOffset="1785.071">570 956 9856,'0'-2'126,"1"0"1,0 1-1,0-1 1,-1 1-1,1-1 1,0 1-1,0 0 1,0-1-1,0 1 1,1 0-1,-1 0 1,0 0-1,0 0 1,1 0-1,-1 0 1,1 0-1,-1 0 1,1 1-1,-1-1 1,1 0-1,-1 1 1,1-1-1,-1 1 1,2 0-127,51-15 369,-41 13-62,73-15 256,2 4 0,32 2-563,53-7 410,-89 6-105,-14 0 342,0 4 0,36 1-647,-160 24-10495,24-6 6207</inkml:trace>
  <inkml:trace contextRef="#ctx0" brushRef="#br0" timeOffset="2386.646">666 1392 9984,'0'0'149,"4"-3"107,55-44 704,-2-2 0,-2-3 0,-3-2 0,4-9-960,-46 51 201,1-1 0,-2 0 0,0 0 0,0-1 1,-1 0-1,-1 0 0,4-12-201,-53 106 107,-4 43-101,5 2 0,5 2 1,4 9-7,30-126 2,-10 63 105,13-73-121,-1 0 1,0 0-1,0-1 1,0 1-1,0 0 1,0 0-1,1 0 0,-1-1 1,0 1-1,0 0 1,0 0-1,1 0 1,-1 0-1,0-1 1,0 1-1,1 0 1,-1 0-1,0 0 1,0 0-1,1 0 1,-1 0-1,0 0 1,0 0-1,1 0 1,-1 0-1,0 0 1,0 0-1,1 0 1,-1 0-1,0 0 1,0 0-1,1 0 1,-1 0-1,0 0 1,0 0-1,1 0 1,-1 1-1,0-1 1,0 0-1,1 0 1,-1 0-1,0 0 1,0 1-1,0-1 1,1 0-1,-1 0 1,0 0-1,0 1 1,0-1-1,0 0 1,0 0-1,0 1 1,1-1-1,-1 0 1,0 0-1,0 1 1,0-1-1,0 0 1,0 0-1,0 1 1,0-1-1,0 0 1,0 0-1,0 1 14,14-15-2271,0-2-6497</inkml:trace>
  <inkml:trace contextRef="#ctx0" brushRef="#br0" timeOffset="3015.71">1333 1050 10752,'-17'13'295,"1"0"0,0 1 0,1 1 1,1 0-1,0 1 0,1 1 0,0 0 0,2 1 1,0 0-1,1 1 0,1 0 0,0 0 1,-1 11-296,-3 10 39,1 1 0,3 0 1,1 0-1,2 1 1,2 0-1,1 11-39,3-43 16,0 0-1,0 0 0,1-1 0,0 1 1,1 0-1,0-1 0,1 1 1,-1-1-1,2 0 0,0 1-15,-3-8 13,0 0 0,1 1 0,-1-1 0,1 0 0,-1 0 0,1 0 0,0 0 0,0-1 0,0 1 0,0 0 1,0-1-1,0 1 0,0-1 0,1 0 0,-1 0 0,0 0 0,1 0 0,-1 0 0,1 0 0,-1-1 0,1 1 0,-1-1 0,1 0 0,0 0 0,-1 0 0,1 0 0,-1 0 0,1 0 0,-1-1 0,1 1 0,0-1 0,-1 0 0,0 1 0,1-1 0,-1 0 0,1-1 0,-1 1 0,0 0 1,1-1-14,8-4 107,-1 0 0,1 0 1,-1-1-1,0-1 1,-1 0-1,0 0 0,4-5-107,-9 9 73,-1 1 0,1-1 0,-1 0-1,0 0 1,-1-1 0,1 1-1,-1-1 1,1 1 0,-1-1-1,-1 0 1,1 0 0,-1 0 0,0 0-1,0 0 1,0 0 0,0 0-1,-1 0 1,0 0 0,-1-2-73,1 4 10,0 1 0,-1 0 0,1 0-1,-1 0 1,0 0 0,0 0 0,0 0 0,0 1 0,0-1 0,0 0 0,0 0 0,0 1 0,-1-1 0,1 1 0,-1-1 0,1 1-1,-1-1 1,0 1 0,1 0 0,-1 0 0,0 0 0,0 0 0,0 0 0,0 0 0,0 1 0,0-1 0,0 0 0,0 1-1,-2 0-9,-8-2 51,0 1-1,-1 1 0,1 0 0,-1 1 0,-1 1-50,-21 0-4620,6-4-5378,20-1 7609</inkml:trace>
  <inkml:trace contextRef="#ctx0" brushRef="#br0" timeOffset="3978.708">1648 1247 11904,'-39'19'-79,"1"2"1,1 2 0,-21 17 78,59-37-20,8-1 14,13-3 10,-19 1-3,3 1 2,0 0 0,-1 1 1,1-1-1,0 1 0,0 0 1,-1 1-1,1-1 0,-1 1 1,0 0-1,0 1 0,0-1 1,0 1-1,-1 0 0,1 0 1,-1 0-1,0 1 0,0-1 1,-1 1-1,2 2-3,12 17 63,-1 1 1,-1 1-1,2 6-63,-17-31 3,5 10 20,7 14 2507,-8-23-1017,-5-14-460,-28-138 71,11 63-840,3-3-284,4-51 342,6-1-1,6 0 0,20-138-341,-16 181 483,-5-28-483,0 56 157,6 35-157,-5 33 0,0 0 0,1 0 0,-1 0 0,1 1 0,0-1 0,0 0 0,0 1 0,0-1 0,0 1 0,0 0 0,1-1 0,-1 1 0,1 0 0,0 1 0,0-1 0,-1 0 0,1 1 0,0 0 0,0-1 0,1 1 0,0 0 0,5-3 0,33-14 0,1 2 0,0 2 0,1 1 0,1 3 0,0 1 0,27 0 0,70-2 0,65 7 0,-56 2 0,22-8 0,-116 1 195,-5 1-815,-18 6-4437,-34 2-5076</inkml:trace>
  <inkml:trace contextRef="#ctx0" brushRef="#br0" timeOffset="4479.388">1907 402 9088,'0'0'512,"0"0"64,0 0 256,0 0 64,0 0 21,0 0 0,26-10 982,41-14-783,1 3 1,43-7-1117,70-21-2894,-178 48 376,-13 13-2644,1 1 298</inkml:trace>
  <inkml:trace contextRef="#ctx0" brushRef="#br0" timeOffset="4733.555">2022 599 12032,'0'0'0,"0"0"384,0 0 0,0 0 0,0 0 128,18-3-256,-1 0 128,8 1-256,-4-1 0,3-2-128,4-2 0,2-5-1920,-2-1 128,-2 1-5888</inkml:trace>
  <inkml:trace contextRef="#ctx0" brushRef="#br0" timeOffset="4980.515">1962 463 11264,'-2'10'463,"-1"0"0,0 0 1,-1 0-1,0-1 1,-1 1-1,-3 3-463,3-3 137,0-1 1,0 1-1,1 0 1,0 0-1,1 1 1,-1 4-138,3-5 92,1 1 1,-1 0 0,2 0-1,-1 0 1,2 0-1,-1 0 1,1 0-1,1-1 1,0 1-1,1-1 1,0 0 0,0 0-1,3 4-92,-4-8 40,0 1 1,1-1-1,0 0 0,0-1 0,0 1 0,1-1 1,0 0-1,0 0 0,0 0 0,0-1 1,1 0-1,0 0 0,0 0 0,0-1 0,0 0 1,0 0-1,1 0 0,0-1 0,-1 0 1,1 0-1,4 0-40,-6-2-203,0 0-1,0 0 1,1 0 0,-1-1 0,0 0 0,0 0 0,0 0 0,1-1 203,60-29-11410,-59 28 9832,25-14-598</inkml:trace>
  <inkml:trace contextRef="#ctx0" brushRef="#br0" timeOffset="5365.898">2683 377 13696,'0'0'128,"0"0"0,0 0 21,0 0 64,0 0-42,-26 13 554,-21 14-496,1 2 0,1 2 0,0 3-229,33-25 18,1 0 0,0 1-1,1 0 1,0 1 0,1 0 0,0 1-1,0 0 1,1 0 0,1 1-1,0 0 1,1 0 0,1 0 0,-5 15-18,9-25 6,1 1 1,-1 0-1,1 0 1,0-1-1,-1 1 1,2 0 0,-1 0-1,0 0 1,1 0-1,0-1 1,0 1-1,0 0 1,0-1 0,0 1-1,1-1 1,0 1-1,0-1 1,0 0-1,0 1 1,0-1 0,0 0-1,1-1 1,0 1-1,-1 0 1,1-1 0,0 1-1,0-1 1,1 0-1,-1 0 1,0 0-1,1 0 1,-1-1 0,1 0-1,0 1 1,-1-1-1,1 0 1,3 0-7,3 1 14,0 0 0,0 0 0,0-1 0,0-1 0,0 0 0,0 0 1,0-1-1,1 0 0,-1 0 0,0-1 0,0-1 0,-1 0 0,10-4-14,33-26-1749,-21 5-7403,-19 15 5291</inkml:trace>
  <inkml:trace contextRef="#ctx0" brushRef="#br0" timeOffset="5611.895">2472 617 12544,'0'0'128,"0"0"0,13 5 256,-4-2 128,6-3-384,2 0 0,1-3 0,2 1 0,0-1-128,-2 1 128,5-4-768,-1 2 0,-1-2-4224,-4-2 128,1 0 2560</inkml:trace>
  <inkml:trace contextRef="#ctx0" brushRef="#br0" timeOffset="5860.295">2676 608 11136,'0'0'0,"-20"20"128,14-11 0,-2 3 512,3 2 0,-1 1 0,2 9 0,-2 5-512,-2 5 128,0 2 0,4 3 0,-1 0-256,2-4 128,6 2-256,-3-10 128,0-8-1920,0-4 0,0-1-5888</inkml:trace>
  <inkml:trace contextRef="#ctx0" brushRef="#br0" timeOffset="6761.63">1808 1178 9600,'51'-13'1160,"-1"2"1,20 0-1161,65-14 1220,-75 12-773,-1 3 1,1 3-1,35 0-447,180 8 1509,-213 0-1267,-41 0-428,29-1 1011,-11-10-4386,-37 9-578,-2 1-2218</inkml:trace>
  <inkml:trace contextRef="#ctx0" brushRef="#br0" timeOffset="7265.529">2324 1148 10496,'-14'7'163,"1"1"1,-1 0-1,2 2 1,-1-1-1,1 1 1,0 1-1,-1 3-163,-14 15 271,2 1-1,-6 12-270,14-19 136,1 0 0,2 1 1,0 1-1,2 1 0,0 0 0,2 0 0,1 1 1,1 0-1,2 1 0,0 0 0,2 0 0,1 0 1,1 9-137,1-33 17,1 0 0,0 0 0,1 0 0,-1-1 0,1 1 0,-1 0 0,1 0 0,0 0 0,1 0 1,-1 0-1,1-1 0,-1 1 0,1-1 0,0 1 0,1-1 0,-1 0 0,0 0 0,3 2-17,-3-3 20,1-1-1,-1 1 0,1-1 0,-1 0 1,1 0-1,0 0 0,-1 0 0,1-1 1,0 1-1,0-1 0,-1 1 0,1-1 1,0 0-1,0 0 0,0 0 1,-1-1-1,1 1 0,0-1 0,0 1 1,0-1-1,-1 0 0,1 0 0,-1 0 1,1-1-1,2 0-19,0-1 100,1 1 1,-1-1-1,0 0 0,0 0 1,0 0-1,0-1 1,-1 1-1,0-1 0,1 0 1,-1-1-1,0 1 1,-1-1-1,1 0 0,-1 0 1,0 0-1,0 0 1,2-5-101,-5 9 8,0 0 1,0 0 0,0 0 0,0 0 0,0 0 0,0 0 0,0 1 0,0-1 0,-1 0 0,1 0 0,0 0 0,0 0 0,-1 0 0,1 1 0,-1-1 0,1 0 0,0 0 0,-1 1 0,1-1 0,-1 0 0,0 1 0,1-1 0,-1 0 0,0 1 0,1-1-1,-1 1 1,0-1 0,1 1 0,-1-1 0,0 1 0,0 0 0,0-1 0,0 1 0,1 0 0,-1 0 0,0 0 0,0-1 0,0 1 0,0 0 0,0 0 0,1 0 0,-1 0 0,0 1 0,0-1 0,0 0 0,0 0 0,0 0 0,1 1 0,-1-1-9,-49 12 115,-8 15-1,-19 8-4281,66-33 434,1-2-2539</inkml:trace>
  <inkml:trace contextRef="#ctx0" brushRef="#br0" timeOffset="7814.569">2518 1276 13184,'0'0'256,"0"0"21,-5 10 555,-22 42-204,3 1 1,2 1-1,-1 10-628,-14 37 803,23-68-601,2 1 1,2 0 0,1 1-1,-4 34-202,12-68 12,1 1 0,0 0 0,0 0 1,0-1-1,0 1 0,1 0 0,-1-1 0,0 1 0,1 0 0,-1-1 0,1 1 0,0 0 0,-1-1 0,1 1 0,0-1 0,0 1 0,0-1 0,0 0 0,0 1 0,0-1 0,1 0 0,-1 0 0,0 0 0,1 0 0,-1 0 0,0 0 0,1 0 0,-1 0 0,1 0 0,0-1 0,-1 1 0,1-1 0,0 1 0,-1-1 0,1 0 0,0 1 0,-1-1 0,1 0 0,0 0 0,0 0-12,11 0 61,1 0 0,-1 0 0,0-2 0,13-2-61,-18 3 22,27-6 100,1-2 1,-1-2-1,5-3-122,73-21 316,-102 33-293,0 0 1,1 1 0,-1 1-1,1 0 1,-1 0-1,10 2-23,-18-2 22,0 0-1,-1 0 1,1 0 0,0 1-1,0 0 1,0-1 0,0 1-1,-1 0 1,1 0-1,0 0 1,-1 1 0,1-1-1,-1 1 1,1-1-1,-1 1 1,0 0 0,0 0-1,1 0 1,-1 0-1,-1 0 1,1 0 0,0 1-1,-1-1 1,1 1 0,-1-1-1,1 1 1,-1-1-1,0 3-21,0-2 20,-1 0-1,0 0 0,1 0 0,-2 0 0,1 0 1,0 1-1,-1-1 0,1 0 0,-1 0 0,0 0 1,0 0-1,0 0 0,0-1 0,0 1 0,-1 0 1,1 0-1,-1-1 0,0 1 0,0-1 0,-1 1-19,2-1-448,1-2-1258,-1 0-1553,-5 0 1233,4 0-4444,2 0 1820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1:15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145 150 10240,'22'44'409,"-3"2"1,-2 0-1,-2 1 1,-1 0 0,-3 1-1,-2 1 1,-2 0-1,-3 0 1,-1 0 0,-3 26-410,0-74 35,0-1 1,0 1-1,0-1 1,1 1 0,-1-1-1,0 1 1,0 0-1,0-1 1,0 1-1,0-1 1,-1 1 0,1-1-1,0 1 1,0-1-1,0 1 1,0-1 0,0 1-1,-1-1 1,1 1-1,0-1 1,-1 1-1,1-1 1,0 1 0,-1-1-1,1 1 1,0-1-1,-1 0 1,1 1 0,-1-1-1,0 1-35,-11-11 479,-12-29-105,-35-91 496,-5-33-870,-32-71 388,95 231-387,0 1-1,1 0 1,-1-1 0,0 1-1,1-1 1,0 1 0,0-1-1,-1 0 1,1 1-1,1-1 1,-1 1 0,0-1-1,1 1 1,-1-1 0,1 1-1,0 0 1,-1-1-1,1 1 1,0 0 0,1-1-1,-1 1 1,0 0 0,1 0-1,-1 0 1,1 0-1,0 0 1,-1 0 0,1 1-1,0-1 1,0 0 0,0 1-1,0 0 1,1-1-1,-1 1 1,0 0 0,1 0-1,-1 0 0,10-4 0,0-1 0,0 2-1,0 0 1,1 0 0,0 1-1,9-1 1,127-11 0,80 5 0,-175 9 0,8-2 150,-60 2-86,-2 1-790,0 0-2601,0 0-727,0 0-447,0 0-512</inkml:trace>
  <inkml:trace contextRef="#ctx0" brushRef="#br0" timeOffset="430.141">678 612 11776,'0'0'256,"-37"-38"3072,31 36-3237,-1-1 0,1 1 0,-1 0 0,0 0 1,0 1-1,0 0 0,0 0 0,0 1 0,0-1 1,0 2-1,1-1 0,-1 1 0,0 0 1,0 0-1,0 1 0,0 0 0,-4 2-91,-1 0-1,0 1-1,1 0 0,-1 1 1,1 0-1,0 0 0,0 2 1,1-1-1,0 1 0,-2 3 2,9-8 0,0 1 0,0-1 0,0 1 0,0 0 0,1 0 0,0 0 0,-1 0 0,2 0 0,-1 0 0,0 1 0,1-1 0,0 1 0,0-1 0,0 1 0,0 0 0,1-1 0,0 1 0,0-1 0,0 1 0,0 0 0,1-1 0,0 1 0,0-1 0,0 1 0,1-1 0,-1 1 0,1-1 0,0 0 0,0 0 0,0 0 0,1 0 0,0 1 0,3 4 0,0-1 0,1 1 0,0-1 0,0-1 0,1 1 0,0-1 0,0-1 0,1 1 0,0-2 0,0 1 0,0-1 0,1 0 0,6 2 0,47 6-1201,1-10-3699,-26-3-2566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1:32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724 545 11136,'0'0'149,"0"0"86,0 0 42,0 0 86,0 0 21,0 0 21,0 0 86,-3-3 42,-10-8-426,-1 1 1,0 1-1,0 0 1,-1 1-1,0 0 1,-1 1-1,0 1 1,0 0-1,0 1 1,-1 1-1,1 1 1,-1 0-1,0 1 1,0 1-1,0 1 1,0 0-1,0 1 1,0 1-1,0 0 1,0 2-1,1 0 1,-1 0-1,1 2 1,0 0-1,1 1 0,-12 6-107,7-2 0,1 0 0,1 1 0,0 0 0,0 2 0,2 0 0,0 1 0,0 1 0,1 0 0,1 1 0,1 0 0,1 1 0,0 1 0,1 0 0,1 1 0,1 0 0,1 0 0,0 1 0,2 0 0,0 0 0,2 0 0,0 1 0,1 0 0,1 0 0,1 0 0,2 0 0,1 16 0,-1-30 15,0-1-1,0 0 0,1 1 1,0-1-1,0 0 0,0 0 1,1 0-1,0-1 0,1 1 1,-1-1-1,1 1 0,1-1 0,-1 0 1,1-1-1,0 1 0,0-1 1,1 0-1,-1 0 0,1-1 1,0 1-1,1-1 0,-1-1 0,1 1 1,-1-1-1,1 0 0,0-1 1,0 1-1,0-1 0,1-1 1,-1 1-1,1-1-14,12 2-216,0-1 1,0-1-1,0 0 0,0-2 1,0 0-1,10-3 216,63-16-4205,-60 10-3795</inkml:trace>
  <inkml:trace contextRef="#ctx0" brushRef="#br0" timeOffset="463.623">889 1021 9088,'0'0'213,"0"0"363,0 0 192,0 0 128,0 0 43,0 0-235,-34-12 1237,28 10-1889,0 1 0,0-1 0,0 2 1,0-1-1,-1 1 0,1 0 0,0 0 0,0 0 0,-1 1 1,1 0-1,0 1 0,0-1 0,0 1 0,0 0 1,0 1-1,1-1 0,-1 1 0,1 0 0,0 0 0,-1 1 1,1 0-1,1 0 0,-1 0 0,-4 5-52,-2 2 44,-1 1-1,2 1 0,0-1 1,0 2-1,1-1 0,1 1 1,0 1-1,1-1 0,-1 5-43,7-15 10,0 0 0,0 0 0,0 0 0,0 0 0,1 0 0,-1 0-1,1 0 1,0 0 0,1 0 0,-1 0 0,1 0 0,-1 0-1,1 0 1,1 0 0,-1-1 0,0 1 0,1 0 0,0 0 0,0-1-1,0 1 1,0-1 0,0 0 0,1 0 0,0 0 0,-1 0-1,1 0 1,0 0 0,0-1 0,1 1 0,-1-1 0,0 0-1,1 0 1,0 0 0,0 0-10,4 2-144,1 0 0,-1-1-1,1 1 1,0-2 0,0 1 0,0-1 0,1 0 144,-2-1-617,-1 0 0,0-1 0,1 0 0,-1 0 0,0-1 0,1 1 0,-1-2 0,3 0 617,32-11-4693,2-1 277</inkml:trace>
  <inkml:trace contextRef="#ctx0" brushRef="#br0" timeOffset="870.797">1076 786 12032,'0'0'256,"0"0"42,0 0 172,0 0-1,0 0-170,0 0-22,0 0 107,28-4 597,5 0-839,0 2-508,1-2 0,-1-2 0,0-1 0,18-7 366,-46 13-2138,0 0-5601,-5 1 4880</inkml:trace>
  <inkml:trace contextRef="#ctx0" brushRef="#br0" timeOffset="1117.477">1222 888 12800,'0'0'0,"-7"9"128,7-9 0,0 0 0,0 0 128,0 0 128,0 0 128,0 0-256,0 0 128,13-2-128,-2 2 128,1 0-384,2 0 128,1 2-256,2-2 128,0 0-11264</inkml:trace>
  <inkml:trace contextRef="#ctx0" brushRef="#br0" timeOffset="1937.549">1723 34 10368,'20'-7'1403,"0"1"0,0 0 0,9 1-1403,-5 1 161,0 1 1,0 2 0,0 0 0,0 1 0,0 2 0,0 1 0,0 0 0,2 2-162,-24-4 12,0-1 0,0 0 0,-1 1 0,1-1 1,0 1-1,0-1 0,-1 1 0,1 0 0,0 0 1,-1 0-1,1 0 0,-1 0 0,1 0 0,-1 0 1,1 0-1,-1 0 0,0 1 0,0-1 0,0 1 1,0-1-1,0 1 0,0-1 0,0 1 1,0 0-1,0-1 0,0 2-12,-1 0 12,0 0 0,0 0 1,-1 0-1,1 0 0,-1 0 0,1 0 1,-1 0-1,0 0 0,0 0 1,0 0-1,0-1 0,-1 1 0,1 0 1,-1-1-1,0 1-12,-10 14 33,-1-1 0,0-1-1,-1 0 1,-10 7-33,18-16 8,-34 30-8,-43 45 255,83-81-255,-1 0 0,1 1 0,0-1 0,0 0 0,-1 1 0,1-1 0,0 1 0,0-1 0,0 1 0,-1-1 0,1 0 0,0 1 0,0-1 0,0 1 0,0-1 0,0 1 0,0-1 0,0 1 0,0-1 0,0 1 0,0-1 0,0 1 0,0-1 0,1 0 0,-1 1 0,0-1 0,0 1 0,0-1 0,1 1 0,-1-1 0,0 0 0,0 1 0,1-1 0,-1 0 0,0 1 0,1-1 0,-1 0 0,0 1 0,1-1 0,-1 0 0,1 0 0,-1 1 0,0-1 0,1 0 0,-1 0 0,1 0 0,-1 0 0,1 0 0,-1 1 0,1-1 0,-1 0 0,1 0 0,-1 0 0,27 6 0,-26-6 0,45 5 185,-1-2 0,1-3 0,33-3-185,-77 3 34,-1-1-1,1 1 1,0 0-1,0 0 1,0 0 0,0 0-1,0 0 1,0 0-1,0 0 1,0 1-1,0-1 1,-1 1 0,1 0-1,0-1 1,0 1-1,-1 0 1,1 0-1,0 0 1,-1 0-1,1 0 1,-1 0 0,1 1-1,-1-1 1,1 1-34,-1 0 24,-1 0 0,1 0 0,-1 0 0,1 0-1,-1 0 1,0 0 0,0 0 0,0 0 0,0 0 0,0 0 0,0 0 0,-1 0 0,1 0 0,0 0 0,-1 0 0,0 0 0,0 0 0,0 2-24,-6 10 55,-1 0 1,0-1 0,-1 1-1,-1-2 1,-2 4-56,-4 2 6,0-1 0,-1 0 0,-1-1 0,0 0 1,-2-2-1,1 0 0,-9 3-6,-50 22-7424,57-30-448</inkml:trace>
  <inkml:trace contextRef="#ctx0" brushRef="#br0" timeOffset="2301.851">1619 809 9472,'0'0'39,"-1"-1"0,0 1 0,1 0 0,-1 0 0,0 0 0,1 0 0,-1 0 0,1-1 0,-1 1 0,1 0 0,-1 0 0,0-1 0,1 1 0,-1 0 0,1-1 0,-1 1 0,1-1 0,0 1 0,-1-1 0,1 1 0,-1-1 0,1 1 0,0-1 1,-1 1-1,1-1 0,0 1 0,0-1 0,-1 0-39,17-10 1998,-9 7-1868,29-15 567,0 2 0,2 2-1,-1 1 1,2 2 0,0 1 0,39-4-697,43-2 388,77 2-388,-193 15 17,150-14-355,-88 2-4977,-42 6-2727</inkml:trace>
  <inkml:trace contextRef="#ctx0" brushRef="#br0" timeOffset="2780.753">2198 798 12160,'-7'11'362,"-21"25"-61,-2-2-1,-1-1 1,-28 23-301,-8 8 400,-143 156 1413,210-220-1802,0 0 1,0 0-1,-1 0 0,1 0 0,0 1 1,0-1-1,0 0 0,0 0 1,-1 0-1,1 0 0,0 0 1,0 0-1,0 1 0,0-1 1,0 0-1,0 0 0,-1 0 1,1 0-1,0 1 0,0-1 1,0 0-1,0 0 0,0 0 1,0 1-1,0-1 0,0 0 1,0 0-1,0 0 0,0 0 1,0 1-1,0-1 0,0 0 1,0 0-1,0 0 0,0 1 1,0-1-1,0 0 0,0 0 0,0 0 1,1 0-1,-1 1 0,0-1 1,0 0-1,0 0 0,0 0 1,0 0-1,0 1-11,12 0 212,14-4-81,84-24 115,-41 9-339,0 2-1,1 4 0,0 3 1,52 0 93,-106 9-1462,3 1-3104,-1-3-3785,-13 0 7370</inkml:trace>
  <inkml:trace contextRef="#ctx0" brushRef="#br0" timeOffset="3068.896">2189 757 9216,'-3'24'1941,"-2"28"541,-16 118 412,-2-31-2081,1 49-813,16-44-4589,6-115-4200</inkml:trace>
  <inkml:trace contextRef="#ctx0" brushRef="#br0" timeOffset="4164.797">1071 915 8320,'0'0'83,"-1"1"1,1-1 0,0 0-1,0 0 1,0 0 0,-1 1-1,1-1 1,0 0 0,0 0-1,0 1 1,-1-1-1,1 0 1,0 0 0,0 1-1,0-1 1,0 0 0,0 0-1,-1 1 1,1-1 0,0 0-1,0 1 1,0-1 0,0 0-1,0 1 1,0-1-1,0 0 1,0 1 0,0-1-1,0 0 1,1 0 0,-1 1-1,0-1 1,0 0 0,0 1-1,0-1 1,0 0 0,0 0-1,1 1 1,-1-1 0,0 0-1,0 0 1,0 1-1,1-1 1,-1 0 0,0 0-1,0 0 1,1 1 0,-1-1-1,0 0 1,0 0 0,1 0-1,-1 0 1,0 0 0,1 0-1,-1 0 1,0 1-1,0-1 1,1 0 0,-1 0-1,0 0 1,1 0-84,34-1 1061,-20-2-1071,0 0 0,0 0 0,0-2-1,1 0 11,27-20 105,-34 19-77,-1 0 0,1 1-1,1 0 1,-1 0 0,1 1-1,-1 1 1,5-2-28,-11 5 58,0 0 0,0-1 0,0 1 0,0 0-1,0 1 1,0-1 0,-1 0 0,1 1 0,0 0 0,1 0-58,2 0 42,1 1 1,-1-1-1,1-1 0,-1 1 1,1-1-1,-1 0 0,1-1 1,-1 1-1,0-1 1,3-1-43,-5 1 668,-1 0-2570,-1 1-8469,-2 0 7640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2:55.526"/>
    </inkml:context>
    <inkml:brush xml:id="br0">
      <inkml:brushProperty name="width" value="0.05" units="cm"/>
      <inkml:brushProperty name="height" value="0.05" units="cm"/>
      <inkml:brushProperty name="color" value="#E71224"/>
    </inkml:brush>
    <inkml:brush xml:id="br1">
      <inkml:brushProperty name="width" value="0.05" units="cm"/>
      <inkml:brushProperty name="height" value="0.05" units="cm"/>
      <inkml:brushProperty name="color" value="#33CCFF"/>
    </inkml:brush>
    <inkml:brush xml:id="br2">
      <inkml:brushProperty name="width" value="0.05" units="cm"/>
      <inkml:brushProperty name="height" value="0.05" units="cm"/>
    </inkml:brush>
    <inkml:context xml:id="ctx1">
      <inkml:inkSource xml:id="inkSrc52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1" timeString="2020-11-11T14:42:55.578"/>
    </inkml:context>
    <inkml:brush xml:id="br3">
      <inkml:brushProperty name="width" value="0.05" units="cm"/>
      <inkml:brushProperty name="height" value="0.05" units="cm"/>
      <inkml:brushProperty name="color" value="#004F8B"/>
      <inkml:brushProperty name="ignorePressure" value="1"/>
    </inkml:brush>
  </inkml:definitions>
  <inkml:trace contextRef="#ctx0" brushRef="#br0">10180 1184 8320,'0'0'128,"0"0"21,1 3 86,28 146 1691,8 1-1926,1 8 506,-31-114-402,-2 0 0,-2 0 0,-2 0 0,-2 0 0,-5 30-104,0 83 347,6-129-308,2 0 0,1 0 0,2 0 1,5 17-40,14 50 85,-3 2 0,-4 0 1,-3 18-86,-10-3 173,-6 58-173,-1 3 83,8-64 27,-1-73 30,-3 0 0,0 0 0,-3 0 0,-1 0 0,-6 32-140,-11 1 729,-2-2 0,-14 26-729,12-37 119,4 2-1,2 0 1,-6 38-119,22-89-148,-2 26-1667,7-12-6398,1-11 4629</inkml:trace>
  <inkml:trace contextRef="#ctx0" brushRef="#br0" timeOffset="1">10468 1165 6272,'3'4'101,"0"0"0,1-1 0,-1 1 0,1 0 0,0-1 1,0 0-1,0 0 0,0 0 0,1 0 0,-1-1 0,1 1 0,0-1 0,-1-1 0,1 1 1,0 0-1,0-1 0,0 0 0,0 0 0,0-1-101,10 3 276,17 3 56,0-1-1,0-2 1,1-1-1,-1-1 1,5-3-332,162-18 557,-102 8-468,15 4-89,165 8 613,-145 3-45,0-5 0,91-16-568,-77-5 96,-36 4-35,1 5-1,0 5 1,7 5-61,-85 6 5,1 3 1,-1 0-1,0 2 1,0 2 0,-1 1-1,6 4-5,-5-2 19,0-2 0,1-1 0,1-1 0,-1-2 0,20 0-19,24-7 281,1-3 1,-2-5 0,52-11-282,88-10 51,-214 30-69,2-1 36,1 0 1,-1 1 0,0 0 0,1 0 0,-1 1 0,0-1 0,3 2-19,-7-2 15,0 1 0,0-1 0,1 1 0,-1 0 0,0-1 0,0 1 0,0 0 0,0 0 0,0 0 0,0 0 0,0 0 0,0 0 0,0 0-1,0 0 1,-1 0 0,1 1 0,0-1 0,-1 0 0,1 0 0,-1 1 0,0-1 0,1 0 0,-1 1 0,0-1 0,0 0 0,0 1 0,0-1 0,0 1-15,2 8 19,0 1-1,1-1 1,0 0 0,0 0 0,1 0-1,2 1-18,-3-5 7,0 0 0,-1 1 0,1-1-1,-1 1 1,0-1 0,0 1-1,-1 0 1,0-1 0,-1 1 0,1 0-1,-1 0 1,0 0 0,-1 0 0,0-1-1,0 3-6,-13 42 35,4-15-6,1 0-1,1 1 1,3 0 0,0 7-29,-3 87 0,-20 93 0,3-58 384,-3 145-384,23-244 135,-3 0 0,-2-1 0,-18 61-135,10-56 119,3 0-1,0 27-118,12-67 21,1 1 0,2-1 0,1 1 0,1-1 0,2 0 0,6 25-21,12 24 48,-14-53 5,0 0-1,-2 0 0,-1 0 1,-1 1-1,-2 0 0,0 19-52,-18 152 215,3-46-1134,7-107-6313,3-27 1494</inkml:trace>
  <inkml:trace contextRef="#ctx0" brushRef="#br0" timeOffset="2">10592 4068 9984,'10'0'-235,"267"-2"1066,309 5-41,-575-3-775,228 7 738,28-12-753,-197 0 4,19-1 117,74 6-121,-136 1 83,1 2 0,-1 1 0,0 1 0,0 1 0,-1 1 1,0 2-1,0 0 0,1 3-83,1 0 2,-1-1 1,1-2-1,1 0 1,0-2-1,0-2 1,0 0 0,1-2-1,-1-1 1,6-1-3,54-4-66,0-4 0,32-9 66,-11 2-19,-99 13 106,-1 0 0,0 1 0,1 0 0,-1 0 0,1 1 0,-1 0 0,1 1 0,-1 0 1,0 1-1,0 0 0,0 1 0,5 3-87,0-2-295,1 1 0,0-2 0,0 0 0,0-1-1,0-1 1,0 0 295,29 2-8234</inkml:trace>
  <inkml:trace contextRef="#ctx0" brushRef="#br0" timeOffset="3">11387 1973 6784,'0'0'128,"0"0"42,0 0 172,0 0 42,0 0 0,0 0 0,0 0 0,-13-6 256,7 5-615,0 0 0,0 0-1,0 1 1,-1-1 0,1 1 0,0 1 0,0-1 0,0 1 0,0 0 0,0 1 0,0-1 0,1 1-1,-1 0 1,0 1 0,1-1 0,0 1 0,-1 0 0,1 0 0,0 1 0,-1 1-25,-15 12 99,1 0 0,1 1 0,0 1 1,2 1-100,13-16 1,-3 4 19,0 0 1,1 0 0,0 0 0,0 0-1,1 1 1,0 0 0,0 0 0,1 1-1,-3 8-20,6-13 10,1 0 0,-1-1 0,0 1 0,1 0 0,0 0 0,0-1 0,1 1 0,-1 0 0,1 0 0,0-1 0,0 1 0,1-1 0,-1 1-1,1-1 1,0 1 0,0-1 0,1 0 0,-1 0 0,1 0 0,0 0 0,0-1 0,1 2-10,1 0 29,1 1 0,-1-1-1,1-1 1,0 1 0,1-1 0,-1 0-1,1 0 1,-1-1 0,1 0 0,0 0 0,1 0-1,-1-1 1,0 0 0,1-1 0,-1 0 0,1 0-1,-1 0 1,1-1 0,-1 0 0,2-1-29,6 0-200,0 0 0,-1-2 0,1 1 0,8-4 200,-4 0-1653,-1-1-1,0 0 1,2-3 1653,-7 3-3797</inkml:trace>
  <inkml:trace contextRef="#ctx0" brushRef="#br0" timeOffset="4">12057 2024 6400,'0'0'-256,"0"0"128,0 0-3968</inkml:trace>
  <inkml:trace contextRef="#ctx0" brushRef="#br0" timeOffset="5">11838 155 8192,'2'8'149,"2"14"42,-1 1 0,0-1-1,-2 1 1,-1 0 0,-3 20-191,-6 37 1045,-4 1-1045,1-13 262,3 22 21,3 0-1,4 0-282,-1 30 353,1-95 31,0 0 0,-7 23-384,9-47-1558,0-1-5716</inkml:trace>
  <inkml:trace contextRef="#ctx0" brushRef="#br0" timeOffset="6">11859 155 6656,'0'0'1152,"-34"23"1536,9-3-2432,0 0 0,2 2 0,0 1 0,-11 15-256,33-36 3,0 0 0,0 0 1,0 0-1,1 0 0,-1 0 1,0 1-1,1-1 0,-1 0 0,1 0 1,0 1-1,0-1 0,0 0 1,0 0-1,0 1 0,0-1 1,0 0-1,1 0 0,-1 0 1,1 1-1,0-1 0,0 0 0,0 0 1,0 0-1,0 0 0,0 0 1,0 0-1,1-1 0,-1 1 1,1 1-4,5 6 32,0-1 0,0 0 0,1 0 0,0 0 0,4 3-32,-8-9 39,1 1 0,-1-1 0,0 0 0,1-1 0,-1 1 0,1-1 0,-1 1 0,1-1 0,0-1 0,-1 1 0,1-1 0,0 1 0,0-2 0,0 1 0,-1 0 0,1-1 0,0 0 0,-1 0 0,3-1-39,7-2 178,-1 0 1,1-1 0,-1 0 0,-1-1-1,1-1 1,0 0-179,-12 6 64,1 0 1,-1 0-1,0 0 1,0 1-1,1-1 0,-1 0 1,0-1-1,0 1 1,0 0-1,0 0 1,0 0-1,0 0 0,-1-1 1,1 1-1,0-1 1,-1 1-1,1 0 1,-1-1-1,1 1 0,-1-1 1,0 1-1,1-1 1,-1 1-1,0-1 1,0 1-1,0-1 0,0 1 1,-1-1-1,1 1 1,0-1-1,0 1 1,-1-1-1,1 1 0,-1-1 1,0 1-65,-3-7 106,0 0 0,-1 1 1,0-1-1,0 1 1,0 0-1,-1 1-106,-10-15 157,2 0-122,1 0 0,1-1 0,-1-4-35,-4-15-4968,13 31-3096</inkml:trace>
  <inkml:trace contextRef="#ctx0" brushRef="#br0" timeOffset="7">12412 39 4352,'10'5'336,"0"0"0,0 1-1,-1 0 1,0 0 0,0 1 0,0 0 0,-1 1 0,-1 0-1,1 1 1,-1-1 0,0 1 0,-1 0 0,0 1 0,-1 0-1,4 9-335,-2-4 252,0-1-1,-2 1 1,0 1-1,0-1 1,-2 1-1,0 0 0,0 0 1,-2 0-1,0 0 1,-1 14-252,0-27 164,-1 1 0,1 0 1,-1-1-1,1 1 0,-1-1 1,0 1-1,0-1 1,-1 1-1,1-1 0,-1 0 1,1 1-1,-1-1 0,-1 1-164,3-4 52,-1 1-1,0-1 1,0 1-1,1 0 1,-1-1-1,0 1 1,0-1-1,0 0 1,1 1-1,-1-1 1,0 0-1,0 1 1,0-1-1,0 0 1,0 0-1,0 0 1,0 0-1,0 0 1,0 0-1,0 0-51,-1 0 40,-1-1 0,1 0 0,0 1 0,-1-1 0,1 0 0,0 0-1,0 0 1,0-1 0,-1 1 0,1 0 0,0-1-40,-9-8 141,-1 0-1,2-1 1,-1 0 0,2 0 0,-1-1-1,2-1 1,0 1 0,-2-5-141,-6-12 136,2-1 1,0-1 0,0-8-137,11 31 12,0 0 1,0 0-1,1-1 1,0 1-1,1-1 0,0 1 1,0-6-13,1 11-15,1 0 0,-1 0-1,1 0 1,0 0 0,-1 0 0,1 1 0,1-1-1,-1 0 1,0 1 0,1-1 0,-1 1 0,1 0 0,0-1-1,0 1 1,0 0 0,0 0 0,0 0 0,0 0-1,0 0 1,1 1 0,-1-1 0,1 1 0,-1-1 0,1 1 14,10-5-52,0 1-1,0 0 0,0 1 0,1 0 1,0 1-1,-1 0 0,1 2 0,14-1 54,-3 1-57,0 1-1,1 2 0,-1 1 0,13 3 58,10 10-398,-38-12 590,1 0 0,-1-1 0,1 0 0,6 1-192,11-6-3187,-25 2 2310,0-1 0,-1 0 0,1 0 0,0-1 1,-1 1-1,0 0 0,1-1 0,-1 1 0,2-3 877,10-8-3733</inkml:trace>
  <inkml:trace contextRef="#ctx0" brushRef="#br0" timeOffset="8">11900 4326 9856,'0'0'128,"0"0"0,0 0 0,0 0 0,0 0 21,0 3 86,-76 542 2730,22-235-1450,59-354-9473,-4 25 2988</inkml:trace>
  <inkml:trace contextRef="#ctx0" brushRef="#br0" timeOffset="9">11713 4817 7296,'3'10'694,"0"0"0,0 0 0,-1 1 1,0-1-1,-1 1 0,1 10-694,3 27 677,0-22-402,-2 1 0,0 0 0,-2-1 0,-1 1 0,-1 0 0,-2-1 0,0 1 0,-2-1 0,-2 6-275,8-21 687,6-15 351,9-13-609,-13 13-403,-1-1 0,1 0 0,-1 0-1,0 0 1,0 0 0,-1 0 0,0 0-1,0 0 1,0-1 0,0 1 0,-1-5-26,0-5 33,-1 0 1,-1 0 0,-3-8-34,5 23-1,0-5 1,0-3 0,-2 0 0,1 1 0,1 0 0,-2 0 0,1-1 0,1 2-21,0 4-171,0 2-341,0 0-214,0 0-810,0 0-640,0 0-2027,0 0-21,0 0 1962</inkml:trace>
  <inkml:trace contextRef="#ctx0" brushRef="#br0" timeOffset="10">11691 4899 9088,'0'0'128,"0"0"0,0 0 0,23-1 256,40 5 896,34 6-1280,-96-10 22,0 1 0,0-1 0,0 0 0,0 1 0,0-1 0,0 0 0,0 1 0,-1-1 0,1 1 0,0-1 0,0 1 0,0 0 0,0-1 0,-1 1 0,1 0 0,0 0 0,0-1 0,-1 1 0,1 0 0,-1 0 0,1 0 0,-1 0 0,1 0 0,-1 0 0,0 0 0,1 0 0,-1 0-23,1 3 49,-1 0 0,1 0-1,-1-1 1,0 1 0,0 0-1,-1 0 1,1 0 0,-1 2-48,-3 10 222,-1 0 1,0-1-1,-5 9-222,-7 12 331,-2-1-1,-1-1 1,-16 20-331,27-40 11,8-13-203,1-1-853,0 0-3542,0 0-170,0 0 2581</inkml:trace>
  <inkml:trace contextRef="#ctx0" brushRef="#br0" timeOffset="11">12323 4723 6272,'0'0'128,"0"0"42,0 0 172,9 7 554,1 3-641,0 1 1,0 0 0,-1 0-1,0 1 1,-1 0-1,-1 1 1,0 0 0,0 0-1,-1 0 1,-1 1-1,2 6-255,-4-9 136,-1 0-1,1 0 1,-2 0-1,1 0 0,-1 0 1,-1 0-1,0 1 1,-1-1-1,0 0 0,-1 0 1,0 0-1,-1 0 1,0 0-1,0 0 0,-3 2-135,4-8 88,0-1-1,0 0 0,-1 1 1,0-1-1,1-1 1,-1 1-1,-1 0 0,1-1 1,-1 1-1,1-1 1,-1 0-1,0 0 0,0-1 1,0 1-1,0-1 0,-1 0 1,1 0-1,-1 0 1,1-1-1,-5 2-87,6-3 61,-1 0-1,1 0 1,0 0-1,0 0 1,0 0 0,0 0-1,-1-1 1,1 0-1,0 1 1,0-1 0,0 0-1,0-1 1,1 1-1,-1-1 1,0 1 0,0-1-1,1 0 1,-1 0 0,1 0-1,-1 0 1,1 0-1,0 0 1,0-1 0,0 1-1,0-1 1,1 0-1,-1 1 1,1-1 0,-1 0-1,1 0 1,-1-2-61,-3-9 92,1 1 1,1-1-1,0 1 1,0-1-1,1 0 1,1-13-93,3-90 93,1 40 5,-3 74-98,1-1-1,-1 0 0,1 1 0,0 0 1,0-1-1,0 1 0,1-1 0,-1 1 1,1 0-1,0 0 0,0 0 0,0 0 0,0 0 1,0 0-1,1 1 0,-1-1 0,1 1 1,0-1-1,0 1 0,0 0 0,0 0 1,0 1-1,0-1 0,0 0 0,1 1 0,-1 0 1,2 0 0,9-5-43,1 2 0,1 0 0,-1 1 1,1 0-1,10 1 43,-4-1-26,1 2 1,0 0-1,0 2 0,0 1 1,0 0-1,-1 2 1,1 0-1,-1 2 0,0 1 1,2 1 25,-23-7 106,-1-1 22,0 0 0,0 0 0,0 0-42,0 0-897,0 0-2922,0 0-875,0 0-917</inkml:trace>
  <inkml:trace contextRef="#ctx0" brushRef="#br1" timeOffset="12">10565 1020 6784,'5'7'0,"0"1"0,-3 1 0,4 38-259,-3 1 0,-1 34 259,0 2-3109,0-44 1232</inkml:trace>
  <inkml:trace contextRef="#ctx0" brushRef="#br1" timeOffset="13">10550 1871 6144,'3'6'19,"1"0"1,0 1-1,-1-1 1,-1 0 0,1 1-1,-1 0 1,0 0-1,0 0 1,-1 0-1,0 0 1,0 0 0,0 0-1,-1 0 1,-1 0-1,1 1-19,4 46 91,8 0-67,-7-33-318,-1 0 0,-1-1 0,0 1 0,-1 7 294,-2 0-3456</inkml:trace>
  <inkml:trace contextRef="#ctx0" brushRef="#br1" timeOffset="14">10590 2622 4608,'0'0'128,"-2"7"128,-1 6 0,2-3 0,-1 1-128,0-2 0,1 1 0,-2-1 0,-1 2-128,1 1 128,-1 0-128,-1 2 0,2 0-128,-1-1 0,1 0-3840</inkml:trace>
  <inkml:trace contextRef="#ctx0" brushRef="#br1" timeOffset="15">10577 3290 5888,'0'0'0,"-3"14"0,0 10 0,0-3 0,0 1 0,-1-3 0,3-3-128,1-2 128,0-3-896,1 2 128,1-1-1920</inkml:trace>
  <inkml:trace contextRef="#ctx0" brushRef="#br1" timeOffset="16">10511 3703 2432,'-4'26'653,"-1"0"1,-1-1 0,-2 0-1,-6 16-653,3-10 1008,1 0-1,-3 23-1007,11-31 105,0 0 0,2-1 0,0 1-1,2 0 1,0 0 0,2 3-105,0-4 41,-1 1 0,-2-1 0,0 1 0,-1-1 0,-1 1 0,-2 2-41,-15 56 199,10-52-130,2-1-1,1 1 1,-1 26-69,5-20 96,2-7-111,-3 0 0,0 0 0,-1-1 0,-2 1 0,-5 15 15,7-33-5546</inkml:trace>
  <inkml:trace contextRef="#ctx0" brushRef="#br1" timeOffset="17">10660 906 4224,'1'-3'152,"0"1"0,0 0 0,0 0 0,1-1 0,-1 1 0,1 0 0,-1 0 0,1 0 0,0 0 0,-1 1 0,1-1 0,0 0 0,0 1 0,1-1 0,-1 1 0,0 0 0,0 0 0,1 0 0,-1 0 0,3-1-152,6-3 906,1 1 1,-1-1 0,13-1-907,-10 4-672,-1 1 0,1 0 0,10 1 672,39-4-2784,-12-4 309,-23 3 918</inkml:trace>
  <inkml:trace contextRef="#ctx0" brushRef="#br1" timeOffset="18">11120 930 10624,'146'-31'149,"-65"13"115,0 3 0,1 4 0,66 0-264,23 8-4376,-147 3-381</inkml:trace>
  <inkml:trace contextRef="#ctx0" brushRef="#br1" timeOffset="19">12289 834 5632,'0'0'0,"19"3"0,12 4 0,-4-4 0,1 0 0,-2-3 0,0 0 0,-1-1 0,1-1 0,-1-1 0,1-2 0,-4 0 0,0 1-3840</inkml:trace>
  <inkml:trace contextRef="#ctx0" brushRef="#br1" timeOffset="20">12858 820 5248,'0'0'0,"6"11"128,-6-11 128,10 10-128,-10-10 128,9 4-128,-9-4 0,10 5 0,-4-2 128,1 1-256,-1-1 128,2 0-2304,1-3 128,1 0 512</inkml:trace>
  <inkml:trace contextRef="#ctx0" brushRef="#br1" timeOffset="21">13175 872 4352,'0'0'0,"0"7"0,0-7 0,0 0 128,0 0 0,0 0 128,0 0 0,0 0-256,0 0 128,0 0-256,0 0 128,0 0-640,0 0 0,0 0-1792</inkml:trace>
  <inkml:trace contextRef="#ctx0" brushRef="#br1" timeOffset="22">13200 942 6400,'0'0'128,"-11"28"149,6 0 369,0 1-1,2-1 1,2 1 0,0 0-1,2 4-645,-2 59 847,0-62-926,1 0 1,2 1 0,4 18 78,-1-33-2197,-5-16-3435</inkml:trace>
  <inkml:trace contextRef="#ctx0" brushRef="#br1" timeOffset="23">12866 917 8448,'4'1'11,"1"0"-1,-1 0 1,1-1 0,-1 1 0,1-1 0,0 0 0,-1 0 0,1-1-1,-1 1 1,1-1 0,-1 0 0,0 0 0,1-1 0,2 0-11,18-5 82,17 3 170,36 1-252,-42 2 130,0-1 0,32-6-130,-54 5 48,-5 1-8,-1 0 0,0 0-1,0 1 1,1 1 0,-1-1 0,0 1-1,1 1 1,-1-1 0,1 2-40,-8-2 128,-1 0 0,0 0 0,0 0 0,0 0 0,-19 42 0,17-36-128,-1 0 0,-14 18 0,15-20 0,0 1 0,1-1 0,0 0 0,-1 0 0,1 1 0,1-1 0,-1 1 0,1-1 0,0 0 0,0 4 0,-5 28 0,-34 120 64,7 1 0,1 46-64,7 54 224,-1 1 64,13-152 746,4 1 1,5 24-1035,0-63 837,-6 36-837,1-36 1062,3 37-1062,4 157 618,-1-215-540,-2-1-1,-5 16-77,2-13 251,-1 48-251,-17 378 490,9-341-219,8-87-109,3 1-1,1 0 1,3 0-1,3 22-161,3 22 139,-4 0 0,-6 42-139,5-121 50,1 0-1,0-1 1,1 1 0,0 0 0,1-1 0,2 3-50,5 31-3264,-9-45-406,-1-1-3924</inkml:trace>
  <inkml:trace contextRef="#ctx0" brushRef="#br1" timeOffset="24">10558 1063 5376,'0'1'156,"0"-1"1,1 0-1,-1 0 0,0 1 1,1-1-1,-1 0 0,0 1 1,1-1-1,-1 0 1,0 1-1,0-1 0,1 1 1,-1-1-1,0 1 0,0-1 1,0 0-1,0 1 1,0-1-1,1 1 0,-1-1 1,0 1-1,0-1 0,0 1 1,0-1-157,-4 27-239,2-13 415,0 8-313,2 1 0,1-1-1,0 1 1,2-1 0,0 0 0,2 3 137,12 41-880,11 22 880,-15-53 3,-2 1 0,-1 0 0,-2 1 0,-1 0 0,-2 1 0,-1 25-3,-7-12 1029,-3 0-1,-11 47-1028,-6 40 1783,22-116-1531,0 0-1,2-1 1,1 1-252,-1 53 312,-12 299 221,10-306-422,-6 34-111,0 15-4,1 26 93,0-3-3250,5-94-3495</inkml:trace>
  <inkml:trace contextRef="#ctx0" brushRef="#br1" timeOffset="25">10620 3895 9728,'-3'10'0,"-2"5"0,-1-1 0,-1 4 0,3-2 0,-1 1 0,2-3 0,1-1 0,1-3 0,1-2-1024,0-2 128,0 0-4480</inkml:trace>
  <inkml:trace contextRef="#ctx0" brushRef="#br1" timeOffset="26">10487 4573 12160,'7'0'0,"2"0"0,-2 0 0,-3 0-256,-4 0 128,7 0-2688,-7 0 0,0 0 1024,0-6 128,0-1 128</inkml:trace>
  <inkml:trace contextRef="#ctx0" brushRef="#br1" timeOffset="27">10451 4505 14720,'94'-10'0,"-50"7"0,0-3 0,7-2 0,44-11 163,0 5 1,1 4-1,15 4-163,-54 0 218,-1-1-1,42-12-217,-47 7 76,0 4-1,1 1 1,19 1-76,-47 5 50,0-2 1,24-5-51,-35 4-83,1 1 0,0 1 1,0 0-1,-1 1 1,1 1-1,0 0 0,0 1 1,0 0-1,0 1 0,5 2 83,-13-3-385,-1-1 0,1 0-1,0 0 1,-1 0 0,1 0-1,0-1 1,-1 0 0,1 0 0,-1 0-1,1-1 1,-1 0 0,0 0-1,3-2 386,38-9-303,-32 12 229,0 0-1,0 1 0,0 0 1,0 1-1,0 1 0,0 0 1,0 1-1,-1 1 0,1 0 1,-1 1-1,0 0 0,1 1 75,-2-2-10,0 0 1,-1-1-1,1 0 0,0-1 0,0-1 0,1 0 0,-1-1 0,4 0 10,2 0-9,-1 1 0,0 1 0,13 3 9,5 1 179,1-1 0,-1-2 0,1-1 0,0-2 0,5-2-179,1 1 107,15 2 225,-1 3-1,6 4-331,59 3 596,-111-10-464,0-1 1,0 1-1,1 1 0,-1 0 0,0 0 1,-1 1-1,1 0 0,0 1 0,-1 0 1,0 0-1,0 1 0,0 0 0,0 1 1,-1 0-1,1 1-132,-4-2 11,1-1 0,-1 0 1,1 0-1,0 0 0,6 2-11,-2-2-3582,0 0-3708,-3-2 5157</inkml:trace>
  <inkml:trace contextRef="#ctx0" brushRef="#br1" timeOffset="28">14077 486 8576,'0'0'384,"5"-28"2304,-2 19-2385,0-1-1,0 0 1,-1 1 0,0-1 0,-1 0 0,0 0 0,-1 0 0,0 0 0,0 0 0,-2-8-303,1 14 60,0 0 0,0 0 0,0 0 1,0 0-1,-1 1 0,1-1 0,-1 1 0,0-1 0,0 1 1,0-1-1,-1 1 0,1 0 0,-1 0 0,0 0 1,1 1-1,-1-1 0,-1 0 0,1 1 0,0 0 1,-1 0-1,1 0 0,-1 0 0,1 1 0,-1-1 1,0 1-1,0 0 0,0 0 0,-1 0-60,-4 0 8,1 0 0,-1 1 1,0 0-1,1 0 0,-1 1 0,1 0 0,-1 0 0,1 1 0,0 0 0,0 1 0,0 0 1,0 0-1,0 1 0,0 0 0,1 0 0,0 1 0,0 0 0,0 0 0,0 0 1,-2 4-9,0-1-1,0 1 0,1 1 0,0-1 0,1 1 0,0 1 0,0-1 0,1 1 0,1 0 0,0 0 0,0 1 0,1 0 0,1 0-1,-3 11 2,6-20 1,-1 0-1,1 1 0,0-1 0,0 1 0,0-1 0,0 1 0,1-1 0,0 1 1,-1-1-1,1 0 0,0 1 0,1-1 0,-1 0 0,0 0 0,1 0 0,0 0 1,0 0-1,1 1 0,1 1-1,0-1 1,0 1-1,1-1 1,0 0-1,-1-1 1,2 1-1,-1-1 1,0 0-1,1 0 1,1 0 0,9 3 76,0-1 1,1 0-1,0-1 1,0 0 0,1-2-1,-1 0 1,1-1-77,-3 1 677,-29 3-468,-8 2-221,4 1 12,0 1 0,1 0 0,0 2 0,0 0 0,2 1 0,-1 0 0,2 1 0,-14 15 0,27-26 0,0-1 0,-1 1 0,1 0 0,0 0 0,0 0 0,0 0 0,0 0 0,1 0 0,-1 1 0,1-1 0,-1 0 0,1 0 0,-1 0 0,1 1 0,0-1 0,0 0 0,0 0 0,1 1 0,-1-1 0,1 1 0,0 1 0,0 1 0,1-1 0,0 1 0,0-1 0,0 1 0,1-1 0,0 0 0,-1 0 0,3 2 0,5 5 0,-1-1 0,2 0 0,-1-1 0,1 0 0,1-1 0,4 2 0,-5-3-151,1-1 0,1 0 0,-1 0-1,1-2 1,0 0 0,0 0 0,1-1-1,-1-1 1,0 0 0,1-1-1,9 0 153,-22-1-3329,-1 0-5632</inkml:trace>
  <inkml:trace contextRef="#ctx0" brushRef="#br1" timeOffset="29">14367 467 7040,'0'0'192,"0"0"277,0 0 128,0 0-42,0 0-22,0 0-298,-3 0-43,-2 0-171,1 1-1,0 0 1,-1 1 0,1-1 0,0 1-1,0 0 1,0 0 0,0 0-1,0 0 1,1 1 0,-1-1 0,1 1-1,-1 0 1,-1 2-21,-48 52 261,49-52-257,-7 9 28,0 1 1,1 0 0,1 1 0,0 0-1,1 0 1,1 0 0,0 1-1,2 1 1,0-1 0,0 0-1,2 1 1,0 0 0,1 0 0,1 0-1,1 10-32,0-27-85,0 1-1,0 0 0,1-1 1,-1 1-1,0-1 0,1 1 0,-1 0 1,1-1-1,-1 1 0,1-1 1,0 1-1,-1-1 0,1 1 1,0-1-1,0 0 0,0 0 0,0 1 1,0-1-1,1 0 0,-1 0 1,0 0-1,1 0 0,-1 0 0,0 0 1,1 0-1,1 0 86,1 0-879,0 0 1,1 0-1,-1 0 0,1-1 0,0 1 0,-1-1 1,1 0-1,4-1 879,13 0-1472</inkml:trace>
  <inkml:trace contextRef="#ctx0" brushRef="#br1" timeOffset="30">14660 657 6528,'0'0'170,"0"0"172,0 0 63,0 0 107,-3-10 1493,-1 7-1886,0-1-1,-1 1 1,0 0-1,1 1 1,-1-1-1,0 1 1,0 0-1,0 0 1,0 0-1,-1 0 1,1 1-1,0 0 0,-1 0 1,1 1-1,-1 0 1,1 0-1,-1 0 1,1 0-1,0 1 1,-1 0-1,1 0 1,-1 0-119,-1 1-2,1-1 1,-1 1-1,1 0 1,0 0 0,0 1-1,-1 0 1,2 0 0,-1 0-1,0 1 1,1 0-1,-1 0 1,1 1 0,0-1-1,1 1 1,-1 0-1,1 0 1,0 0 0,-2 4 1,4-4 21,0 0 0,1-1 0,0 1 0,0 0 0,0 0 1,0 0-1,1 0 0,0-1 0,0 1 0,0 0 1,1 0-1,-1 0 0,1 0 0,0 0 0,1-1 0,-1 1 1,1 0-1,0-1 0,0 1 0,0-1 0,1 0 0,0 1-21,0-1-115,0 1 0,0-1 0,0 0 0,1 0 0,0-1 0,-1 1-1,1-1 1,1 1 0,-1-1 0,0-1 0,1 1 0,0 0 115,-2-2-406,1 0 1,-1 1-1,0-1 1,1-1-1,-1 1 1,1 0 0,-1-1-1,1 0 1,-1 0-1,1 0 1,1 0 405,8-1-4864</inkml:trace>
  <inkml:trace contextRef="#ctx0" brushRef="#br1" timeOffset="31">14944 562 6912,'3'5'289,"1"1"1,-1 0 0,0 0-1,-1 0 1,1 0-1,-1 0 1,0 0-1,-1 1 1,1-1 0,-1 1-1,-1-1 1,1 1-1,-1 0 1,0 0-290,-1 5 238,0 1 0,-1-1 0,0 1 0,-1-1 0,0 1 0,-5 9-238,2-9 118,0 0 0,-1 0-1,0-1 1,-1 0-1,-1 0 1,0-1 0,0 0-1,-1-1 1,-1 0-118,-25 23-525,-2-3-1,-1 0 526,26-21-541,-19 15-7480</inkml:trace>
  <inkml:trace contextRef="#ctx0" brushRef="#br0" timeOffset="32">11105 2883 6272,'-1'1'76,"1"-1"0,0 1 1,0 0-1,0-1 0,-1 1 1,1 0-1,0 0 0,0-1 1,0 1-1,0 0 0,1 0 1,-1-1-1,0 1 0,0 0 0,0-1 1,0 1-1,1 0 0,-1 0 1,0-1-1,1 1 0,-1-1 1,1 1-1,-1 0 0,0-1 1,1 1-1,-1-1 0,1 1 1,0-1-1,-1 1 0,1-1-76,1 1 79,-1 0 1,1-1-1,-1 1 0,1-1 0,0 0 0,0 1 1,-1-1-1,1 0 0,0 0 0,0 0 0,-1 0 0,1-1 1,0 1-80,4-1 107,-1 0 1,0 0 0,0-1-1,0 1 1,0-1 0,0 0-1,0-1 1,0 1 0,1-2-108,16-16 181,0 0 0,-2-2 1,0 0-1,-2-1 0,0-1 1,3-8-182,-32 65 125,1 1 1,2 0-1,-3 24-125,10-50 29,-1 1 21,-10 56 533,-3 0 0,-5 5-583,28-88 43,2 1-1,0 0 1,0 0 0,12-13-43,-21 29 4,-1 1 0,0-1 0,1 0 0,-1 1 0,1-1 0,-1 1 0,0-1 0,1 1 1,-1-1-1,1 1 0,0-1 0,-1 1 0,1 0 0,-1-1 0,1 1 0,0 0 0,-1-1 0,1 1 1,0 0-1,-1 0 0,1-1 0,0 1 0,-1 0 0,1 0 0,0 0 0,-1 0 0,1 0 0,0 0 1,-1 0-1,1 0 0,0 1 0,0-1 0,-1 0 0,1 0 0,0 0 0,-1 1 0,1-1 1,-1 0-1,1 1 0,0-1 0,-1 1 0,1-1 0,-1 0 0,1 1 0,-1-1 0,1 1 0,-1 0 1,0-1-1,1 1 0,-1-1 0,1 1 0,-1 0 0,0-1 0,0 1-4,13 33 56,-13-33-56,3 10 61,-1-4-67,0-1-1,-1 1 0,0 0 1,0 0-1,-1 0 0,0 6 7,0-12-1194,0-1-1302,0 0-4352</inkml:trace>
  <inkml:trace contextRef="#ctx0" brushRef="#br0" timeOffset="33">11439 3033 6912,'0'2'58,"1"-1"1,0 1 0,0 0 0,0-1-1,0 0 1,0 1 0,0-1-1,0 0 1,0 1 0,0-1-1,1 0 1,-1 0 0,1 0 0,-1 0-1,1 0 1,-1 0 0,1 0-1,-1-1 1,1 1 0,0-1 0,-1 1-1,1-1-58,1 1 92,0-1-1,0 0 1,0 0 0,-1-1-1,1 1 1,0 0-1,0-1 1,0 0-1,-1 0 1,1 0 0,-1 0-1,1 0 1,0-1-92,3-1 275,0 0-1,-1-1 1,1 0 0,-1 0-1,0 0 1,0-1 0,-1 0 0,1 0-1,-1 0 1,0 0 0,3-6-275,-6 8 128,1 0 1,-1 0 0,0 1 0,0-1 0,0 0 0,0 0 0,-1 0 0,1-1-1,-1 1 1,0 0 0,0 0 0,0 0 0,0 0 0,0 0 0,-1 0 0,1 0-1,-1 0 1,0 0 0,0 0 0,-1-3-129,1 4 26,0 1-1,-1-1 1,1 0 0,-1 1 0,1-1-1,-1 1 1,0 0 0,1-1 0,-1 1-1,0 0 1,0 0 0,0 0-1,0 0 1,0 1 0,0-1 0,0 0-1,0 1 1,0 0 0,0-1 0,0 1-1,-1 0 1,1 0 0,0 0-1,0 0 1,0 0 0,0 1 0,0-1-1,0 1 1,-1-1 0,0 2-26,-2-1-21,-1 1-1,1-1 1,0 2 0,0-1-1,0 0 1,0 1 0,1 0-1,-1 0 1,1 0 0,-1 1-1,1 0 1,0 0 0,1 0-1,-1 0 1,1 0 0,-1 1-1,1-1 1,1 1 0,-3 4 21,5-8-1302,0-1-2644,1 0-741,11-3 4019,1-6-334,-1-2-1345</inkml:trace>
  <inkml:trace contextRef="#ctx0" brushRef="#br0" timeOffset="34">11649 2868 9216,'2'4'73,"-1"1"0,1-1 0,0 1 1,-1-1-1,0 1 0,0-1 1,-1 1-1,1 0 0,-1 0 0,0-1 1,0 1-1,-1 2-73,-10 62 1525,2-25-964,8-25 92,6-28 6,6-31-307,-9 30-307,-1 2 1,1-1 1,1 0 0,-1 0 0,1 1-1,1-1 1,-1 1 0,1 0-1,1 0 1,0 1 0,3-6-47,-8 13 8,1 0 1,-1 0-1,0 0 1,0 0 0,0 0-1,0 0 1,1 0-1,-1-1 1,0 1-1,0 0 1,1 0-1,-1 0 1,0 0-1,0 0 1,0 0-1,1 0 1,-1 0-1,0 0 1,0 0-1,0 0 1,1 0-1,-1 0 1,0 0-1,0 0 1,0 1 0,1-1-1,-1 0 1,0 0-1,0 0 1,0 0-1,1 0 1,-1 0-1,0 0 1,0 1-1,0-1 1,0 0-1,1 0 1,-1 0-1,0 0 1,0 1-1,0-1 1,0 0-9,8 14 183,1 13 23,-6-11-46,-1 0 0,0 0 0,-1-1 0,-1 14-160,14-52 256,-6 11-256,59-130 0,-67 142 0,0 0 0,0-1 0,0 1 0,0-1 0,0 1 0,1 0 0,-1-1 0,0 1 0,0 0 0,0-1 0,1 1 0,-1 0 0,0-1 0,0 1 0,1 0 0,-1 0 0,0-1 0,1 1 0,-1 0 0,0 0 0,1 0 0,-1-1 0,0 1 0,1 0 0,-1 0 0,1 0 0,-1 0 0,0 0 0,1 0 0,-1 0 0,1 0 0,-1 0 0,0 0 0,1 0 0,-1 0 0,1 0 0,-1 0 0,0 0 0,1 0 0,8 16 0,0 20 0,-4 43 117,-5-44-7018,0-35 2656,0 0 938</inkml:trace>
  <inkml:trace contextRef="#ctx0" brushRef="#br0" timeOffset="35">12004 2864 9088,'-5'6'149,"0"0"0,0 0 1,1 1-1,0 0 0,0 0 1,1 0-1,0 0 0,0 0 1,1 1-1,0-1 1,-1 5-150,2-7 70,0 0 0,0 1 0,0-1 1,1 0-1,0 0 0,0 1 0,0-1 1,1 0-1,-1 1 0,1-1 0,1 0 1,-1 0-1,1 0 0,0 0 0,0 0 1,0-1-1,2 4-70,-3-7 35,0 0 0,0 1 0,0-1 0,0 0 0,0 0 0,0 0 0,0 0 0,0 0 0,1 0 0,-1-1 0,0 1 0,1 0 0,-1-1 0,1 1 0,-1 0 0,0-1 0,1 0 0,-1 1 0,1-1 0,-1 0 0,1 0 0,0 0 0,-1 0 0,1 0 0,-1 0 0,1 0 0,-1-1 0,1 1 0,-1 0 0,1-1 1,-1 1-1,0-1 0,1 0 0,-1 1 0,0-1 0,1 0 0,-1 0 0,0 0 0,0 0 0,0 0 0,0 0 0,0 0 0,0 0 0,0-1-35,4-2 182,0-2 0,-1 1 0,0 0 0,0-1 0,0 0 0,-1 0 0,0 0 0,0 0 0,0-2-182,-1 3 193,0-1 0,-1 0 0,0 0 0,0 0 0,-1 0 1,0 0-1,0-1 0,0 1 0,-1 0 0,0 0 1,-1-5-194,1 8 28,0 0 1,1 0-1,-1 1 0,-1-1 1,1 0-1,0 1 1,-1-1-1,1 1 1,-1 0-1,0-1 1,0 1-1,0 0 1,0 0-1,0 0 1,0 0-1,0 0 1,-1 1-1,1-1 1,-1 1-1,1 0 1,-1-1-1,1 1 1,-1 0-1,0 1 1,0-1-29,-5-1-5,1 1 0,-1 1-1,0-1 1,1 1 0,-1 0 0,-5 2 5,-11 2-2934,23-3-501,1-1-4522</inkml:trace>
  <inkml:trace contextRef="#ctx0" brushRef="#br0" timeOffset="36">12296 2794 11520,'-3'0'101,"1"1"0,-1 0 0,0-1 0,1 1 0,-1-1 1,0 0-1,1 0 0,-1 0 0,0 0 0,1 0 0,-1-1 0,0 1 1,1-1-1,-1 0 0,1 0 0,-1 0 0,1 0 0,-2-1-101,2 1 38,-1 0 0,1 0 0,0 0-1,0 0 1,-1 0 0,1 1-1,0-1 1,-1 1 0,1-1-1,-1 1 1,1 0 0,0 0 0,-1 0-1,1 0 1,-1 1 0,1-1-1,0 0 1,-1 1 0,1 0-1,0 0 1,-1 0 0,1 0 0,-1 0-38,-3 4 0,1-1 0,0 1 0,0-1 0,1 1 0,-1 1 0,1-1 0,-2 4 0,4-6 0,0-1 0,1 1 0,-1-1 0,1 1 0,0 0 0,0 0 0,0-1 0,0 1 0,0 0 0,1 0 0,-1 0 0,1 0 0,0 0 0,0 0 0,0 0 0,0 0 0,0 0 0,1 2 0,0-4 0,-1 0 0,1 0 0,0 1 0,-1-1 0,1 0 0,0 0 0,0 0 0,0 0 0,0 0 0,0 0 0,0 0 0,0 0 0,1-1 0,-1 1 0,0 0 0,0-1 0,1 1 0,-1-1 0,0 1 0,1-1 0,-1 1 0,0-1 0,1 0 0,0 0 0,39 0 0,-25-1 0,-15 1 0,0 1 0,0-1 0,-1 1 0,1-1 0,0 1 0,0-1 0,-1 1 0,1 0 0,-1-1 0,1 1 0,0 0 0,-1-1 0,1 1 0,-1 0 0,1 0 0,-1 0 0,0-1 0,1 1 0,-1 0 0,0 0 0,0 0 0,0 0 0,1 0 0,-1 0 0,0 0 0,0-1 0,0 1 0,0 0 0,-1 0 0,1 0 0,0 36 0,-1-31 0,-8 161 37,-6 131 587,16-283-584,-1-10 161,1 0-1,-1 0 1,0 1 0,-1-1 0,1 0 0,-1 0-1,0 0 1,0 0 0,-1 0 0,-1 5-201,2-10 31,0 1 0,1-1 0,-1 1 0,0-1 0,0 1 1,0-1-1,1 0 0,-1 1 0,0-1 0,0 0 0,0 0 0,0 0 0,0 1 0,0-1 1,1 0-1,-1 0 0,0 0 0,0 0 0,0-1 0,0 1 0,0 0 0,0 0 1,0 0-1,1-1 0,-1 1 0,0-1 0,0 1 0,0 0 0,1-1 0,-1 1 1,0-1-1,1 0 0,-1 1 0,0-1-31,-25-21 94,17 12-308,0 0 1,1-1-1,0 0 0,1 0 1,-4-7 213,1-3-4394,0 0 0,-5-18 4394,3 2-5653</inkml:trace>
  <inkml:trace contextRef="#ctx0" brushRef="#br0" timeOffset="37">12340 2900 8192,'0'0'128,"23"7"661,-19-8-723,0 1 1,-1-1-1,1 0 0,0 0 1,0 0-1,-1 0 0,1-1 1,0 1-1,-1-1 0,1 0 0,-1 0 1,0 0-1,0-1 0,0 1 1,0-1-1,0 0 0,0 1 1,-1-2-67,4-1 208,-2 0 1,1-1 0,0 0-1,-1 0 1,0 0 0,-1 0 0,1-1-1,-1 1 1,1-4-209,-4 9 46,1 0 0,-1 0 0,0 0 0,0 0 1,1 0-1,-1 0 0,0 0 0,0 0 0,0 0 0,0 0 0,0 0 0,-1 0 0,1 0 1,0 0-1,0 0 0,-1 0 0,1 0 0,0 0 0,-1 1 0,1-1 0,-1 0 1,1 0-1,-1 0 0,1 0 0,-1 1 0,0-1 0,1 0 0,-1 0-46,-1 0 23,0 0-1,0 0 0,0 0 1,0 1-1,0-1 1,0 0-1,-1 1 0,1-1 1,0 1-1,0 0 1,0 0-1,0 0 0,-1 0-22,-4 0-9,0 1-1,0-1 0,0 1 1,0 1-1,0 0 0,0 0 1,-6 2 9,10-2-2,0 0 1,0 0-1,-1 0 1,1 0 0,1 0-1,-1 0 1,0 1-1,0-1 1,1 1 0,0 0-1,0 0 1,-1 0-1,1 0 1,1 0 0,-1 1-1,1-1 1,-2 3 1,2-1 5,0 1 1,0-1-1,0 0 0,1 0 1,-1 1-1,2-1 1,-1 0-1,0 1 0,1-1 1,0 0-1,1 4-5,1 2-44,1 1 0,1-1 0,0 0 0,0 0 0,1-1 0,0 1 0,1-1-1,0-1 1,1 1 0,4 4 44,-10-12-443,1 0 0,-1 0 0,0 0-1,0-1 1,1 1 0,-1 0 0,1-1-1,0 0 1,-1 0 443,9 4-6357</inkml:trace>
  <inkml:trace contextRef="#ctx0" brushRef="#br0" timeOffset="38">12529 2800 6912,'-6'29'670,"5"3"3411,1-26-2795,1-9-1268,1 0 0,-1 0 0,1 0 0,0 1 0,0-1 0,0 1 0,0-1 0,1 1 0,-1 0 0,1 0 0,-1 0 0,3-1-18,4-5 19,10-5 47,-19 13-61,1 0 1,-1-1-1,1 1 1,-1 0-1,1 0 0,-1 0 1,0 0-1,1 0 1,-1 1-1,1-1 0,-1 0 1,1 0-1,-1 0 1,0 0-1,1 0 1,-1 0-1,1 1 0,-1-1 1,0 0-1,1 0 1,-1 1-1,0-1 1,1 0-1,-1 1 0,0-1 1,1 0-1,-1 1 1,0-1-6,2 3 35,-1 1 0,0-1 0,1 1 0,-1 0 0,-1-1 0,1 1 0,0 0-1,-1 2-34,1 3 15,15 85 64,-8-55-4745,-7-33-1499</inkml:trace>
  <inkml:trace contextRef="#ctx0" brushRef="#br0" timeOffset="39">12780 2826 8064,'-4'9'75,"2"-6"90,1 1 0,-1 1-1,0-1 1,1 0-1,0 0 1,0 1 0,0-1-1,0 0 1,1 1-1,0-1 1,0 1 0,0-1-1,0 0 1,1 1-1,0-1 1,0 3-165,0-6 853,-1-1-575,18-24 639,-16 20-846,-1 1 0,0-1 0,0 1 0,0-1 0,-1 0 0,1 1 0,-1-1 0,0 0 0,0 0 0,0 1 0,0-1-1,-1 0 1,0-1-71,1 4 8,0 0-1,-1 0 0,1 0 0,0 0 0,-1 0 0,1 0 1,-1 0-1,1 1 0,-1-1 0,1 0 0,-1 0 0,0 0 0,1 1 1,-1-1-1,0 0 0,0 1 0,0-1 0,1 1 0,-1-1 0,0 1 1,0-1-1,0 1 0,0-1 0,0 1 0,0 0 0,0-1 1,0 1-1,0 0 0,0 0 0,0 0 0,0 0 0,0 0 0,0 0 1,0 0-1,0 0 0,0 1 0,0-1 0,0 0 0,0 0 1,0 1-1,0-1 0,0 1 0,0-1 0,1 1 0,-1-1 0,0 1 1,-1 0-8,-5 3-75,0 1 0,1 0 1,-1 1-1,1-1 0,0 1 1,0 0-1,0 1 0,1-1 1,0 1-1,-3 6 75,9-2-6549,4-2 661</inkml:trace>
  <inkml:trace contextRef="#ctx0" brushRef="#br0" timeOffset="40">12858 2876 6016,'8'12'1500,"-3"-21"2180,-7-15-354,-5 8-4024,1 10 698,1 3-22,5 4-84,1 0 100,-1 1 1,1-1 0,0 1-1,0-1 1,0 0 0,0 0-1,0 0 1,1 1 0,-1-1-1,0 0 1,0 0 0,1-1-1,-1 1 1,1 0 0,-1 0-1,1-1 1,-1 1 0,1-1-1,-1 1 1,1-1 0,0 1-1,-1-1 1,1 0 0,-1 0-1,1 0 1,0 0 0,-1 0-1,1 0 1,0-1 0,-1 1-1,1 0 1,-1-1 0,1 1-1,-1-1 1,1 0 0,-1 1-1,1-1 1,-1 0 0,0 0-1,1 0 1,-1 0 0,0 0-1,0 0 1,1-1 5,1 0 92,1-12 24,-4 12-89,2 17-27,1 1 0,0-1 0,3 7 0,-6-22 0,0 1 0,0 0 0,0-1 0,0 1 0,1 0 0,-1-1 0,0 1 0,0 0 0,0-1 0,1 1 0,-1-1 0,0 1 0,0 0 0,1-1 0,-1 1 0,1-1 0,-1 1 0,0-1 0,1 1 0,-1-1 0,1 1 0,-1-1 0,1 0 0,0 1 0,-1-1 0,1 0 0,-1 1 0,1-1 0,-1 0 0,1 0 0,0 1 0,-1-1 0,1 0 0,0 0 0,-1 0 0,1 0 0,0 0 0,-1 0 0,1 0 0,0 0 0,-1 0 0,1 0 0,0 0 0,-1-1 0,1 1 0,0 0 0,-1 0 0,1-1 0,-1 1 0,1 0 0,20-20 0,-21 19 0,47-71 234,-46 72-235,-1 0-1,0-1 0,0 1 1,0 0-1,0 0 1,1 0-1,-1 0 0,0 0 1,0 0-1,0 0 1,1 0-1,-1 0 0,0 0 1,0 0-1,0 0 1,1 0-1,-1 0 0,0 0 1,0 0-1,0 0 1,1 0-1,-1 0 0,0 0 1,0 0-1,0 0 1,0 0-1,1 0 0,-1 0 1,0 0-1,0 1 1,0-1-1,0 0 0,1 0 1,-1 0-1,0 0 1,0 0-1,0 0 0,0 1 1,0-1-1,0 0 1,1 0-1,-1 0 0,0 1 1,0-1-1,0 0 1,0 0-1,0 0 0,0 0 1,0 1-1,0-1 1,0 0-1,0 0 2,6 12-26,-6-11 29,7 15 116,0 1 0,-2 0 0,0 0 0,-1 0 0,0 0 0,0 12-119,-4-25 55,1 0 0,-1 0 0,-1-1 0,1 1 0,0 0 0,-1-1 0,0 1-1,0 0 1,0-1 0,0 1 0,0-1 0,-1 1 0,0-1 0,0 0 0,0 0 0,0 1 0,0-2-1,0 1 1,-1 0 0,1 0 0,-1-1 0,0 1 0,0-1 0,0 0 0,0 0 0,0 0 0,-1 0-1,1-1 1,-1 1 0,1-1 0,-1 0 0,1 0 0,-1 0 0,-1 0-55,-3 1-235,0-1 1,-1 0-1,1 0 1,0-1 0,0 0-1,0-1 1,-4 0 234,-33-7-7552,39 7 6057,-16-4-2430</inkml:trace>
  <inkml:trace contextRef="#ctx0" brushRef="#br0" timeOffset="41">13215 2764 5632,'0'0'128,"0"0"21,0 0 86,0 0 42,0 0 107,0 0 43,0 0-214,0 0 0,0 0-63,0 0-22,0 0 0,-3-1-22,-7-2-49,0 1-1,0 0 1,-1 0-1,1 1 0,0 1 1,0-1-1,-1 2 0,1-1 1,0 2-1,0-1 1,0 1-1,0 1 0,0 0 1,-6 2-57,15-3 12,-1 0 1,0 0-1,1 0 1,-1 0-1,1 0 1,0 1-1,0-1 1,0 0-1,0 1 0,0-1 1,0 0-1,0 1 1,1-1-1,0 1 1,-1-1-1,1 1 1,0-1-1,0 1 1,0 0-13,-1 4 40,-2 20 525,0 0 1,2 22-566,1-47 106,24 29-1663,-24-31-4416</inkml:trace>
  <inkml:trace contextRef="#ctx0" brushRef="#br0" timeOffset="42">12763 218 7040,'0'0'149,"0"0"64,0 0-63,0 0-22,-1 17 362,-9 172 760,5-57 1255,6-163-2325,4-32 131,-5 57-311,0 5 0,-1 0 0,1-1 0,0 1 0,0 0 0,0 0 0,1-1 0,-1 1 0,0 0 0,0-1 0,1 1 0,-1 0 0,1 0 0,-1 0 0,1 0 0,0-1 0,-1 1 0,1 0 0,0 0 0,0 0 0,0-1 0,0 2 0,0-1 0,1 0 0,-1 0 0,0 0 0,0 0 0,0 1 0,1-1 0,-1 1 0,0-1 0,1 1 0,-1-1 0,1 1 0,-1 0 0,0-1 0,1 1 0,-1 0 0,1 0 0,-1 0 0,1 0 0,-1 1 0,0-1 0,1 0 0,28 12 0,-27-10 4,1 1 0,-1-1-1,0 1 1,1 0 0,-1 0 0,-1 0 0,1 1 0,0-1 0,-1 0 0,0 1 0,1 0 0,-1 0 0,-1 0 0,1 0 0,1 4-4,1 7 41,-1 1 0,0 0-1,1 11-40,2 19 75,-5-44-685,1-6-6346,-2 3 6885,2-5-3300</inkml:trace>
  <inkml:trace contextRef="#ctx0" brushRef="#br0" timeOffset="43">12939 402 3584,'-4'20'405,"4"-14"-243,0 0 0,0 0 1,0 1-1,1-1 0,0 0 0,1 0 0,-1 0 0,1 0 0,0 0 0,1-1 1,-1 1-1,1 0 0,0-1 0,1 0 0,1 2-162,-5-6 74,1 0 1,-1 0-1,1 0 0,0 0 0,0 0 1,-1-1-1,1 1 0,0 0 0,0 0 1,0-1-1,0 1 0,0-1 1,0 1-1,0-1 0,0 1 0,0-1 1,0 1-1,0-1 0,0 0 0,0 0 1,0 1-1,0-1 0,0 0 0,0 0 1,1 0-1,-1 0 0,0 0 0,0-1 1,0 1-1,0 0 0,0 0 0,0-1 1,0 1-1,0-1 0,0 1 1,0-1-1,0 1 0,0-1-74,1 0 85,-1 0 0,0-1 0,0 1 0,0 0 0,0-1 0,0 1 0,0-1 1,0 0-1,0 1 0,0-1 0,-1 0 0,1 1 0,0-1 0,-1 0 0,0 0 0,1 1 0,-1-1 0,0 0 0,0 0 0,0 0 0,0 1 0,-1-2-85,-2-16 888,-2 0 0,-6-16-888,9 30 16,1 5-15,1-1-1,0 1 1,-1 0-1,1 0 1,0-1-1,-1 1 1,1 0-1,-1 0 1,1 0 0,0 0-1,-1 0 1,1 0-1,-1 0 1,1 0-1,-1 0 1,1 0-1,0 0 1,-1 0-1,1 0 1,-1 0-1,1 0 1,0 0-1,-1 0 1,1 0-1,-1 1 1,1-1 0,0 0-1,-1 0 1,1 0-1,0 1 1,-1-1-1,1 0 1,0 0-1,-1 1 1,1-1-1,0 0 1,0 1-1,-1-1 1,1 1-1,0-1 1,0 0-1,0 1 1,0-1-1,-1 1 0,-12 14-1,10-12 11,0 1 1,1 0 0,0 0-1,0 0 1,0 0 0,0 0-1,0 3-10,0 9-4362,2-16-1462</inkml:trace>
  <inkml:trace contextRef="#ctx0" brushRef="#br0" timeOffset="44">13096 370 5120,'-1'0'2,"0"0"1,1 0 0,-1 0-1,0 0 1,1 1 0,-1-1-1,0 0 1,1 1-1,-1-1 1,0 1 0,1-1-1,-1 1 1,1-1-1,-1 1 1,1-1 0,-1 1-1,1-1 1,-1 1 0,1 0-1,-1-1 1,1 1-1,0 0 1,-1-1 0,1 1-1,0 0 1,0-1-1,0 1 1,-1 0-3,-3 21 160,4-20-116,-3 26 1476,2-1-1,1 21-1519,0-22 1420,0-25-1079,0-1-149,0 0 21,7-23 86,12-37 64,8-12-363,-27 71 0,0 1 0,0-1 0,1 1 0,-1-1 0,0 1 0,0-1 0,0 1 0,1-1 0,-1 1 0,0 0 0,1-1 0,-1 1 0,0-1 0,1 1 0,-1 0 0,0-1 0,1 1 0,-1 0 0,1-1 0,-1 1 0,1 0 0,-1 0 0,1 0 0,-1-1 0,1 1 0,-1 0 0,1 0 0,-1 0 0,1 0 0,-1 0 0,1 0 0,-1 0 0,1 0 0,-1 0 0,1 0 0,17 13 0,11 27 0,-27-38 0,27 60 896,-29-61-555,6-19 214,22-60-299,-3 110-256,-15-13 138,-1 0 1,5 15-139,-13-33 64,-1-1-341,0 0-811,0 0-1280,0 0-4352</inkml:trace>
  <inkml:trace contextRef="#ctx0" brushRef="#br0" timeOffset="45">12503 4987 6656,'6'48'4512,"-4"-37"-4392,0-1 0,-1 0 0,0 1 0,-1 2-120,-11 108 965,1-21-117,10-100-827,0 0 0,-1 0 0,1 0-1,0 0 1,0 1 0,0-1 0,0 0 0,0 0 0,0 0 0,0 0-1,0 1 1,0-1 0,0 0 0,0 0 0,0 0 0,0 0 0,0 1-1,0-1 1,0 0 0,0 0 0,0 0 0,0 1 0,0-1 0,0 0-1,0 0 1,0 0 0,0 0 0,0 1 0,0-1 0,0 0 0,0 0 0,0 0-1,0 0 1,1 0 0,-1 1 0,0-1 0,0 0 0,0 0 0,0 0-1,0 0 1,1 0 0,-1 0 0,0 0 0,0 1 0,0-1 0,0 0-1,1 0 1,-1 0 0,0 0 0,0 0 0,0 0-21,8-10 507,5-18-201,-1-13-156,-8 34-172,-4 6 19,1-1 0,0 1 0,0 0 0,0 0 0,0 0 0,-1 0 0,1 0 0,1 0 0,-1 1 0,0-1 0,0 0 0,0 0 0,0 1 0,0-1 1,1 1-1,-1-1 0,0 1 0,1-1 0,-1 1 0,0 0 0,1 0 0,-1-1 0,0 1 0,1 0 0,-1 0 0,0 0 0,1 1 0,-1-1 0,0 0 0,1 0 0,-1 1 0,0-1 0,0 1 0,1-1 0,-1 1 0,0 0 0,0-1 0,0 1 0,1 1 3,3 1 2,-1 1-1,0 0 1,0 0-1,0 1 1,-1-1-1,1 1 1,-1 0-2,-3-5-1,7 11-21,-1 0 1,0 0 0,-1 1-1,0-1 1,1 5 21,-6-15-533,0-1-406,0 0-1173,0 0-917,0 0-2795</inkml:trace>
  <inkml:trace contextRef="#ctx0" brushRef="#br0" timeOffset="46">12731 5237 6016,'0'6'167,"0"0"0,1 0 0,-1 0 0,1 0 0,1 0 0,-1 0 1,2 2-168,-2-5 157,0 0 1,0-1-1,0 1 1,0-1-1,0 1 1,1-1-1,-1 1 1,1-1 0,-1 0-1,1 1 1,0-1-1,0 0 1,0 0-1,0-1 1,0 1-1,3 1-157,-4-3 71,0 0 0,0 1 0,1-1 0,-1 0 0,0 0 0,1 0 0,-1 0 0,0 0 0,1-1 0,-1 1 0,0 0 0,1-1 0,-1 1 0,0-1 0,0 1 0,0-1 0,1 1 0,-1-1 0,0 0 0,0 0 0,0 1 0,0-1 0,0 0 0,0 0 0,0 0 0,-1 0 0,1 0 0,0 0 0,0-1 0,-1 1 0,1 0 0,-1 0 0,1 0 0,-1-1-71,2-1 196,-1-1-1,1 1 0,-1 0 0,0 0 1,0-1-1,-1 1 0,1-1 0,-1 1 1,1-1-1,-1 1 0,0-1 1,-1-2-196,1 3-2,-1 1-1,0-1 1,1 0 0,-1 1 0,-1-1 0,1 1 0,0 0 0,0-1 0,-1 1 0,0 0 0,1 0 0,-1 0 0,0 0 0,0 0 0,0 0 0,0 0 0,0 1 0,-1-1 0,1 1 0,0 0-1,-1-1 1,1 1 0,-1 0 0,1 0 0,-1 1 0,0-1 0,1 0 0,-1 1 0,0 0 0,1 0 0,-1-1 0,0 2 0,1-1 0,-1 0 0,0 0 0,1 1 0,-1 0 0,0-1 0,1 1-1,-1 0 1,1 0 0,-1 1 0,1-1 0,0 0 0,-1 1 0,1-1 0,0 1 0,0 0 0,0 0 0,0 0 0,0 0 0,0 1 2,0-1-2368,2-2-5781</inkml:trace>
  <inkml:trace contextRef="#ctx0" brushRef="#br0" timeOffset="47">12923 5213 9088,'-4'9'358,"0"0"1,1 0-1,0 1 0,1-1 1,0 1-1,0 0 0,1 0 1,0-1-1,1 1 1,0 5-359,0-14 234,7-17 321,3-1-483,0 1 1,1 0 0,1 1-1,1 1 1,6-6-73,-19 19 5,1 0 1,0 1-1,0-1 1,0 0 0,-1 1-1,1-1 1,0 0-1,0 1 1,0-1-1,0 1 1,0 0 0,0-1-1,0 1 1,0 0-1,0-1 1,0 1 0,0 0-1,0 0 1,0 0-1,1 0 1,-1 0-1,0 0 1,0 0 0,0 0-1,0 1 1,0-1-1,1 1-5,0 0 11,1 0 0,-1 1 0,1 0 0,-1-1 0,0 1-1,0 0 1,0 0 0,0 0 0,0 0 0,0 1 0,0-1-11,5 9 151,0 1 0,-1-1 0,0 1 0,1 4-151,-3-7 129,5 16 1022,-8-28-1106,1 1-1,-1-1 1,1 1-1,0-1 1,0 1-1,-1 0 1,2-1-1,-1 1 1,0 0-1,3-1-44,2-5 67,7-7-40,4-4 14,0 0 0,1 1-1,5-2-40,-15 15 0,-2 4 0,0 3 0,-1 1 0,-1 3 0,-2 0 22,-3-5 84,0-1 22,0 1-21,0 4-86,0 19-50,-2 1 0,-1-1 0,-1 0 0,-7 23 29,5-21-12,6-24 30,0 1-398,-3 11-8175,4-21 705</inkml:trace>
  <inkml:trace contextRef="#ctx0" brushRef="#br1" timeOffset="48">14084 815 5504,'-4'86'3937,"-2"-36"-2961,-2-1-1,-14 47-975,11-55 1429,11-41-896,0 0-298,2-2-156,0-1 1,0 0-1,-1 0 0,0-1 1,1 1-1,-1 0 0,0 0 1,-1-1-1,1 0-79,-1 3 11,2-13 68,-2 11-75,0 0 0,0 0 0,0 1 0,1-1-1,-1 0 1,1 0 0,0 1 0,0-1 0,0 0 0,0 1 0,0-1 0,0 1 0,1-1 0,0 1 0,-1 0 0,1-1 0,0 1 0,2-1-4,1-3-22,-3 6 9,-1-1-1,0 0 1,0 1 0,1-1-1,-1 1 1,0 0-1,1-1 1,-1 1-1,0 0 1,1 0-1,-1 0 1,0 0 0,1 0-1,-1 0 1,0 0-1,1 0 1,-1 0-1,0 1 1,1-1 0,-1 1-1,0-1 1,0 1-1,1-1 1,-1 1-1,0 0 1,0 0 0,1 0 13,6 6 0,-4-2 0,0-1 0,-1 1 0,0 0 1,0 0-1,0 0 0,-1 0 0,1 1 0,-1-1 1,0 1-1,0 4 0,6 13 147,0-10-99,-1-24-3007,-3 5 942,1-4-4340</inkml:trace>
  <inkml:trace contextRef="#ctx0" brushRef="#br1" timeOffset="49">14242 1037 6144,'-1'6'214,"0"0"1,0 0-1,1 0 0,0 0 1,0 0-1,1 1 0,-1-1 1,1 0-1,1 0 0,-1-1 1,1 1-1,0 0 0,0 0 1,0-1-1,1 1 0,0-1-214,7 18 1200,-10-22-1155,0 0-1,0 0 1,1-1 0,-1 1-1,0 0 1,0 0 0,1-1 0,-1 1-1,1 0 1,-1-1 0,1 1-1,-1 0 1,1-1 0,-1 1-1,1-1 1,0 1 0,-1-1-1,1 1 1,0-1 0,-1 1 0,1-1-1,0 0 1,-1 1 0,1-1-1,0 0 1,0 0 0,0 0-1,-1 1 1,1-1 0,0 0-1,0 0 1,0 0 0,-1 0 0,1 0-1,0-1 1,0 1 0,0 0-1,-1 0 1,1 0 0,0-1-1,0 1 1,-1 0 0,1-1-1,0 1 1,-1 0 0,1-1-1,0 1 1,-1-1 0,1 0 0,-1 1-1,1-1 1,-1 1 0,1-1-45,2-2 157,0 0 1,-1 1 0,1-1 0,-1 0 0,0 0-1,0-1 1,0 1 0,0 0 0,0-1 0,0-2-158,-1 3 49,0 0 1,0-1-1,-1 1 1,0-1-1,0 1 1,0-1-1,0 1 1,0-1-1,0 1 1,-1-1 0,0 1-1,0 0 1,0-1-1,0 1 1,0 0-1,-1 0 1,1 0-1,-1 0 1,0 0-1,0 0 1,0 0 0,0 0-1,-1 1 1,1-1-1,-1 1 1,1 0-1,-1 0 1,0 0-1,0 0 1,0 0 0,-2 0-50,4 1-153,0 1 0,1-1 0,-1 1 0,0 0 1,0 0-1,0-1 0,1 1 0,-1 0 1,0 0-1,0 0 0,0 0 0,0 0 1,1 0-1,-1 0 0,0 0 0,0 0 1,0 1-1,0-1 0,1 0 0,-1 0 1,0 1-1,0-1 0,1 1 0,-1-1 1,0 0-1,0 1 0,1-1 0,-1 1 0,1 0 1,-1-1-1,0 1 0,0 0 153,0 0-871,0 0-1903,1-1-2388</inkml:trace>
  <inkml:trace contextRef="#ctx0" brushRef="#br1" timeOffset="50">14388 1069 7552,'0'0'384,"4"12"874,-3-7-1072,0-1-1,0 1 0,0 0 0,0-1 0,-1 1 1,1 0-1,-1 0 0,-1 0-185,1 0 340,0 0 0,1-1 0,-1 1 0,1 0 0,-1 0 0,2-1 0,0 5-340,-1-7 576,-1-2-235,0 0-21,0 0-128,0 0 21,1-6-190,1 0 0,0 0 1,0 1-1,1-1 0,-1 1 0,1 0 0,0 0 0,1 0 0,-1 0 0,1 1 0,0-1 1,2-1-24,1 2 0,2 0 0,-1 1 0,1 2 0,-8 2 0,0-1-1,1 0 1,-1 0 0,1 0 0,-1 1 0,1-1 0,-1 0 0,0 1 0,1-1 0,-1 1 0,0 0 0,1 0 0,-1-1 0,0 1 0,0 0 0,0 0 0,0 0 0,0 0 0,0 0 0,0 0 0,0 0 0,0 1 0,0-1 0,-1 0 0,1 0 0,0 1 0,-1-1 0,1 1 0,0 2 1,0 1-1,0 0 1,0 0 0,-1-1 0,1 1 0,-2 4-1,2 4 17,0-14 56,1 1 0,-1-1-1,1 1 1,-1-1 0,0 0 0,1 1 0,-1-1 0,0 0 0,1 0-1,-1 0 1,0 0 0,0 0 0,0 0 0,0 0 0,0 0 0,0 0-1,0-1-72,40-38-176,-35 35 245,0-1-69,0 4 0,1 0-22,-1 1-84,-5 1 95,0 0 1,0 1-1,0-1 1,0 1 0,0-1-1,-1 0 1,1 1 0,0-1-1,0 1 1,0 0-1,-1-1 1,1 1 0,0-1-1,-1 1 1,1 0 0,-1 0-1,1-1 1,-1 1 0,1 0-1,-1 0 1,1 0-1,-1 0 1,0 0 0,1 0-1,-1-1 1,0 1 0,0 0-1,0 0 1,0 0 0,0 0-1,0 0 11,1 1-41,17 102 41,-17-103-665,0 3 1849,-1-3-4018,1 0-3640,-1-1 1802</inkml:trace>
  <inkml:trace contextRef="#ctx0" brushRef="#br2" timeOffset="51">14286 4780 8960,'0'0'-256,"0"0"128,0 0-512,0 0 0,0 0 384,0 0 128,0 0-4608</inkml:trace>
  <inkml:trace contextRef="#ctx1" brushRef="#br3">9332 5779,'0'0</inkml:trace>
  <inkml:trace contextRef="#ctx0" brushRef="#br0" timeOffset="53">1 4383 7808,'0'0'384,"0"0"42,0 0 172,0 0 63,0 0 86,0 0 63,0 0 172,0 0-22,0 0-256,3-2-107,17-9-366,-1-1 0,0-2 0,-1 1 0,0-2 0,-1 0 0,-1-2 0,5-6-231,34-43 342,15-25-342,-33 40 131,67-88 253,-104 139-384,0 0 0,0 0 0,0-1 0,1 1 0,-1 0 0,0 0 0,0 0 0,0-1 0,0 1 0,1 0 0,-1 0 0,0 0 0,0 0 0,1 0 0,-1-1 0,0 1 0,0 0 0,1 0 0,-1 0 0,0 0 0,0 0 0,1 0 0,-1 0 0,0 0 0,0 0 0,1 0 0,-1 0 0,0 0 0,0 0 0,1 0 0,-1 0 0,0 0 0,0 0 0,1 1 0,-1-1 0,0 0 0,0 0 0,1 0 0,-1 0 0,0 0 0,0 1 0,0-1 0,0 0 0,1 0 0,-1 0 0,0 0 0,0 1 0,0-1 0,0 0 0,1 0 0,-1 1 0,0-1 0,0 0 0,0 0 0,0 1 0,0-1 0,0 0 0,0 0 0,0 1 0,0-1 0,0 0 0,3 14 0,-3-14 0,1 41 99,-2 0 0,-1 0-1,-4 8-98,-3 59 110,11 148 307,2-79 1576,-4-176-2078,3-17-3968,1 0-6912</inkml:trace>
  <inkml:trace contextRef="#ctx0" brushRef="#br0" timeOffset="54">769 3821 5504,'0'0'128,"0"0"0,0 0 21,0 0 150,0 0 277,0 0 21,0 0-170,19 17 831,-1-3-1042,0 2-1,-2 0 1,0 1-1,0 0 1,-2 1-1,0 1 1,-2 0-1,0 1 1,0 0-1,-2 1 1,-1 0-1,-1 1 1,4 13-216,-8-20 117,0 1 1,-1-1-1,0 1 1,-1 0-1,-1 0 1,-1 0-1,0 0 1,-1 0-1,0 0 1,-2 0 0,0 0-1,-1-1 1,0 1-1,-1-1 1,-1 0-1,0 0 1,-1-1-1,-1 0 1,-8 13-118,-1-7 188,0 1 1,-1-2-1,-1 0 1,-1-1 0,-7 4-189,-39 26-2117,-7 1 2117,27-19-3946,45-30-1110,1 0 2411</inkml:trace>
  <inkml:trace contextRef="#ctx0" brushRef="#br0" timeOffset="55">2481 3973 10368,'-2'22'774,"0"0"1,-2 0-1,0 0 1,-1 0-1,-2-1 1,0 0 0,-10 19-775,-11 38 828,28-76-81,7-14-330,17-35-211,12-25-125,-31 62-71,-1 1 1,2 0 0,-1 0-1,1 1 1,0 0 0,1 0-1,0 0 1,1 1 0,-1 0-1,5-3-10,-11 10 1,0-1-1,0 1 1,-1-1-1,1 1 0,0 0 1,0-1-1,0 1 0,0 0 1,0 0-1,0-1 0,0 1 1,0 0-1,0 0 1,0 0-1,0 0 0,0 0 1,-1 0-1,1 0 0,0 1 1,0-1-1,0 0 0,0 0 1,0 1-1,0-1 1,0 1-1,0-1 0,0 1 0,1 1 8,-1-1 0,1 1 0,-1 0 0,1-1 0,-1 1 0,0 0 0,0 0 0,0 0 0,0 0 0,0 0 0,0 0 0,-1 1-8,3 6 34,-1 0 1,0 0-1,-1 0 0,0 0 1,0 5-35,-2-1 95,1 24 126,2-25-85,2-14 30,47-78-166,-44 71 0,0 0 0,0 0 0,1 1 0,0 0 0,0 1 0,1 0 0,5-4 0,-14 11 0,0 0 0,1 0 0,-1 0 0,0-1 0,1 1 0,-1 0 0,0 0 0,1 0 0,-1-1 0,0 1 0,1 0 0,-1 0 0,1 0 0,-1 0 0,0 0 0,1 0 0,-1 0 0,0 0 0,1 0 0,-1 0 0,1 0 0,-1 0 0,0 0 0,1 1 0,-1-1 0,0 0 0,1 0 0,-1 0 0,1 0 0,-1 1 0,0-1 0,0 0 0,1 0 0,-1 1 0,0-1 0,1 0 0,-1 0 0,0 1 0,0-1 0,6 21 0,-7 30 0,0-45 0,1-1-364,0 46 1240,6-29-2272,-5-21 1094,-1 0 1,0 0 0,1-1-1,-1 1 1,1 0 0,0-1-1,-1 1 1,1 0-1,-1-1 1,1 1 0,0-1-1,-1 1 1,1-1 0,0 1-1,0-1 1,-1 1 0,1-1-1,0 0 1,0 0 0,0 1 301,9 1-8448</inkml:trace>
  <inkml:trace contextRef="#ctx0" brushRef="#br0" timeOffset="56">1634 3622 9088,'0'0'149,"0"0"64,0 0-42,0 0 64,0 0 21,3 12 405,4 25-122,-2-1-1,-2 1 1,-1 1 0,-1-1-1,-4 20-538,-9 66 500,-6 0-500,3-18 498,-44 228 590,90-392-13713,-12 25 11618,1-3 751,1-1-512</inkml:trace>
  <inkml:trace contextRef="#ctx0" brushRef="#br0" timeOffset="57">1690 4124 11136,'0'3'65,"0"-1"1,1 0 0,0 0 0,-1 0 0,1 0-1,0 0 1,0 0 0,0 0 0,0 0-1,1 0 1,-1-1 0,0 1 0,1 0 0,-1-1-1,2 1-65,0-1 109,0 0-1,1 0 0,-1-1 0,0 0 1,1 0-1,-1 0 0,0 0 0,0 0 1,1 0-1,1-1-108,91 1 704,-75 2-900,0-1 0,-1-1-1,1-1 1,0-1 0,3-1 196,-16 0-2539,-1-1-4522</inkml:trace>
  <inkml:trace contextRef="#ctx0" brushRef="#br0" timeOffset="58">2016 3730 10880,'1'4'6,"1"3"225,0 1 0,0-1 0,-1 1 0,0 0 0,0 0 0,-1 0-1,0 0 1,0-1 0,-1 1 0,0 0 0,-1 0 0,1-1 0,-2 2-231,-85 313 1207,58-203-1070,18-70-2783,-2 34 2646,9-45-8618</inkml:trace>
  <inkml:trace contextRef="#ctx0" brushRef="#br0" timeOffset="59">2106 4193 10624,'0'2'2,"-10"69"756,10-67-677,-1 1 0,1 0 0,1 0 0,-1-1 0,0 1 0,1 0 0,0 0 0,0-1 0,1 1 0,-1-1 0,1 1 0,0-1 0,1 2-81,-2-5 49,-1-1 1,1 1-1,0 0 0,0-1 1,0 1-1,0 0 1,0-1-1,0 1 0,0-1 1,0 1-1,0-1 1,0 0-1,0 0 0,0 1 1,0-1-1,0 0 1,1 0-1,-1 0 0,0 0 1,0 0-1,0 0 0,0 0 1,0-1-1,0 1 1,0 0-1,1 0 0,-1-1 1,0 1-1,0-1 1,0 1-1,0-1 0,-1 0 1,1 1-1,0-1-49,36-25 472,-33 22-340,4-3 7,0-1-1,-1 0 1,0-1 0,0 0 0,0 0 0,-1 0 0,-1-1 0,1-1-139,-4 7 70,-1 1 1,1-1-1,-1 0 0,0 0 0,0 0 0,0 0 0,-1 0 1,1 0-1,-1 0 0,0 0 0,0-2-70,-1 4 57,1 0 1,-1 0-1,1-1 0,-1 1 1,0 0-1,0 0 0,0 0 0,0 0 1,0 0-1,0 0 0,-1 0 1,1 1-1,-1-1 0,1 0 0,-1 1 1,1-1-1,-1 1 0,0 0 0,0-1 1,-2 0-58,1 1 46,-1-1 0,0 1 1,0 0-1,0 1 0,0-1 0,0 1 1,0-1-1,0 1 0,0 0 1,0 1-1,0-1 0,0 1 0,0 0 1,0 0-1,0 0 0,0 0 1,1 1-1,-1-1 0,0 1 0,1 0 1,-2 1-47,-38 24-764,9-1-3988,33-25 613,4-3-148,10-8-364</inkml:trace>
  <inkml:trace contextRef="#ctx0" brushRef="#br0" timeOffset="60">5205 3796 6144,'3'54'5994,"3"39"-1807,-2-52-4076,1 0-1,2 0 1,2 0-1,4 8-110,-12-47 21,-1 1 0,2 0-1,-1 0 1,0 0 0,0-1 0,1 1-1,0 0 1,-1-1 0,1 0-1,0 1 1,0-1 0,2 1-21,-3-2 13,0 0 0,0 0 1,0 0-1,1-1 1,-1 1-1,0-1 0,1 1 1,-1-1-1,0 0 1,1 1-1,-1-1 0,0 0 1,1 0-1,-1 0 1,1 0-1,-1 0 0,0 0 1,1 0-1,0-1-13,2 0 19,1-1 0,-1 0 0,0 0 0,0-1 0,0 1 0,0-1 0,0 0 0,0 0 0,-1 0 0,0-1 0,1 1 0,-1-1 0,0 0-1,1-1-18,8-14 73,-1-1 0,0 0-1,-2-1 1,0 1 0,0-7-73,30-97 554,-30 90 43,-14 53-709,1-1 0,0 2 0,1-1 0,1 0 0,1 0 0,1 1 0,1-1 0,0 3 112,-1-21-93,0-1-1,0 0 1,0 1-1,0-1 1,0 1-1,0-1 1,0 0-1,0 1 1,1-1-1,-1 0 1,0 1-1,0-1 1,0 0-1,0 1 1,0-1-1,1 0 1,-1 1 0,0-1-1,0 0 1,1 0-1,-1 1 1,0-1-1,0 0 1,1 0-1,-1 1 1,0-1-1,1 0 1,-1 0-1,0 0 1,1 0-1,-1 1 1,0-1-1,1 0 1,-1 0-1,0 0 1,1 0-1,-1 0 1,1 0-1,-1 0 1,0 0 0,1 0-1,-1 0 1,0 0-1,1 0 1,-1 0-1,0-1 1,1 1-1,-1 0 1,0 0-1,1 0 1,-1 0-1,0-1 1,1 1-1,-1 0 1,0 0-1,1-1 1,-1 1-1,0 0 1,0 0-1,0-1 1,1 1 93,20-21-660,-19 18 388,30-32-275,-1-3 1,18-29 546,-35 46 1360,-2-1-1,-1 0 1,8-21-1360,-18 32 1087,-12 16-640,-13 18-103,17-15-291,-1 1 1,1 1 0,1 0 0,0 0-1,0 0 1,1 1 0,-4 9-54,8-16 0,0-1 0,0 1 1,1 0-1,-1 0 0,1 0 1,0 0-1,0 0 0,0 0 1,1-1-1,-1 1 0,1 0 1,0 0-1,0 0 0,1-1 0,-1 1 1,1-1-1,-1 1 0,1-1 1,0 1-1,0-1 0,1 0 1,-1 0-1,1 0 0,-1 0 1,3 1-2,19 18 90,-2 1 0,-1 1 0,0 1 0,-2 1 0,-1 0 0,12 25-89,-28-49 58,-1 0 1,0 0 0,0 0-1,0 1 1,-1-1 0,1 0-1,0 0 1,-1 1 0,0-1-1,1 0 1,-1 1 0,0-1-1,0 0 1,0 1 0,-1-1-1,1 1 1,0-1 0,-1 0-1,0 0 1,1 1 0,-1-1-1,-1 2-58,0-2 42,0 0 1,0 1-1,0-1 0,0 0 0,-1 0 0,1 0 0,-1-1 0,1 1 1,-1-1-1,0 1 0,0-1 0,1 0 0,-1 0 0,0 0 0,-2 0-42,-10 2-174,0 0-1,-1-2 0,1 0 1,0 0-1,-1-2 0,-4 0 175,-15-3-2922,0 0-7595</inkml:trace>
  <inkml:trace contextRef="#ctx0" brushRef="#br0" timeOffset="61">4087 3859 12800,'-4'67'489,"3"-38"-11,-1 0 0,-1 0 0,-2-1 0,0 0 1,-5 10-479,14-92 576,0 42-579,0 1 1,0 0 0,1-1 0,1 2-1,1-3 3,-5 10 8,0-1 0,0 1-1,0 0 1,1 0 0,-1 0 0,1 0-1,0 0 1,0 1 0,0-1 0,0 1-1,0 0 1,1-1 0,-1 2 0,0-1-1,1 0 1,0 1 0,-1-1 0,2 1-8,-4 1 15,1 0 1,-1 0-1,0 0 1,1 1-1,-1-1 1,0 0 0,1 1-1,-1-1 1,0 1-1,0-1 1,1 1-1,-1 0 1,0-1 0,0 1-1,0 0 1,0 0-1,0 0 1,0 0-1,0 0 1,0 0 0,0 0-1,0 0 1,-1 0-1,1 0 1,0 1 0,-1-1-1,1 0 1,-1 0-1,1 1 1,-1-1-16,13 47 367,-11-42-327,26 167 493,-27-172-711,-1 0-1,0 0 0,0 1 1,1-1-1,-1 0 0,0 0 0,1 0 1,-1 0-1,1 0 0,0 0 0,-1 0 1,1 0-1,0 0 0,-1 0 0,1 0 1,0 0-1,0 0 0,0-1 1,0 1-1,0 0 0,0 0 0,0-1 1,0 1-1,0-1 179,1 0-437,-1 0-1,1 0 1,0 0 0,-1 0 0,1 0 0,-1 0-1,1-1 1,-1 1 0,1-1 0,-1 1-1,1-1 1,-1 1 0,1-1 0,-1 0 0,0 0-1,1 0 1,-1 0 0,1-1 437,19-17-4736</inkml:trace>
  <inkml:trace contextRef="#ctx0" brushRef="#br0" timeOffset="62">4393 3989 8576,'0'0'384,"17"22"1322,-15-20-1557,0-1 0,0 1 1,-1-1-1,1 1 0,0-1 0,0 0 0,0 1 0,1-1 0,-1 0 0,0-1 0,0 1 0,0 0 0,1-1 0,-1 1 0,0-1 0,1 0 0,-1 0 0,1 1 1,-1-2-1,2 1-149,2-1 115,0 0 0,0 0 1,0-1-1,-1 0 0,1 0 1,0-1-1,-1 0 0,4-1-115,8-7 107,-1-1 0,0 0-1,0-2 1,8-9-107,-18 17 126,1 0 0,-2 0 0,1-1 0,-1 1 0,0-1 0,0-1 0,-1 1 0,0-1 0,0 1 0,-1-1 1,3-8-127,-6 15 16,0 0 0,0 0 0,0 0 0,0 1 0,0-1 0,0 0 0,0 0 0,0 0 0,0 1 0,0-1 0,0 0 0,-1 0 0,1 1 0,0-1 1,-1 0-1,1 1 0,0-1 0,-1 0 0,1 1 0,-1-1 0,1 0 0,-1 1 0,1-1 0,-1 1 0,0-1 0,1 1 0,-1-1 0,1 1 0,-1-1 1,0 1-17,-1-1 25,-1 0 1,1 1 0,0 0 0,0-1 0,-1 1 0,1 0-1,0 0 1,-1 0 0,1 0 0,0 0 0,-1 1-26,-6 1 68,-1 0 1,1 0 0,0 1-1,1 0 1,-3 2-69,-1 2 27,0 0 1,1 0 0,-1 1-1,1 1 1,1 0 0,0 1 0,0 0-1,1 0 1,0 1 0,1 0-1,0 0 1,1 1 0,0 0-1,-5 12-27,8-15-4,1 0 0,0 1 0,0-1-1,0 1 1,1-1 0,1 1 0,0 0-1,0-1 1,1 1 0,0 0 0,1 0 0,0 0-1,0-1 1,1 1 0,0-1 0,1 1-1,0-1 1,1 0 0,0 0 0,0 0-1,3 4 5,-5-10-218,1 1 0,0 0-1,0-1 1,0 0 0,0 0-1,1 0 1,-1 0-1,1 0 1,0-1 0,0 1-1,0-1 1,0 0 0,0 0-1,0-1 1,1 1-1,0-1 219,3 1-1051,0 0 0,0-1 0,0 0 0,0-1-1,0 0 1,0 0 0,0-1 0,7-1 1051,24-6-4864</inkml:trace>
  <inkml:trace contextRef="#ctx0" brushRef="#br0" timeOffset="63">4957 3836 12416,'0'0'277,"0"0"128,0 0 193,-24 5 1194,15 0-1707,0 1 1,1 0-1,0 0 1,0 1-1,0 0 1,1 0-1,0 1 1,1 0-1,0 0 1,0 0-1,0 1 1,1 0-1,0 0 1,1 0-1,0 1 1,1 0-1,0-1 1,-1 6-86,-2 10 60,1 0 0,1 1-1,1-1 1,1 1 0,1 0 0,3 23-60,-2-47 10,1 1-1,-1-1 1,0 1-1,0-1 1,1 0-1,0 1 1,-1-1-1,1 0 1,0 0-1,0 1 1,0-1-1,1 0 1,-1 0-1,0 0 1,1 0-1,0 0-9,-1-1 10,0 0 0,0-1 0,0 1 0,1 0 0,-1 0 0,0-1 0,0 1 0,1-1 0,-1 1 0,1-1-1,-1 0 1,0 0 0,1 1 0,-1-1 0,1 0 0,-1 0 0,0 0 0,1-1 0,-1 1 0,1 0-10,3-1 15,-1-1 1,1 0 0,0 0 0,-1 0-1,1 0 1,-1 0 0,0-1-1,0 0 1,0 0 0,0 0-1,0-1 1,-1 1 0,3-3-16,4-8 55,0 1 0,-1-2 0,0 1 0,-1-1 1,0 0-1,-2-1 0,0 0 0,0 0 0,-2 0-55,-1 4 66,0 0-1,-1 0 0,0 0 1,-1-1-1,-1 1 0,0 0 0,0-1 1,-1 1-1,-1 0 0,0 0 0,-1 0 1,-2-8-66,4 18-28,0-1 0,0 1 1,-1 0-1,1 0 0,0 0 1,-1 0-1,0 1 0,1-1 1,-1 0-1,0 1 0,0-1 0,0 1 1,0-1-1,0 1 0,0 0 1,0 0-1,-1 0 28,-25-8-6249,19 8-2412</inkml:trace>
  <inkml:trace contextRef="#ctx0" brushRef="#br0" timeOffset="64">3028 4009 9856,'-38'135'2432,"36"-123"-2324,0-2 56,0 1 1,0 0 0,1 0 0,1 0-1,0 0 1,0 0 0,1 0-1,0 0 1,1 0 0,0-1 0,3 7-165,-4-16 43,0 0 0,0 0 0,0 0 0,0 0 0,0 0 0,0 0 0,0 0 0,0 0 0,0-1 0,1 1 0,-1 0 0,0-1 0,0 1 0,1-1 0,-1 0 0,0 1 0,1-1 0,-1 0 0,0 0 0,1 1 0,-1-1 0,1 0 0,-1-1 0,0 1 0,1 0 0,-1 0 0,0-1 0,1 1 0,-1 0 0,0-1 0,1 1 0,0-2-43,46-20 505,-44 20-424,0 0 1,0 0 0,0 0-1,-1-1 1,1 1 0,-1-1-1,1 0 1,-1 0 0,0 0 0,0 0-1,0-1 1,-1 1 0,1-1-1,-1 0 1,0 0 0,0 0-1,0 0 1,0 0 0,-1 0 0,1 0-1,-1-1 1,0 1 0,-1 0-1,1-3-81,-1 2 52,-1-1-1,1 1 1,-1 0 0,0 0-1,-1 0 1,1-1-1,-1 1 1,0 0-1,0 1 1,-1-1-1,1 0 1,-1 1-1,0-1 1,-1 1 0,1 0-1,-1 0 1,1 0-1,-1 1 1,-1-2-52,-2-1 37,-1 0 0,1 0 0,-1 1-1,-1 0 1,1 0 0,0 1 0,-1 0 0,-9-3-37,-22 1-5244,53-3-762,-7 4 4097,17-8-4128</inkml:trace>
  <inkml:trace contextRef="#ctx0" brushRef="#br0" timeOffset="65">3610 3828 9600,'-44'8'194,"-3"-1"1212,0 3 1,-36 13-1407,70-19 176,1 1 0,-1 0 0,2 1 0,-1 0 0,0 0 0,1 2 0,1-1 0,-1 2 0,1-1 0,0 1 1,1 1-1,-3 3-176,11-12 2,0 0 0,0 1 1,0-1-1,0 0 1,0 0-1,0 1 0,1-1 1,-1 1-1,0-1 1,1 1-1,-1-1 0,1 1 1,-1-1-1,1 1 1,0-1-1,0 1 0,0 0 1,0-1-1,0 1 1,0 1-3,0-2 5,1 0 0,0 0 0,-1-1 0,1 1 0,-1 0 0,1 0 0,0 0 0,0-1 0,0 1 0,-1 0 1,1-1-1,0 1 0,0-1 0,0 1 0,0-1 0,0 1 0,0-1 0,0 0 0,0 1 0,0-1 0,0 0 1,1 0-6,6 1 32,-1-1 0,1 1 0,0-2 0,0 1 0,-1-1 0,1 0 0,2-1-32,57-23 169,-53 19-110,0 0 0,0 1 0,1 1 0,1 0-59,-16 4 3,1 0 0,-1 0 0,1 0 0,-1 0 0,1 0 0,0 1 0,-1-1 0,1 0 0,-1 0 0,1 1 0,-1-1 0,1 0 0,-1 1 0,0-1 0,1 0 0,-1 1 0,1-1 0,-1 1 0,0-1 0,1 0-1,-1 1 1,0-1 0,1 1 0,-1-1 0,0 1 0,0 0 0,0-1 0,1 1 0,-1-1 0,0 1 0,0-1 0,0 1 0,0-1 0,0 1 0,0 0 0,0-1 0,0 1 0,0-1 0,-1 1-3,0 30-10,1-24 32,-1 338 1110,4-82-216,-4-253-870,1 18 444,-1-1-1,-1 1 0,-7 25-489,9-52 30,0 0-1,0 0 1,-1 0-1,1 0 0,0 0 1,-1 0-1,1 0 0,-1 0 1,0 0-1,1 0 1,-1 0-1,0 0 0,1 0 1,-1 0-1,0-1 0,0 1 1,0 0-1,0-1 1,1 1-1,-1 0 0,0-1 1,0 1-1,0-1 0,0 0 1,-1 1-1,1-1 1,0 0-1,0 1 0,0-1-29,-2 0 21,-1 0-1,1-1 1,0 1-1,0 0 1,0-1 0,0 0-1,0 0 1,0 0-1,0 0 1,0 0-1,0-1-20,-7-3-134,0 0-1,1-1 1,0-1-1,0 1 1,-8-9 134,9 7-379,1-1 0,0 1 0,0-2 0,1 1 0,0-1 0,1 0 0,0 0 0,0 0 0,0-5 379,1 3-1307,1 0 0,0-1 0,1 1 0,1-1 0,0 0 0,0 1 0,2-1 0,-1-3 1307,4-30-3946</inkml:trace>
  <inkml:trace contextRef="#ctx0" brushRef="#br0" timeOffset="66">3608 3965 10880,'13'2'189,"0"-2"0,0 0 0,0 0 0,0-2 0,0 1 0,0-1 0,0-1 0,-1-1 0,2 0-189,-5 1 143,-1 0 0,0 0 0,0-1 1,0-1-1,0 1 0,-1-1 0,0 0 0,0-1 1,0 1-1,0-2 0,-1 1 0,0-1 0,3-5-143,-8 12 18,0-1 1,-1 0-1,1 1 0,-1-1 0,1 0 0,-1 0 0,1 1 0,-1-1 1,0 0-1,0 0 0,1 0 0,-1 1 0,0-1 0,0 0 1,0 0-1,0 0 0,0 0 0,0 0 0,0 1 0,0-1 0,0 0 1,0 0-1,0 0 0,0 0 0,-1 1 0,1-1 0,0 0 1,-1 0-1,1 0 0,0 1 0,-1-1-18,-1-1 38,1 1 0,-1 0-1,1 0 1,-1 0 0,0 0-1,1 1 1,-1-1 0,0 0 0,0 1-1,0-1 1,0 1 0,0-1 0,1 1-1,-2 0-37,-5-1 135,-1 1-1,1 0 1,-1 0 0,1 1-1,0 0 1,-7 2-135,1 1 50,0 2 0,1 0 0,0 1 0,0 0 0,0 1 0,1 0 0,0 1 0,1 1 0,0 0 0,1 0 0,-1 1 0,2 0 0,0 1 0,0 0 0,-3 8-50,7-12 7,0 0 1,0 0-1,1 0 1,1 1-1,-1 0 1,1 0-1,1 0 1,0 0 0,0 0-1,1 0 1,0 0-1,0 1 1,1-1-1,0 1 1,1-1-1,0 0 1,1 0 0,0 0-1,0 1 1,1-2-1,0 1 1,0 0-1,1-1 1,0 1-1,1 0-7,-1-4-145,-1-1 0,1 1 0,-1 0 0,1-1 0,1 0 0,-1 0 0,1 0 0,-1-1 0,1 1 0,0-1 0,0 0 0,0-1 0,1 1-1,-1-1 1,1 0 0,-1 0 0,1-1 0,0 0 0,0 0 0,-1 0 0,1 0 0,1-1 145,2 0-927,1-1 0,0 0 0,-1-1 0,1 1 0,-1-2 1,1 0-1,-1 0 0,0 0 0,0-1 0,-1-1 0,1 1 0,7-6 927,23-17-1941</inkml:trace>
  <inkml:trace contextRef="#ctx0" brushRef="#br0" timeOffset="67">1362 6560 9216,'0'0'70,"-1"0"1,1 0-1,0 0 0,0 0 1,0 0-1,0 1 1,0-1-1,0 0 0,0 0 1,0 0-1,0 0 1,0 0-1,0 1 1,0-1-1,0 0 0,0 0 1,0 0-1,1 0 1,-1 0-1,0 0 0,0 1 1,0-1-1,0 0 1,0 0-1,0 0 1,0 0-1,0 0 0,0 0 1,0 0-1,1 1 1,-1-1-1,0 0 0,0 0 1,0 0-1,0 0 1,0 0-1,0 0 1,1 0-1,-1 0 0,0 0 1,0 0-1,0 0 1,0 0-1,0 0 0,1 0 1,-1 0-1,0 0 1,0 0-1,0 0 1,0 0-1,0 0 0,0 0 1,1 0-1,-1 0 1,0 0-1,0 0-70,19 0 1557,30-3-1417,-37 2 257,1 0-139,1 2 0,-1-1 0,0 1 0,10 3-258,-7-1-2964,-2 1-3424,-13-3 479</inkml:trace>
  <inkml:trace contextRef="#ctx0" brushRef="#br0" timeOffset="68">1352 6796 12672,'0'0'384,"0"0"-22,0 0-84,0 0-22,20-7 533,3 2-334,0 1 0,0 2 1,24-1-456,35-4-1435,-28-6-4277,-28 3-432</inkml:trace>
  <inkml:trace contextRef="#ctx0" brushRef="#br0" timeOffset="69">1876 6499 9600,'0'0'149,"0"10"470,-4 33 535,2-1 1,3 21-1155,-1-49 89,2 0 1,0 0-1,0-1 1,1 1-1,1-1 1,1 1-1,-1-1 1,2 0-1,3 6-89,-8-18 38,0 1-1,0 0 1,0-1 0,-1 1-1,2-1 1,-1 0 0,0 1-1,0-1 1,0 0-1,1 0 1,-1 1 0,0-1-1,1 0 1,-1 0-1,1-1 1,-1 1 0,1 0-1,0 0 1,-1-1-1,1 1 1,0-1 0,-1 0-1,1 1 1,0-1 0,0 0-1,0 0-37,0 0 32,1-1 0,0 0-1,0 0 1,0 0 0,0 0-1,-1 0 1,1-1 0,-1 1 0,1-1-1,-1 0 1,0 0 0,1 0-1,-1 0 1,1-1-32,6-6 120,-1-1 0,-1 0 0,0 0 0,0-1 0,-1 0 0,0 0 0,-1-1-120,-1 0 202,0 0 1,-1 0-1,-1 0 1,0 0-1,-1-1 1,0 1 0,-1-1-1,0 1 1,-1 0-1,-2-11-202,2 19 67,0-1 0,0 1-1,0 0 1,-1-1-1,1 1 1,-1 0-1,0 0 1,-1 0-1,1 0 1,-1 0 0,0 1-1,1-1 1,-5-3-67,5 5 20,-1 1 1,0-1 0,0 0 0,0 1 0,0-1-1,0 1 1,0 0 0,0 0 0,-1 0-1,1 0 1,0 1 0,0-1 0,-1 1-1,1 0 1,0 0 0,-1 0 0,1 0 0,-1 1-1,1-1 1,-3 2-21,-11 3 167,1 0-1,0 2 1,0 0 0,0 0 0,1 2-1,-12 8-166,-8 4-4548,-1-2-7669,28-16 9956</inkml:trace>
  <inkml:trace contextRef="#ctx0" brushRef="#br0" timeOffset="70">505 6226 7552,'-9'-23'5337,"2"-18"-3696,-3-13-1579,9 51-55,-2-7 91,-1 0 0,-1 1-1,1-1 1,-1 1 0,-6-7-98,10 14 11,0 1 0,-1-1 1,1 1-1,0-1 1,-1 1-1,1 0 1,0 0-1,-1 0 0,0-1 1,1 1-1,-1 1 1,0-1-1,1 0 1,-1 0-1,0 1 0,0-1 1,0 1-1,1-1 1,-1 1-1,0 0 1,0 0-1,0 0 0,0 0 1,0 0-1,0 0 1,0 0-1,1 1 1,-1-1-1,0 1 0,0-1 1,0 1-1,1 0 1,-1-1-1,0 1 1,0 1-12,-9 5 16,1 1 0,0 0 0,0 1 0,1 0 0,0 0 0,1 1 0,0 0 0,0 1 0,1-1 0,1 2 0,0-1 0,0 2-16,-5 9 38,2 0 0,1 1 1,0 1-1,2-1 1,-3 24-39,8-44 5,-1 11-9,0 0 1,1 0-1,1 0 0,0 0 1,1 1 3,-1-13 9,0 0 0,0-1-1,0 1 1,0 0 0,0-1 0,1 1 0,-1 0-1,0-1 1,1 1 0,-1 0 0,1-1 0,0 1-1,0-1 1,0 1 0,-1-1 0,1 1 0,0-1 0,1 0-1,-1 1 1,0-1 0,0 0 0,0 0 0,1 0-1,-1 0 1,1 0 0,-1 0 0,1 0 0,-1-1-1,1 1 1,-1 0 0,1-1 0,0 1 0,-1-1 0,1 0-1,0 0 1,-1 1 0,1-1 0,0 0 0,0 0-1,-1-1 1,1 1 0,0 0 0,-1-1 0,1 1 0,1-1-9,7-3 35,0 0 1,-1 0-1,1-1 1,-1 0-1,0-1 1,0 0 0,0-1-1,-1 0 1,0 0-1,-1 0 1,0-1 0,0 0-1,0-1 1,-1 0-1,0 0 1,-1 0-1,0 0 1,0-1 0,-1 0-1,0 0-35,11-34 129,-1 0 0,-3 0 1,-1-1-1,-2-4-129,-3 18 30,1 4-25,1-1 1,1 1-1,1 0 0,5-9-5,-10 30-21,0 43-192,2 263 213,-2-57-256,-1-223-3819,-2-13-4799</inkml:trace>
  <inkml:trace contextRef="#ctx0" brushRef="#br0" timeOffset="71">968 6127 8960,'16'-10'2467,"-16"-1"599,-3 8-2830,0 0 0,0 0 1,0 0-1,-1 1 0,1-1 1,0 1-1,-1 0 1,-1-1-237,1 1 21,0 0 0,0 0 1,0 0-1,0 0 1,-1 1-1,1 0 0,-1 0 1,1 0-1,-1 0 1,0 1-1,1-1 0,-1 1 1,1 1-1,-1-1 1,0 0-1,1 1 0,-3 1-21,-1 0 21,0 1-1,0 0 0,0 0 1,0 1-1,1 0 1,-1 1-1,1 0 0,0 0 1,-3 3-21,-1 1 20,1 1 0,0 0 0,0 1 0,1 0 0,0 1 0,1 0 0,1 0 0,0 0 0,0 1 0,1 0 0,-2 9-20,7-19 0,0-1 0,1 1 0,-1 0-1,1-1 1,0 1 0,0 0-1,0-1 1,0 1 0,0 0-1,1-1 1,-1 1 0,1-1-1,-1 1 1,1 0 0,0-1-1,0 0 1,0 1 0,0-1 0,1 1-1,1 1 1,0 0 2,0-1-1,1 1 1,0-1-1,0 0 1,0 1 0,0-2-1,0 1 1,1 0-1,-1-1 1,5 2-2,10 3-29,1-1 0,0-1 0,1 0 0,17 1 29,7-3-1430,-16-3-2819,-11 0-248,1 0-196</inkml:trace>
  <inkml:trace contextRef="#ctx0" brushRef="#br0" timeOffset="72">204 6732 11264,'0'0'128,"10"-2"128,91-21 293,1 4-1,1 5 1,56 1-549,-32 3-556,-1-5-1,10-9 557,-116 21-8341</inkml:trace>
  <inkml:trace contextRef="#ctx0" brushRef="#br0" timeOffset="73">728 7038 9984,'-1'0'97,"0"0"0,1 0 0,-1 0 0,0 0 1,0-1-1,0 1 0,0 0 0,0 0 0,0-1 1,0 1-1,0-1 0,0 1 0,0-1 0,1 1 1,-1-1-1,0 1 0,0-1 0,1 0 0,-1 1 1,0-1-1,1 0 0,-1 0 0,0 0-97,-21-25 1317,13 15-901,2 2-226,-1 1 0,0 1 0,0 0 0,-1 0 0,1 0 0,-1 1 1,-1 1-1,1-1 0,-1 1 0,-2 0-190,7 4 6,0-1 1,1 1-1,-1 0 1,0 0-1,0 1 0,1-1 1,-1 1-1,0 0 0,0 1 1,0-1-1,1 1 0,-1 0 1,0 0-1,0 0 1,1 1-1,-1-1 0,1 1 1,0 0-1,-1 1 0,1-1 1,0 1-1,0 0 1,-3 3-7,-1 2 0,0 0 0,0 0 0,1 1 0,1 0 0,-1 1 0,1 0 0,1 0 0,0 0 0,0 0 0,1 1 0,1 0 0,-2 8 0,1-7 0,1 1 0,1-1 0,1 1 0,0 0 0,0 0 0,1 0 0,1-1 0,0 1 0,0 0 0,2 0 0,0 2 0,-2-12 5,-1-1 1,1 1-1,-1-1 1,1 1-1,0 0 1,0-1-1,0 0 1,0 1-1,1-1 1,-1 0-1,1 0 1,-1 1-1,1-1 1,0-1-1,0 1 1,0 0-1,0 0 1,0-1-1,0 1 1,0-1-1,1 1 1,-1-1 0,0 0-1,1 0 1,-1 0-1,1 0 1,0-1-1,-1 1 1,1-1-1,-1 1 1,1-1-6,2-1 11,0 0 0,-1 0 0,1 0 1,-1-1-1,0 0 0,0 0 1,1 0-1,-1 0 0,0-1 0,-1 1 1,1-1-1,0 0 0,-1 0 0,1 0 1,-1-1-1,0 1 0,2-4-11,11-15 33,-1-1-1,-1 0 1,-1 0 0,-1-2-1,-2 0 1,0 0 0,0-3-33,16-62 341,4-38-341,-17 70 198,13 114-305,12 35 107,8 20 0,6-1 0,-39-89-927,-9-16-4972,-4-5-1098</inkml:trace>
  <inkml:trace contextRef="#ctx0" brushRef="#br0" timeOffset="74">961 6841 13312,'2'29'254,"2"1"0,1-1 0,1 0 0,1-1 0,2 1 0,1-1 0,1-1 0,1 0 0,2 0 0,0-2 0,9 11-254,-13-23 475,4-5-4694,-13-8 3870,0-1 1,0 1 0,1 0-1,-1-1 1,-1 1 0,1-1 0,0 1-1,0-1 1,0 1 0,0-1 0,0 0-1,0 1 1,-1-1 0,1 0 0,0 0-1,0 0 1,-1 0 0,1 1-1,-1-1 1,1 0 0,-1 0 0,1 0-1,-1 0 1,0 0 0,1 0 0,-1-1 348,7-17-2155</inkml:trace>
  <inkml:trace contextRef="#ctx0" brushRef="#br0" timeOffset="75">1158 6873 11264,'-12'21'1941,"-14"20"104,-42 64 240,-8 1-2285,39-61-1160,-39 33 1160,74-76-119,1-1-2847,1-1-6228</inkml:trace>
  <inkml:trace contextRef="#ctx0" brushRef="#br0" timeOffset="76">4978 6226 11776,'-2'-2'169,"-1"0"1,1 0 0,-1 0-1,1 0 1,0-1 0,-1 1-1,1-1 1,1 1 0,-1-1-1,0 0 1,0 0 0,1 0-1,0 0 1,0 0 0,0 0-1,0 0 1,0 0 0,0 0-1,1-1 1,-1-2-170,-13-37 1087,11 39-1052,0-1 0,0 1 1,0 0-1,0 0 1,-1 0-1,1 0 1,-1 0-1,0 1 1,0-1-1,0 1 0,-1 0 1,1 1-1,-1-1 1,0 1-1,1 0 1,-1 0-1,0 0 1,0 1-1,-1-1 1,1 1-1,0 1 0,0-1 1,-1 1-1,1 0 1,0 0-1,0 0 1,-1 1-1,1-1 1,0 1-1,0 1 0,0-1 1,0 1-1,0 0 1,-3 2-36,-9 3 8,0 2 0,1 0 1,0 1-1,1 1 0,0 0 1,1 1-1,0 1 0,1 0 0,-4 6-8,-1 2 0,0 0 0,2 1 0,-6 12 0,18-28 0,1 0 0,0 1 0,-1-1 0,2 0 0,-1 1 0,1 0 0,0-1 0,1 1 0,-1 0 0,1 0 0,1 0 0,-1 0 0,1 0 0,0 0 0,1 0 0,0 3 0,0-7 0,0 0 0,0 0 0,0 1 0,1-1 0,-1 0 0,1 0 0,0-1 0,0 1 0,0 0 0,0 0 0,0-1 0,1 1 0,-1-1 0,1 0 0,0 0 0,-1 0 0,1 0 0,0 0 0,0-1 0,2 1 0,6 2 0,0 0 1,1-1-1,-1 0 0,1-1 1,4-1-1,32 8 20,-47-8-7,0 0 1,0-1-1,0 1 1,0 0-1,0 0 1,0 0-1,0 0 1,0 0-1,0 0 1,-1 0-1,1 0 1,0 0-1,-1 0 1,1 0-1,-1 1 1,1-1-1,-1 0 1,1 0-1,-1 1 1,0-1-1,0 0 1,1 0-1,-1 1 1,0-1-1,0 0 1,-1 1-1,1-1 1,0 0-1,0 1 0,0-1 1,-1 0-1,1 0 1,-1 1-1,0 0-13,-18 53 103,15-45-67,-47 93-13,12-29-25,38-71 4,-1-1-1,1 1 1,0-1-1,0 1 1,0-1-1,0 1 0,1-1 1,-1 1-1,1 0 1,0 0-1,-1-1 1,1 1-1,0 0 0,1-1 1,-1 1-1,0 0 1,1-1-1,-1 1 1,1 0-1,0-1 1,0 1-1,0-1 0,0 1 1,1-1-1,-1 0 1,1 1-1,-1-1 1,1 0-1,0 0 0,0 0 1,0 0-1,0 0 1,0-1-1,1 2-1,2-1-38,0 1 1,0-1-1,0 0 0,0 0 1,0 0-1,0-1 0,1 1 0,-1-1 1,1-1-1,-1 1 0,1-1 1,-1 0-1,1 0 0,-1-1 0,1 1 1,3-2 37,58-20-6827,-34 9-639</inkml:trace>
  <inkml:trace contextRef="#ctx0" brushRef="#br0" timeOffset="77">5067 5735 13056,'0'0'256,"0"0"-22,0 0-63,0 0 64,0 0 21,22 4 853,-13-3-987,-1 1 1,1 1-1,-1 0 0,0 0 1,0 0-1,0 1 1,0 1-1,-1-1 0,0 1 1,5 3-123,-10-5 46,0-1 1,0 0 0,0 0-1,0 1 1,0-1 0,0 1-1,-1 0 1,1-1 0,-1 1-1,0 0 1,0 0 0,0 0-1,0 0 1,0 0 0,0 0-1,-1 0 1,0 0 0,0 1-1,0-1 1,0 0 0,0 0-1,0 0 1,-1 0 0,0 0-1,1 0 1,-1 0 0,0 0-1,0 0 1,-1 0 0,0 1-47,-4 6 111,0-1 1,0 0 0,-1-1-1,0 0 1,0 0 0,-1 0-1,0-1 1,0 0 0,-1-1-1,-9 6-111,7-4 121,11-8-121,-1 0 1,1 0-1,0 0 1,0 0-1,0 0 0,-1 1 1,1-1-1,0 0 0,0 0 1,0 0-1,-1 0 0,1 1 1,0-1-1,0 0 0,0 0 1,0 0-1,0 0 1,0 1-1,0-1 0,-1 0 1,1 0-1,0 1 0,0-1 1,0 0-1,0 0 0,0 0 1,0 1-1,0-1 0,0 0 1,0 0-1,0 1 1,0-1-1,0 0 0,0 0 1,0 0-1,0 1 0,1-1 1,-1 0-1,0 0 0,0 1 1,0-1-1,0 0 0,0 0 1,0 0-1,1 0 1,-1 1-1,0-1 0,0 0 1,0 0-1,0 0 0,1 0 1,-1 0-1,0 1 0,0-1 1,0 0-1,1 0 0,-1 0 1,0 0-1,0 0 1,0 0-1,1 0 0,-1 0 1,0 0-1,0 0 0,1 0 0,12 3-2,99 0-679,-37-6-6147,-38 1-1278</inkml:trace>
  <inkml:trace contextRef="#ctx0" brushRef="#br0" timeOffset="78">5389 6415 8576,'0'0'128,"0"0"42,0 0 193,0 0 213,0 0 363,20-8 3327,-20 7-4229,1 1 0,0-1 0,-1 1 0,1-1 0,-1 1 0,1-1 1,-1 1-1,1-1 0,-1 1 0,1-1 0,-1 0 0,1 1 0,-1-1 0,0 0 0,1 1 0,-1-1 0,0 0 0,0 1 0,1-1 0,-1 0 0,0 0 0,0 1 0,0-1 0,0 0 0,0 0 0,0 0 0,0 1 0,0-1 1,0 0-1,-1 0 0,1 1 0,0-1 0,0 0 0,-1 1 0,1-1-37,-2-2 47,1 1 0,-1 0 0,0-1 0,0 1 0,0 0 0,-1 0 0,1 0 0,0 1-1,-1-1 1,-1 0-47,-7-5 60,0 2 0,0-1 0,-1 1-1,-6-1-59,7 4 9,0 0-1,0 1 1,0 0-1,-1 1 1,1 0-1,0 1 1,0 0-1,-1 0 1,1 2-1,0-1 1,1 1-1,-1 1 1,0 0-1,1 0 0,0 1 1,0 1-1,0 0 1,-3 3-9,6-5-7,0 1 0,1-1 0,0 2 0,0-1 0,0 1 0,1 0 0,-1 0 0,2 0 0,-1 1 0,1-1 0,-1 1 0,2 0 1,-1 1-1,1-1 0,0 1 0,1-1 0,0 1 0,0 0 0,1 0 0,0 0 0,0 0 0,0 0 0,1 0 0,1 0 0,0 7 7,2-3-10,0-1 1,0 1-1,1-1 0,1 0 1,0 0-1,0 0 0,1-1 1,1 0-1,-1 0 0,2 0 1,-1-1-1,6 5 10,-6-7 1,0-1-1,0 0 1,0 0-1,1-1 1,0 0 0,0 0-1,0-1 1,1 0-1,0 0 1,-1-1 0,1 0-1,0-1 1,1 0-1,-1 0 1,0-1-1,2 0 0,8-1-35,0 0-1,0-1 1,-1-2-1,14-2 36,13-7-4039,-28 7-4707</inkml:trace>
  <inkml:trace contextRef="#ctx0" brushRef="#br0" timeOffset="79">3901 6172 11776,'0'0'149,"0"0"64,0 0-42,0 0 64,0 0 42,11-1 491,48-11 130,-15 3-650,0 2 0,1 1 1,25 2-249,-70 4-235,1 0 1,-1 0-1,1 0 1,-1 0-1,0 0 1,1 0 0,-1 0-1,1 0 1,-1 0-1,0 1 1,1-1 0,-1 0-1,1 0 1,-1 0-1,0 1 1,1-1 0,-1 0-1,0 0 1,0 1-1,1-1 1,-1 0 0,0 1-1,1-1 1,-1 0-1,0 1 1,0-1-1,0 0 1,0 1 0,1-1-1,-1 1 1,0-1 234,0 0-93,5 8-5347</inkml:trace>
  <inkml:trace contextRef="#ctx0" brushRef="#br0" timeOffset="80">3953 6438 12672,'17'-7'188,"0"1"0,1 1 0,0 1 1,0 0-1,0 1 0,0 1 0,17 1-188,-8-1-2952,0-1 0,24-5 2952,-50 7-4138,-1 1 1471</inkml:trace>
  <inkml:trace contextRef="#ctx0" brushRef="#br0" timeOffset="81">3937 6255 13952,'-6'8'277,"-1"6"-70,1 0 0,0 1 0,1-1 0,0 1 0,2 0 0,-1 0-1,2 0 1,0 1 0,1 3-207,-1 38 868,5 51-868,0-35 427,-3-50-352,-1-14 4,1-1 1,0 1 0,1-1 0,0 1 0,0-1 0,2 5-80,-3-11 17,1 0-1,0 0 1,0 0 0,0 0 0,0-1 0,0 1 0,0 0 0,0-1 0,0 1 0,1-1 0,-1 1 0,0-1 0,1 0 0,0 1 0,-1-1 0,1 0 0,0 0 0,-1 0 0,1 0 0,0-1 0,0 1 0,0 0 0,0-1 0,0 1 0,0-1 0,0 0-1,0 0 1,0 0 0,1 0-17,99-3-26,-34-5-4589,-50 6 1961,14-1-5026</inkml:trace>
  <inkml:trace contextRef="#ctx0" brushRef="#br0" timeOffset="82">2678 6666 7680,'0'0'149,"24"-10"2283,-16-2-2316,1 0 0,0 1-1,0 0 1,1 0 0,1 1 0,0 0 0,0 1-1,1 0 1,0 1 0,0 0 0,1 1 0,0 1-1,0 0 1,7-2-116,-17 8 15,-1-1 1,1 1-1,-1 0 0,0 0 0,1 1 0,-1-1 0,1 0 1,-1 1-1,0 0 0,1-1 0,-1 1 0,0 0 0,1 0 1,-1 0-1,0 1 0,0-1 0,0 0 0,0 1 0,0-1 1,0 1-16,42 43 562,-12-11-105,-28-31-389,0-1 1,0 0-1,1 0 0,-1 0 1,0-1-1,1 1 0,0-1 1,-1 0-1,1-1 0,0 1 1,-1-1-1,1 1 0,0-2 1,-1 1-1,1 0 0,0-1 1,-1 0-1,1 0 0,0 0 1,3-2-69,-3 1-98,0 1 1,0-1 0,0-1 0,0 1-1,-1-1 1,1 0 0,-1 0 0,0 0-1,1 0 1,-1-1 0,-1 0 0,1 0-1,-1 0 1,1 0 0,-1 0-1,0-1 1,-1 1 0,2-4 97,-2-9-5995,-2 8 1345</inkml:trace>
  <inkml:trace contextRef="#ctx0" brushRef="#br0" timeOffset="83">3115 6491 9728,'4'1'73,"-1"-1"1,1 0 0,-1 1-1,1-1 1,-1 1 0,1 0-1,-1 0 1,0 0 0,1 1-1,-1-1 1,0 1-1,0 0 1,0 0 0,2 1-74,47 37 1552,-39-29-1319,-11-10-148,0 1 1,0 0-1,-1 0 1,1-1-1,0 1 1,-1 0-1,0 1 1,1-1 0,-1 0-1,0 0 1,0 1-1,0-1 1,0 0-1,-1 1 1,1-1-1,-1 1 1,1-1-1,-1 1 1,0-1-1,0 1 1,0-1 0,0 1-1,0-1 1,-1 1-1,1-1 1,-1 1-1,0-1 1,0 0-1,0 1 1,0-1-1,-1 2-85,-5 10-214,-1 0 0,-1-1 0,0 0 0,-1 0-1,0-1 215,-16 22-7447,21-24 2833,4-1 3447,2-1 1167</inkml:trace>
  <inkml:trace contextRef="#ctx0" brushRef="#br0" timeOffset="84">9968 5968 9088,'0'0'533,"0"0"86,0 0 21,0 0-43,0 0-170,-12 4 319,9 1-695,0-1-1,0 0 1,0 0-1,1 1 0,-1 0 1,1-1-1,0 1 1,1 0-1,-1 0 1,1 0-1,0 0 1,0 1-1,0-1 0,1 0 1,0 0-1,0 1 1,0-1-1,1 0 1,0 0-1,-1 0 1,2 0-1,-1 0 0,1 0 1,0 0-1,0 0 1,0 0-1,2 1-50,-3-2 55,1-1 0,0 0 0,0 0-1,0 0 1,0 0 0,0 0 0,1 0 0,0 0-1,-1-1 1,1 0 0,0 1 0,0-1-1,0 0 1,1 0 0,-1-1 0,0 1 0,1-1-1,-1 1 1,1-1 0,-1 0 0,1 0 0,0-1-1,-1 1 1,1-1 0,0 0 0,-1 0-1,1 0 1,0 0 0,-1-1 0,1 1 0,0-1-1,-1 0 1,1 0 0,-1 0 0,1-1-1,-1 1 1,1-1 0,-1 0 0,1-1-55,2-1 142,1-1 1,-1 0-1,0 0 0,0 0 0,-1-1 1,0 0-1,0 0 0,0-1 1,0 1-1,-1-1 0,-1 0 1,1 0-1,-1-1 0,0 1 1,0-1-1,-1 1 0,0-4-142,-1 8 46,0 0-1,-1-1 0,1 1 0,-1-1 0,0 0 0,0 1 1,0-1-1,-1 1 0,1-1 0,-1 1 0,0-1 0,0 1 1,0 0-1,0-1 0,-1 1 0,1 0 0,-1 0 1,0 0-1,0 0 0,0 0 0,0 0 0,-1 1 0,1-1 1,-1 1-1,1-1 0,-1 1 0,0 0 0,0 0 0,0 0 1,0 1-1,0-1 0,0 1 0,-1-1 0,1 1 0,0 0 1,-1 0-1,1 1 0,-1-1 0,0 1-45,-4-1 16,1 0 0,-1 0 0,1 1 0,-1 0 0,1 1 0,0-1 0,-1 1 0,1 1 0,0-1 0,-1 1 0,1 1 0,0-1 0,0 1 0,1 1 0,-6 2-16,-29 26-5466,38-28-504,2 0 4057,1-2 345,-1-1-3957</inkml:trace>
  <inkml:trace contextRef="#ctx0" brushRef="#br0" timeOffset="85">9178 6098 9088,'0'0'256,"0"0"64,0 0 256,0 0 64,0 0 21,0 0 22,0 0-214,3-1 0,48-17 62,1 2-1,1 3 1,0 2-1,0 2 1,18 1-531,-18 2 99,-44 3-141,1 2-4524,-10 9-1471,-3 2 2432</inkml:trace>
  <inkml:trace contextRef="#ctx0" brushRef="#br0" timeOffset="86">9175 6292 9088,'0'0'384,"0"0"64,0 0 277,0 0 86,0 0-235,8-4 576,31-9-826,0 1 1,0 3 0,1 1 0,1 2 0,-1 1 0,1 2-327,72-9-1471,-70 0-3563,-21 5-790</inkml:trace>
  <inkml:trace contextRef="#ctx0" brushRef="#br0" timeOffset="87">7609 6368 8704,'0'-1'116,"-1"1"0,0-1 0,1 0 0,-1 0 0,1 0 0,-1 0 0,1 0 0,0 0 0,-1 0 0,1-1 0,0 1 0,0 0 0,0 0 0,0 0 0,0 0 0,0 0-116,2-2 110,1 0 0,0 0 0,-1 1 0,1-1 0,0 1 0,1 0 0,-1-1 0,0 2 0,1-1 1,-1 0-1,1 1 0,-1-1 0,1 1 0,4 0-110,53-11 559,-59 12-547,257-26 1780,61 10-1792,-210 14-64,0 5 0,57 11 64,-161-14-2401,-5 0-3540,-1 0 1867</inkml:trace>
  <inkml:trace contextRef="#ctx0" brushRef="#br0" timeOffset="88">8013 6588 8576,'-2'-3'213,"0"0"-1,1 0 1,0 0 0,0 0 0,0 0 0,0-1 0,0 1-1,0 0 1,1-1 0,0 1 0,0 0 0,0-1 0,0 1-1,0 0 1,1-1 0,-1 1 0,1 0 0,0-1 0,1 0-213,0-1 79,1-1 1,0 1 0,1 0 0,-1 1 0,1-1 0,0 1 0,0-1 0,1 1-1,-1 1 1,6-4-80,0-1 56,1 1 0,1 1-1,-1 0 1,1 0 0,0 2-1,0-1 1,0 1 0,1 1-1,0 0 1,0 1-56,-9 1 33,0 1-1,1 0 0,-1 0 1,1 0-1,-1 0 1,1 1-1,-1-1 0,1 1 1,-1 0-1,0 1 1,1-1-1,-1 1 0,4 2-32,-5-3 33,-1 1 0,1 1-1,-1-1 1,0 0 0,1 0-1,-1 1 1,0 0 0,0-1-1,-1 1 1,1 0 0,-1 0-1,1 0 1,-1 0 0,0 0-1,0 0 1,0 0 0,0 0-1,-1 1 1,1-1 0,-1 0-1,0 1-32,0 2 45,0 1 0,-1-1 1,1 1-1,-1-1 0,-1 1 0,1-1 0,-1 1 0,-1-1 0,1 0 1,-1 0-1,0 0 0,0-1 0,-1 1 0,1 0 0,-1-1 0,-1 0 0,1 0 1,-1-1-1,1 1 0,-6 2-45,-14 13 175,-1-1 0,-1-2 0,-24 13-175,29-18 23,-10 6 42,12-8-23,-1 2 1,2 0-1,0 2 0,-1 0-42,19-13 1,0-1-1,-1 0 0,1 0 0,0 0 0,0 1 0,0-1 0,-1 0 0,1 0 0,0 1 0,0-1 0,0 0 0,-1 0 0,1 1 0,0-1 0,0 0 0,0 1 0,0-1 0,0 0 1,0 0-1,0 1 0,0-1 0,0 0 0,0 1 0,0-1 0,0 0 0,0 1 0,0-1 0,0 0 0,0 1 0,0-1 0,0 0 0,0 1 0,0-1 0,0 0 0,1 0 0,-1 1 1,0-1-1,0 0 0,0 1 0,1-1 0,-1 0 0,0 0 0,0 0 0,1 1 0,-1-1 0,0 0 0,0 0 0,1 0 0,8 5 19,2 0 16,0 0 0,1-1 1,0-1-1,0 0 0,0-1 0,0 0 1,0-1-1,0 0 0,1-1 1,5 0-36,26-4 104,-1-1 1,11-4-105,-46 8 14,47-12-625,-29 7-2517,0 0-4034,-7 3 2746</inkml:trace>
  <inkml:trace contextRef="#ctx0" brushRef="#br0" timeOffset="89">6895 5625 10368,'-2'-8'399,"1"1"0,-1 0 0,0 0 0,0 0 0,-1 0 1,0 0-1,-1 1 0,1-1 0,-1 1 0,0 0 0,-3-2-399,2 0 135,-1 1-1,0 0 0,0 0 1,-1 0-1,0 1 1,0 0-1,-1 1 0,0-1 1,0 2-1,0-1 0,0 1 1,-1 0-1,1 1 1,-4-1-136,7 3 10,0 0-1,1 1 0,-1 0 0,1 0 0,-1 0 0,0 0 0,1 1 0,-1 0 0,1 0 0,-1 0 0,1 0 0,-1 1 0,1 0 0,0 0 0,-2 1-8,-1 1 3,-1 1-1,1 1 1,0 0 0,0 0-1,0 0 1,1 0 0,-5 7-3,-6 11-3,1 0 0,1 2 0,2-1 0,-5 14 3,8-20-16,1 1-1,2 0 0,0 1 0,1-1 0,1 1 0,1 1 0,0 0 17,3-16-1,1 0 1,0 0 0,0 0-1,0 0 1,1 0 0,0 0-1,0 0 1,1 0 0,-1 0-1,1 0 1,0-1 0,1 1-1,-1-1 1,1 0 0,0 1-1,1-1 1,-1-1 0,1 1-1,0 0 1,0-1 0,1 0-1,-1 0 1,1 0 0,0-1-1,0 1 1,0-1-1,1 0 1,4 2-3,0-1-1,1 0 0,-1 0 1,1-1-1,0-1 0,0 0 1,0 0-1,0-1 0,1-1 1,-1 1-1,0-2 0,0 0 0,1 0 1,1-1 3,22-8-3233,-3-6-3360,-22 10 2007</inkml:trace>
  <inkml:trace contextRef="#ctx0" brushRef="#br0" timeOffset="90">6567 5852 9728,'9'4'0,"6"1"128,-3-1 128,-2-2-128,10-2 128,5-2-128,3 1 128,5-3-128,-7 2 0,0 0-128,-3 2 128,-4 0-512,-2 0 128,1 0-7296</inkml:trace>
  <inkml:trace contextRef="#ctx0" brushRef="#br0" timeOffset="91">6819 5869 12032,'4'10'198,"0"1"0,-1-1 0,-1 1 0,0 0 0,0 0 1,-1 0-1,-1 0 0,1 1 0,-2-1 0,0 0 0,-1 7-198,0 39 274,5-17-336,0 17 465,-3-20-10365,0-35 5994</inkml:trace>
  <inkml:trace contextRef="#ctx0" brushRef="#br0" timeOffset="92">6360 6330 11392,'20'-2'181,"0"2"1,0 0 0,8 1-182,38 0 500,66-7 439,248-22-1537,-380 28 359,0 0-1,1 0 1,-1 0-1,0 0 0,1 0 1,-1 0-1,0 0 1,1 0-1,-1 0 1,1 0-1,-1 0 1,0 0-1,1 0 0,-1 0 1,0 0-1,1 1 1,-1-1-1,0 0 1,1 0-1,-1 0 0,0 1 1,0-1-1,1 0 1,-1 0-1,0 1 1,0-1-1,1 0 0,-1 1 1,0-1-1,0 0 1,0 0-1,1 1 1,-1-1-1,0 1 0,0-1 1,0 0-1,0 1 240,0 9-1247,-3-2-268</inkml:trace>
  <inkml:trace contextRef="#ctx0" brushRef="#br0" timeOffset="93">6622 6438 12288,'1'23'524,"-1"-1"0,-1 1 0,-1 0 0,-1 0 0,0-1 0,-4 6-524,-4 36 205,1-6-72,5-38-36,2-1 0,0 1 0,1 1 0,1-1 1,1 11-98,0-30 22,0 1 0,1 0 0,-1-1 0,1 1 1,-1 0-1,1-1 0,0 1 0,-1-1 0,1 1 1,0-1-1,0 0 0,0 1 0,0-1 0,0 0 1,0 0-1,1 1 0,-1-1 0,0 0 1,1 0-1,-1 0 0,0-1 0,1 1 0,-1 0 1,1 0-1,0-1 0,-1 1 0,1-1 0,-1 1 1,1-1-1,0 0 0,-1 0 0,1 0 1,0 0-1,1 0-22,9 0 53,0-1 1,0 0-1,0 0 1,9-4-54,-6 2 33,134-33 60,-85 19-15,64-9-78,-126 26-3221,-2 0-1195,0 0-2304</inkml:trace>
  <inkml:trace contextRef="#ctx0" brushRef="#br0" timeOffset="94">5782 6417 6272,'0'0'917,"0"0"128,0 0 214,0 0 0,0 0-470,0 0-149,0 0-384,0 0-43,0 0-42,23 4 426,62 5 790,65-2-1387,-150-7-2261,0 0-747,0 0-1365,0 0-662</inkml:trace>
  <inkml:trace contextRef="#ctx0" brushRef="#br0" timeOffset="95">5946 6294 10240,'0'0'256,"0"0"21,0 0 86,0 0-1,0 0-84,0 25 618,2 23 578,2 0 0,3 3-1474,-1-4 648,-1 0 1,-3 4-649,0-23 569,0-8-1155,-3-7-2917,1-13-5670</inkml:trace>
  <inkml:trace contextRef="#ctx0" brushRef="#br0" timeOffset="96">7712 5505 4480,'0'0'1024,"0"0"21,0 0 107,0 0 64,0 0-149,-28-3 1642,16 4-2530,0 0 1,1 1-1,-1 1 1,0 0-1,1 1 0,0 0 1,0 0-1,0 1 1,0 1-1,1 0 1,0 0-1,-3 3-179,6-4 34,1 0-1,1 0 1,-1 0 0,1 1 0,-1-1 0,1 1-1,1 0 1,0 1 0,-1-1 0,2 1-1,-1 0 1,1 0 0,0 0 0,1 0-1,-1 1 1,1-1 0,1 1 0,0-1 0,-1 6-34,2-4 27,0 0 0,1 0 1,0 1-1,0-1 1,1 0-1,0 0 0,0 0 1,1 0-1,0-1 1,1 1-1,0-1 1,1 0-1,-1 0 0,1 0 1,1-1-1,-1 1 1,1-1-1,1 0 0,-1-1 1,1 0-1,1 0 1,-1 0-1,8 4-27,-5-5-364,-1-1 0,1 1 0,-1-1 0,1-1-1,0 0 1,0 0 0,1-1 0,8 0 364,8-1-3584,0-1-2965</inkml:trace>
  <inkml:trace contextRef="#ctx0" brushRef="#br0" timeOffset="97">8357 5702 11520,'1'-5'180,"1"-1"-1,0 1 1,0-1 0,0 1 0,0 0 0,1 0 0,0 0 0,0 0 0,0 0 0,3-3-180,11-18 227,98-182 1608,-113 204-1643,4-2-128,-7 37 64,0 42 574,7 49-702,-2-54 331,-2-1 1,-4 11-332,0-62-381,1-7-5050,2-15-532,1-4 2400</inkml:trace>
  <inkml:trace contextRef="#ctx0" brushRef="#br0" timeOffset="98">8656 5374 9088,'6'1'303,"-1"0"0,0 0 0,0 1 0,0-1 0,0 1 0,-1 1 0,1-1 1,0 1-1,-1-1 0,0 1 0,1 0 0,-1 1 0,-1-1 0,1 1 0,0 0 0,-1 0 0,0 0-303,2 3 183,0 0-1,-1 1 1,-1 0-1,1-1 1,-1 1-1,0 0 1,-1 0-1,0 1 1,0-1-1,-1 3-182,1 5 111,-1 1 0,-1-1-1,0 1 1,-1-1 0,-1 0 0,0 1 0,-2-1-1,0 0 1,0-1 0,-7 15-111,-1-5 68,-2-1-1,0-1 1,-1-1 0,-1 0 0,-1-1 0,-17 16-68,-45 37-2534,-4-8-5131,30-27 2588</inkml:trace>
  <inkml:trace contextRef="#ctx0" brushRef="#br0" timeOffset="99">7304 5437 9728,'-5'7'174,"0"0"1,1 1 0,0-1-1,0 1 1,0 0-1,1 0 1,1 1 0,-1-1-1,1 0 1,1 1-1,-1-1 1,1 4-175,-3 12 486,1-12-301,-4 18 100,1 0-1,2 0 1,0 0-1,2 30-284,2-51 11,1-1-1,0 0 1,0 0 0,0 0-1,1 0 1,1 0 0,-1 0-1,1 0 1,1-1-1,-1 1 1,1-1 0,1 0-1,-1 0 1,1-1 0,0 1-1,1-1 1,-1 0 0,1 0-1,1-1 1,4 4-11,2-1-68,-1-1 1,1 0-1,0-1 0,1 0 0,-1-1 1,1-1-1,0 0 0,12 2 68,19 0-3654,1-1-1,4-2 3655,15 1-4074</inkml:trace>
  <inkml:trace contextRef="#ctx0" brushRef="#br0" timeOffset="100">7883 5746 3072,'0'0'896,"0"0"-21,0 0-86,0 0-21,0 0 0,0 0-64,0 0-256,0 0-64,0 0 21,0 0 86,0 0 42,0 0 64,0 0-42,0 0-22,0 0-298,0 0 0,0 0 21,0 0-22,0 0-63,30 0 853,248-8 725,-263 6-1706,-13 2 64,-2 0 21,0 0 0,0 0 0,0 0-1,0 0 1,0 0 0,0 0 0,0 0-85,0 0-342,0 0-1002,0 0-3648,0 0-363,0 0 1899</inkml:trace>
  <inkml:trace contextRef="#ctx0" brushRef="#br0" timeOffset="101">4308 8031 12288,'-2'-1'250,"0"0"0,0 0 0,0 0 1,0-1-1,0 1 0,0-1 0,0 1 1,0-1-1,1 0 0,-1 0 0,1 0 0,-1 0 1,1 0-1,0 0 0,-1-2-250,-17-19 1430,11 16-1367,-1 2 0,0-1 0,0 1 0,0 1 0,0-1 0,-1 2 0,0-1 0,0 1 0,0 1 0,0 0 0,0 0 0,0 1 0,-1 0 0,1 1 0,0 0 0,-1 0 0,-4 2-63,7 0 1,0-1 0,0 1 0,0 1-1,0-1 1,1 1 0,-1 1 0,1-1 0,0 1-1,0 1 1,0-1 0,1 1 0,-1 0-1,1 1 1,1-1 0,-1 1 0,1 1 0,0-1-1,0 1 1,0-1 0,1 1 0,0 1-1,0 1 0,-4 13-8,0 1-1,2 0 1,1 0-1,1 0 1,0 0-1,2 1 1,1 0-1,1-1 1,1 1-1,0-1 1,2 1-1,1-1 1,1 0-1,1 0 0,6 14 9,-10-32 18,0 1-1,0-1 0,0 0 0,1 0 0,0-1 1,0 1-1,0-1 0,0 1 0,1-1 0,0 0 1,0 0-1,0 0 0,0-1 0,0 0 1,1 1-1,0-1 0,-1-1 0,1 1 0,0-1 1,0 0-1,1 0 0,4 1-17,-2-1-595,0-1 1,0 0-1,1 0 1,-1-1-1,0 0 1,7-1 594,-3-1-3251,1 0 0,-1 0 1,1-1-1,3-3 3251,12-3-2112</inkml:trace>
  <inkml:trace contextRef="#ctx0" brushRef="#br0" timeOffset="102">4357 8494 3840,'42'-48'6791,"-6"-5"-3383,-21 25-3291,0-1 0,-2 0 0,-2-2 0,-1 1 0,-1-1 0,-1 0 0,-2-1 1,0-10-118,-49 495 896,46-472-768,1 0 0,1 0 0,1 0 0,1 1-1,1-1 1,6-10-128,-14 29 0,1 0 0,-1-1 0,0 1 0,1 0 0,-1 0 0,1 0 0,-1 0 0,0-1 0,1 1 0,-1 0 0,1 0 0,-1 0 0,0 0 0,1 0 0,-1 0 0,1 0 0,-1 0 0,0 0 0,1 0 0,-1 0 0,1 1 0,-1-1 0,0 0 0,1 0 0,-1 0 0,0 0 0,1 1 0,-1-1 0,0 0 0,1 0 0,-1 1 0,0-1 0,1 0 0,-1 1 0,0-1 0,0 0 0,1 1 0,-1-1 0,0 0 0,0 1 0,11 13 0,-11-14 0,44 85 426,-11-17-4179,-29-65-1061,5-2 1958,-8-1 2377,9-5-4556</inkml:trace>
  <inkml:trace contextRef="#ctx0" brushRef="#br0" timeOffset="103">4756 8454 10112,'0'4'128,"4"117"938,-4-120-1015,-1 0 0,1-1 0,0 1 0,0 0 0,1 0 0,-1-1 0,0 1 0,0 0 0,0 0 0,0-1 0,1 1 0,-1 0 0,0-1 0,0 1 0,1 0 0,-1-1 0,1 1 0,-1 0 0,1-1 0,-1 1 0,1-1 0,-1 1 0,1-1 0,-1 1 1,1-1-1,-1 1 0,1-1 0,0 0 0,-1 1 0,1-1 0,0 0 0,0 0 0,-1 1 0,1-1 0,0 0-51,1 0 66,0-1 1,0 1-1,0-1 0,0 0 1,0 1-1,0-1 1,-1 0-1,1 0 1,0 0-1,0-1 1,-1 1-1,1 0 1,0-1-67,6-6 223,0 0 0,0 0 0,-1-1 0,5-7-223,-3 1 308,-1 1 0,0-1 0,-2 0 0,1-1 0,-1-3-308,-4 15 70,-1 0 1,0 0-1,0 0 1,0-1 0,0 1-1,-1 0 1,0-1-1,1 1 1,-2 0 0,1-1-1,0 1 1,-1 0-1,0 0 1,0-1 0,0 1-1,0 0 1,-1 0-1,0 0 1,0 0 0,0 0-1,0 1 1,-2-3-71,2 4-5,0 0 1,0 0-1,0 1 0,0-1 1,0 1-1,-1-1 1,1 1-1,0 0 0,-1 0 1,1 0-1,-1 0 1,1 1-1,-1-1 1,0 1-1,1-1 0,-1 1 1,1 0-1,-1 0 1,0 0 4,-3 0 127,0 1 0,0 0 0,0 0 0,1 1 0,-1 0 0,0 0 0,1 0 0,-6 3-127,2 0-203,1 0 0,-1 0 0,1 1-1,0 0 1,-2 3 203,6-5-883,0 0-1,-1 1 0,2-1 1,-1 1-1,0 0 1,1 0-1,-2 4 884,1 4-4480,0 1-405</inkml:trace>
  <inkml:trace contextRef="#ctx0" brushRef="#br0" timeOffset="104">5102 8325 12928,'-9'17'191,"0"0"0,1 0 1,1 1-1,1-1 0,-4 17-191,-15 95 1139,21-109-1016,2-9 94,-2 12 889,3-43-552,2 0-525,2 0-1,0 1 1,1-1-1,1 0 1,0 1-1,2 0 1,0 1-1,2-1 0,5-9-28,-13 26-1,-1 1 0,1-1 0,0 1 0,0 0 0,0-1 0,0 1 0,0 0 0,0 0 0,0-1 0,0 1 0,0 0 0,1 0 0,-1 0 0,0 0 0,1 1 0,-1-1 0,0 0 0,1 0 0,-1 1 0,1-1 0,-1 1 0,1 0 0,0-1 0,-1 1 1,1 0 5,0 1 1,-1-1-1,1 1 0,-1-1 0,1 1 0,-1 0 1,1 0-1,-1 0 0,1 0 0,-1 0 0,0 0 0,0 0 1,1 0-1,-1 0 0,0 1 0,0-1 0,0 0 1,1 2-6,3 6 73,0 0 1,0 1 0,-1-1 0,0 1 0,-1 0-1,1 5-73,0 14 213,-1-17 127,5-31-253,-3 8-87,0 0 0,0 0 0,1 0 0,1 0 0,0 1 0,7-7 0,-11 12 0,1 1 0,0-1 0,0 1 0,0 0 0,0 1 0,1-1 0,-1 1 0,1 0 0,0 0 0,0 0 0,0 1 0,0-1 0,1 1 0,-1 1 0,0-1 0,1 1 0,-3 1 7,-1 0-1,1 0 0,-1 0 0,1 1 1,-1-1-1,1 1 0,-1 0 0,0-1 1,1 1-1,-1 0 0,0 0 0,0 1 1,1-1-1,-1 0 0,0 1 0,0-1 1,-1 1-1,1 0 0,0 0 1,0-1-1,-1 1 0,1 0 0,-1 0 1,0 1-1,0-1 0,1 0 0,-1 0 1,-1 1-1,1-1 0,0 0 0,-1 1 1,1-1-1,-1 1 0,1 1-6,2 14 99,-1 0 1,-1 0-1,0-1 1,-2 12-100,1-13 51,5 29 426,-2-27-2849,-2-13 662,0-4-2877,-1-1-2986</inkml:trace>
  <inkml:trace contextRef="#ctx0" brushRef="#br0" timeOffset="105">2591 8295 9600,'0'0'384,"0"0"106,0 0 428,0 0-22,0 0-491,0 0-85,0 0-128,20-14 405,15-11-175,-7 4-261,1 1 0,2 1 1,-1 2-1,2 1-161,-27 14 14,0 0 0,0 0 0,1 0 0,-1 1 0,0-1 0,1 1 0,-1 1 0,0-1 0,1 1 0,-1 0 0,1 0 0,-1 0 0,1 1 0,-1 0 0,1 0 0,-1 1 0,0-1 0,0 1 0,0 0 0,0 0 0,0 1 0,0 0 0,0-1 0,-1 2 0,0-1 0,1 0 0,-1 1 0,0 0 0,-1 0 0,1 0 0,-1 0 0,0 1 0,0-1 1,0 1-1,1 2-14,3 7 72,-3-6 39,0-1-1,0 0 0,0 0 1,1 0-1,0-1 0,6 6-110,-9-10 39,0-1 0,0 1-1,0-1 1,0 0 0,0 0 0,1 1-1,-1-1 1,0-1 0,1 1-1,-1 0 1,1-1 0,-1 1 0,1-1-1,-1 0 1,1 0 0,-1 0-1,1 0 1,-1 0 0,1 0 0,-1-1-1,1 1 1,-1-1 0,1 0-1,1 0-38,5-2-106,-1-1 0,1 0 0,-1 0 0,0 0 0,0-1 0,-1 0-1,1-1 1,-1 0 0,0 0 0,2-3 106,11-19-4752,-6-4-4602,-11 19 7626</inkml:trace>
  <inkml:trace contextRef="#ctx0" brushRef="#br0" timeOffset="106">3092 8077 9088,'17'9'570,"-1"1"1,0 1 0,-1 0-1,0 1 1,-1 1 0,0 0-1,8 12-570,-14-17 102,-4-5-1,-1 1 0,1 0 0,-1 0 1,0 0-1,0 1 0,0-1 0,0 1 1,-1-1-1,0 1 0,0 0 0,0 0 1,0 0-1,-1 0 0,0 0 0,0 0 1,0 6-102,-2-4 112,0 0 0,0 0 0,0 0 0,-1 0 0,0 0 0,-1 0 0,1 0 0,-1-1 1,-1 1-1,1-1 0,-1 0 0,-1 1-112,-50 69 943,49-68-943,-1-1-1,1 0 0,-1-1 1,-1 0-1,1 0 1,-1 0-1,0-1 0,-8 3 1,10-6-1381,5-2-3168,1 0-3152</inkml:trace>
  <inkml:trace contextRef="#ctx0" brushRef="#br0" timeOffset="107">5755 8060 8192,'-8'0'42,"7"0"172,1 0 127,0 0 342,0 0 85,0 0 0,0 0-86,0 0-340,20-6 404,-15 5-690,54-7 378,0 2 0,0 3 0,0 2 0,23 5-434,-82-4-838,15 2 2419,-10 0-4532,-3-1-4632,-2-1 2932</inkml:trace>
  <inkml:trace contextRef="#ctx0" brushRef="#br0" timeOffset="108">5776 8244 8448,'0'0'533,"0"0"107,0 0 128,0 0 64,0 0-149,0 0-86,10 0 299,27-2-230,0 2 0,11 2-666,67-1 1015,-25-4 546,-50 3-10077,-40 0 2415</inkml:trace>
  <inkml:trace contextRef="#ctx0" brushRef="#br0" timeOffset="109">11333 7988 9856,'0'0'149,"0"0"64,0 0-63,0 0 106,0 0 512,17-15 1472,9-15-1506,-2-1 1,-1-2-1,-1-1-734,30-42 442,-36 53-314,-2-1-1,0 0 1,9-26-128,0 2 107,-19 87-107,-13 545 1408,10-592-7039,1 1-3073</inkml:trace>
  <inkml:trace contextRef="#ctx0" brushRef="#br0" timeOffset="110">10557 7986 9088,'18'-7'1001,"-1"0"1,2 1 0,-1 1-1,12-1-1001,23-1 318,0 2-1,1 2-317,48-4 479,-46 0-314,-18 1-120,0 2 1,3 2-46,-34-1-3777,-5 3-2312,-2 0 6078,0 0-3040</inkml:trace>
  <inkml:trace contextRef="#ctx0" brushRef="#br0" timeOffset="111">10918 7753 9472,'0'0'384,"-3"13"0,-3 12 128,0-1 128,2 7 0,-2 1 0,3 2-256,-1 4 128,1 1-384,0 6 128,2 0-128,-1-5 128,2-5-128,-3-4 0,3-4-256,3-7 0,-1 2-10240</inkml:trace>
  <inkml:trace contextRef="#ctx0" brushRef="#br0" timeOffset="112">8081 8410 7808,'0'0'405,"0"0"128,0 0 214,0 0 106,0 0-63,0 0-65,0 0-170,-20-23 1066,16 17-1562,-1 1 0,0 0-1,-1 0 1,1 0 0,-1 0 0,0 1 0,0 0 0,0 0 0,-1 1-1,1 0 1,-1 0 0,0 0 0,0 1 0,0 0 0,0 0-1,0 1 1,0 0 0,-1 0 0,1 1 0,0 0 0,-1 0 0,1 0-1,0 1 1,0 1 0,0-1 0,-1 1 0,1 0 0,1 0 0,-5 3-59,-8 4 0,0 0 0,1 2 0,0 0 0,1 1 0,0 1 0,1 1 0,1 0 0,0 1 0,1 1 0,0 0 0,1 1 0,1 0 0,1 1 0,0 0 0,2 1 0,0 0 0,1 0 0,1 1 0,0 0 0,2 1 0,0-1 0,2 1 0,-1 5 0,4-20 0,-1 0 1,1 1-1,0-1 1,0 0 0,0 1-1,1-1 1,0 0-1,1 0 1,-1 0 0,1 0-1,0 0 1,1 0-1,-1 0 1,1 0 0,0-1-1,1 0 1,-1 1-1,1-1 1,0 0 0,0-1-1,1 1 1,0-1 0,-1 0-1,1 0 1,0 0-1,1-1 1,-1 0 0,1 0-1,0 0 1,-1-1-1,1 1 1,0-1 0,0-1-1,1 1 1,2-1-1,13 3 63,0-2 1,0 0 0,0-1-1,0-1 1,0-2 0,0 0-1,0-1 1,0-1 0,0-1-1,-1-1 1,0-1-1,13-6-63,-17 5-1112,0-1-1,0 0 0,-2-1 1,1-1-1,11-10 1113,-13 10-7509</inkml:trace>
  <inkml:trace contextRef="#ctx0" brushRef="#br0" timeOffset="113">7948 8653 9856,'0'0'170,"0"0"193,0 0 106,23 0 705,131-7 732,-77 2-3066,0 3-6669,-63 2 4544</inkml:trace>
  <inkml:trace contextRef="#ctx0" brushRef="#br0" timeOffset="114">8179 8662 9088,'0'0'384,"-4"43"2389,-2-7-2218,1 1 0,2-1 0,2 1 0,1 0 0,2 0-1,3 9-554,1 79 1961,-6-123-1982,6-29-8661,0 2 2282,0-1 4096</inkml:trace>
  <inkml:trace contextRef="#ctx0" brushRef="#br0" timeOffset="115">6984 7539 6272,'0'0'170,"0"0"172,0 0 84,0 0 193,0 0 106,0 0-63,0 0-65,0 0-170,0 0-65,0 0-63,-1-4 21,-1-2-283,1 0 1,-1-1-1,1 1 0,0-1 0,1 1 1,-1-1-1,1 1 0,1-1 1,-1 1-1,1-1 0,0 1 0,1-1 1,-1 1-1,1 0 0,0-1 1,1 1-1,0-1-37,2-2 35,1 0-1,0 0 1,0 1 0,0 0-1,1 0 1,0 0 0,1 1-1,0 0 1,0 0 0,7-3-35,-5 3 18,1 0 0,0 1 0,0 0 0,0 1 0,0 0 0,1 1 0,0 0 0,0 1 0,0 0 0,0 1 0,1 0 0,-1 1 0,0 1 0,1 0 0,-1 0 0,1 2 0,-1-1 0,0 1 0,1 1-18,-8-1 55,0-1 1,0 1 0,0 0 0,-1 0-1,1 1 1,-1-1 0,0 1 0,0 0 0,0 0-1,0 1 1,0-1 0,0 1 0,-1 0-1,0 0 1,0 0 0,0 0 0,0 0-1,-1 1 1,1-1 0,-1 1 0,0 0-1,-1 0 1,1 0 0,-1-1 0,0 1 0,0 1-1,-1-1 1,1 0 0,-1 0 0,0 0-1,-1 0 1,1 0 0,-1 0 0,-1 5-56,-1 2 93,0-1 0,-1 1 0,0 0 0,-1-1 0,0 0 0,-1 0 1,0 0-1,-1-1 0,0 0 0,-1 0 0,0-1 0,0 0 0,-1 0 1,-1 0-94,-57 41 407,-2-3 0,-32 15-407,39-24 81,62-38-80,0 1 0,0-1-1,0 1 1,0-1 0,0 1-1,0-1 1,0 0-1,0 1 1,1-1 0,-1 1-1,0-1 1,0 1 0,1-1-1,-1 1 1,0-1-1,0 0 1,1 1 0,-1-1-1,0 0 1,1 1 0,-1-1-1,1 0 1,-1 1-1,0-1 1,1 0 0,-1 0-1,1 0 1,-1 1 0,1-1-1,-1 0 1,1 0-1,-1 0 1,1 0 0,-1 0-1,1 0 1,-1 0-1,1 0 1,-1 0 0,1 0-1,21 8 82,14-2 21,1-1-1,-1-3 1,1 0 0,-1-3-1,33-4-102,64 0-4907,-133 5-3605</inkml:trace>
  <inkml:trace contextRef="#ctx0" brushRef="#br0" timeOffset="116">7699 7212 9984,'-10'33'1719,"2"0"1,-2 18-1720,-1 32 913,2 14-913,7-68 166,-2 12 171,2-1 0,2 1 0,2 0 0,2 8-337,-3-46 43,0 0-1,0 1 1,0-1 0,1 0-1,-1 0 1,1 0-1,0 0 1,0 0 0,0 0-1,1 0 1,-1-1 0,0 1-1,1-1 1,0 1-1,0-1 1,-1 0 0,1 0-1,0-1 1,1 1-1,-1 0 1,0-1 0,0 0-1,2 1-42,12 3 87,1 0-1,0 0 0,0-2 0,0 0-86,-1-1 104,33 3 191,-38-5-651,0 1 0,0 0-1,0 1 1,9 3 356,-20-5-3051,-1 0-5951</inkml:trace>
  <inkml:trace contextRef="#ctx0" brushRef="#br0" timeOffset="117">8088 7271 8960,'0'1'232,"1"0"0,0 0 0,-1-1 0,1 1 1,0 0-1,0 0 0,-1-1 0,1 1 0,0 0 0,0-1 1,0 1-1,0-1 0,0 1 0,0-1 0,-1 0 0,1 1 1,0-1-1,0 0 0,1 0 0,-1 1 0,0-1 0,0 0 0,0 0 1,0 0-1,0 0 0,0 0 0,0-1 0,0 1 0,0 0-232,42-9-307,-17 3 772,111-9 461,16-2-3750,-142 15-6776</inkml:trace>
  <inkml:trace contextRef="#ctx0" brushRef="#br0" timeOffset="118">8210 7508 9856,'0'0'256,"10"6"128,6 1 128,3-1 128,5 0-256,-1-3 128,2 0-384,2-6 128,-1 0-128,-3-3 0,-4 0-128,0 1 0,0-1-1920,-6 2 128,0 0-4864</inkml:trace>
  <inkml:trace contextRef="#ctx0" brushRef="#br0" timeOffset="119">8169 7281 8192,'0'0'128,"0"0"42,0 0 172,0 0-1,0 0-149,-1 21 704,8 45 860,-4-43-1545,-1 0 0,-1 0 0,-1 1-211,-19 204 2198,20-226-2143,-1-1 0,1 1 0,0-1 0,-1 1 0,1-1 0,0 0 1,0 1-1,0-1 0,0 0 0,0 1 0,0-1 0,0 0 1,1 0-1,-1 0 0,0 0 0,1 0 0,-1 0 0,0 0 1,1-1-1,-1 1 0,1 0 0,0-1 0,-1 1 0,1-1 0,0 0-55,52 17-5,-43-14 167,16 5-32,1 0 25,1 0-1,-1-1 0,1-2 0,13 0-154,89 3 661,-129-8-1023,-2 0-1963,0 0-1494,0 0-4010</inkml:trace>
  <inkml:trace contextRef="#ctx0" brushRef="#br0" timeOffset="120">6990 8115 6912,'0'0'128,"0"0"21,0 0 107,0 0 64,0 0-128,5-2 21,38-11 146,1 2 0,0 2 0,0 1 0,27 0-359,189-2 1296,-36 2-1041,238-42 330,-103 8 345,-288 38-1188,26 4 258,-49 0-2750,-48 0-3842</inkml:trace>
  <inkml:trace contextRef="#ctx0" brushRef="#br0" timeOffset="121">9383 7796 4608,'0'0'149,"0"0"65,0 0-44,0 0 65,0 0 21,0 0 21,0 0 86,0 0 21,0 0 0,0 0-22,0 0-84,0 0-44,0 0-84,0 0-22,0 0 0,0 0 0,0 0 0,0 0 0,0 0 0,0 0 0,0 0 0,0 0 0,0 0 0,0 0 0,0 0 0,0 0 0,0 0 0,0 0 0,0 0 21,0 0 107,-12-26 2005,8 22-2158,1 0-1,-1 0 0,0 0 0,0 1 1,-1-1-1,1 1 0,-1 1 1,0-1-1,0 0 0,0 1 0,0 0 1,0 0-1,0 1 0,0-1 1,-1 1-1,1 0 0,0 1 1,-3-1-103,-19-2 246,0 2 1,1 1 0,-6 1-247,23 0 36,-1 0 0,0 1 0,0 0 1,0 1-1,1 0 0,0 1 0,-1 0 1,1 0-1,-7 5-36,0 1 14,1 1 1,0 0-1,0 1 1,-10 11-15,23-22 0,1 1 0,-1 0 0,1 0 0,-1 0 0,1 0 0,0 0 0,-1 0 0,1 0 0,0 0 0,0 0 0,1 1 0,-1-1 0,0 0 0,1 1 0,-1-1 0,1 0 0,0 1 0,0-1 0,0 1 0,0-1 0,0 1 0,1 2 0,1-1 0,-1 0 0,1 1 0,-1-1 0,1 0 0,0 0 0,1 0 0,-1-1 0,1 1 0,-1 0 0,2 0 0,6 6 0,0 0 0,1 0 0,0-1 0,0 0 0,1-1 0,11 6 0,-9-9 27,0 0 0,1 0 1,-1-1-1,1-1 1,0 0-1,-1-1 1,1-1-1,0 0 0,0-1 1,0-1-1,0 0 1,0-1-1,0-1 1,0 0-28,-52 13 91,-1 3 0,2 1 1,0 1-1,0 2 1,2 2-1,0 1 0,-15 14-91,46-33-7,1 1-1,-1 0 1,1 0-1,-1 0 1,1 0-1,0 0 1,0 0-1,0 1 1,0-1-1,0 1 0,0-1 1,1 1-1,-1 0 1,1 0-1,0-1 1,0 1-1,0 0 1,0 0-1,0 0 0,1 0 1,-1 1-1,1-1 1,0 0-1,0 0 1,0 0-1,0 0 1,1 0-1,-1 0 0,1 0 1,0 0-1,0 0 1,0 0-1,0 0 1,0 0-1,1 0 1,-1-1-1,1 1 0,0 0 1,-1-1-1,1 1 1,1-1-1,-1 0 8,9 10-9,0-1-1,1 0 1,1 0-1,0-2 1,0 1-1,1-2 1,8 4 9,-15-7 4,0-2 0,0 1 1,1-1-1,0 0 1,-1-1-1,1 0 1,0 0-1,0 0 1,0-1-1,0-1 0,1 1 1,-1-1-1,0 0 1,0-1-1,0 0 1,0-1-1,0 1 1,0-1-1,0-1 0,-1 0 1,1 0-1,-1 0 1,1-1-1,4-3-4,2-2 364,-11 8-8514,-3 1 2262</inkml:trace>
  <inkml:trace contextRef="#ctx0" brushRef="#br0" timeOffset="122">9476 8177 6784,'0'0'128,"0"0"21,0 0 86,0 0 42,0 0 107,-1 3 149,-11 47 713,2 0-1,2 1 0,1 12-1245,-4 26 680,5-22 515,6-66-982,13-34 171,-2 11-291,-8 13-87,1 1-1,1-1 1,0 1 0,0 0-1,0 0 1,1 0 0,0 1-1,1 0 1,0 0 0,4-3-6,0 3 0,-10 6 1,1 1 0,-1-1 0,0 1 0,1-1 0,-1 1 0,0 0 0,1-1 0,-1 1 0,1 0 0,-1 0 1,0 0-1,1 0 0,-1 0 0,1 1 0,-1-1 0,0 0 0,1 0 0,-1 1 0,0-1 0,1 1 0,-1 0 0,0-1 1,1 1-1,-1 0 0,0-1 0,0 1 0,0 0 0,1 1-1,18 27 111,-18-26-103,5 12 91,0 0 1,-2 1 0,0 0-1,0 0 1,-2 0-1,0 1 1,0-1-1,-2 1 1,0 6-100,-1-22-21,0-1-491,7-31-7574,-3 14 3116</inkml:trace>
  <inkml:trace contextRef="#ctx0" brushRef="#br0" timeOffset="123">9718 8433 9728,'-1'5'123,"1"0"0,-1-1-1,1 1 1,0 0 0,0 0 0,1 0 0,0 0 0,-1 0 0,1-1 0,1 1 0,-1 0 0,1-1 0,0 1 0,0-1-1,0 1 1,1-1 0,-1 0 0,1 0 0,0 0 0,3 2-123,-4-3 61,0-1-1,1 0 1,-1-1 0,0 1-1,1 0 1,0-1-1,-1 1 1,1-1 0,0 0-1,-1 0 1,1 0-1,0 0 1,0 0 0,0-1-1,0 1 1,0-1-1,0 0 1,0 0 0,0 0-1,0 0 1,0 0 0,0-1-1,0 0 1,0 1-1,0-1 1,-1 0 0,1 0-1,0 0 1,0-1-1,-1 1 1,1-1 0,-1 0-1,2 0-60,2-3 98,-1 1-1,0-1 0,0 0 1,0 0-1,0-1 0,-1 1 1,0-1-1,0 0 0,-1 0 1,1 0-1,-1-1 0,-1 1 1,1-1-1,0-2-97,-3 7 36,1-1 0,0 0-1,-1 1 1,0-1 0,0 0 0,1 0 0,-2 1 0,1-1-1,0 0 1,0 0 0,-1 1 0,0-1 0,1 0-1,-1 1 1,0-1 0,0 1 0,-1-1 0,1 1 0,0-1-1,-1 1 1,1 0 0,-1 0 0,0 0 0,0 0-1,0 0 1,0 0 0,0 0 0,0 1 0,-1-1-1,1 1 1,0-1 0,-1 1 0,1 0 0,-1 0 0,0 0-1,1 0 1,-3 0-36,-1 0-52,0 1 1,0-1-1,-1 1 0,1 0 0,0 1 0,0-1 0,0 1 1,0 1-1,0-1 0,0 1 0,0 0 0,0 0 1,0 1-1,-3 2 52,8-5-2517,1 0-6891</inkml:trace>
  <inkml:trace contextRef="#ctx0" brushRef="#br0" timeOffset="124">9961 8358 11392,'-2'3'39,"1"0"0,-1 0 0,1 0 1,0 0-1,0 0 0,0 0 0,1 1 1,-1-1-1,1 0 0,-1 1 0,1-1 0,0 0 1,1 1-1,-1-1 0,0 0 0,1 1-39,18 53 732,-9-31 597,-10-25-753,0-1-256,0 0-86,9-37 150,9-25-361,-17 58-23,1 1 0,-1 0 0,1 0 0,0-1 0,0 1 0,0 1 0,0-1 0,1 0-1,-1 0 1,1 1 0,-1-1 0,1 1 0,0 0 0,0 0 0,0 0 0,0 0 0,1 1 0,-3 1 4,1 0 1,-1 0 0,1 0 0,0 0 0,-1 0-1,1 0 1,0 1 0,-1-1 0,1 1 0,-1-1-1,1 1 1,-1 0 0,1 0 0,-1-1 0,0 1-1,1 0 1,-1 0 0,0 0 0,0 1-1,1-1 1,-1 0 0,0 0 0,0 1 0,-1-1-1,1 0 1,0 1 0,0-1 0,-1 1 0,1 0-5,25 49 422,-24-47-322,6 9 531,-4-26-375,3-13-269,-3 19 14,-1 0 1,1 0-1,0 0 0,1 1 0,0 0 0,0 0 0,0 0 0,0 0 0,1 1 0,0 0 0,0 0-1,-3 4-5,-1-1 1,1 1-1,-1 0 1,1 0-1,0 0 1,-1 0-1,1 0 1,0 0-1,0 1 1,0-1-1,-1 1 1,1 0-1,0 0 1,0 0-1,0 0 1,0 1-1,0-1 1,-1 1-1,1-1 1,0 1-1,0 0 1,-1 0-1,1 0 1,-1 1-1,1-1 1,-1 1-1,1-1 1,-1 1-1,0 0 1,0 0 0,1 0 3,1 3 0,1 0-1,-1 0 0,0 1 1,0-1-1,0 1 0,-1 0 1,0 0-1,0 0 0,0 1 0,-1-1 1,0 1-1,0-1 0,-1 1 1,0 0-1,0 0 2,3 21 236,-2 1 0,-2 28-236,0-35 321,-1-14-186,0-10-2365,-1-12-5338,2 6 2000</inkml:trace>
  <inkml:trace contextRef="#ctx0" brushRef="#br0" timeOffset="125">9612 7576 9088,'0'0'149,"0"0"107,0 0 107,0 0-1,0 0-84,0 0-44,0 0-63,0 0 85,0 0 128,0 0 85,0 0-63,0-3-22,1-1-315,-1 0 0,1 0 0,1 0 0,-1 0 0,0 0 0,1 0 0,0 0 0,0 1 0,0-1 0,0 1 0,1 0 0,-1-1 0,1 1 0,0 0 0,0 1 0,0-1 0,0 0 0,1 1 0,-1 0 0,1 0 0,-1 0 0,1 0 0,0 0 0,0 1 0,-1-1 0,3 1-69,1-1 24,1 0 0,-1 1 0,1 0 0,-1 0 0,1 1 0,-1 0 0,1 0 0,-1 1 0,1 0 0,-1 1 0,0-1 0,1 1 0,-1 0 0,0 1 0,0 0-24,-5-2 14,0 0 1,0 0-1,0 0 0,0 0 0,0 0 0,-1 0 0,1 1 1,0-1-1,-1 1 0,1-1 0,-1 1 0,0-1 0,1 1 0,-1 0 1,0 0-1,0-1 0,0 1 0,0 0 0,0 0 0,-1 0 1,1 0-1,-1 0 0,1 0 0,-1 1-14,0 1 27,0 0 0,0 0 0,-1 0 0,1 0 0,-1 0 0,0 0 0,0 0 0,0 0 1,-1 0-1,0-1 0,1 1 0,-2 1-27,-3 5 63,-1 1 1,0-1-1,-1-1 1,0 0 0,0 0-1,-1 0 1,0-1 0,-2 1-64,-107 58 661,121-67-608,1-1 1,-1 1-1,0 0 0,1 0 1,-1 0-1,1 1 1,-1-1-1,0 1 1,3 1-54,4-1 95,64 11 193,4 0-648,-25-8-6885,-53-4 269</inkml:trace>
  <inkml:trace contextRef="#ctx0" brushRef="#br0" timeOffset="126">6694 7371 5760,'-3'7'461,"-1"-1"-1,1 1 1,-1-1 0,0 0 0,0 0-1,0-1 1,-5 5-461,-22 31 1511,-4 38-537,3 0 0,4 2 0,-16 78-974,30-101 84,3 1-1,2 1 0,3-1 0,3 1 1,2 0-1,4 11-83,0-19 41,3-1 1,2 1-1,3-2 1,1 1-1,3-2 0,2 0 1,8 14-42,-17-45-118,0-2 1,0 1 0,2-2-1,0 1 1,0-1 0,2 0-1,0-1 1,0-1 0,2 0-1,-1-1 1,2 0 0,-1-1-1,2 0 1,-1-1 0,1-1-1,2 0 118,3 0-8362</inkml:trace>
  <inkml:trace contextRef="#ctx0" brushRef="#br0" timeOffset="127">11974 7051 10752,'0'0'128,"0"0"0,0 0 0,0 0 0,0 0 21,0 0 64,0 0-63,3 5-22,26 41 217,-2 1-1,-3 2 1,-1 0 0,-3 1 0,-2 1 0,0 7-345,-3 8 331,-3 1 0,-3 1 0,-3 0 0,-2 27-331,-5-54 210,-2 0 0,-1 0 0,-2-1 0,-2 0 0,-2 0 0,-1 0 0,-17 35-210,1-17 302,-3-1 0,-33 46-302,20-35 527,-16 38-527,49-80 71,8-20-65,0 0 0,0 0 0,-1-1 0,0 1 0,0-1 0,0 1 0,-1-1 0,1 0 0,-1 0 0,-1-1 0,1 1 0,-1-1 0,-1 1-6,-1 0-106,5-4-406,2-1-512,0 0-1941,0 0-1089,0 0-2388</inkml:trace>
  <inkml:trace contextRef="#ctx0" brushRef="#br0" timeOffset="128">12339 7129 6144,'0'0'128,"0"0"106,0 0 428,0 0 106,0 0 0,0 0-22,0 0-84,0 0-65,0 0-170,0 0-65,0 0-63,0 0 64,0 0 21,37 5 640,43 11-174,-56-10-572,1-2 1,0 0-1,23 0-278,-42-2 317,-5-2-4229,0 1-4226,-1-1 5770</inkml:trace>
  <inkml:trace contextRef="#ctx0" brushRef="#br0" timeOffset="129">12775 7161 8192,'0'0'149,"0"0"256,0 0 726,0 0 149,0 0-405,14-16 639,56-97-470,-42 65-923,3 2 1,1 1-1,9-7-121,-23 29 22,-23 49-22,1 1 0,1 19 0,-1 45 0,0 21 0,-9 32 0,11-129 13,0-8 44,1 1 1,0 0 0,0 0 0,1-1 0,0 1-1,1 0 1,-1 0 0,2 0 0,-1 1-58,-1-9 213,0 0-42,0 0 42,0 0-63,0 0-23,0 0-41,0 0-171,0 0-534,0 0-1941,0 0-1131,0 0-2879</inkml:trace>
  <inkml:trace contextRef="#ctx0" brushRef="#br0" timeOffset="130">245 9642 9728,'0'0'128,"0"0"0,1 1-22,19 16-82,0 1 0,-1 1 0,-1 1 0,-1 0 0,-1 2 0,0 1-24,-8-10 79,0 1 1,-1 0-1,0 0 1,-2 0-1,1 1 1,-2 0-1,0 0 1,0 0-1,-2 0 1,1 7-80,-3-16 77,1-1 0,-1 1 0,-1-1 0,1 0 0,-1 1-1,0-1 1,0 1 0,-1-1 0,1 0 0,-1 0 0,0 0 0,0 0 0,-1 0 0,0 0 0,0-1-1,0 1 1,0-1 0,-1 0 0,1 0 0,-1 0 0,0 0 0,0-1 0,-1 0 0,1 1 0,-1-1 0,0-1-1,1 1 1,-1-1 0,0 0 0,-5 1-77,1 0 88,-1 0-1,1-1 1,0-1 0,-1 0-1,1 0 1,-1 0 0,1-1-1,0-1 1,-1 0 0,1 0-1,-1-1 1,1 0 0,0 0-1,0-1 1,0-1 0,0 1-1,-3-3-87,4 2 22,0-1 0,1 0 0,0 0 0,0 0 0,0 0 0,1-1 0,0 0 0,0-1 0,0 0-1,1 0 1,0 0 0,0 0 0,1-1 0,0 1 0,0-1 0,1 0 0,0 0 0,0-1 0,1 1 0,0-1 0,0 1 0,1-1-1,1 0 1,-1 1 0,1-1 0,0 0 0,1 0 0,0 1 0,1-1 0,0 1 0,0-1 0,1 1 0,0 0 0,0 0 0,1 0 0,0-1-22,3-5-14,1 0 1,0 0-1,1 1 1,1 0-1,0 1 1,0 0-1,1 0 1,1 1-1,0 0 1,0 1-1,1 1 1,0 0-1,1 1 1,0 0-1,1 1 1,-1 1-1,1 0 1,0 1 0,6-1 13,31-5-128,1 1 0,25 1 128,-58 5-2048,-20 4-6912</inkml:trace>
  <inkml:trace contextRef="#ctx0" brushRef="#br0" timeOffset="131">706 9716 9344,'0'0'128,"0"0"0,0 0 42,0 0 172,0 0 63,0 0 86,25 3 767,22 3-590,-1-1 0,21-3-668,0-2-3064,-67 0-4146</inkml:trace>
  <inkml:trace contextRef="#ctx0" brushRef="#br0" timeOffset="132">708 9906 9088,'6'-5'21,"-5"4"128,-1 1 193,0 0 42,3-1-242,0 1 1,1 0-1,-1 0 1,0 0-1,0 0 1,0 0-1,0 1 1,0-1-1,0 1 1,1 0-143,4 1 196,39 3 288,-1 3-1,-1 2 1,38 14-484,-80-24-677,8 4 2466,-8-3-4169,0-1-3883,-3 0 866</inkml:trace>
  <inkml:trace contextRef="#ctx0" brushRef="#br0" timeOffset="133">2582 10511 8448,'0'0'149,"0"0"107,0 0 128,0 0 107,0 0 21,0 0-22,0 0-84,0 0-65,0 0-149,14-18 555,0 1-456,1-2-72,0 0 0,2 2 0,0 0 0,4-1-219,-16 13 7,1 1 1,0 0-1,1 0 1,-1 1-1,1-1 1,-1 2-1,1-1 1,0 1-1,0 0 1,0 0 0,0 1-1,1-1 1,-1 2-1,0-1 1,6 1-8,7 3-2,1 0 0,-1 1 0,0 2 1,-1 0-1,1 0 0,15 10 2,-9-5 39,1-2 0,0 0 0,4-1-39,-12-4 116,1-1 0,0 0 0,-1-2-1,1 0 1,0-2 0,0 0 0,14-3-116,-19 2 34,0 0 0,0 1 0,0 1 0,0 0 1,0 1-1,0 1 0,0 0 0,0 1 0,0 1 0,13 4-34,-25-6-181,14 4 743,-12-3-3652,-5-3-5315</inkml:trace>
  <inkml:trace contextRef="#ctx0" brushRef="#br0" timeOffset="134">3411 10275 8064,'-1'1'94,"0"-1"-1,0 1 1,0 0 0,0-1 0,0 1 0,1 0-1,-1-1 1,0 1 0,0 0 0,1 0-1,-1 0 1,1 0 0,-1 0 0,1 0 0,-1 0-1,1 0 1,0 0 0,-1 0 0,1 0 0,0 0-1,0 0 1,0 0 0,-1 0 0,1 0 0,0 0-1,1 1 1,-1-1 0,0 0 0,0 0-94,2 3 124,1-1 0,-1 0 0,1 0 0,0 0 0,-1 0 0,1 0 0,1 0 0,1 1-124,2 1 87,0 0 0,1 0 0,0-1 0,0 0 0,0 0 1,1 0-1,-1-1 0,1-1 0,1 1-87,46 17 2544,-86 17-1755,-35 41-409,8-7-1220,15-27-3799,29-31-2699</inkml:trace>
  <inkml:trace contextRef="#ctx0" brushRef="#br0" timeOffset="135">1504 9786 7552,'0'0'640,"0"0"21,0 0 86,0 0 21,0 0 0,-1-3 0,-1-3-521,-1 0 0,0 0 0,0 0 1,0 0-1,-1 1 0,0 0 0,0-1 0,-1 1 1,1 1-1,-1-1 0,-4-3-247,7 6 9,-1 0-1,1 0 1,-1 1 0,1-1-1,-1 1 1,0-1 0,0 1-1,1 0 1,-1 0-1,0 0 1,0 0 0,0 1-1,0-1 1,0 1 0,0 0-1,0 0 1,0 0 0,0 0-1,0 1 1,-1-1-1,1 1 1,1-1 0,-1 1-1,0 0 1,0 0 0,-2 2-9,-4 2 0,1 1 0,1 1 0,-1-1 0,1 1 0,0 1 0,1-1 0,-1 1 0,1 0 0,1 1 0,0-1 0,0 1 0,1 0 0,0 0 0,0 1 0,1-1 0,0 1 0,1 0 0,0-1 0,1 1 0,0 0 0,0 0 0,1 0 0,0 4 0,0-3 0,0 1 0,1 0 0,1 0 0,-1-1 0,2 1 0,0-1 0,0 0 0,1 0 0,0 0 0,1 0 0,0 0 0,1-1 0,0 0 0,1 0 0,-1-1 0,2 0 0,0 0 0,0 0 0,7 5 0,-3-6 6,0 0 0,1-1 0,0 0 0,0-1 0,0 0 0,1-1 0,1 0-6,34 4-4757,-37-11 170,1-11-831</inkml:trace>
  <inkml:trace contextRef="#ctx0" brushRef="#br0" timeOffset="136">1424 9202 9216,'4'2'247,"1"0"-1,-1 0 1,1-1 0,-1 1 0,1-1 0,0 0-1,0 0 1,0-1 0,0 1 0,3-1-247,16 4 113,-21-4-86,0 1 0,-1 0 0,1-1 0,0 1 1,-1 0-1,1 0 0,-1 1 0,0-1 0,1 1 0,-1-1 0,0 1 0,0 0 0,0-1 1,0 1-1,0 0 0,0 0 0,-1 1 0,1-1 0,-1 0 0,1 1-27,-1 0 22,-1-1 0,1 1 0,-1-1 0,0 1 0,0 0 0,0-1 0,0 1 0,-1-1 0,1 1 0,-1-1-1,1 1 1,-1-1 0,0 1 0,0-1 0,0 0 0,0 1 0,0-1 0,-1 0 0,1 0 0,-1 0 0,-1 2-22,-9 10 77,0 0 0,-1-1 0,-15 12-77,13-12 51,0 1 0,1 0 0,-4 8-51,17-22 5,0 1 0,1 0 0,-1 0 0,1 0 0,-1 0 0,1 0 0,0 0 0,-1 0 0,1 0 0,0 0 0,0 0 0,0 0 0,0 0 0,0 0 0,0 1 0,0-1 0,0 0 0,0 0 0,0 0 0,0 0 0,1 0 0,-1 0 0,0 0 0,1 0 0,-1 0 0,1 0 0,-1 0 0,1 0 0,0-1 0,-1 1 0,1 0 0,0 0 0,-1 0 0,1-1 0,0 1 0,0 0 0,0-1 0,0 1 0,0-1 0,0 1 0,0-1 0,0 1 0,0-1 0,1 0-5,52 21 295,-47-19-277,68 14-903,-57-13-1165,0-1 0,0-1 0,0-1-1,0 0 1,9-2 2050,0-2-1557</inkml:trace>
  <inkml:trace contextRef="#ctx0" brushRef="#br0" timeOffset="137">1766 9626 9984,'0'0'43,"0"0"0,0 1 0,0-1 0,0 0 0,0 0 0,0 1 0,0-1 0,0 0 0,0 0 1,0 1-1,0-1 0,0 0 0,1 0 0,-1 1 0,0-1 0,0 0 0,0 0 0,0 0 0,0 0 0,1 1 0,-1-1 1,0 0-1,0 0 0,0 0 0,0 0 0,1 1 0,-1-1 0,0 0 0,0 0 0,0 0 0,1 0 0,-1 0 1,0 0-1,0 0 0,1 0 0,-1 0 0,0 0 0,0 0 0,1 0 0,-1 0 0,0 0 0,0 0 0,1 0-43,20 2 716,27-6-477,-43 3-124,51-7 196,-33 4-711,0 0-1,20 1 401,-35 4-2304,-1 1-4608</inkml:trace>
  <inkml:trace contextRef="#ctx0" brushRef="#br0" timeOffset="138">1734 9809 9216,'7'-2'0,"9"-2"128,-6 4 0,0 0 128,5 1 0,7 4 128,2-2 0,7 1-128,-5 0 0,3-2-128,-9-1 0,0 2 0,-7-2 0,-1-1-128,-5 0 0,-1 2-2816,-6-2 0,0 0-1408</inkml:trace>
  <inkml:trace contextRef="#ctx0" brushRef="#br0" timeOffset="139">1757 9609 8576,'0'0'128,"0"0"21,0 0 86,0 0 21,-7 27 896,-4 39 846,0 38-1998,9-78 189,2 0 0,0 0 1,2 0-1,1 1 0,4 13-189,-7-37 40,1 0 0,0 0 0,-1 0 0,1 0-1,1 0 1,-1 0 0,0 0 0,1-1 0,-1 1 0,1 0 0,0-1 0,0 1 0,0-1 0,0 0 0,0 0 0,1 0 0,-1 0 0,0 0 0,1 0 0,0 0 0,-1-1 0,1 1 0,0-1 0,0 0 0,0 0 0,1 0-40,5 0-319,0 0 0,0 0-1,0-1 1,0 0 0,1-1-1,-1 0 1,0 0 0,3-2 319,11-1-8085</inkml:trace>
  <inkml:trace contextRef="#ctx0" brushRef="#br0" timeOffset="140">2380 9694 6656,'0'0'170,"0"0"172,0 0 106,0 0 277,-6-9 1899,3 3-2388,0 1-1,-1-1 1,0 1-1,0 0 1,-1 0-1,1 1 1,-1-1-1,0 1 1,0 0 0,0 0-1,-1 1 1,1-1-1,-1 1 1,0 1-1,-1-2-235,3 3 15,0 0-1,-1 0 1,1 0 0,0 0-1,0 1 1,0-1-1,-1 1 1,1 0-1,0 0 1,0 1-1,-1 0 1,1-1-1,0 1 1,0 0 0,0 1-1,0-1 1,0 1-1,0 0 1,1 0-1,-1 0 1,0 0-1,1 1 1,0-1 0,-2 3-15,-3 2 0,1 0 0,0 0 0,1 0 0,0 1 0,0 0 0,1 1 0,0-1 0,0 1 0,1 0 0,-1 2 0,4-8 0,0 0 0,0-1 0,1 1 0,-1 0 0,1 0 0,-1-1 0,1 1 0,0 0 0,0 0 0,0 0 0,0 0 0,1 0 0,-1-1 0,1 1 0,-1 0 0,1 0 0,0-1 0,0 1 0,1 0 0,-1-1 0,0 1 0,1-1 0,-1 0 0,1 1 0,0-1 0,0 0 0,0 0 0,0 0 0,0 0 0,1-1 0,-1 1 0,0 0 0,1-1 0,-1 0 0,1 1 0,0-1 0,-1 0 0,12 3 2,-1 0 1,1 0 0,0-1-1,-1-1 1,1-1 0,1 0-1,-1 0 1,6-2-3,-35 31 107,7-16-104,0 0 0,1 0 1,0 1-1,1 1 1,0-1-1,2 1 1,0-1-1,0 1 0,1 10-3,2-21 4,0 0 0,1 0-1,0 0 1,0 0-1,0-1 1,1 1-1,0 0 1,0 0 0,0 0-1,0 0 1,1-1-1,0 1 1,0 0 0,0-1-1,0 0 1,1 0-1,0 1 1,0-1 0,0-1-1,0 1 1,1 0-1,-1-1 1,1 0 0,0 0-1,0 0 1,0 0-1,0 0 1,0-1 0,1 0-1,-1 0 1,1 0-1,0 0 1,1-1-4,9 4 54,0-1 0,0-1 1,0-1-1,0 0 0,4-1-54,23-4-2703,-25-1-6022</inkml:trace>
  <inkml:trace contextRef="#ctx0" brushRef="#br0" timeOffset="141">2663 9781 6784,'0'0'256,"27"-7"853,-17 5-987,1 1-1,0-1 1,0 2-1,0 0 1,0 0 0,0 1-1,0 0 1,-1 1-1,1 0 1,0 0 0,-1 1-1,2 2-121,6 1 169,1 2 1,-2 0-1,1 1 0,-1 1 0,0 0 1,5 6-170,-11-6 122,0 0 0,-1 1 0,0 0 1,0 1-1,-1 0 0,-1 0 0,0 1 1,4 8-123,-1 2 299,0 0 1,-2 1-1,-1 0 1,4 16-300,-11-33 38,1-1 0,-1 1 1,0 0-1,-1-1 1,0 1-1,0 0 0,0-1 1,-1 1-1,0-1 1,-1 3-39,1-7-2112,1-2-5376</inkml:trace>
  <inkml:trace contextRef="#ctx0" brushRef="#br0" timeOffset="142">3077 10097 7552,'-10'-8'1322,"10"8"-7252</inkml:trace>
  <inkml:trace contextRef="#ctx0" brushRef="#br0" timeOffset="143">2997 10079 4864,'12'-11'0,"-11"10"22,-1 1 1,1-1 0,-1 1-1,1 0 1,-1-1-1,1 1 1,0 0-1,-1 0 1,1-1 0,-1 1-1,1 0 1,-1 0-1,1 0 1,0 0-1,-1 0 1,1-1 0,0 1-1,-1 1 1,1-1-1,-1 0 1,1 0-1,0 0 1,-1 0 0,1 0-1,-1 0 1,1 1-1,0-1 1,-1 0-1,1 0 1,-1 1 0,1-1-1,-1 1 1,1-1-1,-1 0 1,1 1-1,-1-1 1,0 1 0,1-1-1,-1 1 1,0-1-1,1 1-22,6 17 1260,-7-17-1184,35 80 2292,-31-71-2197,1 0-1,-1 0 1,1-1 0,1 1-1,0-1 1,0-1 0,1 1-1,0-1 1,7 6-171,-13-13 44,0-1 1,0 1-1,0-1 0,0 0 0,0 0 1,0 1-1,0-1 0,0 0 0,0 0 1,1 0-1,-1 0 0,0 0 1,0 0-1,0 0 0,0 0 0,0-1 1,0 1-1,0 0 0,0-1 1,0 1-1,0-1 0,0 1 0,0-1 1,0 1-1,0-1 0,0 0 0,0 0 1,0 1-1,0-1 0,-1 0-44,25-28 571,-18 13-1093,3-26-8415,-9 40 8689,4-23-1821</inkml:trace>
  <inkml:trace contextRef="#ctx0" brushRef="#br0" timeOffset="144">4378 10156 5760,'0'0'149,"0"0"192,0 0 470,0 0 170,0 0-63,0 0-86,0 0-235,2 3-64,12 21-261,-2 0-1,0 0 0,-2 1 0,0 0 0,-2 1 1,-1 0-1,-1 1 0,-1-1 0,-1 1 1,-2 0-1,-1 0 0,-1 0 0,-1 0 1,-4 24-272,5-47 79,-1-1 1,1 1 0,-1-1 0,0 1 0,0-1 0,0 1 0,-1-1 0,1 0 0,-1 1 0,0-1 0,0 0 0,0 0 0,0 0 0,0-1 0,-1 1 0,1 0-1,-1-1 1,-2 2-80,2-2 35,0-1 0,-1 1 0,1-1 1,-1 0-1,0 0 0,1-1 0,-1 1 0,0 0 0,0-1 0,1 0 0,-1 0 0,0 0 0,0-1 0,0 1 0,1-1 0,-1 0 0,0 0 0,0 0-35,-13-5 62,1 0 0,-1-2 0,1 1 1,1-2-1,-1 0 0,2-1 0,-1 0 1,1-1-1,-7-9-62,-18-17 104,2-2 0,-17-24-104,49 57 0,0 0 0,1-1 0,-1 1 0,1-1 0,0 0 0,1 0 0,0 0 0,0 0 0,0-1 0,1 1 0,0-1 0,1 0 0,0 0 0,0 1 0,0-1 0,1 0 0,0 0 0,1 0 0,0 0 0,0 0 0,0 1 0,1-1 0,0 1 0,1-1 0,0 1 0,0 0 0,1-1 0,-1 2 0,1-1 0,1 0 0,-1 1 0,6-6 0,4-2-32,0 0 0,0 1 0,2 1 0,-1 0 0,2 1 0,-1 1 0,1 0 1,1 1-1,0 1 0,0 1 0,1 0 0,0 2 0,0 0 0,2 0 32,50-7-73,0 2-1,1 4 0,12 2 74,-78 4 6,17 0 0,-18 1 24,0-1 0,0 0 1,0 0-1,0 0 0,0-1 0,0 0 0,0 0 1,0 0-1,3-2-30,-6 3 0,-2 0-406,0 0-1321,0 0-4951,0 0-1556</inkml:trace>
  <inkml:trace contextRef="#ctx0" brushRef="#br0" timeOffset="145">4598 10535 7040,'0'0'277,"0"0"150,0 0 298,0 0 128,0 0-42,26-7 1301,-4-6-1854,0-2 0,-1 0 0,-1-1 0,0-1 1,-1-1-1,-1-1 0,-1-1 0,0 0 0,-2-1 0,3-6-258,-14 22 17,-3 4-10,0 0-1,0 0 1,0 0-1,0 0 1,-1 0 0,1 0-1,0-1 1,-1 1 0,1 0-1,-1-1 1,1 1 0,-1 0-1,0-1 1,0 1-1,1-1 1,-1 1 0,0 0-1,0-1 1,0 1 0,-1-1-7,1 2 0,0 1 0,0-1 0,0 0 0,0 0 0,0 0 0,0 0 0,-1 0 0,1 1 0,0-1 0,0 0 0,0 0 0,0 0 0,0 0 0,-1 0 0,1 0 0,0 0 0,0 0 0,0 0 0,-1 0 0,1 0 0,0 1 0,0-1 0,0 0 0,-1 0 0,1 0 0,0-1 0,0 1 0,0 0 0,-1 0 0,1 0 0,0 0 0,0 0 0,0 0 0,0 0 0,-1 0 0,1 0 0,0 0 0,0 0 0,0 0 0,0-1 0,-1 1 0,1 0 0,0 0 0,0 0 0,0 0 0,0 0 0,0-1 0,0 1 0,0 0 0,0 0 0,-1 0 0,1-1 0,0 1 0,0 0 0,0 0 0,0 0 0,0 0 0,0-1 0,0 1 0,0 0 0,0 0 0,0 0 0,0-1 0,0 1 0,0 0 0,0 0 0,-8 9 0,-5 21-43,2 0 0,1 1 0,1 0 0,1 1 0,2 0 0,2 0 0,0 10 43,-6 30-83,7-27 232,3-44-42,7-14 127,9-15-170,1 0 0,15-18-64,-32 45-1,1 1 0,-1-1 0,1 0-1,-1 1 1,1-1 0,-1 1 0,1-1 0,0 1-1,-1-1 1,1 1 0,0-1 0,-1 1 0,1 0-1,0-1 1,0 1 0,-1 0 0,1 0 0,0-1-1,0 1 1,-1 0 0,1 0 0,0 0 0,0 0 0,0 0-1,-1 0 1,1 0 0,0 0 0,0 1 0,0-1 1,20 17-35,8 31-2,-21-28-186,-1 0 0,-1 0 1,2 9 222,14 43-1487,-22-71-1521,0-1-3733</inkml:trace>
  <inkml:trace contextRef="#ctx0" brushRef="#br0" timeOffset="146">5060 10482 7552,'-2'6'89,"-1"0"0,2 0 0,-1 1 1,1-1-1,0 0 0,0 1 0,1-1 0,0 1 1,0-1-1,0 1 0,1-1 0,1 4-89,0 4 157,0-1 0,1 0 1,1-1-1,0 1 0,5 8-157,-8-18 101,0-1 0,1 1 1,-1-1-1,1 1 1,0-1-1,-1 1 0,1-1 1,0 0-1,0 0 0,1 0 1,-1 0-1,0 0 0,1-1 1,-1 1-1,1-1 0,-1 1 1,1-1-1,0 0 1,0 0-1,-1 0 0,1 0 1,0-1-1,0 1 0,3-1-101,-3 0 73,0 0 0,1-1-1,-1 1 1,0-1 0,0 0-1,1 0 1,-1 0 0,0-1 0,0 1-1,0-1 1,0 0 0,0 1-1,-1-1 1,1 0 0,-1-1-1,1 1 1,-1 0 0,0-1 0,1 0-1,-1 1 1,-1-1 0,2-2-73,-1 2 53,0 0 0,0-1 0,0 1 0,-1-1 0,1 0 1,-1 0-1,0 0 0,0 1 0,0-1 0,-1 0 0,1 0 1,-1 0-1,0 0 0,0 0 0,-1 0 0,1 0 0,-1 0 1,0 0-1,0 0 0,0 0 0,0 0 0,-1 1 0,1-1 0,-1 0 1,0 1-1,0 0 0,-1-1 0,1 1 0,-1 0 0,1 0 1,-2-1-54,1 1 20,-1 0 0,1 0 1,-1 0-1,0 0 0,0 1 0,0 0 1,0-1-1,0 1 0,-1 1 1,1-1-1,-1 1 0,1 0 1,-1 0-1,1 0 0,-1 0 0,1 1 1,-1 0-1,0 0 0,1 0 1,-1 0-1,0 1 0,1 0 1,-1 0-1,1 0 0,-1 0 1,-3 3-21,-32 21 480,25-6-2144,14-18 1134,0 1 0,1-1 1,-1 0-1,1 0 0,0 0 0,-1 1 0,1-1 1,0 0-1,0 0 0,0 1 0,-1-1 0,1 0 1,1 1-1,-1-1 0,0 1 530,1 6-4437</inkml:trace>
  <inkml:trace contextRef="#ctx0" brushRef="#br0" timeOffset="147">5290 10466 9728,'6'9'18,"0"1"1,0-1-1,-1 1 1,0 0 0,-1 0-1,0 0 1,0 1-1,-1-1 1,1 10-19,10 24 89,-10-31 48,7 14 543,-2 1-1,-1 0 1,-1 3-680,-7-30 576,0-1-256,0-35 298,-1 22-552,1 1 1,0-1-1,0 1 0,1-1 0,1 1 0,0 0 0,1-1 0,0 1 0,1 0 1,5-10-67,-9 22 0,0-1 0,1 1 0,-1-1 0,0 1 0,0 0 0,1-1 0,-1 1 0,0 0 0,1-1 0,-1 1 0,0 0 0,1 0 0,-1-1 0,1 1 0,-1 0 0,1 0 0,-1 0 0,0-1 0,1 1 0,-1 0 0,1 0 0,-1 0 0,1 0 0,-1 0 0,1 0 0,-1 0 0,1 0 0,-1 0 0,0 0 0,1 0 0,-1 0 0,1 0 0,-1 1 0,1-1 0,-1 0 0,1 0 0,-1 0 0,0 1 0,1-1 0,-1 0 0,0 0 0,1 1 0,-1-1 0,0 0 0,1 1 0,-1-1 0,0 1 0,13 15 0,-12-15 0,6 10 106,-1 0 1,0 0 0,0 0-1,-1 1 1,3 10-107,-7-21 8,-1-1 0,1 0 0,-1 0 0,1 0-1,-1 0 1,1 0 0,-1 0 0,1 0 0,-1 0 0,1 0 0,0 0 0,-1-1 0,1 1 0,-1 0 0,1 0 0,-1 0 0,1-1-1,-1 1 1,1 0 0,-1 0 0,0-1 0,1 1 0,-1-1 0,1 1 0,-1 0 0,0-1 0,1 1 0,-1-1 0,0 1 0,1-1-1,-1 1 1,0-1-8,14-14 3,2-8 83,-10 14-81,0 0 0,0 1 0,0 0 0,1 0 0,6-6-5,-11 13 0,-1 0 0,1-1-1,0 1 1,-1 0 0,1 0 0,0 0 0,0 0 0,0 0 0,0 1-1,0-1 1,0 1 0,0-1 0,0 1 0,0-1 0,0 1 0,0 0-1,0 0 1,0 0 0,0 0 0,0 1 0,0-1 0,0 0 0,0 1-1,0 0 1,0-1 0,0 1 0,0 0 0,0 0 0,-1 0 0,2 1 0,9 7 0,-1 1 1,0 0 0,0 1 0,-1 0 0,-1 1 0,0 0-1,0 0 1,-1 1 0,4 10-1,16 23 121,-28-50-9507,-7-26 8191,0 4-1792</inkml:trace>
  <inkml:trace contextRef="#ctx0" brushRef="#br0" timeOffset="148">5937 10199 8192,'19'4'1746,"0"-1"-1,-1-1 1,7 0-1746,101-3 608,-50-1-53,-15-2 712,-30 1-2981,-1 2-9338,-30 1 8983</inkml:trace>
  <inkml:trace contextRef="#ctx0" brushRef="#br0" timeOffset="149">5973 10337 9088,'0'0'149,"0"0"64,0 0-42,0 0 42,0 0-63,0 0 63,0 0 342,0 0 85,13 1 618,62 1-198,-1-4 1,6-3-1061,-23 2 183,19 4-1271,-76-1-8426</inkml:trace>
  <inkml:trace contextRef="#ctx0" brushRef="#br0" timeOffset="150">7152 9900 9600,'0'0'149,"0"0"150,0 0 277,0 0 64,0 0 0,0 0 0,0 0 21,0 0 22,0 0-235,-8-32 576,7 24-996,1 1 0,0 0 1,1-1-1,-1 1 1,1-1-1,1 1 1,-1 0-1,1-1 1,1 1-1,-1 0 0,1 1 1,1-1-1,-1 0 1,1 1-1,0 0 1,0-1-1,1 2 1,0-1-1,0 0 0,0 1 1,1 0-1,-1 1 1,1-1-1,1 1 1,-1 0-1,0 0 1,1 1-1,0 0 0,0 0 1,0 0-1,0 1 1,0 0-1,0 1 1,1 0-1,-1 0 0,1 0 1,-1 1-1,1 0 1,-1 0-1,0 1 1,1 0-1,-1 1 1,0-1-1,1 1 0,0 1-28,-4-1 6,1-1-1,-1 1 0,0 0 0,0 1 0,1-1 0,-2 1 0,1 0 0,0-1 1,0 2-1,-1-1 0,0 0 0,0 1 0,0 0 0,0-1 0,0 1 0,-1 1 0,0-1 1,1 0-1,-2 0 0,1 1 0,0-1 0,-1 1 0,0-1 0,0 1 0,0 0 1,-1-1-1,1 1 0,-1 0 0,-1 1-5,1 2 36,-1 0 1,-1 0-1,1-1 1,-1 1-1,-1-1 1,1 1-1,-1-1 0,-1 0 1,1 0-1,-1 0 1,-1 0-1,1-1 1,-1 1-1,0-1 1,0-1-1,-1 1 0,-2 1-36,-29 21 195,-2-1-1,0-2 0,-2-2 1,-6 1-195,-28 16 246,67-35-246,8-4 2,1 0 0,-1-1 0,0 1 0,0-1 0,1 1 0,-1 0 0,1-1 0,-1 1 0,0-1-1,1 1 1,-1-1 0,1 1 0,-1-1 0,1 1 0,0-1 0,-1 1 0,1-1 0,-1 0 0,1 1 0,0-1-1,-1 0 1,1 0 0,0 1 0,-1-1 0,1 0 0,0 0 0,0 0 0,-1 0 0,1 0-2,26 9 94,4-3 101,0-2 0,0-1 0,24-1-195,-15-1-2633,40 6 2633,-66-5-3733,0 0-5099</inkml:trace>
  <inkml:trace contextRef="#ctx0" brushRef="#br0" timeOffset="151">7767 9626 11264,'-17'58'1510,"-98"371"2121,114-428-3588,1-1 0,0 1 0,0 0 1,0 0-1,0 0 0,0 0 0,0 0 0,0 0 1,0-1-1,0 1 0,0 0 0,0 0 0,0 0 0,1 0 1,-1 0-1,0-1 0,1 1 0,-1 0 0,1 0 1,-1 0-1,1-1 0,-1 1 0,1 0 0,-1-1 1,1 1-1,0-1 0,-1 1-43,28 9 481,44-12-346,-59 1-40,-12 1-111,135-13-985,-107 8-3009,0-2-3464,-6 1 3485</inkml:trace>
  <inkml:trace contextRef="#ctx0" brushRef="#br0" timeOffset="152">8023 9670 11264,'0'0'0,"7"1"128,-7-1 128,9 3 384,-9-3 128,9-4-256,1-2 128,4 0-384,8 2 0,2-5 0,5 2 0,3-3-128,3-2 0,3 2-128,-11 3 0,-1 1-1920,-6 0 0,1 0-6400</inkml:trace>
  <inkml:trace contextRef="#ctx0" brushRef="#br0" timeOffset="153">8103 9890 11776,'0'0'0,"21"-3"128,14-6 0,-2 4 128,8-1-256,-4 3 128,4-2-128,-9 2 128,-6 1-128,-3-1 0,-6 0-640,1 0 128,-2-1-3712,-5-1 0,1 2 2432</inkml:trace>
  <inkml:trace contextRef="#ctx0" brushRef="#br0" timeOffset="154">8062 9716 9344,'0'0'256,"0"0"64,0 0 256,0 0 42,0 0-63,0 0 0,0 20 149,-2 51-277,0-38 230,1 0 0,2 0 0,1 0 0,2 0-1,6 26-656,-9-57 34,0-1 0,0 1-1,0-1 1,0 1-1,0-1 1,0 0-1,1 0 1,-1 1 0,0-1-1,1 0 1,-1 0-1,1 0 1,-1 0-1,1 0 1,-1-1-1,1 1 1,0 0 0,-1-1-1,1 1 1,0-1-1,0 0 1,-1 0-1,1 1 1,0-1 0,1 0-34,45-1 184,27-10 296,59-16-480,-45 5-5173,-69 16-715,-3 0-1066</inkml:trace>
  <inkml:trace contextRef="#ctx0" brushRef="#br0" timeOffset="155">7037 10505 10880,'0'0'128,"0"0"64,21-1 1429,275-24 1899,38-20-3520,-141 16 789,2 9 0,161 5-789,-291 11-1770,-64 4-1558,-1 0-5525</inkml:trace>
  <inkml:trace contextRef="#ctx0" brushRef="#br0" timeOffset="156">7993 10808 10112,'1'-2'205,"-1"-1"1,0 0-1,0 1 0,0-1 1,0 0-1,-1 1 1,1-1-1,-1 0 0,0 1 1,1-1-1,-1 1 1,0-1-1,-1 1 0,1-1 1,0 1-1,-1 0 1,1 0-1,-2-2-205,-1 0 134,-1-1 0,1 2 0,0-1 0,-1 0 1,0 1-1,0 0 0,0 0 0,0 0 0,-1 1-134,-4-3 56,-1 1 0,0 0 1,-1 1-1,1 1 0,-1 0 1,1 0-1,-1 1 0,-11 0-56,8 3 11,0 0 0,1 2 0,-1-1 0,1 2-1,0 0 1,0 1 0,0 0 0,1 1 0,0 0-1,0 1 1,1 1 0,0 0 0,0 0 0,1 2 0,-4 4-11,-1 1-2,2 0 1,0 1 0,0 1-1,2 0 1,0 1 0,1 0-1,2 1 1,-1 0 0,2 1 0,0 4 1,6-21 2,0 0 1,1 1-1,0-1 1,0 1-1,1 0 1,-1-1-1,1 1 1,0 0 0,0-1-1,0 1 1,1-1-1,0 1 1,0 0-1,0-1 1,0 1-1,1-1 1,-1 0 0,1 1-1,2 1-2,-1-2 21,0-1 0,1 1 0,0-1 0,0 1 0,0-1 0,0-1 0,0 1 0,0 0 0,1-1 0,0 0 0,-1 0 0,1 0 0,0-1 0,0 0 0,0 0 0,0 0 0,4 0-21,25 3 33,1-2 1,-1-1-1,0-2 1,1-1-1,-1-2 1,0-1 0,32-10-34,-60 14-354,0-1 1,0 0 0,0-1-1,-1 1 1,1-1 0,-1 0 0,2-1 353,16-21-6679,-13 9 1879</inkml:trace>
  <inkml:trace contextRef="#ctx0" brushRef="#br0" timeOffset="157">7699 10929 9856,'0'0'512,"10"0"0,6 2 128,3-2 128,5 2-384,4-2 0,2 0-256,-5 0 0,-1 0-128,2 0 128,5 2-128,-8-2 0,-3 2-2176,-2-2 128,-3-2-2176,-3 2-640</inkml:trace>
  <inkml:trace contextRef="#ctx0" brushRef="#br0" timeOffset="158">7929 10983 13952,'0'0'0,"0"13"128,0 1 128,0 5 128,0 7 0,-3 3-128,2 4 0,1 1-128,-2-1 128,-1-3-128,3-5 0,0-6-128,0-5 128,3-1-2560,0-3 128,1-1-6016</inkml:trace>
  <inkml:trace contextRef="#ctx0" brushRef="#br0" timeOffset="159">8954 10298 9216,'0'0'640,"0"0"0,0 0 0,17-29 1941,-15 26-2479,0 0 1,0 0-1,0-1 1,-1 1-1,0-1 0,1 0 1,-1 1-1,-1-1 0,1 0 1,0 1-1,-1-1 1,0 0-1,0 0 0,0 0 1,0 1-1,-1-1 1,1 0-1,-1 0 0,0 1 1,0-1-1,-1 1 1,1-1-1,-1 1 0,1-1 1,-1 1-1,0 0 1,0 0-1,-1 0 0,1 0 1,-1 0-1,1 0 1,-1 1-1,0-1 0,0 1 1,0 0-1,0-1 1,-1 2-1,1-1 0,0 0 1,-1 1-1,1-1 1,-1 1-1,0 0 0,1 0 1,-2 0-103,-2 1 7,0 0-1,0 0 1,0 0 0,0 1 0,1 0 0,-1 0 0,0 0-1,1 1 1,-1 0 0,1 1 0,0-1 0,-1 1-1,1 1 1,0-1 0,1 1 0,-1 0 0,-2 2-7,-4 3-2,0 1 1,1 0 0,0 1-1,1 0 1,0 1 0,0 0-1,-1 5 2,8-14 0,1 0 0,0-1 0,0 1 0,1 0 0,-1 1 0,0-1 0,1 0 0,0 0 0,0 1 0,0-1 0,0 1 0,1-1 0,-1 1 0,1-1 0,0 1 0,0-1 0,0 1 0,0-1 0,1 1 0,0-1 0,-1 1 0,1-1 0,0 0 0,1 1 0,-1-1 0,0 0 0,1 0 0,0 0 0,0 0 0,0 0 0,0 0 0,0 0 0,1-1 0,-1 1 0,1-1 0,0 0 0,-1 0 0,1 0 0,0 0 0,0 0 0,0 0 0,1-1 0,-1 0 0,0 1 0,1-1 0,2 0 0,11 4 0,1-1 0,-1 0 0,1-2 0,0 0 0,0-1 0,1 0 0,-1-2 0,0 0 0,11-3 0,-29 4 0,0 0 0,1 0 0,-1 0 0,0 0 0,0 0 0,0 0 0,1 0 0,-1 0 0,0 1 0,0-1 0,0 0 0,1 0 0,-1 0 0,0 0 0,0 0 0,0 0 0,0 0 0,1 0 0,-1 1 0,0-1 0,0 0 0,0 0 0,0 0 0,0 0 0,0 0 0,0 1 0,1-1 0,-1 0 0,0 0 0,0 0 0,0 1 0,0-1 0,0 0 0,0 0 0,0 0 0,0 1 0,0-1-1,0 0 1,0 0 0,0 0 0,0 1 0,0-1 0,0 0 0,0 0 0,-4 16 3,-11 21-18,14-34 7,-44 77-247,35-64 197,0 0-1,1 0 0,1 1 0,0 0 0,1 1 0,1 0 1,1 0-1,0 1 59,4-17-2,1 1 0,-1 0-1,1 0 1,-1 0 0,1 0 0,0 0 0,0 0 0,0 0 0,1 0 0,-1 0-1,1-1 1,-1 1 0,1 0 0,0 0 0,0 0 0,1-1 0,-1 1 0,0 0 0,1-1-1,0 1 1,-1-1 0,1 0 0,0 0 0,0 1 0,0-1 0,1-1 0,-1 1-1,0 0 1,1 0 0,-1-1 0,1 1 0,-1-1 0,1 0 0,0 0 0,0 0-1,0 0 1,-1 0 0,1-1 0,0 0 0,0 1 0,0-1 0,0 0 0,2 0 2,6 0-564,0 0 1,1-1 0,-1 0 0,0-1 0,3 0 563,46-16-8357,-32 8 2064</inkml:trace>
  <inkml:trace contextRef="#ctx0" brushRef="#br0" timeOffset="160">9103 10808 10624,'11'-8'533,"6"-6"-272,0 1-1,-1-2 1,-1 0-1,0-1 1,-1-1-1,0 0 1,-2 0 0,0-2-1,-1 1 1,-1-2-1,-1 1 1,0-1-1,-2 0 1,1-4-261,-6 7 182,-8 27-81,-9 28 21,5 2 36,1 0 0,3 1 0,1-1 0,2 2 0,1 6-158,2-47 13,0-1 0,0 0 0,0 0 0,0 1 0,0-1 0,0 0 0,0 0 0,0 0 0,0 1 0,0-1 0,0 0 0,0 0 0,0 0 0,0 1 0,0-1 0,1 0 0,-1 0 0,0 0 0,0 1 0,0-1 0,0 0 0,0 0 0,0 0 0,0 1 0,1-1 0,-1 0 0,0 0 0,0 0 0,0 0 0,0 0 0,1 1 0,-1-1 0,0 0 0,0 0 0,0 0 0,1 0 0,-1 0 0,0 0 0,0 0 0,1 0 0,-1 0 0,0 0 0,0 0 0,0 0 0,1 0 0,-1 0 0,0 0 0,0 0 0,0 0 0,1 0 0,-1 0 0,0 0 0,0 0 0,0 0 0,1-1 0,-1 1 0,0 0 0,0 0 1,0 0-1,1 0 0,-1 0-13,19-17 326,22-30-107,-39 44-172,5-6-19,15-15 82,-21 24-110,0 0 0,-1-1 1,1 1-1,0 0 0,0 0 1,0 0-1,-1 0 0,1 0 0,0 0 1,0 0-1,0 0 0,-1 1 1,1-1-1,0 0 0,0 0 1,-1 1-1,1-1 0,0 0 0,-1 1 1,1-1-1,0 1 0,-1-1 1,1 1-1,0-1 0,-1 1 1,1-1-1,-1 1 0,1-1 0,-1 1 1,1 0-1,-1-1 0,0 1 1,1 0-1,-1 0 0,0-1 1,1 1-1,-1 0 0,0 0 0,0 0 0,7 14 79,-1 0 0,-1 1-1,-1-1 1,3 14-79,8 28-4261,-13-52-379,3-1 1237,5-6-2015</inkml:trace>
  <inkml:trace contextRef="#ctx0" brushRef="#br0" timeOffset="161">9570 10787 8960,'-1'4'210,"1"0"-1,0 0 1,0 0 0,1 0 0,-1 0-1,1 0 1,0 0 0,0 0 0,0 0 0,0 0-1,1 0 1,-1-1 0,1 1 0,0 0-1,0-1 1,1 1-210,-2-3 62,0 0 1,-1 0-1,1 0 0,0 0 0,0 0 0,0 0 1,0-1-1,0 1 0,0 0 0,0 0 0,0-1 0,0 1 1,0-1-1,0 1 0,1-1 0,-1 1 0,0-1 1,0 0-1,1 0 0,-1 1 0,0-1 0,0 0 0,1 0 1,-1 0-1,0 0 0,0-1 0,1 1 0,-1 0 1,0 0-1,0-1 0,0 1 0,1-1 0,-1 1 0,0-1 1,0 1-1,0-1 0,0 0 0,0 0 0,0 1 1,0-1-1,0 0 0,0 0 0,-1 0 0,1 0 0,0 0 1,0 0-1,-1 0 0,1 0 0,-1-1 0,1 1 1,-1 0-63,4-6 75,0 1 1,-1-1-1,0 0 1,-1 0-1,1 0 1,-2 0 0,1-1-1,-1 1 1,0 0-1,0-1 1,-1-3-76,1 5 56,-1 1 0,0 0 0,-1-1 0,1 1 0,-1 0 0,0-1 0,-1 1 0,1 0 0,-1 0 0,0 0 0,0 0 0,-1 0 0,1 1 0,-1-1 0,0 1 0,-1-2-56,2 4 14,0 1 0,-1 0 0,1 0-1,0 0 1,0 0 0,-1 0-1,1 0 1,0 0 0,-1 1-1,1-1 1,-1 1 0,1 0-1,-1 0 1,1 0 0,0 0-1,-1 0 1,1 0 0,-1 1-1,1-1 1,-1 1 0,1 0 0,0 0-1,-1 0 1,1 0 0,0 0-1,0 0 1,0 0 0,0 1-1,-2 0-13,-7 5-779,1 0 0,0 1 0,0 0 0,0 1 0,0 1 779,-2 4-3840,0 0-2965</inkml:trace>
  <inkml:trace contextRef="#ctx0" brushRef="#br0" timeOffset="162">9828 10605 10752,'0'0'149,"7"34"1387,-5-15-1174,-1 0 1,-1 1-1,-1-1 0,-2 17-362,-2 37 3372,0-103-2346,4 27-1024,0 1-1,1-1 0,-1 0 0,1 0 1,-1 0-1,1 0 0,0 0 1,0 1-1,0-1 0,0 0 0,1 0 1,-1 0-1,1 0 0,0 0 0,0-1-1,1 0-2,0 0-1,0 1 1,0-1-1,0 1 0,1 0 1,0-1-1,-1 1 0,1 0 1,0 0-1,0 1 1,1-1-1,-1 1 0,2-2 3,-4 4-8,0-1 0,0 0-1,0 1 1,1-1-1,-1 1 1,0-1-1,0 1 1,1-1 0,-1 1-1,0 0 1,1 0-1,-1-1 1,0 1-1,1 0 1,-1 0 0,0 0-1,1 1 1,-1-1-1,0 0 1,1 0-1,-1 1 1,0-1 0,1 1-1,-1-1 1,0 1-1,0 0 1,0-1-1,0 1 1,1 0 0,-1 0-1,0 0 1,0 0-1,0 0 1,-1 0 0,1 0-1,0 0 1,0 0-1,-1 0 1,2 1 8,6 15-10,-5-11 18,-1-1 0,1 1 0,0-1 0,0 0 0,1 0 0,0 0 0,0 0 0,0-1-1,0 0 1,0 1 0,1-1 0,0 0-8,-4-4 6,0 0-1,0-1 0,0 1 1,-1 0-1,1 0 1,0 0-1,0 0 1,0-1-1,-1 1 1,1 0-1,0-1 0,0 1 1,-1-1-1,1 1 1,0-1-1,-1 1 1,1-1-1,-1 1 1,1-1-1,0 1 0,-1-1 1,0 0-1,1 1 1,-1-1-1,1 0 1,-1 0-1,1 0-5,14-26 69,-12 21-29,40-102-40,-42 108-6,-1-1-1,1 0 0,-1 0 1,1 1-1,0-1 1,-1 0-1,1 1 1,0-1-1,-1 1 1,1-1-1,0 1 1,0-1-1,0 1 1,0 0-1,-1-1 0,1 1 1,0 0-1,0 0 1,0 0-1,0-1 1,0 1-1,0 0 1,0 0-1,-1 0 1,1 0-1,0 1 0,0-1 1,0 0-1,0 0 1,0 0-1,0 1 1,0-1-1,-1 1 1,1-1-1,0 0 1,0 1-1,-1-1 0,1 1 1,0 0-1,0-1 1,-1 1-1,1 0 1,-1-1-1,1 1 1,-1 0-1,1 0 7,30 34-62,1 29 290,-7-11-3122,-25-52-413,0-1-4927</inkml:trace>
  <inkml:trace contextRef="#ctx0" brushRef="#br0" timeOffset="163">9213 9736 12288,'3'2'32,"-1"-1"1,1 1-1,0-1 0,0 0 1,0 1-1,0-1 1,0-1-1,1 1 1,-1 0-1,0-1 1,0 0-1,0 1 1,1-1-1,-1-1 1,0 1-1,0 0 1,2-1-33,13 0 216,-9 2-101,0 0 0,1 1 0,-1 0-1,0 0 1,0 1 0,0 0 0,-1 1 0,1 0 0,4 3-115,-11-6 27,1 1 0,-1-1-1,0 1 1,0 0 0,0 0-1,0 0 1,0 0 0,0 0-1,-1 0 1,1 0 0,-1 1-1,0-1 1,1 0 0,-1 1-1,0-1 1,0 1 0,0 0-1,-1-1 1,1 1 0,-1 0-1,1-1 1,-1 1 0,0 0-1,0-1 1,0 1 0,-1 0-1,1 0 1,-1-1 0,1 1-1,-1 0 1,0-1 0,0 1-1,0-1 1,0 1-27,-9 16 133,-1-1 0,0 0 0,-1-1 0,-1-1 1,0 0-1,-1 0 0,-12 8-133,-4 8 348,29-32-324,0 0-1,1 1 1,-1-1 0,1 1 0,-1-1 0,1 1 0,-1-1-1,1 1 1,0 0 0,-1-1 0,1 1 0,0-1-1,-1 1 1,1 0 0,0-1 0,0 1 0,-1 0-1,1-1 1,0 1 0,0 0 0,0 0 0,0-1 0,0 1-1,0 0 1,0-1 0,0 1 0,0 0 0,0-1-1,1 1 1,-1 0 0,0-1 0,0 1 0,1 0-24,0 0 42,0 0 1,1 0-1,-1 0 1,0 0 0,1 0-1,-1 0 1,1-1-1,-1 1 1,1 0-1,-1-1 1,1 1 0,0-1-1,-1 0 1,1 0-43,53 3 538,67-20 364,-71 8-3217,-3 1-5253,-17 3-752</inkml:trace>
  <inkml:trace contextRef="#ctx0" brushRef="#br0" timeOffset="164">10340 10285 12288,'74'8'3935,"2"0"-3519,-30-9-203,-1-1 0,1-3 0,-1-2 0,10-4-213,41-19-5203,-88 26 1107,-1 0-1536</inkml:trace>
  <inkml:trace contextRef="#ctx0" brushRef="#br0" timeOffset="165">10595 10111 8704,'0'0'0,"8"5"256,-8-5 0,0 0 384,0 0 128,2 11-128,0 1 0,0 5-256,0 8 0,1 5-256,1 2 128,0 4-128,2 0 0,3 4-896,-2-3 0,2 2-7680</inkml:trace>
  <inkml:trace contextRef="#ctx0" brushRef="#br0" timeOffset="166">6926 9700 7296,'-8'4'157,"0"0"0,1 0 1,-1 1-1,1 0 0,0 0 1,1 0-1,-1 1 0,1 0 1,0 1-1,1-1 0,-1 2-157,-9 9 318,1-2 16,0 1 1,2 1-1,0 0 1,1 1 0,0 0-1,2 1 1,0 0-1,1 0 1,1 1-1,1 0 1,0 3-335,-7 39 402,3 1-1,2 0 1,3 3-402,1 2 332,2 2-1,3-1 1,9 53-332,-6-90 141,1 0 0,2-1-1,2 0 1,0 0 0,2-1-1,2 0 1,0-1 0,2 0-1,7 8-140,-4-11-39,0 0 1,2-1-1,1-2 0,1 0 1,1-1-1,0-1 0,24 15 39,33 11-3004,10-11-3491,-16-11 1823</inkml:trace>
  <inkml:trace contextRef="#ctx0" brushRef="#br0" timeOffset="167">11118 10309 12160,'0'0'149,"5"-24"832,45-82 921,12-9-1902,12-25 680,-73 140-680,-1 0 0,0 0 0,0 0 0,0-1 0,0 1 0,0 0 0,0 0 0,0 0 0,1-1 0,-1 1 0,0 0 0,0 0 0,0 0 0,0-1 0,1 1 0,-1 0 0,0 0 0,0 0 0,1 0 0,-1 0 0,0 0 0,0 0 0,0-1 0,1 1 0,-1 0 0,0 0 0,0 0 0,1 0 0,-1 0 0,0 0 0,0 0 0,1 0 0,-1 0 0,0 0 0,0 0 0,1 1 0,-1-1 0,0 0 0,0 0 0,0 0 0,1 0 0,-1 0 0,0 0 0,0 0 0,1 1 0,-1-1 0,0 0 0,0 0 0,0 0 0,0 0 0,0 1 0,1-1 0,-1 0 0,0 0 0,0 1 0,0-1 0,0 0 0,0 0 0,0 0 0,0 1 0,0-1 0,0 0 0,0 0 0,1 1 0,-1-1 0,0 0 0,-1 0 0,1 1 0,0-1 0,5 16 0,8 72-156,-4 0 0,-4 1 0,-7 76 156,1-61-3500,1-103-639,0-1-1194</inkml:trace>
  <inkml:trace contextRef="#ctx0" brushRef="#br0" timeOffset="168">11652 9626 8320,'0'0'405,"4"35"2539,6-7-1805,2 0-1,1-1 1,2 1-1139,0 1 468,-1 0 0,7 20-468,-11-12 163,-1 0 0,-2 1 0,-2-1 0,-1 1 0,-2 1 0,-1-1 0,-3 0 0,-1 0 0,-1 0 0,-2 0 0,-2-1 0,-7 18-163,-10 25 19,-3-3-1,-3 0 0,-4-2 1,-3-1-1,-14 16-18,-3-5-1590,-7-4-4521,26-37-1057</inkml:trace>
  <inkml:trace contextRef="#ctx0" brushRef="#br0" timeOffset="169">11860 9570 9856,'0'0'213,"0"0"342,0 0 42,0 0-149,0 0 21,0 0-42,0 0 21,0 0-149,5-2-65,44-12 156,1 3-1,0 1 0,1 3 1,28 0-390,-74 6 16,0 1 1,0 1-1,-1-1 1,1 1 0,0 0-1,0 0 1,-1 0-1,1 0 1,3 2-17,-6-2-171,-2-1-1087,0 0-1494,0 0-4864</inkml:trace>
  <inkml:trace contextRef="#ctx0" brushRef="#br0" timeOffset="170">12439 9616 7936,'0'0'256,"-29"-8"3072,24 2-3218,1 0 1,1 0 0,-1 0 0,1-1-1,0 1 1,1-1 0,0 0 0,0 1-1,0-1 1,1 0 0,0 0 0,0-1-1,1 1 1,0 0-111,-1-4 69,1 1 1,0-1 0,1 0-1,1 1 1,0-1-1,0 1 1,1-1-1,0 1 1,1-2-70,4-4 58,1 0 1,0 0-1,1 1 1,1 1-1,0-1 1,10-8-59,-15 17 0,-1 1 1,1-1 0,0 1 0,0 1-1,0-1 1,1 1 0,0 0 0,-1 0-1,1 1 1,1 0 0,-1 0-1,0 1 1,1 0 0,-1 0 0,1 1-1,7-1 0,-11 2-2,0 1 0,0-1 0,0 1 0,0 0-1,0 0 1,0 0 0,0 0 0,0 1 0,0 0 0,-1 0-1,1 0 1,-1 0 0,1 0 0,-1 1 0,0-1 0,0 1-1,0 0 1,0 0 0,0 0 0,-1 1 0,1-1 0,-1 1-1,0-1 1,0 1 0,0 0 0,-1-1 0,1 1 0,-1 0-1,0 0 1,0 0 0,0 0 0,-1 1 2,2 5-3,0 1-1,-1 0 1,0-1-1,-1 1 1,0 0 0,-1-1-1,0 1 1,-1 0-1,0-1 1,-1 1 0,-3 9 3,-3-2 14,0 0 0,-1-1 0,-2 0 1,1 0-1,-2-1 0,0-1 1,-1 0-1,0-1 0,-9 6-14,-34 26 107,-1-2 0,-3-4-107,12-7 42,28-19 58,14-10-32,0 0 1,0 1 0,0 0-1,0 0 1,1 1 0,-5 5-69,12-10 22,-1 0 0,1 0 0,0 0 1,-1-1-1,1 1 0,0 0 1,0 0-1,-1 0 0,1-1 1,0 1-1,0 0 0,0-1 0,0 1 1,0-1-1,0 1 0,0-1 1,0 1-1,0-1 0,0 0 1,0 0-1,0 1 0,1-1-22,24 3 157,0-1-1,0-1 1,0-1-1,0-1 1,0-2-1,0 0 1,10-4-157,5 0 167,-1 3-1,20 0-166,-51 5 63,2 0-483,-7-2-10038,-4 1 6298</inkml:trace>
  <inkml:trace contextRef="#ctx0" brushRef="#br0" timeOffset="171">12640 10120 7808,'0'0'384,"0"0"42,0 0 172,0 0-1,0 0-149,0 0 21,0 0-63,0 0-22,0 0 0,0 0-22,0 0-63,0 0 21,0 0-128,0 0 21,0 0-63,0-10 212,0 5-319,1 4-7,1 0 1,0-1-1,0 1 0,0 0 1,0 0-1,0 0 0,1 0 1,-1 1-1,0-1 0,0 1 1,2-1-37,-1 0 69,387-111 1617,-381 110-2117,0 0 0,0 1 0,0 0 0,0 0 0,8 1 431,-16 0-3136,-1 0-4245</inkml:trace>
  <inkml:trace contextRef="#ctx0" brushRef="#br0" timeOffset="172">12632 10337 8576,'-17'17'1024,"16"-16"-278,1-1-84,17-2 511,52-7 10,261-43 301,-224 33-3255,-105 19-1088,-1 0-4159</inkml:trace>
  <inkml:trace contextRef="#ctx0" brushRef="#br0" timeOffset="173">12653 10181 11008,'-20'44'384,"7"-9"80,2 1 1,1 0-1,1 0 1,3 1 0,1 1-1,1-1 1,2 1-1,2-1 1,2 14-465,-2-47 74,0-1 0,0 1 0,1-1 0,-1 1 0,1-1 0,0 0 0,-1 1 0,1-1 0,1 0 1,-1 0-1,0 1 0,1-1 0,0 0 0,0-1 0,0 1 0,0 0 0,0 0 0,0-1 0,1 1 0,-1-1 0,2 1-74,0-1 89,1 0 0,0 0 0,0-1-1,-1 1 1,1-1 0,0 0 0,0 0-1,1-1 1,-1 0 0,0 1 0,0-2-1,0 1 1,5-1-89,37-6 40,-1-2 0,0-2-1,11-6-39,4 0-3150,0 2-4080,4-2 1428,-36 5 4479</inkml:trace>
  <inkml:trace contextRef="#ctx0" brushRef="#br0" timeOffset="174">13718 10004 10624,'0'0'149,"-5"-9"1003,-1 3-1048,1 1 1,-1 0-1,0 0 1,0 0-1,0 1 0,-1 0 1,1 1-1,-1-1 1,0 1-1,0 0 0,0 1 1,-1 0-1,1 0 1,-1 0-1,1 1 0,-1 0 1,1 1-1,-1 0 1,1 0-1,-1 0 0,0 1 1,1 0-1,-1 1 1,1-1-1,0 2 0,0-1 1,-1 1-1,2 0 1,-7 3-105,1 0 1,0 1 0,0 0 1,0 1-1,1 0 1,0 1-1,1 0 1,0 1-1,0 0 0,1 0 1,0 1-1,1 0 1,0 1-1,1 0 1,0 0-1,1 0 1,-1 4-2,6-14 4,0 1 1,1-1 0,-1 0-1,0 0 1,1 0 0,-1 1 0,1-1-1,0 0 1,0 1 0,0-1 0,0 0-1,0 0 1,0 1 0,1-1-1,-1 0 1,1 1 0,-1-1 0,1 0-1,0 0 1,0 0 0,0 0-1,0 0 1,1 1-5,0-1 17,1 0 0,-1 1-1,1-1 1,-1 0 0,1-1-1,0 1 1,0-1 0,0 1-1,0-1 1,0 0 0,0 0-1,0 0 1,1 0 0,2 0-17,13 1 102,1-1 0,0 0 0,0-2 0,-1 0 0,4-2-102,-13 2 44,-10 1-44,1 0 0,-1 0 0,0 0 0,0 0 0,0 0 0,1-1 0,-1 1 0,0 0 0,0 0 0,1 0 0,-1 0 0,0 0 0,0 0 0,0 0 0,1 0 0,-1 1 0,0-1 0,0 0 0,0 0 0,1 0 0,-1 0 0,0 0 0,0 0 0,0 0 0,1 0 0,-1 0 0,0 1 0,0-1 0,0 0 0,0 0 0,1 0 0,-1 0 0,0 1 0,0-1 0,0 0 0,0 0 0,0 0 0,0 1 0,0-1 0,0 0 0,0 0 0,1 0 0,-1 1 0,0-1 0,0 0 0,-7 13 0,-24 21 0,19-21 0,0 1 0,-19 20 0,2 2 0,-12 20 0,34-46 0,0 0 0,1 1 0,1 0 0,0 0 0,0 0 0,1 1 0,1-1 0,0 1 0,0 0 0,1 0 0,1 0 0,0 1 0,1-10 10,0 1 0,0-1 1,0 0-1,0 1 1,0-1-1,1 0 1,0 0-1,0 1 1,0-1-1,0 0 1,0 0-1,1 0 0,-1 0 1,1 0-1,0 0 1,0 0-1,0-1 1,0 1-1,0-1 1,0 1-1,1-1 1,-1 0-1,1 0 1,0 0-1,0 0 0,2 1-10,1-1 27,0 0-1,0-1 0,0 0 1,0 0-1,0 0 0,0-1 0,0 1 1,0-2-1,0 1 0,0-1 1,0 1-1,0-2 0,0 1 0,3-2-26,7-2-663,18-14-7271,-17 6 2452</inkml:trace>
  <inkml:trace contextRef="#ctx0" brushRef="#br0" timeOffset="175">13474 10658 9728,'0'0'256,"0"0"21,0 0 86,14-6 405,2-5-605,0-1-1,0-1 1,-1 0 0,-1-1 0,0-1 0,-1 0 0,-1-1 0,0 0 0,-1-1 0,-1-1 0,2-5-163,-7 15 53,-1 0 0,0-1 1,-1 0-1,0 0 0,0 0 1,-1 0-1,0 0 0,0 0 1,-1-1-1,-1 1-53,-22 28 107,9 9 100,2-1 0,1 2 0,1-1 0,2 1 0,-4 27-207,-3 12 266,-22 66 1782,43-152-2015,2 1 1,0 0-1,1 1 1,1-1-1,0 2 1,1 0-1,10-10-33,-21 25 0,-1-1 0,1 0 0,0 0 0,-1 1 0,1-1 0,0 0 0,-1 1 0,1-1 0,0 1 0,0-1 0,-1 1 0,1-1 0,0 1 0,0 0 0,0-1 0,0 1 0,0 0 0,0 0 0,0-1 0,0 1 0,-1 0 0,1 0 0,0 0 0,0 0 0,0 0 0,0 1 0,0-1 0,0 0 0,0 0 0,0 1 0,0-1 0,1 1 0,0 1 0,-1-1 0,1 1 0,-1-1 0,1 1 0,-1 0 0,1 0 0,-1 0 0,0-1 0,0 1 0,0 0 0,0 1 0,0-1 0,3 9 0,0 0 0,-1 1 0,0-1 0,0 10 0,1 13-95,2 22 46,2-22-2878,-3-28-1620,10-8-399,-3-4 1767</inkml:trace>
  <inkml:trace contextRef="#ctx0" brushRef="#br0" timeOffset="176">13856 10641 9216,'-5'16'412,"1"0"0,1 0 0,0 1 0,1 9-412,1-18 181,1-1 1,0 0 0,1 0 0,0 1 0,0-1 0,0 0-1,1 0 1,0 0 0,1 0 0,0 0 0,2 4-182,-5-10 63,1 0 1,-1 0 0,0-1 0,1 1-1,-1 0 1,1 0 0,-1-1 0,1 1-1,-1 0 1,1-1 0,0 1 0,-1-1 0,1 1-1,0-1 1,0 1 0,-1-1 0,1 1-1,0-1 1,0 0 0,-1 1 0,1-1-1,0 0 1,0 0 0,0 0 0,0 1 0,0-1-1,-1 0 1,1 0 0,0 0 0,0 0-1,0-1 1,0 1-64,2-1 54,-1 0 0,0 0 0,0 0-1,0-1 1,0 1 0,0-1 0,0 0 0,0 1 0,0-1-1,0 0 1,-1 0 0,1 0-54,3-6 71,1 1 1,-2-1-1,1 0 0,-1-1 1,0 1-1,1-4-71,-4 9 24,0 0 0,-1 0 0,1 0 0,0 0 0,-1 0 0,0 0-1,1 0 1,-1 1 0,0-1 0,-1 0 0,1 0 0,0 0 0,-1 0 0,0 0-1,1 0 1,-1 0 0,0 1 0,-1-1 0,1 0 0,0 1 0,-1-1 0,0 1 0,1-1-1,-1 1 1,-1-1-24,0 1 9,0 1-1,1-1 0,-1 1 1,0 0-1,0 0 0,0 0 1,0 0-1,-1 0 1,1 1-1,0 0 0,0-1 1,0 1-1,0 0 0,-1 1 1,1-1-1,0 0 0,0 1 1,0 0-1,0 0 0,0 0 1,0 0-1,0 0 0,-3 2-8,-5 3-26,-1 0 0,1 0 0,0 1 0,0 1 0,1 0 0,-5 5 26,-16 16-7545,22-20 1295</inkml:trace>
  <inkml:trace contextRef="#ctx0" brushRef="#br0" timeOffset="177">14038 10695 12032,'0'0'149,"0"16"342,-4 48 3327,-5 21-3818,13-107 108,1 0 0,1 1 0,1 0 0,0 1 0,6-9-108,-10 23-1,1-1-1,0 1 1,0 0-1,0 0 1,1 1 0,0-1-1,0 1 1,4-3 1,-6 5 0,0 1 1,0 0-1,0 0 0,1 1 0,-1-1 1,0 1-1,1-1 0,-1 1 0,1 0 1,-1 0-1,1 1 0,0-1 0,-1 1 1,1 0-1,0 0 0,-1 0 0,2 0 0,-1 1-1,1 0-1,-1 1 1,1-1-1,-1 1 0,0 0 1,0 0-1,0 1 1,0-1-1,0 1 0,0 0 1,-1 0-1,1 0 0,-1 0 1,0 1-1,0-1 1,0 1-1,0 0 0,-1 0 1,1 0-1,-1 0 1,0 0-1,0 3 2,2-1 34,-2 1 0,1 0 0,-1 1 0,0-1-1,0 0 1,-1 1 0,0-1 0,0 1 0,-1-1 0,0 1 0,0-1 0,-1 1 0,0 3-34,0-10 213,4-4-181,-1-1 0,0 1 0,-1-1 0,1 0 0,-1 0 0,1 0 0,-1 0 0,0 0 0,0-3-32,7-21-11,-2 17 11,0 0 0,0 1 0,1 0 0,1 0 0,0 1 0,0 0 0,1 0 0,0 1 0,0 0 0,11-7 0,-18 14 0,1-1 0,0 0 0,0 1 0,1-1 0,-1 1 0,0 0 0,0 0 0,1 0 0,-1 1 0,0-1 0,1 1 0,-1 0 0,1 0 0,-1 0 0,0 0 0,1 0 0,1 1 0,-1 1 0,-1-1 0,0 1 0,1 0 0,-1 0 0,0 0 0,0 0 0,0 1 0,0-1 0,-1 1 0,1-1 0,-1 1 0,1 0 0,-1 0 0,0 1 0,0-1 0,0 0 0,-1 0 0,1 1 0,0 1 0,2 8 1,0 0-1,-1-1 1,0 1-1,0 0 0,-2 1 1,0-1-1,0 0 0,-1 0 1,-1 1-1,0-1 1,-1 0-1,-1 5 0,-2 23 17,4-18 472,2-17-4221,-1-6-6358</inkml:trace>
  <inkml:trace contextRef="#ctx0" brushRef="#br0" timeOffset="178">6618 3792 9472,'4'2'7211,"-21"1"-5635,-44 11-2193,49-10 628,2-1-10,0 1 0,0 0 0,0 0 0,1 1-1,0 0 1,-1 0 0,2 1 0,-1 1 0,1-1 0,0 2 0,-4 3-1,12-9 3,-1-1 0,0 1-1,0 0 1,1 0 0,-1 0-1,1 0 1,0 0 0,-1 0-1,1 0 1,0 0 0,0 1-1,0-1 1,1 0 0,-1 0-1,0 0 1,1 0 0,-1 0-1,1 0 1,0 0 0,0-1-1,-1 1 1,1 0 0,0 0-1,1 0 1,-1-1 0,0 1-1,0-1 1,2 1-3,5 9 32,2-2 0,-1 1 0,1-2-1,2 2-31,1 0 33,32 25 92,-24-19-21,0 0 1,-2 1 0,15 15-105,-30-28 59,-1 0-1,1 0 1,-1 0 0,0 1 0,0 0 0,0-1 0,-1 1 0,1 0 0,-1 0-1,-1 0 1,1 0 0,-1 1 0,1-1 0,-1 0 0,-1 1 0,1-1 0,-1 1 0,0-1-1,-1 5-58,0-5 66,-1 0 0,1-1-1,-1 1 1,0-1-1,-1 1 1,1-1-1,-1 0 1,0 0 0,0 0-1,0 0 1,0 0-1,-1-1 1,0 1-1,0-1 1,1 0 0,-2 0-1,1-1 1,0 1-1,-2 0-65,-3 1-39,1 0 1,-1 0-1,1-1 0,-1 0 0,0-1 0,0 0 0,0 0 0,-1-1 0,-8 1 39,17-2-143,1 0-1,-1 0 1,0 0-1,0 1 0,0-1 1,1 0-1,-1 0 0,0 0 1,0-1-1,0 1 1,1 0-1,-1 0 0,0 0 1,0 0-1,0-1 0,1 1 1,-1 0-1,0-1 1,0 1-1,1-1 0,-1 1 1,1-1-1,-1 1 0,0-1 1,1 1-1,-1-1 1,1 0-1,-1 1 0,1-1 1,-1 0-1,1 1 0,0-1 1,-1 0-1,1 0 1,0 1-1,-1-1 0,1 0 1,0 0-1,0 1 0,0-2 144,12-32-7929,3 5 2148</inkml:trace>
  <inkml:trace contextRef="#ctx0" brushRef="#br0" timeOffset="179">6815 3941 12288,'3'12'281,"-1"0"1,-1 0 0,0 0-1,-1 0 1,0 0 0,-1 9-282,0-10 269,0-1 1,1 1 0,0-1-1,1 1 1,0-1 0,1 0-1,0 1 1,0-1 0,2 2-270,-4-11 93,1 1 0,0-1 0,0 1 0,-1-1 0,1 1 0,0-1 0,1 1 0,-1-1 0,0 0 0,0 0 0,0 1 0,1-1 0,-1 0 0,1 0 0,-1 0 0,1 0 0,-1-1 0,1 1 0,-1 0 0,1-1 0,0 1 0,-1-1 0,1 1-93,2-1 99,0 0-1,0 1 1,-1-2 0,1 1-1,0 0 1,0-1 0,0 1-1,-1-1 1,1 0 0,3-2-99,1 0 143,0 0 0,0-1 1,-1 0-1,1 0 0,-1-1 1,0 0-1,-1-1 0,1 1 1,3-6-144,-5 6 76,-2-2 1,1 1 0,-1 0 0,0-1-1,0 0 1,-1 1 0,0-1 0,0 0-1,0 0 1,-1-1 0,0 1 0,-1 0-1,0 0 1,0 0 0,0-1 0,-1 1-1,0 0 1,-2-7-77,2 8 23,0-1-1,-1 1 1,0-1 0,-1 1-1,1-1 1,-1 1 0,0 0-1,-1 0 1,1 1 0,-1-1-1,-1 1 1,1-1 0,-1 1-1,1 1 1,-1-1 0,-1 1-1,1 0 1,-1 0 0,1 0-1,-3 0-22,2 2 8,-1 0 0,1 1 1,-1 0-1,1 0 0,-1 0 0,0 1 0,1 0 0,-1 0 0,1 1 0,-1 0 0,1 0 0,-1 1 0,0 0-8,2-1-81,0 0-1,0 0 1,0 1-1,0 0 1,1 0 0,-1 0-1,1 1 1,0-1-1,-1 1 1,1 0-1,0 0 1,1 1-1,-1-1 1,0 1-1,1 0 1,0 0-1,0 0 82,3-3-150,0 0 0,0-1 0,0 1 0,0-1-1,1 1 1,-1-1 0,0 1 0,0-1 0,1 1-1,-1-1 1,0 1 0,1-1 0,-1 1 0,1-1 0,-1 1-1,1-1 1,-1 0 0,0 1 0,1-1 0,-1 0-1,1 1 1,0-1 0,-1 0 0,1 0 0,-1 1-1,1-1 1,-1 0 0,1 0 0,0 0 0,-1 0 0,1 0-1,0 0 151,18 5-4473,0-3-3911</inkml:trace>
  <inkml:trace contextRef="#ctx0" brushRef="#br0" timeOffset="180">7171 3551 14464,'-11'4'21,"22"28"470,-5 0 40,-1 1 1,-2-1-1,-1 1 1,-1-1 0,-4 29-532,1 24 563,17 309 1826,-15-394-2386,0 0 0,0 0 0,0 0 0,0 1 0,0-1 0,0 0 0,0 0 1,0 0-1,0 0 0,0 0 0,0 1 0,0-1 0,0 0 0,0 0 0,0 0 0,0 0 0,1 0 0,-1 0 0,0 0 0,0 1 0,0-1 0,0 0 0,0 0 0,0 0 1,0 0-1,1 0 0,-1 0 0,0 0 0,0 0 0,0 0 0,0 0 0,0 0 0,0 0 0,1 0 0,-1 0 0,0 0 0,0 0 0,0 0 0,0 0 0,0 0 0,1 0 0,-1 0 1,0 0-1,0 0 0,0 0 0,0 0 0,0 0 0,1 0 0,-1 0 0,0 0 0,0 0 0,0 0 0,0 0 0,0-1 0,0 1 0,0 0 0,0 0 0,1 0 0,-1 0 1,0 0-1,0 0 0,0 0-3,13-13-58,9-18-394,-8 2-1382,-2 0-1,-1-1 1,4-16 1834,9-27-8193,-8 33 1751</inkml:trace>
  <inkml:trace contextRef="#ctx0" brushRef="#br0" timeOffset="181">7418 3819 10624,'-1'17'1109,"-1"20"192,-14 268 1921,15-289-3110,0-10-4,1 0 0,-1 0 0,1 0-1,0 0 1,1 0 0,-1 0 0,1 0-1,0 0 1,1 0 0,0 0 0,0 0-1,0-1 1,0 1 0,3 4-108,-4-10 27,0 1 1,0 0 0,0-1-1,0 1 1,0-1-1,0 1 1,0-1 0,0 0-1,0 1 1,0-1-1,0 0 1,0 0 0,0 0-1,0 0 1,0 0-1,0 0 1,0 0 0,1 0-1,-1 0 1,0 0-1,0 0 1,0-1-1,0 1 1,0-1 0,0 1-1,0 0 1,0-1-1,0 0 1,0 1 0,-1-1-1,1 0 1,0 1-1,0-1 1,0 0 0,0 0-28,31-33 277,-29 30-219,21-30 91,-2 0 1,-1-1-1,-2-1 0,-2-1 1,12-34-150,-15 35 42,-8 32-42,-2 15 0,0 15 0,-3-13-36,15 113 133,-13-111-197,0 0 0,1 0 0,1-1 0,0 0 0,1 0 0,0 0-1,4 3 101,1-5-2275,-10-12 1743,0 0-1,0 1 1,0-1-1,1 0 1,-1 1-1,0-1 1,0 0-1,0 0 1,0 0-1,1 0 1,-1 0-1,0 0 1,0-1-1,0 1 1,0 0-1,0-1 1,2 1 532,9-4-5568</inkml:trace>
  <inkml:trace contextRef="#ctx0" brushRef="#br0" timeOffset="182">7905 3531 15232,'0'0'128,"0"10"106,2 39 35,-1-1 0,-3 1-1,-6 34-268,-2 77 474,10-145-432,-2 14 68,3 0 0,0 1-1,2-1 1,0-1 0,3 1 0,0 0 0,2 0-110,-7-27 16,-1 0 1,1 0 0,0 0-1,0 0 1,0 0-1,0-1 1,0 1 0,1 0-1,-1-1 1,0 1-1,1-1 1,-1 0 0,1 1-1,-1-1 1,1 0-1,0 0 1,0 0-17,-1 0-41,0-1 0,0 0-1,0 1 1,1-1 0,-1 0 0,0 0 0,0 0 0,0 0 0,0 0 0,1 0-1,-1 0 1,0-1 0,0 1 0,0 0 0,0-1 0,0 1 0,0 0-1,0-1 1,1 0 0,-1 1 0,0-1 41,2-2-284,0 1 1,0 0-1,-1-1 0,1 0 1,-1 0-1,0 0 1,0 0-1,0 0 0,0 0 1,0 0-1,-1-1 0,1 1 1,-1-1-1,0 1 1,0-1-1,0-2 284,1-8-1485,-2 0 0,0 0 1,0 0-1,-2 0 0,0-2 1485,-5-37-5013</inkml:trace>
  <inkml:trace contextRef="#ctx0" brushRef="#br0" timeOffset="183">7625 3647 11264,'-15'6'637,"13"-2"253,24 5 758,-4-3-1346,15 6 183,1-2 1,0-1-1,0-1 0,1-2 0,0-2 1,0-1-1,1-1 0,24-4-485,66-7 712,-36 1 432,0 4-1144,-89 4 128,-27 3 107,20-2-1462,-2 1 3091,7-2-6383,1 0-5956,0 0 5910</inkml:trace>
  <inkml:trace contextRef="#ctx0" brushRef="#br0" timeOffset="184">8280 3819 14336,'-4'4'65,"1"1"0,0-1 0,0 1 0,0 0 0,0 0 0,1 1 0,0-1 0,0 0 0,0 1 0,1-1 0,0 1 0,0 0 0,0 0-65,-4 82 989,4-51-626,-1-4 19,-1-4 115,2 1-1,1 0 0,1-1 1,2 3-497,-3-32-63,0 0 0,0 1 0,-1-1 0,1 1 0,1-1 0,-1 0 0,0 1 0,0-1 0,0 0 0,0 1 0,0-1 0,0 0 0,0 1 0,0-1 0,0 0 0,1 0 0,-1 1 0,0-1 0,0 0 0,0 1 0,1-1 0,-1 0 0,0 0 0,0 0 1,1 1-1,-1-1 0,0 0 0,1 0 0,-1 0 0,0 1 0,1-1 0,-1 0 0,0 0 0,1 0 0,-1 0 0,0 0 0,1 0 0,-1 0 0,0 0 0,1 0 0,-1 0 0,0 0 0,1 0 0,-1 0 0,0 0 0,1 0 0,-1 0 0,0 0 0,1 0 0,-1-1 0,0 1 0,1 0 0,-1 0 0,0 0 0,0-1 1,1 1-1,-1 0 0,0 0 0,0 0 0,1-1 0,-1 1 0,0 0 63,12-14-3541,3-10-1622,-2-14-234</inkml:trace>
  <inkml:trace contextRef="#ctx0" brushRef="#br0" timeOffset="185">8317 3450 15872,'0'0'0,"4"11"256,-4-11 0,3 10-129,-3-10 1,0 0-128,0 0 128,-3 11-128,3-3 0,0 0-4223,4 8 127,1-1-1792</inkml:trace>
  <inkml:trace contextRef="#ctx0" brushRef="#br0" timeOffset="186">8418 3982 14976,'-2'8'2,"1"0"0,0 0 1,1 0-1,0-1 0,0 1 1,1 0-1,0 0 1,0 0-1,1 0 0,0-1 1,0 1-1,1-1 0,0 1 1,0-1-1,1 1-2,-2-4 38,-1-1-1,0-1 1,1 1 0,0 0-1,0 0 1,0-1 0,0 1-1,0-1 1,0 1 0,1-1-1,-1 0 1,1 0 0,0 0-1,-1 0 1,1 0 0,0-1-1,0 1 1,0-1 0,0 0-1,0 0 1,1 0 0,-1 0-1,0-1 1,0 1 0,1-1-1,-1 0 1,0 0 0,0 0-1,1 0 1,-1-1 0,0 1 0,0-1-1,1 0 1,-1 0 0,0 0-1,0 0 1,0 0-38,1-2 130,1 1 0,-1-1 0,0 1 1,0-1-1,-1 0 0,1 0 0,0-1 1,-1 1-1,0-1 0,0 0 0,0 0 0,0 0 1,-1 0-1,0 0 0,0-1 0,0 1 0,0-1 1,0 1-1,-1-1 0,0 0 0,0 1 0,0-1 1,-1 0-1,0 0 0,1 0 0,-2 0 1,1 0-1,-1 1 0,1-1 0,-1 0 0,0 0 1,-2-3-131,1 1 87,0 0 1,0 1 0,-1-1 0,0 1 0,0-1 0,-1 1 0,1 0 0,-1 0 0,-1 1 0,1-1 0,-1 1 0,0 0 0,0 0 0,0 1-1,-1-1 1,1 1 0,-1 0 0,0 1 0,-1 0 0,1 0 0,0 0 0,-5-1-88,1 2-93,0 1 0,0 0 0,0 0 0,0 1 0,0 1-1,0-1 1,0 2 0,0-1 0,0 1 0,0 1 0,-3 1 93,9-1-1091,3-2-3343,1-1-6659</inkml:trace>
  <inkml:trace contextRef="#ctx0" brushRef="#br0" timeOffset="187">8689 3777 14336,'-2'2'57,"1"-1"1,-1 1-1,1 0 1,0-1 0,-1 1-1,1 0 1,0 0-1,0 0 1,0 0 0,1 0-1,-1 0 1,0 0 0,1 0-1,-1 0 1,1 0-1,0 0 1,0 0 0,0 3-58,4 44 1594,0-17-748,-12 161 2482,11-194-3257,-1 1 0,0-1 0,-1 0 0,1 0 0,0-1 0,0 1 0,0 0 1,-1 0-1,1-1 0,0 1 0,-1-1 0,2-1-71,15-24 133,0 0-1,-2-1 1,0-2-133,-3 5 98,1 0 0,1 1 0,1 0-1,10-9-97,-26 32 1,1 0 0,0 0-1,-1 0 1,1 0-1,0 0 1,0 1 0,0-1-1,0 0 1,0 0-1,0 1 1,0-1 0,0 1-1,0-1 1,1 1 0,-1-1-1,0 1 1,0 0-1,0 0 1,0-1 0,1 1-1,-1 0 1,0 0 0,0 0-1,0 0 1,1 0-1,-1 1 1,1-1-1,0 1 3,0 0 0,0 0-1,0 1 1,0-1 0,-1 0-1,1 1 1,0 0 0,-1-1 0,1 1-1,-1 0 1,1 0 0,-1 0 0,0 0-1,1 0-2,5 13 18,0 0-1,0 0 1,-1 1-1,0 3-17,-3-8 3,7 22-13,-2-1-1,0 11 11,16 61 789,-24-103-767,0-1-406,0 0-640,0 0-2454,0 0-1705,0 0-4353</inkml:trace>
  <inkml:trace contextRef="#ctx0" brushRef="#br0" timeOffset="188">10592 1535 4864,'0'0'149,"1"4"86,1 8 131,0-1 0,1 0 0,0 1 1,1-1-1,0 0 0,3 6-366,-6-17 38,0 1 0,0-1 0,-1 1 0,1-1 0,0 1 0,0-1 0,-1 1 0,1-1 0,0 0 0,0 0 0,0 1 0,0-1 0,0 0 0,0 0 0,-1 0 0,1 0 0,0 0-1,0 0 1,0 0 0,0 0 0,0 0 0,0-1 0,0 1 0,-1 0 0,1-1 0,1 1-38,22-12 528,-23 11-501,-1-1 1,1 1-1,0 0 1,0 0-1,-1 0 1,1 0 0,0-1-1,-1 1 1,1 0-1,-1-1 1,0 1-1,1 0 1,-1-1-1,0 1 1,0 0 0,0-1-1,0 1 1,0-1-1,0 1 1,0 0-1,-1-1 1,1 1-1,0 0 1,-1-1 0,1 1-1,-1 0 1,1 0-1,-1-1 1,0 1-1,0 0 1,1 0-1,-1 0 1,0 0 0,0 0-1,0 0 1,0 0-1,0 0 1,0 0-1,0 0 1,-1 1-1,1-1 1,0 0 0,0 1-1,-1-1 1,1 1-1,0 0 1,-1-1-1,1 1-27,-1-1-405,2 1-1046,0 0-4159</inkml:trace>
  <inkml:trace contextRef="#ctx0" brushRef="#br0" timeOffset="189">11330 1631 4864,'0'0'384,"9"2"0,4 5 256,-2-5 0,2-2-256,-2-2 128,-1-3-384,0 1 128,-3-1-256,-7 5 128,4-10-128,-4 10 0,-16-14 0,5 10 0,-2 0-1792,2 1 128,0 1-1536</inkml:trace>
  <inkml:trace contextRef="#ctx0" brushRef="#br0" timeOffset="190">10837 1997 4352,'0'0'0,"15"-4"128,-15 4 128,13 0 128,-13 0 128,0 0 128,0 0 128,0 0-512,0 0 128,0 0-256,0 0 0,-11-7-256,11 7 0,0 0-5248</inkml:trace>
  <inkml:trace contextRef="#ctx0" brushRef="#br0" timeOffset="191">11958 1807 3840,'3'11'0,"1"8"896,0-8 0,0-1-128,-4-10 128,17 11-768,-6-14 0,1-1-128,3-10 0,0-5 0,1-3 0,-3-1-768,-2 1 0,0 0-3328</inkml:trace>
  <inkml:trace contextRef="#ctx0" brushRef="#br0" timeOffset="192">12810 1918 7168,'0'0'0,"20"11"256,-11-6 128,-1-1 128,1-4 0,2-2-256,-2-5 128,-1-4-256,-3-1 128,-3-4-256,-4 0 128,-4 0-256,-4 2 0,-1 2-4352,-1 5-640</inkml:trace>
  <inkml:trace contextRef="#ctx0" brushRef="#br0" timeOffset="193">12698 2450 6656,'0'0'0,"0"0"256,0 0 0,11 7 128,-1-3 128,-2 0-128,0 0 128,-1-1-256,-7-3 128,10 3-256,-10-3 0,0 0-384,-14-7 128,-8-1-4224,-4 1-640</inkml:trace>
  <inkml:trace contextRef="#ctx0" brushRef="#br0" timeOffset="194">10854 2598 4480,'0'0'0,"0"0"0,0 0 128,0 0 0,0 0 0,0 0 512,0 0 0,-13 14-512,2-6 0,0 5-128,0-2 0,0 0-4352</inkml:trace>
  <inkml:trace contextRef="#ctx0" brushRef="#br0" timeOffset="195">10935 3531 4864,'0'0'0,"12"-6"0,-12 6 0,14-6 128,-14 6 0,11-5 0,-11 5 128,8 0 1024,-8 0 0,0 0-1024,-11 5 128,-4 3 128,-1-1 0,-5-1-256,2-4 0,-3 1-384,7-10 128,-1 0-7168</inkml:trace>
  <inkml:trace contextRef="#ctx0" brushRef="#br0" timeOffset="196">12297 3645 2944,'0'0'0,"0"0"-1792</inkml:trace>
  <inkml:trace contextRef="#ctx0" brushRef="#br0" timeOffset="197">12297 3599 9344,'0'0'0,"0"0"0,0 0 0,0 0 0,0 0 0,0 0 0,0 0 0,0 0 0,0 0 0,0 0 0,0 0 0,0 0-384,0 0 0,0 0-5632</inkml:trace>
  <inkml:trace contextRef="#ctx0" brushRef="#br0" timeOffset="198">13116 3621 6912,'0'0'-256,"0"0"128,-6 19 0,3-8 128,1 0 0,-4 0 128,-1-1 0,-11-5 128,-3-1 128,0-1 0,-1-6-128,-1-6 128,-6-8-256,7-2 128,6-3-896,9-13 128,0 1-4736</inkml:trace>
  <inkml:trace contextRef="#ctx0" brushRef="#br0" timeOffset="199">13243 1866 5504,'0'0'0,"8"3"128,-8-3 0,11 0 896,-11 0 0,8-6-256,-8 6 0,-5-11-384,5 11 128,-17-9-384,6 3 0,2 2-128,-2-4 0,-3-6-2560,6-1 0,-2 0-1024</inkml:trace>
  <inkml:trace contextRef="#ctx0" brushRef="#br0" timeOffset="200">12577 1491 6272,'7'2'88,"1"-1"0,-1 0 0,0 0 0,1-1 1,-1 0-1,1 0 0,-1-1 0,7-1-88,25-1 724,-39 3-692,-1 0 1,1 0-1,0 0 0,0 0 1,0 0-1,0 0 0,0 0 1,0 1-1,0-1 0,0 0 1,0 0-1,0 0 0,0 0 1,-1 0-1,1 0 0,0 0 0,0 1 1,0-1-1,0 0 0,0 0 1,0 0-1,0 0 0,0 0 1,0 0-1,0 1 0,0-1 1,0 0-1,0 0 0,0 0 1,1 0-1,-1 0 0,0 0 1,0 0-1,0 1 0,0-1 0,0 0 1,0 0-1,0 0 0,0 0 1,0 0-1,0 0 0,0 0 1,0 0-1,1 0 0,-1 0 1,0 1-1,0-1 0,0 0 1,0 0-1,0 0 0,0 0 0,0 0 1,1 0-1,-1 0 0,0 0 1,0 0-1,0 0 0,0 0 1,0 0-1,0 0 0,1 0 1,-1 0-1,0 0-32,-17 11 679,-24 11-215,-18-8-243,34-15-5178,16-1-163</inkml:trace>
  <inkml:trace contextRef="#ctx0" brushRef="#br0" timeOffset="201">11514 3575 4992,'2'-2'18,"-1"-1"-1,1 1 1,0-1 0,1 1-1,-1 0 1,0 0 0,1 0-1,-1 0 1,1 0 0,-1 1 0,1-1-1,0 1 1,0 0 0,0 0-1,0 0 1,0 0 0,0 0-1,0 0 1,0 1 0,0-1-1,0 1 1,0 0 0,0 0-18,5 1 199,-1-1 0,0 1 0,0 0 0,1 1-1,-1 0 1,0 0 0,0 0 0,-1 1 0,4 2-199,-9-5 57,0 0 0,-1 0 0,1 0 0,-1 0 0,1 0 0,0 0 0,-1 1-1,1-1 1,-1 0 0,1 0 0,-1 1 0,1-1 0,-1 0 0,1 1 0,-1-1 0,1 0 0,-1 1 0,1-1 0,-1 1 0,1-1-1,-1 1 1,0-1 0,1 1 0,-1-1 0,0 1 0,1-1 0,-1 1 0,0-1 0,0 1 0,0 0 0,0-1 0,1 1 0,-1-1-1,0 1 1,0 0 0,0-1 0,0 1 0,0-1 0,0 1 0,-1 0 0,1-1 0,0 1 0,0-1 0,0 1 0,0-1-1,-1 1 1,1 0 0,0-1 0,-1 1 0,1-1 0,0 1 0,-1-1 0,1 0 0,-1 1 0,1-1 0,-1 1 0,1-1 0,-1 0-1,1 1 1,-1-1 0,1 0 0,-1 1 0,1-1 0,-1 0 0,1 0 0,-1 0 0,0 1-57,-39 11 645,37-12-622,-1 0 1,0 0-1,0 0 1,0-1-1,1 0 1,-1 0-1,0 0 1,-3-1-24,-6-8-2676,13 9 2358,0 0-1,0 1 1,0-1-1,-1 1 1,1-1-1,0 0 1,0 0-1,0 1 1,0-1-1,0 0 1,0 1-1,0-1 1,0 0-1,0 1 1,0-1-1,1 0 1,-1 1-1,0-1 1,0 0-1,1 1 1,-1-1-1,0 1 1,1-2 318,3-6-1707</inkml:trace>
  <inkml:trace contextRef="#ctx0" brushRef="#br0" timeOffset="202">12273 3647 4864,'0'0'0,"11"0"0,-11 0 128,8 0 256,-8 0 128,0 0-128,0 0 128,0 0 512,0 0 0,0 0-640,0 0 0,0 0-256,0 0 0,0 0-7040</inkml:trace>
  <inkml:trace contextRef="#ctx0" brushRef="#br0" timeOffset="203">11957 2259 4992,'1'0'17,"0"1"-1,0-1 1,0 0 0,0 0-1,0 0 1,0 0 0,1-1 0,-1 1-1,0 0 1,0 0 0,0-1-1,0 1 1,0 0 0,0-1 0,0 1-1,0-1 1,0 1 0,0-1-1,0 0 1,-1 1 0,1-1 0,0 0-1,0 0 1,0 0 0,-1 1-1,1-1 1,0-1-17,1-1 61,-1 2 173,-1 1 428,0 0 127,0 0 86,0 0-22,0 0-170,0 0-65,0 0-63,-33 9 725,28-9-1167,-1 0 1,0-1 0,1 1-1,-1-1 1,0 0-1,1-1 1,-1 1-1,-2-2-113,-12-12-1374,20 14 1145,-1 0-1,1 1 1,0-1 0,-1 0 0,1 0-1,0 0 1,0 0 0,0 1 0,0-1-1,0 0 1,0 0 0,0 0 0,0 0-1,0 0 1,0 1 0,0-1 0,1 0-1,-1 0 1,0 0 0,1 0 0,-1 1-1,0-1 1,1 0 0,-1 0 0,1 1-1,-1-1 1,1 0 229,10-11-5269</inkml:trace>
  <inkml:trace contextRef="#ctx0" brushRef="#br0" timeOffset="204">12334 2137 5632,'0'0'0,"-11"0"384,11 0 0,0 0 384,0 0 128,0 0-512,0 0 128,-9 0-256,9 0 0,-12 0-128,12 0 0,-16-3-512,16 3 128,0 0-6144</inkml:trace>
  <inkml:trace contextRef="#ctx0" brushRef="#br0" timeOffset="205">12027 1387 5632,'0'0'-128,"0"0"128,0 0-128,0 0 128,0 0 0,0 0 0,-3 8 0,3-8 0,7 11 0,-7-11 128,12 11-128,-12-11 128,14 10-128,-14-10 128,0 0-3968</inkml:trace>
  <inkml:trace contextRef="#ctx0" brushRef="#br0" timeOffset="206">12548 1620 3968,'0'0'0,"0"0"0,0 0 0,0 0 128,0 0 128,0 0 384,0 0 0,0 0-512,0 0 128,0 0-256,0 0 0,0 0 0,0 0 0,0 0-4096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0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255 11 6144,'-1'1'147,"1"0"0,-1 0 0,1 0 0,-1 0 0,1-1 0,-1 1 0,1 0 1,0 0-1,-1 0 0,1 0 0,0 0 0,0 0 0,0 0 0,0 0 0,0 0 0,0 0 0,0 0 1,0 0-1,0 0 0,0 0 0,1 0 0,-1 0 0,0 1-147,19 14 3335,-12-11-4037,5 3 837,-1 2 1,0-1 0,-1 1 0,0 1 0,0 0 0,-1 0-1,-1 1 1,0 0 0,0 0 0,-1 1 0,-1 0-1,0 0 1,-1 1 0,0-1 0,-2 1 0,1 0 0,-1 0-1,-1 1 1,-1-1 0,0 1 0,-1-1 0,0 1-1,-1-1 1,-1 0 0,0 1 0,-1-1 0,0 0 0,-1 0-1,-1-1 1,-4 8-136,5-13 79,0 0 0,-1 0 0,0 0 0,0-1 0,-1 1 1,0-1-1,-1-1 0,1 1 0,-1-1 0,-1 0 0,1-1 0,-1 0 0,0 0 0,0-1 0,0 1 0,-3-1-79,5-1 53,0-1-1,0-1 1,-1 1 0,1-1-1,0-1 1,-1 1-1,1-1 1,-1 0 0,1 0-1,0-1 1,-1 1-1,1-2 1,0 1-1,0-1 1,-1 0 0,1 0-1,1 0 1,-1-1-1,0 0 1,1 0 0,-1-1-1,1 1 1,-3-4-53,-4-3 42,1-1 0,0-1 0,1 1 0,1-2 1,0 1-1,0-1 0,1-1 0,1 1 0,0-1 0,1-1 1,1 1-1,-4-16-42,5 16 8,1-1 1,0 1 0,1-1-1,1 0 1,0 1 0,1-1-1,1 0 1,0 0 0,1 1-1,0-1 1,1 1 0,1-1-1,4-8-8,-4 15-19,0 0-1,1 0 0,0 0 0,0 1 0,1 0 0,0 0 0,0 0 0,1 1 0,-1 0 0,1 0 0,1 1 0,-1 0 0,1 0 0,0 0 1,0 1-1,1 1 0,-1-1 0,1 1 0,8-1 20,20-5-93,1 1 1,0 3-1,0 0 1,6 3 92,-35 1-20,29-1-31,-1 1 0,1 2 0,0 2 0,-1 1-1,31 8 52,-29-7 214,-28-5-4297,2 0-4421,-13 0 4366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0:51:30.59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1 938 6016,'0'8'64,"0"-6"277,0-2 214,0 0 298,26-12 1003,-7-1-1568,-1-1 0,0-1-1,0 0 1,-2-1 0,0-1 0,-1 0-1,0-1 1,-2-1 0,0 0 0,7-16-288,-4 4 146,-2-2 0,0 0 0,-3-1 0,0 0 0,-3 0 1,3-20-147,-8 39 0,6-33 0,-9 48 0,0 0 0,0 0 0,0 0 0,0 0 0,0 0 0,0 0 0,0 0 0,1 0 0,-1 0 0,0 0 0,0 0 0,0 0 0,0 0 0,0 0 0,0 0 0,0 0 0,0 0 0,0 0 0,0 0 0,0 0 0,1 0 0,-1-1 0,0 1 0,0 0 0,0 0 0,0 0 0,0 0 0,0 0 0,0 0 0,0 0 0,0 0 0,0 0 0,0 0 0,0 0 0,0 29 0,-7 310-13,2-62 666,-13 12-653,15-270 525,2-21 24,3-34-215,-1 30-318,12-99 342,20-67-358,-25 140 1,2-1 0,0 1 1,3 1-1,0 0 1,2 1-1,2 1 1,7-11-2,-18 32-9,-1 1 1,1 0-1,0 0 1,0 1 0,1 0-1,0 0 1,0 0 0,0 1-1,1 0 1,2-1 8,-7 5-2,0 0 1,0-1-1,0 1 1,0 0-1,0 0 1,0 1-1,0-1 1,0 1-1,1-1 1,-1 1-1,0 0 1,0 0-1,0 1 1,0-1-1,1 1 0,-1-1 1,0 1-1,0 0 1,0 0-1,0 0 1,0 1-1,0-1 1,-1 1-1,1-1 1,0 1-1,-1 0 1,1 0-1,-1 0 1,2 2 1,0 0 1,-1 0 1,1 0-1,-1 0 1,0 1-1,0-1 1,0 1-1,0 0 1,-1-1 0,0 1-1,0 1 1,0-1-1,-1 0 1,1 0-1,-1 1 1,0-1 0,-1 0-1,1 6-1,-2-3 16,0 0 1,0-1-1,-1 1 0,0 0 1,0-1-1,-1 1 0,1-1 1,-2 0-1,1 1 0,-1-2 0,-3 5-16,-3 3 30,0-1 0,0 0 0,-2-1 0,1 0-1,-2-1 1,1 0 0,-1-1 0,-1 0-1,0-1 1,0-1 0,-6 2-30,-86 30 85,105-40-89,1 0 0,0 0 0,-1 0 0,1 0 0,0 1 0,-1-1 0,1 0 0,0 0 0,0 0 0,-1 1 0,1-1 0,0 0 0,-1 0 0,1 1 0,0-1-1,0 0 1,0 0 0,-1 1 0,1-1 0,0 0 0,0 1 0,0-1 0,0 0 0,0 1 0,0-1 0,0 0 0,0 1 0,-1-1 0,1 0 0,0 1 0,0-1 0,0 0 0,1 1 0,-1-1 0,0 1 0,0-1 0,0 0 0,0 1-1,0-1 1,0 0 0,0 0 0,1 1 0,-1-1 0,0 0 0,0 1 0,0-1 0,1 0 0,-1 0 0,0 1 0,0-1 0,1 0 0,-1 0 0,0 1 0,1-1 0,-1 0 0,0 0 0,1 0 4,13 9-4,25 9-73,1-3 0,0-1 0,1-3 0,0 0 1,42 3 76,-59-14-1337,-10-3-6649,-13 3 1693</inkml:trace>
  <inkml:trace contextRef="#ctx0" brushRef="#br0" timeOffset="418.707">750 385 8960,'11'5'92,"0"1"1,-1 0 0,0 0-1,0 1 1,0 0 0,-1 1-1,0 0 1,0 0-1,-1 1 1,0 0 0,-1 1-1,0-1 1,0 2 0,-1-1-1,0 1 1,-1-1-1,0 1 1,-1 1 0,1 5-93,3 9 244,-1 0 0,-2 1 0,0-1 0,-2 1 0,-1 0 0,-1 1 0,-1-1 0,-2 3-244,-3 13 436,-2 0 0,-1 0 0,-3 0 0,-1-2 1,-13 31-437,-35 61-202,-12-4-4209,64-113-2629</inkml:trace>
  <inkml:trace contextRef="#ctx0" brushRef="#br0" timeOffset="1239.245">1610 664 8960,'0'0'128,"0"0"0,0 0 0,0 0 21,-31 0 1003,9-1-390,1-2 0,-1 0-1,-1-1-761,3 0 228,1 1-1,0 1 0,-18 1-227,30 1 16,0 1 0,0 0 0,0 0 0,0 0 0,0 1-1,1 0 1,-1 1 0,0-1 0,1 1 0,0 1-1,-1-1 1,-3 4-16,-6 5 4,0 0 0,1 1-1,1 1 1,0 0 0,1 1-1,0 0 1,1 1 0,1 1-1,1 0 1,0 0 0,1 1-1,0 3-3,5-10 12,0 0-1,1-1 1,0 1 0,1 0-1,0 0 1,1 1-1,0-1 1,1 0-1,0 0 1,1 0 0,0 1-1,1-1 1,0 0-1,1 0 1,0-1-1,0 1 1,2 0 0,-1-1-1,1 0 1,0 0-1,1-1 1,2 3-12,-2-4 19,1 0 1,0 0-1,1 0 1,0 0-1,0-1 1,0-1-1,1 0 1,0 0-1,0 0 1,3 0-20,18 7 670,0 0 0,21 4-670,-44-14 193,-2-3-1041,-5-7-5327,0 2 4814,0-11-5188</inkml:trace>
  <inkml:trace contextRef="#ctx0" brushRef="#br0" timeOffset="1908.15">1604 218 8448,'22'-7'1152,"-8"3"-797,1 0-1,0 2 1,0 0 0,6 0-355,-15 2 65,0 0 0,0 0 0,0 0-1,0 1 1,0 0 0,0 0 0,0 1 0,0-1 0,-1 1-1,1 0 1,0 1 0,1 0-65,-6-1 28,0-1-1,0 0 1,-1 0-1,1 0 1,0 0-1,0 0 1,-1 1 0,1-1-1,-1 0 1,1 1-1,-1-1 1,1 0 0,-1 1-1,0-1 1,0 0-1,0 1 1,0-1-1,0 1 1,0-1 0,0 1-1,0-1 1,0 0-1,-1 1 1,1-1-1,0 0 1,-1 1 0,1-1-1,-1 0 1,0 1-1,1-1 1,-1 0 0,0 0-1,0 0-27,-30 48 298,25-40-226,-96 137 568,102-145-635,0-1 0,-1 1 1,1-1-1,0 0 0,-1 1 0,1-1 1,0 1-1,0-1 0,0 1 0,0 0 1,-1-1-1,1 1 0,0-1 0,0 1 0,0-1 1,0 1-1,0-1 0,0 1 0,0-1 1,0 1-1,0 0 0,1-1 0,-1 1 1,0-1-1,0 1 0,0-1 0,1 1 1,-1-1-1,0 1 0,0-1 0,1 0 0,-1 1-5,20 6 100,35-7-144,-45-1-51,106 5-6156,-74 0 1089</inkml:trace>
  <inkml:trace contextRef="#ctx0" brushRef="#br0" timeOffset="2295.105">1756 910 8320,'0'0'128,"0"0"0,15-2 0,-1 0 128,1-1 128,8-4 0,7 1 0,4 0 128,7-4-384,-3 5 128,7-1-256,-4 5 128,2 1 0,-4 0 0,-1 1-128,-9-1 0,-2 0-8064</inkml:trace>
  <inkml:trace contextRef="#ctx0" brushRef="#br0" timeOffset="2608.647">2051 642 11392,'-5'7'225,"0"0"0,1 0 0,0 1 0,0-1 1,1 1-1,0 0 0,0 1 0,1-1 0,0 3-225,-12 78 754,12-74-697,-7 55-264,-13 126 1560,16-67-6595,6-125 4719,0-1-1,0 1 1,0 0-1,1-1 1,-1 1-1,1 0 1,0-1-1,0 1 1,1-1-1,-1 1 1,0-1-1,1 0 1,1 2 523,4 6-2048</inkml:trace>
  <inkml:trace contextRef="#ctx0" brushRef="#br0" timeOffset="3375.486">2351 895 9856,'0'0'768,"12"-7"533,8-7-995,-1 0 1,-1-2-1,-1 0 1,0-2-1,5-7-306,73-98 344,-90 116-300,8-11 48,-1 0 1,0 0-1,-2-1 1,0-1-1,-1 0 1,-1 0-1,-1 0 0,-1-1 1,-1 0-1,0 0 1,-2-1-1,1-14-92,-10 4 23,-1 26-26,-5 17 5,3 12-2,1 0 0,0 0 0,2 1 0,0 0 0,2 0 0,1 0 0,0 16 0,-2-3 0,-21 308-7,13-136 163,11-191-67,-1 1 174,6-26 110,2-18-278,2-21-43,2 1-1,3 0 1,1 0 0,2 1 0,3 1 0,17-32-52,-21 51-13,1 1 1,1 0-1,1 1 1,1 1-1,1 0 1,8-6 12,-21 21-3,1 1 1,-1-1-1,1 1 1,0 1 0,0-1-1,1 1 1,-1 0-1,1 1 1,0 0-1,0 0 1,0 1 0,0 0-1,0 0 1,1 1-1,-1 0 1,1 1 0,-1-1-1,0 1 1,1 1-1,-1 0 1,1 0 0,5 2 2,-12-2 1,-1-1 1,0 0 0,0 1 0,0-1 0,0 0 0,1 1 0,-1-1 0,0 1 0,0 0-1,0-1 1,0 1 0,0 0 0,0 0 0,0 0 0,-1-1 0,1 1 0,0 0 0,0 0 0,-1 0-1,1 0 1,-1 0 0,1 1 0,0-1 0,-1 0 0,0 0 0,1 0 0,-1 0 0,0 0 0,0 1-3,0 1 9,0 0 0,0-1 0,-1 1 0,0 0 0,1 0 0,-1-1 0,0 1-1,0 0 1,-1-1 0,1 1 0,-1-1 0,0 2-8,-8 9 32,1-1 0,-2 0 0,1 0 0,-6 2-32,-1 1 30,-2-1 1,0 0-1,0-2 0,-1 0 0,-1-1 1,0-2-1,-18 7-30,-21 4 65,0-2-1,-19 0-64,58-12 17,21-6-17,0 0 1,0 0-1,0 0 0,0 0 0,0 0 0,0 0 0,0 0 0,0 0 0,0 0 1,1 0-1,-1 0 0,0 1 0,0-1 0,0 0 0,0 0 0,0 0 0,0 0 0,0 0 1,0 0-1,0 0 0,0 0 0,0 0 0,0 0 0,0 0 0,0 0 0,0 0 1,0 1-1,0-1 0,0 0 0,0 0 0,0 0 0,0 0 0,0 0 0,0 0 0,0 0 1,0 0-1,0 0 0,0 0 0,0 0 0,0 0 0,0 0 0,0 0 0,0 1 1,0-1-1,0 0 0,-1 0 0,1 0 0,0 0 0,0 0 0,0 0 0,0 0 0,36 1-3,-11-1 4,49 0-293,-26-1 558,-1 3 0,12 2-266,-48-3-382,0 1-1,0 0 1,0 1-1,0 0 1,0 0-1,-1 1 1,0 1-1,0 0 1,0 0-1,0 1 1,6 5 382,-14-10-3968,-2-1-2048</inkml:trace>
  <inkml:trace contextRef="#ctx0" brushRef="#br0" timeOffset="4105.76">2986 0 3072,'0'0'640,"0"0"192,0 0 789,0 0 43,0 0-917,0 0-299,0 0-235,0 0 0,11 0 193,352 11 1919,-363-11-2319,0 0 0,1 0-1,-1 0 1,0 0 0,0 0 0,0-1 0,0 1-1,1 0 1,-1 0 0,0 0 0,0 0 0,0 0-1,1 0 1,-1 0 0,0 0 0,0 0 0,1 0 0,-1 0-1,0 0 1,0 0 0,0 0 0,1 0 0,-1 0-1,0 0 1,0 0 0,0 1 0,1-1 0,-1 0-1,0 0 1,0 0 0,0 0 0,0 0 0,1 0-1,-1 1 1,0-1 0,0 0 0,0 0 0,0 0 0,0 0-1,0 1 1,0-1 0,1 0 0,-1 0 0,0 0-1,0 1 1,0-1 0,0 0 0,0 0 0,0 0-1,0 1 1,0-1 0,0 0 0,0 0 0,0 1-6,-12 10 403,-10 12-117,13-7-286,0 0 0,0 1 0,2 0 0,0 1 0,1-1 0,1 1 0,0 0 0,2 1 0,0-1 0,0 19 0,1 27 0,4-1 0,6 41 0,1 48 0,-16 69 832,-9 0 0,-13 20-832,28-232 100,0 0 0,-1 0 0,1 0 0,-2 0 0,1-1 0,-1 1 0,-1 0 0,1-1 0,-4 4-100,5-9 27,-1 0-1,1 0 1,-1-1-1,0 1 1,0-1-1,0 0 0,0 0 1,0 0-1,0 0 1,-1 0-1,1-1 1,0 0-1,-1 1 1,0-1-1,1 0 1,-1-1-1,0 1 1,1-1-1,-1 0 1,0 1-1,0-2 1,1 1-1,-1 0 1,-1-1-28,-40-3-613,-85-2-7326,74 6 2543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0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4 9088,'0'0'256,"0"0"64,0 0 256,20 1 2282,62 5-1261,1-5 1,53-6-1598,-39 1 346,-70 2-1358,-20 2-8493,-7 0 5303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0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3 9472,'0'0'384,"0"0"-43,0 0-170,0 0-22,0 0 107,0 0 128,0 0 128,24 6 853,42-3-177,0-2 0,55-7-1188,46-1 675,-166 7-2787,-1 0-1301,0 0-3819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0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418 142 9600,'0'0'128,"0"0"21,-1-2 107,-4-10 279,1 1 0,-2 1-1,1-1 1,-1 1 0,-1 0 0,0 0-1,-1 0 1,-5-5-535,8 11 50,0 0-1,0 0 1,0 0-1,0 1 1,-1 0-1,0 0 1,0 0-1,0 0 1,0 1-1,0 0 1,0 1-1,0-1 1,-1 1-1,1 0 1,-1 1-1,1-1 1,-2 1-50,-1 0 7,-1 1 1,1 0-1,0 0 1,0 0-1,0 1 0,0 1 1,0-1-1,1 2 1,-1-1-1,1 1 0,0 0 1,0 1-1,0 0 1,0 0-1,1 1 0,0 0 1,0 0-1,-6 7-7,4-1 9,0 0 1,1 0-1,0 1 0,1 1 0,0-1 0,1 1 1,1 0-1,0 0 0,1 0 0,1 1 1,-1 4-10,0 3 6,1 1 0,2 0 1,0 0-1,1 0 1,2 8-7,-2-21 6,1-1 1,1 1 0,0-1 0,0 0 0,1 1 0,0-1 0,0 0-1,1-1 1,0 1 0,1-1 0,0 1 0,0-1 0,1-1 0,1 2-7,-2-5 47,0 0 0,0 0 0,0-1 1,0 1-1,1-1 0,0 0 1,0-1-1,0 1 0,0-1 0,0 0 1,0-1-1,0 0 0,0 0 1,1 0-1,-1 0 0,1-1 1,-1 0-1,2-1-47,55-7-2202,-6-8-6815,-50 13 8604,-1 0 1,0 0 0,0 0-1,0-1 1,0 0-1,3-3 413,15-10-1621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0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11 10368,'0'0'256,"25"-5"277,-9 3-290,-1 0-1,1 1 1,-1 1 0,1 0-1,-1 1 1,1 0 0,-1 2-1,12 2-242,-27-4 38,1-1 0,0 0 0,0 0-1,-1 1 1,1-1 0,0 1 0,0-1-1,-1 0 1,1 1 0,0-1 0,-1 1-1,1 0 1,-1-1 0,1 1 0,-1-1-1,1 1 1,-1 0 0,1-1 0,-1 1-1,0 0 1,1 0 0,-1-1 0,0 1-1,1 0 1,-1 0 0,0 0 0,0-1-1,0 1 1,0 0 0,0 0 0,0 0-1,0 0 1,0-1 0,0 1 0,0 0-1,-1 0 1,1 0 0,0-1 0,0 1-1,-1 0 1,1 0 0,-1-1 0,1 1-38,-23 35 416,19-30-216,-15 18 276,-1-1 0,-19 17-476,-9 11 477,48-51-469,0 0 0,0 0-1,-1 0 1,1 1 0,0-1-1,0 0 1,-1 0 0,1 1-1,0-1 1,0 0 0,0 1-1,0-1 1,-1 0 0,1 1-1,0-1 1,0 0 0,0 1-1,0-1 1,0 0 0,0 1-1,0-1 1,0 0 0,0 1-1,0-1 1,0 0 0,0 1-1,0-1 1,0 0 0,0 1-1,1-1 1,-1 0 0,0 1-1,0-1 1,0 0 0,0 1-8,13 4 178,20-2-6,42-11-180,-27 2-3140,1 5-6879,-21 2 7104</inkml:trace>
  <inkml:trace contextRef="#ctx0" brushRef="#br0" timeOffset="1">542 138 10240,'0'0'149,"0"0"107,0 0 149,0 0 193,21 10 1620,0-2-1897,1 0 1,-1-2-1,1-1 0,0-1 0,1 0 1,5-2-322,42 1-7410,-60-3 1714</inkml:trace>
  <inkml:trace contextRef="#ctx0" brushRef="#br0" timeOffset="2">367 456 12288,'0'0'0,"14"1"0,11 4 0,5-2 128,3 1-128,1-2 128,1-1 0,4-1 0,4 0 0,0-1 0,4-1-128,-2-4 128,0 0-640,-8 0 128,-5-2-5120,-8 2 128,0-1 4096</inkml:trace>
  <inkml:trace contextRef="#ctx0" brushRef="#br0" timeOffset="3">529 250 8960,'-3'13'3187,"-12"8"-2566,2-3-333,-1 11 39,1 1 0,2 0 0,0 1 0,3 0 0,0 1 0,2-1 0,1 1 0,2 1 1,0 24-328,3-52 89,1 1 0,-1-1 0,1 1 0,0-1 0,0 0 0,0 0 0,1 1 0,0-1 0,0 0 0,0 0 1,1-1-1,0 1 0,0 0 0,0-1 0,0 0 0,0 0 0,1 0 0,0 0 0,0 0 0,0-1 0,0 1 1,1-1-1,-1-1 0,1 1 0,0 0 0,0-1 0,0 0 0,0 0 0,0-1 0,0 1 0,2-1-89,6 2-227,1 0 1,-1-1-1,1-1 0,-1 0 0,10-1 227,-3-2-2669,0 0 1,0 0-1,6-3 2669,1-1-6677</inkml:trace>
  <inkml:trace contextRef="#ctx0" brushRef="#br0" timeOffset="4">1560 257 6016,'7'-6'479,"0"0"0,0 0 1,-1-1-1,0 1 0,0-2 1,-1 1-1,0-1 0,1-2-479,-5 8 98,0 0-1,0 1 1,0-1-1,-1 0 1,1 0-1,-1 0 0,1 0 1,-1 0-1,0 0 1,0 1-1,0-1 1,0 0-1,0 0 0,0 0 1,-1 0-1,1 0 1,0 0-1,-1 0 0,0 0 1,1 1-1,-1-1 1,0 0-1,0 0 1,0 1-1,0-1 0,0 0 1,-1 1-1,1-1 1,0 1-1,-1 0 1,1-1-1,-1 1 0,1 0 1,-1 0-1,1 0 1,-1 0-1,0 0 1,0 1-1,0-1 0,1 0 1,-3 0-98,-3-1 35,-1-1 1,1 1-1,-1 0 1,0 1-1,0 0 1,0 0-1,0 1 1,0 0-1,0 0 1,0 1-1,0 0 0,0 0 1,0 1-1,1 0 1,-1 0-1,0 1 1,1 0-1,0 1 1,0-1-1,-1 2-35,-18 10 138,1 2-1,0 0 0,1 2 1,-12 13-138,35-31 0,-17 15 51,1 0 0,-14 18-51,27-29 10,0 0 0,0 0 0,1 1 1,-1-1-1,1 1 0,1 0 0,-1 0 0,1 0 0,0 0 1,0 1-1,1-1 0,0 0 0,0 2-10,1-6 11,0 0 0,0 0 0,0 0-1,0 0 1,1 0 0,-1 0 0,1 0 0,-1 0-1,1-1 1,0 1 0,-1 0 0,1 0 0,0 0 0,0-1-1,1 1 1,-1 0 0,0-1 0,0 1 0,2 0-11,1 1 41,0 0 0,0 0 0,0 0 1,0-1-1,1 0 0,-1 0 1,0 0-1,4 0-41,10 3 157,0-1-1,0-1 1,0 0 0,2-2-157,-18-1 10,22 1 255,-15 0 243,-28 6-385,3-1-123,1 1 0,0 0 0,0 1 0,1 0 0,0 2 0,0-1 0,-6 8 0,-17 16 0,-28 34 0,63-66 1,1 0-1,-1 1 0,1-1 1,0 1-1,-1 0 0,1-1 1,0 1-1,0 0 0,0 0 1,0 0-1,1 0 1,-1-1-1,1 1 0,-1 0 1,1 0-1,-1 0 0,1 0 1,0 0-1,0 0 0,0 0 1,0 1-1,1 0 0,-1-1-1,1 1-1,1-1 1,-1 0 0,0 1 0,0-1 0,1 0-1,-1 0 1,1 0 0,0 0 0,0 0-1,0 0 1,0-1 0,0 1 0,0 0 0,1 0 1,7 4 19,0-1 1,1 0 0,0 0 0,0-1 0,0-1 0,0 1-1,2-1-19,14 1 358,0 0-1,-1-1 0,1-2 1,1-1-358,-27 0-334,1 0 0,-1-1 0,1 1 1,-1 0-1,0-1 0,1 1 0,-1-1 1,0 1-1,0-1 0,0 0 0,1 1 1,-1-1-1,0 0 0,0 0 0,0 0 1,0 0 333,6-4-4516,1 0-1777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0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41 6528,'10'-3'394,"0"2"1,-1 0-1,1 0 0,0 0 1,0 2-1,3-1-394,23 0 962,116-16 93,-86 7-111,0 2 1,6 4-945,-71 3 128,-1 0-43,0 0-170,0 0-747,0 0-2795,0 0-42,0 0 2346,0 0 491,0 0-661</inkml:trace>
  <inkml:trace contextRef="#ctx0" brushRef="#br0" timeOffset="1">39 290 7296,'3'-1'109,"1"0"1,-1 0-1,1 0 1,-1 1 0,1-1-1,-1 1 1,1 0-1,0 0 1,-1 0 0,1 0-1,0 1 1,-1-1-1,1 1 1,-1 0-1,1 0 1,-1 0 0,0 1-1,1-1 1,-1 1-1,0 0 1,0 0-1,1 1-109,3 0 166,-1 0 0,1 0-1,-1-1 1,1 0 0,0 0 0,0 0-1,0-1 1,0 0 0,0-1-166,69 3 649,-63-3-486,-10 0-188,6 0-31,0 0 1,1 0-1,-1-1 1,0 0-1,0 0 1,0-1-1,0-1 1,5-1 55,-7-3-4108,-5 5-960,-2 2 5050,0 0-1433</inkml:trace>
  <inkml:trace contextRef="#ctx0" brushRef="#br0" timeOffset="2">31 93 5760,'-12'206'6739,"5"-119"-6298,3-1 1,4 1 0,4 0-442,8-42 2048,-12-43-1686,0-2-63,125 5 341,-83-5-2287,21 6-5901,-24 1 2002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1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0 240 9856,'0'0'405,"0"0"64,0 0-42,0 0 21,0 0-128,0 0 21,0 0-63,0 0-22,0 0 0,22 9 1429,-5-5-1438,0-1 1,0-1-1,0 0 1,0-1-1,1-1 1,-1-1-1,1 0-247,9 0 585,-1 0-1,15 3-584,-39-1 457,-2-1-1483,1 0-2607,-1 0-5583</inkml:trace>
  <inkml:trace contextRef="#ctx0" brushRef="#br0" timeOffset="1">190 0 8576,'0'0'384,"0"0"0,0 0 21,0 0 107,0 0 128,-2 28 1643,-3 72-341,2-72-1665,1-1 0,1 0 0,1 1 0,2-1 1,1 0-1,1 4-277,-3-19 270,0-3 1083,1-9-5186,0-5-5626,3-3 5235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1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313 197 7936,'-8'-16'6351,"2"7"-6236,0 0 0,0 0-1,-1 1 1,-1 0 0,1 0 0,-6-3-115,9 9 0,-1 0 0,1 0 0,0 1 0,0 0 0,-1 0 0,1 0 0,-1 0 0,1 1 0,-1 0 0,1 0 0,-1 0 0,1 0 0,0 1 0,-1-1 0,1 1 0,-1 0 0,1 1 0,0-1 0,0 1 0,0 0 0,0 0 0,0 0 0,-1 1 0,-7 4 0,0 1 0,0 0 0,1 0 0,1 2 0,-1-1 0,-6 10 0,9-10 0,2 0 0,-1 0 0,1 1 0,1 0 0,0 0 0,0 1 0,1 0 0,0-1 0,1 1 0,0 0 0,1 1 0,0-1 0,1 11 0,0-15 0,1 0 0,0 1 0,0-1 0,1 0 0,0 0 0,0 0 0,1 0 0,0 0 0,0 0 0,0 0 0,1-1 0,0 1 0,1-1 0,-1 0 0,1 0 0,0 0 0,1 0 0,-1-1 0,1 0 0,0 0 0,1 0 0,2 2 0,2-1 47,1 0 1,0-1 0,1 0 0,-1 0 0,1-1 0,0-1-1,8 1-47,-16-3 71,-20 15 398,2-4-457,0 0-1,0 1 1,2 0-1,0 1 1,0 0-1,1 1 1,1 0-1,0 1 1,1 0-1,1 0 1,1 1-1,0 0 1,1 3-12,5-18 0,0 0 0,1 0 0,0 0 0,-1 0 1,1 1-1,0-1 0,0 0 0,0 0 0,0 0 1,1 0-1,-1 1 0,1-1 0,-1 0 0,1 0 1,0 0-1,0 0 0,0 0 0,0 0 0,0 0 0,0 0 1,1 0-1,1 1 5,0 0 1,0 0 0,0-1-1,0 1 1,1-1-1,-1 0 1,0 0 0,1 0-1,0-1 1,0 1 0,1 0-6,11 2 16,0-1 1,-1 0 0,1-1-1,0 0 1,6-2-17,-15 1-1,1-1-1,-1-1 1,0 1 0,1-1-1,-1-1 1,0 1 0,0-1-1,6-3 2,-8 3-553,0-1 0,0 1 0,0-1 0,0 0 0,-1-1-1,0 1 1,3-3 553,9-9-8426</inkml:trace>
  <inkml:trace contextRef="#ctx0" brushRef="#br0" timeOffset="1">477 6 11264,'4'-2'430,"0"1"0,0 0 0,1 1 1,-1-1-1,0 1 0,1 0 0,-1 0 0,1 0 1,-1 0-1,0 1 0,1 0-430,-2-1 28,0 1 0,-1-1 1,1 1-1,0 0 0,0 0 0,-1 0 0,1 0 1,0 1-1,-1-1 0,2 2-28,-3-3 37,0 1 0,-1-1 0,1 1 0,0 0 0,-1 0 0,1-1-1,-1 1 1,1 0 0,-1 0 0,1 0 0,-1 0 0,0-1 0,1 1 0,-1 0 0,0 0 0,0 0 0,0 0 0,0 0 0,1 0 0,-1 0 0,0 0 0,-1 0 0,1 0-1,0 0 1,0 0 0,0 0 0,-1 0 0,1-1 0,0 1 0,-1 0-37,-2 5 75,0 0 0,0-1-1,-1 1 1,0-1 0,0 0 0,-1 0-1,1 0 1,-1-1 0,0 0 0,0 0-1,0 0 1,-1 0 0,0-1 0,0 0-75,-28 21 126,34-24-126,-1 1 0,1-1 1,-1 0-1,1 0 0,0 0 0,-1 1 0,1-1 0,0 0 0,-1 1 0,1-1 0,0 0 0,0 0 0,-1 1 0,1-1 0,0 1 0,0-1 0,-1 0 0,1 1 0,0-1 0,0 0 0,0 1 0,0-1 0,0 1 0,0-1 0,-1 1 0,1-1 0,0 0 0,0 1 0,0-1 0,1 1 1,-1-1-1,0 1 0,0-1 0,0 0 0,0 1 0,0-1 0,0 1 0,1-1 0,-1 0 0,0 1 0,0-1 0,0 0 0,1 1 0,-1-1 0,0 0 0,1 1 0,-1-1 0,0 0 0,1 1 0,-1-1 0,0 0 0,1 0 0,-1 0 0,0 1 0,1-1 0,-1 0 0,1 0 0,-1 0 1,0 0-1,1 0 0,26 7 79,-25-7-54,15 2 285,0-1-1,0 0 0,14-3-309,20 2-2111,-18 3-5132,-23 0 779,0 1 3840</inkml:trace>
  <inkml:trace contextRef="#ctx0" brushRef="#br0" timeOffset="2">1049 423 10752,'-5'1'399,"1"-2"0,-1 1 0,1 0 0,-1-1 1,1 0-1,-1 0 0,1 0 0,-1 0 0,1-1 1,-4-1-400,-24-7 253,20 9-168,-1 1 1,1 0 0,0 1-1,0 0 1,0 1-1,0 0 1,0 1-1,0 0 1,1 1-1,-1 0 1,-6 5-86,5-3 30,1 0-1,0 1 1,1 0-1,-1 1 1,1 1 0,1 0-1,0 0 1,0 1 0,1 0-1,-2 3-29,7-7 1,0 0 1,0 1-1,1 0 0,0-1 1,0 1-1,1 1 0,-1-1 0,2 0 1,-1 0-1,1 1 0,0-1 1,0 1-1,1-1 0,0 1 1,1-1-1,-1 1 0,1-1 0,2 5-1,-2-6 0,1-1 0,0 1 0,0 0 0,0-1 0,1 1 0,0-1 0,0 0 0,0 0 0,0 0 0,1-1-1,0 1 1,0-1 0,0 0 0,1 0 0,-1 0 0,1 0 0,0-1 0,0 0 0,0 0 0,1 0 0,-1-1 0,1 1 0,2-1 0,7 3 369,1-2 0,0 0 0,15 1-369,-16-3-1334,-1-1 0,1 0 0,-1-1-1,0-1 1,1 0 0,-1-1 0,0 0 0,-1-2 0,1 1 0,0-1 0,10-7 1334,7-4-1536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1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26 1 7552,'2'0'53,"0"-1"1,0 1 0,0 1-1,0-1 1,0 0-1,0 0 1,0 1 0,0-1-1,-1 1 1,1-1 0,0 1-1,0 0 1,1 0-54,-3 0 102,1 0 0,0 0 0,0 1-1,0-1 1,-1 0 0,1 0 0,-1 0 0,1 0 0,-1 1 0,1-1 0,-1 0 0,0 0 0,1 1 0,-1-1 0,0 0-1,0 1 1,0-1 0,0 0 0,0 1 0,0-1 0,-1 1-102,-5 49 929,-2-1-1,-3 1 1,-9 24-929,9-32 286,10-41-243,0 1-1,1-1 1,-1 1 0,1-1-1,-1 1 1,1-1 0,0 1-1,0 0 1,0-1 0,0 1-1,0 0 1,1-1 0,-1 1-1,1 1-42,0-3 27,0 0-1,0 0 1,1 0-1,-1 0 1,0 0-1,0 0 0,1-1 1,-1 1-1,0 0 1,1-1-1,-1 1 1,1-1-1,-1 1 1,1-1-1,-1 0 0,1 0 1,-1 0-1,1 1 1,-1-1-1,1-1 1,-1 1-1,1 0 1,-1 0-1,1 0 1,0-1-27,199-6 728,-100 5 975,21-5-1703,-113 5 327,-5 1-3967,-10-6-6685,-4-1 8604,2 0 57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1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575 265 9856,'0'0'149,"0"0"107,0 0 107,0 0 63,0 0 193,-3-22 2218,-3 4-2680,0 0-1,-2 0 1,0 1-1,-1 0 0,-1 1 1,0 0-1,-1 0 1,-1 1-1,-1 1 1,0 0-1,0 0 0,-3 0-156,12 11 10,0 0-1,-1 0 1,1 0-1,-1 1 1,0-1-1,1 1 1,-1 0-1,0 1 1,0-1-1,-1 1 1,1 0-1,0 0 1,0 1-1,0-1 1,-1 1-1,1 0 1,0 1-1,-1-1 1,1 1-1,0 0 1,0 0-1,0 1 1,0 0-1,0-1 1,0 2-1,0-1 1,-1 1-11,-9 6 2,1 0-1,0 0 0,0 1 0,1 1 1,0 0-1,1 1 0,0 0 0,1 2 0,-21 24-11,3 2-1,-2 6 12,23-33-28,0-1 0,1 1 0,0 1 1,1-1-1,1 1 0,0 0 0,1 1 0,1-1 0,0 1 0,1-1 0,0 1 0,1 8 28,2-15-17,-1 0-1,1 1 0,0-1 0,1 1 1,0-1-1,1 0 0,-1 0 0,1 0 1,1-1-1,0 1 0,0-1 0,0 1 1,1-1-1,0 0 0,0-1 0,1 0 1,0 1-1,0-2 0,0 1 0,1-1 1,0 0-1,4 3 18,2-1-2,1 0 0,0-1 1,0-1-1,0 0 0,1 0 0,0-2 0,0 0 1,0 0-1,0-2 0,0 0 0,0 0 1,5-2 1,-18 1-6,1 0 1,0 0 0,0-1 0,-1 0-1,1 1 1,0-1 0,-1 0 0,1 0-1,-1 0 1,1-1 0,-1 1 0,0-1-1,1 1 1,-1-1 0,0 0 0,0 0 0,0 1-1,1-3 6,16-27-3553,-13 17-4831</inkml:trace>
  <inkml:trace contextRef="#ctx0" brushRef="#br0" timeOffset="1">285 347 10752,'3'4'149,"1"-1"0,0 0 0,0 1 1,0-2-1,0 1 0,0 0 1,1-1-1,-1 0 0,1 0 0,0 0 1,-1-1-1,1 1 0,0-1 0,1 0-149,75 10 724,-71-10-615,63-2 876,-27-1-6663,-45 2 1433,-1 0 1045</inkml:trace>
  <inkml:trace contextRef="#ctx0" brushRef="#br0" timeOffset="2">428 443 8320,'0'0'256,"0"0"0,-2 10 256,1 2 0,1 4 384,0 1 128,0 2-640,0 0 0,0 3-128,-2-3 0,-1 2-128,3-6 0,0 0-128,0-3 128,3-4-256,-3-2 0,0 0-9344</inkml:trace>
  <inkml:trace contextRef="#ctx0" brushRef="#br0" timeOffset="3">0 758 3968,'121'2'1860,"-45"0"1167,-1-4 0,8-3-3027,52-6 451,48-5-944,-159 15-7891,-16 4 6080</inkml:trace>
  <inkml:trace contextRef="#ctx0" brushRef="#br0" timeOffset="4">916 784 4480,'11'-1'682,"1"0"0,0 1 0,0 0 0,0 1 0,-1 0 0,7 2-682,30 2 1881,75-6-294,81-12-1587,-75 3 248,-118 9-234,106-7 694,1 5-1,105 12-707,-216-9 102,12 3-353,-18-3-3568,-1 0-511,0 0 703</inkml:trace>
  <inkml:trace contextRef="#ctx0" brushRef="#br0" timeOffset="5">1287 240 9600,'-1'1'119,"1"-1"-1,-1 1 1,0-1 0,0 1 0,0-1 0,0 1 0,0-1 0,1 0-1,-1 0 1,0 1 0,0-1 0,0 0 0,0 0 0,0 0 0,0 0 0,0 0-1,0 0 1,0 0 0,0 0 0,0 0 0,0-1 0,0 1 0,0 0-1,0-1 1,0 1 0,1 0 0,-1-1 0,0 1 0,0-1 0,0 0-1,1 1 1,-1-1 0,0 1 0,0-1 0,1 0 0,-1 0 0,1 1-1,-1-1 1,1 0 0,-1 0 0,1 0 0,-1 0-119,-11-14 341,8 12-289,0-1 0,0 2 0,0-1 0,0 0 0,-1 1 0,1 0 0,-1 0 0,1 0 0,-1 1 0,0-1 1,0 1-1,0 0 0,1 0 0,-1 1 0,0 0 0,0 0 0,0 0 0,0 0-52,-7 1 18,1 0 1,0 1-1,0 0 1,0 0-1,1 1 1,-1 1 0,-5 2-19,8-2 0,0 1 0,1-1 0,0 1 0,0 1 0,0-1 0,1 1 0,0 0 0,0 1 0,0-1 0,1 1 0,0 1 0,0-1 0,1 0 0,0 1 0,0 0 0,1 0 0,0 0 0,0 1 0,1-1 0,0 0 0,0 3 0,1-3 0,0-1 0,1 0 0,-1 0 0,1 0 0,0 1 0,1-1 0,0 0 0,0 0 0,1 0 0,-1 0 0,2 0 0,-1 0 0,1 0 0,0-1 0,0 1 0,1-1 0,0 0 0,0 0 0,0 0 0,1-1 0,0 1 0,0-1 0,0 0 0,0-1 0,6 4 0,-5-4-20,1-1 0,-1 0 0,1 0 0,-1-1 0,1 1 0,0-2 0,0 1 0,0-1 0,0 0 0,3 0 20,44 1-7182,-47-2 5412,14 0-2902</inkml:trace>
  <inkml:trace contextRef="#ctx0" brushRef="#br0" timeOffset="6">1403 360 12416,'0'0'0,"-3"9"128,3-9 128,0 0-128,0 0 128,0 0 128,0 0 0,8 0-256,3 0 128,3 0-128,4 0 128,1-1-128,1-1 0,1 2 0,-4-1 0,-3-1-1408,-1 0 128,1 1-8064</inkml:trace>
  <inkml:trace contextRef="#ctx0" brushRef="#br0" timeOffset="7">1711 381 9344,'-1'10'0,"1"-9"27,-1-1 0,1 1 0,0 0 1,0 0-1,0 0 0,0-1 1,0 1-1,0 0 0,0 0 0,0 0 1,0-1-1,1 1 0,-1 0 0,0 0 1,1-1-1,-1 1 0,0 0 0,1 0 1,-1-1-1,1 1 0,-1 0-27,1-1 58,-1 0-1,1 1 1,-1-1 0,1 0 0,-1 0-1,1 0 1,-1 0 0,1 0-1,-1 0 1,1 0 0,0 0-1,-1 0 1,1 0 0,-1 0-1,1 0 1,-1-1 0,1 1-1,-1 0 1,1 0 0,-1 0-1,1-1 1,-1 1 0,1 0-58,25-21 2571,-25 20-2412,14-13 80,-2-1 0,0 0 0,-1 0 0,0-1 0,-2-1 0,0 0 0,2-6-239,9-22 251,-2 0 1,3-19-252,-22 63 107,7 24 21,-4 0-102,0 1 1,-1 0 0,-2-1-1,0 1 1,-3 22-27,-1 30-6,8 18 180,-2-75-3461,0 1-3562,-2-19 2263,0-1 2751</inkml:trace>
  <inkml:trace contextRef="#ctx0" brushRef="#br0" timeOffset="8">2070 85 10496,'0'0'149,"2"2"86,5 5 42,0 0 1,0 0 0,-1 0 0,0 1 0,0 0 0,-1 0-1,0 0 1,0 1 0,-1-1 0,0 1 0,-1 0 0,2 7-278,-2-2 244,0 0 0,-1 1 1,0-1-1,-1 1 1,-1 0-1,0-1 1,-1 1-1,-1 2-244,-3 9-251,0 1 0,-2-1 0,-1-1 0,-1 1-1,-1-1 1,-1-1 0,-2 0 0,0-1 0,-4 5 251,-7 7-9557</inkml:trace>
  <inkml:trace contextRef="#ctx0" brushRef="#br0" timeOffset="9">959 0 6528,'-8'8'874,"-4"4"-591,1 0 0,1 0-1,0 1 1,1 0-1,1 1 1,0 0-1,0 0 1,2 1 0,-6 15-283,9-19 56,0 0 0,1 1 0,0-1 0,0 1 0,2-1 0,-1 1 0,1 0 0,1-1 0,0 1 0,1 0 0,0-1 0,1 0 0,0 1 0,2 1-56,13 33 4,1-2 0,6 5-4,25 40-2973,-25-49-2232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2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77 6784,'13'-9'4557,"2"-11"-2758,-13 17-1759,0 0 0,0 0 0,0 0 0,0 0 0,1 1 1,-1-1-1,1 1 0,2-3-40,2 2 54,0 0 0,-1 0 0,1 1 0,0-1-1,0 1 1,0 1 0,1 0 0,-1 0 0,0 0 0,0 1 0,1 0 0,-1 0 0,0 1 0,1-1 0,0 2-54,7 1 100,1 0-1,-1 1 1,0 1 0,0 0 0,-1 1 0,9 5-100,-21-11 62,0 1 1,0 0 0,0 1-1,0-1 1,0 0 0,0 0-1,0 1 1,0-1-1,-1 1 1,1 0 0,-1-1-1,1 1 1,-1 0-1,1 0 1,-1 0 0,0 0-1,0 0 1,0 0-1,0 0 1,-1 1 0,1-1-1,0 0 1,-1 1-63,0 0 47,0-1-1,-1 1 1,1 0 0,-1 0 0,0-1 0,1 1 0,-1 0-1,-1-1 1,1 1 0,0-1 0,-1 0 0,1 1-1,-1-1 1,0 0 0,1 0 0,-3 2-47,-6 6 62,-1 0 0,-1-1-1,0 0 1,0-1 0,0-1 0,-9 5-62,-21 5 133,30-13-113,0 1 1,1 0-1,0 1 0,-1 0 0,-8 8-20,13-7 0,3 1 0,4-8 0,1 1 0,-1-1 0,0 1 0,0-1 0,0 1 0,0-1 0,0 1 0,0-1 0,1 1 0,-1-1 0,0 0 0,0 1 0,1-1 0,-1 1 0,0-1 0,0 0 0,1 1 0,-1-1 0,1 1 0,-1-1 0,0 0 0,1 0 0,-1 1 0,1-1 0,-1 0 0,0 0 0,1 1 0,-1-1 0,1 0 0,-1 0 0,1 0 0,0 0 0,15 3 0,-15-2 0,26 2 0,0-2 0,0 0 0,1-2 0,-1 0 0,0-2 0,4-2 0,45-3 0,-56 6 22,-14 1 104,0 0-1,0 0 1,0 1 0,0 0-1,0 0 1,0 1-1,0 0 1,-1 0-1,3 0-125,-6 0 235,-2-1-64,0 0 42,0 0-256,0 0-789,0 0-2133,0 0-7765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0:51:26.69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0 155 7040,'0'0'0,"0"0"128,0 0 0,0 0 128,15-7 256,6 0 0,6-4-128,5-2 0,8-1-256,-1 2 128,5-2-128,0-1 0,2 0 0,-6 1 128,-2 4-128,-8 0 0,-3 2-5120,-8 4-512</inkml:trace>
  <inkml:trace contextRef="#ctx0" brushRef="#br0" timeOffset="474.046">86 171 4992,'6'13'187,"-2"0"1,1 0-1,-2 1 0,0-1 1,0 1-1,-1 0 0,-1 0 1,0-1-1,-1 1 0,-1 0 1,0 2-188,1 27 371,-1 61 818,-9 57-1189,-2 30 453,13 346 2257,-5-473-1814,7-64-858,1 0 1,-1 0 0,0 0-1,0 0 1,0-1 0,0 1-1,1-1 1,-1 0-1,0 0 1,0 0 0,1-1-39,2 0 65,35 0-1622,-17 2-6336</inkml:trace>
  <inkml:trace contextRef="#ctx0" brushRef="#br0" timeOffset="1664.962">850 295 6784,'0'0'128,"0"0"64,0 0 256,0 0 42,0 0-63,0 0 0,0 0-214,0 0 0,0 0-42,0 0 42,0 0-42,-13 9 426,8-4-506,-20 19 277,1 2 0,2 1 0,0 1-368,2 0 33,1 1 1,2 0-1,1 1 0,-4 14-33,14-29 12,1 1-1,0 1 0,1-1 0,1 1 1,0 0-1,2 0 0,-1 0 0,2 0 1,2 15-12,9 47 69,3 0 0,4-1 1,3-1-1,11 22-69,-9-52 875,-23-45-918,0-2-661,0 0-1323,0 0-4927</inkml:trace>
  <inkml:trace contextRef="#ctx0" brushRef="#br0" timeOffset="2523.193">1136 469 7424,'3'19'426,"0"0"0,-2 0 0,0 1 0,-1-1 0,-2 11-426,0 30 835,6 28 73,-1-45-532,-2-1 0,-1 1-1,-3 0 1,-2 6-376,4-43-317,-7 23 1545,-7-11-5851,13-16 740,1-7 2411,-2-17 512,-1-4-661</inkml:trace>
  <inkml:trace contextRef="#ctx0" brushRef="#br0" timeOffset="2906.788">1409 709 8064,'0'0'128,"0"0"128,18 4 0,-2 0 0,0 3 0,1-3 0,-5 0-128,2-1 128,-3-2-128,6-1 0,1 0-7296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2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20 6784,'0'0'640,"0"0"0,0 0 0,0 0-22,0 0-84,0 0-1,0 0 107,0 0 43,0 0-214,0 0-42,0 0-214,2-1 0,33-1 1041,32 1-1254,-44 3 225,0-2 0,-1-1-1,1-1 1,0-1 0,-1-1 0,11-3-225,-30 6 192,3 1-704,-4 0-2240,-2 0-640,0 0-640,0 0-85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3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16 217 10112,'1'-6'269,"-1"0"1,1 0-1,1 0 1,-1 0-1,1 0 0,0 0 1,1 0-1,-1 1 1,1-1-1,0 1 1,1-1-1,0 0-269,7-13 201,-6 10-111,1-1-1,0 1 0,0 0 1,1 1-1,0 0 0,0 0 0,1 0 1,0 1-1,1 0 0,-1 0 1,1 1-1,1 0-89,-4 3 40,-1 0-1,0 1 1,1-1-1,0 1 1,-1 1-1,1-1 1,0 1-1,0 0 1,0 0-1,0 0 1,0 1-1,0 0 1,0 0-1,0 1 1,0 0-1,0 0 1,0 0-1,0 0 1,-1 1-1,1 0 1,0 1 0,2 1-40,-4-2 28,0 1 1,0 0 0,0 1 0,0-1 0,-1 1 0,1-1 0,-1 1 0,0 0 0,0 0 0,0 0 0,-1 1 0,1-1 0,-1 1 0,0-1 0,-1 1 0,1 0 0,-1 0 0,0 0 0,0 0 0,0 0 0,-1 0 0,0 0 0,0 0 0,0 0 0,-1 2-29,1 2 55,-1 0 0,0 0 0,-1 0-1,0-1 1,0 1 0,-1-1 0,0 1 0,-1-1 0,0 0 0,0 0 0,-1-1 0,1 1 0,-2-1 0,-1 1-55,-12 10 56,0-2 0,-2 0 0,0-2 0,-1 0 0,-21 9-56,-33 23 40,66-40 4,0 0-31,1 0-1,0 1 1,0 1-1,0-1 0,-4 6-12,13-13 1,0 1 0,-1-1-1,1 0 1,0 1-1,0-1 1,-1 1 0,1-1-1,0 1 1,0-1-1,0 1 1,-1-1 0,1 1-1,0-1 1,0 1-1,0-1 1,0 1-1,0-1 1,0 1 0,0-1-1,0 1 1,0-1-1,0 1 1,0-1 0,1 1-1,-1-1 1,0 0-1,0 1 1,0-1-1,1 1 1,-1-1 0,0 1-1,16 11 69,22 1 78,-12-9-50,1-2-1,-1 0 1,1-2-1,0-1 0,16-3-96,-4-1-3539,-1 0-3907,-30 4 5171,17-4-264,1-1 1110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3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339 2297 12416,'0'0'149,"0"0"86,-18-16 767,14 12-961,-1 1-1,1 0 1,-1 1-1,0-1 1,0 1 0,-1 0-1,1 0 1,0 0-1,-1 1 1,1 0-1,0 0 1,-1 0-1,0 1 1,1 0 0,-1 0-1,-1 0-40,-2 2 17,1-1-1,0 1 0,-1 1 1,1-1-1,0 1 1,0 1-1,1-1 0,-1 1 1,1 1-1,-3 1-16,-3 4 0,0 0 0,1 1 0,0 0-1,1 1 1,0 0 0,1 1 0,0 0 0,1 0-1,0 1 1,1 1 0,0 3 0,5-11 16,0 1 0,1 0 0,0 0 0,0 0 0,1 0 0,0 0 0,1 0 1,0 0-1,0 0 0,0 0 0,1 0 0,0 0 0,1 0 0,0 0 0,0 0 0,1 0 0,0-1 0,0 1 0,2 0-16,-3-3 12,1 0-1,0-1 0,0 1 0,0-1 0,1 0 0,-1 0 1,1 0-1,0 0 0,0-1 0,1 1 0,-1-1 1,1 0-1,-1-1 0,1 1 0,0-1 0,0 0 1,0 0-1,0-1 0,1 1 0,-1-1 0,0 0 0,0 0 1,1-1-1,-1 0 0,1 0 0,-1 0 0,0 0 1,6-2-12,-1 0-692,-1-1 1,0 1 0,1-2 0,-1 1 0,8-6 691,2 0-8064</inkml:trace>
  <inkml:trace contextRef="#ctx0" brushRef="#br0" timeOffset="1">76 2509 11648,'8'2'0,"5"2"0,-1-2 0,0 0 0,7-7 0,5-4 0,3-1 128,3 1-128,-2 1 0,3 0 0,-4 2 0,-3-1-2176,-5 3 0,-2-1-2944</inkml:trace>
  <inkml:trace contextRef="#ctx0" brushRef="#br0" timeOffset="2">317 2470 8192,'-2'5'642,"-1"0"1,1 1 0,0-1 0,1 1-1,-1-1 1,1 1 0,0-1-1,0 1 1,1 0 0,0 0-643,1 63 961,0-46-691,2 16 608,8 38-878,-2-27-5847,-8-40 3584,1 1-3667</inkml:trace>
  <inkml:trace contextRef="#ctx0" brushRef="#br0" timeOffset="3">646 2205 14464,'4'76'1231,"-3"-57"-1042,0-1 0,-1 0 0,0 1 0,-2-1-1,0 3-188,-17 63 856,-10 23-856,-11 45 446,28-112-326,-2 13 16,14-52-133,0 0 0,0 0 1,0 0-1,0 0 1,0 0-1,0 0 0,0-1 1,0 1-1,0 0 0,1 0 1,-1 0-1,0 0 0,0 0 1,1-1-1,-1 1 0,1 0 1,-1 0-1,1-1 0,-1 1 1,1 0-1,-1-1 0,1 1 1,0 0-1,-1-1 0,1 1 1,0-1-1,-1 1 0,1-1 1,0 1-1,0-1 1,-1 0-1,1 1 0,0-1 1,0 0-1,0 0-3,27 3-19,-24-4 27,54-1-63,24-6 55,-24 2 695,27 2-695,-85 4 235,0 0-64,0 0-1,0 0-234,0 0-853,0 0-3157,-2-4-2967,-4-5 4349,1 1 1246,-1-8-687</inkml:trace>
  <inkml:trace contextRef="#ctx0" brushRef="#br0" timeOffset="4">1249 2200 8576,'-1'0'171,"1"-1"0,0 0 1,-1 1-1,1-1 0,-1 1 0,1-1 1,0 0-1,0 1 0,-1-1 0,1 0 1,0 1-1,0-1 0,0 0 1,0 0-1,0 1 0,0-1 0,0 0 1,0 1-1,0-1 0,0 0 0,0 0 1,1 1-1,-1-1-171,4-29 583,-2 14-263,-1 11-259,-1 0 0,0 0-1,0-1 1,-1 1 0,1 0-1,-1 0 1,0 0 0,-1 0-1,1 0 1,-1 0-1,0 0 1,-1 0 0,1 0-1,-1 1 1,1 0 0,-4-4-61,4 6 6,0 0 1,0 0-1,-1 0 1,1 1-1,0-1 1,-1 1 0,1-1-1,-1 1 1,1 0-1,-1 0 1,0 0-1,1 0 1,-1 1-1,0-1 1,0 1-1,0-1 1,1 1 0,-1 0-1,0 0 1,0 0-1,0 1 1,0-1-1,1 1 1,-1-1-1,0 1 1,0 0-1,1 0 1,-1 0-1,1 1 1,-1-1 0,0 1-7,-3 2 18,-1 0 0,1 1 0,-1 0 0,1 0 0,0 0 1,1 1-1,0 0 0,0 0 0,0 0 0,0 1 0,1-1 1,0 1-1,1 0 0,-1 0 0,1 1 0,-1 6-18,0-2 61,1 0-1,0 0 1,1 0-1,0 0 1,1 1-1,1-1 1,0 1-1,0-1 1,1 0 0,2 5-61,-3-15 17,0 0 0,0 0 0,1 0 0,-1 0 1,1 0-1,0 0 0,-1 0 0,1 0 0,0 0 1,0 0-1,0 0 0,1 0 0,-1-1 1,0 1-1,1-1 0,-1 1 0,1 0 0,-1-1 1,1 0-1,0 0 0,1 2-17,-1-3 17,0 1 0,0-1 0,0 1 1,1-1-1,-1 0 0,0 0 0,0 0 0,0 0 0,1 0 0,-1-1 0,0 1 0,0-1 1,0 1-1,0-1 0,0 0 0,0 1 0,1-2-17,8-4 62,-1 0 0,1-1 0,-2 0 0,1-1 0,-1 0 0,6-7-62,6-7 18,0-1 0,-2-1 0,-1-1 1,-1-1-1,-1 0 0,-2-1 0,0-1 1,-2 0-1,-1-1 0,-1 0 1,-2-1-1,-1 0 0,-1 0 0,-1-1-18,-5 0-21,0 30-86,-6 24-21,-5 31 272,4 0 0,1 1 0,3 0 0,3 0 0,2-1 0,2 1 0,3 0 0,8 32-144,-13-82-47,-1 0 378,-1-1-6438,0-4-2021</inkml:trace>
  <inkml:trace contextRef="#ctx0" brushRef="#br0" timeOffset="5">1767 2046 9984,'0'0'256,"-8"-27"2069,5 20-1964,0 0 1,-1 0-1,1 0 1,-2 0-1,1 1 1,-1 0 0,1 0-1,-2 0 1,-1-1-362,5 4 15,-1 1 1,0 0 0,0 0-1,0 0 1,0 0 0,0 1 0,-1-1-1,1 1 1,0 0 0,-1 0 0,1 0-1,-1 0 1,1 1 0,-1-1-1,1 1 1,-1 0 0,1 0 0,-1 0-1,1 1 1,-1-1 0,-2 2-16,-1 0 15,0 1 0,0 0 0,0 0-1,1 1 1,0-1 0,0 1 0,0 1 0,0-1 0,0 1 0,1 0 0,0 1 0,0-1 0,0 1 0,1 0 0,0 0-1,0 0 1,0 1 0,1-1 0,-2 7-15,2-7 14,1-1 0,0 0 0,0 1 0,0 0 0,1-1 0,0 1 0,0 0 0,0 0 0,1-1 0,0 1 0,0 0 0,0 0 0,1 0 0,0 0 0,0-1 0,1 1 0,-1 0 0,1-1 0,0 0 0,1 1 0,-1-1 0,1 0-1,0 0 1,4 4-14,-3-4-5,1 0 0,0 0-1,0-1 1,1 0-1,0 0 1,-1 0 0,1-1-1,0 1 1,1-1-1,-1-1 1,0 0 0,4 1 5,30 2-5397,-27-5-2325</inkml:trace>
  <inkml:trace contextRef="#ctx0" brushRef="#br0" timeOffset="6">979 2494 7168,'0'0'149,"0"0"171,0 0 384,18 5 1664,204 0 384,191 19-1522,-233-22-3548,-166-2-6087</inkml:trace>
  <inkml:trace contextRef="#ctx0" brushRef="#br0" timeOffset="7">1317 2853 9984,'0'0'149,"9"-25"2859,-9 21-2885,0 1 0,-1-1-1,1 1 1,-1-1 0,0 1 0,0-1 0,0 1-1,-1-1 1,1 1 0,-1 0 0,0 0 0,0 0-1,0 0 1,0 0-123,-33-40 734,32 39-665,-1 0-1,0 1 1,0-1-1,-1 1 1,1-1-1,-1 1 1,1 0-1,-1 1 1,-4-3-69,7 5 6,0 0-1,0-1 1,0 1-1,1 0 1,-1 0-1,0 0 1,0 0 0,0 0-1,0 1 1,1-1-1,-1 0 1,0 1-1,0-1 1,1 1-1,-1 0 1,0 0 0,1 0-1,-1-1 1,1 1-1,-1 1 1,1-1-1,-1 0 1,1 0 0,0 0-1,0 1 1,-1-1-1,1 1 1,0-1-1,0 1 1,0-1 0,1 1-6,-6 8 11,1 0 1,0 0-1,1 0 1,0 1 0,1-1-1,0 1 1,0 0-1,1 0 1,1 0 0,0 1-1,0-1 1,1 0-12,0 4-2,1-1 1,0 1 0,1-1 0,0 0-1,1 0 1,1 0 0,0 0 0,1 0 0,2 1 1,-7-13 8,0-1 1,1 0-1,0 0 1,-1 1-1,1-1 1,0 0 0,-1 0-1,1 0 1,0 0-1,0 0 1,0 0-1,0 0 1,0 0 0,0 0-1,0-1 1,0 1-1,1 0 1,-1 0 0,0-1-1,0 1 1,0-1-1,1 1 1,-1-1-1,0 0 1,1 0 0,-1 1-1,0-1 1,1 0-1,-1 0 1,1 0-1,-1 0 1,0-1 0,1 1-1,-1 0 1,0 0-1,1-1 1,-1 1 0,0-1-1,0 1 1,1-1-1,-1 0 1,0 1-1,0-1 1,0 0 0,0 0-1,0 0 1,0 0-1,0 0 1,0 0-9,8-7 63,0-1 1,-1 0-1,1-1 0,-2 0 1,1-1-64,-4 6 9,10-17-4,0 0 0,-2-1-1,0-1 1,-2 0 0,3-10-5,35-127-4,-41 136 5,1-11 74,-5 26-11,-5 37-75,-4 32-35,4 0-1,1 1 0,4-1 0,2 0 0,10 45 47,-12-94-754,0-1-1700,-2-3-5453,-1-6 3769</inkml:trace>
  <inkml:trace contextRef="#ctx0" brushRef="#br0" timeOffset="8">1475 2733 10368,'-1'2'58,"1"-1"0,0 1 0,0 0 0,1-1 1,-1 1-1,0 0 0,0-1 0,1 1 0,-1-1 1,1 1-1,-1-1 0,1 1 0,0-1 0,0 1 1,0-1-1,0 0 0,0 1 0,0 0-58,26 23 1899,-7-9-1048,0 8-289,-1 0-1,-1 1 1,-2 1-1,5 9-561,1 2 762,22 27-762,-33-53-235,-11-10-959,-6-37-8620,4 16 5804</inkml:trace>
  <inkml:trace contextRef="#ctx0" brushRef="#br0" timeOffset="9">1784 2637 10880,'-5'0'21,"4"0"86,1 0 63,0 0 193,-18 29 2432,-25 28-2121,-3-1 1,-2-3-1,-15 10-674,13-12 131,37-37-312,-42 45 664,22-17-3046,33-41-616,0-1-4415</inkml:trace>
  <inkml:trace contextRef="#ctx0" brushRef="#br0" timeOffset="10">1844 2662 11392,'0'0'128,"0"0"0,0 0 21,0 0 107,22-4 1152,-7 0-1064,1 0 1,0 1-1,-1 1 0,1 0 1,0 1-1,0 1 1,13 2-345,-27-2 28,-1 0 1,0 0-1,1 0 1,-1 1-1,0-1 1,1 1-1,-1-1 1,0 1-1,0-1 1,1 1-1,-1 0 1,0-1-1,0 1 1,0 0-1,0 0 1,0 0-1,0 0 1,0 0-1,0 0 1,-1 0-1,1 0 1,0 0-1,0 0 1,-1 1-1,1-1 1,-1 0-1,1 0 1,-1 1-1,0-1 1,1 0-1,-1 1 1,0-1-1,0 0 1,0 1-1,0-1 1,0 0-1,0 1 1,0-1-1,-1 0 1,1 1-1,0-1 1,-1 0-1,1 1 1,-1-1-1,1 0 1,-1 0-1,0 2-28,-3 3 70,1 1 0,-1 0 0,0-1 0,-1 1 0,1-1-1,-1 0 1,0-1 0,-1 1-70,-8 5 133,0 0-1,0-1 1,-7 3-133,8-6 52,1 1 1,-1 1 0,2 0 0,-1 1-1,0 1-52,11-10 0,0-1-1,1 1 1,-1-1-1,1 1 1,-1-1-1,1 1 0,-1-1 1,1 1-1,-1-1 1,1 1-1,0 0 0,-1-1 1,1 1-1,0-1 1,0 1-1,-1 0 1,1 0-1,0-1 0,0 1 1,0 0-1,0-1 1,0 1-1,0 0 1,0-1-1,0 1 0,0 0 1,0 0-1,0-1 1,0 1-1,1 0 0,-1-1 1,0 1-1,0 0 1,2 0 4,-1 0-1,0 0 0,0 0 1,1-1-1,-1 1 1,1 0-1,-1 0 1,1-1-1,-1 1 0,1-1 1,-1 1-1,1-1 1,-1 0-1,2 0-3,49 2-391,-29-5-1998,32-4-10735,-55 7 13064,11-1-1412</inkml:trace>
  <inkml:trace contextRef="#ctx0" brushRef="#br0" timeOffset="11">1475 1622 6784,'0'0'405,"0"0"128,0 0 193,0 0 20,0 0-84,24 8 1066,-9-5-1518,-12-2-57,0-1-1,0 1 1,0 0 0,0 0 0,0 0 0,0 0 0,0 1 0,0-1 0,1 1-153,-4-1 36,1 0-1,0 0 1,-1 0 0,1 0 0,0 0 0,-1 0-1,1 0 1,-1 0 0,0 0 0,1 0-1,-1 0 1,0 1 0,0-1 0,1 0 0,-1 0-1,0 0 1,0 0 0,0 0 0,0 1 0,-1-1-1,1 0 1,0 0 0,0 0 0,-1 0-1,1 0 1,-1 0 0,1 0 0,-1 0 0,1 0-36,-7 16 222,-1 0 1,0-1-1,-1 0 0,0-1 1,-2 0-1,0-1 1,-9 10-223,19-23 107,1-1 21,0 0 0,33 8 277,-9-3-248,0-2 0,14 1-157,-2-3-2874,-35-1-817,-1 0-3391</inkml:trace>
  <inkml:trace contextRef="#ctx0" brushRef="#br0" timeOffset="12">2260 2434 10368,'1'0'38,"-1"1"0,0 0 0,1-1 0,-1 1 0,1 0 0,-1-1 0,1 1 0,-1 0 0,1-1 0,0 1 0,-1-1 0,1 1 0,0-1 0,-1 0 1,1 1-1,0-1 0,-1 0 0,1 1 0,0-1 0,0 0 0,-1 0 0,1 0 0,0 1 0,0-1 0,0 0 0,-1 0 0,1 0 0,0 0 0,0-1 0,0 1 0,-1 0 0,1 0 1,0 0-1,0-1-38,43-4 2143,-24 2-1548,84-2 530,-55 4-76,31-6-1049,-64 5-683,-1-1 1,0-1 0,0 0 0,4-2 682,-12 2-3755,-1 1-3135</inkml:trace>
  <inkml:trace contextRef="#ctx0" brushRef="#br0" timeOffset="13">2285 2610 10880,'0'0'149,"0"0"86,0 0 106,0 0 363,16-1 1664,7-1-1796,63-5 518,0 4 0,45 5-1090,-113-1 1731,1-1-3331,40-2-12161,-34-3 11263,-10 2 1325</inkml:trace>
  <inkml:trace contextRef="#ctx0" brushRef="#br0" timeOffset="14">3043 2406 12288,'-18'25'561,"-1"0"566,1 0 1,-11 23-1128,19-26 178,0 1 0,1 0 0,2 0 1,-2 11-179,6-24 25,1-1 1,1 1 0,0-1 0,0 1 0,1 0 0,0-1 0,1 1 0,0 0 0,0-1 0,1 1 0,0-1 0,3 8-26,-3-13 29,1 0 0,-1 1 0,1-1 1,0 0-1,0 0 0,0-1 0,0 1 1,1-1-1,-1 1 0,1-1 0,0 0 1,0-1-1,0 1 0,0-1 0,1 1 1,-1-1-1,1 0 0,-1-1 0,1 1 1,0-1-1,-1 0 0,1 0 0,0-1 1,0 1-1,0-1 0,0 0 0,0 0 1,-1-1-1,1 1 0,0-1 0,0 0 1,0-1-1,-1 1 0,1-1 0,0 0-29,5-5 41,1 1-1,-2-2 1,1 0-1,-1 0 0,0 0 1,-1-1-1,0-1 0,0 1 1,-1-1-1,0 0 0,-1-1 1,0 0-1,-1 0 1,0 0-1,0-1 0,0-5-40,1-3 71,-1 0-1,0 0 1,-2-1-1,0 0 1,-1 1-1,-2-1 1,0 0-1,-1 0 0,-1-7-70,1 22 38,0 0 0,-1 0 0,1 0 0,-1 0 0,-1 0 0,1 0 0,-1 1 0,0-1-1,0 1 1,0-1 0,-4-3-38,5 7 4,1 0-1,-1 0 0,0 1 0,0-1 1,0 1-1,-1-1 0,1 1 1,0-1-1,0 1 0,-1 0 0,1 0 1,-1 0-1,1 1 0,-1-1 0,1 1 1,-1-1-1,0 1 0,1 0 1,-1 0-1,1 0 0,-1 0 0,0 0 1,1 1-1,-1-1 0,1 1 1,-1-1-1,1 1 0,-1 0 0,0 1-3,-20 8-113,-1 1-1,2 2 0,0 0 0,0 2 1,1 0-1,-5 6 114,9-1-9215,15-17 6718,-3 3-3156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2:58:03.533"/>
    </inkml:context>
    <inkml:brush xml:id="br0">
      <inkml:brushProperty name="width" value="0.05" units="cm"/>
      <inkml:brushProperty name="height" value="0.05" units="cm"/>
    </inkml:brush>
    <inkml:brush xml:id="br1">
      <inkml:brushProperty name="width" value="0.05" units="cm"/>
      <inkml:brushProperty name="height" value="0.05" units="cm"/>
      <inkml:brushProperty name="color" value="#E71224"/>
    </inkml:brush>
    <inkml:brush xml:id="br2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12676 696 7040,'0'0'149,"0"0"64,0 0-42,0 0 42,0 0-42,0 0 42,0 0-63,0 0-22,0 0 0,0 0 0,0 0 0,0 0 21,1 4 64,16 85 449,-5 0-1,-3 1 0,-4 0 1,-4 1-1,-5 7-661,5 0 1236,9 68-1236,-4-95 471,-4-63-891,2-16-1678,0-4-5880</inkml:trace>
  <inkml:trace contextRef="#ctx0" brushRef="#br0" timeOffset="2308.562">12766 721 7808,'6'3'139,"1"-1"0,-1 1 0,0-1 0,1-1 0,-1 1 0,1-1 0,-1 0 0,1-1-1,0 0 1,-1 0 0,1 0 0,-1-1 0,1 0 0,6-1-139,18-1 231,123-6 484,3 0-102,2 6 0,43 9-613,-32 1 502,28-7-502,35 0 394,770 41 587,-577-32-657,-282-10-221,1102-65 793,-799 49-661,-158 3-141,-142 4-60,482-23-13,-150 4 320,-472 29-298,0-1 0,0 0-1,0 0 1,0-1 0,0 1-1,0-2 1,-1 1 0,1-1-1,-1 0 1,5-2-43,-10 5 7,1-1 1,-1 1 0,1 0-1,0 0 1,-1 1-1,1-1 1,0 0-1,-1 0 1,1 1 0,-1-1-1,1 1 1,-1-1-1,1 1 1,-1 0-8,10 2 1,27-1-1,1-2 0,0-2 0,-1-2 0,0-1 0,2-2 0,58-7 0,230-15 0,-241 21 341,16 3-341,-101 6-64,12 17 61,0-1-1,-1 2 1,-1 0 0,0 0-1,-2 1 1,0 0 0,0 5 3,3 12 0,-3 1 1,-1 1-1,0 13 0,5 33 0,-4 1 0,-4-1 0,-4 1 0,-4 15 0,-7 1-1535,9-101-1367,0-1-5460</inkml:trace>
  <inkml:trace contextRef="#ctx0" brushRef="#br0" timeOffset="4439.177">12804 1630 8192,'6'-8'1429,"141"10"90,29-1-350,27-8-1169,-101 3 720,102 10-720,-102-1 450,0-4 1,10-5-451,-2-6 270,0 6 1,0 4-1,73 12-270,120 7 333,-78-7 166,-106-6-172,70-9-327,65 2 249,-236 2-235,115 5 96,1-5 1,37-9-111,138-19 135,307-35 92,-312 26-99,27 12-128,-158 19 19,75-4 90,-172 6-25,0 4 0,11 4-84,-29-2 88,111-2 146,21 2-41,140 5 297,-89-3-117,-61 0 172,63-10-545,32-25 490,-110 2-340,-163 27-2838,-2 1-9109</inkml:trace>
  <inkml:trace contextRef="#ctx0" brushRef="#br0" timeOffset="67300.409">20326 1010 10240,'0'0'128,"0"0"85,0 0 342,0 0 63,0 0-63,0 0 21,0 0-149,0 0-43,0 0 21,0 0 64,0 0-63,0 0-22,0 0 21,0 0 43,0 0-150,4-1-42,91-24 180,1 4-1,0 5 0,1 4 0,1 3 0,84 6-435,-163 3-949,1 0 3587,-6 0-4004,-3 0-4339,0-1-6085,-11 1 10147</inkml:trace>
  <inkml:trace contextRef="#ctx0" brushRef="#br0" timeOffset="67789.725">20955 785 9600,'14'7'4144,"65"24"-2464,-42-19-1312,-1 3 0,0 1-1,-2 1 1,15 11-368,-47-27 17,-1 0 0,0 0 0,1 0 0,-1 0 0,0 0 0,1 1 0,-1-1 0,0 0 0,0 1 0,0-1 0,0 1 0,0-1 0,-1 1 0,1-1 0,0 1 0,-1 0 0,1-1 0,-1 1 0,1 0 0,-1 0 0,0-1 0,0 1 0,0 0 0,0 0 0,0-1 0,0 1 0,0 0 0,-1 0 0,1-1 0,-1 1 0,1 0 0,-1-1 0,0 1 0,1-1 0,-1 1 0,0 0 0,0-1 0,0 0 0,0 1 0,0-1 0,-1 0 0,1 1 0,-1-1-17,-9 11 49,0 0 1,-1-1-1,0-1 1,-11 7-50,7-5 95,-15 12 89,-1-3-1,-10 5-183,15-10 91,0 1 0,1 2 0,-17 15-91,32-22-426,10-11-1707,1-1-1601,0 0-4692</inkml:trace>
  <inkml:trace contextRef="#ctx0" brushRef="#br0" timeOffset="68576.201">21551 926 11264,'0'0'128,"0"0"0,0 0 0,17 21 1024,0 3-657,-1 0 0,-1 2 1,-2 0-1,0 0 1,-2 1-1,0 1 0,-2-1 1,-1 2-1,3 23-495,-10-43 129,0 1 0,-1 0 0,1 0 0,-2 0 0,0-1 0,0 1 0,0 0 0,-2 0 0,1-1 0,-1 1 0,0-1 0,-1 0 0,0 0 0,0 0 0,-1-1 0,-1 1 0,1-1 0,-1 0-1,0-1 1,-1 0 0,0 0 0,-4 4-129,11-11 33,-1 1-1,1-1 0,-1 1 0,1-1 0,-1 1 1,0-1-1,1 0 0,-1 1 0,1-1 0,-1 0 1,0 0-1,1 1 0,-1-1 0,0 0 0,1 0 1,-1 0-1,0 0 0,1 0 0,-1 0 0,0 0 1,1 0-1,-1 0 0,0 0 0,1 0 0,-1 0 1,0 0-1,1-1 0,-1 1 0,0 0 0,1 0 1,-1-1-1,1 1 0,-1 0 0,1-1 0,-1 1 1,1-1-1,-1 1 0,1-1 0,-1 1 0,1-1 1,-1 1-1,1-1 0,0 1 0,-1-1 0,1 1 1,0-1-1,-1 0-32,-13-37 219,11 31-138,1 0-56,-18-52 137,3 0 0,2-1 1,-5-47-163,19 100 0,1 1 1,0-1 0,0 1 0,0-1 0,0 1-1,1-1 1,0 1 0,1 0 0,0-1 0,-1 1 0,2 0-1,-1 0 1,1 0 0,0 1 0,0-1 0,1 1-1,-1-1 1,1 1 0,0 0 0,1 0 0,-1 1-1,1 0 1,0-1 0,0 1 0,1 1 0,-1-1-1,1 1 1,-1 0 0,1 0 0,5-1-1,7-2-36,0 0 0,0 1 0,1 1 0,-1 1 0,1 1 1,0 0-1,0 1 0,0 2 0,18 1 36,-36-2-1,84 13-212,-78-12 199,0 1 1,0 0-1,0 1 1,-1 0-1,0 0 1,1 0-1,-1 1 1,0-1-1,0 1 1,-1 1-1,2 1 14,-2 0 0,-1 1 22,-3-6-300,-1-1-1492,0 0-2091,0 0-7147</inkml:trace>
  <inkml:trace contextRef="#ctx0" brushRef="#br0" timeOffset="69675.307">12106 1233 7424,'0'0'661,"0"0"107,0 0 128,0 0 107,0 0 21,0 0-43,0 0-170,0 0-65,0 0-84,0 0-44,0 0-84,0 0-23,0 0 1,0 0-42,0 0-150,5 0 42,65-3 610,289-8 360,-267 4-862,-130 19-7547,12-3 2122,-1-3-1274</inkml:trace>
  <inkml:trace contextRef="#ctx0" brushRef="#br0" timeOffset="70239.988">12215 1095 4992,'0'0'789,"-22"17"1664,-61 32-462,-1-4 1,-3-4-1,-7-1-1991,-14-3 2837,155-38-2801,0 3 1,0 1 0,0 2-1,-1 3 1,1 1-1,-2 3 1,22 8-37,-62-17-466,5 2 1106,-3-4-4132,1 0-3601,-8-1 2379</inkml:trace>
  <inkml:trace contextRef="#ctx0" brushRef="#br0" timeOffset="71151.773">11443 715 6656,'2'-1'122,"-1"0"0,0 0 1,0 0-1,0 1 0,0-1 1,1 0-1,-1 1 0,0-1 0,1 1 1,-1 0-1,0-1 0,1 1 1,-1 0-1,0 0 0,1 0 1,-1 0-1,1 0 0,-1 0 0,0 0 1,1 1-1,-1-1 0,0 0 1,1 1-1,-1-1 0,0 1 1,1-1-1,-1 1 0,0 0 0,0 0 1,0-1-1,0 1 0,0 0 1,0 0-1,0 0 0,0 0 0,0 0 1,0 0-1,0 1 0,0-1 1,-1 0-1,1 0 0,-1 0 1,1 2-123,4 5 190,-1-1 0,0 2 0,-1-1 0,0 0 0,0 1 1,0 3-191,2 24 207,0-1-1,-3 1 1,-1-1 0,-1 1 0,-2 0 0,-2-1 0,-1 0 0,-2 0 0,-1 0 0,-4 6-207,10-35 104,0 0 0,0-1 1,0 1-1,-1 0 0,0-1 1,0 0-1,-1 1 0,1-1 1,-1-1-1,0 1 0,-1 0 0,1-1 1,-1 0-1,-3 2-104,6-4 49,-1-1 0,1 0 0,-1 0 0,0 0 0,1 0 0,-1 0 0,0-1 0,1 1 0,-1-1 0,0 0 0,0 0 0,0 0 0,1 0 1,-1 0-1,0-1 0,0 1 0,1-1 0,-1 0 0,0 0 0,1 0 0,-1 0 0,1 0 0,-1 0 0,1-1 0,-1 1 0,1-1 0,0 0 0,0 1 0,0-1 0,0 0 0,0 0 0,0-2-49,-6-5 47,0 0 0,1-1 0,0 0 0,1 0 0,1 0 0,-1-1 0,1 0 1,1 0-1,-1-5-47,-8-28 173,-5-38-173,12 54 43,-1-4-8,-8-41 79,-2-34-114,17 104-8,0 1 0,1-1-1,-1 0 1,1 1-1,0-1 1,-1 1-1,1-1 1,1 1-1,-1 0 1,0-1-1,0 1 1,1 0 0,-1 0-1,1 0 1,0 0-1,0 0 1,0 0-1,0 0 1,0 1-1,0-1 1,0 1-1,0-1 1,1 1 0,-1 0-1,1 0 1,-1 0-1,0 0 1,1 0-1,2 0 9,12-4-3,1 0-1,-1 1 0,16-1 4,-31 5 0,223-24 128,-195 22-109,0 1-1,23 3-18,38-2 710,-80-1 104,-7 1-2642,-6 1-1528,-8 9-3964,1 0 1880</inkml:trace>
  <inkml:trace contextRef="#ctx0" brushRef="#br0" timeOffset="72779.117">16151 863 5248,'0'0'0,"17"0"128,-17 0 0,12 3 0,-12-3 0,0 0 128,0 0 128,0 0-256,0 0 128,0 7-128,0-7 0,0 13-128,0-13 0,0 12 0,0-12 0,0 11-2304,0-11 0,0 0 896</inkml:trace>
  <inkml:trace contextRef="#ctx0" brushRef="#br0" timeOffset="73340.851">16253 812 4480,'0'0'0,"0"8"-128,0-8 128,0 0-128,0 0 128,0 0-128,0 0 128,0 8 0,0-8 0,0 0-2688</inkml:trace>
  <inkml:trace contextRef="#ctx0" brushRef="#br0" timeOffset="74092.18">16309 845 4096,'0'0'0,"6"8"0,-6-8 0,6 13 0,-6-13 0,2 14-128,-2-14 128,0 0-2560</inkml:trace>
  <inkml:trace contextRef="#ctx0" brushRef="#br0" timeOffset="74362.358">16342 1173 1920,'0'0'0,"0"0"0,0 0 0,0 0-1024</inkml:trace>
  <inkml:trace contextRef="#ctx0" brushRef="#br0" timeOffset="74528.231">16360 1314 2944,'0'0'0,"0"0"0,0 0 128,0 0-128,0 0 0,0 0 0,0 0 0,0 0-1920</inkml:trace>
  <inkml:trace contextRef="#ctx0" brushRef="#br0" timeOffset="74833.64">16375 912 9088,'8'8'21,"-6"-6"86,-2-2 85,0 0 256,0 0 21,0 0-149,-6 41 555,0-7-8683,6-34 5504</inkml:trace>
  <inkml:trace contextRef="#ctx0" brushRef="#br0" timeOffset="75155.6">16362 985 6912,'0'0'0,"3"11"128,-3-11 0,1 10 256,-1-10 0,0 15 256,-1-4 0,-2 6-256,1 0 0,-2 1 0,3-1 0,-2 2-256,3-2 128,3 1-128,-2-4 128,1-3-512,0-1 0,0 0-7552</inkml:trace>
  <inkml:trace contextRef="#ctx0" brushRef="#br0" timeOffset="75454.175">16362 1258 6912,'0'0'0,"0"0"128,0 0 0,0 0 0,0 0 0,-2 9 0,2-9 128,-2 12-256,2-12 0,0 0-5376</inkml:trace>
  <inkml:trace contextRef="#ctx0" brushRef="#br0" timeOffset="75682.421">16387 1564 2304,'0'14'0,"-2"10"768,0-9 0,2 1-640,0-2 128,0 2-128,0-3 128,0-3-128,0 1 128,2 0 128,0-2 128,1-1-4480</inkml:trace>
  <inkml:trace contextRef="#ctx0" brushRef="#br0" timeOffset="75999.341">16369 853 8064,'0'0'0,"0"0"128,8 0-128,-8 0 128,0 0 128,0 0 0,0 0 0,0 0 128,0 9-256,0-9 128,0 15-128,0-6 0,-2-1-256,2-8 128,0 0-7040</inkml:trace>
  <inkml:trace contextRef="#ctx0" brushRef="#br0" timeOffset="76224.88">16362 837 6400,'-1'30'6200,"-3"17"-5548,1-8-486,3-30-27,0 0 1,0 0-1,1 0 0,0 0 0,3 8-139,2 9-2581,-2-11-1528,-4-14-286,0-1 2390</inkml:trace>
  <inkml:trace contextRef="#ctx0" brushRef="#br0" timeOffset="76479.745">16394 1217 1280,'0'0'0,"0"0"0,0 16 0,0-7 0,0-1-1152</inkml:trace>
  <inkml:trace contextRef="#ctx0" brushRef="#br0" timeOffset="76781.531">16412 1366 7424,'0'0'384,"0"0"-22,0 0-84,-4 23 596,0 9-802,2 0 0,1 22-72,0-8 155,3 18 1564,0-58-982,0-8-148,4-35-391,-2 5-224,9-70-8460,-7 63 5542</inkml:trace>
  <inkml:trace contextRef="#ctx0" brushRef="#br0" timeOffset="77042.252">16408 803 7168,'0'0'0,"0"0"0,-7 13 0,4-5 0,0 1 0,3-9 0,0 0-4992</inkml:trace>
  <inkml:trace contextRef="#ctx0" brushRef="#br0" timeOffset="77513.675">16420 754 4224,'-1'50'1147,"2"-17"-737,-4 4-55,2 1 0,2-1 1,3 24-356,0 4 193,8 2-149,-9-58-35,0 1 0,-1 0 1,0 0-1,-1 0 0,0 0 1,-1 0-1,0 0 0,0 0 1,-2 6-10,-1 4 131,1-1 0,1 0 0,0 0 0,2 0 0,0 1 0,1-1 0,3 12-131,-2-2 513,-2-1-1,-1 1 1,-3 21-513,0 24-151,3-73-1407,0-1-3668</inkml:trace>
  <inkml:trace contextRef="#ctx0" brushRef="#br0" timeOffset="77816.111">16345 803 128,'0'0'2091,"3"17"-86,5 94 2740,-6 79-4745,-2-34-224,11-1-3422,-10-139 339</inkml:trace>
  <inkml:trace contextRef="#ctx0" brushRef="#br0" timeOffset="78053.573">16377 877 2944,'2'11'0,"0"6"384,-2 11 128,-2 11-256,4 6 128,0 6-256,0-2 128,0 3-128,-2-9 128,-2-3-128,0-7 0,2-6-640,-2-7 0,0 1-2432</inkml:trace>
  <inkml:trace contextRef="#ctx0" brushRef="#br0" timeOffset="78338.857">16433 1134 2816,'0'21'0,"-3"14"0,2-2 0,1 4 0,-3-8 0,3-4 0,0-7 0,3-2 0,-3-6 0,0-1-1664</inkml:trace>
  <inkml:trace contextRef="#ctx0" brushRef="#br0" timeOffset="78608.791">16362 1010 2048,'7'28'0,"1"15"0,0 0 0,2 6 0,-1-5 0,-1-1-1152</inkml:trace>
  <inkml:trace contextRef="#ctx0" brushRef="#br0" timeOffset="78830.939">16433 1152 3968,'-7'17'0,"-4"10"0,4-2 0,4 4 0,2-7 0,1-2 0,0-6 0,0 0-2560</inkml:trace>
  <inkml:trace contextRef="#ctx0" brushRef="#br0" timeOffset="79075.855">16385 853 896,'5'9'0,"0"6"1024,0 13 0,-4 11-768,2 6 128,1 7-128,-1-6 0,1-6-512,-3-6 0,-1-8-256,0-5 128,0 0-1152</inkml:trace>
  <inkml:trace contextRef="#ctx0" brushRef="#br0" timeOffset="79390.78">16345 853 4480,'0'0'0,"13"0"0,-13 0 0,0 0-896,0 0 128,0 0-896</inkml:trace>
  <inkml:trace contextRef="#ctx0" brushRef="#br0" timeOffset="79993.01">16345 763 7040,'14'3'-22,"-5"-1"-84,-7 24-22,7 246 640,-22-406-128,10 64-349,1 43-95,1 25-78,1 12-105,4 87 220,1-55-4753,-5-42 3325</inkml:trace>
  <inkml:trace contextRef="#ctx0" brushRef="#br0" timeOffset="80277.737">16433 1186 8960,'0'0'0,"8"-6"-1280,-8 6 0,0 0-3072</inkml:trace>
  <inkml:trace contextRef="#ctx0" brushRef="#br0" timeOffset="80582.011">16412 1383 3456,'0'0'0,"-8"14"0,5-6 128,2 0-2432</inkml:trace>
  <inkml:trace contextRef="#ctx0" brushRef="#br0" timeOffset="80583.011">16408 1581 8832,'0'0'0,"-3"17"128,3-10 0,3 0 0,0 1 0,-2 0-128,-1 2 128,0 4-1024,0-1 0,0-1-4480</inkml:trace>
  <inkml:trace contextRef="#ctx0" brushRef="#br0" timeOffset="84572.658">16906 382 128,'0'0'0</inkml:trace>
  <inkml:trace contextRef="#ctx0" brushRef="#br0" timeOffset="85070.511">17451 158 6528,'0'0'277,"-40"-7"2240,32 6-2377,0 1-1,0 0 1,0 0-1,0 1 0,0 0 1,0 0-1,0 1 1,1 0-1,-1 0 0,0 1 1,1 0-1,0 0 1,-1 1-1,1 0 0,1 0 1,-1 1-1,1-1 1,-1 2-1,1-1 1,1 1-1,-5 5-139,6-7 63,0 0 0,1 1 0,0-1 1,0 1-1,0 0 0,1 0 0,0 0 0,0 0 0,0 0 0,0 0 1,1 1-1,0-1 0,0 1 0,0-1 0,1 1 0,0-1 0,0 1 1,0-1-1,1 1 0,0-1 0,0 1 0,0-1 0,0 0 1,1 1-1,0-1 0,0 0 0,1 0 0,-1 0 0,1-1 0,0 1 1,3 3-64,-4-5 22,1-1 0,-1 1 0,0-1 0,1 0 1,-1 1-1,1-1 0,-1-1 0,1 1 0,0 0 1,0-1-1,0 1 0,0-1 0,0 0 1,0 0-1,0 0 0,1 0 0,1 0-22,3-1-987,0 0-1,0 0 1,0 0 0,0-1-1,0-1 1,6-1 987,4-1-5845</inkml:trace>
  <inkml:trace contextRef="#ctx0" brushRef="#br0" timeOffset="85503.354">17542 140 9600,'2'11'423,"-1"1"0,0-1 0,-1 1 0,0-1-1,-1 1 1,0-1 0,-2 8-423,-3 39 496,6 41 2981,0-97-3029,0-2-128,0 0 0,3-13 64,5-7-506,1 0 1,0 0-1,1 1 0,1 0 1,1 0-1,1 2 1,0-1-1,1 2 0,1 0 1,3-1 121,9 2-5973,-17 11-1387</inkml:trace>
  <inkml:trace contextRef="#ctx0" brushRef="#br0" timeOffset="86149.005">17998 144 7680,'0'0'405,"-30"-3"3414,24 2-3713,0 2 0,0-1 0,0 1 0,0 0 0,0 0 0,0 0 1,0 1-1,0 0 0,1 0 0,-1 1 0,1-1 0,-1 1-106,-65 41 715,61-37-634,-4 3 60,1 0 1,0 1 0,-7 8-142,17-16 16,0-1 1,1 1 0,-1 0-1,1 0 1,0 0 0,0 0-1,0 0 1,0 0 0,0 1 0,1-1-1,-1 1 1,1-1 0,0 1-1,0 0 1,0-1 0,1 1 0,-1 0-1,1 3-16,0-5 11,0-1 0,1 0 0,-1 1 0,1-1 0,-1 0 0,1 1 0,-1-1 0,1 0 0,0 1 0,0-1 0,0 0 0,-1 0 0,1 0 0,0 0 0,0 0 0,1 0 0,-1 0 0,0 0 0,0 0 0,0-1 0,1 1 0,-1 0 0,0-1 0,1 1 0,-1-1 0,0 1 0,1-1 0,-1 0 0,1 0 0,-1 1 1,1-1-1,-1 0 0,0 0 0,1-1 0,-1 1 0,1 0 0,-1 0 0,1-1 0,-1 1 0,0 0 0,1-1 0,0 0-11,10-3 69,0 0 0,0-1 0,0 0 1,7-5-70,-10 5 28,9-5 35,0-1-1,0-1 1,12-11-63,-23 18 75,0-1 0,0 0 0,-1 0 1,0-1-1,0 0 0,-1 0 0,0 0 1,0 0-76,-14 28-43,-21 57 134,28-72-140,0 1 0,1-1 0,0 1 0,0 0 0,1 0 0,-1-1 0,1 1 0,1 0 0,0 0 0,0-1 0,0 1 49,4 4-1531,-4-10 1044,0-1 1,0 1-1,-1 0 1,1-1-1,0 1 1,0-1 0,0 1-1,0-1 1,0 1-1,1-1 1,-1 0 0,0 0-1,0 1 1,0-1-1,0 0 1,0 0 0,0 0-1,0 0 1,2 0 486,13 0-3456</inkml:trace>
  <inkml:trace contextRef="#ctx0" brushRef="#br0" timeOffset="86521.345">18265 178 10368,'0'0'128,"-20"12"1130,2-2-867,2 2 0,-1 0 0,1 2 0,1-1 0,-4 6-391,14-14 64,1 0 1,-1 0-1,1 0 1,0 1-1,0-1 1,0 1-1,1 0 0,0 0 1,0 1-1,1-1 1,0 1-1,0-1 1,0 1-1,1 0 1,0-1-1,0 1 0,1 0 1,0 0-65,0-5 4,0 0-1,0-1 1,1 1 0,-1 0-1,1 0 1,-1 0 0,1 0 0,0-1-1,-1 1 1,1 0 0,0-1-1,0 1 1,0-1 0,1 1-1,-1-1 1,0 1 0,0-1 0,1 0-1,-1 0 1,1 1 0,-1-1-1,1 0 1,0 0 0,-1-1 0,1 1-1,0 0 1,0 0 0,-1-1-1,1 1 1,0-1 0,0 0-1,0 0 1,0 1 0,0-1 0,0 0-4,34-6-2305,-5-8-4224,-7-1 492</inkml:trace>
  <inkml:trace contextRef="#ctx0" brushRef="#br0" timeOffset="87468.806">18415 70 9728,'-1'9'135,"-1"1"1,0-1 0,0 1-1,-1-1 1,0 0-1,-1 0 1,0 0 0,-5 7-136,-12 33 536,7 1-97,2 0 1,-4 35-440,-9 45 1617,30-161-509,-1 1-937,1 1 0,8-23-171,-10 43-15,0 0 1,0 0 0,1 1 0,0-1 0,1 1 0,-1 0 0,2 0-1,-1 0 1,1 1 0,0-1 0,1 2 0,1-2 14,-1 2-14,0 0 1,0 0-1,1 1 1,0 1 0,0-1-1,0 1 1,0 0-1,1 1 1,-1 0-1,1 0 1,0 1-1,0 0 1,0 1-1,0-1 1,0 2-1,0 0 1,0 0-1,1 0 1,5 2 13,-14-2 29,-1 0 1,1 0 0,0 0-1,-1 1 1,1-1-1,-1 0 1,1 0-1,0 1 1,-1-1-1,1 0 1,-1 1 0,1-1-1,-1 0 1,1 1-1,-1-1 1,1 1-1,-1-1 1,0 1-1,1-1 1,-1 1 0,1-1-1,-1 1 1,0 0-1,0-1 1,1 1-1,-1-1 1,0 1-1,0 0 1,0-1 0,0 1-1,0 0 1,0-1-1,0 1 1,0-1-1,0 1 1,0 0-1,0-1 1,0 1 0,0 0-1,0-1 1,-1 1-1,1-1 1,0 1-1,0 0 1,-1-1-1,1 1 1,0-1 0,-1 1-1,1-1 1,-1 1-1,1-1 1,-1 1-1,1-1 1,-1 0-1,1 1 1,-1-1 0,1 1-30,-29 25 448,19-21-371,1 0 0,-1-1 0,0 0-1,0-1 1,0 0 0,0 0 0,-1-1 0,1-1-1,-1 1 1,-4-2-77,14 0-107,1 0-21,0 0 0,33 29 0,-12-12 355,1-1 0,1-1-1,0-2 1,1 0 0,0-1-1,1-2 1,0 0 0,1-2-227,-24-7 213,-2-1-64,0 0-213,0 0-746,0 0-662,0 0-2176,0 0-875,0 0-1599</inkml:trace>
  <inkml:trace contextRef="#ctx0" brushRef="#br0" timeOffset="105292.821">17070 283 7680,'0'0'149,"0"0"86,0 0 21,0 0 21,0 0 107,0 0 107,0 0 42,0 0 64,0 0-63,0 0-65,0 0-170,0 0-43,0 0 0,0 0-22,0 0-63,0 0 42,0 0-63,-21-17 212,16 15-332,-1-1 0,1 1-1,0 0 1,-1 0 0,0 1 0,1-1-1,-1 1 1,0 1 0,0-1 0,1 1-1,-1 0 1,0 0 0,-6 1-30,-82 14 215,75-11-177,-31 7 96,0 2-1,0 1 0,2 3 1,-42 21-134,85-35 0,-17 12 0,-4 5 0,-64 48 256,87-67-216,-21 24 47,22-23-86,-20 28-3073,22-30-5120</inkml:trace>
  <inkml:trace contextRef="#ctx0" brushRef="#br0" timeOffset="106296.887">16412 380 7680,'0'0'128,"0"0"0,0 0 21,0 0 64,0 0-63,0 0-22,-12 38 512,8-30-479,-16 39 1214,-14 46-1375,34-92 24,-1 0 0,1 0 0,0 1 0,0-1-1,0 0 1,0 0 0,0 1 0,0-1 0,1 0 0,-1 0 0,0 0 0,1 1 0,-1-1 0,0 0 0,1 0 0,-1 0 0,1 0 0,0 0 0,-1 0 0,1 0 0,0 0 0,0 0 0,0 0 0,0 0 0,0 0 0,0 0 0,0-1 0,0 1 0,0 0 0,0-1 0,0 1-1,0-1 1,0 1 0,0-1 0,1 0 0,-1 1 0,0-1 0,1 0-24,10 3 28,0 0 0,1-1 0,-1-1 0,3 0-28,6 1 151,-12 3-1218,-9-5-6335</inkml:trace>
  <inkml:trace contextRef="#ctx0" brushRef="#br0" timeOffset="169892.597">19064 76 7040,'0'0'256,"0"0"-22,0 0-63,0 0 42,0 0-63,0 0-22,0 0 0,0 0 21,0 0 86,0 0 21,0 0 0,0 0 0,0 0 0,0 0 0,-4 6 21,-10 14 20,-7 12 28,-1-1-1,-2-1 1,-2-1-1,0-2 1,-16 13-325,38-37 62,0-1 0,0 2 1,1-1-1,-1 0 0,1 1 0,0 0 1,0-1-1,0 1 0,0 0 0,1 1 0,0-1 1,-2 3-63,4-5 128,0-2 21,0 0 64,0 0-63,0 0-22,0 0 0,0 0 0,0 0 0,0 0 0,0 0-64,0 0-256,0 0-1024,0 0-3819,2-1-980,12-8 5844,-6 2-576</inkml:trace>
  <inkml:trace contextRef="#ctx0" brushRef="#br0" timeOffset="170761.42">19407 143 6272,'0'0'149,"0"0"150,0 0 277,31-1 3498,-28-3-3664,-12-1 199,-10 1 186,12 5-787,0 1 1,1 0 0,-1 0 0,0 0-1,1 1 1,0 0 0,0 1 0,0-1-1,0 1 1,0 0 0,1 1 0,0-1-1,0 1 1,-2 2-9,1-1 13,0 0 0,1 0 0,0 0 0,0 1 0,0 0 0,1 0-1,0 0 1,0 0 0,1 1 0,0-1 0,1 1 0,-1 2-13,2-8 29,1-1-1,-1 1 1,1-1-1,0 0 1,0 1 0,-1-1-1,1 1 1,0-1-1,0 0 1,0 1 0,1-1-1,-1 1 1,0-1 0,1 1-1,-1-1 1,0 0-1,1 1 1,0-1 0,-1 0-1,1 0 1,0 1-1,0-1 1,-1 0 0,1 0-1,0 0 1,0 0-29,1 0 30,-1-1 1,1 0 0,0 1-1,-1-1 1,1 0-1,-1 0 1,1 0 0,-1 0-1,1 0 1,0 0-1,-1-1 1,1 1 0,-1-1-1,1 1 1,-1-1-1,1 1 1,-1-1 0,1 0-1,-1 0-30,12-6 117,0-1 0,-1 0-1,1-1 1,2-4-117,6-4 116,-1-2 0,-1 0 0,-1-1 0,13-19-116,-24 30 32,-1 0-1,0-1 1,0 0-1,-1 0 1,-1 0-1,1 0 1,-2-1 0,0 1-1,0-1 1,0 0-1,-2 0 1,1 0 0,-2-1-32,-15 62-338,1-15 185,0 9 126,2-9-13,2 1 0,-1 10 40,9-37-4,0 1 0,1-1 1,1 1-1,-1-1 0,2 1 0,-1-1 0,1 1 0,0-1 0,1 1 0,0-1 1,2 2 3,-4-9-486,1 0 1,0 0 0,0 0-1,1 0 1,-1 0 0,0 0-1,1 0 1,-1 0 0,1 0-1,-1-1 1,1 1 0,1 0 485,5 5-6592</inkml:trace>
  <inkml:trace contextRef="#ctx0" brushRef="#br0" timeOffset="171378.787">19858 150 9984,'0'0'384,"0"0"0,0 0 0,0 0 0,0 0 0,-26-16 362,20 15-719,0 1 0,0-1 0,0 1-1,0 0 1,0 1 0,0-1 0,0 1 0,0 1-1,1-1 1,-1 1 0,0 0 0,1 0-1,-1 0 1,-1 2-27,-14 7 133,0 0-1,-17 14-132,-1 6 1,37-29 17,0-1 1,0 1-1,0 0 1,0 1-1,0-1 1,1 0-1,-1 1 1,0-1-1,1 0 0,0 1 1,0 0-1,0-1 1,0 1-1,0 0 1,0 2-19,1-4 18,0-1 0,0 1 0,0 0 1,1-1-1,-1 1 0,0 0 0,0 0 1,1-1-1,-1 1 0,0 0 1,1-1-1,-1 1 0,1-1 0,-1 1 1,1-1-1,-1 1 0,1 0 0,-1-1 1,1 0-1,-1 1 0,1-1 1,0 1-1,-1-1 0,1 0 0,0 1 1,-1-1-1,1 0 0,0 0 0,-1 0 1,1 1-1,0-1 0,0 0 0,-1 0 1,1 0-1,0 0 0,0 0 1,-1 0-1,1-1 0,0 1 0,-1 0 1,1 0-1,0 0 0,0-1 0,-1 1 1,1 0-1,0-1 0,-1 1 1,1 0-1,-1-1-18,38-16 342,-25 9-227,0-1-1,0 0 1,0-1 0,-1 0-1,-1-1 1,0 0 0,0-1-1,6-11-114,-21 37-21,0 0 0,1 0-1,1 0 1,0 0 0,0 1-1,2 11 22,0-15-1187,1-7-3044,-1-4-2745</inkml:trace>
  <inkml:trace contextRef="#ctx0" brushRef="#br0" timeOffset="172093.338">20018 136 9472,'-7'7'21,"5"-6"86,2-1 42,0 0 86,-16 34 639,-53 54 2369,68-86-2816,1-2-214,0 0 0,2-4-192,0-1 0,1 1 0,-1 1 0,1-1 0,-1 0 0,1 1 0,1-1 0,-1 1 0,0 0 0,1 0 0,-1 0 0,1 0 0,1 0-21,1-1 5,14-13-5,61-44 0,-74 58 0,-7 3 0,1 0 0,-1-1 0,1 1 0,-1 0 0,1 0 0,-1 0 0,1 0 0,-1 0 0,0 0 0,1 1 0,-1-1 0,1 0 0,-1 0 0,1 0 0,-1 0 0,0 0 0,1 1 0,-1-1 0,1 0 0,-1 0 0,0 1 0,1-1 0,-1 0 0,0 0 0,1 1 0,-1-1 0,0 0 0,0 1 0,1-1 0,-1 1 0,0-1 0,0 0 0,1 1 0,-1-1 0,0 1 0,0-1 0,0 1 0,0-1 0,0 0 0,0 1 0,0-1 0,0 1 0,0-1 0,0 1 0,-1 17 0,1-17 0,-3 18 79,0 0 1,-2 0 0,-3 9-80,7-27 17,1-1-8,0 1 1,0-1 0,0 0 0,0 1 0,0-1-1,0 1 1,0-1 0,0 0 0,0 1-1,0-1 1,0 0 0,0 1 0,0-1 0,0 1-1,1-1 1,-1 0 0,0 1 0,0-1 0,0 0-1,1 1 1,-1-1 0,0 0 0,0 1 0,1-1-1,-1 0 1,0 0 0,0 1 0,1-1 0,-1 0-1,0 0 1,1 0 0,-1 1 0,0-1 0,1 0-1,-1 0 1,0 0 0,1 0 0,-1 0 0,1 0-1,-1 0 1,0 0 0,1 0 0,-1 0-1,1 0 1,-1 0 0,0 0 0,1 0 0,-1 0-1,0 0 1,1 0 0,-1 0 0,0 0 0,1 0-1,-1-1 1,1 1 0,-1 0 0,0 0 0,0-1-1,1 1 1,-1 0 0,0 0 0,1-1-10,23-10 182,18-20-48,-23 17-118,0 0 1,0 1 0,1 1 0,1 0 0,0 2-1,9-2-16,-21 10 0,-8 2 0,-1 0 0,1 0 0,-1 0 0,1 0 0,-1 0 0,1 0 0,-1 0 0,1 1 0,-1-1 0,0 0 0,1 0 0,-1 1 0,1-1 0,-1 0 0,1 1 0,-1-1 0,0 0 0,1 1 0,-1-1 0,0 0 0,1 1 0,-1-1 0,0 1 0,0-1 0,1 1 0,-1-1 0,0 1 0,0-1 0,0 1 0,0-1 0,1 1 0,-1-1 0,0 1 0,0-1 0,0 1 0,0-1 0,0 1 0,0-1 0,-1 1 0,1-1 0,0 1 0,0-1 0,0 1 0,0-1 0,-1 1 0,-2 17-37,-2-1-1,0 1 1,-1-1-1,-1 0 1,0 0-1,-2-1 0,0 0 1,-4 5 37,7-10-190,6-11 187,-4 9-1075,3-6-1846,2-1-3673,-1-2 2842</inkml:trace>
  <inkml:trace contextRef="#ctx0" brushRef="#br0" timeOffset="172704.737">20649 182 10752,'0'0'149,"0"0"128,0 0 214,0 0 128,0 0 42,0 0 64,0 0-42,-11-34 853,10 31-1525,0 1 0,-1 0 0,1-1 0,-1 1 0,0 0 0,1 0 0,-1 0 0,0 0 0,0 0 0,0 1 0,-1-1 0,1 0 0,0 1 0,-1 0 0,1-1 0,-1 1 0,1 0 0,-1 0 1,0 1-1,0-1-11,-3 0 3,1 0 0,-1 1 1,1 0-1,-1 0 1,1 1-1,-1-1 1,1 1-1,0 0 1,-1 0-1,-1 2-3,-4 0-2,-1 2 0,1 0-1,0 0 1,0 1 0,0 0-1,1 1 1,0 0 0,0 1 0,0 2 2,6-7 0,1 0 0,-1 1 0,1 0 0,1 0 0,-1 0 0,0 0 0,1 0 0,0 0 0,0 1 0,0-1 0,0 1 0,1 0 0,1-3 0,0-1 0,0 1 0,0-1 0,0 1 0,0 0 0,0-1 0,1 1 0,-1-1 0,0 0 0,1 1 0,-1-1 0,1 1 0,0-1 0,0 0 0,-1 1 0,1-1 0,0 0 0,0 0 0,0 1 0,0-1 0,0 0 0,1 0 0,-1 0 0,0-1 0,0 1 0,1 0 0,-1 0 0,0-1 0,1 1 0,-1 0 0,1-1 0,-1 0 0,1 1 0,-1-1 0,1 0 0,-1 0 0,1 0 0,-1 0 0,2 0 0,3 1 19,0 0 0,0-1 1,0 0-1,1 0 0,-1 0 1,0-1-1,0 0 1,0 0-1,0-1 0,0 1 1,0-1-1,0-1 0,-1 1 1,1-1-1,-1 0 1,4-3-20,11-8 109,-2-1 0,1-1 0,14-18-109,-27 29 2,-7 23-2,-6 12 0,-6 4-112,-7 21-106,15-19-3867,5-26-4427</inkml:trace>
  <inkml:trace contextRef="#ctx0" brushRef="#br0" timeOffset="173382.224">20889 161 11520,'0'0'149,"0"0"150,0 0 277,3-23 576,-3 22-1150,-1 0 1,1 0 0,-1 0 0,1 0 0,-1 0 0,0 0 0,1 0 0,-1 0 0,0 0 0,0 0 0,0 0-1,1 1 1,-1-1 0,0 0 0,0 0 0,0 1 0,0-1 0,0 1 0,-1-1 0,1 1 0,0 0-1,0-1 1,0 1 0,0 0 0,-1-1-3,-3 1 10,1 0 0,-1 0 0,1 0 1,-1 1-1,1-1 0,0 1 0,-1 0 0,1 1-10,-16 4 34,2 1 0,-1 1 0,-3 2-34,18-8 1,0 0-1,-1 1 0,0-1 0,1 1 0,0-1 0,0 2 0,0-1 0,0 0 0,0 1 0,1-1 0,-1 1 0,1 0 0,0 0 0,3-3 0,-1-1 1,1 1 0,0-1-1,0 0 1,0 1-1,0-1 1,0 1 0,0-1-1,0 0 1,0 1 0,0-1-1,0 1 1,0-1 0,0 1-1,0-1 1,0 0 0,0 1-1,0-1 1,1 1 0,-1-1-1,0 0 1,0 1 0,0-1-1,1 0 1,-1 1 0,0-1-1,1 0 1,-1 1 0,0-1-1,0 0 1,1 0-1,-1 1 1,0-1 0,1 0-1,-1 0 1,1 0 0,-1 1-1,0-1 1,1 0 0,-1 0-1,1 0 1,-1 0 0,0 0-1,1 0 1,-1 0 0,1 0-1,-1 0 1,0 0 0,1 0-1,20 2 96,-11-3-31,-1 0 0,1-1 1,0 0-1,0-1 1,-1 0-1,0 0 1,1-1-1,-1-1 0,2-1-65,16-6 52,-26 12-52,-1 0 0,0 0 0,1 0 0,-1 0 0,1 0 0,-1 0 0,0 0 0,1 0 0,-1 0 0,1 0 0,-1 1 0,0-1 0,1 0 0,-1 0 0,0 1 0,1-1 0,-1 0 0,0 0 0,0 1 0,1-1 0,-1 0 0,0 1 0,0-1 0,1 0 0,-1 1 0,0-1 0,0 1 0,0-1 0,0 0 0,1 1 0,-1-1 0,0 1 0,0-1 0,0 0 0,0 1 0,0-1 0,0 1 0,0-1 0,0 0 0,0 1 0,0-1 0,-1 1 0,2 21 0,-1-20 0,-4 68-36,-3 0 0,-3 0 1,-11 35 35,17-87 183,0 0 1,-1 0-1,-1 0 1,-1 0-1,0-1 1,-1-1-1,-1 1 1,-1-1-1,0-1 1,-4 5-185,13-20 23,1 1-1,-1 0 1,0-1-1,0 0 1,1 1-1,-1-1 0,0 1 1,0-1-1,0 0 1,1 1-1,-1-1 0,0 0 1,0 0-1,0 0 1,0 0-1,0 0 0,0 0 1,0 0-1,1 0 1,-1 0-1,0 0 0,0-1 1,0 1-1,0 0 1,0 0-1,1-1 1,-1 1-1,0-1 0,0 1 1,1-1-1,-1 1 1,0-1-1,0 1 0,1-1 1,-1 0-1,1 1 1,-1-1-1,1 0 0,-1 1 1,1-1-1,-1 0 1,1 0-1,-1 0 0,1 0-21,-3-3 24,-1-1 0,2 0 0,-1 1 0,0-1 0,1-1 0,0 1 0,0 0-24,-3-19-50,1-1 0,1 1 0,2-1 0,0 0 0,3-21 50,3-28-4687,-3 37-552,1 9 162</inkml:trace>
  <inkml:trace contextRef="#ctx0" brushRef="#br0" timeOffset="173966.106">20992 248 8960,'47'1'313,"-12"0"971,0-2 0,0-1-1,18-4-1283,-42 4 231,0 0 0,0-1 0,-1-1 0,1 1 0,-1-2 0,0 1 0,0-2 0,0 1 0,-1-1 0,0-1 0,0 1 0,0-2 1,1-1-232,-8 8 57,-1-1 1,1 0 0,0 0 0,-1 1 0,1-1 0,-1 0 0,0 0 0,0 0 0,1-1 0,-1 1 0,0 0 0,-1 0 0,1-1 0,0 1 0,-1 0 0,1-1 0,-1 1 0,0 0 0,0-2-58,0 2 22,-1 0 0,1 0 0,-1 0 0,1 0 0,-1 0 0,0 1 0,0-1 0,0 0 0,0 1 0,0-1 1,0 0-1,-1 1 0,1-1 0,0 1 0,-1 0 0,0-1 0,1 1 0,-2-1-22,-2-1 2,0 0 1,0 1-1,0 0 1,-1-1-1,1 2 1,-1-1-1,1 1 1,-1 0-1,1 0 1,-1 0-1,0 1 1,1 0-1,-1 0 1,0 0-1,-3 1-2,-7 3-7,0 0 0,1 1 0,-1 1-1,1 0 1,0 1 0,0 1 0,1 0-1,0 1 1,1 1 0,-11 9 7,15-12-12,1 0 1,1 1-1,0 0 1,0 1-1,0-1 1,1 1 0,0 0-1,1 1 1,0-1-1,1 1 1,0 0-1,0 1 1,1-1-1,0 1 1,1-1-1,-1 11 12,3-17 16,0 1-1,0-1 1,0 0-1,1 0 1,-1 1-1,1-1 1,0 0-1,0 0 1,1 0-1,-1 0 1,1 0-1,0 0 1,0 0-1,0-1 0,0 1 1,1-1-1,0 1 1,0-1-1,-1 0 1,2 0-1,-1 0 1,0 0-1,1-1 1,-1 0-1,1 1 1,0-1-1,-1 0 1,1-1-1,0 1 1,0-1-1,0 1 0,4-1-15,15 5-579,1-2 0,-1 0 0,1-2 0,0-1-1,11 0 580,-18-1-1566,12 1-2936,0 2-1620</inkml:trace>
  <inkml:trace contextRef="#ctx0" brushRef="#br1" timeOffset="-212709.804">8323 3921 7168,'1'1'372,"-1"-1"0,1 1-1,-1-1 1,1 1 0,0-1 0,-1 1 0,1-1 0,0 0 0,-1 0 0,1 1 0,0-1-1,-1 0 1,1 0 0,0 0 0,0 0 0,-1 0 0,1 1 0,0-1 0,0-1-1,-1 1 1,1 0 0,0 0 0,-1 0 0,1 0 0,0 0 0,0-1 0,-1 1 0,1-1-372,-16-14 2154,-36-19-2562,42 30 418,1 1-1,-1-1 1,0 2-1,-1-1 1,1 1-1,0 1 1,-1-1-1,1 2 1,-1-1 0,1 1-1,-1 1 1,1 0-1,-1 0 1,1 1-1,0 0 1,0 0-1,-7 4-9,8-3-14,0 0-1,1 0 1,-1 1-1,1 0 1,0 0-1,1 1 1,-1 0-1,1 0 1,0 1-1,0 0 1,0 0-1,1 0 1,0 0-1,0 1 1,1 0-1,-1 0 1,2 1-1,-1-1 1,1 1-1,-2 6 15,4-8-7,0 0 0,0 0-1,1 0 1,0 0-1,0 0 1,0 0 0,1 0-1,0 0 1,0 0-1,1 0 1,0 0 0,0-1-1,0 1 1,0 0-1,1-1 1,0 0 0,0 0-1,1 0 1,2 3 7,11 14 8,1-2 0,1 0-1,18 14-7,-14-13-11,26 29 161,31 38-150,-77-86 35,-1 1 1,0 0-1,0-1 1,0 1 0,0 0-1,0 0 1,0 0-1,-1 1 1,0-1 0,0 0-1,1 1 1,-2-1-1,1 0 1,0 1-1,-1-1 1,0 1 0,1-1-1,-1 1 1,-1 3-36,0-4 44,0 0 0,0 0 0,-1 0 0,1 0 0,-1 0 0,0 0 0,1-1 1,-1 1-1,-1-1 0,1 1 0,0-1 0,0 0 0,-1 1 0,0-1 0,1-1 0,-1 1 0,-1 1-44,-9 3 91,1 0-1,-1-1 1,-1 0-1,1-1 1,-1-1-1,1 0 1,-1 0-1,0-2 1,-1 1-91,-50-3 58,60 1-288,0-1 0,1 0-1,-1 0 1,0 0 0,0 0 0,0-1-1,1 0 1,-1 0 0,1 0-1,-1-1 1,-2-1 230,6 3-253,0-1-1,0 1 1,0 0-1,0-1 1,0 1-1,1-1 1,-1 1 0,0-1-1,1 0 1,-1 1-1,1-1 1,0 0-1,-1 1 1,1-1-1,0 0 1,0 1 0,0-1-1,0 0 1,0 1-1,1-1 1,-1 0-1,0 1 1,1-1-1,-1 0 1,1 1 0,0-1-1,-1 1 1,1-1-1,0 1 1,0-1-1,0 1 1,1-1 253,35-48-5985,-34 47 5489,29-32-2491</inkml:trace>
  <inkml:trace contextRef="#ctx0" brushRef="#br1" timeOffset="-212290.359">8558 4118 12800,'-5'4'88,"0"0"0,0 0 1,0 0-1,1 1 1,-1-1-1,1 1 1,0 0-1,1 0 0,-1 1 1,1-1-1,0 1 1,0 0-1,1-1 0,0 1 1,0 0-1,0 1 1,1-1-1,0 0 1,0 0-1,0 5-88,1 3 275,0 1 0,0-1 0,1 1 0,1-1 0,1 0 0,0 0 0,0 0-1,4 8-274,-5-17 79,0-1-1,0 1 0,1 0 0,-1-1 0,1 0 0,0 0 1,0 1-1,0-2 0,1 1 0,0 0 0,-1-1 0,1 0 0,0 1 1,1-2-1,-1 1 0,0 0 0,1-1 0,-1 0 0,1 0 1,0 0-1,0-1 0,0 1 0,0-1 0,0 0 0,0-1 0,0 1 1,0-1-1,0 0 0,0-1 0,0 1 0,0-1 0,3 0-78,1-1 75,0 1-1,-1-1 1,1-1-1,-1 0 0,1 0 1,-1-1-1,0 0 1,-1 0-1,1-1 0,-1 1 1,1-2-1,-1 1 0,-1-1 1,1 0-1,-1-1 1,0 0-1,-1 1 0,3-5-74,-1-3 81,0 0 0,-1 0 0,0-1-1,-1 0 1,-1 0 0,-1 0 0,0 0-1,-1-1 1,0 1 0,-1-1 0,-1 1-1,0-1 1,-3-8-81,3 18 7,-1-1 1,0 1-1,0-1 0,-1 1 0,0-1 0,0 1 1,-1 0-1,1 0 0,-1 0 0,-1 1 0,1-1 1,-1 1-1,0-1 0,0 1 0,-1 1 0,1-1 0,-1 0 1,0 1-1,0 0 0,0 0 0,-1 1 0,0-1 1,1 1-1,-1 1 0,0-1 0,-1 1 0,1 0 1,0 0-1,-1 1 0,1-1 0,-1 2 0,-1-1-7,-5 0 50,1 1-1,-1 1 0,0 0 0,1 0 1,-1 1-1,1 1 0,-2 1-49,7-3-328,1 1 0,0 0 1,0 1-1,1-1 0,-1 1 0,0 0 0,1 1 0,0-1 0,0 1 1,0 0-1,0 1 0,0-1 0,1 1 0,-4 4 328,8-8-271,-1-1 1,1 1-1,-1 0 0,1 0 1,0-1-1,-1 1 1,1 0-1,0-1 0,0 1 1,0 0-1,-1 0 0,1 0 1,0-1-1,0 1 0,0 0 1,0 0-1,0 0 0,0-1 1,0 1-1,1 0 0,-1 0 1,0 0-1,0-1 0,1 1 1,-1 0-1,0 0 0,1-1 1,-1 1-1,1 0 0,-1-1 1,1 1-1,0 0 271,6 9-6165</inkml:trace>
  <inkml:trace contextRef="#ctx0" brushRef="#br1" timeOffset="-211915.616">8971 3583 12032,'1'13'861,"0"-1"-1,1 1 1,1 0 0,2 6-861,6 35 759,-6 34 48,-3-1 1,-6 29-808,1-39 286,2 0 1,4-1 0,8 34-287,-11-102 103,1 0-1,1 0 1,0 0 0,0 0 0,0 0-1,1-1 1,0 1 0,0-1 0,1 0 0,0 0-1,3 5-102,8-30-128,-8 4-2386,-1-1 0,0 0 0,-1 0 0,-1 0 0,1-3 2514,1-4-2021,5-19-2075</inkml:trace>
  <inkml:trace contextRef="#ctx0" brushRef="#br1" timeOffset="-211413.529">9159 4052 11776,'0'14'763,"2"1"1,0 0-1,0-1 0,1 1 1,1-1-764,11 33 1083,17 35-1083,-23-61 369,-5-11-166,0 0 0,1 0 0,0-1 0,1 1 0,6 8-203,-11-17 31,0 0-1,0 0 1,0 1 0,0-1 0,0 0 0,0 0-1,0 0 1,0 0 0,1-1 0,-1 1 0,0 0-1,1 0 1,-1-1 0,0 1 0,1-1 0,-1 1-1,1-1 1,-1 1 0,1-1 0,-1 0 0,1 0-1,-1 0 1,1 0 0,-1 0 0,1 0 0,-1 0-1,1 0 1,-1-1 0,0 1 0,1-1 0,-1 1-1,1-1 1,-1 1 0,0-1 0,1 0 0,-1 0-1,0 1 1,0-1 0,1 0 0,-1 0 0,0 0-1,0-1 1,0 1 0,0 0 0,-1 0 0,2-2-31,5-6 97,0-2 0,-1 1 1,0-1-1,0 0 0,-1 0 1,-1 0-1,2-8-97,22-90 293,-20 71-243,9-39 35,-16 98-100,1 0 0,1 0 1,1 0-1,3 7 15,-1 0 59,-1-1-74,-2-8 5,1-1 0,0 0 0,1 0 0,1 0 0,0-1 0,1 1 0,9 13 10,-15-30-257,0 0 1,-1-1-1,1 1 1,0 0-1,0 0 1,0-1-1,-1 1 1,1 0-1,0-1 1,0 1-1,0-1 1,0 1-1,0-1 1,0 1 0,0-1-1,1 0 1,-1 0-1,0 1 1,0-1-1,0 0 1,0 0-1,0 0 1,0 0-1,0 0 1,0-1-1,1 1 1,-1 0-1,0 0 1,0-1-1,0 1 1,0-1-1,0 1 1,0-1-1,0 1 1,0-1-1,0 0 1,-1 1-1,1-1 1,0 0-1,0 1 1,0-1 0,-1 0-1,1 0 1,0 0-1,-1 0 1,1-1 256,22-28-5410,-14 13 5573,7-20-974,1-1-682</inkml:trace>
  <inkml:trace contextRef="#ctx0" brushRef="#br1" timeOffset="-211030.279">9817 3515 13568,'-1'23'481,"-1"1"1,-5 20-482,-4 39 1042,10-28-722,-1 280 1526,5-261-1402,4-1 0,3 0 0,10 36-444,-18-103 52,-1 0 0,1 0-1,0 0 1,0 0-1,1 0 1,-1 0 0,1 0-1,1-1 1,-1 0-52,-2-3 2,0-1 0,1 0 1,-1 0-1,0 0 1,0-1-1,1 1 0,-1 0 1,0 0-1,1-1 0,-1 1 1,1-1-1,-1 1 1,1-1-1,-1 1 0,1-1 1,-1 0-1,1 0 1,-1 0-1,1 0 0,-1 0 1,1 0-1,-1 0 0,1 0 1,0-1-1,-1 1 1,0-1-1,1 1 0,-1-1 1,1 0-1,-1 1 0,0-1 1,1 0-1,-1 0 1,0 0-1,0 0 0,1 0 1,-1 0-1,0 0-2,4-4-156,0 0 0,0-1 0,0 1 0,-1-1 0,0 0 0,0 0-1,0-1 1,-1 1 0,0-1 0,-1 1 0,1-1 0,-1 0 0,0 0 0,-1 0 0,1-5 156,2-12-1701,-2-1-1,0 1 1,-2-26 1701,-5-8-3648,-1 0-2197</inkml:trace>
  <inkml:trace contextRef="#ctx0" brushRef="#br1" timeOffset="-210728.719">9565 3755 11392,'-7'13'1920,"6"-12"-1831,1 0 1,-1 0 0,0 0-1,1 1 1,-1-1 0,1 0-1,-1 1 1,1-1 0,0 0-1,0 1 1,-1-1-1,1 0 1,0 1 0,0-1-1,0 1 1,1-1 0,-1 0-1,0 1 1,0-1 0,1 0-1,-1 1 1,1-1 0,-1 0-1,1 0 1,0 1-90,0 0 81,1 0 1,0-1-1,-1 1 0,1 0 0,0-1 0,0 1 1,0-1-1,1 0 0,-1 0 0,0 1 1,0-1-1,1-1 0,0 2-81,13 2 150,0-1 0,0 0 1,0-1-1,8 0-150,-11-1 155,43 4-486,155 12 1957,-69-12-7828,-129-5-2416</inkml:trace>
  <inkml:trace contextRef="#ctx0" brushRef="#br1" timeOffset="-210335.257">10171 3927 12416,'-5'13'917,"-1"15"172,0 0 0,2 0 0,1 0 0,1 7-1089,0 110 1428,1-89-4332,7-143-6781,-3 39 5205</inkml:trace>
  <inkml:trace contextRef="#ctx0" brushRef="#br1" timeOffset="-210074.962">10096 3592 13056,'0'0'0,"5"12"0,-5-12 0,0 13 0,0-13 0,-5 9-1664,5-9 0,0 0-5248</inkml:trace>
  <inkml:trace contextRef="#ctx0" brushRef="#br1" timeOffset="-209404.514">10353 3961 8064,'-1'58'1280,"2"0"0,4 0 0,1-1 0,10 33-1280,-16-89 130,0 1 0,0-1 0,0 0 0,1 0 0,-1 1 0,0-1 0,1 0 0,-1 1 0,1-1-1,0 0 1,-1 0 0,1 0 0,0 0 0,-1 0 0,1 0 0,0 0 0,0 0 0,0 0 0,0 0 0,0 0 0,0 0 0,0 0 0,1-1 0,-1 1 0,0 0-130,1-2 79,-1 1-1,0 0 1,1 0 0,-1-1-1,0 1 1,0-1-1,0 1 1,1-1-1,-1 1 1,0-1-1,0 0 1,0 0 0,0 0-1,0 1 1,0-1-1,0 0 1,0 0-1,0 0 1,-1 0-1,1-1-78,8-10 297,-2 0 0,1 0-1,-2-1 1,1-2-297,-7 15 8,12-23 343,-2 0-1,-1-1 1,-1-1-1,-1 1 1,-1-1-1,-1 0 1,1-21-351,-6 44 9,1 0-1,-1 0 1,0 1 0,0-1 0,0 0 0,-1 0-1,1 0 1,0 0 0,-1 0 0,1 0 0,-1 0 0,1 1-1,-1-1 1,0 0 0,0 1 0,0-1 0,0 0 0,0 1-1,0-1 1,-1 1 0,1-1 0,0 1 0,-1 0 0,1 0-1,-1-1-8,-1 1 3,0 0-1,0 0 1,0 0-1,0 0 1,0 0-1,0 1 1,0 0-1,0-1 1,0 1-1,-1 0 1,1 0-1,0 1 0,0-1 1,-1 1-3,-13 3-5,-1 0 0,1 2-1,1 0 1,-16 7 5,17-7-11,11-5-4,0 0 1,1 0 0,-1 1-1,1-1 1,-1 1-1,1 0 1,0 0-1,0 0 1,0 0 0,0 1-1,0-1 1,0 1-1,1 0 1,-3 2 14,5-4-30,-1-1 0,1 0 1,0 0-1,-1 1 0,1-1 0,0 0 1,0 1-1,-1-1 0,1 0 0,0 1 0,0-1 1,-1 1-1,1-1 0,0 0 0,0 1 1,0-1-1,0 1 0,0-1 0,0 1 1,0-1-1,0 0 0,0 1 0,0-1 0,0 1 1,0-1-1,0 1 0,0-1 0,0 0 1,0 1-1,0-1 0,1 1 0,-1-1 0,0 0 1,0 1-1,0-1 0,1 1 0,-1-1 1,0 0-1,1 1 30,19 5-2409,30-9-570,-32-3 2740,1 0-1,-1-2 1,0 0 0,-1 0 0,0-2 0,-1 0 0,1-2 239,1 0-3,1 0 1,1 2 0,0 0 0,1 1 0,2 0 2,-21 8 33,0 1 1,0-1 0,0 1-1,0 0 1,0 0 0,0 0 0,0 0-1,0 0 1,0 1 0,0-1-1,0 0 1,0 1 0,0 0-1,0-1 1,0 1 0,-1 0 0,1 0-1,0 0 1,-1 0 0,1 0-1,0 0 1,-1 1 0,1-1-1,-1 1 1,0-1 0,1 1 0,-1-1-1,0 1 1,0-1 0,0 1-1,0 0 1,0 0 0,-1 0 0,1 0-1,0-1 1,-1 1 0,1 0-1,-1 0-33,4 12 456,-1 0 0,0 0-1,-1 1 1,0 10-456,-1-21 97,5 83 3294,-4 1-3391,36-167 1110,-25 53-1011,1 0 0,9-11-99,-19 31 26,1-1 1,0 1-1,0 0 1,0 1 0,1-1-1,-1 1 1,2 0-1,-1 0 1,0 1 0,1 0-1,5-3-26,-10 7 18,0-1 1,0 1-1,0-1 0,-1 1 0,1 0 0,0 0 0,0 0 0,0 0 0,0 0 1,-1 0-1,1 1 0,0-1 0,0 1 0,0-1 0,-1 1 0,1 0 0,0-1 1,-1 1-1,1 0 0,-1 0 0,1 0 0,-1 0 0,1 0 0,-1 1 0,0-1 1,1 0-1,-1 1 0,0-1 0,0 1 0,0-1 0,0 1 0,0 0 0,0-1 1,-1 1-1,1 0-18,5 11 116,0 0 1,-1 1 0,-1-1 0,2 7-117,-2-5 72,67 203 1336,-69-214-2884,4-10-9380,-6 5 10857,6-8-8299</inkml:trace>
  <inkml:trace contextRef="#ctx0" brushRef="#br0" timeOffset="-128388.434">12653 2672 5120,'0'0'256,"0"0"106,0 0 449,0 0 213,0 0 128,0 0-21,0 0-470,0 0-128,0 0-319,0 0-86,0 0 0,0 0 0,0 0 21,3 1 86,47 6 241,0-1 0,0-3 0,1-3 0,20-2-476,-46 1 122,364 5 901,19 0-254,466 4 61,-138 3-487,-168-36-174,-472 19-103,413-11 85,-165 8-153,260-1 210,-41 2-160,704-62 59,-794 42-84,-66 5-25,-385 21 2,-7 0 0,0 2 0,-1 0 0,1 0 0,0 2 0,13 2 0,-17-2 0,7 4-564,-17-6 151,3-1-3196,-4 1-5500</inkml:trace>
  <inkml:trace contextRef="#ctx0" brushRef="#br0" timeOffset="-127575.911">19863 2364 7552,'20'10'618,"0"-1"0,1-1 0,0 0 0,0-2 1,0 0-1,1-1 0,8 0-618,44 3 1474,43-1-1474,22 1 812,-90-3-610,-24-4 69,0 1 0,0 2 0,0 0 0,-1 2 0,16 5-271,-39-11 22,0 1 0,-1-1-1,1 0 1,0 0-1,0 1 1,0-1 0,-1 1-1,1-1 1,0 1 0,-1-1-1,1 1 1,0-1 0,-1 1-1,1 0 1,0-1 0,-1 1-1,1 0 1,-1 0 0,1-1-1,-1 1 1,0 0 0,1 0-1,-1 0 1,0-1 0,0 1-1,1 0 1,-1 0 0,0 0-1,0 0 1,0 0-22,-1 1 35,1 1-1,-1-1 1,0 0 0,1 0-1,-1 0 1,0-1 0,-1 1-1,1 0 1,0 0-1,0-1 1,-1 1 0,-1 1-35,-48 38 465,51-41-460,-76 47 260,-2-3-1,-2-4 1,-1-3-1,-3-4 1,-3-2-265,41-20 186,34-9-830,0 1 0,0 0 0,0 1 1,-10 5 643,33-2-10172,17 1 7282,-19-6 1616,21 6-454</inkml:trace>
  <inkml:trace contextRef="#ctx0" brushRef="#br0" timeOffset="-126960.644">20177 3385 7808,'0'0'149,"0"0"235,0 0 640,0 0 277,0 0 214,0 0-43,7-9-64,38-52-488,-2 1-601,3 1 0,2 2 1,3 3-1,34-28-319,-57 58 20,-17 12-20,2 2 0,-1 0 1,1 0-1,1 1 0,0 1 0,3-2 0,-16 10-4,0 0 0,-1-1 0,1 1 0,0 0 0,0 0 0,-1 0 0,1 0 0,0 0 0,0 0 0,0 0 0,-1 0 0,1 0 0,0 0 0,0 0 0,0 0 0,-1 1 0,1-1 0,0 0 0,-1 0 0,1 1 0,0-1 0,0 1 0,-1-1 0,1 1 0,-1-1 0,1 1 0,0-1 0,-1 1 0,1 0 4,13 27-23,-1 35 39,-13-61-21,12 106-7,-7-47 149,3 0 0,3-1 1,5 12-138,-11-54 64,1 0 1,0 0-1,2-1 1,0 0-1,1 0 1,0-1-1,2 0 1,0-1-1,0 0 1,2 0-1,-1-2 1,8 7-65,-14-15 40,-1-1-1,1 1 1,0-1 0,1 0 0,-1-1 0,0 1 0,1-1 0,0 0 0,0-1-1,0 0 1,0 0 0,0 0 0,0-1 0,0 0 0,1 0 0,-1-1-1,0 0 1,4-1-40,-4 0-231,-1 0 0,1 0 0,0-1 0,0-1 0,-1 1 0,1-1 0,-1 0 0,4-2 231,-2 0-1095,-1 0 0,1-1 0,-1 0 0,0 0 0,0-1 0,5-6 1095,14-22-4929,8-21 2007,-16 23 1301</inkml:trace>
  <inkml:trace contextRef="#ctx0" brushRef="#br0" timeOffset="-126626.506">21038 3201 9984,'-62'50'979,"-36"25"1199,-470 256 1538,510-300-3528,46-22-142,-6 4-782,10-10-8302,8-3 4025</inkml:trace>
  <inkml:trace contextRef="#ctx0" brushRef="#br0" timeOffset="-116707.931">16443 2680 2176,'0'0'128,"1"3"0,2 2 121,-1 0-1,0 0 1,-1 0 0,0 0-1,1 0 1,-1 0 0,-1 0-1,1 1 1,-1-1-1,0 0 1,0 0 0,-1 1-1,1-1 1,-1 0-249,0-2 117,-1 0 0,1 0-1,0 0 1,-1 0 0,0-1 0,1 1-1,-1 0 1,0-1 0,0 0 0,0 1-1,-1-1 1,1 0 0,-1 0 0,1 0-1,-1-1 1,1 1 0,-1 0 0,0-1-1,0 0 1,0 0 0,0 0-1,0 0 1,0 0 0,0-1 0,-2 1-117,3 0 29,1-1 0,-1 1 1,0-1-1,0 1 0,1-1 1,-1 0-1,0 0 0,0 0 1,0 0-1,0 0 0,1 0 1,-1-1-1,0 1 0,0 0 1,0-1-1,1 0 0,-1 1 1,0-1-1,1 0 0,-1 0 1,0 0-1,1 0 0,0 0 1,-1 0-30,0-2 38,1 1 1,0-1-1,0 0 0,-1 1 1,2-1-1,-1 0 1,0 0-1,1 0 0,-1 0 1,1 0-1,0 0 0,0 1 1,0-1-1,0 0 1,0-2-39,1-5 0,0-1 0,0 1 0,1 0 0,0 0 0,0 0 0,2 0 0,-1 0 0,1 1 0,0-1 0,1 1 0,0 0 0,6-7 0,-11 15 0,0 1 0,1 0 0,-1 0 0,0 0 0,0-1 0,1 1 0,-1 0 0,0 0 0,1 0 0,-1 0 0,0-1 0,1 1 0,-1 0 0,0 0 0,1 0 0,-1 0 0,0 0 0,1 0 0,-1 0 0,0 0 0,1 0 0,-1 0 0,0 0 0,1 0 0,-1 0 0,0 0 0,1 0 0,-1 1 0,0-1 0,1 0 0,-1 0 0,0 0 0,1 0 0,-1 1 0,0-1 0,0 0 0,1 0 0,-1 1 0,0-1 0,0 0 0,0 0 0,1 1 0,-1-1 0,0 0 0,0 1 0,0-1 0,0 0 0,0 1 0,1-1 0,-1 0 0,0 1 0,8 15 0,-7-16 0,7 17 137,-1 1-1,0 0 1,3 16-137,-9-29 28,0-1 1,0 1-1,0-1 0,-1 1 0,1 0 0,-1-1 0,0 1 1,-1-1-1,1 1 0,-1 0 0,0-1 0,0 1 0,0-1 0,-1 1 1,1-1-1,-1 0 0,0 0 0,-1 1-28,2-3 45,0-1 0,0 1 0,0-1 0,0 1 0,0-1 0,0 0 0,0 1 0,-1-1 0,1 0-1,-1 0 1,1 0 0,-1 0 0,1 0 0,-1 0 0,1-1 0,-1 1 0,0 0 0,1-1 0,-1 1 0,0-1 0,1 0 0,-1 0 0,0 1 0,0-1 0,1 0 0,-1 0 0,0-1-1,0 1 1,1 0 0,-1-1 0,0 1 0,0-1 0,1 1 0,-1-1 0,1 0 0,-1 1 0,0-1 0,1-1-45,-2 0 25,0 0 0,0-1 0,0 1 0,1-1 0,-1 1 0,1-1 0,0 0 0,0 0 0,0-1 0,0 1 0,1 0 0,-1 0 0,1-1 0,0 1 0,0-1 0,0 1 0,0-3-25,-2-17 3,2 0 0,1 0 0,0 0 0,2 0 1,0 0-1,2 0 0,2-5-3,-1 19-22,6-1-84,-10 9 95,0 0 0,0 1 1,0-1-1,0 1 0,-1-1 1,1 1-1,0 0 0,1-1 1,-1 1-1,0 0 0,0 0 1,0 0-1,0 0 0,0 0 1,0 0-1,0 0 0,0 0 1,0 0-1,0 0 0,0 0 1,0 1-1,0-1 0,0 0 1,0 1-1,0-1 0,0 1 1,0-1-1,0 1 0,0 0 1,0-1-1,0 1 0,-1 0 1,1-1-1,0 1 0,-1 0 1,1 0-1,0 0 0,-1 0 1,1 0-1,-1 0 0,1 0 1,-1 0-1,0 0 0,1 0 1,-1 0-1,0 0 0,0 0 1,0 0 10,5 21 32,-1 1 0,-2-1 0,0 0 0,-1 20-32,-4-37 482,-4-15-348,-4-15-89,8 8-50,0 1 1,2-1-1,0 0 1,0 1-1,2-1 1,0 0-1,2-10 5,-2 21-32,-1 5-945,0-2 1872,1 2-4463,0 1-4280,7 0 6973</inkml:trace>
  <inkml:trace contextRef="#ctx0" brushRef="#br0" timeOffset="163086.54">15111 3438 8064,'0'0'384,"0"0"64,0 0 256,0 0 42,0 0-84,0 0-22,0 0 0,0 0-22,0 0-63,0 0 64,0 0 21,0 0-43,0 0-149,0 0 0,0 0-150,-3-4-63,-1-1-204,1 0-1,-1 0 1,0 0-1,0 1 1,-1-1 0,1 1-1,-1 0 1,0 1-1,0-1 1,-1 1 0,1 0-1,0 0 1,-1 1-1,0 0 1,0 0-1,1 0 1,-1 0 0,0 1-1,-1 0 1,1 1-1,0-1 1,0 1-1,0 0 1,0 0 0,0 1-1,0 0 1,0 0-1,0 1 1,0-1-1,-4 3-30,-3 2 4,0 1 0,0 0 0,1 0-1,0 2 1,1-1 0,0 2 0,0-1-1,1 2 1,0-1 0,1 1-1,0 1 1,1 0 0,0 0 0,1 0-1,0 1 1,-4 10-4,4-5 51,0 1 0,1 0 0,1 0-1,0 0 1,2 1 0,0 0 0,2-1 0,0 1-1,1 0 1,0 0 0,4 18-51,-2-32 26,-1 0 0,1 0 0,1 0 0,-1 0 1,1 0-1,0-1 0,0 1 0,0-1 0,1 0 0,0 0 0,0 0 0,0-1 0,0 1 0,1-1 0,0 0 0,0 0 1,0 0-1,0-1 0,1 0 0,-1 0 0,3 1-26,2 0 93,1 0 0,-1 0 0,0-1 0,1-1 0,0 1 0,0-2 0,-1 1 0,1-2 0,0 1 0,0-2 0,0 1 0,3-2-93,-11 1 59,1 0 0,0 0 1,-1 0-1,1-1 0,-1 1 0,1-1 0,-1 0 0,0 0 0,1 0 1,-1-1-1,0 0-59,9-8-2567,-1 0-4050,-3 2-1340</inkml:trace>
  <inkml:trace contextRef="#ctx0" brushRef="#br0" timeOffset="163526.539">15468 3417 11008,'0'0'256,"0"0"85,0 0 342,0 0 21,0 0-235,0 0 22,0 0 21,-3 2 0,-8 4-330,-1 1 0,1 0 0,1 1 0,-1 0 0,1 1 0,1 0 1,0 0-1,0 1 0,1 0 0,0 1 0,0 0 0,1 0 1,1 0-1,0 1 0,-2 7-182,2-3 50,1 0-1,0 1 1,1-1-1,1 1 1,1 0 0,0 0-1,1 0 1,1 0 0,0 0-1,2 0 1,0 0-1,0 0-49,-1-12-9,1 0-1,-1-1 0,1 1 1,0-1-1,0 0 0,0 1 1,0-1-1,1 0 0,0 0 1,0-1-1,0 1 0,0-1 1,0 1-1,1-1 0,0 0 1,0 0-1,-1 0 0,2-1 1,-1 1-1,0-1 0,0 0 1,1-1-1,-1 1 0,1-1 1,2 1 8,20 3-3525,1-5-3351,-8-3 1523</inkml:trace>
  <inkml:trace contextRef="#ctx0" brushRef="#br0" timeOffset="164976.539">15630 3639 6912,'0'0'128,"0"0"21,0 0 107,0 0 107,0 0 21,0 0 0,0 0-22,0 0-63,0 0 42,0 0-63,0 0-44,0 0-63,0 0 42,0 0-42,0 0 42,0 0-42,0 0 42,0 0-42,0 0 42,0 0-42,0 0 42,0 0-42,0 0 42,0 0-63,0 0-22,0 0 0,0 0 0,0 0 0,0 0 0,0 0 0,0 0 21,0 0 64,0 0-63,0 0-22,0 0 21,0 0 64,0 0-63,0 0-22,0 0 0,0 0 0,0 0 0,0 0 0,0 0 0,0 0 0,0 0 0,0 0 0,0 0 0,0 0 0,0 0 0,0 0 0,0 0 0,3-30 255,2 15-261,2 0-1,0 0 0,0 0 0,2 1 0,-1 0 0,10-10-121,12-20 191,9-4-85,-39 47-106,0 1 0,1 0 0,-1-1 0,0 1 0,1 0 0,-1-1 0,0 1 0,1 0 0,-1 0 0,1-1 0,-1 1 0,0 0 0,1 0 0,-1 0 0,1 0 0,-1-1 0,1 1 0,-1 0 0,1 0 0,-1 0 0,1 0 0,-1 0 0,1 0 0,-1 0 0,0 0 0,1 0 0,-1 1 0,1-1 0,-1 0 0,1 0 0,-1 0 0,1 0 0,-1 1 0,0-1 0,1 0 0,-1 0 0,1 1 0,-1-1 0,0 0 0,1 1 0,-1-1 0,0 0 0,1 1 0,-1-1 0,0 1 0,0-1 0,0 1 0,1-1 0,-1 0 0,0 1 0,0-1 0,0 1 0,0-1 0,0 1 0,0-1 0,0 1 0,0-1 0,0 1 0,9 28 0,-9-28 0,5 33 0,-1 0 0,-1 21 0,4 32 0,-5-64 2,3 16-4,1 0 0,11 35 2,-15-65 2,1 1 0,0-1-1,1 0 1,0 0 0,1-1-1,0 1 1,0-1 0,0 0-1,1 0 1,0-1 0,1 1-1,0-1 1,0-1 0,3 3-2,-7-8 20,-1 1-1,1 0 1,0-1 0,0 1-1,0-1 1,0 0 0,0 0 0,1 0-1,-1 0 1,0 0 0,0-1-1,1 0 1,-1 0 0,0 0 0,1 0-1,-1 0 1,0 0 0,0-1-1,2 0-19,1-1 72,-1 0-1,0 0 1,1-1-1,-1 1 1,0-1-1,0 0 1,0-1-1,-1 0 1,1 1-1,2-5-71,2-1-668,0-1 0,-1 1 0,-1-2 0,6-10 668,15-38-9788,-19 27 5394</inkml:trace>
  <inkml:trace contextRef="#ctx0" brushRef="#br0" timeOffset="165336.54">16087 3402 9856,'-5'9'332,"-1"0"1,0-1 0,-1 0 0,0 0-1,0 0 1,0-1 0,-1 0 0,-1 0-1,-4 3-332,-28 24 739,6 5-5,1 2 0,2 2 0,0 4-734,7-10 270,-2 0 1,-1-2 0,-2-1 0,-19 16-271,5-17-363,43-32-2260,1-1-6913</inkml:trace>
  <inkml:trace contextRef="#ctx0" brushRef="#br0" timeOffset="166966.539">16375 3752 8448,'0'0'149,"0"0"128,0 0 214,0 0 106,0 0-42,0 0 21,0 0-149,0 0-65,0 0-84,0 0-1,0 0 86,0 0 21,0 0 0,0 0-22,0 0-84,0 0-44,0 0-84,0 21 468,0-11-458,-1 1 1,0 0-1,0 0 0,-2-1 0,1 1 1,-1-1-1,-1 0 0,-3 8-160,-6 9-744,-2-2-1,-9 14 745,11-19-1670,5-8-7439</inkml:trace>
  <inkml:trace contextRef="#ctx0" brushRef="#br0" timeOffset="167866.539">16766 3374 10624,'0'0'128,"0"0"0,0 0 21,0 0 86,0 0 21,18 23 768,-11-10-809,-2-1-1,0 1 1,0 0 0,-1 1 0,-1-1 0,0 1 0,-1-1 0,-1 1 0,0 0 0,0 0 0,-2 12-215,-1-1 299,-1 0 0,-1 0 1,-1 0-1,-1 0 0,-1-1 0,-2 2-299,6-17 173,0 0-1,0 0 1,-1-1-1,-1 0 1,1 0-1,-1 0 1,-1 0-1,1-1 0,-1 1 1,-1-2-1,1 1 1,-7 4-173,13-11 14,-1 1 0,0-1-1,1 0 1,-1 0 0,1 1 0,-1-1 0,0 0 0,1 0 0,-1 0 0,1 0 0,-1 0 0,0 0 0,1 0 0,-1 0-1,0 0 1,1 0 0,-1 0 0,1 0 0,-1-1 0,0 1 0,1 0 0,-1 0 0,1-1 0,-1 1 0,1 0-1,-1-1 1,1 1 0,-1 0 0,1-1 0,-1 0-14,-15-21 250,-3-30 21,0-24-99,4 0 0,3-4-172,-19-95 168,30 169-187,-1 0 0,1-1 0,0 1 0,0-1 1,1 1-1,0-1 0,0 1 0,1-1 19,-1 5-19,0 1 0,1-1 1,-1 1-1,1-1 1,0 1-1,0-1 0,0 1 1,-1-1-1,1 1 1,0 0-1,1 0 1,-1-1-1,0 1 0,0 0 1,0 0-1,1 0 1,-1 0-1,0 0 0,1 1 1,-1-1-1,1 0 1,-1 1-1,1-1 0,0 1 1,-1-1-1,1 1 1,-1 0-1,1 0 1,0-1-1,-1 1 0,1 0 1,1 1 18,54-1-115,-1 2 1,1 3-1,38 9 115,73 6-62,-105-24 340,-63-2-2467,1 0-215,-1 5-2688,0 1-1628</inkml:trace>
  <inkml:trace contextRef="#ctx0" brushRef="#br0" timeOffset="168426.539">17236 3167 7552,'0'0'384,"0"0"42,0 0 172,21 15 1556,-8-6-1897,1 0 0,-2 1 0,1 0 0,-2 1 0,1 1-1,-1-1 1,-1 2 0,0 0 0,-1 0 0,-1 0 0,0 1-1,0 1 1,-2-1 0,1 1 0,-2 0 0,0 1 0,-1-1 0,-1 1-1,0 0 1,-1 0 0,-1 0 0,0 0 0,-1 0 0,-1 0-1,-2 13-256,-1 9 226,-2 0-1,-2 0 0,-2 0 0,-1-1 0,-4 6-225,6-20 112,-1-1 1,-1 0 0,0-1-1,-2 0 1,-1-1 0,0 0-1,-2-2 1,-14 15-113,25-28-202,0-1 0,0 1 0,-1-1 0,0-1 0,0 1-1,0-1 1,-5 2 202,-27 4-6819,16-7-1053</inkml:trace>
  <inkml:trace contextRef="#ctx0" brushRef="#br0" timeOffset="170096.539">17990 3480 5760,'0'0'640,"13"-26"1344,-8 2-553,-1-1 1,-1 0-1,-1-16-1431,-2 26 151,1-1-1,0 1 1,1 0 0,1 0 0,0 0-1,1 0 1,0 0 0,2 0-1,-1 1 1,2 0 0,1-1-151,-1 4 43,0 1 1,1 0 0,0 1 0,1 0 0,0 0 0,1 1 0,-1 0-1,4-1-43,-8 6 24,0-1-1,0 1 0,0 0 1,1 0-1,0 1 0,-1 0 0,1 0 1,0 0-1,0 1 0,0-1 1,0 2-1,0-1 0,0 0 0,0 1 1,1 1-1,-1-1 0,4 1-23,-8 0 13,1-1-1,-1 1 0,0-1 1,0 1-1,1 0 0,-1 0 1,0 0-1,0 0 0,0 0 1,0 1-1,0-1 1,0 1-1,0-1 0,0 1 1,-1 0-1,1 0 0,-1-1 1,1 1-1,-1 0 0,0 0 1,1 1-1,-1-1 1,0 0-1,-1 0-12,1 2 17,0 1 1,0-1-1,-1 1 1,0-1-1,0 0 0,0 1 1,0-1-1,-1 0 1,1 1-1,-1-1 0,0 0 1,-2 4-18,-2 6 37,-1 1 1,-1-1-1,0-1 1,-1 1-1,0-1 1,-1-1-1,-3 3-37,-66 67 179,52-57-145,1 2 0,1 0 0,-12 20-34,29-37 0,1 1-1,0 0 1,0 1 0,1-1 0,0 1-1,1 0 1,1 1 0,0-1-1,1 0 1,0 1 0,0 0 0,1 5 0,1-10 12,0 1 1,1-1-1,0 0 1,0 1-1,0-1 1,1 0-1,0 0 1,1 0-1,0 0 1,0-1-1,1 1 1,0-1 0,0 0-1,0 0 1,1 0-1,4 4-12,-5-7 29,0 0 0,1-1 0,-1 1 0,1-1 0,0 0 0,0 0 0,0 0 0,1-1 0,-1 0 0,0 0 0,1 0 0,-1-1 0,1 0 0,0 0 0,-1 0 0,1-1 0,0 1 0,0-2 0,-1 1 0,1 0 0,0-1 0,0 0 0,-1-1-1,2 0-28,-3 1 49,1 0 0,-1 0 1,0-1-1,1 1 0,-1-1 0,0 0 0,0-1 0,-1 1 0,1-1 0,0 1 0,-1-1 0,1 0 0,-1 0 0,0-1 0,0 1 0,-1-1 0,1 1 0,0-1 0,-1 0 0,0 0 0,0 0 0,0 0 0,-1-1 0,1 1 0,-1 0 0,0-1 0,0 1 0,-1-1 0,1 1 0,-1-1 0,0 1 0,0-1 0,-1 1 0,1-1 0,-1 1 0,0-1 0,0 1-49,0 2 4,0 1 0,0 0 0,0 0 0,0 0 0,0 0 0,0 0 0,-1 0 0,1 0 0,0 0 0,0 0 0,-1 1 0,1-1 0,-1 0 0,1 1 0,0-1 0,-1 1 0,1 0 0,-1-1 0,1 1 0,-1 0 0,1 0 0,-1 0 0,1 0 0,-1 0 0,1 0 0,-1 1 0,1-1 0,-1 0 0,0 1-4,-43 12-10,36-8-49,-1 0 0,1 1-1,0 0 1,0 1-1,1 0 1,0 0-1,0 1 1,0 0 0,1 0-1,1 0 1,-1 1-1,1 0 1,1 1-1,-1 0 60,5-8-4138,1-2-1003,0 0-1003</inkml:trace>
  <inkml:trace contextRef="#ctx0" brushRef="#br1" timeOffset="157021.517">74 3936 6272,'0'0'277,"0"0"128,0 0 193,11-20 2836,9 1-2885,0 2 1,1 0-1,1 1 0,0 2 0,1 0 0,6-1-549,-22 11 14,1 1 0,0 0 0,0 1 0,0 0 0,0 0 1,1 1-1,-1 0 0,0 0 0,1 1 0,-1 0 0,0 1 0,1-1 0,-1 2 1,0-1-1,1 1 0,-1 0 0,0 1 0,-1 0 0,1 0 0,0 1 0,-1 0 1,1 0-15,-3-1 15,0 0 1,-1 0 0,1 0 0,0 0-1,-1 1 1,0 0 0,0-1 0,0 2-1,0-1 1,0 0 0,-1 1 0,0 0-1,0 0 1,0-1 0,-1 2-1,0-1 1,0 0 0,0 0 0,0 1-1,-1-1 1,0 1 0,0 0 0,0-1-1,-1 1 1,0 0 0,0-1 0,0 1-1,-1 0 1,0-1 0,0 1 0,0-1-1,-1 1 1,0-1 0,0 0 0,0 1-1,-1-1 1,0 0 0,1-1 0,-2 1-1,1 0 1,-1-1 0,-2 3-16,-8 9 71,-1-1 1,0-1-1,-1 0 0,0-1 1,-1-1-1,-18 10-71,-18 7 274,-42 15-274,63-30 66,16-6-40,-1 1 0,1 1 0,0 0 0,1 1 0,0 1 0,1 0 0,0 1 0,1 1 1,-5 7-27,17-20 6,1-1 0,0 0 0,0 1 0,0-1 0,0 1 0,0-1 0,-1 0 0,1 1 0,0-1 0,0 0 0,0 1 0,0-1 0,0 1 0,0-1 0,0 0 0,1 1 0,-1-1 0,0 1 0,0-1 0,0 0 0,0 1 0,0-1 0,1 0 0,-1 1 0,0-1 0,0 0-1,0 1 1,1-1 0,-1 0 0,0 1 0,1-1 0,-1 0 0,0 0 0,0 1 0,1-1 0,-1 0 0,1 0 0,-1 0 0,0 0 0,1 1 0,-1-1 0,0 0 0,1 0 0,-1 0 0,1 0 0,-1 0 0,0 0 0,1 0 0,-1 0 0,1 0 0,-1 0 0,0 0 0,1 0 0,-1 0 0,0 0-6,31 4 157,-27-4-110,55 3 134,-1-3-1,1-3 1,2-2-181,14-1 204,40 4-204,-50 2 384,-63 0-256,-2 0 0,0 0-512,0 0-2026,0 0-1451,0 0-4075</inkml:trace>
  <inkml:trace contextRef="#ctx0" brushRef="#br1" timeOffset="157609.107">756 3581 7296,'11'37'774,"3"0"-1,0-2 1,3 0 0,1 0 0,7 8-774,5 10 2147,12 33-2147,-36-68 153,0-1 1,-2 1 0,0 0 0,-1 0-1,0 0 1,-2 0 0,0 0-1,-1 1 1,-1-1 0,-1 0 0,0 0-1,-2 0 1,0 0 0,0 0-1,-6 9-153,0 1 100,-1-1-1,-1 0 0,-2-1 1,0-1-1,-2 0 0,-1-1 1,-1-1-1,-1 0 0,-8 6-99,-40 36 438,-4-3-1,-42 28-437,112-89-122,0 0 0,-1 0 1,1 0-1,-1-1 0,1 1 0,0 0 0,-1 0 0,0-1 1,1 1-1,-1-1 0,1 1 0,-1-1 0,0 0 0,1 1 1,-1-1-1,1 0 0,-1 0 0,0-1 122,1 1-296,0 0 1,0-1-1,1 1 1,-1-1-1,0 0 1,1 1-1,-1-1 1,1 0-1,-1 1 1,1-1-1,-1 0 0,1 1 1,-1-1-1,1 0 1,0 0-1,-1 0 1,1 1-1,0-1 1,0 0-1,-1 0 0,1 0 1,0 0-1,0 0 1,0 1-1,0-1 1,0 0-1,0 0 1,1 0-1,-1 0 0,0 0 1,0 1-1,1-1 1,-1 0 295,2-11-3776</inkml:trace>
  <inkml:trace contextRef="#ctx0" brushRef="#br1" timeOffset="181129.529">1587 3671 6016,'1'15'640,"19"161"2089,-7-69-317,-3 26-2412,-3 19 965,2 129 97,-13-293-5137,1-1-2602</inkml:trace>
  <inkml:trace contextRef="#ctx0" brushRef="#br1" timeOffset="181660.379">1517 3691 6784,'12'5'434,"-1"1"1,0 1-1,0-1 1,0 2-1,-1 0 1,0 0-1,-1 0 1,1 2-1,-2-1 0,8 10-434,10 17 569,-2 1-1,11 22-568,-25-41 279,91 182 1124,-1-1 1034,-100-199-2419,0 1 1,0-1 0,0 0 0,0 0 0,1 1 0,-1-1-1,0 0 1,0 0 0,0 0 0,0 1 0,1-1 0,-1 0 0,0 0-1,0 0 1,0 0 0,1 0 0,-1 1 0,0-1 0,0 0 0,1 0-1,-1 0 1,0 0 0,0 0 0,1 0 0,-1 0 0,0 0 0,0 0-1,1 0 1,-1 0 0,0 0 0,0 0 0,1 0 0,-1 0 0,0 0-1,0 0 1,1 0 0,-1 0 0,0 0 0,0 0 0,1-1-1,-1 1 1,0 0 0,0 0 0,0 0 0,1 0 0,-1-1 0,0 1-1,0 0 1,0 0 0,1 0 0,-1-1 0,0 1 0,0 0 0,0 0-1,0-1 1,0 1 0,0 0 0,0 0 0,0-1 0,0 1-19,7-16 234,-1-41 169,-2-1 1,-3-50-404,0-23 131,1 12-1027,-5 0 0,-8-33 896,10 142-818,1 9 183,0 0-1,0 0 0,0 0 0,0 0 0,0 0 1,0-1-1,0 1 0,0 0 0,1 0 1,-1 0-1,0 0 0,1 0 0,-1 0 0,1 0 1,-1-1-1,1 1 0,0 0 636,8 2-5141</inkml:trace>
  <inkml:trace contextRef="#ctx0" brushRef="#br1" timeOffset="182131.879">2183 4376 9472,'7'12'661,"-5"-8"-397,1 0 0,-1 0 0,1-1 0,0 1 0,0-1 0,0 0 0,0 1 0,1-1 0,-1-1 0,1 1 0,0 0 0,0-1 0,0 0 0,0 0 0,0 0 0,1 0-264,-4-2 70,1 0 0,-1 1-1,1-1 1,0 0 0,-1 0 0,1 0 0,0 0 0,-1 0 0,1 0 0,0-1 0,-1 1 0,1 0-1,0-1 1,-1 1 0,1-1 0,-1 0 0,1 1 0,0-2-70,1 0 35,-1 0 0,0 0 0,0 0 0,0 0 0,0 0 0,-1-1 1,1 1-1,-1 0 0,1-1 0,-1 0 0,0 1 0,0-1 0,0 0 0,1-1-35,0-5 64,0 1 0,-1-1 0,0 0-1,0 0 1,0 0 0,-2 0 0,1 1 0,-1-1-1,0 0 1,-1 0 0,1 0 0,-2 1-1,0-1 1,0 1 0,0 0 0,-1 0 0,0 0-1,0 0 1,-4-3-64,4 4 52,-1 1 0,0-1 0,0 1 0,-1 0 0,0 1 0,0-1 0,0 1 0,0 0 0,-1 1 0,0 0 0,0 0 0,0 0 0,0 1 0,-1 0 0,1 0 0,-1 1 0,0 0 0,0 0 0,0 1 0,0 0 0,-3 0-52,6 1-238,-17 1-164,13 5-7128,9-6 490</inkml:trace>
  <inkml:trace contextRef="#ctx0" brushRef="#br1" timeOffset="182601.565">2468 4160 11776,'3'13'459,"-2"-1"0,1 1 0,-2 0 0,0 0 1,-1 10-460,0-9 636,1 0 1,0-1 0,1 1-1,1 8-636,32-85 2197,-30 55-2197,1 0 0,1 0 0,0 1 0,0-1 0,0 1 0,1 1 0,6-6 0,-11 11 0,0-1 0,-1 1 0,1 0 0,0 0 0,0 0 0,1 0 0,-1 1 0,0-1 0,0 0 0,0 1 0,0 0 0,1-1 0,-1 1 0,0 0 0,0 0 0,1 1 0,-1-1 0,0 0 0,0 1 0,0-1 0,1 1 0,-1-1 0,0 1 0,0 0 0,0 0 0,0 0 0,0 0 0,0 1 0,-1-1 0,1 0 0,0 1 0,-1-1 0,1 1 0,0 0 0,-1 0 0,7 5 37,-1 1 1,-1 0-1,1 1 0,-1-1 0,-1 1 0,3 5-37,0 4-4217,1 3-4567,-8-19 5008,-1-2 2411</inkml:trace>
  <inkml:trace contextRef="#ctx0" brushRef="#br1" timeOffset="183306.151">2109 4129 7936,'0'0'149,"0"0"64,0 0-42,0 0 42,0 0-63,0 0 20,0 0 193,0 0 106,0 0-42,0 0 42,0 0-63,0 0-44,0 0-84,5 25 340,3 15-241,-6-25-225,0-1 0,1 1 0,1-1 0,0 1 0,1-1 0,0 0 0,2-1 0,-1 1-1,1-1 1,1-1 0,9 12-152,-15-21 33,1 0 0,0 0-1,-1-1 1,1 1 0,1-1 0,-1 1-1,0-1 1,0 0 0,1 0 0,-1 0-1,3 0-32,16-1-7357,-12-2 808</inkml:trace>
  <inkml:trace contextRef="#ctx0" brushRef="#br1" timeOffset="184759.263">2806 4009 8576,'47'15'2226,"-37"-11"-1392,0 0 0,1-1 0,-1-1 0,1 1 0,0-2 0,-1 1-1,7-1-833,-4-1 88,-5 0-29,-1 0-1,1 0 0,-1-1 1,0 0-1,1 0 0,-1-1 1,0 1-1,4-3-58,-9 3-2346,-2 1-1430,0 0-3840</inkml:trace>
  <inkml:trace contextRef="#ctx0" brushRef="#br1" timeOffset="191678.099">3301 3746 11008,'-1'2'128,"-2"14"287,0 0 1,1 1-1,0-1 0,1 0 1,1 1-1,1-1 1,0 1-1,1-1 1,4 13-416,4 61 1082,-6-1-305,4 181 579,-9-249 131,-2-37-836,-1-36-293,5 35-331,0 1 0,1 0 0,0 0 0,1 0 0,1 0 0,1 1 0,0-1 0,1 1 0,0 0 0,2 1 0,-1-1 0,2 2 0,0-1 0,1 1 0,3-4-27,-12 16 0,1-1 0,-1 1 0,1-1 0,0 1 0,-1-1 0,1 1 0,0 0 0,0 0 0,0 0 0,0 0 0,0 0 0,0 0 0,0 1 0,0-1 0,0 1 0,0-1 0,0 1 0,0 0 0,0 0 0,1 0-1,-1 0 1,0 0 0,0 0 0,0 0 0,0 1 0,0-1 0,1 1 0,-1 0 0,0 0 0,0-1 0,-1 1 0,1 1 0,0-1 0,0 0 0,0 0 0,-1 1 0,1-1 0,-1 1 0,1-1 0,-1 1 0,1-1 0,-1 2 0,9 9 4,-2 0 0,0 0 1,0 1-1,-1 0 0,3 9-4,-9-20 2,10 23 107,0 0 0,-2 0 1,0 1-1,-2 1 0,-1-1 1,-1 1-1,-1 0 0,-1 10-109,-2-27-4017,1-12 116,5-19-2572,-2 5 3734,5-14-1890</inkml:trace>
  <inkml:trace contextRef="#ctx0" brushRef="#br1" timeOffset="192033.11">3707 4076 11648,'-2'12'483,"1"0"1,1 0 0,0 0 0,0 0-1,1-1 1,1 1 0,1 3-484,21 81 1243,-20-81-961,1-1 1,1 1 0,0-2-1,1 1 1,1-1 0,0 0-1,3 4-282,-9-14 83,1 0-1,0 0 0,0 0 0,0 0 1,0 0-1,0-1 0,1 1 1,-1-1-1,1 0 0,-1 0 0,1 0 1,0-1-1,1 1-82,-2-1 47,0-1 0,0 0 0,0 1-1,0-1 1,-1-1 0,1 1 0,0 0 0,0-1 0,0 1-1,-1-1 1,1 0 0,0 0 0,0 0 0,-1 0 0,1 0 0,-1 0-1,1-1 1,-1 0 0,0 1 0,1-1 0,-1 0-47,2-2 50,0 1 0,0-1 1,-1 0-1,1 0 0,-1 0 1,0-1-1,0 1 0,0-1 1,-1 0-1,0 1 0,1-1 1,-2 0-1,1-1 0,-1 1 1,1 0-1,-2 0 0,1-1 1,0 1-1,-1-3-50,0 0 33,-1-1 1,1 1-1,-2 0 0,1-1 1,-1 1-1,0 0 0,-1 0 1,0 0-1,0 0 1,-1 0-1,0 1 0,-2-3-33,2 4 5,0 0 1,-1 0-1,1 0 0,-1 1 1,-1-1-1,1 1 0,-1 1 0,0-1 1,0 1-1,0 0 0,0 0 0,-1 0 1,-6-1-6,9 3-2,-1 0 0,-1 1 0,1 0 0,0 0 0,0 1 0,0-1 0,0 1 0,-1 0 0,1 1 1,0-1-1,0 1 0,0 0 0,-1 0 0,1 1 0,1 0 0,-1-1 0,0 2 0,0-1 0,1 0 0,-4 3 2,6-3-412,-24 16 580,18-10-2482,4 0-3362,4-8-3689</inkml:trace>
  <inkml:trace contextRef="#ctx0" brushRef="#br1" timeOffset="192715.961">3983 4101 14080,'1'25'395,"2"1"1,1-1-1,0-1 1,4 6-396,-2-6 665,-1 1 1,-2 0 0,0-1 0,-1 6-666,-2-29 682,1-22 108,1-21-420,3 0-1,1-2-369,-3 29 29,0 1-1,1 0 1,1 0-1,0 0 1,0 1-1,2-1 0,6-9-28,-13 21 0,1 0-1,0 1 0,1-1 1,-1 0-1,0 0 0,0 1 1,1-1-1,-1 1 0,1-1 1,-1 1-1,1 0 0,0-1 1,0 1-1,-1 0 0,1 0 1,0 0-1,0 1 1,0-1-1,0 0 0,0 1 1,0-1-1,0 1 0,0 0 1,2-1 0,-1 2 4,-1 0 1,1 0-1,-1 0 0,1 0 1,-1 0-1,1 0 1,-1 1-1,0-1 1,0 1-1,0 0 1,0-1-1,0 1 1,0 0-1,0 0 1,-1 0-1,2 3-4,7 9 61,-1 1 1,-1 0-1,-1 1 1,0 0-1,1 7-61,-1-2 199,-1 0 0,-1 0 0,0 0 0,-2 0 1,-1 0-1,0 7-199,-2-61 226,3-1 1,0 1-1,4-9-226,-4 26-11,0 1-1,2-1 0,0 1 0,0-1 1,2 2-1,0-1 0,7-11 12,-14 26-5,1-1 1,-1 0-1,1 1 0,0-1 1,-1 1-1,1-1 0,-1 0 1,1 1-1,0-1 0,0 1 1,-1 0-1,1-1 0,0 1 1,0 0-1,-1-1 0,1 1 1,0 0-1,0 0 0,0 0 1,0 0-1,-1 0 0,1 0 1,0 0-1,0 0 0,0 0 1,0 0-1,-1 0 0,1 0 1,0 0-1,0 1 0,0-1 1,-1 0-1,1 1 0,0-1 1,0 1-1,-1-1 0,1 1 1,0-1-1,-1 1 0,1-1 1,-1 1-1,1 0 0,-1-1 1,1 1-1,-1 0 0,1-1 1,0 2 4,25 36-106,-24-35 90,27 51-438,-2 1 1,-3 1 0,-2 1-1,5 28 454,-27-85-133,0 1-1,0-1 1,1 0-1,-1 1 1,0-1 0,0 0-1,0 0 1,0 1-1,0-1 1,0 0-1,1 1 1,-1-1-1,0 0 1,0 0-1,1 0 1,-1 1-1,0-1 1,0 0-1,0 0 1,1 0-1,-1 0 1,0 1-1,1-1 1,-1 0-1,0 0 1,0 0 0,1 0-1,-1 0 1,0 0-1,1 0 1,-1 0-1,0 0 1,1 0-1,-1 0 1,0 0-1,0 0 1,1 0-1,-1 0 1,0 0-1,1 0 1,-1 0-1,0-1 1,0 1-1,1 0 1,-1 0-1,0 0 1,0 0 0,1-1-1,-1 1 1,0 0-1,0 0 1,1 0-1,-1-1 1,0 1 133,12-13-3459,5-16-1319,1-9-385</inkml:trace>
  <inkml:trace contextRef="#ctx0" brushRef="#br1" timeOffset="193054.023">4624 4019 11776,'-2'24'1073,"2"1"0,0-1 0,2 0 0,0 3-1073,0-18 250,-1 0 1,1 0-1,0 0 0,1-1 0,0 1 1,1-1-1,-1 0 0,2 1 1,-1-2-1,1 1 0,0-1 0,4 5-250,-8-10 55,1-1 0,-1 0 0,1 1 0,-1-1 0,1 0 0,-1 1 0,1-1 0,0 0 0,-1 0 0,1 0 0,0 0 0,0-1 0,0 1 0,0 0 0,0-1 0,0 0 0,0 1 0,0-1 0,0 0 0,0 0 0,0 0 0,0 0 0,0 0 0,0-1-55,2 0 47,-1 0 0,0 0 0,1-1 0,-1 0 0,0 1 0,0-1 0,0 0 0,-1-1 0,1 1 0,0 0 0,-1-1 0,1 1-1,0-2-46,2-3 48,1 0 0,-2 0-1,1-1 1,-1 0-1,0 1 1,-1-1-1,0 0 1,0-1 0,0 1-1,-1 0 1,0-5-48,-2 8 20,0 0 0,0 0 1,-1 0-1,0 0 0,0 0 1,0 0-1,0 0 0,-1 1 1,0-1-1,0 0 1,0 1-1,0 0 0,-1-1 1,0 1-1,0 0 0,0 0 1,0 1-1,-1-1 0,1 1 1,-1 0-1,0-1 0,0 2 1,0-1-1,0 0 0,-1 1 1,1 0-1,-1 0 1,0 0-1,1 0 0,-6 0-20,3 0-24,-1 0 0,1 0 0,-1 1 0,1 0 0,-1 0 0,0 1-1,0 0 1,1 0 0,-1 1 0,0 0 0,1 0 0,-1 1 0,1 0-1,-1 0 1,1 1 0,0 0 0,0 0 0,0 1 0,1 0 0,-2 1 24,0 3-1765,8-8 1525,0 1 0,0-1 0,0 1 0,0-1 0,0 1 0,0-1 0,0 0 0,0 1 0,1-1 0,-1 1 0,0-1 0,0 1 0,0-1 0,0 0 0,1 1 0,-1-1 0,0 0 0,0 1 0,1-1 0,-1 0 0,0 1 0,1-1 0,-1 0 0,0 0 0,1 1 0,-1-1 0,0 0 0,1 0 0,-1 0 0,1 1 0,-1-1 0,0 0 0,1 0 240,8 5-8384</inkml:trace>
  <inkml:trace contextRef="#ctx0" brushRef="#br1" timeOffset="193570.42">5063 4013 13696,'1'-2'101,"-1"1"1,0-1 0,0 1 0,0 0-1,0-1 1,0 1 0,0-1 0,0 1-1,0-1 1,-1 1 0,1 0-1,0-1 1,-1 1 0,0 0 0,1-1-1,-1 1 1,0 0 0,1 0 0,-1 0-1,0-1 1,0 1 0,0 0 0,0 0-1,0 0 1,0 0 0,0 0 0,0 1-1,-1-1 1,1 0 0,0 1 0,0-1-1,-1 0 1,1 1 0,0 0 0,-1-1-1,1 1 1,-1 0 0,1-1-102,-5 0 95,1-1 1,0 1-1,-1 0 1,1 1-1,0-1 1,-1 1-1,1 0 1,0 1-1,-1-1 1,-1 1-96,1 1 15,1 0 1,-1 0-1,1 1 1,0-1 0,-1 1-1,1 0 1,1 1-1,-1-1 1,0 1-1,1 0 1,0 0-1,0 1 1,0-1-1,0 1 1,1 0 0,-3 4-16,4-5 18,0-1 0,0 1 0,0 0 0,1 0 0,-1 0 0,1-1 0,0 1 0,1 0 0,-1 1 0,0-1 0,1 0 0,0 0 1,0 0-1,0 0 0,1 0 0,-1 0 0,1 0 0,0 0 0,0 0 0,1 0 0,-1 0 0,1 0 0,0-1 0,2 4-18,-3-5 15,1 0 0,0 0 1,0 0-1,0-1 0,0 1 0,0 0 0,0-1 0,1 0 0,-1 1 0,0-1 0,1 0 0,-1 0 0,1 0 0,-1-1 0,1 1 0,0 0 0,-1-1 0,1 0 0,-1 0 0,1 0 0,0 0 0,-1 0 0,1 0 0,0-1 0,-1 1 1,1-1-1,-1 0 0,1 0 0,-1 0 0,1 0 0,-1 0 0,3-2-15,9-4 98,0 0 0,0-1 1,0-1-1,8-8-98,-22 17 1,1-1-1,-1 1 1,1-1 0,-1 1-1,1-1 1,-1 1 0,1 0-1,0-1 1,-1 1 0,1 0-1,-1 0 1,1-1 0,0 1-1,-1 0 1,1 0 0,0 0-1,-1 0 1,1 0 0,0 0-1,-1 0 1,1 0 0,0 0-1,-1 0 1,1 0 0,0 0-1,-1 0 1,1 1 0,0-1-1,-1 0 1,1 1-1,8 18 3,-7 40 4,-3-50 6,-21 704 1501,22-684-1389,1-11 89,-2 0 0,0 0 0,0-1 0,-2 1-1,0-1 1,-4 12-214,6-27 29,0 0 0,0 0 1,0 0-1,0-1 0,0 1 0,0 0 0,-1-1 0,1 1 0,-1-1 0,1 1 0,-1-1 0,1 0 0,-1 0 0,0 0 1,0 1-1,0-2 0,1 1 0,-1 0 0,0 0 0,0-1 0,0 1 0,0-1 0,0 1 0,-1-1 0,1 0 0,0 0 0,0 0 1,0 0-1,0 0 0,0 0 0,0-1 0,0 1 0,0-1 0,0 1 0,-1-2-29,-9-1-3,-1-1 0,1-1 0,0 0 0,0-1 0,-1-1 3,-12-8-410,0-1-1,1-1 1,0-1-1,1-1 1,2-1-1,-15-16 411,21 18-1799,0 0-1,2-1 0,-11-19 1800,15 23-1922,2-1 0,0 0 0,0 0 0,2 0 0,-2-9 1922,-1-35-6442</inkml:trace>
  <inkml:trace contextRef="#ctx0" brushRef="#br1" timeOffset="194117.558">5250 4118 13056,'15'4'166,"1"-1"0,0 0 1,-1-2-1,1 1 0,0-2 0,0 0 1,2-1-167,-11 0 124,0 0 1,0-1 0,0 1 0,0-1 0,0 0-1,-1-1 1,1 0 0,-1 0 0,0 0-1,0-1 1,0 0 0,0 0 0,-1 0 0,1-1-1,-1 0 1,0 0 0,1-2-125,-4 5 29,-1 0 1,0 1-1,0-1 1,0 0-1,0 0 1,-1 0-1,1 0 1,0 0-1,-1 0 1,1 0-1,-1 0 1,0 0-1,1 0 1,-1 0-1,0 0 1,-1 0-1,1 0 1,0 0-1,0 0 1,-1 0-1,1 0 1,-1 0-1,0 0 1,0 0-1,1 0 1,-1 0-1,0 0 1,-1 1-1,1-1 1,0 0-1,0 1 1,-1-1-1,1 1 1,-1-1-1,1 1 1,-1 0-1,0 0 1,0-1-1,1 1 1,-2 0-30,-2-3 65,0 1 0,-1 0 0,0 0 1,0 0-1,0 0 0,0 1 0,0 0 1,-1 0-1,1 1 0,0 0 0,-1 0 0,-4 0-65,5 1 26,0 1 0,0 0 1,0 0-1,-1 0 0,1 1 0,0 0 0,1 0 0,-1 0 0,0 1 0,1 0 0,-1 0 0,1 1 0,0-1 0,-4 5-26,1-1 51,2 0 1,-1 0 0,1 1 0,0 0 0,0 1-1,1-1 1,0 1 0,1 0 0,0 1-52,-4 10 88,1 1 0,1-1 0,1 2 0,1-1 1,1 0-1,0 1 0,2 0 0,1 7-88,0-17 41,1-1 0,1 1 0,0 0 0,0 0 0,1-1 0,0 1 0,1-1-1,1 0 1,0 0 0,0 0 0,1-1 0,0 0 0,1 0-41,-3-5-64,-1 0 0,1-1 0,0 0 0,0 0 0,1 0 0,-1-1 0,1 1 0,0-1 0,0 0 1,0 0-1,0-1 0,0 1 0,1-1 0,-1 0 0,1-1 0,0 1 0,-1-1 0,1 0 0,0-1 0,0 0 0,-1 1 0,1-2 0,0 1 1,0-1-1,-1 0 0,1 0 0,1-1 64,3-1-982,0 0 1,-1-2 0,0 1 0,0-1-1,0 0 1,0-1 0,5-4 981,23-17-8192</inkml:trace>
  <inkml:trace contextRef="#ctx0" brushRef="#br1" timeOffset="194520.867">5606 4027 14592,'-7'279'4863,"7"-277"-4393,0-5-172,2-39-118,2 0-1,2 1 0,2-1 0,1 1 0,12-29-179,-5 44 5,-15 26-1,-1-1 0,1 1 1,-1 0-1,0 0 0,1-1 0,-1 1 1,1 0-1,-1 0 0,1-1 0,-1 1 0,1 0 1,0 0-1,-1 0 0,1 0 0,-1 0 1,1 0-1,-1 0 0,1 0 0,-1 0 1,1 0-1,-1 0 0,1 0 0,-1 1 1,1-1-1,-1 0 0,1 0 0,-1 0 1,1 1-1,0-1-4,1 3 21,1 0 1,-1 0-1,0 0 0,0 0 1,0 0-1,0 0 0,0 1 1,-1-1-1,1 1 1,-1-1-1,0 1 0,1 3-21,28 119 350,-18-68-226,2-2 0,14 33-124,-27-88-122,-1 1 0,0-1 0,1 0-1,-1 0 1,1 0 0,-1 0 0,1 0 0,0 0 0,-1 0 0,1 0 0,0 0 0,0 0 0,0 0 0,0 0 0,0-1 0,0 1 0,0 0 0,0-1 0,0 1 122,0-1-217,0 0 0,0 0 0,-1 0 0,1 0 0,0 0 0,0 0 0,-1 0 0,1 0 0,0 0 0,-1-1 0,1 1 0,0 0 0,-1 0 0,1-1 0,0 1 0,-1-1 0,1 1 0,-1 0 0,1-1 0,0 1 0,-1-1 0,0 0 0,1 1 217,25-42-8391,-8 2 2887</inkml:trace>
  <inkml:trace contextRef="#ctx0" brushRef="#br1" timeOffset="194876.985">5976 4086 13568,'2'16'408,"1"0"0,0 0 0,2 0 0,4 13-408,-7-25 108,-1 1 0,1-1 1,0 1-1,1-1 1,-1 0-1,1 0 1,-1 0-1,1 0 1,0 0-1,1-1 0,-1 0 1,0 1-1,1-1 1,0 0-1,0 0 1,0-1-1,0 0 0,1 1-108,-2-2 69,0-1 0,-1 0 0,1 1-1,0-1 1,0 0 0,-1 0 0,1-1-1,0 1 1,0-1 0,-1 1-1,1-1 1,0 0 0,-1 0 0,1 0-1,-1 0 1,1 0 0,-1-1 0,0 1-1,0-1 1,1 0 0,-1 1-1,0-1 1,0 0 0,0 0 0,0-2-69,9-8 161,-1-1 1,0 0-1,-2-1 1,1 0-162,2-4 195,-4 5-107,1 0-1,-2-1 0,0 0 0,0 0 0,-1-1 0,-1 1 0,-1-1-87,-2 9 24,0 1-1,0-1 0,-1 0 1,1 1-1,-1-1 0,-1 1 1,1-1-1,-1 1 0,-1-6-23,1 9 11,0 0 0,0 0-1,0-1 1,0 1 0,0 0 0,0 0-1,-1 0 1,1 0 0,-1 0 0,1 0-1,-1 0 1,0 1 0,0-1 0,0 1-1,0-1 1,0 1 0,0 0-1,0-1 1,0 1 0,0 0 0,-2 0-11,0 0 12,0 1 1,0-1-1,0 1 1,0 0-1,0 0 1,0 0-1,0 0 1,0 1-1,0-1 1,0 1-1,1 0 1,-1 0-1,0 1 1,0-1-1,1 1 1,-1 0-1,1 0 1,-1 0-1,1 0 1,-1 1-13,-11 9 79,0 0 0,1 1 1,-8 7-80,22-19 2,-17 17 44,1 1 0,1 1 0,0 0 0,2 1 0,1 0 0,0 1 0,2 1 0,0 0 0,2 0 0,0 1 0,2 0 0,0 0 0,0 11-46,5-31-53,1-1 1,-1 1 0,1-1 0,0 1 0,0 0-1,1-1 1,-1 1 0,1-1 0,-1 1-1,1-1 1,0 1 0,0-1 0,1 0-1,-1 0 1,1 1 0,-1-1 0,1 0 0,0 0-1,0 0 1,0-1 0,1 1 0,-1 0-1,1-1 1,2 3 52,1-2-639,-1 0 1,1-1-1,0 1 0,0-1 0,0 0 1,0 0-1,0-1 0,0 0 1,1 0-1,-1 0 0,0-1 0,1 0 1,3 0 638,33-3-5632,0-1 1024</inkml:trace>
  <inkml:trace contextRef="#ctx0" brushRef="#br1" timeOffset="196133.357">6513 3931 11008,'-17'18'1601,"8"-8"-1022,0 0 0,1 0 0,0 0-1,0 1 1,1 1 0,1-1 0,-4 9-579,2 5 399,0 0 0,1 0 1,2 1-1,0 0 0,2 0 0,1 0 0,1 10-399,1-33 57,0 0 0,0 0 0,1 0 0,-1 0 0,1 1 0,0-1 0,-1 0 1,1 0-1,1-1 0,-1 1 0,0 0 0,1 0 0,-1 0 0,2 1-57,-2-3 22,0 0 0,0 0 1,1 0-1,-1 0 1,0-1-1,0 1 0,0 0 1,1 0-1,-1-1 0,0 1 1,1-1-1,-1 1 1,0-1-1,1 0 0,-1 0 1,1 1-1,-1-1 1,1 0-1,-1 0 0,0 0 1,1 0-1,-1-1 1,1 1-1,-1 0 0,0-1 1,1 1-1,-1-1 0,0 1 1,1-1-1,-1 1 1,0-1-1,1-1-22,10-5 73,-1-1 1,0 0-1,-1 0 1,0-1-1,0-1 0,-1 0 1,0 0-1,-1-1 1,0 0-1,-1 0 0,0-1 1,-1 0-74,4-8 63,0 0 0,-2 0 0,-1-1 0,0 0 0,-2 0 1,0 0-1,-1-1-63,-3 13 13,0 1 1,-1 0-1,1 0 1,-2-1 0,1 1-1,-1 0 1,0 0-1,-1-1 1,0 1-1,0 0 1,-1 1 0,0-1-1,-1 0 1,1 1-1,-2-2-13,2 6 1,1-1 0,-1 1 1,0-1-1,-1 1 0,1 0 0,0 0 0,-1 1 0,0-1 0,1 1 0,-1 0 0,0 0 1,0 0-1,0 0 0,-1 1 0,1-1 0,0 1 0,-1 0 0,1 0 0,0 1 0,-1-1 1,1 1-1,-1 0 0,1 1 0,-1-1 0,1 1 0,-1-1 0,1 1 0,-2 1-1,-4 0-44,1 1 0,-1-1 0,1 2 0,0-1 0,0 1 0,0 1 0,0 0 0,1 0 0,0 1-1,0-1 1,0 2 0,0-1 0,1 1 0,1 1 0,-4 3 44,10-11-53,-1 1-1,1-1 1,0 0-1,-1 1 1,1-1-1,0 1 1,0-1-1,0 1 1,-1-1-1,1 0 1,0 1 0,0-1-1,0 1 1,0-1-1,0 1 1,0 0-1,0-1 1,0 1-1,0-1 1,0 1-1,0-1 1,0 1 0,0-1-1,0 1 1,0-1-1,0 0 1,1 1-1,-1-1 1,0 1-1,0-1 1,1 1-1,-1-1 1,0 1 0,1-1-1,-1 0 1,0 1-1,1-1 1,-1 0 53,24 8-1361,26-8-68,20-10 328,-44 5 906,0 1 0,1 2 1,25 1 194,-50 1 11,0 1 1,-1-1-1,1 1 1,0 0 0,-1 0-1,1-1 1,0 1-1,-1 0 1,1 1 0,-1-1-1,1 0 1,-1 0 0,0 1-1,0-1 1,1 0-1,-1 1 1,0-1 0,0 1-1,0 0 1,0-1-1,-1 1 1,1 0 0,0 0-1,-1-1 1,1 1 0,-1 1-12,12 58 577,-9-42-411,2 9 108,-4-14-81,2 0-1,0 0 0,0 0 1,1-1-1,1 1 1,1-1-1,3 7-192,-8-19 26,0 0 1,0-1-1,0 1 1,0 0-1,0-1 0,0 1 1,0-1-1,0 1 0,0-1 1,0 1-1,0-1 1,0 0-1,1 0 0,-1 1 1,0-1-1,0 0 0,0 0 1,1 0-1,-1 0 0,0 0 1,0-1-1,0 1 1,0 0-1,1 0 0,-1-1 1,0 1-1,0-1 0,0 1 1,0-1-1,0 1 0,0-1 1,0 0-1,0 0 1,0 1-1,0-1 0,-1 0 1,2-1-27,36-33 197,-25 20-99,-2-1-1,0-1 0,0 0 0,-2 0 0,0-1 1,-1 0-1,-1 0 0,-1-1 0,4-16-97,-8 21 60,-4 11-28,-3 8 25,0 2 9,1 1-1,0-1 0,0 1 1,1 0-1,0 0 0,0 0 0,1 1 1,0 3-66,-12 71 390,14-80-385,-9 100 478,9-94-437,0 1 0,0 0 0,1-1 0,1 1-1,0-1 1,0 0 0,1 0 0,0 0 0,3 6-46,-6-13 16,1-1 1,-1 0 0,1 0-1,0 1 1,-1-1 0,1 0-1,0 0 1,0 0 0,0 0-1,0 0 1,0 0 0,0 0 0,0 0-1,0 0 1,0 0 0,0-1-1,1 1 1,-1 0 0,0-1-1,0 1 1,1-1 0,-1 0-1,0 1 1,1-1 0,-1 0-1,1 0 1,-1 0-17,2 0 4,-1-1-1,0 1 1,1-1 0,-1 0-1,0 0 1,0 0 0,1 0-1,-1-1 1,0 1 0,0-1-1,0 1 1,-1-1 0,1 1-1,1-2-3,7-9-80,0-1 0,-1 1 0,0-2 0,3-6 80,-10 17-11,31-54-499,148-271-1113,-180 326 1619,0 1 0,0-1 1,0 0-1,0 1 0,-1-1 0,1 0 0,0 1 0,-1-1 0,1 0 1,-1 0-1,1 0 0,-1 0 0,0 1 0,0-1 0,0 0 0,0 0 1,0 0-1,0 0 0,0 0 0,-1 0 0,1 1 0,-1-1 0,1 0 1,-1 0-1,0 1 0,0-1 0,0 0 0,0 1 0,0-1 4,-1 1 1,-1-1-1,1 1 0,-1 0 0,0 1 1,1-1-1,-1 0 0,0 1 0,1-1 1,-1 1-1,0 0 0,0 0 1,1 0-1,-1 0 0,0 1 0,0-1 1,1 1-1,-1 0 0,0 0 0,-1 0 0,2-1 4,0 1 0,0-1 0,0 0 0,0 1 0,0 0 0,0-1 0,0 1 0,1 0 0,-1 0 0,0 0 0,0 0 0,1 0 0,-1 1 0,0-1 0,1 0 0,-1 1 0,1-1-1,0 1 1,-1 0 0,1-1 0,0 1 0,0 0 0,0 0 0,0 0 0,1-1 0,-1 1 0,0 2-4,1-1 23,0 1-1,1-1 1,0 1 0,-1-1-1,1 0 1,0 1 0,1-1-1,-1 0 1,0 0 0,1 0-1,0 0 1,0 0 0,0 0-1,0-1 1,0 1 0,2 1-23,56 58 223,-39-42-25,0 1 1,-1 1 0,-1 1 0,-1 1-1,10 19-198,-25-38 60,0 0-1,0 1 1,-1 0-1,1-1 0,-2 1 1,1 0-1,0 0 1,-1 0-1,0 0 0,-1 0 1,1 1-1,-1-1 1,0 0-1,-1 0 0,0 0 1,0 0-1,0 0 1,0 0-1,-1 0 0,0 0 1,0 0-1,-1 0 1,0-1-1,0 0 0,0 1 1,0-1-1,-1 0 1,-4 4-60,6-6-74,-1 0 1,0 0-1,0 0 0,0 0 1,-1-1-1,1 1 1,-1-1-1,1 0 1,-1 0-1,0 0 1,1-1-1,-1 1 1,0-1-1,0 0 1,0 0-1,0 0 1,-1-1-1,1 0 0,0 1 1,0-1-1,0 0 1,0-1-1,0 1 1,0-1-1,0 0 1,0 0-1,0 0 74,-4-2-964,1 0-1,0 0 1,1 0-1,-1-1 1,1 0 0,-1 0-1,1-1 1,0 0-1,1 0 1,-1 0-1,1-1 1,0 1 0,0-1-1,-1-3 965,-19-38-7701</inkml:trace>
  <inkml:trace contextRef="#ctx0" brushRef="#br1" timeOffset="-67390.19">103 5637 6528,'0'0'384,"0"0"85,0 0 342,0 0 149,0 0 277,0 0 86,0 0-235,0 0-86,0 0-84,0 0-44,0 0-84,0 0-87,1-22 663,4-1-1108,2 0 0,0 1 0,2 0 0,0 0 1,1 1-1,6-7-258,11-18 292,3 2 0,11-11-292,-32 43 16,0 0 0,1 1-1,1 1 1,0 0 0,0 0 0,1 1-1,0 0 1,1 1 0,0 1 0,3-2-16,-10 7 0,0-1 1,-1 1-1,1 1 1,1-1-1,-1 1 1,0 0-1,0 0 1,0 0-1,1 1 1,-1 0-1,0 1 1,0-1-1,1 1 1,-1 0-1,0 1 1,0-1 0,0 1-1,0 1 1,0-1-1,-1 1 1,1 0-1,-1 0 1,0 0-1,0 1 1,1 1-1,1 0 27,0 1 0,-1 0-1,0 1 1,-1-1 0,1 1 0,-1 0 0,0 1 0,-1-1 0,0 1 0,0 0 0,-1 0 0,0 0 0,0 0 0,-1 1-1,0-1 1,0 1 0,-1-1 0,0 1 0,-1 0 0,1 0 0,-2-1 0,1 1 0,-2 0 0,1-1 0,-1 1 0,0-1 0,0 1-1,-1-1 1,-1 0 0,1 0 0,-1 0 0,-1-1 0,1 1 0,-1-1 0,0 0 0,-1-1 0,0 1 0,0-1 0,0 0-1,-1 0 1,0-1 0,-2 2-27,-108 69 377,75-51-370,33-18-7,9-7 0,0 1 0,-1-1 0,1 0 0,0 0 0,0 0 0,0 1 0,-1-1 0,1 0 0,0 0 0,0 1 0,0-1 0,0 0 0,0 1 0,0-1 0,0 0 0,0 0 0,0 1 0,0-1 0,0 0 0,0 1 0,0-1 0,0 0 0,0 0 0,0 1 0,0-1 0,0 0 0,0 1 0,0-1 0,0 0 0,0 0 0,0 1 0,1-1 0,-1 0 0,0 0 0,0 1 0,0-1 0,0 0 0,1 0 0,-1 0 0,0 1 0,0-1 0,1 0 0,-1 0 0,0 0 0,0 0 0,1 1 0,-1-1 0,0 0 0,0 0 0,1 0 0,-1 0 0,0 0 0,1 0 0,-1 0 0,0 0 0,1 0 0,18 6 0,-18-5 0,31 6 70,-1 0 1,1-2-1,0-2 0,1-1 0,-1-1 0,0-1 0,21-5-70,-19 5-213,-33 0-534,-1 0-1834,0 0-1856,0 0-5867</inkml:trace>
  <inkml:trace contextRef="#ctx0" brushRef="#br1" timeOffset="-66850.19">903 5135 13696,'0'1'142,"0"0"0,0-1 0,0 1 0,1 0 0,-1-1 0,0 1 0,0 0 0,0-1 1,1 1-1,-1-1 0,0 1 0,1-1 0,-1 1 0,0 0 0,1-1 0,-1 1 0,1-1 1,-1 0-1,1 1 0,-1-1 0,1 1 0,-1-1 0,1 0 0,0 1 0,-1-1 0,1 0 1,-1 0-1,1 1 0,0-1 0,-1 0 0,1 0 0,0 0 0,-1 0 0,1 0 0,-1 0 1,1 0-1,0 0 0,-1 0 0,1 0 0,0 0-142,36 1 83,-32-1 272,112-2 787,7-6-1142,-22-4-1867,-93 10 815,12 0-14578,-21 2 14243</inkml:trace>
  <inkml:trace contextRef="#ctx0" brushRef="#br1" timeOffset="-66550.19">946 5401 11648,'2'2'308,"0"0"1,0 0-1,0 0 1,0 0-1,0-1 1,0 1-1,0-1 0,1 1 1,-1-1-1,1 0 1,-1 0-1,1 0 1,-1 0-1,1 0 1,0-1-1,-1 1 1,1-1-1,0 0 1,-1 0-1,1 0 1,2 0-309,66-6-32,-55 4 497,83-6 724,-38 4-3096,-21 0-5310,-38 4 2054,-2 0 1366</inkml:trace>
  <inkml:trace contextRef="#ctx0" brushRef="#br1" timeOffset="-65970.19">928 5135 14208,'0'0'128,"2"30"768,-12 209 2197,-7-109-1938,10-87-69,2 0 1,0 31-1087,7-72 65,1-1 0,-1 1 0,0-1 0,1 0 0,-1 0 0,1 0 0,-1 0 0,1 0 0,0-1 0,-1 1 0,1-1 0,0 1 0,1-1-65,-2 0 29,48 6 175,1-3 1,-1-2-1,36-5-204,-22 2 305,64 5-305,-118-2 667,-10-1-2134,-12-3-6458,10 2 1887,2 1-84</inkml:trace>
  <inkml:trace contextRef="#ctx0" brushRef="#br1" timeOffset="-64900.19">1650 5121 10368,'0'0'277,"3"6"649,-1-1 2457,2 18-2894,-1 1-1,-1 0 1,-1 0-1,0 0 1,-4 23-489,-7 37 863,-4 4-863,0-7 641,9-53-357,2 0 1,1-1-1,0 1 0,2 0 1,2 0-1,2 14-284,-3-40 41,-1 0 0,1 0 0,-1 0 0,1 0-1,0 0 1,0-1 0,0 1 0,0 0 0,0-1-1,1 1 1,-1-1 0,0 1 0,1-1 0,-1 0 0,1 0-1,-1 1 1,1-1 0,0 0 0,-1 0 0,1-1-1,0 1 1,0 0 0,0 0 0,-1-1 0,1 1-1,0-1 1,0 0 0,0 0 0,0 1 0,0-1 0,0 0-1,0-1 1,0 1 0,0 0 0,0-1 0,0 1-1,1-1-40,12-2 98,0 0 0,0-2 1,0 0-1,8-4-98,-10 4 39,0 2-12,1-1 0,-1 2 1,1 0-1,0 1 0,0 0 1,0 1-1,0 0 0,0 1 1,11 3-28,43 0-4086,-66-4-202,-2 0-5781</inkml:trace>
  <inkml:trace contextRef="#ctx0" brushRef="#br1" timeOffset="-61500.19">324 6127 9344,'7'2'42,"-6"-2"172,-1 0 63,0 0 107,13-9 491,11-2-640,0 1 0,1 2 0,0 0 0,0 1 0,1 1 0,0 2 0,0 1 0,8 0-235,8-2 168,575-55 1645,73 28-277,-690 32-1536,62-6 359,-58 6-379,1-1 1,-1 0 0,0-1 0,1 1-1,-1-1 1,0 0 0,0 0 0,0 0 0,0 0-1,-1-1 1,1 1 0,0-2 19,-4 4-117,0 0-1,0-1 1,1 1 0,-1 0 0,0-1-1,0 1 1,0 0 0,0-1 0,0 1-1,-1 0 1,1-1 0,0 1-1,0 0 1,0-1 0,0 1 0,0 0-1,0-1 1,0 1 0,-1 0 0,1-1-1,0 1 1,0 0 0,0 0 0,-1-1-1,1 1 1,0 0 0,0 0 0,-1-1-1,1 1 1,0 0 0,-1 0 0,1 0-1,0 0 1,0-1 0,-1 1 0,1 0-1,0 0 1,-1 0 0,1 0 0,0 0-1,-1 0 1,1 0 0,-1 0 0,1 0-1,0 0 1,-1 0 0,1 0-1,0 0 118,-17-3-4142,-2 3-572</inkml:trace>
  <inkml:trace contextRef="#ctx0" brushRef="#br1" timeOffset="-60980.19">1232 6416 8576,'2'-4'358,"1"0"0,0 0-1,-1-1 1,0 1 0,0 0 0,0-1 0,-1 0 0,1 1 0,-1-1 0,0 0 0,0 0 0,-1 0 0,0 1-1,0-4-357,0 5 111,-1 0 0,0 1 0,0-1 0,0 1 0,0-1 0,-1 1-1,1-1 1,-1 1 0,0 0 0,1 0 0,-1 0 0,0 0 0,0 0 0,0 0-1,-1 0 1,1 1 0,0-1 0,-1 1 0,1 0 0,-1-1 0,1 1-1,-1 0 1,0 0 0,1 1 0,-1-1 0,-2 0-111,-4-1 52,-1 0 1,0 0 0,1 1-1,-1 0 1,0 1-1,0 0 1,1 1-1,-1 0 1,0 0 0,1 1-1,-1 0 1,0 1-53,-5 2 36,0 1 0,0 0 0,1 1 0,0 1 0,0 0 0,0 1 0,-2 3-36,-5 5 26,1 0-1,1 2 1,0 0 0,2 1-1,0 1 1,2 1-1,0 0 1,-11 22-26,22-36 22,0 0 0,1 0 0,0 0 0,0 1 0,0 0 1,1-1-1,1 1 0,0 0 0,0 0 0,0 0 0,1 0 0,0 0 1,2 5-23,-1-9 22,0 0 1,0 0-1,1-1 1,0 1 0,0-1-1,0 1 1,1-1 0,-1 0-1,1 0 1,0 0-1,0 0 1,1 0 0,-1-1-1,1 1 1,0-1 0,0 0-1,0 0 1,0 0-1,0-1 1,0 0 0,1 0-1,-1 0 1,1 0 0,0 0-1,0-1-22,16 5 84,1-2 1,0 0-1,0-1 1,0-2-1,1 0 0,-1-1 1,0-1-1,1-1 0,18-5-84,-2 0-147,0-3-1,-1-1 1,-1-2-1,1-1 0,3-4 148,6-8-2776,-17 7-2938,-10 7-1155</inkml:trace>
  <inkml:trace contextRef="#ctx0" brushRef="#br1" timeOffset="-60690.19">1118 6542 12032,'0'0'0,"8"4"0,-8-4 0,0 0 128,0 0 128,10 4 128,5 1 128,6-1-128,9-4 128,6 0-384,3-2 128,7-2-256,-1-3 0,1 1-1920,-7-2 0,0 0-5760</inkml:trace>
  <inkml:trace contextRef="#ctx0" brushRef="#br1" timeOffset="-60400.189">1375 6549 15360,'-4'14'183,"0"1"0,1-1 1,1 1-1,0 0 0,1 0 1,0 0-1,2 0 0,-1 0 1,2 0-1,2 11-183,5 19 854,2-1 0,16 39-854,-22-68-274,12 32 880,0-23-4351,-13-23-1898,3-2 3626,-5 0 695,11 0-3136</inkml:trace>
  <inkml:trace contextRef="#ctx0" brushRef="#br1" timeOffset="-59500.19">2685 5852 8192,'0'0'533,"0"0"214,0 0 533,0 0 64,0 0-235,0 0-64,0 0-319,0 0-86,0 0 21,-3-4 21,-4-5-558,0 0-1,-1 1 1,0-1-1,0 1 1,-1 1-1,0 0 1,0 0-1,-1 1 1,0 0-1,0 1 1,0 0-1,-1 0 1,0 1-1,0 1 1,-8-3-124,12 5 5,-1 0 1,0 0-1,0 0 1,1 1-1,-1 0 1,0 0-1,0 1 1,0 0-1,1 0 1,-1 1-1,1 0 1,-1 1-1,1-1 1,0 1-1,0 1 1,0-1-1,0 1 1,1 1-1,-1-1 0,1 1 1,0 0-1,0 0 1,1 1-1,-2 1-5,-3 5-1,0 0 0,1 1 0,0 0-1,1 0 1,1 1 0,0 0-1,1 0 1,0 0 0,1 1-1,-1 8 2,4-17 7,1 0-1,0 1 0,1-1 0,0 1 1,0-1-1,0 0 0,1 1 0,-1-1 1,2 0-1,-1 1 0,1-1 0,0 0 1,0 0-1,1 0 0,-1 0 0,1-1 1,1 1-1,-1-1 0,1 0 0,0 1 1,0-2-1,0 1 0,1 0 0,0-1 1,-1 0-1,6 3-6,-1-2 27,1 1 0,0-2 1,0 1-1,1-1 0,-1-1 1,1 0-1,0 0 0,0-1 1,0-1-1,0 1 0,10-2-27,-5 1 117,-1-1 0,0-1 0,0 0 0,0-1 0,0-1 0,0 0-117,-36 12 0,1 0 0,-1 2 0,2 1 0,-1 0 0,2 1 0,0 2 0,-2 2 0,-32 29 0,-30 39 0,76-78 16,0 0 0,0 1 0,0 0 0,1 0 0,0 0 0,0 1 0,1 0 0,1 0 0,-1 0 0,1 0 0,0 2-16,3-8 20,-1 0 0,1 0 0,-1 0-1,1 0 1,0 0 0,0 0 0,1 0 0,-1 0 0,0 0 0,1 0 0,0 0 0,0 0 0,0 0 0,0 0 0,0 0 0,1 0 0,-1-1 0,1 1 0,0-1 0,0 1 0,0-1 0,0 0 0,0 1 0,0-1 0,0 0 0,1 0 0,-1-1 0,1 1 0,0 0 0,-1-1 0,1 0 0,0 0 0,0 0 0,0 0 0,2 1-20,5 0 41,0 0-1,0-1 1,0 0 0,0 0-1,1-1 1,-1 0 0,0-1-1,0 0 1,0-1 0,0 0 0,0-1-1,0 0 1,-1 0 0,8-4-41,6-3-1083,-1-2 1,0 0-1,0-1 1,-1-1 0,7-7 1082,4-5-4843,0 2-2986</inkml:trace>
  <inkml:trace contextRef="#ctx0" brushRef="#br1" timeOffset="-58870.19">2883 5500 8832,'0'0'512,"0"0"106,0 0 449,-13-10 2517,11 7-3452,0 0 1,0 0 0,1 0-1,-1-1 1,1 1-1,-1 0 1,1-1 0,0 1-1,0-1 1,1 1-1,-1-1 1,1 0-1,0 1 1,0-1 0,0 1-1,0-1 1,0 0-1,1 1 1,0-1 0,0 1-1,0-1 1,0 1-1,0-1 1,1 1-1,-1 0-131,0 0 22,1 0 0,-1 1 0,1-1 0,-1 0 0,1 1 0,0 0 0,0-1 0,0 1 0,0 0 0,0 0 0,0 0 0,1 0 1,-1 1-1,1-1 0,-1 1 0,1-1 0,0 1 0,-1 0 0,1 0 0,0 0 0,0 0 0,0 1 0,0-1 0,0 1 1,0-1-1,0 1 0,0 0 0,0 0 0,-1 1 0,1-1 0,0 1 0,1 0-23,2 0 7,0 1 0,0-1 0,-1 2 0,1-1 0,-1 1 0,1-1 0,-1 1 0,0 1 1,0-1-1,0 1 0,-1 0 0,1 0 0,-1 0 0,0 1 0,0 0 0,0 0 0,-1 0 0,0 0 0,3 5-7,-4-5 18,-1 0 0,1 0 0,-1 0 1,0 1-1,0-1 0,-1 1 0,1-1 0,-1 0 0,0 1 1,-1-1-1,0 1 0,1-1 0,-2 0 0,1 0 0,0 1 0,-1-1 1,0 0-1,0 0 0,-1 0 0,0-1 0,1 1 0,-3 2-18,-9 10 74,0 0-1,-1-2 0,0 1 0,-2-2 1,1 0-1,-2-1 0,-17 10-73,-16 13 255,51-36-247,0 1-1,0-1 0,0 0 0,0 1 0,0-1 0,0 0 0,0 1 0,0-1 0,0 0 1,0 1-1,0-1 0,0 0 0,0 1 0,0-1 0,0 0 0,0 1 0,1-1 0,-1 0 1,0 1-1,0-1 0,0 0 0,0 0 0,1 1 0,-1-1 0,0 0 0,0 0 1,1 1-1,-1-1 0,0 0 0,0 0 0,1 0 0,-1 1 0,0-1 0,1 0 0,-1 0 1,0 0-1,1 0 0,-1 0 0,0 0 0,1 0 0,-1 1 0,0-1 0,1 0 1,-1 0-1,0 0 0,1 0 0,-1-1 0,0 1 0,1 0 0,-1 0-7,19 5 156,68 4 290,-28-3-6907,-40-4-3523</inkml:trace>
  <inkml:trace contextRef="#ctx0" brushRef="#br1" timeOffset="-58320.189">3310 6006 11520,'0'0'277,"0"0"128,0 0 214,0 0 128,0 0 21,-16-31 2069,13 26-2726,0 1 1,0-1 0,0 1-1,-1 0 1,0 0-1,0 0 1,0 1-1,0-1 1,-1 1 0,1 0-1,-1 0 1,0 1-1,0-1 1,0 1 0,0 0-1,0 1 1,0-1-1,0 1 1,-5-1-112,2 2 11,1 0 1,-1 1 0,0 0-1,1 0 1,-1 1 0,1 0-1,0 0 1,-1 0-1,1 1 1,0 1 0,0-1-1,1 1 1,-1 0-1,-1 1-11,-10 8 38,1 0 0,1 1-1,0 1 1,1 1 0,0 0 0,1 0-1,1 2 1,-5 9-38,10-15 39,0 1 0,1 0 0,0 0-1,2 1 1,-1 0 0,2 0 0,0 0 0,0 1 0,1 0 0,1-1 0,1 1-1,0 12-38,1-20 59,1 1-1,0-1 0,1 0 0,0 1 1,0-1-1,1 0 0,-1 0 0,2 0 1,-1 0-1,1-1 0,0 0 0,0 1 1,1-1-1,-1-1 0,1 1 0,1-1 1,-1 1-1,1-2 0,0 1 1,0-1-1,0 0 0,3 2-58,0-1-143,1-1 0,-1 0 0,1 0 0,-1-1-1,1 0 1,0-1 0,0 0 0,0 0 0,4-1 143,-4 0-884,-1-1-1,1-1 1,-1 1 0,1-1 0,-1-1 0,4-1 884,10-2-10304</inkml:trace>
  <inkml:trace contextRef="#ctx0" brushRef="#br1" timeOffset="-55730.19">4799 5755 8704,'-5'-2'6456,"-14"-7"-3314,-37-12-3631,51 20 495,-1 0 0,1 1 0,-1 0 0,1 0 0,-1 0 0,0 1 0,1 0 0,0 0 0,-1 0 0,1 0 0,0 1-1,-1 0 1,1 0 0,0 1 0,0-1 0,1 1 0,-4 2-6,1 1 2,1 0-1,-1 1 0,1-1 0,0 1 1,0 1-1,1-1 0,0 1 0,1 0 1,-1 0-1,0 3-1,-5 14 2,1 1 1,1 0-1,2 1 0,0 0 0,2 0 1,-1 19-3,3-29 49,1 1-1,1-1 1,0 1 0,2-1 0,0 1 0,2 10-49,-3-24 52,1 1 1,-1-1 0,1 1 0,0-1-1,0 1 1,0-1 0,0 0 0,1 0-1,0 0 1,0-1 0,0 1-1,0 0 1,1-1 0,-1 0 0,1 0-1,0 0 1,0 0 0,0-1 0,0 1-1,0-1 1,0 0 0,1-1 0,-1 1-1,1-1 1,-1 1 0,2-1-53,7 1 180,1-1 1,-1 0 0,0-1-1,1 0 1,7-2-181,30 0 377,-50 2-271,-1 0-42,0 0-256,0 0-725,0 0-2645,0 0-897,0 0-917,0 0-149</inkml:trace>
  <inkml:trace contextRef="#ctx0" brushRef="#br1" timeOffset="-55090.19">5286 5947 12672,'0'0'256,"0"0"42,0 0 172,0 0 20,0 0-84,0 0-22,0 0 21,0 0 86,26 0 1044,17 3-2365,136 8 4273,-119-9-7544,1-1-6677,-49-1 5765</inkml:trace>
  <inkml:trace contextRef="#ctx0" brushRef="#br1" timeOffset="-54390.189">5977 5980 11264,'1'0'281,"1"1"1,-1 0 0,1-1 0,-1 1-1,1-1 1,-1 1 0,1-1 0,-1 0 0,1 1-1,-1-1 1,1 0 0,-1 0 0,1 0-1,0 0 1,-1 0 0,1-1 0,-1 1-1,1 0 1,0-1-282,1 0 185,-1-1 0,1 1 0,-1-1 0,1 1 0,-1-1 0,1 0 0,-1 0 0,0 0 0,0 0 0,1-1-185,5-8-68,1-1 1,-2 0-1,0 0 1,3-6 67,-1 0 512,16-24-354,-2-1 1,-2-1-1,-2-1 1,-1-1-1,-3-1 1,-2 0-1,0-12-158,-17 120 77,3-1 1,3 1-1,2 0 0,6 24-77,-2 0 96,-3-28 77,14 120 1318,-18-171-906,-1-6-6269,0 1-6228,0-1 11879,0 0-3402</inkml:trace>
  <inkml:trace contextRef="#ctx0" brushRef="#br1" timeOffset="-57300.19">3823 6013 10752,'0'0'149,"0"0"128,0 0 214,0 0 128,0 0 21,0 0 21,0 0 107,0 0 43,0 0-235,0 0-86,0 0-63,0 0-1,0 0-234,0 0-21,0 0 192,0 0 106,0 0-64,19 4 577,-1-1-806,1-2 0,0 0 0,0-2 0,0 0 0,0-1 1,0 0-1,-1-2 0,2-1-176,8 0 184,-1 1 1,1 1-1,7 1-184,46 2 768,-80 0-640,-1 0 0,0 0 0,0 0 0,0 0 0,0 0-42,0 0-172,0 0-490,0 0-1792,0 0-1365,0 0-3755,0 0-1258</inkml:trace>
  <inkml:trace contextRef="#ctx0" brushRef="#br1" timeOffset="-56510.19">3997 5680 7680,'1'0'160,"0"0"1,0 0-1,0 0 1,0 0-1,0 0 1,0 0-1,0 0 1,0 0-1,0 0 1,0 0-1,0 1 1,0-1 0,0 1-1,0-1 1,0 0-1,0 1 1,0-1-1,0 1 1,0 0-1,-1-1 1,1 1-1,0 0 1,0 0-1,0 0-160,1 23 5239,-2-4-5925,2 27 1247,4 95 1608,-8 45-2169,2-162 178,1 0 0,2 0 0,0 0 0,1 0-1,2-1 1,4 11-178,-10-33-3115,0-2-1535,0 0-3755</inkml:trace>
  <inkml:trace contextRef="#ctx0" brushRef="#br1" timeOffset="-52540.19">6814 5796 4864,'0'0'149,"0"0"129,0 0 212,0 0 107,0 0-42,0 0 42,0 0-63,0 0-44,0 0-63,0 0 85,0 0 107,0 0 42,0 0 86,0 0-43,0 0-256,0 0-64,0 0 21,0 0 43,0 0-149,0 0-43,0 0 21,0 0 64,0 0-63,0 0-44,0 0-84,0 0-22,0 0 21,0 0 64,29-1 214,89-3 61,-15 2 176,76-13-664,-144 9 80,-5 1 32,-1 1 0,1 2 0,-1 0 0,1 2 0,3 2-112,-26-1 1260,-6 0-2940,3-1-7372,-4 0 199</inkml:trace>
  <inkml:trace contextRef="#ctx0" brushRef="#br1" timeOffset="-49920.189">8036 5333 10368,'0'0'149,"4"23"586,-5-14 2285,-61 89-1066,-49 57-1954,39-56 691,32-48 87,-1-1 1,-37 31-779,175-79 1877,53-10-1517,-69 2-156,1 4 0,28 4-204,-48 2-256,-61-4-704,-1 0-2304,0 0-1471,0 0-3585</inkml:trace>
  <inkml:trace contextRef="#ctx0" brushRef="#br1" timeOffset="-49550.189">8119 5485 9344,'0'0'149,"-17"28"2283,16-7-1739,2-1 0,0 1 0,1-1 1,4 15-694,2 25 619,-1 19-26,1 1 205,-3 0 0,-4 1-1,-8 74-797,5-144 173,1 2 371,1-13-617,0 1 1,1-1 0,-1 0 0,0 0 0,0 0 0,1 0 0,-1 0 0,0 0 0,0 0 0,1 0-1,-1 0 1,0 0 0,0 1 0,1-1 0,-1 0 0,0-1 0,1 1 0,-1 0 0,0 0 0,0 0-1,1 0 1,-1 0 0,0 0 0,0 0 0,1 0 0,-1 0 0,0 0 0,0-1 0,0 1 0,1 0-1,-1 0 1,0 0 0,0 0 0,0-1 0,1 1 0,-1 0 0,0 0 0,0-1 0,0 1 0,0 0 0,0 0 72,11-8-11072</inkml:trace>
  <inkml:trace contextRef="#ctx0" brushRef="#br1" timeOffset="-48080.189">8516 5348 10880,'0'0'149,"0"0"128,0 0 214,0 0 128,0 0 21,-1 4-22,0 5-456,-15 100 1533,4 1 1,5 0-1,5 33-1695,10 12 1173,-7-154-1145,-1 0 0,1 0 0,-1 0-1,1 0 1,0 0 0,-1 0 0,1 0-1,0-1 1,0 1 0,0 0 0,-1 0-1,1-1 1,0 1 0,0 0-1,0-1 1,0 1 0,0-1 0,0 1-1,0-1 1,1 0 0,-1 1 0,0-1-1,0 0 1,0 0 0,0 0 0,0 0-1,0 0 1,1 0 0,-1 0 0,0 0-1,0 0 1,0-1 0,0 1 0,1 0-28,58-12 1375,-29 6-1006,15 3-646,0 2 0,0 2-1,0 3 1,-1 1 0,1 2-1,-1 3 1,8 3 277,-52-12-956,3 0-250,-3 0-5890,-1-1-1032</inkml:trace>
  <inkml:trace contextRef="#ctx0" brushRef="#br1" timeOffset="-47310.189">8944 5207 7168,'0'0'640,"-23"-19"1834,21 17-2231,-1 0-1,1 0 1,0 0-1,0 0 0,0-1 1,0 1-1,0-1 1,0 0-1,1 1 1,0-1-1,-1 0 0,1 0 1,0 0-1,0 0 1,1 0-1,-1-1-242,1 1 114,1 1 1,-1 0-1,1-1 0,0 1 1,0 0-1,0 0 0,0-1 1,1 1-1,-1 0 0,0 0 1,1 0-1,-1 0 0,1 1 1,0-1-1,0 0 0,0 1 1,0-1-1,0 1 0,0 0 1,2-2-116,4-1 59,0 0 0,0 0-1,0 0 1,0 1-1,1 0 1,-1 1 0,1 0-1,0 0 1,0 1-1,0 0 1,0 0 0,0 1-1,0 0 1,0 1-1,-1 0 1,1 1 0,0-1-1,0 2 1,-1-1-1,1 1 1,-1 1 0,0-1-1,0 1 1,0 1-1,0-1 1,-1 1 0,0 1-1,0 0 1,0 0-1,0 1-57,-5-5 17,-1 0 0,0 0-1,0 0 1,0 1-1,0-1 1,0 0-1,-1 1 1,1-1 0,-1 1-1,1-1 1,-1 0-1,0 1 1,0-1-1,0 1 1,0-1 0,-1 1-1,1-1 1,-1 0-1,1 1 1,-1-1-1,0 0 1,0 1 0,0-1-1,0 0 1,0 0-1,-1 0 1,1 0-1,-1 0 1,1 0 0,-1 1-17,-8 10 40,-1-1 0,0 0 0,0 0 1,-3 0-41,13-11 3,-37 31 236,-2-2 0,-32 19-239,19-14 34,52-35-25,0 1 0,0-1 0,0 1 0,0-1 0,0 1 0,0 0 0,1 0-1,-1-1 1,0 1 0,0 0 0,0 0 0,1 0 0,-1 0 0,1 0 0,-1 0 0,0 0 0,1 0 0,0 0 0,-1 0 0,1 0 0,0 0 0,-1 0 0,1 1-9,1-2 11,-1 1 1,0 0-1,1 0 0,-1 0 1,1-1-1,0 1 0,-1 0 1,1-1-1,0 1 0,-1 0 1,1-1-1,0 1 1,-1-1-1,1 1 0,0-1 1,0 1-1,0-1 0,0 0 1,0 1-1,-1-1 0,1 0 1,0 0-12,65 10 519,-52-9-385,24 1 22,1-1-1,-1-2 1,24-5-156,54-1 66,-115 7-727,-1 0-1622,0 0-1812,0 0-5633</inkml:trace>
  <inkml:trace contextRef="#ctx0" brushRef="#br1" timeOffset="-46340.189">9846 5267 10368,'0'0'384,"-5"-29"2666,5 17-2624,1 0 0,-2-1-1,0 1 1,0-1 0,-1 1-1,-2-7-425,3 14 42,-1 0 0,1-1-1,-1 1 1,0 0 0,-1 0-1,1 0 1,-1 0 0,0 0 0,-1 1-1,1-1 1,-1 1 0,0 0-1,0 0 1,0 0 0,0 1-1,-2-2-41,3 3 2,0 1 0,0 0 0,0 0-1,0 1 1,-1-1 0,1 0 0,0 1-1,0 0 1,0 0 0,0 0 0,0 0-1,-1 0 1,1 1 0,0-1 0,0 1-1,0 0 1,0 0 0,0 0 0,0 0-1,0 1 1,0-1 0,1 1 0,-1 0-1,0 0 1,1 0 0,0 0 0,-1 0-1,0 1-1,-6 5 27,0 1 0,1 0-1,0 0 1,1 1-1,0 0 1,0 0-1,1 1-26,-4 7 34,1 1 1,2 0-1,0 0 1,1 0-1,-3 16-34,7-23 38,0 0 0,0 0 1,1 1-1,1-1 0,0 0 1,1 1-1,0-1 0,1 0 0,0 0 1,2 3-39,-4-13 21,0-1 1,1 1-1,-1 0 1,1-1-1,-1 1 1,1-1-1,0 1 1,0-1-1,0 1 0,0-1 1,0 0-1,0 1 1,0-1-1,0 0 1,1 0-1,-1 0 1,0 0-1,1 0 1,-1 0-1,0 0 1,1 0-1,0-1 1,-1 1-1,2 0-21,0-1 25,0 0 0,-1 0 0,1 0 0,0 0 0,-1 0 0,1-1 0,0 1 0,-1-1 0,1 0 0,-1 0 0,1 0 0,-1 0 0,1 0 0,0-2-25,10-5 79,-2 0 0,1-1-1,-1-1 1,0 0-1,3-5-78,5-7 32,0-1-1,-2-1 0,0-1 0,-2 0 0,-1-1 0,-1 0 0,-1-1 0,-1-1 0,-1-2-31,7-29-57,-3 0-1,-2 0 0,2-55 58,-22 270-171,7 1 1,7 2 170,-6-137 22,-1-15-40,1-1 0,0 0 0,0 0 1,0 1-1,1-1 0,0 0 0,0 0 0,1 0 0,-1 0 0,2 0 1,-1 0-1,3 4 18,-5-9-217,1-1 0,-1 0 0,1 1-1,0-1 1,-1 0 0,1 0 0,-1 0 0,1 0 0,0 1 0,-1-1 0,1 0 0,-1 0 0,1 0 0,0 0 0,-1-1 0,1 1 0,0 0-1,-1 0 1,1 0 0,-1 0 0,1-1 0,0 1 0,-1 0 0,1 0 0,-1-1 0,1 1 0,-1 0 0,1-1 0,-1 1 0,1-1-1,-1 1 1,0-1 0,1 1 0,-1-1 0,1 1 0,-1-1 0,0 1 0,0-1 0,1 1 0,-1-1 0,0 0 0,0 1 0,0-1 217,2-1-1333,13-17-6517</inkml:trace>
  <inkml:trace contextRef="#ctx0" brushRef="#br1" timeOffset="-45850.189">10552 5077 9984,'0'0'277,"-27"-1"4672,22-4-4856,-2 0 0,1 0 0,0 1 1,-1 0-1,0 1 0,0 0 0,0 0 0,0 0 0,-1 1 0,1 0 0,-1 0 0,0 1 0,1 0 0,-1 0 1,0 1-1,1 0 0,-1 0 0,0 1 0,1 0 0,-1 0 0,0 1 0,-6 2-93,2-1 33,-1 2 1,1-1-1,0 2 0,0 0 0,1 0 1,0 1-1,0 0 0,0 1 1,1 0-1,1 1 0,-1 0 0,-7 9-33,11-10 42,1 0 0,0 0 0,0 0 0,1 0-1,0 1 1,0 0 0,1 0 0,0 0 0,1 0 0,0 0-1,0 1 1,1-1 0,0 1 0,1-1 0,0 1-1,0-1 1,1 1 0,1 3-42,0-5 45,0 1 0,1-1 0,0 1 0,0-1-1,1 0 1,0 0 0,0 0 0,1-1 0,0 0 0,0 0 0,1 0-1,0 0 1,0-1 0,0 0 0,1 0 0,0-1 0,0 1-1,1-2 1,-1 1 0,1-1 0,0 0 0,0-1 0,0 0 0,1 0-1,7 1-44,-8-2-697,-1-1-1,1 0 0,-1-1 0,1 1 0,-1-2 0,1 1 0,-1-1 0,1 0 1,-1-1-1,0 1 0,1-2 0,4-1 698,12-12-5421,-21 13 5043,0-1-1,-1 1 1,1-1 0,-1 0-1,0 0 1,0 0 0,0 0-1,0-1 379,8-21-1557</inkml:trace>
  <inkml:trace contextRef="#ctx0" brushRef="#br1" timeOffset="-45340.189">10156 4639 9984,'0'0'405,"0"0"107,0 0 128,0 0 85,0 0-63,22-7 746,-11 5-1234,0 1 0,0 0 0,0 0 0,0 1 0,0 0 1,0 1-1,6 1-174,-16-2 20,1 0 0,0 0-1,0 1 1,0-1 0,-1 1 0,1-1 0,0 1 0,0-1 0,-1 1 0,1 0 0,-1 0 0,1 0 0,-1 0 0,1 0 0,-1 0 0,1 0 0,-1 1-1,0-1 1,0 0 0,1 1 0,-1-1 0,0 1 0,0-1 0,-1 1 0,1 0 0,0-1 0,0 1 0,-1 0 0,1-1 0,-1 1 0,0 0 0,1 0-1,-1 0 1,0-1 0,0 1 0,0 0 0,0 0 0,-1 0 0,1 0 0,0-1 0,-1 1 0,1 0 0,-1 0 0,1-1 0,-1 1 0,0 0 0,0-1-1,0 1-19,-5 8 56,0-1 0,0 1 0,0-2 0,-1 1-1,-1-1 1,1 0 0,-1 0 0,-1-1 0,1 0-1,-1-1 1,-1 0 0,-4 2-56,-2 3 154,0 0-1,1 1 1,-6 7-154,21-19 16,-1 1-1,0-1 1,0 1-1,0 0 1,0 0-1,1 0 1,-1-1-1,0 1 1,1 0-1,-1 0 1,0 0 0,1 0-1,-1 0 1,1 0-1,0 0 1,-1 0-1,1 1 1,0-1-1,0 0 1,0 0-1,-1 0 1,1 0-1,0 0 1,0 0-1,1 0 1,-1 1-16,1-1 17,-1 0-1,1 0 1,0 0-1,0 0 1,0 0-1,0 0 1,0 0-1,0-1 1,1 1-1,-1 0 1,0-1-1,0 1 1,0-1-1,1 1 1,-1-1-1,0 1 1,1-1-1,0 0-16,11 2 39,0 0-1,1-1 0,-1-1 1,3 0-39,-9 0-44,34-2-1470,-2 1-3692,-12 1-2943</inkml:trace>
  <inkml:trace contextRef="#ctx0" brushRef="#br1" timeOffset="-44800.19">9460 5650 11776,'38'7'636,"1"-2"1,0-1 0,0-2 0,0-2 0,0-1-1,20-4-636,55-1 382,-52 5-240,154-4 1167,93-18-1309,-307 23-342,13-2 126,-10 0-6117,-5 2-877</inkml:trace>
  <inkml:trace contextRef="#ctx0" brushRef="#br1" timeOffset="-44090.189">9971 6144 9856,'0'0'149,"0"0"107,0 0 107,-1-3 63,-4-8-33,1 1-1,-1-1 0,-1 1 1,0 1-1,0-1 1,-1 1-1,0 0 0,-7-7-392,12 14 31,0 0 0,0 0 0,0 1 0,-1-1-1,1 0 1,-1 1 0,1-1 0,-1 1 0,1 0-1,-1 0 1,0 0 0,1 0 0,-1 0 0,0 0-1,0 1 1,0 0 0,0-1 0,1 1-1,-1 0 1,0 0 0,0 1 0,0-1 0,0 1-1,0-1 1,1 1 0,-1 0 0,0 0 0,1 0-1,-1 0 1,0 1 0,1-1 0,0 1 0,-1-1-1,1 1 1,0 0 0,0 0 0,0 0 0,0 0-31,-8 8 55,1 0 1,0 1 0,1-1 0,0 2 0,0-1 0,2 1 0,-1 0-1,2 1 1,-1 0 0,2 0 0,0 0 0,0 0 0,1 0 0,1 1 0,0-1-1,1 1 1,1 0 0,0 0 0,0-1 0,2 1 0,2 11-56,-4-23 33,0 1 1,1-1-1,0 0 1,-1 0-1,1 0 1,0 0-1,0 0 1,0 0-1,0 0 1,0 0-1,1 0 1,-1 0-1,0-1 1,1 1-1,0-1 1,-1 1 0,1-1-1,0 1 1,0-1-1,0 0 1,0 0-1,0 0 1,1 1-34,-1-2 28,1 0 0,0 0 0,0 0 1,-1 0-1,1 0 0,0 0 1,0-1-1,-1 1 0,1-1 0,-1 0 1,1 0-1,0 0 0,-1 0 1,1 0-1,-1 0 0,2-2-28,8-5 84,0-1 0,-1-1 0,0 0 1,0 0-1,-1-1 0,5-7-84,7-13 15,-1 0 1,-2-2-1,-1 0 1,-2-1-1,-1 0 1,-1-1-1,-2-1 1,-2 0-1,-2-1 1,0 0-1,-1-16-15,-6 31 0,0 22 0,-1-1 0,0 1 0,0 0 0,0 0 0,0-1 0,0 1 0,1 0 0,-1-1 0,0 1 0,0 0 0,0-1 0,0 1 0,0 0 0,0-1 0,0 1 0,0 0 0,0-1 0,0 1 0,0 0 0,0-1 0,0 1 0,0 0 0,-1 0 0,1-1 0,0 1 0,0 0 0,0-1 0,0 1 0,0 0 0,-1 0 0,1-1 0,0 1 0,0 0 0,-1 0 0,1-1 0,0 1 0,0 0 0,-1 0 0,1 0 0,0 0 0,0-1 0,-1 1 0,1 0 0,0 0 0,-1 0 0,1 0 0,0 0 0,-1 0 0,1 0 0,0 0 0,-5 4 0,1 1 0,1 1 0,0-1 0,1 0 0,-1 1 0,1-1 0,0 1 0,1 0 0,-1 0 0,1 0 0,0 2 0,-6 67 0,6-50 0,-1 10-46,1 0-1,2 0 0,1-1 0,2 1 0,2-1 0,1 0 0,1 0 0,2 0 0,1-1 0,6 10 47,-4-24-4069,-12-18 3498,0-1 0,0 1-1,0 0 1,0-1 0,0 1 0,0 0-1,0-1 1,0 1 0,1-1-1,-1 0 1,0 1 0,0-1-1,0 0 1,0 0 0,1 0 0,-1 0-1,0 0 572,10 0-2773</inkml:trace>
  <inkml:trace contextRef="#ctx0" brushRef="#br1" timeOffset="-43680.189">10214 6168 13824,'0'0'256,"0"0"21,5-11 534,5-11-667,2 1 0,0 1 0,1 0 0,1 1 0,1 0 0,1 1 0,0 1 0,2 0 0,0 2-1,0 0 1,1 0 0,2 1-144,-20 14 0,1-1 0,-1 0 0,0 0-1,1 1 1,-1-1 0,0 1-1,1-1 1,-1 1 0,1-1-1,-1 1 1,1 0 0,-1 0-1,1 0 1,-1 0 0,0 0-1,1 0 1,-1 0 0,1 0-1,-1 1 1,1-1 0,-1 1-1,1-1 1,0 1 0,1 1 9,0-1 1,-1 1-1,1 0 0,-1 0 0,1 1 0,-1-1 1,0 0-1,1 1 0,-1 0 0,1 2-9,5 9 70,0 0-1,-1 0 1,-1 1-1,1 5-69,-5-15 21,41 129 482,-31-90-318,1-1 1,3-1-1,1 0 0,2-1 1,10 14-186,-28-54 6,0 1-1,0-1 1,0 0 0,-1 1 0,1-1 0,1 0-1,-1 0 1,0 0 0,0 0 0,0 0 0,0 0-1,1 0 1,-1 0 0,0 0 0,1 0 0,0 0-6,-1-1-164,-1 0 0,1 0 1,0 0-1,-1 0 0,1-1 0,-1 1 1,1 0-1,-1 0 0,1 0 1,-1 0-1,1-1 0,0 1 0,-1 0 1,1-1-1,-1 1 0,1 0 1,-1-1-1,0 1 0,1 0 1,-1-1-1,1 1 0,-1-1 0,0 1 1,1-1-1,-1 1 0,0-1 1,1 1 163,11-40-10767,-12 37 10053,6-27-1291</inkml:trace>
  <inkml:trace contextRef="#ctx0" brushRef="#br1" timeOffset="-43370.19">10818 5887 10880,'-28'23'1177,"2"1"0,1 2 0,1 0 0,-7 12-1177,-82 119 1469,62-82-713,-32 34-756,44-65-1685,32-42-4502,8-10 1362,-1 7 4445,2-11-2948</inkml:trace>
  <inkml:trace contextRef="#ctx0" brushRef="#br1" timeOffset="-42920.19">10930 5664 13952,'0'1'37,"1"0"1,-1 0 0,1 0 0,0 0-1,-1 0 1,1-1 0,0 1-1,-1 0 1,1 0 0,0-1 0,0 1-1,0-1 1,0 1 0,-1 0 0,1-1-1,0 0 1,0 1 0,0-1-1,0 0 1,0 1 0,0-1 0,0 0-1,0 0 1,0 0 0,1 0 0,-1 0-38,48 15 1514,-34-11-1236,-6-2-216,-1 1 1,0 0-1,0 0 1,0 1-1,0 0 1,0 1-1,1 1-62,-8-5 20,1 0 1,0 1-1,0-1 0,-1 1 0,1-1 1,-1 1-1,0 0 0,1-1 1,-1 1-1,0 0 0,0 0 0,0 0 1,0 0-1,0 0 0,-1 0 0,1 1 1,0-1-1,-1 0 0,0 0 0,0 0 1,1 1-1,-1-1 0,0 0 1,-1 0-1,1 0 0,0 1 0,-1-1 1,1 0-1,-1 0 0,0 2-20,-6 11 75,-1 0 1,0 0-1,-1 0 0,-1-1 0,0-1 1,-3 3-76,3-5 58,1 1 0,1 0 0,-1 1 1,2-1-1,0 1 0,0 1 0,1 0 0,0 2-58,6-14 16,-1 0 0,0 0 0,1-1-1,0 1 1,-1 0 0,1 0-1,0-1 1,0 1 0,0 0 0,0 0-1,0 0 1,1-1 0,-1 1-1,1 0 1,-1 0 0,1-1-1,-1 1 1,1 0 0,0-1 0,0 1-1,0-1 1,0 1 0,0-1-1,1 2-15,0-2 57,0 1-1,1 0 0,0-1 0,-1 1 1,1-1-1,0 0 0,0 0 0,-1 0 1,1 0-1,0 0 0,0-1 1,0 1-1,3-1-56,12 1-891,-1-1 1,1-2-1,0 1 1,13-5 890,-22 5-1450,33-6-10454,-24 5 9920</inkml:trace>
  <inkml:trace contextRef="#ctx0" brushRef="#br1" timeOffset="-42340.189">11443 5440 13568,'0'0'128,"3"15"1152,1-12-1108,-1-1 1,0 0 0,1 1 0,0-1 0,-1-1-1,1 1 1,0 0 0,0-1 0,0 0-1,0 0 1,0 0 0,0 0 0,0-1 0,0 0-1,3 0-172,70-1 1068,-71 0-952,272-25 866,-159 12-5910,-97 9-5781,-13 4 7893</inkml:trace>
  <inkml:trace contextRef="#ctx0" brushRef="#br1" timeOffset="-41940.189">11462 5739 12544,'0'0'149,"0"0"171,0 0 384,0 0 171,0 0 21,19 0 1343,482 1 513,-490-2-2766,-10 1-5779,0 0-6106,-1 0 10278</inkml:trace>
  <inkml:trace contextRef="#ctx0" brushRef="#br1" timeOffset="-41300.19">12322 5426 12800,'-13'35'387,"1"0"1,2 1-1,2 0 1,1 0-1,1 1 1,3 0-1,1 0 1,1 0 0,2 0-1,2 0 1,1 0-1,3 4-387,-6-36 82,0 0-1,0-1 0,1 1 1,0 0-1,0-1 1,0 1-1,0-1 0,0 0 1,1 0-1,0 0 1,0 0-1,0 0 0,0 0 1,1-1-1,0 0 1,-1 1-1,1-1 1,0-1-1,0 1 0,1-1 1,-1 1-1,1-1 1,0 0-82,1-1 51,1 1 1,-1-1 0,1 0-1,0-1 1,-1 0 0,1 0 0,0 0-1,-1-1 1,1 0 0,-1 0 0,1-1-1,-1 1 1,1-1 0,-1-1 0,0 0-1,0 1 1,0-2-52,13-6 71,0-2 1,-1-1-1,-1 0 0,0-1 0,-1-1 1,0 0-1,-1-1 0,-1-1 0,0 0 1,10-19-72,-8 10 69,-1 0-1,-2-1 1,0-1 0,-2 0 0,0-1 0,-3 0 0,4-20-69,-11 42 8,0 1 0,0 0 0,-1-1 0,0 1 0,0-1 1,-1 1-1,1-1 0,-2 1 0,1 0 0,-1 0 0,1-1 0,-2 1 0,1 0 1,-1 1-1,0-1 0,0 0 0,0 1 0,-1-1 0,0 1 0,0 0 1,0 1-1,-1-1 0,0 1 0,0-1 0,0 2 0,0-1 0,0 0 1,-1 1-1,0 0 0,-5-2-8,-5-2-1,-1 0 0,0 1 0,0 1 0,-1 0 0,0 2 0,1 0 0,-1 1 0,0 1 0,0 0 0,-14 2 1,19 2 0,0 0 0,0 2 0,0-1 0,1 1 0,0 1 0,0 0 0,0 1 0,1 0 0,0 1 0,-8 7 0,-40 24 0,42-30-631,-18 11-521,25-13-3542,2 2-4167,7-8 4872,1-1 2581</inkml:trace>
  <inkml:trace contextRef="#ctx0" brushRef="#br1" timeOffset="-24060.189">9912 2680 7040,'0'0'128,"22"-13"106,-7 8-94,1 1 0,0 1 0,0 0 0,0 1 0,1 1 0,5 0-140,104 5 604,-79-1-405,5 2-107,-1 1 1,-1 4-1,1 1 0,26 11-92,195 75 289,-265-95-286,84 38 307,37 23-310,-55-25 117,12 10-19,-2 4 0,-2 3 0,-3 4 1,-2 4-1,8 13-98,-51-44 108,-1 1 1,-2 2 0,-2 1 0,-1 1 0,-1 2-109,38 68 608,7 27-608,-43-81 87,5 9 306,-2 1 1,20 64-394,-26-52 197,-6-24 134,-3 1 0,6 40-331,-18-74 83,-2 0 0,-1 0-1,0 0 1,-1 0-1,-1 0 1,0-1 0,-2 1-1,0 0 1,-1 0 0,-2 4-83,-7 15 211,8-25-35,0 0 1,1 1-1,1 0 1,-1 3-177,4-15 107,0-1 21,0 0-128,0 0-512,0 0-1750,0 0-6484</inkml:trace>
  <inkml:trace contextRef="#ctx0" brushRef="#br1" timeOffset="-23340.189">11966 4426 3584,'0'0'256,"0"22"5315,0-10-5766,1 19 728,2-1 0,0 1 1,2-1-1,2-1 0,0 1 1,8 16-534,-14-45 50,0 0 0,-1 0 1,1 0-1,0 0 1,0 0-1,0 0 1,0 0-1,0-1 0,0 1 1,0 0-1,0-1 1,0 1-1,0-1 1,0 1-1,0-1 0,0 1 1,0-1-1,0 0 1,1 1-1,-1-1 0,0 0 1,0 0-1,0 0 1,1 0-1,-1 0 1,0 0-1,0-1 0,0 1 1,1 0-1,-1 0 1,0-1-1,0 1 1,0-1-51,44-14 715,-40 12-641,12-5 78,0-1 0,0-1 0,-1 0 1,0-1-1,13-13-152,14-14-2510,-33 29-6514</inkml:trace>
  <inkml:trace contextRef="#ctx0" brushRef="#br1" timeOffset="-16540.189">10359 1827 6400,'-19'25'7201,"2"5"-4476,6-1-3227,1 1 0,-2 10 502,8-27 678,-8 27-469,2 1 0,1 1 0,2 0 0,2 0 0,1 16-209,4-57 48,1-1 0,-1 1 0,1-1 0,-1 1 1,0-1-1,1 1 0,-1-1 0,1 0 0,-1 1 0,1-1 1,-1 1-1,1-1 0,-1 0 0,1 0 0,0 1 0,-1-1 1,1 0-1,-1 0 0,1 0 0,0 1 0,-1-1 0,1 0 0,-1 0 1,1 0-1,0 0 0,-1 0 0,1 0 0,0-1 0,-1 1 1,1 0-1,-1 0 0,1 0 0,0 0 0,-1-1 0,1 1 1,-1 0-1,1-1 0,0 1-48,37-12-165,-23 7 270,7 0-105,1 2 0,-1 1 0,1 1 0,0 1 0,20 2 0,14 0 0,-35 2 1085,-13-2-2808,1 0-8220,-10-2 4269</inkml:trace>
  <inkml:trace contextRef="#ctx0" brushRef="#br1" timeOffset="-15970.19">10913 1919 9600,'0'0'149,"0"0"128,0 0 214,0 0 85,0 0-128,-6 19 896,-2 6-1029,-1-1 0,-1 0 0,-1-1 1,-1 0-1,-3 3-315,-75 107 843,10-17-254,4 12 819,-17 44-1408,90-165-2771,6-12-2126,0 1 4373,5-8-5769</inkml:trace>
  <inkml:trace contextRef="#ctx0" brushRef="#br1" timeOffset="-15460.189">11123 2293 4608,'-7'-8'7499,"-12"-11"-5484,16 17-1996,1 0-1,-1 0 1,1 0 0,-1 0 0,1 1 0,-1-1 0,0 1 0,0-1-1,0 1 1,0 0 0,0 0 0,0 1 0,0-1 0,0 0 0,-1 1-1,1 0 1,-3 0-19,-14 5 75,1 2 0,0 0-1,0 1 1,1 1 0,0 0-1,0 2 1,1 0 0,0 1-1,1 0 1,1 2 0,0 0-1,-10 11-74,20-18 16,-1-1 0,1 1 0,0 1 0,0-1 0,1 0 0,0 1-1,1 0 1,-1 0 0,2 0 0,-1 1 0,1-1 0,0 1 0,1-1 0,0 1 0,0-1-1,1 1-15,0-3 17,1 0 0,-1 0 0,1-1 0,1 1 0,-1 0 0,1-1 0,0 1 0,0-1 0,1 0 0,-1 0 0,1 0 0,0 0 0,1 0 0,-1-1 0,1 1 0,0-1 0,0 0 0,0 0 0,1 0 0,0-1 0,-1 1 0,1-1 0,0 0 0,1 0-17,6 3 134,-1-1 1,1 0-1,0-1 1,0 0 0,1-1-1,-1-1 1,5 1-135,-10-2-223,-1-1-1,0 0 1,0 0 0,0 0-1,0-1 1,0 0 0,5-1 223,-8 1-736,1-1 0,-1 1 0,1 0 1,-1-1-1,0 0 0,1 0 0,-1 0 0,0 0 1,0-1-1,0 1 0,-1-1 0,3-2 736,7-9-5653</inkml:trace>
  <inkml:trace contextRef="#ctx0" brushRef="#br1" timeOffset="-15140.189">11015 2466 9728,'0'0'128,"0"0"128,9 10 128,-9-10 0,0 0-128,0 0 0,8 1-128,-1-1 128,6 3-256,-1-3 0,1 0-1152,2 0 0,-1-3-3200,0 2-640</inkml:trace>
  <inkml:trace contextRef="#ctx0" brushRef="#br1" timeOffset="-14810.189">11075 2465 8448,'0'0'384,"0"0"42,0 0 193,0 0 106,0 0-42,-7 34 1728,2 32 824,2 46-3235,3-50 953,-3 0 0,-4 7-953,7-51 824,0-14-8965,0-4 205</inkml:trace>
  <inkml:trace contextRef="#ctx0" brushRef="#br1" timeOffset="-13950.189">10948 2448 9344,'0'0'149,"0"0"86,0 0 21,0 0 21,0 0 86,0 0 21,0 0 0,0 0 0,0 0 21,0 0 64,0 0-63,0 0-65,0 0-149,28 18 939,-21-15-1017,0-1 0,0 0 1,1-1-1,-1 0 0,0 0 1,0 0-1,1-1 0,-1 0 1,0-1-1,8-1-114,34 0 286,-47 2-179,-2 0-22,0 0-213,0 0-213,0 0-86,0 0-149,0 0-64,0 0-405,0 0-65,0 0 193,0 0-22,0 0-575,0 0-684,0 0-2132</inkml:trace>
  <inkml:trace contextRef="#ctx0" brushRef="#br2" timeOffset="14549.811">13226 5821 5760,'11'-4'180,"-2"0"-1,1 0 1,0-1 0,-1 0 0,0 0 0,2-3-180,-3 3 185,-1 0 0,1 0 0,1 1 0,-1 0 0,0 0 1,1 1-1,0 0 0,6-1-185,8 0 83,0 0 1,1 2-1,-1 0 1,1 2 0,-1 1-1,1 0 1,-1 2-1,1 1 1,-1 1-1,0 0 1,-1 2-1,13 6-83,220 80 105,-155-60-47,0 4-1,-3 5 1,33 22-58,-49-18 87,-2 3 0,-3 4 0,20 21-87,-68-50 40,0 1-1,-2 2 1,-1 0 0,-2 2 0,0 0-1,-2 2 1,-1 0 0,-2 2-1,11 25-39,3 23 286,-12-29 232,3 0 1,19 31-519,-31-58 521,-7-14-3943,-4-11-2402</inkml:trace>
  <inkml:trace contextRef="#ctx0" brushRef="#br2" timeOffset="15049.811">15158 6648 2048,'4'46'6267,"-7"26"-3720,1 3-1761,4-38-387,0-17-131,-1 0 0,-1 0 0,-1 3-268,1-18 175,0 0 1,-1-1 0,0 1 0,0-1 0,0 1-1,-1-1 1,1 1 0,-1-1 0,0 0 0,-1 0-1,1 0 1,-1 0 0,1 0 0,-1-1 0,-2 3-176,3-5 45,0 0 1,1 0-1,-1 0 1,0 0-1,1 0 1,-1-1 0,0 1-1,0-1 1,0 1-1,1-1 1,-1 0-1,0 0 1,0 0 0,0 0-1,0 0 1,0 0-1,0 0 1,1-1 0,-1 1-1,0-1 1,0 1-1,0-1 1,1 0-1,-1 1 1,0-1 0,1 0-1,-1 0 1,1 0-1,-1-1 1,0 0-46,-50-42 170,44 35-86,-8-7 441,-30-28-3246,29 29 109,1 1 1,-2 0 0,0 2-1,0 0 1,-16-7 2611,-3 0-1728</inkml:trace>
  <inkml:trace contextRef="#ctx0" brushRef="#br2" timeOffset="16669.81">14058 5408 4224,'0'0'149,"2"-29"1707,0 19-1455,0 0 0,0 0 0,-1 0 0,0 0 0,-1 0 0,0-1 0,-1 1 0,0 0 0,-1 0 0,0 0 0,0 0 0,-4-8-401,3 11 85,1 0 0,-1 1-1,0 0 1,-1 0 0,0 0-1,1 0 1,-2 0 0,1 1 0,-1 0-1,0 0 1,0 0 0,0 0-1,-1 1 1,0 0 0,0 0-1,0 0 1,0 1 0,0 0-1,-2 0-84,5 2 17,-1 1 0,1-1-1,-1 1 1,1 0 0,-1 0 0,1 1-1,0-1 1,-1 1 0,1-1-1,-1 1 1,1 0 0,0 0-1,0 1 1,0-1 0,0 1 0,0-1-1,0 1 1,0 0 0,0 0-1,0 0 1,-1 3-17,-4 2 48,0 0 1,0 0-1,1 1 0,1 0 0,-1 1 0,-3 6-48,4-6 39,1 1 0,0 0-1,1 0 1,0 0 0,1 1-1,-1-1 1,2 1 0,0 0-1,0-1 1,1 1 0,0 0-1,1 0 1,1 0 0,-1 0-1,2 0 1,1 9-39,-3-19 3,0 0 1,0-1 0,1 1-1,-1 0 1,0 0-1,1 0 1,-1 0-1,1 0 1,-1 0-1,1 0 1,-1 0-1,1-1 1,-1 1-1,1 0 1,0 0 0,-1-1-1,1 1 1,0 0-1,0-1 1,0 1-1,0-1 1,-1 1-1,1-1 1,0 0-1,0 1 1,0-1-1,0 0 1,0 1 0,1-1-4,0 0 10,0-1 0,0 1 0,0-1 0,0 1 1,0-1-1,0 0 0,0 1 0,0-1 0,-1 0 0,1 0 1,0-1-1,0 1 0,-1 0 0,1-1-10,5-4 37,0-1-1,0 0 0,-1 0 0,0-1 1,5-7-37,25-50 106,17-50-106,-25 53 43,-12 25 74,-3 0 1,9-34-118,-14 149 21,-9-25 181,-2-1 1,-2 0 0,-5 10-203,2-4 272,2-1 0,2 20-272,4-75-811,0-2-2623,0 0-854,0 0-768</inkml:trace>
  <inkml:trace contextRef="#ctx0" brushRef="#br2" timeOffset="17209.81">14556 5119 6272,'0'0'256,"0"0"106,0 0 428,0 0 106,0 0 21,0 0 0,0 0-298,0 0-43,0 0-149,-16-4 213,1 1-501,1 1 1,-1 0 0,0 2 0,0-1 0,0 2-1,0 0 1,1 1 0,-1 0 0,0 1 0,1 1 0,-12 4-140,20-6 33,0 1 0,0 0 0,0 0 0,1 0 0,-1 1 0,1 0 0,0 0 0,0 0 1,0 0-1,0 1 0,1 0 0,0 0 0,0 0 0,0 1 0,0-1 0,1 1 0,0 0 1,0 0-1,1 0 0,0 0 0,0 0 0,0 1 0,1-1 0,0 1 0,0-1 0,0 1 1,1 2-34,0 1 42,0 1 0,0-1 1,1 1-1,0-1 0,1 0 1,0 0-1,1 0 1,0 0-1,1 0 0,-1-1 1,3 3-43,-4-8 28,1 0-1,0 0 1,0 0 0,0 0-1,1-1 1,-1 0 0,1 1-1,0-1 1,0 0 0,0-1-1,0 1 1,1-1 0,-1 0-1,1 0 1,-1 0 0,1 0-1,-1-1 1,1 0 0,0 0-1,0 0 1,0-1 0,0 1 0,0-1-1,2-1-27,23 0 306,-14-3-1522,-7-4-4252,-9 8-1316</inkml:trace>
  <inkml:trace contextRef="#ctx0" brushRef="#br2" timeOffset="18039.811">13698 5525 6528,'0'0'256,"0"0"106,0 0 449,0 0 128,0 0-235,15 5 576,156 34 1249,-81-20-1880,23 2-337,1-4-1,1-6 1,0-4-1,0-5 1,48-9-312,-140 6-685,45-4 1470,-47 1-3851,-3-2-3675,-17 6 960</inkml:trace>
  <inkml:trace contextRef="#ctx0" brushRef="#br2" timeOffset="18959.811">14607 5805 7168,'0'0'128,"0"0"21,0 0 86,0 0 85,0 0 256,0 0 42,0 0-63,-32-21 1088,22 16-1563,1 0 0,-1 1 0,-1 0 0,1 0 0,0 1 0,-1 0 0,0 1 1,0 0-1,0 1 0,0 1 0,1-1 0,-1 1 0,0 1 0,0 0 0,0 1 1,0 0-1,1 1 0,-1 0 0,1 0 0,-1 1 0,1 1 0,1-1 0,-1 2 0,1-1 1,-1 1-1,2 1 0,-1 0 0,1 0 0,0 1 0,0-1 0,1 2 0,0-1 0,1 1 1,0 0-1,0 1 0,1-1 0,0 1 0,0 0 0,1 0 0,1 1 0,0-1 1,0 1-1,1-1 0,0 1 0,1 6-80,0-14 24,1 0 1,0 0 0,-1 0-1,1 0 1,1 0-1,-1 0 1,0-1-1,1 1 1,-1 0 0,1 0-1,1 2-24,-1-4 6,-1-1 0,1 1 0,0 0 0,0-1-1,0 1 1,-1-1 0,1 1 0,0-1 0,0 1 0,0-1 0,0 0-1,0 1 1,0-1 0,0 0 0,0 0 0,0 1 0,0-1 0,0 0-1,0 0 1,0 0 0,0-1 0,0 1 0,0 0 0,0 0-1,0 0 1,0-1 0,0 1 0,0 0 0,0-1 0,0 1 0,0-1-1,0 0 1,0 1 0,0-1-6,11-6-2,0 0 0,-1-1-1,0 0 1,-1 0 0,0-1-1,0-1 1,-1 0 0,0 0-1,0-1 1,4-8 2,16-26-116,-1-1-1,-2-2 117,22-64-469,-48 112 470,0 0 1,0-1 0,1 1-1,-1 0 1,0 0-1,0-1 1,1 1 0,-1 0-1,0-1 1,1 1-1,-1 0 1,0 0 0,1 0-1,-1-1 1,0 1-1,1 0 1,-1 0 0,1 0-1,-1 0 1,0 0-1,1 0 1,-1 0-1,1 0 1,-1 0 0,0 0-1,1 0 1,-1 0-1,1 0 1,-1 0 0,0 0-1,1 0 1,-1 0-1,1 0 1,-1 1 0,0-1-1,1 0 1,-1 0-1,0 0 1,1 1 0,-1-1-1,0 0 1,1 1-1,-1-1 1,0 0 0,0 0-1,1 1 1,-1-1-1,0 1 1,0-1-1,0 0 1,0 1 0,1-1-1,-1 0 1,0 1-1,0-1 1,0 1 0,0-1-1,0 0 1,0 1-1,0-1 1,0 1 0,0-1-1,0 0 1,0 1-1,0-1 1,0 1 0,0-1-2,6 44 211,-1 1 1,-3 0 0,-1 0 0,-3 14-212,2 52 155,6 9-1925,-6-118-705,2-4-2218,9-8 192,1-3 2986</inkml:trace>
  <inkml:trace contextRef="#ctx0" brushRef="#br2" timeOffset="19269.81">14714 5788 9984,'0'4'640,"14"105"1738,5-1 1,18 48-2379,-32-137-36,-3-12-5667,-2-7-867</inkml:trace>
  <inkml:trace contextRef="#ctx0" brushRef="#br2" timeOffset="19639.811">14887 5869 9600,'0'0'405,"0"0"107,0 0 128,0 0 128,0 0 107,-3 3-65,-204 206 4430,147-151-8826,-1 3-6473,61-61 6518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3:23:33.50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468 77 5632,'24'11'641,"-19"-6"3454,-23 26-3421,-1-1 0,-1-1 1,-1-1-1,-2-1 0,-1-1 0,-19 17-674,-15 16 435,51-51-422,2-4 48,1 1 0,0-1 1,0 1-1,0 0 0,0 0 0,-1 4-61,5-8 10,0-1 0,-1 1 0,1 0 0,0-1 0,0 1 0,0 0 0,-1-1-1,1 1 1,0 0 0,0-1 0,0 1 0,0 0 0,0-1 0,0 1 0,0 0-1,1-1 1,-1 1 0,0-1 0,0 1 0,0 0 0,1-1 0,-1 1-1,0 0 1,1-1-10,0 1 11,0 0 0,1 0 0,-1 0-1,0 0 1,0 0 0,1-1-1,-1 1 1,1-1 0,-1 1 0,1-1-1,-1 1 1,1-1 0,-1 0-1,1 0 1,-1 0 0,1 0-11,40 2 60,-1-3-1,1-1 1,-1-2 0,1-2-60,24-2-4,-63 8 4,58-7 0,1 3 0,0 2 0,37 5 0,-94-2-171,-5-1-661,0 0-917,0 0-3286,0 0 1,0 0 3007</inkml:trace>
  <inkml:trace contextRef="#ctx0" brushRef="#br0" timeOffset="472.957">458 103 9088,'4'16'460,"0"1"1,-1-1 0,-1 0 0,0 1-1,-2 0 1,0-1 0,-1 15-461,2 64 380,12-4 112,-2-16-45,-4 1 1,-2 18-448,-6-87-3265,0-6 1054,0 2-3748,1-3 4210</inkml:trace>
  <inkml:trace contextRef="#ctx0" brushRef="#br0" timeOffset="1055.28">446 2 5888,'-11'-1'262,"0"1"1,0 0-1,0 1 1,0 0 0,0 0-1,1 1 1,-1 1-1,1 0 1,-1 1-1,1 0 1,0 0-1,0 1 1,1 0-263,-21 12 388,2 1 0,0 1 1,1 1-1,1 1 0,1 2 0,1 1 0,-16 20-388,32-33 54,0 0 0,1 0 0,0 0 0,0 1 0,1 0 0,1 0 0,0 1 0,1 0 0,0-1 0,1 1 0,1 1 0,0-1 0,0 0 0,1 1 0,1-1 0,1 0 0,0 1 0,0-1 0,1 0 0,4 12-54,-3-13 62,1 1-1,1-1 1,0-1-1,1 1 1,0-1-1,0 0 0,1 0 1,1 0-1,0-1 1,0-1-1,1 1 1,0-1-1,1-1 1,0 0-1,0 0 1,1-1-1,0 0 1,0-1-1,1 0 0,0-1 1,11 4-62,0-2 100,1-1 0,0 0 0,1-2-1,-1-1 1,1-1 0,0-1 0,-1-1 0,1-2 0,0 0 0,-1-1 0,5-3-100,18-3 6,-1-2 0,-1-3 1,0-1-1,-1-2 1,16-11-7,-42 19 7,1-1 0,-2-1 1,0-1-1,0 0 0,-1-2 1,0 1-1,-1-2 1,-1 0-1,0-1 0,-1 0 1,-1-1-1,-1 0 1,5-11-8,-12 20 29,0 0 0,-1 0 0,0 0 1,0-1-1,-1 1 0,0-1 0,0 1 1,-1-1-1,0 0 0,-1 1 0,0-1 1,0 0-1,-1 0 0,0 1 1,0-1-1,-1 0 0,0 1 0,-1 0 1,0-1-1,0 1 0,-5-7-29,1 3 50,-1 0-1,0 1 1,-1 0-1,-1 1 1,1 0-1,-1 1 1,-1 0-1,0 0 1,0 1 0,-1 1-1,0-1 1,0 2-1,-6-2-49,-20-9-132,-2 2 0,1 2 0,-36-7 132,8 7-3157,0 5-4170,20 4 3253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3:10:15.284"/>
    </inkml:context>
    <inkml:brush xml:id="br0">
      <inkml:brushProperty name="width" value="0.05" units="cm"/>
      <inkml:brushProperty name="height" value="0.05" units="cm"/>
      <inkml:brushProperty name="color" value="#E71224"/>
    </inkml:brush>
    <inkml:brush xml:id="br1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6409 1077 6144,'0'0'896,"0"0"149,0 0 619,0 0 85,0 0-554,0 0-128,0 0-214,-2-5-21,-2-9-482,0 0-1,-1 1 1,-1 0 0,-1 0 0,0 0-1,-1 0-349,7 10 24,-1 1 0,0-1 0,0 0 0,0 1 0,0-1-1,0 1 1,0 0 0,-1-1 0,1 1 0,-1 0 0,0 1-1,0-1 1,0 0 0,0 1 0,0-1 0,0 1 0,0 0-1,0 0 1,0 0 0,-1 0 0,1 1 0,0-1 0,-1 1-1,1 0 1,-1 0 0,1 0 0,0 0 0,-1 1-1,1-1 1,0 1 0,-3 0-24,3 1 8,0 0 1,-1 0-1,1 0 1,0 0-1,0 0 0,0 0 1,0 1-1,1-1 0,-1 1 1,1 0-1,-1 0 0,1 0 1,0 0-1,0 0 0,0 0 1,1 1-1,-1-1 1,1 2-9,-5 11-2,1 0 1,0 0 0,1 7 1,3-19 2,-5 22 103,2-1 0,1 0-1,1 1 1,1 0-1,2-1 1,1 1 0,4 21-105,-5-39 82,2 1 0,-1-1 0,1 1 1,1-1-1,0 0 0,0 0 0,0-1 1,1 1-1,0-1 0,1 0 1,1 1-83,-2-3 61,1 0 1,-1 0-1,1-1 1,0 0-1,0 0 1,1-1-1,-1 0 1,1 0-1,0 0 1,0-1-1,0 1 1,0-2-1,0 1 1,0-1-1,4 0-61,-2 0 189,-1 0 0,1-1 0,0 0 0,0 0 0,0-1-1,-1 0 1,1-1 0,0 1 0,0-2-189,-4 1-284,0 0-1,0 0 1,0 0 0,0-1 0,0 1-1,3-4 285,-4 3-1660,0 0 0,-1-1 0,1 1 0,-1-1 0,0 0 0,0 0 0,2-4 1660,9-12-5991,9-9 4539,0 0 1301,2-6-724</inkml:trace>
  <inkml:trace contextRef="#ctx0" brushRef="#br0" timeOffset="-3025.543">5173 1281 3072,'0'0'640,"-12"12"2876,10-8 3848,57 0-6103,0-1 0,0-4 0,19-2-1261,4-1 803,15 5-803,-74-1 188,1 1 0,-1 1-1,0 1 1,0 1 0,3 1-188,-21-5 21,-1 0-810,0 0-747,0 0-2432,-2-3-2348,-3-2 3532,-2-4-297,1-1 1545</inkml:trace>
  <inkml:trace contextRef="#ctx0" brushRef="#br0" timeOffset="-2603.127">5485 1027 9600,'0'0'384,"0"0"128,0 0 512,-6 13 768,-2 23-779,0 0 1,3 0 0,1 0 0,1 36-1014,2-23 671,-3-1 0,-6 22-671,-12 49 1625,19-102-6119,1-7-5181,7-29 3638</inkml:trace>
  <inkml:trace contextRef="#ctx0" brushRef="#br0" timeOffset="-11032.224">1492 668 11648,'-3'2'52,"1"1"1,0-1-1,0 1 1,0 0-1,0 0 1,0 0-1,1 0 1,-1 0 0,1 0-1,0 0 1,0 0-1,0 0 1,0 2-53,-4 47 1268,2-18-659,-19 94 1193,-9 84 705,12-85-1441,19-126-1042,0 0 0,0 0 0,0 1 0,1-1 0,-1 0 0,0 0 0,0 0 0,1 0 0,-1 0-1,1 1 1,-1-1 0,1 0 0,-1 0 0,1 0 0,0 0 0,-1 0 0,1 0 0,0-1 0,0 1-1,0 0 1,0 0 0,0 0 0,0-1 0,0 1 0,0-1 0,0 1 0,0-1 0,0 1 0,0-1 0,1 1-1,-1-1 1,0 0 0,0 0 0,1 1-24,48 3 273,-39-4-228,65 3 87,141 7 163,-192-8-246,-15 0-25,1-1-1,-1 0 1,0-1 0,1-1 0,-1 1 0,10-3-24,-19 3-2752,-1 0-1792,0 0-5269</inkml:trace>
  <inkml:trace contextRef="#ctx0" brushRef="#br0" timeOffset="-8243.935">2447 1328 8064,'0'0'384,"19"-8"2965,-18 6-3230,1 1 0,-1-1 0,1 1 0,-1-1 0,0 0 0,0 1-1,1-1 1,-1 0 0,-1 0 0,1 0 0,0 0 0,0 0 0,-1 0 0,1 0 0,-1 0 0,0 0 0,0 0 0,1 0 0,-1 0-1,-1 0 1,1 0 0,0 0 0,0 0 0,-1 0 0,1 0 0,-1 0 0,0 0 0,0 0 0,0 0 0,0 1 0,0-1 0,0 0-1,0 0 1,0 1 0,-2-2-119,1-1 38,-1 1 0,0-1 0,0 1-1,0 0 1,0 0 0,0 0 0,-1 0 0,1 0-1,-1 1 1,0 0 0,0-1 0,0 1 0,0 1-1,0-1 1,0 1 0,-1-1 0,1 1-1,-1 0-37,-4 1 0,1 1 0,-1-1 0,1 2 0,0-1 0,0 1 0,0 0 0,0 1 0,0 0 0,0 0 0,1 0 0,-3 3 0,-8 3 0,1 1 0,0 1 0,1 1 0,-2 2 0,13-10 11,0 0-1,0 0 1,1 0-1,0 1 0,-1-1 1,1 1-1,1 0 1,-1 0-1,1 1 0,0-1 1,1 1-1,-1-1 1,1 1-1,0 0 0,0 0 1,1 0-1,0 0 1,0 0-1,0 0 0,1 0 1,0 0-1,1 0 1,-1 0-1,1 0 0,0 0 1,0 0-1,1 0 0,0 0 1,0 0-1,1-1 1,0 1-1,-1-1 0,2 1 1,-1-1-1,1 0 1,0 0-1,0-1 0,0 1 1,2 0-11,5 5 103,0-2-1,1 1 1,0-2 0,0 1 0,0-2 0,1 0-1,0 0 1,1-1 0,-1 0 0,1-1-1,12 2-102,-25-6 11,0 0-1,0 0 0,0 1 0,0-1 0,0 0 0,0 1 0,0-1 1,0 1-1,-1-1 0,1 1 0,0-1 0,0 1 0,0 0 0,-1-1 1,1 1-1,0 0 0,-1-1 0,1 1 0,-1 0 0,1 0 0,-1 0 0,1 0 1,-1-1-1,0 1 0,1 0 0,-1 0 0,0 0-10,0 2 14,1-1-1,-1 1 0,0-1 1,-1 1-1,1 0 0,-1-1 1,1 1-1,-1-1 1,0 1-1,-1 1-13,-4 10 30,-1 0 1,-1-1-1,-7 10-30,7-12 35,-10 15 65,9-13-81,-1 1 1,2 0-1,0 0 0,1 2-19,5-13 19,1 0 0,0 0 0,0 0 0,0 1 0,0-1 0,1 0 0,-1 0 0,1 1 0,0-1 0,0 0 0,0 1 0,0-1 0,1 0 0,-1 1 0,1-1 0,0 0 0,0 0 0,0 0 0,1 0 0,-1 0 0,1 1-19,1-1 29,0-1-1,-1 1 1,1-1 0,0 0 0,1 0-1,-1 0 1,0 0 0,1 0 0,-1 0 0,1-1-1,-1 0 1,1 0 0,0 0 0,-1 0-1,1 0 1,0-1 0,0 1 0,0-1 0,0 0-1,-1 0 1,1-1-29,8 1-499,-1-1 0,0 0 0,0 0 0,0-1 0,0-1 0,8-2 499,2-4-4031,-1 0-4865</inkml:trace>
  <inkml:trace contextRef="#ctx0" brushRef="#br0" timeOffset="-7638.363">2662 936 7424,'0'0'93,"0"1"0,-1-1-1,1 0 1,0 0 0,0 0 0,0 0 0,-1 0 0,1 0 0,0 1 0,0-1-1,0 0 1,-1 0 0,1 0 0,0 0 0,0 0 0,-1 0 0,1 0 0,0 0-1,0 0 1,-1 0 0,1 0 0,0 0 0,0 0 0,-1 0 0,1 0 0,0-1-1,0 1 1,0 0 0,-1 0 0,1 0 0,0 0 0,0 0 0,0 0-1,-1 0 1,1-1 0,0 1 0,0 0 0,0 0 0,0 0 0,-1-1 0,1 1-1,0 0 1,0 0 0,0 0 0,0-1-93,2-12 1781,13-16-680,-9 23-968,1-1 1,-1 1-1,2 1 0,-1 0 0,1-1 1,-1 2-1,1-1 0,1 1 1,-1 1-1,1-1 0,-1 1 1,8-1-134,-13 3 32,0 0 0,0 0 0,1 1 0,-1-1 0,0 1 0,0 0 0,0-1 0,0 2 0,1-1 0,-1 0 0,0 1 0,0-1 0,0 1 0,0 0 0,0 0 0,0 0 0,0 0 0,0 0 0,0 1 0,-1-1 0,1 1 0,0 0 0,-1 0 0,1 0 0,-1 0 0,0 0 0,0 0 0,0 0 0,0 1 0,0-1 0,-1 1 0,1 0 0,-1-1 0,1 1 0,-1 0 0,0 0 0,0 0 0,0 0-32,-1 1 37,1 0 0,-1 1 0,0-1 0,0 0 0,0 0 0,-1 1 0,0-1 0,1 0 0,-2 0 0,1 0 0,0 1 0,-1-1 0,0-1 0,0 1 0,0 0 0,0 0 0,-4 3-37,-3 6 56,-1-1 0,-1 0 0,0 0 0,-5 2-56,-32 25 99,36-31-89,0 0 1,1 1-1,0 1 0,0 0 0,1 0 1,1 1-1,-4 5-10,12-14 14,1-1 0,-1 0 0,0 0-1,0 1 1,1-1 0,-1 0 0,1 1 0,-1-1 0,1 1 0,0-1 0,0 1 0,0-1 0,-1 0 0,1 1-1,1-1 1,-1 1 0,0-1 0,0 1 0,1-1 0,-1 1 0,0-1 0,1 0 0,-1 1 0,1-1 0,0 0-1,0 1-13,1 1 37,1-1 0,-1 0 0,0 1-1,1-1 1,0 0 0,0 0 0,-1-1-1,1 1 1,0 0 0,0-1-1,1 0 1,-1 1-37,10 2 117,0-1 0,0 0 0,0 0 0,0-1-1,14 0-116,6-3-89,0 0-1,-1-3 0,2 0 90,11-2-9010,-30 5 1778</inkml:trace>
  <inkml:trace contextRef="#ctx0" brushRef="#br0" timeOffset="-6992.385">3349 1393 8960,'0'0'405,"0"0"171,0 0 384,-3-10 1515,2 8-2412,0 0 0,-1 0 0,1 0 0,-1 0 0,0 0 1,1 0-1,-1 1 0,0-1 0,0 1 0,0-1 1,0 1-1,0 0 0,0 0 0,0 0 0,-1 0 0,1 0 1,0 0-1,-1 0 0,1 1 0,-1-1 0,-1 1-63,-1-1 46,-1 1-1,1 1 1,-1-1-1,1 1 1,-1-1-1,1 2 1,-1-1-1,1 0 1,0 1-1,-1 0-45,-7 4 62,-1 0 1,1 1-1,0 0 1,1 1-1,0 1 1,0 0-1,-3 3-62,4-1 70,0 1 0,1-1 0,1 1 0,0 1 0,1 0 0,0 0 0,1 1 0,1-1 0,0 1 0,-1 8-70,5-15 74,-1 0 0,2 0 0,-1 0 0,1 0 0,0 1 0,1-1-1,0 0 1,0 1 0,1-1 0,0 0 0,0 0 0,1 0 0,-1 1 0,2-1-1,-1-1 1,1 1 0,0 0 0,1-1 0,0 1 0,0-1 0,0 0-1,2 2-73,6 4 95,0-1-1,1-1 1,0 0-1,1 0 1,0-1-1,0-1 1,1 0-1,0-1 1,0-1-1,1 0 1,0-1-1,0 0 1,1-2-1,5 2-94,-18-5-108,0 0 0,-1 0 0,1 0 0,-1-1 0,1 1 0,-1-1 0,1 0 0,-1 0 0,4-1 108,0-1-1506,0 0 1,0-1-1,-1 0 1,1 0-1,-1 0 1,3-3 1505,13-11-6421</inkml:trace>
  <inkml:trace contextRef="#ctx0" brushRef="#br0" timeOffset="-10283.524">0 1724 6656,'31'5'1247,"1"-1"0,-1-2 0,1-1-1,-1-1 1,1-1 0,19-4-1247,2 1 839,556-48 1046,272-12-37,-858 63-1790,-15 2 43,0-1 0,0 0 0,0-1 0,1 0-1,-1 0 1,0 0 0,0-1 0,-1 0 0,1-1-1,1 0-100,-9 3-146,1-1-1,-1 1 1,1-1-1,-1 1 1,1-1-1,-1 1 1,1-1-1,-1 1 1,1-1-1,-1 1 0,0-1 1,1 1-1,-1-1 1,0 0-1,0 1 1,1-1-1,-1 0 1,0 1-1,0-1 1,0 0-1,0 1 1,0-1-1,0 0 0,0 1 1,0-1-1,0 0 1,0 1-1,0-1 1,0 0-1,-1 1 1,1-1-1,0 0 1,-1 1-1,1-1 0,0 1 1,-1-1-1,1 0 1,-1 1-1,1-1 1,-1 0 146,1 1-944,-6-9-8058</inkml:trace>
  <inkml:trace contextRef="#ctx0" brushRef="#br0" timeOffset="-9698.235">1231 1831 9856,'0'0'640,"0"0"21,0 0 86,-24-14 1301,18 13-1990,0-1 1,-1 1 0,1 1 0,0-1 0,-1 1-1,1 0 1,0 0 0,-1 0 0,1 1 0,0 0-1,-1 1 1,1-1 0,0 1 0,-5 2-59,-8 3 145,0 1 0,1 1 0,-17 11-145,20-9 83,0 0-1,1 1 0,0 0 1,1 1-1,1 1 1,0 0-1,1 0 1,1 1-1,0 1 0,1-1 1,1 1-1,0 1 1,1-1-1,1 1 1,1 1-1,1-1 0,0 1 1,1-1-1,1 1 1,1 0-1,1 0 0,0 5-82,1-19 66,-1 0-1,1 0 1,-1 0-1,1 0 1,1 0-1,-1 0 1,1 0-1,-1 0 1,1 0-1,0-1 0,1 1 1,-1-1-1,1 1 1,-1-1-1,1 0 1,0 0-1,0 0 1,1 0-1,-1-1 1,0 1-1,1-1 0,2 2-65,0-2 71,1 0 0,-1 0 0,0 0 0,1-1 0,-1 0 0,1 0-1,-1-1 1,1 0 0,-1 0 0,1 0 0,-1-1 0,1 1 0,-1-2-1,5 0-70,26-9-234,-2-1-1,0-2 0,0-1 1,-2-2-1,0-1 0,21-16 235,-20 11-3072,-27 17 670,1-1 0,-1 1 0,0-2 0,-1 1 0,1-1 2402,7-11-1941</inkml:trace>
  <inkml:trace contextRef="#ctx0" brushRef="#br0" timeOffset="-9379.194">1086 2048 9472,'7'0'0,"4"-1"128,-1 1 0,-3 1 256,5 1 128,6 1-128,8-1 0,9-2-256,-2-2 0,2-1-128,-5 0 0,-2-3-384,-6 0 0,0 1-7296</inkml:trace>
  <inkml:trace contextRef="#ctx0" brushRef="#br0" timeOffset="-9123.358">1338 2068 12544,'0'0'0,"3"12"384,-1-2 0,-2 6 384,-2 5 0,-1 4-256,-1 5 128,-2 3-384,-1 0 127,-2 3 1,3-3 0,3-1-256,0-6 0,2-5-128,-1-3 128,2-4-1408,0-5 1,0 0-9729</inkml:trace>
  <inkml:trace contextRef="#ctx0" brushRef="#br0" timeOffset="-12624.718">224 1042 7680,'0'0'384,"0"0"42,0 0 172,0 0 42,0 0 21,0 0 64,0 0-63,-17-8 1855,15 4-2460,1 0 1,1 0-1,-1 0 0,1 0 0,-1 0 1,1 0-1,0-1 0,1 1 1,-1 0-1,1 0 0,0 0 1,0 0-1,0 0 0,0 1 1,1-1-1,0 0 0,0 0 1,0 1-1,0-1 0,0 1 0,1 0 1,0-1-58,6-9 93,1 1 1,0 0-1,1 0 0,0 1 1,7-5-94,-7 8 21,0 1 0,1 0 0,0 0 0,0 2 0,0-1 1,1 1-1,0 1 0,0 0 0,0 1 0,12-2-21,-19 3 1,1 1 0,-1 1 0,0-1 0,1 1 0,-1 0 0,0 0 0,1 1 0,-1-1 0,0 1 0,0 1 0,0-1 0,0 1 0,0 0 0,0 1 0,0-1 0,-1 1 0,1 0 0,-1 0 0,0 1 0,0-1 0,0 1 0,0 0 0,-1 0-1,1 2 1,-2-1 12,0 0 0,0 1 1,0-1-1,-1 1 1,0-1-1,-1 1 1,1 0-1,-1 0 0,0 0 1,-1 0-1,1 0 1,-1 0-1,-1 0 1,1 0-1,-1 0 0,0-1 1,0 1-1,-1 0 1,0 0-1,0-1 1,0 1-14,-8 18 89,-1 0 1,-1-1-1,0 0 0,-6 4-89,9-12 81,0-1-1,-1 0 1,-1-1-1,0 0 1,-1-1-1,0 0 0,-1-1 1,-1 0-1,1-1 1,-2 0-1,0-1 0,0-1 1,-5 2-81,-93 43 234,113-53-233,0 0 0,0 0 0,0 0 0,-1 0 0,1 0 0,0 1 0,0-1-1,0 0 1,0 0 0,-1 0 0,1 0 0,0 0 0,0 0 0,0 0 0,0 1 0,0-1-1,-1 0 1,1 0 0,0 0 0,0 0 0,0 0 0,0 1 0,0-1 0,0 0-1,0 0 1,0 0 0,0 1 0,-1-1 0,1 0 0,0 0 0,0 0 0,0 1-1,0-1 1,0 0 0,0 0 0,0 0 0,0 0 0,1 1 0,-1-1 0,0 0-1,0 0 1,0 0-1,8 9 76,10 1 67,1-2-26,0 0-1,1-1 0,0-1 0,0-1 1,0-1-1,15 2-116,17-2 878,0-1 0,4-3-878,-55 0 213,-1 0-64,0 0-63,0 0-172,0 0-810,0 0-3071,0 0-1367,0 0-2388</inkml:trace>
  <inkml:trace contextRef="#ctx0" brushRef="#br0" timeOffset="-12204.842">786 797 9856,'-1'0'84,"1"1"0,0 0 1,0 0-1,-1 0 1,1 0-1,0 0 0,0-1 1,0 1-1,0 0 0,0 0 1,0 0-1,1 0 1,-1 0-1,0-1 0,0 1 1,1 0-1,-1 0 1,0 0-1,1 0 0,-1-1 1,1 1-1,-1 0 0,1-1 1,-1 1-1,1 0 1,0-1-1,-1 1 0,1 0-84,28 5 2779,5-6-2306,-1-1 0,1-2 0,-1-1 0,0-2 0,0-1 0,12-5-473,-37 11 84,38-12 739,-24 6-2770,0 1-7638,-21 6 2503</inkml:trace>
  <inkml:trace contextRef="#ctx0" brushRef="#br0" timeOffset="-11922.683">780 1013 13056,'0'0'0,"11"8"0,8 2 128,-3-2 0,3 0 384,4-3 0,6-1-128,2-4 128,3-4-256,-3-1 0,-1 0-128,-6-3 0,-2 1-384,-5 1 128,-6 0-2048,-4-1 0,0 0-5888</inkml:trace>
  <inkml:trace contextRef="#ctx0" brushRef="#br0" timeOffset="-11589.981">874 843 12160,'-10'97'1210,"0"-10"1825,2 80-3035,11-52 2048,-3-114-1989,0 1 0,1-1 0,-1 1 0,1-1 0,-1 1 0,1-1 0,0 1 0,0-1 0,-1 1 0,1-1 0,0 0 0,0 1 0,0-1 0,1 0 0,-1 0 0,0 0 0,0 0 0,1 0 0,-1 0 0,0 0 0,1 0 0,-1-1 0,1 1 0,0 0 0,-1-1 0,1 1 0,-1-1 0,1 0 0,0 1 0,-1-1 0,1 0 0,0 0 0,-1 0 0,1 0 0,1 0-59,10 0 50,-1-1 1,1 0-1,0-1 0,5-1-50,-6 1 144,38-7-846,25-8 702,-23 2-8684,-35 10 663</inkml:trace>
  <inkml:trace contextRef="#ctx0" brushRef="#br0" timeOffset="29702.221">16427 1156 8576,'0'1'183,"1"0"-1,0 0 1,0 0 0,-1 0 0,1 0 0,0 0 0,0 0-1,0 0 1,0 0 0,0-1 0,0 1 0,0 0 0,0-1-1,0 1 1,1 0 0,-1-1 0,0 0 0,0 1 0,1-1-1,-1 0 1,0 1 0,0-1 0,1 0 0,-1 0 0,2 0-183,42 5 865,-39-5-520,33 2-40,0-2-1,0-2 1,0-1 0,-1-2 0,1-1-1,-1-2 1,11-5-305,-47 12-434,1 1 41,-1-1-3153,-2 1-4731</inkml:trace>
  <inkml:trace contextRef="#ctx0" brushRef="#br0" timeOffset="30128.174">16368 1351 7680,'-12'2'-642,"-6"3"3325,17-1-896,11 3-495,-2-4-1012,-1 0 0,0 0 0,1-1 0,0 0 0,-1 0 0,1-1 0,0 0-1,0 0 1,1-1-280,76-2 524,-47 0-111,61 3 283,-60 0-217,-1-1 0,1-1 0,37-7-479,-72 8-662,-4 0-2345,0 0-833,0 0-1024,0 0-256</inkml:trace>
  <inkml:trace contextRef="#ctx0" brushRef="#br0" timeOffset="30941.889">17221 1105 4864,'0'0'277,"0"0"150,0 0 277,-6 18 1792,0 4-1680,-2 0 0,0-1 0,-2 0 0,-1 0-1,-11 18-815,5-10 498,1 0 0,-1 8-498,12-26 189,2 0 1,-1 1-1,1-1 1,1 1 0,0 0-1,1-1 1,0 1 0,1 3-190,0-6 123,1 0 1,0 0-1,1 0 0,0 0 1,0 0-1,1-1 1,0 1-1,0-1 1,1 1-1,0-1 1,1 0-1,0-1 1,5 7-124,-5-9 71,-1 0 0,1-1 0,0 1 1,0-1-1,0 0 0,1-1 0,-1 1 0,1-1 1,0 0-1,0-1 0,0 1 0,1-1 0,-1 0 1,0-1-1,1 1 0,-1-1 0,1 0 0,0-1 1,-1 0-1,3 0-71,5 0 51,-1-2-1,0 0 1,0 0 0,0-1-1,0-1 1,0 0 0,0 0 0,-1-1-1,0-1 1,0 0 0,-1-1 0,0 0-1,0 0 1,0-1 0,-1-1 0,4-4-51,-4 4 48,-1-1 0,0 0 0,0-1 1,-1 0-1,-1 0 0,0 0 1,-1-1-1,0 0 0,-1 0 0,0-1 1,-1 1-1,0-1 0,-1 0 0,-1 0 1,1-13-49,-2 5 30,-2-1-1,0 1 1,-2 0 0,0-1 0,-2 1 0,0 1 0,-1-1 0,-1 1 0,-2 0-1,-1-2-29,9 19-2,0 1 0,0-1 0,-1 1 0,1 0 0,-1-1 0,1 1 0,-1 0 0,0 0 0,0 0 0,0 0 0,0 1 0,0-1 0,0 0 0,0 1 0,-1-1 0,1 1 0,-1 0 0,1 0-1,-1 0 1,1 0 0,-1 0 0,0 1 0,1-1 0,-1 1 0,0-1 0,0 1 0,0 0 0,1 0 0,-1 0 0,0 0 0,0 1 0,1-1 0,-1 1 0,0 0 0,1-1 0,-1 1 0,0 1 2,-11 4-41,0 1 0,1 1 0,0 0 0,1 1 0,0 0 1,-4 4 40,-8 6-64,11-10-179,-11 9-312,8-8-7201,15-10 2231,1 0 1557</inkml:trace>
  <inkml:trace contextRef="#ctx0" brushRef="#br0" timeOffset="3704.548">8568 943 7296,'0'0'256,"0"0"149,0 0 598,0 0 191,0 0 172,0 0-44,0 0-340,12 5 447,6 0-983,-1-1 0,1-1 0,0 0 0,0-2 0,15 0-446,95-5 951,-61 0-548,75 2 599,-132 0-30,-4 1-2333,-4 1-5268,-2 0-2224</inkml:trace>
  <inkml:trace contextRef="#ctx0" brushRef="#br0" timeOffset="8178.983">11075 1147 7424,'0'0'661,"0"0"150,0 0 298,0 0 107,0 0-149,0 0-65,0 0-84,0 0-108,0 0-319,6 3 21,10 3-197,1 0 0,-1-1 0,1-1 0,0 0 0,0-1 0,1-1 0,-1-1 0,16 0-315,35-3 721,50-8-721,-51 4 577,25 1-577,-62 4 783,-12-1-2202,-6 2-4067,-10-5-1051,1-6 4136,6-6-2250</inkml:trace>
  <inkml:trace contextRef="#ctx0" brushRef="#br0" timeOffset="8662.938">12138 823 10368,'3'1'145,"-1"1"0,0-1 1,-1 0-1,1 1 0,0-1 0,0 1 1,-1-1-1,1 1 0,-1 0 1,1 0-1,-1 0 0,0 0 0,0 0 1,1 0-1,-2 0 0,1 0 1,0 0-1,0 0 0,-1 0 1,1 1-1,-1-1 0,0 0 0,0 0 1,0 1-1,0-1 0,0 0 1,0 1-1,-1-1 0,1 0 0,-1 0 1,1 0-1,-1 1 0,0-1 1,0 0-1,0 0 0,0 0 1,-1 0-146,-14 26 278,-1-1 0,-1 0 0,-2-2 0,-1 0 1,-17 17-279,10-12 294,-169 183 1348,181-190-1475,15-22-155,1 0 0,0 0-1,0-1 1,-1 1 0,1 0 0,0-1 0,0 1 0,0 0 0,0 0-1,0-1 1,0 1 0,0 0 0,1-1 0,-1 1 0,0 0-1,0 0 1,0-1 0,1 1 0,-1 0 0,0-1 0,1 1 0,-1-1-12,3 2 21,-1 0 0,0-1 0,1 1 1,-1-1-1,1 0 0,0 0 1,-1 0-1,1 0 0,0 0 1,-1-1-1,1 1 0,0-1 0,0 0 1,0 1-1,0-1 0,0-1-21,57 2 271,-1-2 0,1-3-1,26-7-270,-8 2 234,45 2-234,165 0 0,-277 6-1018,-10-2-1253,-16-5-3114,8 4 3862,-7-3-5837</inkml:trace>
  <inkml:trace contextRef="#ctx0" brushRef="#br0" timeOffset="9112.225">12165 881 7552,'2'1'251,"-1"0"1,0 1-1,0-1 1,1 0-1,-1 1 1,0-1-1,0 1 1,-1-1-1,1 1 0,0 0 1,0-1-1,-1 1 1,1 0-1,-1-1 1,0 1-1,1 0 1,-1 0-1,0-1 1,0 1-1,0 0 1,0 0-252,-5 47 1344,2-26-673,-1 132 3394,7 8-4065,-1-76 542,1 13-61,1-17 126,-6 41-607,5-132-10182,11-40 4337,-5 17 3036,4-12 1230</inkml:trace>
  <inkml:trace contextRef="#ctx0" brushRef="#br0" timeOffset="9713.899">12765 760 7552,'-6'10'1246,"1"-1"0,0 1 0,1 1 0,0-1 0,0 5-1246,-5 21 2090,-4 35-2090,-13 144 3455,8 39-3455,19-99 510,1-59 260,-2-95-760,0-1 0,0 0 0,0 0 0,0 0 0,0 0 0,0 1 0,0-1 0,0 0 0,0 0 0,0 0 0,0 0 0,0 1 0,0-1 0,0 0 0,0 0 0,0 0 0,0 0 0,0 1 0,1-1 0,-1 0 0,0 0 0,0 0 0,0 0 0,0 0 0,0 1 0,0-1 0,0 0 0,1 0 0,-1 0 0,0 0 0,0 0 0,0 0 0,0 0 0,1 0 0,-1 0 0,0 0 0,0 1 0,0-1 0,1 0 0,-1 0 0,0 0 0,0 0 0,0 0 0,0 0 0,1 0 0,-1 0 0,0 0 0,0 0 0,0-1-10,13-5 161,8-13-65,-10 8-58,1 0 0,1 1 0,-1 0 0,2 0 1,-1 2-1,2-1 0,-1 2 0,1 0 0,7-2-38,-11 5-67,0 1 0,0 1 0,0 0-1,0 0 1,0 1 0,1 0 0,-1 1 0,1 0 0,-1 1-1,0 0 1,0 1 0,1 0 0,-1 1 0,8 2 67,-18-4-1387,-1-1-2367,0 0-1217,0 0-2474</inkml:trace>
  <inkml:trace contextRef="#ctx0" brushRef="#br0" timeOffset="10887.838">12883 472 6400,'0'0'640,"0"0"64,0 0 256,0 0 0,0 0-256,0 0-107,0 0-149,2-2 21,9-3-312,0 0 1,0 1-1,0 0 0,0 0 0,1 1 0,0 1 1,0 0-1,-1 1 0,1 0 0,0 0 0,0 1 1,0 1-1,0 0 0,0 0 0,0 1 0,-1 1 1,1 0-1,-1 0 0,5 3-157,-13-5 30,-1 0 1,1 0 0,-1 1-1,0-1 1,0 1 0,0 0-1,0 0 1,0-1-1,0 1 1,0 0 0,0 1-1,-1-1 1,1 0 0,-1 0-1,0 1 1,0-1-1,0 1 1,0-1 0,0 1-1,0-1 1,-1 2-31,1 0 34,-1 1-1,0-1 1,-1 1 0,1-1-1,-1 0 1,0 1 0,0-1-1,0 0 1,-1 0 0,0 0 0,0 0-1,0 2-33,-6 7 67,0-1 0,-1 0 0,-1 0-1,1 0 1,-2-1 0,0-1-1,-4 3-65,-36 24 199,36-27-53,0 0 0,0 2 0,2-1 1,-8 9-148,21-20 12,0 0 1,0 0 0,-1 1-1,1-1 1,0 0-1,0 0 1,0 1-1,0-1 1,0 0-1,-1 0 1,1 1 0,0-1-1,0 0 1,0 0-1,0 1 1,0-1-1,0 0 1,0 1 0,0-1-1,0 0 1,0 0-1,0 1 1,0-1-1,1 0 1,-1 0 0,0 1-1,0-1 1,0 0-1,0 0 1,0 1-1,0-1 1,1 0 0,-1 0-1,0 1 1,0-1-1,0 0 1,1 0-1,-1 0 1,0 0 0,0 1-13,18 7 326,29 5 91,-38-11-298,37 13 298,-34-10-612,-1-1 0,1 0 0,0-1 0,1 0 195,-1-3-5514,-7 0 1599,7 0-4703</inkml:trace>
  <inkml:trace contextRef="#ctx0" brushRef="#br0" timeOffset="19501.376">13339 1332 5888,'0'0'1045,"0"0"43,0 0-149,0 0-86,0 0-170,0 0-86,0 0-149,5 1 43,66 9 443,0-3 1,0-3-1,70-5-934,-61 1 290,112-6 264,34 1 172,-35 7 536,-142-2-4282,0 0-4566,-49 0 2701</inkml:trace>
  <inkml:trace contextRef="#ctx0" brushRef="#br0" timeOffset="13707.949">13683 894 7296,'0'0'149,"0"0"150,0 0 298,0 0 107,0 0-128,0 0 0,0 0-149,0 0-65,0 0-84,0 0-22,0 0 0,10-29 768,-9 25-852,0 2-38,0-1 1,-1 1-1,1-1 0,-1 1 0,1-1 0,-1 1 1,0-1-1,0 0 0,0 1 0,0-1-134,-2-2 43,1 4 64,1 1 21,-22-21 149,21 18-215,-1 0 51,-27-4-53,20 6-60,-3 0 24,0 1 1,0 0 0,0 1 0,0 0 0,1 0 0,-3 2-25,7-2 14,0 0 0,0 1 1,1 0-1,-1 1 0,1-1 0,0 1 0,0 0 1,0 1-1,0-1 0,0 1 0,1 0 1,-1 0-1,1 1 0,0 0 0,1-1 0,-1 2 1,1-1-1,0 0 0,1 1 0,-1 0 1,1 0-1,0 0 0,1 0 0,-1 0 0,1 0 1,0 1-1,1-1 0,0 1 0,0-1 1,0 1-1,1-1 0,0 1 0,1 0 0,-1-1 1,1 1-1,1 2-14,0 4 69,1-1-1,1 1 1,0-1 0,0 1 0,1-1-1,1 0 1,0-1 0,1 1-1,7 9-68,-13-21 10,0 1-1,-1 0 0,1-1 0,0 1 0,0-1 0,0 0 1,0 1-1,0-1 0,0 0 0,-1 1 0,1-1 0,0 0 0,0 0 1,0 0-1,0 0 0,0 0 0,0 0 0,0 0 0,0 0 0,0 0 1,0 0-1,0 0 0,0-1 0,0 1 0,0 0 0,0-1 0,-1 1 1,1 0-1,0-1 0,0 1 0,0-1 0,-1 0 0,1 1 1,0-1-1,0 0-9,28-26 65,-25 23-45,23-26 47,-2-1 0,-2 0 0,0-2 0,-3-1 1,-1 0-1,-1-2 0,10-33-67,13-49 16,18-99-16,-35 123 4,-13 59-4,-6 19 0,-1 1 0,0 0 0,-1-1 0,-1 1 0,0-1 0,-1 0 0,-1-8 0,-1 17-21,1 5-86,-5 30 43,2 1 0,1-1 0,2 1 0,0-1-1,2 0 1,3 8 64,-2-2 1,6 184 917,-12 57-918,0-54 2005,-1-241-2850,-1-15-7568,3 18 1181</inkml:trace>
  <inkml:trace contextRef="#ctx0" brushRef="#br0" timeOffset="20699.373">14359 655 6400,'0'0'384,"0"0"85,0 0 363,-11-25 2688,8 21-3464,0 0 0,-1 0 0,0 1 0,0-1 0,0 1 0,0 0 0,0 0 0,-1 0 0,1 1 0,-1-1 0,0 1 0,0 0 0,0 1 0,0-1 0,0 1 0,0 0 0,-1 0 0,1 0 0,0 1 0,-1-1 0,1 1 0,0 1 0,-1-1 0,1 1 0,0 0 0,0 0 1,-1 0-1,1 0 0,0 1 0,0 0 0,0 0 0,1 1 0,-1-1 0,-3 3-56,-1 1 59,0 0 1,1 1 0,0 0-1,0 0 1,0 1-1,1 0 1,0 0 0,0 1-1,1-1 1,1 1-1,-1 1 1,2-1 0,-1 1-1,1 0 1,1 0 0,-2 5-60,4-8 45,-1 0 1,1 0 0,1 0 0,-1 0 0,1 1-1,1-1 1,-1 0 0,1 0 0,1 0 0,-1 0 0,1 0-1,1-1 1,-1 1 0,1 0 0,0-1 0,1 1 0,-1-1-1,1 0 1,1 0 0,-1-1 0,1 1 0,0-1-1,0 0 1,1 0 0,0-1 0,0 1 0,0-1 0,0 0-1,1-1 1,-1 0 0,1 0 0,3 1-46,-3-2-387,1 0 0,-1 0 0,1 0 1,0-1-1,0-1 0,0 1 0,0-1 0,0 0 0,-1-1 1,1 0-1,0 0 0,0-1 0,1 0 387,14-5-4672,-1 0 363</inkml:trace>
  <inkml:trace contextRef="#ctx0" brushRef="#br0" timeOffset="23610.691">13907 0 3840,'0'0'149,"3"2"107,3 1 215,0 0 0,1 0-1,-1-1 1,1 0-1,-1 0 1,1 0 0,0-1-1,0 0 1,-1 0 0,1 0-1,0-1 1,0 0 0,0-1-1,0 1 1,0-1 0,2-1-471,-2 1 122,0 0 0,0 0 0,1 1 0,-1 0 0,0 0 0,0 1 1,2 0-123,-8-1 8,1 0 1,-1 1-1,0-1 1,1 1 0,-1-1-1,0 1 1,1 0-1,-1-1 1,0 1 0,0 0-1,1 0 1,-1 0-1,0 0 1,0 0 0,0 0-1,0 0 1,-1 0-1,1 0 1,0 1 0,0-1-1,-1 0 1,1 0-1,-1 1 1,1-1 0,-1 0-1,1 1 1,-1-1-1,0 0 1,0 1 0,0-1-1,0 1 1,0-1 0,0 1-1,0-1 1,0 0-1,0 1 1,-1 0-9,-5 20 65,0-1 0,-1 0 0,-2 0 0,0 0 0,-1-1 0,-1-1 0,-1 0 1,-10 11-67,-19 35 100,41-64-97,0-1 1,-1 1 0,1-1-1,0 1 1,-1-1 0,1 1-1,0-1 1,0 1 0,0-1-1,0 1 1,0-1 0,-1 1-1,1-1 1,0 1 0,0 0-1,0-1 1,0 1 0,1-1-1,-1 1 1,0-1 0,0 1-1,0-1 1,0 1 0,1 0 0,-1-1-1,0 1 1,0-1 0,1 1-1,-1-1 1,0 0 0,1 1-3,20 8 191,31-7 174,-46-2-343,45-4 733,-26 1-2295,1 1-5611,-14 2 986</inkml:trace>
  <inkml:trace contextRef="#ctx0" brushRef="#br0" timeOffset="24579.383">13850 1851 2560,'0'0'789,"0"0"86,0 0 42,0 0 86,0 0 21,-6-26 1706,1 13-2535,-1 0 0,-1 0-1,0 0 1,-1 1 0,0 0-1,-1 1 1,0-1 0,-1 2-1,0-1 1,-1 1 0,0 1-1,-1 0 1,0 0 0,0 1-1,-1 1 1,-1 0-195,12 6 16,-1 0 1,1 1-1,0-1 1,-1 1-1,1 0 1,-1 0-1,1 0 0,0 0 1,-1 0-1,1 0 1,-1 0-1,1 1 1,0-1-1,-1 1 1,1 0-1,0 0 0,0 0 1,-1 0-1,1 0 1,0 0-1,0 0 1,0 1-1,0-1 0,1 1 1,-1-1-1,0 1 1,1 0-1,-2 1-16,-4 5 70,0 0 0,0 1 0,1-1 1,1 1-1,-5 9-70,-3 11 156,2 0 0,1 0 1,1 1-1,2 1 1,1-1-1,2 1 1,1 0-1,1 0 1,3 20-157,-1-49 53,0 0 1,0 0 0,0 0 0,0 0 0,1 0 0,-1 0 0,1-1 0,-1 1 0,1 0 0,0 0 0,0 0 0,0 0 0,0-1 0,0 1 0,1 1-54,-1-2 19,0-1 0,0 0 0,0 1 0,0-1 0,-1 1 0,1-1 0,0 0 0,0 0 0,0 0 0,0 1 0,0-1 0,0 0 0,0 0 0,0 0 0,0 0 0,0 0 0,-1-1 0,1 1 0,0 0 0,0 0 0,0 0 0,0-1 0,0 1 0,0-1 0,-1 1 0,1 0 0,0-1 0,0 0 0,0 1 0,-1-1 0,1 1 0,0-1 0,-1 0 0,1 1 0,-1-1 0,1 0-19,21-22 155,-1 0 1,0-2-1,-2 0 0,7-15-155,7-7 83,-1-2-35,-2-1 0,-2-2 0,-2 0 0,-3-2 0,-2 0 0,-3-1 0,-3-1 0,-1-6-48,-17 70-180,-23 81 82,15 0 104,5 1-1,3 0 0,5 0 1,10 57-6,-10-118-230,2-1 1,1 0 0,1 0-1,6 14 230,-11-41-1813,4-12-5896,9-9 5486,-4 8 1446,11-19-503,1 0-405</inkml:trace>
  <inkml:trace contextRef="#ctx0" brushRef="#br0" timeOffset="24869.13">14062 1661 7808,'1'9'553,"1"0"-1,0 0 1,0 1 0,1-1 0,1-1 0,0 1-1,0 0 1,0-1 0,5 6-553,13 28 1958,164 359 1988,-187-428-12886,2 15 5891,-1-18-3521</inkml:trace>
  <inkml:trace contextRef="#ctx0" brushRef="#br0" timeOffset="25135.176">14293 1719 9088,'0'11'874,"-1"-4"-511,0-1-1,0 0 1,-1 0 0,0 0-1,0 0 1,0 0-1,-1 0 1,0 0-1,0 0 1,-1-1-1,-2 4-362,-50 60 1685,42-54-1491,-29 36-1,-23 25 416,19-28-5038,37-38-3933</inkml:trace>
  <inkml:trace contextRef="#ctx0" brushRef="#br0" timeOffset="25494.628">14406 1541 9984,'0'0'384,"2"3"85,35 30 1666,-28-25-1831,1 0 1,-2 0-1,1 1 1,-1 0-1,0 0 1,-1 1 0,2 2-305,-9-10 43,1 1 1,-1-1-1,0 0 1,1 0-1,-1 0 1,0 0-1,0 0 1,0 0 0,-1 1-1,1-1 1,0 0-1,-1 0 1,0 0-1,1 0 1,-1 0-1,0 0 1,0 0-1,0 0 1,-1 1-44,-28 39 340,19-28 7,7-8-190,0 0-1,0 0 1,1 0-1,-1 0 1,1 0 0,0 4-157,2-10 23,1 1 0,0 0 1,0-1-1,0 1 0,0-1 1,0 1-1,0 0 1,0-1-1,0 1 0,0 0 1,0-1-1,0 1 1,0 0-1,0-1 0,1 1 1,-1-1-1,0 1 1,0-1-1,1 1 0,-1 0 1,0-1-1,1 1 1,-1-1-1,1 1 0,-1-1 1,1 1-24,1 0 22,-1-1 0,1 1 0,0-1 0,-1 1 0,1-1 0,0 0 0,0 1 0,0-1 0,-1 0 0,1 0 0,0 0 0,0 0-1,-1-1 1,1 1 0,1-1-22,52-12-1457,-20-1-4360,-15 5-1948</inkml:trace>
  <inkml:trace contextRef="#ctx0" brushRef="#br1" timeOffset="31872.221">4117 974 11776,'0'0'149,"0"0"128,0 0 193,0 0 63,0 0 107,0 0 85,0 0-42,-1-4 21,-10-39 98,-2 1 0,-2 0 0,-2 1 0,-1 1 0,-23-37-802,36 70 28,1-1-1,-1 1 0,0 0 1,0 1-1,-1-1 0,0 1 1,0 0-1,0 0 0,-1 1 1,0 0-1,-5-3-27,10 7-1,-1 0 1,1 0-1,0 0 1,-1 0-1,1 0 1,0 1-1,-1-1 0,1 1 1,-1-1-1,1 1 1,-1 0-1,1 0 0,-1 0 1,0 1-1,1-1 1,0 0-1,-1 1 1,1 0-1,-1-1 0,1 1 1,0 0-1,-1 0 1,1 1-1,0-1 0,0 0 1,0 1-1,0-1 1,0 1-1,0 0 1,0-1-1,0 1 0,1 0 1,-1 0-1,1 0 1,0 1-1,-1-1 0,1 0 1,0 0-1,0 1 1,0 1 0,-11 27-4,1 0 0,1 2 0,2-1 0,1 1 0,-2 30 4,-2 4-2,5-33 13,1-18 4,2 0-1,0 0 1,1 1 0,1-1-1,0 1 1,1-1 0,1 1-1,1 0-14,-2-16 7,0-1-1,1 1 0,-1-1 1,0 0-1,0 1 1,1-1-1,-1 0 0,0 1 1,1-1-1,-1 0 0,1 1 1,-1-1-1,0 0 0,1 0 1,-1 1-1,1-1 0,-1 0 1,1 0-1,-1 0 0,0 0 1,1 0-1,-1 1 1,1-1-1,-1 0 0,1 0 1,-1 0-1,1 0 0,-1 0 1,1-1-1,-1 1 0,1 0 1,-1 0-1,0 0 0,1 0 1,-1 0-1,1-1 0,-1 1 1,1 0-1,-1 0 1,0-1-1,1 1 0,-1 0-6,19-12 117,2-11-37,-1-2 0,-1 0 1,-1-1-1,-1-1 0,-2 0 0,0-1 0,-2-1 0,-1 0-80,25-73 118,15-71-118,-45 147 9,49-224 256,-47 204-274,-11 126-225,-12 0 99,3-27 10,3 1 1,-1 46 124,10-7-32,4-1 0,4 0 0,4 0 0,20 74 32,-27-129 564,-5-32-184,-2-19-322,0-19-2617,5 0-4161,0 8-2176</inkml:trace>
  <inkml:trace contextRef="#ctx0" brushRef="#br1" timeOffset="32589.003">4582 695 10240,'-1'-2'398,"-1"-1"1,1 1-1,1 0 1,-1-1-1,0 1 1,0 0-1,1-1 1,0 1-1,-1-1 0,1 1 1,0-1-1,0 0 1,0 1-1,1-1-398,-6-35 1696,4 33-1599,-1 0 0,0 0 0,0 0 1,0 1-1,-1-1 0,1 0 0,-1 1 0,0 0 0,0-1 0,-1 1 0,0 1 0,1-1 0,-1 0 1,0 1-1,-1 0 0,1 0 0,0 0 0,-1 0 0,0 1 0,0 0 0,0-1-97,-1 2 9,0 0-1,0 0 0,0 1 1,0-1-1,1 1 0,-1 1 1,0-1-1,0 1 0,0 0 1,0 0-1,1 0 0,-1 1 0,0 0 1,1 0-1,0 1 0,-1 0 1,1-1-1,0 2 0,0-1-8,-4 3 0,1 1-1,-1 0 1,1 1-1,0-1 1,1 1-1,0 1 1,0 0-1,1 0 1,0 0-1,0 0 1,1 1-1,0 0 1,1 0 0,0 1-1,1-1 1,0 1-1,1 0 1,0 0-1,0 1 1,1-1 6,0-1 0,1 0-1,0 1 1,1-1 0,0 0 0,0 0 0,1 0-1,0 0 1,1 0 0,0 0 0,1 0 0,0-1-1,0 0 1,1 1 0,0-2 0,1 1 0,0-1-1,0 1 1,1-2 0,5 6-6,-5-7 79,1 0 0,0-1 0,0 0 0,1 0 0,-1-1 0,1 0 0,0 0 0,0-1 0,0-1 1,0 1-1,2-1-79,38 3-7824,-49-5-1200</inkml:trace>
  <inkml:trace contextRef="#ctx0" brushRef="#br1" timeOffset="33202.389">3741 1334 13440,'0'0'128,"0"0"0,23 4 810,18 2-215,1-2 0,0-2 1,0-1-1,0-3 0,37-5-723,51-14 1144,27-12-1144,18-4 701,-152 35-634,-15 1-183,-1 0 0,0 0 0,1-1-1,-1 0 1,0 0 0,0 0 0,2-2 116,-8 4-2198,-1 0-4073,-4 0-773,-2 2 6085,0 0 578,-4 0-963</inkml:trace>
  <inkml:trace contextRef="#ctx0" brushRef="#br1" timeOffset="33879.466">4117 2062 9088,'3'-8'733,"0"-1"1,-1 1 0,0 0-1,-1-1 1,0 0-1,0 1 1,0-1-1,-1-2-732,-1-2 450,0 0 1,0-1 0,-1 1-1,-1 0 1,-3-10-452,4 15 79,-1 0-1,1 1 1,-1-1-1,-1 0 1,0 1 0,0 0-1,0 0 1,-1 0 0,0 0-1,0 1 1,-1 0-1,1 0 1,-1 0 0,-1 1-1,1 0 1,-1 0 0,0 0-1,0 1 1,-4-2-79,9 6 4,0-1-1,0 1 1,0 0 0,0 0-1,0 0 1,0 0 0,0 0 0,0 1-1,0-1 1,0 0 0,0 1 0,0 0-1,0-1 1,0 1 0,1 0 0,-1 0-1,0 0 1,0 0 0,1 0 0,-1 0-1,1 1 1,-1-1 0,1 0 0,0 1-1,-1-1 1,1 1 0,0 0 0,0-1-1,0 1 1,0 0 0,0 1-4,-6 8-3,1 1 1,1 0 0,0 0-1,0 3 3,4-15 0,-8 29 0,0-1 0,2 1 0,1 0 0,1 0 0,2 1 0,1 0 0,1-1 0,2 1 0,1 0 0,1 1 0,-3-28 12,0-1 0,0 1 0,0-1-1,1 0 1,-1 1 0,1-1-1,0 1 1,0-1 0,0 0-1,0 0 1,0 1 0,0-1-1,0 0 1,1 0 0,-1 0 0,1 0-1,0 0 1,-1-1 0,1 1-1,0 0 1,0-1 0,0 0-1,0 1 1,0-1 0,1 0-1,-1 0 1,0 0 0,1 0-12,1-1 25,0 0 1,-1 0 0,1-1-1,0 0 1,-1 0 0,1 0-1,-1 0 1,0 0 0,1-1-1,-1 1 1,0-1 0,0 0-1,0 0 1,0 0 0,0 0-1,0-1 1,0 1 0,1-3-26,12-12 73,-1 0 0,-1-1 0,0-1 1,-2 0-1,0-1 0,-1 0 0,-1-1 1,-1 0-1,-1 0 0,-1-1 0,3-12-73,5-31 102,-3 0-1,-3-1 0,-1-26-101,-5 15 63,-2 54-177,-2 57-48,9 167 139,-1-28 24,-3 79-1,-4-218-64,-1-26-43,1 0 0,0 0 1,0 0-1,1 0 1,0 0-1,1 0 1,-1 0-1,2 0 0,-1 0 107,-1-8-334,-1 0-1,1 0 1,-1 0 0,0 0-1,1 0 1,-1 0-1,1 0 1,-1 0-1,1 0 1,-1 0-1,1 0 1,-1 0-1,0 0 1,1 0 0,-1-1-1,1 1 1,-1 0-1,0 0 1,1 0-1,-1-1 1,1 1-1,-1 0 1,0-1-1,1 1 1,-1 0 0,0-1-1,0 1 1,1-1 334,-1 1-86,15-17-6996,0-3 5055</inkml:trace>
  <inkml:trace contextRef="#ctx0" brushRef="#br1" timeOffset="34501.043">4433 1742 11392,'0'0'640,"0"0"42,0 0 172,0 0-44,0 0-340,0 0-65,2 26 1003,10 18-811,1 1-1,2-2 1,2 0 0,2 0-597,1 1 441,-3 1 1,-1 1 0,6 31-442,-16-28 237,1-2 644,-3-36-5542,-1-14-6217,17-57 7657,-11 28 1642</inkml:trace>
  <inkml:trace contextRef="#ctx0" brushRef="#br1" timeOffset="34816.617">4758 1784 16256,'-9'18'404,"0"-2"0,-2 1 1,0-1-1,0-1 1,-1 0-1,-1-1 1,-14 12-405,-5 8 368,-77 80 494,23-25-572,2 6-290,84-92-10900,8-5 5986,15-10 3396,-17 9 952,31-15-991</inkml:trace>
  <inkml:trace contextRef="#ctx0" brushRef="#br1" timeOffset="35884.724">7129 948 9984,'0'0'384,"0"0"85,0 0 342,0 0 63,0 0-63,2-7 21,-2 4-738,11-48 1142,-3-1 1,-2 1-1,-2-8-1236,-3 45 133,-1 0-1,-1 0 0,0 0 0,-1 0 0,0 0 0,-1 0 0,0 1 0,-2-1 1,1 1-1,-1 0 0,-1 0 0,-1 0 0,0 1 0,-5-7-132,12 18 1,-1 1-1,1-1 1,-1 0 0,1 1-1,-1-1 1,1 0 0,-1 1 0,0-1-1,1 1 1,-1-1 0,0 1-1,0-1 1,1 1 0,-1-1-1,0 1 1,0 0 0,0-1-1,1 1 1,-1 0 0,0 0-1,0 0 1,0 0 0,0 0-1,0 0 1,0 0 0,1 0-1,-1 0 1,0 0 0,-1 0-1,0 1 0,1 0 0,-1 0 1,0 0-1,1 1 0,-1-1 0,1 0 1,-1 1-1,1-1 0,0 1 1,-1-1-1,1 1 0,0 0 0,0 0 0,-25 57-2,25-56 2,-12 41 0,2 0 0,1 1 0,3 0 0,2 1 0,1-1 0,3 5 0,0-47 13,1-1 1,0 1-1,0 0 0,0 0 0,1 0 0,-1 0 0,1 0 0,0-1 0,0 1 0,-1 0 0,2-1 0,-1 1 0,0 0 1,1-1-1,0 2-13,-1-3 7,-1-1 1,1 0 0,-1 1-1,1-1 1,-1 0 0,1 1-1,-1-1 1,1 0 0,-1 0 0,1 0-1,-1 0 1,1 1 0,0-1-1,-1 0 1,1 0 0,-1 0-1,1 0 1,0 0 0,-1 0-1,1 0 1,-1-1 0,1 1-1,-1 0 1,1 0 0,-1 0 0,1-1-8,20-16 115,15-34 35,-2-1-1,-2-1 0,-3-2 1,-2-1-1,11-38-149,-13 30 81,-3-1 0,-3-1 0,-3-1 0,-3 0 0,4-53-81,-18 97-24,-5 32-47,-9 34 38,-11 68 33,5 0 0,-6 113 0,14-68 0,8 19 0,5-174-87,-1 0-1,1-1 0,0 1 1,0 0-1,0-1 0,0 1 1,0 0-1,0-1 0,0 1 1,0-1-1,0 1 0,0 0 1,0-1-1,1 1 0,-1 0 1,0-1-1,0 1 0,1-1 1,-1 1-1,0-1 1,1 1-1,-1 0 0,0-1 1,1 0-1,-1 1 0,1-1 1,-1 1-1,1-1 0,-1 1 1,1-1-1,-1 0 0,1 1 1,0-1-1,-1 0 0,1 0 1,-1 1-1,2-1 88,22-10-7828,-11 1 724</inkml:trace>
  <inkml:trace contextRef="#ctx0" brushRef="#br1" timeOffset="36263.415">7985 591 12800,'-5'-3'352,"0"1"1,0-1-1,0 0 0,1-1 1,-1 1-1,1-1 1,0 1-1,0-1 1,0-1-1,1 1 1,0 0-1,-1-1-352,-23-25 1040,20 25-926,1 0 1,-1 0-1,0 1 1,-1 0-1,1 1 1,-1-1-1,0 1 1,1 1 0,-1 0-1,0 0 1,0 0-1,-1 1 1,-6 0-115,1 1 52,1 0 0,-1 1 0,1 1 0,-1 0 1,1 1-1,0 0 0,0 1 0,-6 3-52,0 0 11,1 2 0,-1 0 0,1 2 0,1-1 0,0 2 0,1 1 0,0 0 0,1 0 0,0 2-1,1 0 1,-5 8-11,13-16 0,1 1-1,1 0 1,-1-1-1,1 2 0,0-1 1,1 0-1,0 1 0,0 0 1,1-1-1,0 1 1,1 0-1,-1 0 0,2 0 1,-1 5 0,2-7 13,0-1-1,0 1 1,0-1 0,1 0 0,0 1 0,0-1-1,0 0 1,1 0 0,0 0 0,0 0 0,1-1-1,0 1 1,0-1 0,0 0 0,0 0 0,1 0-1,0-1 1,0 0 0,5 4-13,2-1 31,-1 0 0,2-1 1,-1-1-1,0 0 0,1 0 0,0-1 0,0-1 0,0 0 1,1-1-1,-1-1 0,13 1-31,-14-2-1012,-1 0 1,1-1-1,-1 0 1,1-1 0,0-1 1011,-10 3-4608,-2 0-3072</inkml:trace>
  <inkml:trace contextRef="#ctx0" brushRef="#br1" timeOffset="36707.579">6905 1201 11008,'0'0'384,"0"0"128,0 0 533,0 0 107,0 0-405,0 0-129,0 0-63,0 0 21,0 0-128,17 0 320,243-8 693,0-10 0,26-16-1461,-263 30 966,1 1-5141,-24 9-1081,-14 7-2470,3-4 4590</inkml:trace>
  <inkml:trace contextRef="#ctx0" brushRef="#br1" timeOffset="37369.749">7393 1732 13568,'0'-2'127,"0"0"1,-1-1 0,1 1-1,-1 0 1,0-1 0,0 1-1,0 0 1,0 0 0,0 0-1,0 0 1,0 0 0,-1 0-1,1 0 1,-1 0 0,1 1-1,-1-1 1,0 0 0,0 1 0,0-1-1,0 1 1,0 0 0,0 0-128,-51-34 1692,47 33-1665,0-1-1,-1 1 1,1 0 0,-1 1 0,0-1-1,0 1 1,1 1 0,-1-1 0,0 1-1,0 0 1,0 1 0,1-1 0,-1 1-1,0 1 1,0 0 0,1-1 0,-1 2-1,1-1 1,0 1 0,0 0 0,0 0-1,0 1 1,0 0 0,1 0 0,-1 0-1,1 1 1,0-1 0,1 1 0,-1 1-27,-8 8 25,1 1 0,0 1 0,1 0 0,1 0 1,1 1-1,0 0 0,1 1 0,1-1 0,-4 16-25,5-14 13,1-1 0,1 2 0,0-1 0,2 0-1,0 1 1,1 0 0,1-1 0,1 1 0,0-1-1,4 14-12,-5-31 15,1-1 0,-1 1-1,1 0 1,-1-1 0,1 1-1,0 0 1,-1-1 0,1 1-1,0-1 1,0 0 0,0 1-1,0-1 1,0 0 0,1 1-1,-1-1 1,0 0 0,1 0-1,-1 0 1,1 0 0,-1 0-1,1-1 1,-1 1 0,2 0-15,0 0 24,0-1 0,0 1 1,0-1-1,0 0 1,0 0-1,0 0 0,0-1 1,0 1-1,0-1 1,0 1-1,0-1 1,0 0-1,0 0-24,8-4 56,-1 0 0,0 0-1,0-1 1,-1 0 0,1 0 0,-1-1 0,0-1-56,9-10 74,-2 0 0,0-1 0,-1-1 0,-1-1 0,0 0 0,-2 0 0,-1-1 1,6-16-75,15-45 352,16-66-352,-35 107 36,0 2-18,10-38 241,4-27-259,-50 158 0,10 12-5,2-1 0,4 2-1,2-1 1,3 1 0,4-1-1,1 1 1,4-1 0,5 14 5,-10-68-219,10 43-964,3-22-7335,-7-19 433</inkml:trace>
  <inkml:trace contextRef="#ctx0" brushRef="#br1" timeOffset="37835.139">7649 1870 11520,'1'-19'1800,"0"1"0,1 0 0,1 0 0,2-3-1800,24-73 1736,-1 30-1457,29-48-279,-56 110 0,0 0 0,1 0 0,-1-1 0,0 1 0,1 1 0,-1-1 0,1 0 0,-1 0 0,1 0 0,0 1 0,0-1 0,0 1 0,0-1 0,-2 2 0,1 0 0,-1 0 0,1 0 0,-1 0 0,1 0 0,-1 0 0,1 0 0,-1 0 0,1 0 0,-1 0 0,1 0 0,-1 0 0,1 0 0,-1 0 0,1 0 0,-1 1 0,1-1 0,-1 0 0,1 0 0,-1 1 0,1-1 0,-1 0 0,0 0 0,1 1 0,-1-1 0,0 1 0,1-1 0,-1 0 0,0 1 0,1-1 0,-1 1 0,0-1 0,0 1 0,3 5 0,0 1 0,-1 0 0,0 0 0,0-1 0,0 1 0,-1 4 0,1-2 0,16 84 116,-2-2-122,22 60 6,-30-124 39,2-1 0,0 1 0,2-1 1,1-1-1,1-1 0,1 0 0,12 15-39,-26-38 19,0 1-1,1 0 0,-1 0 0,0 0 0,1-1 1,-1 1-1,1-1 0,0 1 0,-1-1 0,1 1 0,0-1 1,0 0-1,0 0 0,0 0 0,0 0 0,0 0 1,0-1-1,0 1 0,0 0 0,1-1 0,-1 0 1,0 0-1,1 1-18,-1-2-119,-1 0 0,1 0 0,0-1 1,-1 1-1,1 0 0,0-1 0,-1 1 1,0-1-1,1 1 0,-1-1 0,0 1 1,0-1-1,0 0 0,0 0 0,0 0 1,0 0-1,-1 1 0,1-1 0,-1 0 1,1 0-1,-1 0 0,1 0 0,-1-1 0,0 1 119,22-109-11498,-16 70 6613</inkml:trace>
  <inkml:trace contextRef="#ctx0" brushRef="#br1" timeOffset="38146.151">8247 1552 14336,'-5'8'342,"0"-1"1,-1 0 0,-1-1 0,1 1 0,-1-1 0,0-1 0,0 1 0,-1-1 0,1 0 0,-1-1 0,-6 3-343,-25 16 771,-62 57 579,4 4 0,-58 67-1350,59-57 564,62-64-410,20-19-2484,13-10-1723,1-1-6997</inkml:trace>
  <inkml:trace contextRef="#ctx0" brushRef="#br1" timeOffset="39220.706">9862 810 9856,'0'0'128,"0"0"85,0 0 363,0 0 149,0 0-63,8-25 1748,-2-3-1855,-1 0 0,-1-1-1,-1 1 1,-2-1-1,-1 0 1,-1 0 0,-1 1-1,-2-1 1,-2-6-555,5 31 18,0 1-1,1-1 1,-1 0 0,0 1 0,-1-1-1,1 1 1,-1-1 0,0 1-1,0 0 1,0 0 0,0 0 0,0 0-1,0 0 1,-1 0 0,0 0-1,-2-1-17,3 3 0,-1 0 0,1 1 0,0-1-1,-1 1 1,1 0 0,-1 0 0,1 0 0,0 0-1,-1 0 1,1 1 0,-1-1 0,1 0-1,0 1 1,-1 0 0,1 0 0,0 0-1,0 0 1,0 0 0,-1 0 0,1 0 0,0 1-1,0-1 1,1 1 0,-1-1 0,0 1-1,0 0 1,-8 8 0,0 0-1,0 1 1,1 0-1,0 1 1,1-1-1,1 2 1,0-1-1,0 1 0,1 0 1,1 0-1,0 0 1,1 1-1,1 1 1,-7 22-30,3 0 0,1 0 0,2 1-1,1 12 31,2-39 3,1-1 0,0 0-1,1 0 1,0 0-1,1 0 1,0 0-1,0 0 1,1 0-1,1 1-2,-3-9 6,0 0-1,0 0 0,0 0 0,0-1 0,1 1 0,-1 0 1,0 0-1,1-1 0,0 1 0,-1-1 0,1 1 1,0-1-1,0 1 0,0-1 0,0 0 0,0 0 0,2 1-5,-1-2 10,0 1-1,0-1 0,0 0 0,1 0 0,-1 0 0,0 0 0,0 0 0,0 0 0,1-1 0,-1 0 0,0 0 0,0 0 0,0 0 0,0 0 0,0 0 0,1-2-9,4-1 30,-1-1-1,1-1 1,-1 1-1,0-1 1,0-1-1,-1 1 1,0-1 0,0 0-1,0 0 1,-1-1-1,0 0 1,2-6-30,10-20 88,-1-1 1,4-16-89,-15 37 2,44-117 348,2-34-350,-33 100 4,-4-1 0,-3-1 0,2-41-4,-12 98-10,-1 6 1,1 1 0,-1-1 0,0 0 0,0 1 0,0-1 0,0 0 0,0 1 0,-1-1 0,0 1 0,0-1-1,0 0 1,0 1 0,-1-2 9,-5 25-256,-9 44 135,3 1-1,-4 56 122,6-44-13,1 28 99,5 1-1,4-1 0,11 89-85,-8-147 235,-2-47-336,0-1 1,1 1-1,-1-1 0,0 1 0,0 0 0,1-1 1,-1 1-1,0 0 0,1-1 0,-1 1 1,1 0-1,-1 0 0,0-1 0,1 1 1,-1 0-1,1 0 0,-1 0 0,1-1 1,-1 1-1,1 0 0,-1 0 0,0 0 1,1 0-1,-1 0 0,1 0 0,-1 0 1,1 0-1,-1 0 0,1 0 0,-1 0 1,1 0-1,-1 0 0,1 1 0,-1-1 1,1 0-1,-1 0 0,0 0 0,1 1 1,-1-1-1,1 0 0,-1 1 0,0-1 1,1 0-1,-1 1 0,0-1 0,1 0 0,-1 1 1,0-1-1,0 0 0,1 1 0,-1-1 1,0 1-1,0-1 0,0 1 0,0-1 1,1 1-1,-1-1 0,0 1 0,0-1 1,0 0-1,0 1 0,0-1 0,0 1 1,0-1-1,0 1 101,11-12-9813</inkml:trace>
  <inkml:trace contextRef="#ctx0" brushRef="#br1" timeOffset="39691.823">10565 486 14720,'-5'-6'136,"0"0"0,0 1 0,0 0 1,-1 0-1,0 0 0,0 1 1,-1-1-1,1 1 0,-1 1 1,0-1-1,1 1 0,-2 1 1,1-1-1,0 1 0,0 0 0,-1 1 1,1 0-1,-1 0 0,0 1 1,1-1-1,-1 2 0,1-1 1,-1 1-1,1 0 0,-1 1 1,1-1-1,-1 2 0,1-1 0,0 1 1,-1 1-137,-2 0-6,0 1 0,1 0 0,-1 1 1,1 0-1,1 0 0,-1 1 0,1 0 1,0 1-1,1 0 0,0 0 0,0 0 0,1 1 1,0 0-1,0 0 0,1 1 0,0-1 1,1 1-1,0 1 0,1-1 0,0 0 0,0 2 6,1 1 22,1 0-1,1 0 0,0 0 0,1-1 0,0 1 1,1 0-1,0-1 0,1 1 0,1-1 0,0 0 1,1 0-1,0 0 0,0 0 0,1-1 0,1 0 1,0 0-1,1-1 0,7 8-21,-8-9 45,1 0 0,0-1 0,1 0 0,0 0 0,0-1 0,0 0-1,1-1 1,0 0 0,1-1 0,-1 0 0,1 0 0,0-1 0,0-1 0,0 0 0,1 0 0,-1-1 0,1 0 0,0-1-1,-1-1 1,12 0-45,1-7-680,-14 0-3256,-12-2-5890,-8 6 4429</inkml:trace>
  <inkml:trace contextRef="#ctx0" brushRef="#br1" timeOffset="40122.809">9517 1148 11264,'-5'1'2969,"10"1"-1119,26 3-493,46 5-920,112-10 373,0-9 1,19-9-811,-20 1 320,-107 9-194,-14 2 25,27 1-151,-87 8-1656,-19 1-1439,9-3 2257,-17 6-9188</inkml:trace>
  <inkml:trace contextRef="#ctx0" brushRef="#br1" timeOffset="40898.123">9891 1855 11520,'3'-14'417,"-1"0"0,0-1 0,-1 1 0,0 0 1,-2 0-1,1-1 0,-2 1 0,0 0 0,0 0 0,-2 0 1,0 0-1,0 1 0,-1 0 0,-1-1 0,0 2 0,-1-1 1,0 1-1,-7-9-417,12 19 14,1 0 0,-1 1 0,0-1 0,0 0 0,0 1 0,0 0 0,0-1 0,0 1 0,0 0 0,0 0-1,0 0 1,-1 0 0,1 0 0,0 1 0,-1-1 0,1 1 0,-1-1 0,1 1 0,-1 0 0,-1 0-14,-1 1 5,1 0-1,-1 0 1,1 0-1,-1 0 1,1 1-1,0-1 1,0 1-1,-1 1 1,1-1-1,-3 3-4,-5 3-4,1 1-1,1 1 1,-1 0 0,2 0 0,-1 1-1,-6 11 5,5-5 2,1 0-1,1 1 0,0 0 1,2 1-1,0 0 0,1 0 1,1 0-1,1 1 0,0 0 1,2 0-1,0 0 0,2 0 1,0 0-1,1 0 0,0 0 1,5 16-2,-5-33 11,-1-1 1,1 1-1,0-1 1,0 0-1,0 1 1,0-1 0,0 0-1,0 0 1,1 0-1,-1 0 1,1 0-1,-1 0 1,1 0-1,0 0 1,0-1-1,0 1 1,0 0 0,0-1-1,0 0 1,0 0-1,2 1-11,0-1 17,0 1 0,0-1 0,0-1 0,0 1 0,0-1 1,1 1-1,-1-1 0,0-1 0,0 1 0,0 0 0,1-1 0,0 0-17,7-2 37,0-1 1,0 0-1,-1-1 1,0 0-1,0 0 0,0-1 1,-1-1-1,7-5-37,12-13 93,-2-1-1,-1-1 0,-1-1 0,-1-2 0,-2 0 1,-1-2-1,-1 0 0,-2-1 0,5-14-92,-1-4 111,-2-2 1,-2 0-1,-2 0 1,-3-2-1,6-55-111,-18 107 18,1-27-47,-5 24-36,-6 15 13,-3 13 13,1 1 1,1 0-1,1 0 1,1 1-1,1 0 0,-3 21 39,-2 16-54,4 2-1,1 10 55,5-13-16,2 0 0,2 1 0,3-1 0,9 35 16,-13-89-217,0 0 1,0 0 0,1-1-1,0 1 1,0-1 0,0 1-1,1-1 1,-1 1 0,2-1 0,-1 0-1,0-1 1,2 2 216,-4-5-431,1 1-1,0-1 1,-1 0 0,1 0 0,0 0-1,0 0 1,0 0 0,0 0 0,0-1-1,0 1 1,0-1 0,0 1 0,0-1-1,0 0 1,0 0 0,0 1 0,0-2-1,0 1 1,1 0 0,-1 0 0,0-1 0,0 1-1,0-1 1,0 1 0,0-1 0,0 0-1,-1 0 1,1 0 0,0 0 0,0 0-1,-1-1 1,1 1 0,0 0 0,1-2 431,4-4-262,0 1 0,0-1 0,0-1 0,-1 1 1,0-1-1,3-6 262,-9 14-8,25-35-1080</inkml:trace>
  <inkml:trace contextRef="#ctx0" brushRef="#br1" timeOffset="41356.177">10304 1870 10368,'-1'0'140,"1"0"1,-1 0-1,1 0 1,-1 0-1,1 0 1,-1 0-1,1-1 1,-1 1-1,1 0 0,-1 0 1,1 0-1,-1-1 1,1 1-1,-1 0 1,1 0-1,-1-1 1,1 1-1,-1 0 1,1-1-1,0 1 1,-1 0-1,1-1 1,0 1-1,-1-1 1,1 1-1,0-1 1,-1 1-1,1-1 1,0 1-1,0-1 0,0 1 1,0-1-1,-1 1 1,1-1-1,0 1 1,0-1-1,0 1 1,0-1-1,0 1 1,0-1-1,0 0-140,10-33 1568,31-38-1742,-37 66 572,22-37-98,8-12 275,30-36-575,-63 90 1,-1 0 0,1 0 0,0 0 0,0 0 0,0-1-1,0 1 1,0 1 0,1-1 0,-1 0 0,0 0 0,0 0 0,0 1 0,1-1 0,-1 0 0,2 0-1,-3 1 2,1 0 0,-1 1 0,1-1 0,-1 0 0,1 0 0,-1 0 0,1 0 0,-1 0 0,0 0 0,1 1 0,-1-1 0,1 0 0,-1 0 0,1 1 0,-1-1 0,0 0 0,1 1 0,-1-1 0,0 0 0,1 1 0,-1-1 1,0 1-1,0-1 0,1 0 0,-1 1 0,0-1 0,0 1 0,1-1-2,6 40 162,-6-32-118,16 133 769,-4 26-813,2 33 617,-13-180-532,-1-25-2237,0 0 0,0-1 0,1 1 0,0 0-1,0 0 1,0 0 0,2-3 2152,3-7-3132,4-16 871</inkml:trace>
  <inkml:trace contextRef="#ctx0" brushRef="#br1" timeOffset="41611.774">10762 1643 14208,'-150'130'4363,"37"-32"-1537,-102 68-2826,209-162 498,-12 8-3996,14-12-357,8-9-895,3-2-2098</inkml:trace>
  <inkml:trace contextRef="#ctx0" brushRef="#br1" timeOffset="42740.12">15487 828 11776,'0'0'128,"0"0"42,0 0 172,0 0 63,0 0 86,0 0 63,0 0 172,-1-3-1,-1-7-586,0 1 1,-1 0 0,-1 0-1,1 1 1,-1-1-1,-1 1 1,0 0-1,0 0 1,0 0-1,-1 1 1,0 0-1,-1 0 1,0 0 0,0 1-1,0 0 1,0 0-1,-1 1 1,0 0-1,-1 1 1,1-1-1,-1 1 1,1 1 0,-1 0-1,-8-2-139,14 5 1,-1 0 0,1 0 0,0 0 0,0 1 0,-1-1 0,1 1 0,0 0 0,0 0 0,0 0-1,0 0 1,0 1 0,0-1 0,1 1 0,-1 0 0,0 0 0,1 0 0,-1 0 0,1 0 0,0 0 0,-1 1 0,1-1 0,0 1 0,1-1 0,-1 1-1,0 1 0,-7 10 0,0 2-1,2-1 0,0 1 0,-1 4 1,5-11 1,-1-2 0,-19 51-4,-8 36 3,26-77 3,1 0 0,1 0 0,0 1 0,1-1 0,1 0 0,1 1 0,0-1 0,2 3-3,-2-19 17,0 1-1,0-1 1,0 1 0,0-1 0,0 1 0,1-1-1,-1 1 1,0-1 0,1 0 0,-1 1 0,1-1 0,0 0-1,-1 1 1,1-1 0,0 0 0,0 0 0,0 0-1,0 0 1,0 0 0,0 0 0,0 0 0,0 0 0,0 0-1,1 0 1,-1-1 0,0 1 0,2 0-17,-1-1 27,0 0 0,0 0 0,1 0 0,-1 0 0,0 0 1,0-1-1,1 1 0,-1-1 0,0 0 0,0 0 0,0 1 0,0-1 0,0-1 1,0 1-1,0 0 0,0 0-27,11-8 92,-1-1 1,-1 0 0,0 0-1,9-12-92,10-15 88,-1-2 0,-2-2-1,-2 0 1,-2-1 0,-1-1-1,0-8-87,15-42 57,-5-3 0,8-42-57,-29 98 26,-2 0 0,-1-1-1,-3 0 1,-1 0-1,-2-21-25,-7 41-57,4 21 53,1-1 0,0 1 0,-1 0 0,1 0 0,-1 0 0,1 0 1,0 0-1,-1 0 0,1 1 0,-1-1 0,1 0 0,0 0 0,-1 0 0,1 0 0,-1 0 0,1 0 0,0 1 0,-1-1 0,1 0 0,0 0 0,-1 1 0,1-1 0,0 0 0,-1 1 0,1-1 1,0 0-1,0 1 0,-1-1 0,1 0 0,0 1 4,-20 38-187,-2 34 184,3 1 1,3 1 0,4 1-1,3 0 1,3 0-1,4 1 1,3-1 0,4 1-1,7 35 3,-3-69-362,-7-43 68,-1 0 1,1 0 0,-1 0-1,0-1 1,1 1 0,-1 0-1,1-1 1,-1 1 0,0-1-1,1 1 1,-1-1 0,0 0 0,1 1-1,-1-1 1,0 0 0,0 0-1,0 0 1,0 0 0,0 0-1,0 0 294,33-28-6846,21-9 3580,-29 20 2499,9-6-1196</inkml:trace>
  <inkml:trace contextRef="#ctx0" brushRef="#br1" timeOffset="43123.65">16135 527 13824,'-27'-11'1173,"15"6"-1021,-1 0 0,0 1 0,0 1 0,0 0 0,0 1 0,0 0 0,-1 1 0,1 0 1,-1 1-1,1 1 0,0 0 0,-1 1 0,1 0 0,0 1 0,0 0 0,0 1 0,1 1 0,-1 0 0,1 1 0,-5 3-152,0 1 40,0 1 1,0 1-1,1 1 0,1 0 0,0 1 0,1 0 0,0 1 0,1 1 0,1 1 0,1-1 0,0 2 0,1-1 0,-1 6-40,9-19 32,-1 0 0,1 1 0,1 0 0,-1-1 0,1 1 0,-1 0 0,2 0 0,-1 0 0,0 0 0,1 0 0,0 0 0,0 0 0,0 0 0,1 0 0,0 0 0,0 0-1,0-1 1,0 1 0,1 0 0,0 0 0,0-1 0,0 1 0,1-1 0,-1 0 0,1 0 0,0 0 0,0 0 0,0 0 0,3 2-32,2 0 60,-1 0 0,1 0 1,1-1-1,-1 0 0,1 0 1,-1-1-1,1 0 0,1-1 1,-1 0-1,0-1 0,1 1 0,-1-2 1,1 1-1,9-1-60,13-1 29,-1-1 0,28-4-29,-7-3-5263,-37 5-5254</inkml:trace>
  <inkml:trace contextRef="#ctx0" brushRef="#br1" timeOffset="43535.36">15194 1445 10368,'0'-3'-116,"0"2"262,0 0 0,0 1 1,0-1-1,0 0 0,0 1 1,0-1-1,0 0 1,0 1-1,0-1 0,0 0 1,0 1-1,1-1 0,-1 0 1,0 1-1,0-1 0,0 1 1,1-1-1,-1 0 1,1 1-1,-1-1 0,0 1 1,1-1-1,-1 1 0,1-1 1,-1 1-1,1-1 1,-1 1-1,1-1 0,-1 1 1,1 0-1,0-1 0,-1 1 1,1 0-1,-1 0 0,1-1 1,0 1-1,-1 0 1,1 0-1,0 0 0,-1 0 1,1 0-1,0 0 0,-1 0 1,1 0-1,0 0 0,-1 0 1,1 0-1,0 1 1,-1-1-1,1 0 0,0 0 1,-1 1-1,1-1 0,0 0 1,-1 1-1,1-1-146,6 1-763,96 9 1579,1-4 1,-1-5 0,43-8-817,309-40-2194,-453 47-1625,-2 0-5951</inkml:trace>
  <inkml:trace contextRef="#ctx0" brushRef="#br1" timeOffset="44250.81">15558 1995 12288,'1'-18'450,"-2"0"0,0 0 0,-1 0 0,-1 0 0,-1 1 0,0-1 0,-1 1 1,-1 0-1,-1 0 0,-6-10-450,12 24 35,-1 0 1,0 0 0,0 1-1,0-1 1,-1 0 0,1 1-1,-1-1 1,1 1 0,-1 0-1,0-1 1,0 1-1,0 1 1,0-1 0,0 0-1,-1 1 1,1 0 0,0 0-1,-1 0 1,1 0 0,-4 0-36,2 0 23,-1 1 0,0 1 1,0-1-1,1 1 0,-1 0 1,1 0-1,-1 1 0,1 0 1,-1 0-1,1 0 0,0 0 1,-2 2-24,-8 5 20,1 0 0,-1 1-1,2 1 1,0 1 0,0-1 0,1 2 0,0 0 0,1 1-20,-1 1 32,2 0 1,0 2 0,0-1 0,2 1-1,0 0 1,1 1 0,1 0-1,0 0 1,2 1 0,0-1 0,1 1-1,0 0 1,2 0 0,0 0-1,2 9-32,-1-24 18,1 1-1,-1-1 1,1 0 0,0 0-1,0 0 1,0 0-1,0 0 1,1 0-1,0 0 1,0 0-1,0-1 1,0 1-1,0-1 1,1 1-1,0-1 1,0 0-1,-1 0 1,2 0-1,-1 0 1,0-1-1,1 1 1,-1-1-1,1 0 1,0 0-18,1 0 35,0 0-1,0-1 1,1 0 0,-1 0-1,1 0 1,-1-1 0,1 0 0,-1 0-1,1 0 1,-1-1 0,1 0-1,-1 0 1,0 0 0,1 0 0,-1-1-1,0 0 1,0 0 0,0-1-35,9-4 34,-1 0-1,-1-2 1,1 1 0,-1-2 0,-1 0 0,0 0-1,0-1 1,-1 0 0,0-1 0,-1 0 0,-1 0 0,0-1-1,0 0 1,-1-1 0,-1 1-34,18-42-13,-3-1 0,-2 0 0,0-14 13,-6 24 22,-11 40-29,17-58 121,7-52-114,-27 102-111,-5 18 123,6-4-20,-5 12 9,2 0 1,-1 0-1,2 0 0,-1 1 0,2-1 0,0 1 0,0-1 0,1 1 0,1 0-1,-2 1 12,3 239 222,-4-221-338,2 0 0,2 0-1,4 28 105,12 2-3697,-16-58 2663,0-1 1,0 0-1,0 0 0,0 0 1,0 0-1,1-1 0,-1 1 1,1-1-1,0 1 0,-1-1 1,3 1 1033,13 10-3307</inkml:trace>
  <inkml:trace contextRef="#ctx0" brushRef="#br1" timeOffset="44861.256">15741 2022 14080,'10'-1'64,"-9"1"256,-1 0 106,12-39 1345,-2 8-1398,1 1 1,2 0-1,1 0 1,1 2-1,14-19-373,-18 29 61,2 1-1,0 0 0,1 1 1,0 1-1,2 0 0,-1 1 1,2 0-1,0 2 0,5-3-60,-21 14 1,-1 1-1,1 0 0,0-1 0,-1 1 0,1 0 0,0-1 0,0 1 0,-1 0 0,1 0 0,0 0 0,0 0 1,0 0-1,-1 0 0,1 0 0,0 0 0,0 0 0,0 0 0,-1 0 0,1 0 0,0 0 0,0 1 1,-1-1-1,1 0 0,0 1 0,0-1 0,-1 0 0,1 1 0,0-1 0,-1 1 0,1-1 0,-1 1 0,1-1 1,-1 1-1,1 0 0,-1-1 0,1 1 0,-1 0 0,1-1 0,-1 1 0,0 0 0,1 0 0,-1-1 1,0 1-1,0 0 0,0 0 0,1-1 0,-1 2 0,8 45 74,-8-40-46,8 75 90,40 320 532,-46-387-610,2 1-1,0-1 0,0 1 1,1-2-1,1 1 1,3 3-40,-7-13 10,1 0 0,-1 0 0,1 0 0,0-1 0,1 1 0,-1-1 0,1 0 0,0 0 0,0 0 0,0-1 0,0 1 0,1-1 0,-1 0 0,1 0 0,0 0 0,0-1 0,0 0 0,0 0 0,3 1-10,-6-3-159,0 0 0,0 0 1,0 0-1,0 0 0,0 0 0,0 0 1,0-1-1,0 1 0,0-1 1,-1 1-1,1-1 0,0 0 0,0 0 1,-1 1-1,1-1 0,0 0 1,-1-1-1,1 1 0,-1 0 0,1 0 1,-1-1-1,0 1 0,1-1 1,-1 1-1,0-1 0,0 1 0,0-2 160,25-54-8895,-20 41 6244,11-28 943,9-24 22</inkml:trace>
  <inkml:trace contextRef="#ctx0" brushRef="#br1" timeOffset="45123.524">16388 1680 11776,'0'0'277,"-14"16"1771,-29 26 376,8-9-1364,2 1 0,-8 13-1060,-32 38 368,-3-3 0,-5-3 0,-2-4 0,-77 52-368,158-126-3179,2-1-8511</inkml:trace>
  <inkml:trace contextRef="#ctx0" brushRef="#br1" timeOffset="-61550.104">11768 2455 4736,'76'-19'1162,"1"2"0,0 4 0,1 3 0,15 3-1162,-9-1 450,231-14 1334,188 14-1784,316 39 1797,-260-5-492,-260-6-838,20 1-60,303-12-23,-457-3 149,-124-1-424,0 0-525,-10-8-4268,-29 2-223,-2 1 342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3:23:29.24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1 103 2304,'0'0'128,"2"0"-573,18 0 9332,-11 0-7985,462-61 1786,-271 46-1920,29 9-768,56-5 386,-115 2-26,19 9-360,269 11 540,200 8-163,-475-16-202,42-11-175,48 0 81,-201 8-79,387 11 18,-218-4 84,-117-6 26,-65 0 62,1-4 0,59-9-192,-111 11 0,-1-2-42,-6 2-150,-1 1-299,0 0-1343,0 0-534,0 0-768,0 0-363,0 0-682</inkml:trace>
  <inkml:trace contextRef="#ctx0" brushRef="#br0" timeOffset="1006.233">958 658 8576,'0'0'-235,"0"0"128,0 0 214,0 0 149,0 0 107,0 0 149,0 0 533,0 0 86,0 0-470,0 0-85,0 0-128,0 0-21,10-6-1,86-81-60,-33 28-229,3 2 0,27-14-137,-54 47 22,-39 24-22,1 0 0,-1 0 0,1 0 0,-1 0 0,1 0 0,-1 0 0,1 0 0,-1 0 0,1 0 0,-1 1 0,1-1 0,-1 0 0,1 0 0,-1 1 0,0-1 0,1 0 0,-1 0 0,1 1 0,-1-1 0,0 0 0,1 1 0,-1-1 0,0 0 0,0 1 0,1-1 0,-1 1 0,0-1 0,0 1 0,1-1 0,-1 0 0,0 1 0,0-1 0,0 1 0,0-1 0,0 1 0,0-1 0,0 1 0,0-1 0,3 20 0,-2-18 0,2 23 63,-2 1 0,0 0 1,-1 0-1,-2 0 1,-2 12-64,-27 129 592,24-135-221,4-26 57,1-2-1298,1-1-3531,1-3-3300</inkml:trace>
  <inkml:trace contextRef="#ctx0" brushRef="#br0" timeOffset="1975.68">1459 208 6912,'0'0'128,"-31"-13"1173,12 6-1123,0 2 0,0 0 1,-1 1-1,1 1 0,-1 1 0,0 0 1,0 2-1,0 0 0,0 1 0,0 1 0,1 1 1,-1 1-1,1 1 0,0 0 0,0 2 0,0 0-178,-3 2 55,1 1 0,1 0-1,0 2 1,1 0 0,0 1 0,1 1-1,0 1 1,1 1 0,1 0-1,0 1 1,2 1 0,0 0 0,-7 13-55,11-16 31,1 0 1,2 1 0,-1 0 0,2 0 0,0 1 0,1 0 0,0 0-1,1 0 1,2 0 0,-1 4-32,3-11 20,0 0 1,0 0-1,1 0 0,0 0 0,1 0 1,0 0-1,1 0 0,0 0 0,0 0 0,1-1 1,1 0-1,-1 0 0,1 0 0,1 0 1,0-1-1,0 0 0,0 0 0,3 1-20,8 9 155,1-1 1,0-1-1,1-1 0,1 0 0,1-1 0,0-2 1,1 0-1,0-1 0,0-1 0,1-1 0,1-2 0,3 1-155,-8-3 73,-1-2 0,1 0 0,0-1 0,0-1 0,0-1 0,0 0 0,-1-2 0,1 0 0,0-1 0,0-1 0,-1 0 0,0-2 0,0 0 0,-1-1 0,1-1 0,1-1-73,4-4 54,-1-1 0,0-1 1,-1-1-1,-1-1 0,0 0 1,-1-2-1,-1 0 0,-1-1 1,-1-1-1,-1 0 0,2-5-54,-8 11 24,-1 0 0,-1 0 0,0-1 0,-1 0-1,-1 0 1,0-1 0,-1 1 0,-1-1 0,0 0 0,-2 0-1,0 0 1,-1 0 0,0 0 0,-1 0 0,-1 0-1,-1 0 1,-3-10-24,3 20 23,1 0-1,-1 0 1,0 0-1,-1 1 1,0-1 0,0 1-1,0 0 1,-1 1-1,0-1 1,0 1-1,0-1 1,-1 2 0,1-1-1,-1 1 1,0-1-1,-1 2 1,1-1 0,-1 1-1,0 0 1,1 0-1,-1 1 1,-1-1-1,1 2 1,0-1 0,-5 1-23,-13-4-241,-1 2 1,1 1-1,-26 1 241,-30 4-4088,46-1 419,12-3-3947,5-2 6656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13:25:18.705"/>
    </inkml:context>
    <inkml:brush xml:id="br0">
      <inkml:brushProperty name="width" value="0.05" units="cm"/>
      <inkml:brushProperty name="height" value="0.05" units="cm"/>
      <inkml:brushProperty name="color" value="#00A0D7"/>
      <inkml:brushProperty name="ignorePressure" value="1"/>
    </inkml:brush>
  </inkml:definitions>
  <inkml:trace contextRef="#ctx0" brushRef="#br0">0 0,'0'0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3:42:09.558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0 4096,'0'0'149,"0"0"107,0 0 128,0 0 150,0 0 191,0 0-21,0 0-235,0 0 0,0 0-42,0 0 64,0 0 21,0 0-22,0 0-84,0 0-65,0 0-149,0 0 43,0 0 21,38 3 661,64 9-327,0-4 0,1-5 1,15-5-591,-63 0 171,75-5 309,0 6-1,74 12-479,-183-9 42,61 6 86,0 3 0,-1 4 1,31 12-129,-43-10 222,1-2 0,0-4 1,14-2-223,-23-1 80,22 9-47,-57-11 67,0 0 1,22 1-101,-16-2 171,-31-5-65,-1 0 22,0 0-831,0 0-3308,0 0-789,0 0-149</inkml:trace>
  <inkml:trace contextRef="#ctx0" brushRef="#br0" timeOffset="1235.392">672 556 5632,'0'0'128,"0"0"85,0 0 342,0 0 42,0 0-149,13-21 1259,1 7-1521,1 0-1,0 2 1,1 0 0,0 0 0,1 2 0,0 0 0,7-2-186,-12 6 72,0 0-1,1 2 1,0-1 0,0 2 0,0 0-1,1 0 1,-1 1 0,1 1 0,-1 0 0,1 1-1,3 1-71,-14-1 27,0 0-1,0 0 0,0 0 0,1 1 1,-1 0-1,0-1 0,0 1 0,0 0 1,0 1-1,0-1 0,0 0 0,-1 1 1,1 0-1,0-1 0,-1 1 0,1 0 1,-1 1-1,1-1 0,-1 0 1,0 1-1,0-1 0,0 1 0,-1-1 1,1 1-1,0 0 0,-1 0 0,0 0 1,0 0-1,0 0 0,0 0 0,0 0 1,0 0-1,-1 0 0,0 1 0,1-1 1,-1 0-1,-1 0 0,1 0 0,0 1 1,-1-1-1,1 0 0,-1 0 0,0 1-26,-3 11 41,-1 0-1,0 0 0,0 0 0,-2-1 0,0 0 1,0 0-1,-2-1 0,-4 7-40,-3 1 80,-1-1 0,0-1-1,-2-1 1,0 0 0,-14 9-80,-27 15 465,-25 12-465,51-32 245,95-19-223,101 1 234,1 7-256,-131-7 37,36 2 331,-66-6-901,-2 0-1003,0 0-3563,0 0-63,0 0 3007</inkml:trace>
  <inkml:trace contextRef="#ctx0" brushRef="#br0" timeOffset="2221.974">1055 244 9472,'4'9'0,"-13"-11"21,-18-6 492,1 1 0,-2 0 0,1 3 0,-20-2-513,34 5 72,-1 1 0,0 1 0,1 0 0,-1 1 1,1 0-1,0 1 0,0 0 0,0 1 0,0 1 0,-8 4-72,-1 2 54,2 1 0,0 1 0,0 0 0,1 2-1,1 0 1,1 1 0,0 1 0,1 1 0,0 0 0,2 1 0,0 0-1,1 2 1,2-1 0,0 1 0,1 1 0,1 0 0,0 0-1,2 1 1,1 0 0,1 0 0,-1 13-54,4-13 1,1 0 1,2 0-1,0 0 0,1 0 0,1 0 1,1 0-1,1 0 0,1-1 1,2 0-1,0 0 0,1-1 1,1 0-1,0-1 0,2 0 0,1 0 1,0-1-1,15 15-1,-13-16 18,1-1-1,1-1 1,0 0-1,2-1 1,-1-1-1,2-1 1,-1-1-1,2 0 1,0-2-1,0 0 1,1-1-1,0-1 1,0-2-1,1 0 1,0-1-1,0-1 1,18 0-18,-27-4 27,1-1 1,0 0-1,0-1 1,-1 0-1,1-1 0,-1-1 1,0-1-1,0 0 1,0 0-1,-1-1 0,1-1 1,-2-1-1,1 1 1,-1-2-1,0 0 0,-1 0 1,4-5-28,-1 0 57,0-1 0,0-1 0,-2 0 0,0-1 1,-1 0-1,0-1 0,-1 0 0,-2-1 0,0 0 1,0 0-1,-2-1 0,1-5-57,5-30 90,-2 0 0,-3 0-1,-1-26-89,-5 51 87,-1 0-1,-2-1 1,-1 1-1,-1 0 1,-2 1-1,0-1 1,-5-6-87,5 18 67,-1 0 1,-1 0 0,-1 1 0,0 0 0,-1 0 0,-1 2 0,-1-1 0,0 1-1,-1 1 1,0 0 0,-7-5-68,15 16 27,-1 0 0,0 0 0,1 0 0,-1 0 0,0 1 0,0 0-1,0 0 1,-1 1 0,1 0 0,0 0 0,0 0 0,-1 1 0,1 0 0,0 0 0,-1 1 0,1-1-1,-2 2-26,-21 3-644,1 1 0,0 2-1,-10 5 645,-16 3-7334,38-11 2086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0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255 11 6144,'-1'1'147,"1"0"0,-1 0 0,1 0 0,-1 0 0,1-1 0,-1 1 0,1 0 1,0 0-1,-1 0 0,1 0 0,0 0 0,0 0 0,0 0 0,0 0 0,0 0 0,0 0 0,0 0 1,0 0-1,0 0 0,0 0 0,1 0 0,-1 0 0,0 1-147,19 14 3335,-12-11-4037,5 3 837,-1 2 1,0-1 0,-1 1 0,0 1 0,0 0 0,-1 0-1,-1 1 1,0 0 0,0 0 0,-1 1 0,-1 0-1,0 0 1,-1 1 0,0-1 0,-2 1 0,1 0 0,-1 0-1,-1 1 1,-1-1 0,0 1 0,-1-1 0,0 1-1,-1-1 1,-1 0 0,0 1 0,-1-1 0,0 0 0,-1 0-1,-1-1 1,-4 8-136,5-13 79,0 0 0,-1 0 0,0 0 0,0-1 0,-1 1 1,0-1-1,-1-1 0,1 1 0,-1-1 0,-1 0 0,1-1 0,-1 0 0,0 0 0,0-1 0,0 1 0,-3-1-79,5-1 53,0-1-1,0-1 1,-1 1 0,1-1-1,0-1 1,-1 1-1,1-1 1,-1 0 0,1 0-1,0-1 1,-1 1-1,1-2 1,0 1-1,0-1 1,-1 0 0,1 0-1,1 0 1,-1-1-1,0 0 1,1 0 0,-1-1-1,1 1 1,-3-4-53,-4-3 42,1-1 0,0-1 0,1 1 0,1-2 1,0 1-1,0-1 0,1-1 0,1 1 0,0-1 0,1-1 1,1 1-1,-4-16-42,5 16 8,1-1 1,0 1 0,1-1-1,1 0 1,0 1 0,1-1-1,1 0 1,0 0 0,1 1-1,0-1 1,1 1 0,1-1-1,4-8-8,-4 15-19,0 0-1,1 0 0,0 0 0,0 1 0,1 0 0,0 0 0,0 0 0,1 1 0,-1 0 0,1 0 0,1 1 0,-1 0 0,1 0 0,0 0 1,0 1-1,1 1 0,-1-1 0,1 1 0,8-1 20,20-5-93,1 1 1,0 3-1,0 0 1,6 3 92,-35 1-20,29-1-31,-1 1 0,1 2 0,0 2 0,-1 1-1,31 8 52,-29-7 214,-28-5-4297,2 0-4421,-13 0 4366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0:51:45.35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1 140 7936,'145'-35'421,"2"6"0,1 7 1,1 6-1,43 5-421,0 6 362,-28 1-532,58-12 170,-204 14-6613</inkml:trace>
  <inkml:trace contextRef="#ctx0" brushRef="#br0" timeOffset="564.721">156 360 7168,'13'-10'149,"1"0"0,-1 1 1,2 1-1,-1 0 0,1 0 1,0 2-1,1 0 0,0 1 1,-1 0-1,9 0-149,-8 2 104,-1 2 0,0 0-1,1 1 1,0 1 0,-1 0-1,0 1 1,1 0 0,-1 2 0,0 0-1,0 0 1,-1 1 0,4 3-104,-12-6 39,0 1 0,0 0 0,-1 0 0,1 1 0,-1-1 0,0 1 0,0 0 0,-1 0 0,1 1 0,-1 0 0,0-1 0,0 1 0,0 1 0,-1-1 0,0 1-1,0-1 1,0 1 0,-1 0 0,1 0 0,-1 0 0,-1 0 0,1 0 0,-1 0 0,0 1 0,-1-1 0,0 0 0,0 1 0,0-1 0,0 0 0,-1 1 0,-1 0-39,-1 9 59,-2-1 0,0 1 0,-1-1 0,0 0 0,-2 0 0,1-1 0,-2 0 0,0 0 0,-1-1 0,0 0 0,0-1 0,-2 0 0,1-1 0,-2 0 0,-7 5-59,7-6 176,0-1-1,0 0 1,-1-1 0,0 0-1,-1-1 1,0-1 0,0 0-1,0-1 1,-1-1 0,1 0-1,-1-1 1,0-1 0,0 0 0,0-1-1,-14-1-175,29 0 13,-1 0-1,1 0 0,-1-1 1,0 1-1,1 0 1,-1 0-1,1-1 0,-1 1 1,1-1-1,-1 1 1,1-1-1,0 0 0,-1 0 1,1 1-1,0-1 0,0 0 1,-1 0-1,1 0 1,0-1-1,0 1 0,0 0 1,0 0-1,0 0 1,0-1-1,0 0-12,0-1 4,1 1 0,0 0-1,-1-1 1,1 1 0,0-1 0,0 1-1,0 0 1,1-1 0,-1 1 0,0-1-1,1 1 1,0 0 0,-1-1 0,1 1-1,0-1-3,3-5-3,1-1 0,-1 1 0,1 0 0,0 0 0,1 0 0,0 1 0,0 0 0,3-2 3,5-2-10,0 1 1,0 0-1,1 1 1,0 0-1,1 2 1,0 0-1,10-3 10,71-18-4691,-57 19-2327</inkml:trace>
  <inkml:trace contextRef="#ctx0" brushRef="#br0" timeOffset="1331.179">1198 421 11648,'-47'-44'2297,"42"39"-2255,1-1-1,-1 0 1,0 1 0,-1 0-1,0 0 1,1 1 0,-1-1-1,-1 1 1,1 1 0,-1-1 0,1 1-1,-1 0 1,0 1 0,0-1-1,-4 0-41,0 3 12,0 0-1,1 1 1,-1 0-1,0 0 1,1 1 0,-1 0-1,1 1 1,-1 1-1,1-1 1,0 2-1,1-1 1,-1 1-1,1 1 1,0-1 0,0 2-1,0-1 1,1 1-1,0 1 1,1-1-1,-1 1 1,2 1-1,-1-1 1,1 1 0,-4 7-12,9-12 0,-1-1-1,1 1 1,0-1 0,0 1 0,0-1 0,0 1 0,1 0 0,0-1 0,-1 1 0,1 0 0,1 0 0,-1-1 0,0 1 0,1 0 0,0-1 0,0 1 0,0 0 0,0-1 0,1 0 0,-1 1 0,1-1 0,0 0 0,0 1 0,0-1 0,0 0 0,1-1 0,-1 1-1,4 2 1,8 9 2,1-2-1,1 0 1,0 0-1,1-2 1,4 2-2,12 9 15,-19-13 43,18 12 45,-32-20-100,1 0 0,-1 1 0,0-1 1,1 1-1,-1-1 0,0 0 1,1 1-1,-1-1 0,0 1 0,1-1 1,-1 0-1,0 1 0,0-1 1,0 1-1,1-1 0,-1 1 0,0-1 1,0 1-1,0-1 0,0 1 1,0-1-1,0 1 0,0-1 0,0 1 1,0 0-1,0-1 0,0 1 1,0-1-1,-1 1 0,1-1 0,0 0 1,0 1-1,0-1 0,-1 1 0,1-1 1,0 1-1,-1-1 0,1 1 1,0-1-1,-1 0 0,1 1 0,0-1 1,-1 0-1,1 1 0,-1-1 1,1 0-1,-1 0 0,1 1 0,-1-1 1,1 0-1,-1 0 0,1 0 1,-1 0-1,1 0 0,-1 0-3,-24 13 6,0 1 0,0 1 0,2 2-1,-1 1-5,14-11 0,1 1 0,0 0 0,0 1 0,1-1-1,0 2 1,1-1 0,0 1 0,0 0 0,1 1 0,-4 10 0,9-18 0,0 0 0,0 1 0,0-1 0,0 0 0,1 0 0,0 1 0,0-1 0,0 0 0,0 0 0,0 1 0,0-1 0,1 0 0,0 0 0,-1 1 0,1-1 0,0 0 0,1 0 0,-1 0 0,1 0 0,1 3 0,1-1 0,0 0 0,0 0 0,0 0 0,1 0 0,-1-1 0,1 0 0,0 0 0,5 3 0,7 4 0,2-1 0,-1-1 0,1-1 0,1 0 0,15 3 0,-21-7 10,-1-1 1,1 0 0,0-1-1,0-1 1,0 0 0,0-1-1,0-1 1,4 0-11,-16 0-352,0 0 1,0 0-1,-1 0 0,1 0 1,0 0-1,0 0 1,-1-1-1,1 1 0,-1-1 1,1 1-1,-1-1 1,0 1-1,0-1 0,0 0 1,0 1-1,0-1 1,0 0-1,0 0 0,0-2 352,17-45-5419,-14 35 5317,8-18-1733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0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4 9088,'0'0'256,"0"0"64,0 0 256,20 1 2282,62 5-1261,1-5 1,53-6-1598,-39 1 346,-70 2-1358,-20 2-8493,-7 0 5303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0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3 9472,'0'0'384,"0"0"-43,0 0-170,0 0-22,0 0 107,0 0 128,0 0 128,24 6 853,42-3-177,0-2 0,55-7-1188,46-1 675,-166 7-2787,-1 0-1301,0 0-3819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0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418 142 9600,'0'0'128,"0"0"21,-1-2 107,-4-10 279,1 1 0,-2 1-1,1-1 1,-1 1 0,-1 0 0,0 0-1,-1 0 1,-5-5-535,8 11 50,0 0-1,0 0 1,0 0-1,0 1 1,-1 0-1,0 0 1,0 0-1,0 0 1,0 1-1,0 0 1,0 1-1,0-1 1,-1 1-1,1 0 1,-1 1-1,1-1 1,-2 1-50,-1 0 7,-1 1 1,1 0-1,0 0 1,0 0-1,0 1 0,0 1 1,0-1-1,1 2 1,-1-1-1,1 1 0,0 0 1,0 1-1,0 0 1,0 0-1,1 1 0,0 0 1,0 0-1,-6 7-7,4-1 9,0 0 1,1 0-1,0 1 0,1 1 0,0-1 0,1 1 1,1 0-1,0 0 0,1 0 0,1 1 1,-1 4-10,0 3 6,1 1 0,2 0 1,0 0-1,1 0 1,2 8-7,-2-21 6,1-1 1,1 1 0,0-1 0,0 0 0,1 1 0,0-1 0,0 0-1,1-1 1,0 1 0,1-1 0,0 1 0,0-1 0,1-1 0,1 2-7,-2-5 47,0 0 0,0 0 0,0-1 1,0 1-1,1-1 0,0 0 1,0-1-1,0 1 0,0-1 0,0 0 1,0-1-1,0 0 0,0 0 1,1 0-1,-1 0 0,1-1 1,-1 0-1,2-1-47,55-7-2202,-6-8-6815,-50 13 8604,-1 0 1,0 0 0,0 0-1,0-1 1,0 0-1,3-3 413,15-10-1621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0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11 10368,'0'0'256,"25"-5"277,-9 3-290,-1 0-1,1 1 1,-1 1 0,1 0-1,-1 1 1,1 0 0,-1 2-1,12 2-242,-27-4 38,1-1 0,0 0 0,0 0-1,-1 1 1,1-1 0,0 1 0,0-1-1,-1 0 1,1 1 0,0-1 0,-1 1-1,1 0 1,-1-1 0,1 1 0,-1-1-1,1 1 1,-1 0 0,1-1 0,-1 1-1,0 0 1,1 0 0,-1-1 0,0 1-1,1 0 1,-1 0 0,0 0 0,0-1-1,0 1 1,0 0 0,0 0 0,0 0-1,0 0 1,0-1 0,0 1 0,0 0-1,-1 0 1,1 0 0,0-1 0,0 1-1,-1 0 1,1 0 0,-1-1 0,1 1-38,-23 35 416,19-30-216,-15 18 276,-1-1 0,-19 17-476,-9 11 477,48-51-469,0 0 0,0 0-1,-1 0 1,1 1 0,0-1-1,0 0 1,-1 0 0,1 1-1,0-1 1,0 0 0,0 1-1,0-1 1,-1 0 0,1 1-1,0-1 1,0 0 0,0 1-1,0-1 1,0 0 0,0 1-1,0-1 1,0 0 0,0 1-1,0-1 1,0 0 0,0 1-1,0-1 1,0 0 0,0 1-1,1-1 1,-1 0 0,0 1-1,0-1 1,0 0 0,0 1-8,13 4 178,20-2-6,42-11-180,-27 2-3140,1 5-6879,-21 2 7104</inkml:trace>
  <inkml:trace contextRef="#ctx0" brushRef="#br0" timeOffset="1">542 138 10240,'0'0'149,"0"0"107,0 0 149,0 0 193,21 10 1620,0-2-1897,1 0 1,-1-2-1,1-1 0,0-1 0,1 0 1,5-2-322,42 1-7410,-60-3 1714</inkml:trace>
  <inkml:trace contextRef="#ctx0" brushRef="#br0" timeOffset="2">367 456 12288,'0'0'0,"14"1"0,11 4 0,5-2 128,3 1-128,1-2 128,1-1 0,4-1 0,4 0 0,0-1 0,4-1-128,-2-4 128,0 0-640,-8 0 128,-5-2-5120,-8 2 128,0-1 4096</inkml:trace>
  <inkml:trace contextRef="#ctx0" brushRef="#br0" timeOffset="3">529 250 8960,'-3'13'3187,"-12"8"-2566,2-3-333,-1 11 39,1 1 0,2 0 0,0 1 0,3 0 0,0 1 0,2-1 0,1 1 0,2 1 1,0 24-328,3-52 89,1 1 0,-1-1 0,1 1 0,0-1 0,0 0 0,0 0 0,1 1 0,0-1 0,0 0 0,0 0 1,1-1-1,0 1 0,0 0 0,0-1 0,0 0 0,0 0 0,1 0 0,0 0 0,0 0 0,0-1 0,0 1 1,1-1-1,-1-1 0,1 1 0,0 0 0,0-1 0,0 0 0,0 0 0,0-1 0,0 1 0,2-1-89,6 2-227,1 0 1,-1-1-1,1-1 0,-1 0 0,10-1 227,-3-2-2669,0 0 1,0 0-1,6-3 2669,1-1-6677</inkml:trace>
  <inkml:trace contextRef="#ctx0" brushRef="#br0" timeOffset="4">1560 257 6016,'7'-6'479,"0"0"0,0 0 1,-1-1-1,0 1 0,0-2 1,-1 1-1,0-1 0,1-2-479,-5 8 98,0 0-1,0 1 1,0-1-1,-1 0 1,1 0-1,-1 0 0,1 0 1,-1 0-1,0 0 1,0 1-1,0-1 1,0 0-1,0 0 0,0 0 1,-1 0-1,1 0 1,0 0-1,-1 0 0,0 0 1,1 1-1,-1-1 1,0 0-1,0 0 1,0 1-1,0-1 0,0 0 1,-1 1-1,1-1 1,0 1-1,-1 0 1,1-1-1,-1 1 0,1 0 1,-1 0-1,1 0 1,-1 0-1,0 0 1,0 1-1,0-1 0,1 0 1,-3 0-98,-3-1 35,-1-1 1,1 1-1,-1 0 1,0 1-1,0 0 1,0 0-1,0 1 1,0 0-1,0 0 1,0 1-1,0 0 0,0 0 1,0 1-1,1 0 1,-1 0-1,0 1 1,1 0-1,0 1 1,0-1-1,-1 2-35,-18 10 138,1 2-1,0 0 0,1 2 1,-12 13-138,35-31 0,-17 15 51,1 0 0,-14 18-51,27-29 10,0 0 0,0 0 0,1 1 1,-1-1-1,1 1 0,1 0 0,-1 0 0,1 0 0,0 0 1,0 1-1,1-1 0,0 0 0,0 2-10,1-6 11,0 0 0,0 0 0,0 0-1,0 0 1,1 0 0,-1 0 0,1 0 0,-1 0-1,1-1 1,0 1 0,-1 0 0,1 0 0,0 0 0,0-1-1,1 1 1,-1 0 0,0-1 0,0 1 0,2 0-11,1 1 41,0 0 0,0 0 0,0 0 1,0-1-1,1 0 0,-1 0 1,0 0-1,4 0-41,10 3 157,0-1-1,0-1 1,0 0 0,2-2-157,-18-1 10,22 1 255,-15 0 243,-28 6-385,3-1-123,1 1 0,0 0 0,0 1 0,1 0 0,0 2 0,0-1 0,-6 8 0,-17 16 0,-28 34 0,63-66 1,1 0-1,-1 1 0,1-1 1,0 1-1,-1 0 0,1-1 1,0 1-1,0 0 0,0 0 1,0 0-1,1 0 1,-1-1-1,1 1 0,-1 0 1,1 0-1,-1 0 0,1 0 1,0 0-1,0 0 0,0 0 1,0 1-1,1 0 0,-1-1-1,1 1-1,1-1 1,-1 0 0,0 1 0,0-1 0,1 0-1,-1 0 1,1 0 0,0 0 0,0 0-1,0 0 1,0-1 0,0 1 0,0 0 0,1 0 1,7 4 19,0-1 1,1 0 0,0 0 0,0-1 0,0-1 0,0 1-1,2-1-19,14 1 358,0 0-1,-1-1 0,1-2 1,1-1-358,-27 0-334,1 0 0,-1-1 0,1 1 1,-1 0-1,0-1 0,1 1 0,-1-1 1,0 1-1,0-1 0,0 0 0,1 1 1,-1-1-1,0 0 0,0 0 0,0 0 1,0 0 333,6-4-4516,1 0-1777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0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41 6528,'10'-3'394,"0"2"1,-1 0-1,1 0 0,0 0 1,0 2-1,3-1-394,23 0 962,116-16 93,-86 7-111,0 2 1,6 4-945,-71 3 128,-1 0-43,0 0-170,0 0-747,0 0-2795,0 0-42,0 0 2346,0 0 491,0 0-661</inkml:trace>
  <inkml:trace contextRef="#ctx0" brushRef="#br0" timeOffset="1">39 290 7296,'3'-1'109,"1"0"1,-1 0-1,1 0 1,-1 1 0,1-1-1,-1 1 1,1 0-1,0 0 1,-1 0 0,1 0-1,0 1 1,-1-1-1,1 1 1,-1 0-1,1 0 1,-1 0 0,0 1-1,1-1 1,-1 1-1,0 0 1,0 0-1,1 1-109,3 0 166,-1 0 0,1 0-1,-1-1 1,1 0 0,0 0 0,0 0-1,0-1 1,0 0 0,0-1-166,69 3 649,-63-3-486,-10 0-188,6 0-31,0 0 1,1 0-1,-1-1 1,0 0-1,0 0 1,0-1-1,0-1 1,5-1 55,-7-3-4108,-5 5-960,-2 2 5050,0 0-1433</inkml:trace>
  <inkml:trace contextRef="#ctx0" brushRef="#br0" timeOffset="2">31 93 5760,'-12'206'6739,"5"-119"-6298,3-1 1,4 1 0,4 0-442,8-42 2048,-12-43-1686,0-2-63,125 5 341,-83-5-2287,21 6-5901,-24 1 2002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1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0 240 9856,'0'0'405,"0"0"64,0 0-42,0 0 21,0 0-128,0 0 21,0 0-63,0 0-22,0 0 0,22 9 1429,-5-5-1438,0-1 1,0-1-1,0 0 1,0-1-1,1-1 1,-1-1-1,1 0-247,9 0 585,-1 0-1,15 3-584,-39-1 457,-2-1-1483,1 0-2607,-1 0-5583</inkml:trace>
  <inkml:trace contextRef="#ctx0" brushRef="#br0" timeOffset="1">190 0 8576,'0'0'384,"0"0"0,0 0 21,0 0 107,0 0 128,-2 28 1643,-3 72-341,2-72-1665,1-1 0,1 0 0,1 1 0,2-1 1,1 0-1,1 4-277,-3-19 270,0-3 1083,1-9-5186,0-5-5626,3-3 5235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1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313 197 7936,'-8'-16'6351,"2"7"-6236,0 0 0,0 0-1,-1 1 1,-1 0 0,1 0 0,-6-3-115,9 9 0,-1 0 0,1 0 0,0 1 0,0 0 0,-1 0 0,1 0 0,-1 0 0,1 1 0,-1 0 0,1 0 0,-1 0 0,1 0 0,0 1 0,-1-1 0,1 1 0,-1 0 0,1 1 0,0-1 0,0 1 0,0 0 0,0 0 0,0 0 0,-1 1 0,-7 4 0,0 1 0,0 0 0,1 0 0,1 2 0,-1-1 0,-6 10 0,9-10 0,2 0 0,-1 0 0,1 1 0,1 0 0,0 0 0,0 1 0,1 0 0,0-1 0,1 1 0,0 0 0,1 1 0,0-1 0,1 11 0,0-15 0,1 0 0,0 1 0,0-1 0,1 0 0,0 0 0,0 0 0,1 0 0,0 0 0,0 0 0,0 0 0,1-1 0,0 1 0,1-1 0,-1 0 0,1 0 0,0 0 0,1 0 0,-1-1 0,1 0 0,0 0 0,1 0 0,2 2 0,2-1 47,1 0 1,0-1 0,1 0 0,-1 0 0,1-1 0,0-1-1,8 1-47,-16-3 71,-20 15 398,2-4-457,0 0-1,0 1 1,2 0-1,0 1 1,0 0-1,1 1 1,1 0-1,0 1 1,1 0-1,1 0 1,1 1-1,0 0 1,1 3-12,5-18 0,0 0 0,1 0 0,0 0 0,-1 0 1,1 1-1,0-1 0,0 0 0,0 0 0,0 0 1,1 0-1,-1 1 0,1-1 0,-1 0 0,1 0 1,0 0-1,0 0 0,0 0 0,0 0 0,0 0 0,0 0 1,1 0-1,1 1 5,0 0 1,0 0 0,0-1-1,0 1 1,1-1-1,-1 0 1,0 0 0,1 0-1,0-1 1,0 1 0,1 0-6,11 2 16,0-1 1,-1 0 0,1-1-1,0 0 1,6-2-17,-15 1-1,1-1-1,-1-1 1,0 1 0,1-1-1,-1-1 1,0 1 0,0-1-1,6-3 2,-8 3-553,0-1 0,0 1 0,0-1 0,0 0 0,-1-1-1,0 1 1,3-3 553,9-9-8426</inkml:trace>
  <inkml:trace contextRef="#ctx0" brushRef="#br0" timeOffset="1">477 6 11264,'4'-2'430,"0"1"0,0 0 0,1 1 1,-1-1-1,0 1 0,1 0 0,-1 0 0,1 0 1,-1 0-1,0 1 0,1 0-430,-2-1 28,0 1 0,-1-1 1,1 1-1,0 0 0,0 0 0,-1 0 0,1 0 1,0 1-1,-1-1 0,2 2-28,-3-3 37,0 1 0,-1-1 0,1 1 0,0 0 0,-1 0 0,1-1-1,-1 1 1,1 0 0,-1 0 0,1 0 0,-1 0 0,0-1 0,1 1 0,-1 0 0,0 0 0,0 0 0,0 0 0,0 0 0,1 0 0,-1 0 0,0 0 0,-1 0 0,1 0-1,0 0 1,0 0 0,0 0 0,-1 0 0,1-1 0,0 1 0,-1 0-37,-2 5 75,0 0 0,0-1-1,-1 1 1,0-1 0,0 0 0,-1 0-1,1 0 1,-1-1 0,0 0 0,0 0-1,0 0 1,-1 0 0,0-1 0,0 0-75,-28 21 126,34-24-126,-1 1 0,1-1 1,-1 0-1,1 0 0,0 0 0,-1 1 0,1-1 0,0 0 0,-1 1 0,1-1 0,0 0 0,0 0 0,-1 1 0,1-1 0,0 1 0,0-1 0,-1 0 0,1 1 0,0-1 0,0 0 0,0 1 0,0-1 0,0 1 0,0-1 0,-1 1 0,1-1 0,0 0 0,0 1 0,0-1 0,1 1 1,-1-1-1,0 1 0,0-1 0,0 0 0,0 1 0,0-1 0,0 1 0,1-1 0,-1 0 0,0 1 0,0-1 0,0 0 0,1 1 0,-1-1 0,0 0 0,1 1 0,-1-1 0,0 0 0,1 1 0,-1-1 0,0 0 0,1 0 0,-1 0 0,0 1 0,1-1 0,-1 0 0,1 0 0,-1 0 1,0 0-1,1 0 0,26 7 79,-25-7-54,15 2 285,0-1-1,0 0 0,14-3-309,20 2-2111,-18 3-5132,-23 0 779,0 1 3840</inkml:trace>
  <inkml:trace contextRef="#ctx0" brushRef="#br0" timeOffset="2">1049 423 10752,'-5'1'399,"1"-2"0,-1 1 0,1 0 0,-1-1 1,1 0-1,-1 0 0,1 0 0,-1 0 0,1-1 1,-4-1-400,-24-7 253,20 9-168,-1 1 1,1 0 0,0 1-1,0 0 1,0 1-1,0 0 1,0 1-1,0 0 1,1 1-1,-1 0 1,-6 5-86,5-3 30,1 0-1,0 1 1,1 0-1,-1 1 1,1 1 0,1 0-1,0 0 1,0 1 0,1 0-1,-2 3-29,7-7 1,0 0 1,0 1-1,1 0 0,0-1 1,0 1-1,1 1 0,-1-1 0,2 0 1,-1 0-1,1 1 0,0-1 1,0 1-1,1-1 0,0 1 1,1-1-1,-1 1 0,1-1 0,2 5-1,-2-6 0,1-1 0,0 1 0,0 0 0,0-1 0,1 1 0,0-1 0,0 0 0,0 0 0,0 0 0,1-1-1,0 1 1,0-1 0,0 0 0,1 0 0,-1 0 0,1 0 0,0-1 0,0 0 0,0 0 0,1 0 0,-1-1 0,1 1 0,2-1 0,7 3 369,1-2 0,0 0 0,15 1-369,-16-3-1334,-1-1 0,1 0 0,-1-1-1,0-1 1,1 0 0,-1-1 0,0 0 0,-1-2 0,1 1 0,0-1 0,10-7 1334,7-4-1536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1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26 1 7552,'2'0'53,"0"-1"1,0 1 0,0 1-1,0-1 1,0 0-1,0 0 1,0 1 0,0-1-1,-1 1 1,1-1 0,0 1-1,0 0 1,1 0-54,-3 0 102,1 0 0,0 0 0,0 1-1,0-1 1,-1 0 0,1 0 0,-1 0 0,1 0 0,-1 1 0,1-1 0,-1 0 0,0 0 0,1 1 0,-1-1 0,0 0-1,0 1 1,0-1 0,0 0 0,0 1 0,0-1 0,-1 1-102,-5 49 929,-2-1-1,-3 1 1,-9 24-929,9-32 286,10-41-243,0 1-1,1-1 1,-1 1 0,1-1-1,-1 1 1,1-1 0,0 1-1,0 0 1,0-1 0,0 1-1,0 0 1,1-1 0,-1 1-1,1 1-42,0-3 27,0 0-1,0 0 1,1 0-1,-1 0 1,0 0-1,0 0 0,1-1 1,-1 1-1,0 0 1,1-1-1,-1 1 1,1-1-1,-1 1 1,1-1-1,-1 0 0,1 0 1,-1 0-1,1 1 1,-1-1-1,1-1 1,-1 1-1,1 0 1,-1 0-1,1 0 1,0-1-27,199-6 728,-100 5 975,21-5-1703,-113 5 327,-5 1-3967,-10-6-6685,-4-1 8604,2 0 57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1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575 265 9856,'0'0'149,"0"0"107,0 0 107,0 0 63,0 0 193,-3-22 2218,-3 4-2680,0 0-1,-2 0 1,0 1-1,-1 0 0,-1 1 1,0 0-1,-1 0 1,-1 1-1,-1 1 1,0 0-1,0 0 0,-3 0-156,12 11 10,0 0-1,-1 0 1,1 0-1,-1 1 1,0-1-1,1 1 1,-1 0-1,0 1 1,0-1-1,-1 1 1,1 0-1,0 0 1,0 1-1,0-1 1,-1 1-1,1 0 1,0 1-1,-1-1 1,1 1-1,0 0 1,0 0-1,0 1 1,0 0-1,0-1 1,0 2-1,0-1 1,-1 1-11,-9 6 2,1 0-1,0 0 0,0 1 0,1 1 1,0 0-1,1 1 0,0 0 0,1 2 0,-21 24-11,3 2-1,-2 6 12,23-33-28,0-1 0,1 1 0,0 1 1,1-1-1,1 1 0,0 0 0,1 1 0,1-1 0,0 1 0,1-1 0,0 1 0,1 8 28,2-15-17,-1 0-1,1 1 0,0-1 0,1 1 1,0-1-1,1 0 0,-1 0 0,1 0 1,1-1-1,0 1 0,0-1 0,0 1 1,1-1-1,0 0 0,0-1 0,1 0 1,0 1-1,0-2 0,0 1 0,1-1 1,0 0-1,4 3 18,2-1-2,1 0 0,0-1 1,0-1-1,0 0 0,1 0 0,0-2 0,0 0 1,0 0-1,0-2 0,0 0 0,0 0 1,5-2 1,-18 1-6,1 0 1,0 0 0,0-1 0,-1 0-1,1 1 1,0-1 0,-1 0 0,1 0-1,-1 0 1,1-1 0,-1 1 0,0-1-1,1 1 1,-1-1 0,0 0 0,0 0 0,0 1-1,1-3 6,16-27-3553,-13 17-4831</inkml:trace>
  <inkml:trace contextRef="#ctx0" brushRef="#br0" timeOffset="1">285 347 10752,'3'4'149,"1"-1"0,0 0 0,0 1 1,0-2-1,0 1 0,0 0 1,1-1-1,-1 0 0,1 0 0,0 0 1,-1-1-1,1 1 0,0-1 0,1 0-149,75 10 724,-71-10-615,63-2 876,-27-1-6663,-45 2 1433,-1 0 1045</inkml:trace>
  <inkml:trace contextRef="#ctx0" brushRef="#br0" timeOffset="2">428 443 8320,'0'0'256,"0"0"0,-2 10 256,1 2 0,1 4 384,0 1 128,0 2-640,0 0 0,0 3-128,-2-3 0,-1 2-128,3-6 0,0 0-128,0-3 128,3-4-256,-3-2 0,0 0-9344</inkml:trace>
  <inkml:trace contextRef="#ctx0" brushRef="#br0" timeOffset="3">0 758 3968,'121'2'1860,"-45"0"1167,-1-4 0,8-3-3027,52-6 451,48-5-944,-159 15-7891,-16 4 6080</inkml:trace>
  <inkml:trace contextRef="#ctx0" brushRef="#br0" timeOffset="4">916 784 4480,'11'-1'682,"1"0"0,0 1 0,0 0 0,0 1 0,-1 0 0,7 2-682,30 2 1881,75-6-294,81-12-1587,-75 3 248,-118 9-234,106-7 694,1 5-1,105 12-707,-216-9 102,12 3-353,-18-3-3568,-1 0-511,0 0 703</inkml:trace>
  <inkml:trace contextRef="#ctx0" brushRef="#br0" timeOffset="5">1287 240 9600,'-1'1'119,"1"-1"-1,-1 1 1,0-1 0,0 1 0,0-1 0,0 1 0,0-1 0,1 0-1,-1 0 1,0 1 0,0-1 0,0 0 0,0 0 0,0 0 0,0 0 0,0 0-1,0 0 1,0 0 0,0 0 0,0 0 0,0-1 0,0 1 0,0 0-1,0-1 1,0 1 0,1 0 0,-1-1 0,0 1 0,0-1 0,0 0-1,1 1 1,-1-1 0,0 1 0,0-1 0,1 0 0,-1 0 0,1 1-1,-1-1 1,1 0 0,-1 0 0,1 0 0,-1 0-119,-11-14 341,8 12-289,0-1 0,0 2 0,0-1 0,0 0 0,-1 1 0,1 0 0,-1 0 0,1 0 0,-1 1 0,0-1 1,0 1-1,0 0 0,1 0 0,-1 1 0,0 0 0,0 0 0,0 0 0,0 0-52,-7 1 18,1 0 1,0 1-1,0 0 1,0 0-1,1 1 1,-1 1 0,-5 2-19,8-2 0,0 1 0,1-1 0,0 1 0,0 1 0,0-1 0,1 1 0,0 0 0,0 1 0,0-1 0,1 1 0,0 1 0,0-1 0,1 0 0,0 1 0,0 0 0,1 0 0,0 0 0,0 1 0,1-1 0,0 0 0,0 3 0,1-3 0,0-1 0,1 0 0,-1 0 0,1 0 0,0 1 0,1-1 0,0 0 0,0 0 0,1 0 0,-1 0 0,2 0 0,-1 0 0,1 0 0,0-1 0,0 1 0,1-1 0,0 0 0,0 0 0,0 0 0,1-1 0,0 1 0,0-1 0,0 0 0,0-1 0,6 4 0,-5-4-20,1-1 0,-1 0 0,1 0 0,-1-1 0,1 1 0,0-2 0,0 1 0,0-1 0,0 0 0,3 0 20,44 1-7182,-47-2 5412,14 0-2902</inkml:trace>
  <inkml:trace contextRef="#ctx0" brushRef="#br0" timeOffset="6">1403 360 12416,'0'0'0,"-3"9"128,3-9 128,0 0-128,0 0 128,0 0 128,0 0 0,8 0-256,3 0 128,3 0-128,4 0 128,1-1-128,1-1 0,1 2 0,-4-1 0,-3-1-1408,-1 0 128,1 1-8064</inkml:trace>
  <inkml:trace contextRef="#ctx0" brushRef="#br0" timeOffset="7">1711 381 9344,'-1'10'0,"1"-9"27,-1-1 0,1 1 0,0 0 1,0 0-1,0 0 0,0-1 1,0 1-1,0 0 0,0 0 0,0 0 1,0-1-1,1 1 0,-1 0 0,0 0 1,1-1-1,-1 1 0,0 0 0,1 0 1,-1-1-1,1 1 0,-1 0-27,1-1 58,-1 0-1,1 1 1,-1-1 0,1 0 0,-1 0-1,1 0 1,-1 0 0,1 0-1,-1 0 1,1 0 0,0 0-1,-1 0 1,1 0 0,-1 0-1,1 0 1,-1-1 0,1 1-1,-1 0 1,1 0 0,-1 0-1,1-1 1,-1 1 0,1 0-58,25-21 2571,-25 20-2412,14-13 80,-2-1 0,0 0 0,-1 0 0,0-1 0,-2-1 0,0 0 0,2-6-239,9-22 251,-2 0 1,3-19-252,-22 63 107,7 24 21,-4 0-102,0 1 1,-1 0 0,-2-1-1,0 1 1,-3 22-27,-1 30-6,8 18 180,-2-75-3461,0 1-3562,-2-19 2263,0-1 2751</inkml:trace>
  <inkml:trace contextRef="#ctx0" brushRef="#br0" timeOffset="8">2070 85 10496,'0'0'149,"2"2"86,5 5 42,0 0 1,0 0 0,-1 0 0,0 1 0,0 0 0,-1 0-1,0 0 1,0 1 0,-1-1 0,0 1 0,-1 0 0,2 7-278,-2-2 244,0 0 0,-1 1 1,0-1-1,-1 1 1,-1 0-1,0-1 1,-1 1-1,-1 2-244,-3 9-251,0 1 0,-2-1 0,-1-1 0,-1 1-1,-1-1 1,-1-1 0,-2 0 0,0-1 0,-4 5 251,-7 7-9557</inkml:trace>
  <inkml:trace contextRef="#ctx0" brushRef="#br0" timeOffset="9">959 0 6528,'-8'8'874,"-4"4"-591,1 0 0,1 0-1,0 1 1,1 0-1,1 1 1,0 0-1,0 0 1,2 1 0,-6 15-283,9-19 56,0 0 0,1 1 0,0-1 0,0 1 0,2-1 0,-1 1 0,1 0 0,1-1 0,0 1 0,1 0 0,0-1 0,1 0 0,0 1 0,2 1-56,13 33 4,1-2 0,6 5-4,25 40-2973,-25-49-2232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2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77 6784,'13'-9'4557,"2"-11"-2758,-13 17-1759,0 0 0,0 0 0,0 0 0,0 0 0,1 1 1,-1-1-1,1 1 0,2-3-40,2 2 54,0 0 0,-1 0 0,1 1 0,0-1-1,0 1 1,0 1 0,1 0 0,-1 0 0,0 0 0,0 1 0,1 0 0,-1 0 0,0 1 0,1-1 0,0 2-54,7 1 100,1 0-1,-1 1 1,0 1 0,0 0 0,-1 1 0,9 5-100,-21-11 62,0 1 1,0 0 0,0 1-1,0-1 1,0 0 0,0 0-1,0 1 1,0-1-1,-1 1 1,1 0 0,-1-1-1,1 1 1,-1 0-1,1 0 1,-1 0 0,0 0-1,0 0 1,0 0-1,0 0 1,-1 1 0,1-1-1,0 0 1,-1 1-63,0 0 47,0-1-1,-1 1 1,1 0 0,-1 0 0,0-1 0,1 1 0,-1 0-1,-1-1 1,1 1 0,0-1 0,-1 0 0,1 1-1,-1-1 1,0 0 0,1 0 0,-3 2-47,-6 6 62,-1 0 0,-1-1-1,0 0 1,0-1 0,0-1 0,-9 5-62,-21 5 133,30-13-113,0 1 1,1 0-1,0 1 0,-1 0 0,-8 8-20,13-7 0,3 1 0,4-8 0,1 1 0,-1-1 0,0 1 0,0-1 0,0 1 0,0-1 0,0 1 0,0-1 0,1 1 0,-1-1 0,0 0 0,0 1 0,1-1 0,-1 1 0,0-1 0,0 0 0,1 1 0,-1-1 0,1 1 0,-1-1 0,0 0 0,1 0 0,-1 1 0,1-1 0,-1 0 0,0 0 0,1 1 0,-1-1 0,1 0 0,-1 0 0,1 0 0,0 0 0,15 3 0,-15-2 0,26 2 0,0-2 0,0 0 0,1-2 0,-1 0 0,0-2 0,4-2 0,45-3 0,-56 6 22,-14 1 104,0 0-1,0 0 1,0 1 0,0 0-1,0 0 1,0 1-1,0 0 1,-1 0-1,3 0-125,-6 0 235,-2-1-64,0 0 42,0 0-256,0 0-789,0 0-2133,0 0-7765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0:51:43.82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0 196 8448,'24'-18'725,"-12"13"-677,1 0 1,-1 1-1,2 0 0,-1 1 0,0 0 1,0 1-1,1 1 0,-1 0 0,1 1 1,0 0-1,-1 1 0,0 1 1,1 0-1,-1 1 0,0 0 0,0 1 1,0 1-1,0 0 0,9 5-48,-10-5 37,-1 1 0,-1 0 0,1 1 0,-1-1-1,0 2 1,-1 0 0,0 0 0,0 1 0,-1 0 0,0 0 0,0 1-1,-1 0 1,0 0 0,-1 0 0,0 1 0,-1 0 0,0 1 0,-1-1-1,0 1 1,-1 0 0,0 0 0,-1 1-37,-2-4 82,0 1 0,-1-1 0,0 1 0,0-1 0,-1 1 0,-1-1 0,1 0 0,-2 0 0,1 0 1,-1-1-1,0 1 0,-1-1 0,0 0 0,-1 0 0,1 0 0,-1-1 0,-1 0 0,-2 2-82,-13 14 260,-1-2 0,-1 0 0,-1-2 0,-24 15-260,40-29 44,-1 0 0,0 0 0,1 0 0,-2-2 0,1 1 0,0-1 0,-1-1 0,1 0-1,-1 0 1,0-1 0,-6 0-44,13-1 16,-1 0 0,0 0 0,0 0 0,0-1 0,1 0 0,-1 0-1,0 0 1,1 0 0,-1-1 0,1 0 0,-1 0 0,1 0 0,0 0 0,0-1 0,0 0-1,0 0 1,0 0 0,1 0 0,-1 0 0,1-1 0,0 1 0,0-1 0,0 0-1,0 0 1,1 0 0,-2-4-16,3 5 1,-1 0 0,1 1 0,0-1 0,1 1 0,-1-1 0,0 0 0,1 0 0,0 0 0,-1 1 0,1-1 0,0 0 0,0 0 0,1 0 0,-1 0 0,1 1 0,-1-1 0,1 0 0,0 1 0,0-1 0,0 0 0,0 1-1,2-2 0,-1 1 0,1-1 1,0 1-1,0 0 1,0 0-1,0 0 1,0 1-1,1-1 1,-1 1-1,1 0 1,0 0-1,0 0 1,0 0-1,16-6-1,1 1 0,0 1 0,1 2 0,-1 0 0,5 0 1,-7 1 0,107-15-3542,-89 13-3796</inkml:trace>
  <inkml:trace contextRef="#ctx0" brushRef="#br0" timeOffset="594.886">626 27 10496,'-2'2'0,"1"-1"0,0 1 0,0 0 0,0 0 0,0-1 0,1 1 0,-1 0 0,0 0 0,1 0 0,-1 0 0,1 0 0,0 0 0,0 0 0,0 0 0,0 0 0,0 0 0,0 0 0,0 0 0,0 0 0,1 0 0,0 1 0,0 6 0,14 312 512,-14-307-465,0 1 1,1 0-1,0-1 0,1 0 1,1 0-1,0 0 1,1 0-1,1 0-47,-4-10 47,-1-1-1,1 0 1,0 0-1,0 0 1,0-1-1,0 1 0,0 0 1,1-1-1,-1 1 1,1-1-1,0 0 1,0 0-1,0 0 1,0 0-1,0 0 0,0-1 1,0 1-1,0-1 1,1 0-1,-1 0 1,0 0-1,1 0 1,-1-1-1,1 1 0,-1-1 1,1 0-1,-1 0 1,1-1-1,-1 1 1,1 0-1,-1-1 1,1 0-1,-1 0 0,1 0 1,1-1-47,10-4 125,1 0 0,-1-1 0,-1-1 0,1 0 0,-1-1 0,-1-1 1,1 0-1,-2-1 0,1 0 0,-2-1 0,1 0 0,-2-1 0,0 0 0,0-1 0,-1 0 0,-1 0 0,0-1 1,-1 0-1,-1 0 0,0-1 0,-1 0 0,1-9-125,-3 15 72,4-27 331,0-1 0,-1-12-403,-6 38 99,1-1 1,-1 0-1,-1 1 0,-1 0 0,1-1 0,-2 1 0,0 0 0,0 0 0,-3-7-99,1 9 0,-7-5 120,10 15-4859,1 0 2084,1 0-4406</inkml:trace>
  <inkml:trace contextRef="#ctx0" brushRef="#br0" timeOffset="1031.051">1154 527 10368,'0'0'277,"0"0"64,0 0-63,0 0-1,24-8 619,-6 3-787,1 0 0,-1 1 0,1 1 0,0 1 0,-1 1 0,1 0 0,0 2 0,0 0 0,11 3-109,-16-3 292,-3-1-3997,-11 0-3100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2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20 6784,'0'0'640,"0"0"0,0 0 0,0 0-22,0 0-84,0 0-1,0 0 107,0 0 43,0 0-214,0 0-42,0 0-214,2-1 0,33-1 1041,32 1-1254,-44 3 225,0-2 0,-1-1-1,1-1 1,0-1 0,-1-1 0,11-3-225,-30 6 192,3 1-704,-4 0-2240,-2 0-640,0 0-640,0 0-85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3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16 217 10112,'1'-6'269,"-1"0"1,1 0-1,1 0 1,-1 0-1,1 0 0,0 0 1,1 0-1,-1 1 1,1-1-1,0 1 1,1-1-1,0 0-269,7-13 201,-6 10-111,1-1-1,0 1 0,0 0 1,1 1-1,0 0 0,0 0 0,1 0 1,0 1-1,1 0 0,-1 0 1,1 1-1,1 0-89,-4 3 40,-1 0-1,0 1 1,1-1-1,0 1 1,-1 1-1,1-1 1,0 1-1,0 0 1,0 0-1,0 0 1,0 1-1,0 0 1,0 0-1,0 1 1,0 0-1,0 0 1,0 0-1,0 0 1,-1 1-1,1 0 1,0 1 0,2 1-40,-4-2 28,0 1 1,0 0 0,0 1 0,0-1 0,-1 1 0,1-1 0,-1 1 0,0 0 0,0 0 0,0 0 0,-1 1 0,1-1 0,-1 1 0,0-1 0,-1 1 0,1 0 0,-1 0 0,0 0 0,0 0 0,0 0 0,-1 0 0,0 0 0,0 0 0,0 0 0,-1 2-29,1 2 55,-1 0 0,0 0 0,-1 0-1,0-1 1,0 1 0,-1-1 0,0 1 0,-1-1 0,0 0 0,0 0 0,-1-1 0,1 1 0,-2-1 0,-1 1-55,-12 10 56,0-2 0,-2 0 0,0-2 0,-1 0 0,-21 9-56,-33 23 40,66-40 4,0 0-31,1 0-1,0 1 1,0 1-1,0-1 0,-4 6-12,13-13 1,0 1 0,-1-1-1,1 0 1,0 1-1,0-1 1,-1 1 0,1-1-1,0 1 1,0-1-1,0 1 1,-1-1 0,1 1-1,0-1 1,0 1-1,0-1 1,0 1-1,0-1 1,0 1 0,0-1-1,0 1 1,0-1-1,0 1 1,0-1 0,1 1-1,-1-1 1,0 0-1,0 1 1,0-1-1,1 1 1,-1-1 0,0 1-1,16 11 69,22 1 78,-12-9-50,1-2-1,-1 0 1,1-2-1,0-1 0,16-3-96,-4-1-3539,-1 0-3907,-30 4 5171,17-4-264,1-1 1110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30:56.53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339 2297 12416,'0'0'149,"0"0"86,-18-16 767,14 12-961,-1 1-1,1 0 1,-1 1-1,0-1 1,0 1 0,-1 0-1,1 0 1,0 0-1,-1 1 1,1 0-1,0 0 1,-1 0-1,0 1 1,1 0 0,-1 0-1,-1 0-40,-2 2 17,1-1-1,0 1 0,-1 1 1,1-1-1,0 1 1,0 1-1,1-1 0,-1 1 1,1 1-1,-3 1-16,-3 4 0,0 0 0,1 1 0,0 0-1,1 1 1,0 0 0,1 1 0,0 0 0,1 0-1,0 1 1,1 1 0,0 3 0,5-11 16,0 1 0,1 0 0,0 0 0,0 0 0,1 0 0,0 0 0,1 0 1,0 0-1,0 0 0,0 0 0,1 0 0,0 0 0,1 0 0,0 0 0,0 0 0,1 0 0,0-1 0,0 1 0,2 0-16,-3-3 12,1 0-1,0-1 0,0 1 0,0-1 0,1 0 0,-1 0 1,1 0-1,0 0 0,0-1 0,1 1 0,-1-1 1,1 0-1,-1-1 0,1 1 0,0-1 0,0 0 1,0 0-1,0-1 0,1 1 0,-1-1 0,0 0 0,0 0 1,1-1-1,-1 0 0,1 0 0,-1 0 0,0 0 1,6-2-12,-1 0-692,-1-1 1,0 1 0,1-2 0,-1 1 0,8-6 691,2 0-8064</inkml:trace>
  <inkml:trace contextRef="#ctx0" brushRef="#br0" timeOffset="1">76 2509 11648,'8'2'0,"5"2"0,-1-2 0,0 0 0,7-7 0,5-4 0,3-1 128,3 1-128,-2 1 0,3 0 0,-4 2 0,-3-1-2176,-5 3 0,-2-1-2944</inkml:trace>
  <inkml:trace contextRef="#ctx0" brushRef="#br0" timeOffset="2">317 2470 8192,'-2'5'642,"-1"0"1,1 1 0,0-1 0,1 1-1,-1-1 1,1 1 0,0-1-1,0 1 1,1 0 0,0 0-643,1 63 961,0-46-691,2 16 608,8 38-878,-2-27-5847,-8-40 3584,1 1-3667</inkml:trace>
  <inkml:trace contextRef="#ctx0" brushRef="#br0" timeOffset="3">646 2205 14464,'4'76'1231,"-3"-57"-1042,0-1 0,-1 0 0,0 1 0,-2-1-1,0 3-188,-17 63 856,-10 23-856,-11 45 446,28-112-326,-2 13 16,14-52-133,0 0 0,0 0 1,0 0-1,0 0 1,0 0-1,0 0 0,0-1 1,0 1-1,0 0 0,1 0 1,-1 0-1,0 0 0,0 0 1,1-1-1,-1 1 0,1 0 1,-1 0-1,1-1 0,-1 1 1,1 0-1,-1-1 0,1 1 1,0 0-1,-1-1 0,1 1 1,0-1-1,-1 1 0,1-1 1,0 1-1,0-1 1,-1 0-1,1 1 0,0-1 1,0 0-1,0 0-3,27 3-19,-24-4 27,54-1-63,24-6 55,-24 2 695,27 2-695,-85 4 235,0 0-64,0 0-1,0 0-234,0 0-853,0 0-3157,-2-4-2967,-4-5 4349,1 1 1246,-1-8-687</inkml:trace>
  <inkml:trace contextRef="#ctx0" brushRef="#br0" timeOffset="4">1249 2200 8576,'-1'0'171,"1"-1"0,0 0 1,-1 1-1,1-1 0,-1 1 0,1-1 1,0 0-1,0 1 0,-1-1 0,1 0 1,0 1-1,0-1 0,0 0 1,0 0-1,0 1 0,0-1 0,0 0 1,0 1-1,0-1 0,0 0 0,0 0 1,1 1-1,-1-1-171,4-29 583,-2 14-263,-1 11-259,-1 0 0,0 0-1,0-1 1,-1 1 0,1 0-1,-1 0 1,0 0 0,-1 0-1,1 0 1,-1 0-1,0 0 1,-1 0 0,1 0-1,-1 1 1,1 0 0,-4-4-61,4 6 6,0 0 1,0 0-1,-1 0 1,1 1-1,0-1 1,-1 1 0,1-1-1,-1 1 1,1 0-1,-1 0 1,0 0-1,1 0 1,-1 1-1,0-1 1,0 1-1,0-1 1,1 1 0,-1 0-1,0 0 1,0 0-1,0 1 1,0-1-1,1 1 1,-1-1-1,0 1 1,0 0-1,1 0 1,-1 0-1,1 1 1,-1-1 0,0 1-7,-3 2 18,-1 0 0,1 1 0,-1 0 0,1 0 0,0 0 1,1 1-1,0 0 0,0 0 0,0 0 0,0 1 0,1-1 1,0 1-1,1 0 0,-1 0 0,1 1 0,-1 6-18,0-2 61,1 0-1,0 0 1,1 0-1,0 0 1,1 1-1,1-1 1,0 1-1,0-1 1,1 0 0,2 5-61,-3-15 17,0 0 0,0 0 0,1 0 0,-1 0 1,1 0-1,0 0 0,-1 0 0,1 0 0,0 0 1,0 0-1,0 0 0,1 0 0,-1-1 1,0 1-1,1-1 0,-1 1 0,1 0 0,-1-1 1,1 0-1,0 0 0,1 2-17,-1-3 17,0 1 0,0-1 0,0 1 1,1-1-1,-1 0 0,0 0 0,0 0 0,0 0 0,1 0 0,-1-1 0,0 1 0,0-1 1,0 1-1,0-1 0,0 0 0,0 1 0,1-2-17,8-4 62,-1 0 0,1-1 0,-2 0 0,1-1 0,-1 0 0,6-7-62,6-7 18,0-1 0,-2-1 0,-1-1 1,-1-1-1,-1 0 0,-2-1 0,0-1 1,-2 0-1,-1-1 0,-1 0 1,-2-1-1,-1 0 0,-1 0 0,-1-1-18,-5 0-21,0 30-86,-6 24-21,-5 31 272,4 0 0,1 1 0,3 0 0,3 0 0,2-1 0,2 1 0,3 0 0,8 32-144,-13-82-47,-1 0 378,-1-1-6438,0-4-2021</inkml:trace>
  <inkml:trace contextRef="#ctx0" brushRef="#br0" timeOffset="5">1767 2046 9984,'0'0'256,"-8"-27"2069,5 20-1964,0 0 1,-1 0-1,1 0 1,-2 0-1,1 1 1,-1 0 0,1 0-1,-2 0 1,-1-1-362,5 4 15,-1 1 1,0 0 0,0 0-1,0 0 1,0 0 0,0 1 0,-1-1-1,1 1 1,0 0 0,-1 0 0,1 0-1,-1 0 1,1 1 0,-1-1-1,1 1 1,-1 0 0,1 0 0,-1 0-1,1 1 1,-1-1 0,-2 2-16,-1 0 15,0 1 0,0 0 0,0 0-1,1 1 1,0-1 0,0 1 0,0 1 0,0-1 0,0 1 0,1 0 0,0 1 0,0-1 0,0 1 0,1 0 0,0 0-1,0 0 1,0 1 0,1-1 0,-2 7-15,2-7 14,1-1 0,0 0 0,0 1 0,0 0 0,1-1 0,0 1 0,0 0 0,0 0 0,1-1 0,0 1 0,0 0 0,0 0 0,1 0 0,0 0 0,0-1 0,1 1 0,-1 0 0,1-1 0,0 0 0,1 1 0,-1-1 0,1 0-1,0 0 1,4 4-14,-3-4-5,1 0 0,0 0-1,0-1 1,1 0-1,0 0 1,-1 0 0,1-1-1,0 1 1,1-1-1,-1-1 1,0 0 0,4 1 5,30 2-5397,-27-5-2325</inkml:trace>
  <inkml:trace contextRef="#ctx0" brushRef="#br0" timeOffset="6">979 2494 7168,'0'0'149,"0"0"171,0 0 384,18 5 1664,204 0 384,191 19-1522,-233-22-3548,-166-2-6087</inkml:trace>
  <inkml:trace contextRef="#ctx0" brushRef="#br0" timeOffset="7">1317 2853 9984,'0'0'149,"9"-25"2859,-9 21-2885,0 1 0,-1-1-1,1 1 1,-1-1 0,0 1 0,0-1 0,0 1-1,-1-1 1,1 1 0,-1 0 0,0 0 0,0 0-1,0 0 1,0 0-123,-33-40 734,32 39-665,-1 0-1,0 1 1,0-1-1,-1 1 1,1-1-1,-1 1 1,1 0-1,-1 1 1,-4-3-69,7 5 6,0 0-1,0-1 1,0 1-1,1 0 1,-1 0-1,0 0 1,0 0 0,0 0-1,0 1 1,1-1-1,-1 0 1,0 1-1,0-1 1,1 1-1,-1 0 1,0 0 0,1 0-1,-1-1 1,1 1-1,-1 1 1,1-1-1,-1 0 1,1 0 0,0 0-1,0 1 1,-1-1-1,1 1 1,0-1-1,0 1 1,0-1 0,1 1-6,-6 8 11,1 0 1,0 0-1,1 0 1,0 1 0,1-1-1,0 1 1,0 0-1,1 0 1,1 0 0,0 1-1,0-1 1,1 0-12,0 4-2,1-1 1,0 1 0,1-1 0,0 0-1,1 0 1,1 0 0,0 0 0,1 0 0,2 1 1,-7-13 8,0-1 1,1 0-1,0 0 1,-1 1-1,1-1 1,0 0 0,-1 0-1,1 0 1,0 0-1,0 0 1,0 0-1,0 0 1,0 0 0,0 0-1,0-1 1,0 1-1,1 0 1,-1 0 0,0-1-1,0 1 1,0-1-1,1 1 1,-1-1-1,0 0 1,1 0 0,-1 1-1,0-1 1,1 0-1,-1 0 1,1 0-1,-1 0 1,0-1 0,1 1-1,-1 0 1,0 0-1,1-1 1,-1 1 0,0-1-1,0 1 1,1-1-1,-1 0 1,0 1-1,0-1 1,0 0 0,0 0-1,0 0 1,0 0-1,0 0 1,0 0-9,8-7 63,0-1 1,-1 0-1,1-1 0,-2 0 1,1-1-64,-4 6 9,10-17-4,0 0 0,-2-1-1,0-1 1,-2 0 0,3-10-5,35-127-4,-41 136 5,1-11 74,-5 26-11,-5 37-75,-4 32-35,4 0-1,1 1 0,4-1 0,2 0 0,10 45 47,-12-94-754,0-1-1700,-2-3-5453,-1-6 3769</inkml:trace>
  <inkml:trace contextRef="#ctx0" brushRef="#br0" timeOffset="8">1475 2733 10368,'-1'2'58,"1"-1"0,0 1 0,0 0 0,1-1 1,-1 1-1,0 0 0,0-1 0,1 1 0,-1-1 1,1 1-1,-1-1 0,1 1 0,0-1 0,0 1 1,0-1-1,0 0 0,0 1 0,0 0-58,26 23 1899,-7-9-1048,0 8-289,-1 0-1,-1 1 1,-2 1-1,5 9-561,1 2 762,22 27-762,-33-53-235,-11-10-959,-6-37-8620,4 16 5804</inkml:trace>
  <inkml:trace contextRef="#ctx0" brushRef="#br0" timeOffset="9">1784 2637 10880,'-5'0'21,"4"0"86,1 0 63,0 0 193,-18 29 2432,-25 28-2121,-3-1 1,-2-3-1,-15 10-674,13-12 131,37-37-312,-42 45 664,22-17-3046,33-41-616,0-1-4415</inkml:trace>
  <inkml:trace contextRef="#ctx0" brushRef="#br0" timeOffset="10">1844 2662 11392,'0'0'128,"0"0"0,0 0 21,0 0 107,22-4 1152,-7 0-1064,1 0 1,0 1-1,-1 1 0,1 0 1,0 1-1,0 1 1,13 2-345,-27-2 28,-1 0 1,0 0-1,1 0 1,-1 1-1,0-1 1,1 1-1,-1-1 1,0 1-1,0-1 1,1 1-1,-1 0 1,0-1-1,0 1 1,0 0-1,0 0 1,0 0-1,0 0 1,0 0-1,0 0 1,-1 0-1,1 0 1,0 0-1,0 0 1,-1 1-1,1-1 1,-1 0-1,1 0 1,-1 1-1,0-1 1,1 0-1,-1 1 1,0-1-1,0 0 1,0 1-1,0-1 1,0 0-1,0 1 1,0-1-1,-1 0 1,1 1-1,0-1 1,-1 0-1,1 1 1,-1-1-1,1 0 1,-1 0-1,0 2-28,-3 3 70,1 1 0,-1 0 0,0-1 0,-1 1 0,1-1-1,-1 0 1,0-1 0,-1 1-70,-8 5 133,0 0-1,0-1 1,-7 3-133,8-6 52,1 1 1,-1 1 0,2 0 0,-1 1-1,0 1-52,11-10 0,0-1-1,1 1 1,-1-1-1,1 1 1,-1-1-1,1 1 0,-1-1 1,1 1-1,-1-1 1,1 1-1,0 0 0,-1-1 1,1 1-1,0-1 1,0 1-1,-1 0 1,1 0-1,0-1 0,0 1 1,0 0-1,0-1 1,0 1-1,0 0 1,0-1-1,0 1 0,0 0 1,0 0-1,0-1 1,0 1-1,1 0 0,-1-1 1,0 1-1,0 0 1,2 0 4,-1 0-1,0 0 0,0 0 1,1-1-1,-1 1 1,1 0-1,-1 0 1,1-1-1,-1 1 0,1-1 1,-1 1-1,1-1 1,-1 0-1,2 0-3,49 2-391,-29-5-1998,32-4-10735,-55 7 13064,11-1-1412</inkml:trace>
  <inkml:trace contextRef="#ctx0" brushRef="#br0" timeOffset="11">1475 1622 6784,'0'0'405,"0"0"128,0 0 193,0 0 20,0 0-84,24 8 1066,-9-5-1518,-12-2-57,0-1-1,0 1 1,0 0 0,0 0 0,0 0 0,0 0 0,0 1 0,0-1 0,1 1-153,-4-1 36,1 0-1,0 0 1,-1 0 0,1 0 0,0 0 0,-1 0-1,1 0 1,-1 0 0,0 0 0,1 0-1,-1 0 1,0 1 0,0-1 0,1 0 0,-1 0-1,0 0 1,0 0 0,0 0 0,0 1 0,-1-1-1,1 0 1,0 0 0,0 0 0,-1 0-1,1 0 1,-1 0 0,1 0 0,-1 0 0,1 0-36,-7 16 222,-1 0 1,0-1-1,-1 0 0,0-1 1,-2 0-1,0-1 1,-9 10-223,19-23 107,1-1 21,0 0 0,33 8 277,-9-3-248,0-2 0,14 1-157,-2-3-2874,-35-1-817,-1 0-3391</inkml:trace>
  <inkml:trace contextRef="#ctx0" brushRef="#br0" timeOffset="12">2260 2434 10368,'1'0'38,"-1"1"0,0 0 0,1-1 0,-1 1 0,1 0 0,-1-1 0,1 1 0,-1 0 0,1-1 0,0 1 0,-1-1 0,1 1 0,0-1 0,-1 0 1,1 1-1,0-1 0,-1 0 0,1 1 0,0-1 0,0 0 0,-1 0 0,1 0 0,0 1 0,0-1 0,0 0 0,-1 0 0,1 0 0,0 0 0,0-1 0,0 1 0,-1 0 0,1 0 1,0 0-1,0-1-38,43-4 2143,-24 2-1548,84-2 530,-55 4-76,31-6-1049,-64 5-683,-1-1 1,0-1 0,0 0 0,4-2 682,-12 2-3755,-1 1-3135</inkml:trace>
  <inkml:trace contextRef="#ctx0" brushRef="#br0" timeOffset="13">2285 2610 10880,'0'0'149,"0"0"86,0 0 106,0 0 363,16-1 1664,7-1-1796,63-5 518,0 4 0,45 5-1090,-113-1 1731,1-1-3331,40-2-12161,-34-3 11263,-10 2 1325</inkml:trace>
  <inkml:trace contextRef="#ctx0" brushRef="#br0" timeOffset="14">3043 2406 12288,'-18'25'561,"-1"0"566,1 0 1,-11 23-1128,19-26 178,0 1 0,1 0 0,2 0 1,-2 11-179,6-24 25,1-1 1,1 1 0,0-1 0,0 1 0,1 0 0,0-1 0,1 1 0,0 0 0,0-1 0,1 1 0,0-1 0,3 8-26,-3-13 29,1 0 0,-1 1 0,1-1 1,0 0-1,0 0 0,0-1 0,0 1 1,1-1-1,-1 1 0,1-1 0,0 0 1,0-1-1,0 1 0,0-1 0,1 1 1,-1-1-1,1 0 0,-1-1 0,1 1 1,0-1-1,-1 0 0,1 0 0,0-1 1,0 1-1,0-1 0,0 0 0,0 0 1,-1-1-1,1 1 0,0-1 0,0 0 1,0-1-1,-1 1 0,1-1 0,0 0-29,5-5 41,1 1-1,-2-2 1,1 0-1,-1 0 0,0 0 1,-1-1-1,0-1 0,0 1 1,-1-1-1,0 0 0,-1-1 1,0 0-1,-1 0 1,0 0-1,0-1 0,0-5-40,1-3 71,-1 0-1,0 0 1,-2-1-1,0 0 1,-1 1-1,-2-1 1,0 0-1,-1 0 0,-1-7-70,1 22 38,0 0 0,-1 0 0,1 0 0,-1 0 0,-1 0 0,1 0 0,-1 1 0,0-1-1,0 1 1,0-1 0,-4-3-38,5 7 4,1 0-1,-1 0 0,0 1 0,0-1 1,0 1-1,-1-1 0,1 1 1,0-1-1,0 1 0,-1 0 0,1 0 1,-1 0-1,1 1 0,-1-1 0,1 1 1,-1-1-1,0 1 0,1 0 1,-1 0-1,1 0 0,-1 0 0,0 0 1,1 1-1,-1-1 0,1 1 1,-1-1-1,1 1 0,-1 0 0,0 1-3,-20 8-113,-1 1-1,2 2 0,0 0 0,0 2 1,1 0-1,-5 6 114,9-1-9215,15-17 6718,-3 3-3156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2:58:03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12676 696 7040,'0'0'149,"0"0"64,0 0-42,0 0 42,0 0-42,0 0 42,0 0-63,0 0-22,0 0 0,0 0 0,0 0 0,0 0 21,1 4 64,16 85 449,-5 0-1,-3 1 0,-4 0 1,-4 1-1,-5 7-661,5 0 1236,9 68-1236,-4-95 471,-4-63-891,2-16-1678,0-4-5880</inkml:trace>
  <inkml:trace contextRef="#ctx0" brushRef="#br0" timeOffset="2308.562">12766 721 7808,'6'3'139,"1"-1"0,-1 1 0,0-1 0,1-1 0,-1 1 0,1-1 0,-1 0 0,1-1-1,0 0 1,-1 0 0,1 0 0,-1-1 0,1 0 0,6-1-139,18-1 231,123-6 484,3 0-102,2 6 0,43 9-613,-32 1 502,28-7-502,35 0 394,770 41 587,-577-32-657,-282-10-221,1102-65 793,-799 49-661,-158 3-141,-142 4-60,482-23-13,-150 4 320,-472 29-298,0-1 0,0 0-1,0 0 1,0-1 0,0 1-1,0-2 1,-1 1 0,1-1-1,-1 0 1,5-2-43,-10 5 7,1-1 1,-1 1 0,1 0-1,0 0 1,-1 1-1,1-1 1,0 0-1,-1 0 1,1 1 0,-1-1-1,1 1 1,-1-1-1,1 1 1,-1 0-8,10 2 1,27-1-1,1-2 0,0-2 0,-1-2 0,0-1 0,2-2 0,58-7 0,230-15 0,-241 21 341,16 3-341,-101 6-64,12 17 61,0-1-1,-1 2 1,-1 0 0,0 0-1,-2 1 1,0 0 0,0 5 3,3 12 0,-3 1 1,-1 1-1,0 13 0,5 33 0,-4 1 0,-4-1 0,-4 1 0,-4 15 0,-7 1-1535,9-101-1367,0-1-5460</inkml:trace>
  <inkml:trace contextRef="#ctx0" brushRef="#br0" timeOffset="4439.177">12804 1630 8192,'6'-8'1429,"141"10"90,29-1-350,27-8-1169,-101 3 720,102 10-720,-102-1 450,0-4 1,10-5-451,-2-6 270,0 6 1,0 4-1,73 12-270,120 7 333,-78-7 166,-106-6-172,70-9-327,65 2 249,-236 2-235,115 5 96,1-5 1,37-9-111,138-19 135,307-35 92,-312 26-99,27 12-128,-158 19 19,75-4 90,-172 6-25,0 4 0,11 4-84,-29-2 88,111-2 146,21 2-41,140 5 297,-89-3-117,-61 0 172,63-10-545,32-25 490,-110 2-340,-163 27-2838,-2 1-9109</inkml:trace>
  <inkml:trace contextRef="#ctx0" brushRef="#br0" timeOffset="67300.409">20326 1010 10240,'0'0'128,"0"0"85,0 0 342,0 0 63,0 0-63,0 0 21,0 0-149,0 0-43,0 0 21,0 0 64,0 0-63,0 0-22,0 0 21,0 0 43,0 0-150,4-1-42,91-24 180,1 4-1,0 5 0,1 4 0,1 3 0,84 6-435,-163 3-949,1 0 3587,-6 0-4004,-3 0-4339,0-1-6085,-11 1 10147</inkml:trace>
  <inkml:trace contextRef="#ctx0" brushRef="#br0" timeOffset="67789.725">20955 785 9600,'14'7'4144,"65"24"-2464,-42-19-1312,-1 3 0,0 1-1,-2 1 1,15 11-368,-47-27 17,-1 0 0,0 0 0,1 0 0,-1 0 0,0 0 0,1 1 0,-1-1 0,0 0 0,0 1 0,0-1 0,0 1 0,0-1 0,-1 1 0,1-1 0,0 1 0,-1 0 0,1-1 0,-1 1 0,1 0 0,-1 0 0,0-1 0,0 1 0,0 0 0,0 0 0,0-1 0,0 1 0,0 0 0,-1 0 0,1-1 0,-1 1 0,1 0 0,-1-1 0,0 1 0,1-1 0,-1 1 0,0 0 0,0-1 0,0 0 0,0 1 0,0-1 0,-1 0 0,1 1 0,-1-1-17,-9 11 49,0 0 1,-1-1-1,0-1 1,-11 7-50,7-5 95,-15 12 89,-1-3-1,-10 5-183,15-10 91,0 1 0,1 2 0,-17 15-91,32-22-426,10-11-1707,1-1-1601,0 0-4692</inkml:trace>
  <inkml:trace contextRef="#ctx0" brushRef="#br0" timeOffset="68576.201">21551 926 11264,'0'0'128,"0"0"0,0 0 0,17 21 1024,0 3-657,-1 0 0,-1 2 1,-2 0-1,0 0 1,-2 1-1,0 1 0,-2-1 1,-1 2-1,3 23-495,-10-43 129,0 1 0,-1 0 0,1 0 0,-2 0 0,0-1 0,0 1 0,0 0 0,-2 0 0,1-1 0,-1 1 0,0-1 0,-1 0 0,0 0 0,0 0 0,-1-1 0,-1 1 0,1-1 0,-1 0-1,0-1 1,-1 0 0,0 0 0,-4 4-129,11-11 33,-1 1-1,1-1 0,-1 1 0,1-1 0,-1 1 1,0-1-1,1 0 0,-1 1 0,1-1 0,-1 0 1,0 0-1,1 1 0,-1-1 0,0 0 0,1 0 1,-1 0-1,0 0 0,1 0 0,-1 0 0,0 0 1,1 0-1,-1 0 0,0 0 0,1 0 0,-1 0 1,0 0-1,1-1 0,-1 1 0,0 0 0,1 0 1,-1-1-1,1 1 0,-1 0 0,1-1 0,-1 1 1,1-1-1,-1 1 0,1-1 0,-1 1 0,1-1 1,-1 1-1,1-1 0,0 1 0,-1-1 0,1 1 1,0-1-1,-1 0-32,-13-37 219,11 31-138,1 0-56,-18-52 137,3 0 0,2-1 1,-5-47-163,19 100 0,1 1 1,0-1 0,0 1 0,0-1 0,0 1-1,1-1 1,0 1 0,1 0 0,0-1 0,-1 1 0,2 0-1,-1 0 1,1 0 0,0 1 0,0-1 0,1 1-1,-1-1 1,1 1 0,0 0 0,1 0 0,-1 1-1,1 0 1,0-1 0,0 1 0,1 1 0,-1-1-1,1 1 1,-1 0 0,1 0 0,5-1-1,7-2-36,0 0 0,0 1 0,1 1 0,-1 1 0,1 1 1,0 0-1,0 1 0,0 2 0,18 1 36,-36-2-1,84 13-212,-78-12 199,0 1 1,0 0-1,0 1 1,-1 0-1,0 0 1,1 0-1,-1 1 1,0-1-1,0 1 1,-1 1-1,2 1 14,-2 0 0,-1 1 22,-3-6-300,-1-1-1492,0 0-2091,0 0-7147</inkml:trace>
  <inkml:trace contextRef="#ctx0" brushRef="#br0" timeOffset="69675.307">12106 1233 7424,'0'0'661,"0"0"107,0 0 128,0 0 107,0 0 21,0 0-43,0 0-170,0 0-65,0 0-84,0 0-44,0 0-84,0 0-23,0 0 1,0 0-42,0 0-150,5 0 42,65-3 610,289-8 360,-267 4-862,-130 19-7547,12-3 2122,-1-3-1274</inkml:trace>
  <inkml:trace contextRef="#ctx0" brushRef="#br0" timeOffset="70239.988">12215 1095 4992,'0'0'789,"-22"17"1664,-61 32-462,-1-4 1,-3-4-1,-7-1-1991,-14-3 2837,155-38-2801,0 3 1,0 1 0,0 2-1,-1 3 1,1 1-1,-2 3 1,22 8-37,-62-17-466,5 2 1106,-3-4-4132,1 0-3601,-8-1 2379</inkml:trace>
  <inkml:trace contextRef="#ctx0" brushRef="#br0" timeOffset="71151.773">11443 715 6656,'2'-1'122,"-1"0"0,0 0 1,0 0-1,0 1 0,0-1 1,1 0-1,-1 1 0,0-1 0,1 1 1,-1 0-1,0-1 0,1 1 1,-1 0-1,0 0 0,1 0 1,-1 0-1,1 0 0,-1 0 0,0 0 1,1 1-1,-1-1 0,0 0 1,1 1-1,-1-1 0,0 1 1,1-1-1,-1 1 0,0 0 0,0 0 1,0-1-1,0 1 0,0 0 1,0 0-1,0 0 0,0 0 0,0 0 1,0 0-1,0 1 0,0-1 1,-1 0-1,1 0 0,-1 0 1,1 2-123,4 5 190,-1-1 0,0 2 0,-1-1 0,0 0 0,0 1 1,0 3-191,2 24 207,0-1-1,-3 1 1,-1-1 0,-1 1 0,-2 0 0,-2-1 0,-1 0 0,-2 0 0,-1 0 0,-4 6-207,10-35 104,0 0 0,0-1 1,0 1-1,-1 0 0,0-1 1,0 0-1,-1 1 0,1-1 1,-1-1-1,0 1 0,-1 0 0,1-1 1,-1 0-1,-3 2-104,6-4 49,-1-1 0,1 0 0,-1 0 0,0 0 0,1 0 0,-1 0 0,0-1 0,1 1 0,-1-1 0,0 0 0,0 0 0,0 0 0,1 0 1,-1 0-1,0-1 0,0 1 0,1-1 0,-1 0 0,0 0 0,1 0 0,-1 0 0,1 0 0,-1 0 0,1-1 0,-1 1 0,1-1 0,0 0 0,0 1 0,0-1 0,0 0 0,0 0 0,0-2-49,-6-5 47,0 0 0,1-1 0,0 0 0,1 0 0,1 0 0,-1-1 0,1 0 1,1 0-1,-1-5-47,-8-28 173,-5-38-173,12 54 43,-1-4-8,-8-41 79,-2-34-114,17 104-8,0 1 0,1-1-1,-1 0 1,1 1-1,0-1 1,-1 1-1,1-1 1,1 1-1,-1 0 1,0-1-1,0 1 1,1 0 0,-1 0-1,1 0 1,0 0-1,0 0 1,0 0-1,0 0 1,0 1-1,0-1 1,0 1-1,0-1 1,1 1 0,-1 0-1,1 0 1,-1 0-1,0 0 1,1 0-1,2 0 9,12-4-3,1 0-1,-1 1 0,16-1 4,-31 5 0,223-24 128,-195 22-109,0 1-1,23 3-18,38-2 710,-80-1 104,-7 1-2642,-6 1-1528,-8 9-3964,1 0 1880</inkml:trace>
  <inkml:trace contextRef="#ctx0" brushRef="#br0" timeOffset="72779.117">16151 863 5248,'0'0'0,"17"0"128,-17 0 0,12 3 0,-12-3 0,0 0 128,0 0 128,0 0-256,0 0 128,0 7-128,0-7 0,0 13-128,0-13 0,0 12 0,0-12 0,0 11-2304,0-11 0,0 0 896</inkml:trace>
  <inkml:trace contextRef="#ctx0" brushRef="#br0" timeOffset="73340.851">16253 812 4480,'0'0'0,"0"8"-128,0-8 128,0 0-128,0 0 128,0 0-128,0 0 128,0 8 0,0-8 0,0 0-2688</inkml:trace>
  <inkml:trace contextRef="#ctx0" brushRef="#br0" timeOffset="74092.18">16309 845 4096,'0'0'0,"6"8"0,-6-8 0,6 13 0,-6-13 0,2 14-128,-2-14 128,0 0-2560</inkml:trace>
  <inkml:trace contextRef="#ctx0" brushRef="#br0" timeOffset="74362.358">16342 1173 1920,'0'0'0,"0"0"0,0 0 0,0 0-1024</inkml:trace>
  <inkml:trace contextRef="#ctx0" brushRef="#br0" timeOffset="74528.231">16360 1314 2944,'0'0'0,"0"0"0,0 0 128,0 0-128,0 0 0,0 0 0,0 0 0,0 0-1920</inkml:trace>
  <inkml:trace contextRef="#ctx0" brushRef="#br0" timeOffset="74833.64">16375 912 9088,'8'8'21,"-6"-6"86,-2-2 85,0 0 256,0 0 21,0 0-149,-6 41 555,0-7-8683,6-34 5504</inkml:trace>
  <inkml:trace contextRef="#ctx0" brushRef="#br0" timeOffset="75155.6">16362 985 6912,'0'0'0,"3"11"128,-3-11 0,1 10 256,-1-10 0,0 15 256,-1-4 0,-2 6-256,1 0 0,-2 1 0,3-1 0,-2 2-256,3-2 128,3 1-128,-2-4 128,1-3-512,0-1 0,0 0-7552</inkml:trace>
  <inkml:trace contextRef="#ctx0" brushRef="#br0" timeOffset="75454.175">16362 1258 6912,'0'0'0,"0"0"128,0 0 0,0 0 0,0 0 0,-2 9 0,2-9 128,-2 12-256,2-12 0,0 0-5376</inkml:trace>
  <inkml:trace contextRef="#ctx0" brushRef="#br0" timeOffset="75682.421">16387 1564 2304,'0'14'0,"-2"10"768,0-9 0,2 1-640,0-2 128,0 2-128,0-3 128,0-3-128,0 1 128,2 0 128,0-2 128,1-1-4480</inkml:trace>
  <inkml:trace contextRef="#ctx0" brushRef="#br0" timeOffset="75999.341">16369 853 8064,'0'0'0,"0"0"128,8 0-128,-8 0 128,0 0 128,0 0 0,0 0 0,0 0 128,0 9-256,0-9 128,0 15-128,0-6 0,-2-1-256,2-8 128,0 0-7040</inkml:trace>
  <inkml:trace contextRef="#ctx0" brushRef="#br0" timeOffset="76224.88">16362 837 6400,'-1'30'6200,"-3"17"-5548,1-8-486,3-30-27,0 0 1,0 0-1,1 0 0,0 0 0,3 8-139,2 9-2581,-2-11-1528,-4-14-286,0-1 2390</inkml:trace>
  <inkml:trace contextRef="#ctx0" brushRef="#br0" timeOffset="76479.745">16394 1217 1280,'0'0'0,"0"0"0,0 16 0,0-7 0,0-1-1152</inkml:trace>
  <inkml:trace contextRef="#ctx0" brushRef="#br0" timeOffset="76781.531">16412 1366 7424,'0'0'384,"0"0"-22,0 0-84,-4 23 596,0 9-802,2 0 0,1 22-72,0-8 155,3 18 1564,0-58-982,0-8-148,4-35-391,-2 5-224,9-70-8460,-7 63 5542</inkml:trace>
  <inkml:trace contextRef="#ctx0" brushRef="#br0" timeOffset="77042.252">16408 803 7168,'0'0'0,"0"0"0,-7 13 0,4-5 0,0 1 0,3-9 0,0 0-4992</inkml:trace>
  <inkml:trace contextRef="#ctx0" brushRef="#br0" timeOffset="77513.675">16420 754 4224,'-1'50'1147,"2"-17"-737,-4 4-55,2 1 0,2-1 1,3 24-356,0 4 193,8 2-149,-9-58-35,0 1 0,-1 0 1,0 0-1,-1 0 0,0 0 1,-1 0-1,0 0 0,0 0 1,-2 6-10,-1 4 131,1-1 0,1 0 0,0 0 0,2 0 0,0 1 0,1-1 0,3 12-131,-2-2 513,-2-1-1,-1 1 1,-3 21-513,0 24-151,3-73-1407,0-1-3668</inkml:trace>
  <inkml:trace contextRef="#ctx0" brushRef="#br0" timeOffset="77816.111">16345 803 128,'0'0'2091,"3"17"-86,5 94 2740,-6 79-4745,-2-34-224,11-1-3422,-10-139 339</inkml:trace>
  <inkml:trace contextRef="#ctx0" brushRef="#br0" timeOffset="78053.573">16377 877 2944,'2'11'0,"0"6"384,-2 11 128,-2 11-256,4 6 128,0 6-256,0-2 128,0 3-128,-2-9 128,-2-3-128,0-7 0,2-6-640,-2-7 0,0 1-2432</inkml:trace>
  <inkml:trace contextRef="#ctx0" brushRef="#br0" timeOffset="78338.857">16433 1134 2816,'0'21'0,"-3"14"0,2-2 0,1 4 0,-3-8 0,3-4 0,0-7 0,3-2 0,-3-6 0,0-1-1664</inkml:trace>
  <inkml:trace contextRef="#ctx0" brushRef="#br0" timeOffset="78608.791">16362 1010 2048,'7'28'0,"1"15"0,0 0 0,2 6 0,-1-5 0,-1-1-1152</inkml:trace>
  <inkml:trace contextRef="#ctx0" brushRef="#br0" timeOffset="78830.939">16433 1152 3968,'-7'17'0,"-4"10"0,4-2 0,4 4 0,2-7 0,1-2 0,0-6 0,0 0-2560</inkml:trace>
  <inkml:trace contextRef="#ctx0" brushRef="#br0" timeOffset="79075.855">16385 853 896,'5'9'0,"0"6"1024,0 13 0,-4 11-768,2 6 128,1 7-128,-1-6 0,1-6-512,-3-6 0,-1-8-256,0-5 128,0 0-1152</inkml:trace>
  <inkml:trace contextRef="#ctx0" brushRef="#br0" timeOffset="79390.78">16345 853 4480,'0'0'0,"13"0"0,-13 0 0,0 0-896,0 0 128,0 0-896</inkml:trace>
  <inkml:trace contextRef="#ctx0" brushRef="#br0" timeOffset="79993.01">16345 763 7040,'14'3'-22,"-5"-1"-84,-7 24-22,7 246 640,-22-406-128,10 64-349,1 43-95,1 25-78,1 12-105,4 87 220,1-55-4753,-5-42 3325</inkml:trace>
  <inkml:trace contextRef="#ctx0" brushRef="#br0" timeOffset="80277.737">16433 1186 8960,'0'0'0,"8"-6"-1280,-8 6 0,0 0-3072</inkml:trace>
  <inkml:trace contextRef="#ctx0" brushRef="#br0" timeOffset="80582.011">16412 1383 3456,'0'0'0,"-8"14"0,5-6 128,2 0-2432</inkml:trace>
  <inkml:trace contextRef="#ctx0" brushRef="#br0" timeOffset="80583.011">16408 1581 8832,'0'0'0,"-3"17"128,3-10 0,3 0 0,0 1 0,-2 0-128,-1 2 128,0 4-1024,0-1 0,0-1-4480</inkml:trace>
  <inkml:trace contextRef="#ctx0" brushRef="#br0" timeOffset="84572.658">16906 382 128,'0'0'0</inkml:trace>
  <inkml:trace contextRef="#ctx0" brushRef="#br0" timeOffset="85070.511">17451 158 6528,'0'0'277,"-40"-7"2240,32 6-2377,0 1-1,0 0 1,0 0-1,0 1 0,0 0 1,0 0-1,0 1 1,1 0-1,-1 0 0,0 1 1,1 0-1,0 0 1,-1 1-1,1 0 0,1 0 1,-1 1-1,1-1 1,-1 2-1,1-1 1,1 1-1,-5 5-139,6-7 63,0 0 0,1 1 0,0-1 1,0 1-1,0 0 0,1 0 0,0 0 0,0 0 0,0 0 0,0 0 1,1 1-1,0-1 0,0 1 0,0-1 0,1 1 0,0-1 0,0 1 1,0-1-1,1 1 0,0-1 0,0 1 0,0-1 0,0 0 1,1 1-1,0-1 0,0 0 0,1 0 0,-1 0 0,1-1 0,0 1 1,3 3-64,-4-5 22,1-1 0,-1 1 0,0-1 0,1 0 1,-1 1-1,1-1 0,-1-1 0,1 1 0,0 0 1,0-1-1,0 1 0,0-1 0,0 0 1,0 0-1,0 0 0,1 0 0,1 0-22,3-1-987,0 0-1,0 0 1,0 0 0,0-1-1,0-1 1,6-1 987,4-1-5845</inkml:trace>
  <inkml:trace contextRef="#ctx0" brushRef="#br0" timeOffset="85503.354">17542 140 9600,'2'11'423,"-1"1"0,0-1 0,-1 1 0,0-1-1,-1 1 1,0-1 0,-2 8-423,-3 39 496,6 41 2981,0-97-3029,0-2-128,0 0 0,3-13 64,5-7-506,1 0 1,0 0-1,1 1 0,1 0 1,1 0-1,1 2 1,0-1-1,1 2 0,1 0 1,3-1 121,9 2-5973,-17 11-1387</inkml:trace>
  <inkml:trace contextRef="#ctx0" brushRef="#br0" timeOffset="86149.005">17998 144 7680,'0'0'405,"-30"-3"3414,24 2-3713,0 2 0,0-1 0,0 1 0,0 0 0,0 0 0,0 0 1,0 1-1,0 0 0,1 0 0,-1 1 0,1-1 0,-1 1-106,-65 41 715,61-37-634,-4 3 60,1 0 1,0 1 0,-7 8-142,17-16 16,0-1 1,1 1 0,-1 0-1,1 0 1,0 0 0,0 0-1,0 0 1,0 0 0,0 1 0,1-1-1,-1 1 1,1-1 0,0 1-1,0 0 1,0-1 0,1 1 0,-1 0-1,1 3-16,0-5 11,0-1 0,1 0 0,-1 1 0,1-1 0,-1 0 0,1 1 0,-1-1 0,1 0 0,0 1 0,0-1 0,0 0 0,-1 0 0,1 0 0,0 0 0,0 0 0,1 0 0,-1 0 0,0 0 0,0 0 0,0-1 0,1 1 0,-1 0 0,0-1 0,1 1 0,-1-1 0,0 1 0,1-1 0,-1 0 0,1 0 0,-1 1 1,1-1-1,-1 0 0,0 0 0,1-1 0,-1 1 0,1 0 0,-1 0 0,1-1 0,-1 1 0,0 0 0,1-1 0,0 0-11,10-3 69,0 0 0,0-1 0,0 0 1,7-5-70,-10 5 28,9-5 35,0-1-1,0-1 1,12-11-63,-23 18 75,0-1 0,0 0 0,-1 0 1,0-1-1,0 0 0,-1 0 0,0 0 1,0 0-76,-14 28-43,-21 57 134,28-72-140,0 1 0,1-1 0,0 1 0,0 0 0,1 0 0,-1-1 0,1 1 0,1 0 0,0 0 0,0-1 0,0 1 49,4 4-1531,-4-10 1044,0-1 1,0 1-1,-1 0 1,1-1-1,0 1 1,0-1 0,0 1-1,0-1 1,0 1-1,1-1 1,-1 0 0,0 0-1,0 1 1,0-1-1,0 0 1,0 0 0,0 0-1,0 0 1,2 0 486,13 0-3456</inkml:trace>
  <inkml:trace contextRef="#ctx0" brushRef="#br0" timeOffset="86521.345">18265 178 10368,'0'0'128,"-20"12"1130,2-2-867,2 2 0,-1 0 0,1 2 0,1-1 0,-4 6-391,14-14 64,1 0 1,-1 0-1,1 0 1,0 1-1,0-1 1,0 1-1,1 0 0,0 0 1,0 1-1,1-1 1,0 1-1,0-1 1,0 1-1,1 0 1,0-1-1,0 1 0,1 0 1,0 0-65,0-5 4,0 0-1,0-1 1,1 1 0,-1 0-1,1 0 1,-1 0 0,1 0 0,0-1-1,-1 1 1,1 0 0,0-1-1,0 1 1,0-1 0,1 1-1,-1-1 1,0 1 0,0-1 0,1 0-1,-1 0 1,1 1 0,-1-1-1,1 0 1,0 0 0,-1-1 0,1 1-1,0 0 1,0 0 0,-1-1-1,1 1 1,0-1 0,0 0-1,0 0 1,0 1 0,0-1 0,0 0-4,34-6-2305,-5-8-4224,-7-1 492</inkml:trace>
  <inkml:trace contextRef="#ctx0" brushRef="#br0" timeOffset="87468.806">18415 70 9728,'-1'9'135,"-1"1"1,0-1 0,0 1-1,-1-1 1,0 0-1,-1 0 1,0 0 0,-5 7-136,-12 33 536,7 1-97,2 0 1,-4 35-440,-9 45 1617,30-161-509,-1 1-937,1 1 0,8-23-171,-10 43-15,0 0 1,0 0 0,1 1 0,0-1 0,1 1 0,-1 0 0,2 0-1,-1 0 1,1 1 0,0-1 0,1 2 0,1-2 14,-1 2-14,0 0 1,0 0-1,1 1 1,0 1 0,0-1-1,0 1 1,0 0-1,1 1 1,-1 0-1,1 0 1,0 1-1,0 0 1,0 1-1,0-1 1,0 2-1,0 0 1,0 0-1,1 0 1,5 2 13,-14-2 29,-1 0 1,1 0 0,0 0-1,-1 1 1,1-1-1,-1 0 1,1 0-1,0 1 1,-1-1-1,1 0 1,-1 1 0,1-1-1,-1 0 1,1 1-1,-1-1 1,1 1-1,-1-1 1,0 1-1,1-1 1,-1 1 0,1-1-1,-1 1 1,0 0-1,0-1 1,1 1-1,-1-1 1,0 1-1,0 0 1,0-1 0,0 1-1,0 0 1,0-1-1,0 1 1,0-1-1,0 1 1,0 0-1,0-1 1,0 1 0,0 0-1,0-1 1,-1 1-1,1-1 1,0 1-1,0 0 1,-1-1-1,1 1 1,0-1 0,-1 1-1,1-1 1,-1 1-1,1-1 1,-1 1-1,1-1 1,-1 0-1,1 1 1,-1-1 0,1 1-30,-29 25 448,19-21-371,1 0 0,-1-1 0,0 0-1,0-1 1,0 0 0,0 0 0,-1-1 0,1-1-1,-1 1 1,-4-2-77,14 0-107,1 0-21,0 0 0,33 29 0,-12-12 355,1-1 0,1-1-1,0-2 1,1 0 0,0-1-1,1-2 1,0 0 0,1-2-227,-24-7 213,-2-1-64,0 0-213,0 0-746,0 0-662,0 0-2176,0 0-875,0 0-1599</inkml:trace>
  <inkml:trace contextRef="#ctx0" brushRef="#br0" timeOffset="105292.821">17070 283 7680,'0'0'149,"0"0"86,0 0 21,0 0 21,0 0 107,0 0 107,0 0 42,0 0 64,0 0-63,0 0-65,0 0-170,0 0-43,0 0 0,0 0-22,0 0-63,0 0 42,0 0-63,-21-17 212,16 15-332,-1-1 0,1 1-1,0 0 1,-1 0 0,0 1 0,1-1-1,-1 1 1,0 1 0,0-1 0,1 1-1,-1 0 1,0 0 0,-6 1-30,-82 14 215,75-11-177,-31 7 96,0 2-1,0 1 0,2 3 1,-42 21-134,85-35 0,-17 12 0,-4 5 0,-64 48 256,87-67-216,-21 24 47,22-23-86,-20 28-3073,22-30-5120</inkml:trace>
  <inkml:trace contextRef="#ctx0" brushRef="#br0" timeOffset="106296.887">16412 380 7680,'0'0'128,"0"0"0,0 0 21,0 0 64,0 0-63,0 0-22,-12 38 512,8-30-479,-16 39 1214,-14 46-1375,34-92 24,-1 0 0,1 0 0,0 1 0,0-1-1,0 0 1,0 0 0,0 1 0,0-1 0,1 0 0,-1 0 0,0 0 0,1 1 0,-1-1 0,0 0 0,1 0 0,-1 0 0,1 0 0,0 0 0,-1 0 0,1 0 0,0 0 0,0 0 0,0 0 0,0 0 0,0 0 0,0 0 0,0-1 0,0 1 0,0 0 0,0-1 0,0 1-1,0-1 1,0 1 0,0-1 0,1 0 0,-1 1 0,0-1 0,1 0-24,10 3 28,0 0 0,1-1 0,-1-1 0,3 0-28,6 1 151,-12 3-1218,-9-5-6335</inkml:trace>
  <inkml:trace contextRef="#ctx0" brushRef="#br0" timeOffset="169892.597">19064 76 7040,'0'0'256,"0"0"-22,0 0-63,0 0 42,0 0-63,0 0-22,0 0 0,0 0 21,0 0 86,0 0 21,0 0 0,0 0 0,0 0 0,0 0 0,-4 6 21,-10 14 20,-7 12 28,-1-1-1,-2-1 1,-2-1-1,0-2 1,-16 13-325,38-37 62,0-1 0,0 2 1,1-1-1,-1 0 0,1 1 0,0 0 1,0-1-1,0 1 0,0 0 0,1 1 0,0-1 1,-2 3-63,4-5 128,0-2 21,0 0 64,0 0-63,0 0-22,0 0 0,0 0 0,0 0 0,0 0 0,0 0-64,0 0-256,0 0-1024,0 0-3819,2-1-980,12-8 5844,-6 2-576</inkml:trace>
  <inkml:trace contextRef="#ctx0" brushRef="#br0" timeOffset="170761.419">19407 143 6272,'0'0'149,"0"0"150,0 0 277,31-1 3498,-28-3-3664,-12-1 199,-10 1 186,12 5-787,0 1 1,1 0 0,-1 0 0,0 0-1,1 1 1,0 0 0,0 1 0,0-1-1,0 1 1,0 0 0,1 1 0,0-1-1,0 1 1,-2 2-9,1-1 13,0 0 0,1 0 0,0 0 0,0 1 0,0 0 0,1 0-1,0 0 1,0 0 0,1 1 0,0-1 0,1 1 0,-1 2-13,2-8 29,1-1-1,-1 1 1,1-1-1,0 0 1,0 1 0,-1-1-1,1 1 1,0-1-1,0 0 1,0 1 0,1-1-1,-1 1 1,0-1 0,1 1-1,-1-1 1,0 0-1,1 1 1,0-1 0,-1 0-1,1 0 1,0 1-1,0-1 1,-1 0 0,1 0-1,0 0 1,0 0-29,1 0 30,-1-1 1,1 0 0,0 1-1,-1-1 1,1 0-1,-1 0 1,1 0 0,-1 0-1,1 0 1,0 0-1,-1-1 1,1 1 0,-1-1-1,1 1 1,-1-1-1,1 1 1,-1-1 0,1 0-1,-1 0-30,12-6 117,0-1 0,-1 0-1,1-1 1,2-4-117,6-4 116,-1-2 0,-1 0 0,-1-1 0,13-19-116,-24 30 32,-1 0-1,0-1 1,0 0-1,-1 0 1,-1 0-1,1 0 1,-2-1 0,0 1-1,0-1 1,0 0-1,-2 0 1,1 0 0,-2-1-32,-15 62-338,1-15 185,0 9 126,2-9-13,2 1 0,-1 10 40,9-37-4,0 1 0,1-1 1,1 1-1,-1-1 0,2 1 0,-1-1 0,1 1 0,0-1 0,1 1 0,0-1 1,2 2 3,-4-9-486,1 0 1,0 0 0,0 0-1,1 0 1,-1 0 0,0 0-1,1 0 1,-1 0 0,1 0-1,-1-1 1,1 1 0,1 0 485,5 5-6592</inkml:trace>
  <inkml:trace contextRef="#ctx0" brushRef="#br0" timeOffset="171378.787">19858 150 9984,'0'0'384,"0"0"0,0 0 0,0 0 0,0 0 0,-26-16 362,20 15-719,0 1 0,0-1 0,0 1-1,0 0 1,0 1 0,0-1 0,0 1 0,0 1-1,1-1 1,-1 1 0,0 0 0,1 0-1,-1 0 1,-1 2-27,-14 7 133,0 0-1,-17 14-132,-1 6 1,37-29 17,0-1 1,0 1-1,0 0 1,0 1-1,0-1 1,1 0-1,-1 1 1,0-1-1,1 0 0,0 1 1,0 0-1,0-1 1,0 1-1,0 0 1,0 2-19,1-4 18,0-1 0,0 1 0,0 0 1,1-1-1,-1 1 0,0 0 0,0 0 1,1-1-1,-1 1 0,0 0 1,1-1-1,-1 1 0,1-1 0,-1 1 1,1-1-1,-1 1 0,1 0 0,-1-1 1,1 0-1,-1 1 0,1-1 1,0 1-1,-1-1 0,1 0 0,0 1 1,-1-1-1,1 0 0,0 0 0,-1 0 1,1 1-1,0-1 0,0 0 0,-1 0 1,1 0-1,0 0 0,0 0 1,-1 0-1,1-1 0,0 1 0,-1 0 1,1 0-1,0 0 0,0-1 0,-1 1 1,1 0-1,0-1 0,-1 1 1,1 0-1,-1-1-18,38-16 342,-25 9-227,0-1-1,0 0 1,0-1 0,-1 0-1,-1-1 1,0 0 0,0-1-1,6-11-114,-21 37-21,0 0 0,1 0-1,1 0 1,0 0 0,0 1-1,2 11 22,0-15-1187,1-7-3044,-1-4-2745</inkml:trace>
  <inkml:trace contextRef="#ctx0" brushRef="#br0" timeOffset="172093.338">20018 136 9472,'-7'7'21,"5"-6"86,2-1 42,0 0 86,-16 34 639,-53 54 2369,68-86-2816,1-2-214,0 0 0,2-4-192,0-1 0,1 1 0,-1 1 0,1-1 0,-1 0 0,1 1 0,1-1 0,-1 1 0,0 0 0,1 0 0,-1 0 0,1 0 0,1 0-21,1-1 5,14-13-5,61-44 0,-74 58 0,-7 3 0,1 0 0,-1-1 0,1 1 0,-1 0 0,1 0 0,-1 0 0,1 0 0,-1 0 0,0 0 0,1 1 0,-1-1 0,1 0 0,-1 0 0,1 0 0,-1 0 0,0 0 0,1 1 0,-1-1 0,1 0 0,-1 0 0,0 1 0,1-1 0,-1 0 0,0 0 0,1 1 0,-1-1 0,0 0 0,0 1 0,1-1 0,-1 1 0,0-1 0,0 0 0,1 1 0,-1-1 0,0 1 0,0-1 0,0 1 0,0-1 0,0 0 0,0 1 0,0-1 0,0 1 0,0-1 0,0 1 0,-1 17 0,1-17 0,-3 18 79,0 0 1,-2 0 0,-3 9-80,7-27 17,1-1-8,0 1 1,0-1 0,0 0 0,0 1 0,0-1-1,0 1 1,0-1 0,0 0 0,0 1-1,0-1 1,0 0 0,0 1 0,0-1 0,0 1-1,1-1 1,-1 0 0,0 1 0,0-1 0,0 0-1,1 1 1,-1-1 0,0 0 0,0 1 0,1-1-1,-1 0 1,0 0 0,0 1 0,1-1 0,-1 0-1,0 0 1,1 0 0,-1 1 0,0-1 0,1 0-1,-1 0 1,0 0 0,1 0 0,-1 0 0,1 0-1,-1 0 1,0 0 0,1 0 0,-1 0-1,1 0 1,-1 0 0,0 0 0,1 0 0,-1 0-1,0 0 1,1 0 0,-1 0 0,0 0 0,1 0-1,-1-1 1,1 1 0,-1 0 0,0 0 0,0-1-1,1 1 1,-1 0 0,0 0 0,1-1-10,23-10 182,18-20-48,-23 17-118,0 0 1,0 1 0,1 1 0,1 0 0,0 2-1,9-2-16,-21 10 0,-8 2 0,-1 0 0,1 0 0,-1 0 0,1 0 0,-1 0 0,1 0 0,-1 0 0,1 1 0,-1-1 0,0 0 0,1 0 0,-1 1 0,1-1 0,-1 0 0,1 1 0,-1-1 0,0 0 0,1 1 0,-1-1 0,0 0 0,1 1 0,-1-1 0,0 1 0,0-1 0,1 1 0,-1-1 0,0 1 0,0-1 0,0 1 0,0-1 0,1 1 0,-1-1 0,0 1 0,0-1 0,0 1 0,0-1 0,0 1 0,0-1 0,-1 1 0,1-1 0,0 1 0,0-1 0,0 1 0,0-1 0,-1 1 0,-2 17-37,-2-1-1,0 1 1,-1-1-1,-1 0 1,0 0-1,-2-1 0,0 0 1,-4 5 37,7-10-190,6-11 187,-4 9-1075,3-6-1846,2-1-3673,-1-2 2842</inkml:trace>
  <inkml:trace contextRef="#ctx0" brushRef="#br0" timeOffset="172704.737">20649 182 10752,'0'0'149,"0"0"128,0 0 214,0 0 128,0 0 42,0 0 64,0 0-42,-11-34 853,10 31-1525,0 1 0,-1 0 0,1-1 0,-1 1 0,0 0 0,1 0 0,-1 0 0,0 0 0,0 0 0,0 1 0,-1-1 0,1 0 0,0 1 0,-1 0 0,1-1 0,-1 1 0,1 0 0,-1 0 1,0 1-1,0-1-11,-3 0 3,1 0 0,-1 1 1,1 0-1,-1 0 1,1 1-1,-1-1 1,1 1-1,0 0 1,-1 0-1,-1 2-3,-4 0-2,-1 2 0,1 0-1,0 0 1,0 1 0,0 0-1,1 1 1,0 0 0,0 1 0,0 2 2,6-7 0,1 0 0,-1 1 0,1 0 0,1 0 0,-1 0 0,0 0 0,1 0 0,0 0 0,0 1 0,0-1 0,0 1 0,1 0 0,1-3 0,0-1 0,0 1 0,0-1 0,0 1 0,0 0 0,0-1 0,1 1 0,-1-1 0,0 0 0,1 1 0,-1-1 0,1 1 0,0-1 0,0 0 0,-1 1 0,1-1 0,0 0 0,0 0 0,0 1 0,0-1 0,0 0 0,1 0 0,-1 0 0,0-1 0,0 1 0,1 0 0,-1 0 0,0-1 0,1 1 0,-1 0 0,1-1 0,-1 0 0,1 1 0,-1-1 0,1 0 0,-1 0 0,1 0 0,-1 0 0,2 0 0,3 1 19,0 0 0,0-1 1,0 0-1,1 0 0,-1 0 1,0-1-1,0 0 1,0 0-1,0-1 0,0 1 1,0-1-1,0-1 0,-1 1 1,1-1-1,-1 0 1,4-3-20,11-8 109,-2-1 0,1-1 0,14-18-109,-27 29 2,-7 23-2,-6 12 0,-6 4-112,-7 21-106,15-19-3867,5-26-4427</inkml:trace>
  <inkml:trace contextRef="#ctx0" brushRef="#br0" timeOffset="173382.224">20889 161 11520,'0'0'149,"0"0"150,0 0 277,3-23 576,-3 22-1150,-1 0 1,1 0 0,-1 0 0,1 0 0,-1 0 0,0 0 0,1 0 0,-1 0 0,0 0 0,0 0 0,0 0-1,1 1 1,-1-1 0,0 0 0,0 0 0,0 1 0,0-1 0,0 1 0,-1-1 0,1 1 0,0 0-1,0-1 1,0 1 0,0 0 0,-1-1-3,-3 1 10,1 0 0,-1 0 0,1 0 1,-1 1-1,1-1 0,0 1 0,-1 0 0,1 1-10,-16 4 34,2 1 0,-1 1 0,-3 2-34,18-8 1,0 0-1,-1 1 0,0-1 0,1 1 0,0-1 0,0 2 0,0-1 0,0 0 0,0 1 0,1-1 0,-1 1 0,1 0 0,0 0 0,3-3 0,-1-1 1,1 1 0,0-1-1,0 0 1,0 1-1,0-1 1,0 1 0,0-1-1,0 0 1,0 1 0,0-1-1,0 1 1,0-1 0,0 1-1,0-1 1,0 0 0,0 1-1,0-1 1,1 1 0,-1-1-1,0 0 1,0 1 0,0-1-1,1 0 1,-1 1 0,0-1-1,1 0 1,-1 1 0,0-1-1,0 0 1,1 0-1,-1 1 1,0-1 0,1 0-1,-1 0 1,1 0 0,-1 1-1,0-1 1,1 0 0,-1 0-1,1 0 1,-1 0 0,0 0-1,1 0 1,-1 0 0,1 0-1,-1 0 1,0 0 0,1 0-1,20 2 96,-11-3-31,-1 0 0,1-1 1,0 0-1,0-1 1,-1 0-1,0 0 1,1-1-1,-1-1 0,2-1-65,16-6 52,-26 12-52,-1 0 0,0 0 0,1 0 0,-1 0 0,1 0 0,-1 0 0,0 0 0,1 0 0,-1 0 0,1 0 0,-1 1 0,0-1 0,1 0 0,-1 0 0,0 1 0,1-1 0,-1 0 0,0 0 0,0 1 0,1-1 0,-1 0 0,0 1 0,0-1 0,1 0 0,-1 1 0,0-1 0,0 1 0,0-1 0,0 0 0,1 1 0,-1-1 0,0 1 0,0-1 0,0 0 0,0 1 0,0-1 0,0 1 0,0-1 0,0 0 0,0 1 0,0-1 0,-1 1 0,2 21 0,-1-20 0,-4 68-36,-3 0 0,-3 0 1,-11 35 35,17-87 183,0 0 1,-1 0-1,-1 0 1,-1 0-1,0-1 1,-1-1-1,-1 1 1,-1-1-1,0-1 1,-4 5-185,13-20 23,1 1-1,-1 0 1,0-1-1,0 0 1,1 1-1,-1-1 0,0 1 1,0-1-1,0 0 1,1 1-1,-1-1 0,0 0 1,0 0-1,0 0 1,0 0-1,0 0 0,0 0 1,0 0-1,1 0 1,-1 0-1,0 0 0,0-1 1,0 1-1,0 0 1,0 0-1,1-1 1,-1 1-1,0-1 0,0 1 1,1-1-1,-1 1 1,0-1-1,0 1 0,1-1 1,-1 0-1,1 1 1,-1-1-1,1 0 0,-1 1 1,1-1-1,-1 0 1,1 0-1,-1 0 0,1 0-21,-3-3 24,-1-1 0,2 0 0,-1 1 0,0-1 0,1-1 0,0 1 0,0 0-24,-3-19-50,1-1 0,1 1 0,2-1 0,0 0 0,3-21 50,3-28-4687,-3 37-552,1 9 162</inkml:trace>
  <inkml:trace contextRef="#ctx0" brushRef="#br0" timeOffset="173966.106">20992 248 8960,'47'1'313,"-12"0"971,0-2 0,0-1-1,18-4-1283,-42 4 231,0 0 0,0-1 0,-1-1 0,1 1 0,-1-2 0,0 1 0,0-2 0,0 1 0,-1-1 0,0-1 0,0 1 0,0-2 1,1-1-232,-8 8 57,-1-1 1,1 0 0,0 0 0,-1 1 0,1-1 0,-1 0 0,0 0 0,0 0 0,1-1 0,-1 1 0,0 0 0,-1 0 0,1-1 0,0 1 0,-1 0 0,1-1 0,-1 1 0,0 0 0,0-2-58,0 2 22,-1 0 0,1 0 0,-1 0 0,1 0 0,-1 0 0,0 1 0,0-1 0,0 0 0,0 1 0,0-1 1,0 0-1,-1 1 0,1-1 0,0 1 0,-1 0 0,0-1 0,1 1 0,-2-1-22,-2-1 2,0 0 1,0 1-1,0 0 1,-1-1-1,1 2 1,-1-1-1,1 1 1,-1 0-1,1 0 1,-1 0-1,0 1 1,1 0-1,-1 0 1,0 0-1,-3 1-2,-7 3-7,0 0 0,1 1 0,-1 1-1,1 0 1,0 1 0,0 1 0,1 0-1,0 1 1,1 1 0,-11 9 7,15-12-12,1 0 1,1 1-1,0 0 1,0 1-1,0-1 1,1 1 0,0 0-1,1 1 1,0-1-1,1 1 1,0 0-1,0 1 1,1-1-1,0 1 1,1-1-1,-1 11 12,3-17 16,0 1-1,0-1 1,0 0-1,1 0 1,-1 1-1,1-1 1,0 0-1,0 0 1,1 0-1,-1 0 1,1 0-1,0 0 1,0 0-1,0-1 0,0 1 1,1-1-1,0 1 1,0-1-1,-1 0 1,2 0-1,-1 0 1,0 0-1,1-1 1,-1 0-1,1 1 1,0-1-1,-1 0 1,1-1-1,0 1 1,0-1-1,0 1 0,4-1-15,15 5-579,1-2 0,-1 0 0,1-2 0,0-1-1,11 0 580,-18-1-1566,12 1-2936,0 2-1620</inkml:trace>
  <inkml:trace contextRef="#ctx0" brushRef="#br0" timeOffset="-128388.434">12653 2672 5120,'0'0'256,"0"0"106,0 0 449,0 0 213,0 0 128,0 0-21,0 0-470,0 0-128,0 0-319,0 0-86,0 0 0,0 0 0,0 0 21,3 1 86,47 6 241,0-1 0,0-3 0,1-3 0,20-2-476,-46 1 122,364 5 901,19 0-254,466 4 61,-138 3-487,-168-36-174,-472 19-103,413-11 85,-165 8-153,260-1 210,-41 2-160,704-62 59,-794 42-84,-66 5-25,-385 21 2,-7 0 0,0 2 0,-1 0 0,1 0 0,0 2 0,13 2 0,-17-2 0,7 4-564,-17-6 151,3-1-3196,-4 1-5500</inkml:trace>
  <inkml:trace contextRef="#ctx0" brushRef="#br0" timeOffset="-127575.911">19863 2364 7552,'20'10'618,"0"-1"0,1-1 0,0 0 0,0-2 1,0 0-1,1-1 0,8 0-618,44 3 1474,43-1-1474,22 1 812,-90-3-610,-24-4 69,0 1 0,0 2 0,0 0 0,-1 2 0,16 5-271,-39-11 22,0 1 0,-1-1-1,1 0 1,0 0-1,0 1 1,0-1 0,-1 1-1,1-1 1,0 1 0,-1-1-1,1 1 1,0-1 0,-1 1-1,1 0 1,0-1 0,-1 1-1,1 0 1,-1 0 0,1-1-1,-1 1 1,0 0 0,1 0-1,-1 0 1,0-1 0,0 1-1,1 0 1,-1 0 0,0 0-1,0 0 1,0 0-22,-1 1 35,1 1-1,-1-1 1,0 0 0,1 0-1,-1 0 1,0-1 0,-1 1-1,1 0 1,0 0-1,0-1 1,-1 1 0,-1 1-35,-48 38 465,51-41-460,-76 47 260,-2-3-1,-2-4 1,-1-3-1,-3-4 1,-3-2-265,41-20 186,34-9-830,0 1 0,0 0 0,0 1 1,-10 5 643,33-2-10172,17 1 7282,-19-6 1616,21 6-454</inkml:trace>
  <inkml:trace contextRef="#ctx0" brushRef="#br0" timeOffset="-126960.644">20177 3385 7808,'0'0'149,"0"0"235,0 0 640,0 0 277,0 0 214,0 0-43,7-9-64,38-52-488,-2 1-601,3 1 0,2 2 1,3 3-1,34-28-319,-57 58 20,-17 12-20,2 2 0,-1 0 1,1 0-1,1 1 0,0 1 0,3-2 0,-16 10-4,0 0 0,-1-1 0,1 1 0,0 0 0,0 0 0,-1 0 0,1 0 0,0 0 0,0 0 0,0 0 0,-1 0 0,1 0 0,0 0 0,0 0 0,0 0 0,-1 1 0,1-1 0,0 0 0,-1 0 0,1 1 0,0-1 0,0 1 0,-1-1 0,1 1 0,-1-1 0,1 1 0,0-1 0,-1 1 0,1 0 4,13 27-23,-1 35 39,-13-61-21,12 106-7,-7-47 149,3 0 0,3-1 1,5 12-138,-11-54 64,1 0 1,0 0-1,2-1 1,0 0-1,1 0 1,0-1-1,2 0 1,0-1-1,0 0 1,2 0-1,-1-2 1,8 7-65,-14-15 40,-1-1-1,1 1 1,0-1 0,1 0 0,-1-1 0,0 1 0,1-1 0,0 0 0,0-1-1,0 0 1,0 0 0,0 0 0,0-1 0,0 0 0,1 0 0,-1-1-1,0 0 1,4-1-40,-4 0-231,-1 0 0,1 0 0,0-1 0,0-1 0,-1 1 0,1-1 0,-1 0 0,4-2 231,-2 0-1095,-1 0 0,1-1 0,-1 0 0,0 0 0,0-1 0,5-6 1095,14-22-4929,8-21 2007,-16 23 1301</inkml:trace>
  <inkml:trace contextRef="#ctx0" brushRef="#br0" timeOffset="-126626.506">21038 3201 9984,'-62'50'979,"-36"25"1199,-470 256 1538,510-300-3528,46-22-142,-6 4-782,10-10-8302,8-3 4025</inkml:trace>
  <inkml:trace contextRef="#ctx0" brushRef="#br0" timeOffset="-116707.931">16443 2680 2176,'0'0'128,"1"3"0,2 2 121,-1 0-1,0 0 1,-1 0 0,0 0-1,1 0 1,-1 0 0,-1 0-1,1 1 1,-1-1-1,0 0 1,0 0 0,-1 1-1,1-1 1,-1 0-249,0-2 117,-1 0 0,1 0-1,0 0 1,-1 0 0,0-1 0,1 1-1,-1 0 1,0-1 0,0 0 0,0 1-1,-1-1 1,1 0 0,-1 0 0,1 0-1,-1-1 1,1 1 0,-1 0 0,0-1-1,0 0 1,0 0 0,0 0-1,0 0 1,0 0 0,0-1 0,-2 1-117,3 0 29,1-1 0,-1 1 1,0-1-1,0 1 0,1-1 1,-1 0-1,0 0 0,0 0 1,0 0-1,0 0 0,1 0 1,-1-1-1,0 1 0,0 0 1,0-1-1,1 0 0,-1 1 1,0-1-1,1 0 0,-1 0 1,0 0-1,1 0 0,0 0 1,-1 0-30,0-2 38,1 1 1,0-1-1,0 0 0,-1 1 1,2-1-1,-1 0 1,0 0-1,1 0 0,-1 0 1,1 0-1,0 0 0,0 1 1,0-1-1,0 0 1,0-2-39,1-5 0,0-1 0,0 1 0,1 0 0,0 0 0,0 0 0,2 0 0,-1 0 0,1 1 0,0-1 0,1 1 0,0 0 0,6-7 0,-11 15 0,0 1 0,1 0 0,-1 0 0,0 0 0,0-1 0,1 1 0,-1 0 0,0 0 0,1 0 0,-1 0 0,0-1 0,1 1 0,-1 0 0,0 0 0,1 0 0,-1 0 0,0 0 0,1 0 0,-1 0 0,0 0 0,1 0 0,-1 0 0,0 0 0,1 0 0,-1 0 0,0 0 0,1 0 0,-1 1 0,0-1 0,1 0 0,-1 0 0,0 0 0,1 0 0,-1 1 0,0-1 0,0 0 0,1 0 0,-1 1 0,0-1 0,0 0 0,0 0 0,1 1 0,-1-1 0,0 0 0,0 1 0,0-1 0,0 0 0,0 1 0,1-1 0,-1 0 0,0 1 0,8 15 0,-7-16 0,7 17 137,-1 1-1,0 0 1,3 16-137,-9-29 28,0-1 1,0 1-1,0-1 0,-1 1 0,1 0 0,-1-1 0,0 1 1,-1-1-1,1 1 0,-1 0 0,0-1 0,0 1 0,0-1 0,-1 1 1,1-1-1,-1 0 0,0 0 0,-1 1-28,2-3 45,0-1 0,0 1 0,0-1 0,0 1 0,0-1 0,0 0 0,0 1 0,-1-1 0,1 0-1,-1 0 1,1 0 0,-1 0 0,1 0 0,-1 0 0,1-1 0,-1 1 0,0 0 0,1-1 0,-1 1 0,0-1 0,1 0 0,-1 0 0,0 1 0,0-1 0,1 0 0,-1 0 0,0-1-1,0 1 1,1 0 0,-1-1 0,0 1 0,0-1 0,1 1 0,-1-1 0,1 0 0,-1 1 0,0-1 0,1-1-45,-2 0 25,0 0 0,0-1 0,0 1 0,1-1 0,-1 1 0,1-1 0,0 0 0,0 0 0,0-1 0,0 1 0,1 0 0,-1 0 0,1-1 0,0 1 0,0-1 0,0 1 0,0-3-25,-2-17 3,2 0 0,1 0 0,0 0 0,2 0 1,0 0-1,2 0 0,2-5-3,-1 19-22,6-1-84,-10 9 95,0 0 0,0 1 1,0-1-1,0 1 0,-1-1 1,1 1-1,0 0 0,1-1 1,-1 1-1,0 0 0,0 0 1,0 0-1,0 0 0,0 0 1,0 0-1,0 0 0,0 0 1,0 0-1,0 0 0,0 0 1,0 1-1,0-1 0,0 0 1,0 1-1,0-1 0,0 1 1,0-1-1,0 1 0,0 0 1,0-1-1,0 1 0,-1 0 1,1-1-1,0 1 0,-1 0 1,1 0-1,0 0 0,-1 0 1,1 0-1,-1 0 0,1 0 1,-1 0-1,0 0 0,1 0 1,-1 0-1,0 0 0,0 0 1,0 0 10,5 21 32,-1 1 0,-2-1 0,0 0 0,-1 20-32,-4-37 482,-4-15-348,-4-15-89,8 8-50,0 1 1,2-1-1,0 0 1,0 1-1,2-1 1,0 0-1,2-10 5,-2 21-32,-1 5-945,0-2 1872,1 2-4463,0 1-4280,7 0 6973</inkml:trace>
  <inkml:trace contextRef="#ctx0" brushRef="#br0" timeOffset="163086.54">15111 3438 8064,'0'0'384,"0"0"64,0 0 256,0 0 42,0 0-84,0 0-22,0 0 0,0 0-22,0 0-63,0 0 64,0 0 21,0 0-43,0 0-149,0 0 0,0 0-150,-3-4-63,-1-1-204,1 0-1,-1 0 1,0 0-1,0 1 1,-1-1 0,1 1-1,-1 0 1,0 1-1,0-1 1,-1 1 0,1 0-1,0 0 1,-1 1-1,0 0 1,0 0-1,1 0 1,-1 0 0,0 1-1,-1 0 1,1 1-1,0-1 1,0 1-1,0 0 1,0 0 0,0 1-1,0 0 1,0 0-1,0 1 1,0-1-1,-4 3-30,-3 2 4,0 1 0,0 0 0,1 0-1,0 2 1,1-1 0,0 2 0,0-1-1,1 2 1,0-1 0,1 1-1,0 1 1,1 0 0,0 0 0,1 0-1,0 1 1,-4 10-4,4-5 51,0 1 0,1 0 0,1 0-1,0 0 1,2 1 0,0 0 0,2-1 0,0 1-1,1 0 1,0 0 0,4 18-51,-2-32 26,-1 0 0,1 0 0,1 0 0,-1 0 1,1 0-1,0-1 0,0 1 0,0-1 0,1 0 0,0 0 0,0 0 0,0-1 0,0 1 0,1-1 0,0 0 0,0 0 1,0 0-1,0-1 0,1 0 0,-1 0 0,3 1-26,2 0 93,1 0 0,-1 0 0,0-1 0,1-1 0,0 1 0,0-2 0,-1 1 0,1-2 0,0 1 0,0-2 0,0 1 0,3-2-93,-11 1 59,1 0 0,0 0 1,-1 0-1,1-1 0,-1 1 0,1-1 0,-1 0 0,0 0 0,1 0 1,-1-1-1,0 0-59,9-8-2567,-1 0-4050,-3 2-1340</inkml:trace>
  <inkml:trace contextRef="#ctx0" brushRef="#br0" timeOffset="163526.539">15468 3417 11008,'0'0'256,"0"0"85,0 0 342,0 0 21,0 0-235,0 0 22,0 0 21,-3 2 0,-8 4-330,-1 1 0,1 0 0,1 1 0,-1 0 0,1 1 0,1 0 1,0 0-1,0 1 0,1 0 0,0 1 0,0 0 0,1 0 1,1 0-1,0 1 0,-2 7-182,2-3 50,1 0-1,0 1 1,1-1-1,1 1 1,1 0 0,0 0-1,1 0 1,1 0 0,0 0-1,2 0 1,0 0-1,0 0-49,-1-12-9,1 0-1,-1-1 0,1 1 1,0-1-1,0 0 0,0 1 1,0-1-1,1 0 0,0 0 1,0-1-1,0 1 0,0-1 1,0 1-1,1-1 0,0 0 1,0 0-1,-1 0 0,2-1 1,-1 1-1,0-1 0,0 0 1,1-1-1,-1 1 0,1-1 1,2 1 8,20 3-3525,1-5-3351,-8-3 1523</inkml:trace>
  <inkml:trace contextRef="#ctx0" brushRef="#br0" timeOffset="164976.539">15630 3639 6912,'0'0'128,"0"0"21,0 0 107,0 0 107,0 0 21,0 0 0,0 0-22,0 0-63,0 0 42,0 0-63,0 0-44,0 0-63,0 0 42,0 0-42,0 0 42,0 0-42,0 0 42,0 0-42,0 0 42,0 0-42,0 0 42,0 0-42,0 0 42,0 0-63,0 0-22,0 0 0,0 0 0,0 0 0,0 0 0,0 0 0,0 0 21,0 0 64,0 0-63,0 0-22,0 0 21,0 0 64,0 0-63,0 0-22,0 0 0,0 0 0,0 0 0,0 0 0,0 0 0,0 0 0,0 0 0,0 0 0,0 0 0,0 0 0,0 0 0,0 0 0,0 0 0,3-30 255,2 15-261,2 0-1,0 0 0,0 0 0,2 1 0,-1 0 0,10-10-121,12-20 191,9-4-85,-39 47-106,0 1 0,1 0 0,-1-1 0,0 1 0,1 0 0,-1-1 0,0 1 0,1 0 0,-1 0 0,1-1 0,-1 1 0,0 0 0,1 0 0,-1 0 0,1 0 0,-1-1 0,1 1 0,-1 0 0,1 0 0,-1 0 0,1 0 0,-1 0 0,1 0 0,-1 0 0,0 0 0,1 0 0,-1 1 0,1-1 0,-1 0 0,1 0 0,-1 0 0,1 0 0,-1 1 0,0-1 0,1 0 0,-1 0 0,1 1 0,-1-1 0,0 0 0,1 1 0,-1-1 0,0 0 0,1 1 0,-1-1 0,0 1 0,0-1 0,0 1 0,1-1 0,-1 0 0,0 1 0,0-1 0,0 1 0,0-1 0,0 1 0,0-1 0,0 1 0,0-1 0,0 1 0,9 28 0,-9-28 0,5 33 0,-1 0 0,-1 21 0,4 32 0,-5-64 2,3 16-4,1 0 0,11 35 2,-15-65 2,1 1 0,0-1-1,1 0 1,0 0 0,1-1-1,0 1 1,0-1 0,0 0-1,1 0 1,0-1 0,1 1-1,0-1 1,0-1 0,3 3-2,-7-8 20,-1 1-1,1 0 1,0-1 0,0 1-1,0-1 1,0 0 0,0 0 0,1 0-1,-1 0 1,0 0 0,0-1-1,1 0 1,-1 0 0,0 0 0,1 0-1,-1 0 1,0 0 0,0-1-1,2 0-19,1-1 72,-1 0-1,0 0 1,1-1-1,-1 1 1,0-1-1,0 0 1,0-1-1,-1 0 1,1 1-1,2-5-71,2-1-668,0-1 0,-1 1 0,-1-2 0,6-10 668,15-38-9788,-19 27 5394</inkml:trace>
  <inkml:trace contextRef="#ctx0" brushRef="#br0" timeOffset="165336.54">16087 3402 9856,'-5'9'332,"-1"0"1,0-1 0,-1 0 0,0 0-1,0 0 1,0-1 0,-1 0 0,-1 0-1,-4 3-332,-28 24 739,6 5-5,1 2 0,2 2 0,0 4-734,7-10 270,-2 0 1,-1-2 0,-2-1 0,-19 16-271,5-17-363,43-32-2260,1-1-6913</inkml:trace>
  <inkml:trace contextRef="#ctx0" brushRef="#br0" timeOffset="166966.539">16375 3752 8448,'0'0'149,"0"0"128,0 0 214,0 0 106,0 0-42,0 0 21,0 0-149,0 0-65,0 0-84,0 0-1,0 0 86,0 0 21,0 0 0,0 0-22,0 0-84,0 0-44,0 0-84,0 21 468,0-11-458,-1 1 1,0 0-1,0 0 0,-2-1 0,1 1 1,-1-1-1,-1 0 0,-3 8-160,-6 9-744,-2-2-1,-9 14 745,11-19-1670,5-8-7439</inkml:trace>
  <inkml:trace contextRef="#ctx0" brushRef="#br0" timeOffset="167866.539">16766 3374 10624,'0'0'128,"0"0"0,0 0 21,0 0 86,0 0 21,18 23 768,-11-10-809,-2-1-1,0 1 1,0 0 0,-1 1 0,-1-1 0,0 1 0,-1-1 0,-1 1 0,0 0 0,0 0 0,-2 12-215,-1-1 299,-1 0 0,-1 0 1,-1 0-1,-1 0 0,-1-1 0,-2 2-299,6-17 173,0 0-1,0 0 1,-1-1-1,-1 0 1,1 0-1,-1 0 1,-1 0-1,1-1 0,-1 1 1,-1-2-1,1 1 1,-7 4-173,13-11 14,-1 1 0,0-1-1,1 0 1,-1 0 0,1 1 0,-1-1 0,0 0 0,1 0 0,-1 0 0,1 0 0,-1 0 0,0 0 0,1 0 0,-1 0-1,0 0 1,1 0 0,-1 0 0,1 0 0,-1-1 0,0 1 0,1 0 0,-1 0 0,1-1 0,-1 1 0,1 0-1,-1-1 1,1 1 0,-1 0 0,1-1 0,-1 0-14,-15-21 250,-3-30 21,0-24-99,4 0 0,3-4-172,-19-95 168,30 169-187,-1 0 0,1-1 0,0 1 0,0-1 1,1 1-1,0-1 0,0 1 0,1-1 19,-1 5-19,0 1 0,1-1 1,-1 1-1,1-1 1,0 1-1,0-1 0,0 1 1,-1-1-1,1 1 1,0 0-1,1 0 1,-1-1-1,0 1 0,0 0 1,0 0-1,1 0 1,-1 0-1,0 0 0,1 1 1,-1-1-1,1 0 1,-1 1-1,1-1 0,0 1 1,-1-1-1,1 1 1,-1 0-1,1 0 1,0-1-1,-1 1 0,1 0 1,1 1 18,54-1-115,-1 2 1,1 3-1,38 9 115,73 6-62,-105-24 340,-63-2-2467,1 0-215,-1 5-2688,0 1-1628</inkml:trace>
  <inkml:trace contextRef="#ctx0" brushRef="#br0" timeOffset="168426.539">17236 3167 7552,'0'0'384,"0"0"42,0 0 172,21 15 1556,-8-6-1897,1 0 0,-2 1 0,1 0 0,-2 1 0,1 1-1,-1-1 1,-1 2 0,0 0 0,-1 0 0,-1 0 0,0 1-1,0 1 1,-2-1 0,1 1 0,-2 0 0,0 1 0,-1-1 0,-1 1-1,0 0 1,-1 0 0,-1 0 0,0 0 0,-1 0 0,-1 0-1,-2 13-256,-1 9 226,-2 0-1,-2 0 0,-2 0 0,-1-1 0,-4 6-225,6-20 112,-1-1 1,-1 0 0,0-1-1,-2 0 1,-1-1 0,0 0-1,-2-2 1,-14 15-113,25-28-202,0-1 0,0 1 0,-1-1 0,0-1 0,0 1-1,0-1 1,-5 2 202,-27 4-6819,16-7-1053</inkml:trace>
  <inkml:trace contextRef="#ctx0" brushRef="#br0" timeOffset="170096.539">17990 3480 5760,'0'0'640,"13"-26"1344,-8 2-553,-1-1 1,-1 0-1,-1-16-1431,-2 26 151,1-1-1,0 1 1,1 0 0,1 0 0,0 0-1,1 0 1,0 0 0,2 0-1,-1 1 1,2 0 0,1-1-151,-1 4 43,0 1 1,1 0 0,0 1 0,1 0 0,0 0 0,1 1 0,-1 0-1,4-1-43,-8 6 24,0-1-1,0 1 0,0 0 1,1 0-1,0 1 0,-1 0 0,1 0 1,0 0-1,0 1 0,0-1 1,0 2-1,0-1 0,0 0 0,0 1 1,1 1-1,-1-1 0,4 1-23,-8 0 13,1-1-1,-1 1 0,0-1 1,0 1-1,1 0 0,-1 0 1,0 0-1,0 0 0,0 0 1,0 1-1,0-1 1,0 1-1,0-1 0,0 1 1,-1 0-1,1 0 0,-1-1 1,1 1-1,-1 0 0,0 0 1,1 1-1,-1-1 1,0 0-1,-1 0-12,1 2 17,0 1 1,0-1-1,-1 1 1,0-1-1,0 0 0,0 1 1,0-1-1,-1 0 1,1 1-1,-1-1 0,0 0 1,-2 4-18,-2 6 37,-1 1 1,-1-1-1,0-1 1,-1 1-1,0-1 1,-1-1-1,-3 3-37,-66 67 179,52-57-145,1 2 0,1 0 0,-12 20-34,29-37 0,1 1-1,0 0 1,0 1 0,1-1 0,0 1-1,1 0 1,1 1 0,0-1-1,1 0 1,0 1 0,0 0 0,1 5 0,1-10 12,0 1 1,1-1-1,0 0 1,0 1-1,0-1 1,1 0-1,0 0 1,1 0-1,0 0 1,0-1-1,1 1 1,0-1 0,0 0-1,0 0 1,1 0-1,4 4-12,-5-7 29,0 0 0,1-1 0,-1 1 0,1-1 0,0 0 0,0 0 0,0 0 0,1-1 0,-1 0 0,0 0 0,1 0 0,-1-1 0,1 0 0,0 0 0,-1 0 0,1-1 0,0 1 0,0-2 0,-1 1 0,1 0 0,0-1 0,0 0 0,-1-1-1,2 0-28,-3 1 49,1 0 0,-1 0 1,0-1-1,1 1 0,-1-1 0,0 0 0,0-1 0,-1 1 0,1-1 0,0 1 0,-1-1 0,1 0 0,-1 0 0,0-1 0,0 1 0,-1-1 0,1 1 0,0-1 0,-1 0 0,0 0 0,0 0 0,0 0 0,-1-1 0,1 1 0,-1 0 0,0-1 0,0 1 0,-1-1 0,1 1 0,-1-1 0,0 1 0,0-1 0,-1 1 0,1-1 0,-1 1 0,0-1 0,0 1-49,0 2 4,0 1 0,0 0 0,0 0 0,0 0 0,0 0 0,0 0 0,-1 0 0,1 0 0,0 0 0,0 0 0,-1 1 0,1-1 0,-1 0 0,1 1 0,0-1 0,-1 1 0,1 0 0,-1-1 0,1 1 0,-1 0 0,1 0 0,-1 0 0,1 0 0,-1 0 0,1 0 0,-1 1 0,1-1 0,-1 0 0,0 1-4,-43 12-10,36-8-49,-1 0 0,1 1-1,0 0 1,0 1-1,1 0 1,0 0-1,0 1 1,0 0 0,1 0-1,1 0 1,-1 1-1,1 0 1,1 1-1,-1 0 60,5-8-4138,1-2-1003,0 0-1003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13:25:18.705"/>
    </inkml:context>
    <inkml:brush xml:id="br0">
      <inkml:brushProperty name="width" value="0.05" units="cm"/>
      <inkml:brushProperty name="height" value="0.05" units="cm"/>
      <inkml:brushProperty name="color" value="#00A0D7"/>
      <inkml:brushProperty name="ignorePressure" value="1"/>
    </inkml:brush>
  </inkml:definitions>
  <inkml:trace contextRef="#ctx0" brushRef="#br0">0 0,'0'0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3:38:19.038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11955 628 9600,'0'0'128,"0"0"0,0 0 0,0 0 21,0 0 86,6 1 42,7 2-66,-1 0 0,1 1 0,-1 1 0,0 0 0,0 1 0,0 0 0,-1 1 1,0 0-1,0 1 0,-1 1 0,6 4-211,-11-8 91,0 1 0,0 0 1,0 0-1,-1 0 0,1 0 1,-1 1-1,-1-1 0,1 1 1,-1 1-1,0-1 0,-1 1 0,1-1 1,-1 0-1,0 1 0,-1 0 1,0 0-1,0 0 0,-1-1 1,1 1-1,-2 0 0,1 0 1,-2 2-92,1 3 164,-2-1 0,-1 1 1,1-2-1,-1 1 1,-1 0-1,-1-1 1,2 1-1,-8 7-164,9-14 83,1-1 0,-2 0 0,1 0 0,0-1 0,-1 1-1,1-1 1,-1 0 0,0 1 0,0-2 0,-4 3-83,6-4 62,-1 0 0,1 0 1,0 0-1,-2 0 0,2-1 1,-1 1-1,0-1 0,1 0 1,-1 0-1,0 0 0,1 0 0,-1 0 1,0-1-1,1 1 0,-2-1 1,2 0-1,0 0 0,-1 0 0,0 0-62,-1-2 34,1 0-1,-1 0 1,0-1-1,0 1 1,1-1-1,0 1 1,0-2-1,-1 2 1,2-2-1,0 1 1,-1 0-1,1-1 1,0 1-1,0-1 1,0 0-1,1 0 1,0 0-1,0 0 1,0 0-1,0 0-33,-3-22 69,1 2-1,0-2 0,3-6-68,-2-4 30,2 1 0,2-1 0,0 1 0,3 0-1,2-11-29,-6 44-4,1-1-1,-2 2 1,1-2 0,1 2-1,-1-2 1,1 1-1,0 1 1,-1-2-1,2 2 1,-2-1-1,2 1 1,-1 0-1,0-1 1,0 1-1,1 0 1,0 0-1,1-1 5,2 0-21,-1 0 0,2 0 0,-2 2-1,1-1 1,1 0 0,-1 0 0,0 1 0,6 0 21,9 1-126,0 0 1,-1 0 0,1 3 0,19 4 125,34 16-1024,-72-23-597,-2 0-3307,0 0-448,0 0 1536</inkml:trace>
  <inkml:trace contextRef="#ctx0" brushRef="#br0" timeOffset="0.994">12409 262 12928,'0'0'149,"8"4"470,35 14 349,-25-12-699,0 2-1,-2 0 1,1 1 0,0 0 0,-1 2 0,3 3-269,-18-13 25,1 1-1,-2-2 1,2 2 0,-1 0 0,0 0 0,0-1 0,0 0-1,0 1 1,-1 0 0,1 0 0,0-1 0,-1 1 0,0 0-1,1 0 1,-1 0 0,0 0 0,1 0 0,-1 0-1,0-1 1,0 1 0,0 0 0,-1 0 0,1 0 0,-1 0-1,1 0 1,0 0 0,0-1 0,-1 1 0,0 0 0,0 0-1,0-1 1,1 0 0,-2 1 0,1 0 0,0-1-1,0 1 1,0-1-25,-9 12 63,0-1-1,1-1 1,-2 1 0,-6 3-63,-1 3 68,18-18-64,-12 13 20,0 0 1,2 1 0,-1 0-1,1 0 1,-6 14-25,15-26 12,-1 1 0,0-1 0,2 2 0,-2-1 0,1 0 0,0 0 0,1 0 0,-1 0 0,0 0-1,1 1 1,-1 0 0,1-2 0,0 2 0,0-1 0,1 1 0,-1-2 0,1 2 0,-1-1 0,1 0 0,0 1 0,0-2 0,0 2 0,0-2 0,0 2 0,1-1 0,-1-1 0,1 1 0,1 0 0,-2-1 0,2 1 0,-2-1 0,2 0-1,-1 1 1,1 0-12,4 2 120,0 0-1,0-1 1,1 1-1,0-1 1,-1 0-1,1-1 1,0 0-1,0 0 0,1-2 1,-1 1-1,0 0 1,1-1-1,0 0-119,52-3-663,-2-10-5752,-42 7-2267</inkml:trace>
  <inkml:trace contextRef="#ctx0" brushRef="#br0" timeOffset="1.994">13256 881 7040,'0'0'640,"0"0"64,0 0 256,0 0 64,0 0 0,0 0 0,0 0 21,0 0-42,6-10-129,201-410 1579,-204 417-2452,9-21-23,-7 77-85,1 289 129,-5-321 63,-1-4 99,1-1-1,0 0 1,2 1-1,-1 0 0,2 1-183,-3-11 1009,-2-4-2334,2-2-4844,-1-1-2321</inkml:trace>
  <inkml:trace contextRef="#ctx0" brushRef="#br0" timeOffset="2.994">13087 1139 8832,'0'0'405,"10"-2"7357,-3 0-8484,36-5 1295,-23 5-8463,-20 2 1746</inkml:trace>
  <inkml:trace contextRef="#ctx0" brushRef="#br0" timeOffset="3.994">13087 1177 8960,'0'0'149,"0"0"107,0 0 107,0 0-1,0 0-63,0 0 64,0 0 42,0 0 43,9 0 213,114-5 2204,67-15-2865,8-1 869,-151 16 67,-18 2-3039,-10 1-5370,-19 2 2417</inkml:trace>
  <inkml:trace contextRef="#ctx0" brushRef="#br0" timeOffset="4.994">14162 935 12800,'0'0'128,"0"0"21,0 0 107,0 0 128,0 0 107,6-24 383,-5 8-752,0 1 0,0-1 0,-2 1 0,1-1 0,-1 0 0,-2 0 0,1 1-1,-2-1 1,0 1 0,0 0 0,-1 0 0,-1 1 0,0 0 0,-6-9-122,11 21 3,1 1-1,-1 0 1,0-1 0,0 1-1,0-1 1,0 1 0,-1 0-1,1 0 1,0-1 0,0 1-1,-1 0 1,1 0 0,-1 0 0,1 1-1,0-1 1,-1 0 0,0 1-1,1-1 1,-1 1 0,1-1-1,-1 1 1,0 0 0,1 0 0,-1 0-1,0 0 1,1 0 0,-1 0-1,1 0 1,-1 1 0,0-1-1,1 1 1,-1-1 0,1 1 0,-1 0-1,0-1 1,1 1 0,-1 0-1,1 0 1,0 0 0,0 0-1,-1 1 1,1-1 0,-1 1-3,-4 4-1,1 0 0,0 0 0,1 1 0,-1-1 0,1 1 0,0 0 0,1 0 0,-1 0-1,0 2 2,-6 21 4,1 1-1,1 0 0,1 0 0,2 0 0,0 2 0,2-1 0,1 19-3,2-50 13,0 0 1,0 0-1,0 0 1,0 1-1,0-1 1,0 0-1,0-1 1,0 2-1,0-1 1,1 0-1,-1 0 1,1 1-1,-1-1 1,0-1-1,0 1 1,1 0-1,0 0 1,-1 0-1,1 0 1,0 0-1,-1 0 1,1-1-1,0 1 1,0 0-1,0 0 1,0-1-1,-1 1 1,1 0-1,1 0-13,-1-1 15,1 0 0,0 0 0,0 0 0,0 0 0,0-1 0,0 1 0,-1-1 0,1 1 0,0-1 0,0 0 0,0 0 0,-1 0 0,1 1 0,-1-1 0,2-1-15,9-7 37,-1-1 1,1 1-1,-1-2 1,-1 0-38,-8 10 2,11-14 54,0 0 1,-1-2 0,-1 1 0,0-1-1,-1-1 1,0 0 0,-2 0-1,1-4-56,11-32 138,-3-1 0,0-12-138,19-60 17,-32 118-17,-8 27 0,1 2 0,0-1 0,2 4 0,-3 10 0,4-33 0,-7 62 38,2 1-1,3 6-37,2-49 116,1 0 0,0 0 0,2 1 0,1-1 0,0-1 0,1 1 0,0-1 0,6 10-116,-10-27 176,-1 0-704,0-1-8058,0-1 1290</inkml:trace>
  <inkml:trace contextRef="#ctx0" brushRef="#br0" timeOffset="5.994">14545 764 11904,'0'0'384,"-11"-11"1578,10 10-1907,0-1-1,0 0 0,0 0 1,0 1-1,0 0 0,0-1 1,-1 1-1,1-1 0,-1 1 1,1 1-1,-1-2 0,1 1 1,-1 0-1,1 0 0,-1 0 1,0 1-1,1-1 0,-1 1 1,0 0-1,0-1 1,0 1-1,1 0 0,-2 0 1,2 0-1,-1 0 0,1 0 1,-1 0-1,0 1 0,0-1 1,0 0-1,1 0 0,-1 1 1,0 0-1,1 0 0,-1 0 1,1 0-1,-1 0 0,0 0 1,1-1-1,-1 2 0,1-1 1,0 2-55,-5 0 18,-10 8 60,0 0 0,1 2 0,0 0 0,1 1 0,0 0 0,0 3-78,11-15 22,1 2 0,0-1 0,0 0 1,0 1-1,0-2 0,0 2 0,1-1 0,0 1 0,-1-1 0,1 2 0,1-2 0,-1 1 0,0-1 0,0 2 0,1-2 0,0 1 0,0 0 0,0 0 0,0 0 1,1 0-1,0-1 0,-1 2 0,1-2 0,0 1 0,0-1 0,1 1 0,-1-1 0,1 1 0,-1-1 0,1 1 0,0-2 0,1 2 0,-1-1 0,0-1 0,3 4-22,-3-3-6,1 1-1,-1-2 0,1 2 0,1-2 0,-1 2 0,0-1 0,0-1 0,0 0 0,2 1 0,-1-2 1,-1 1-1,1 0 0,0 0 0,0-1 0,0 0 0,0 0 0,0 0 0,3 0 7,11-3-3455,2-4-3312,-12 2 1626</inkml:trace>
  <inkml:trace contextRef="#ctx0" brushRef="#br0" timeOffset="6.994">14950 1160 5888,'0'0'384,"0"0"64,0 0 277,0 0 150,0 0 42,0 0 43,0 0-149,0 0-65,0 0-84,0 0-65,0 0-170,0 0-65,0 0-84,0 0-22,0 0 21,0 0 86,0 0 21,0 0 0,0 0 0,5 1-43,24 4-143,-1-2 1,0 0 0,1-1-1,0-3 1,7-1-199,33 0 201,-39 1 326,0 0-4253,-30 1-6258</inkml:trace>
  <inkml:trace contextRef="#ctx0" brushRef="#br0" timeOffset="7.994">13391 1731 9984,'0'0'384,"-2"-27"2901,0 18-3046,1 1-1,-2 0 1,1 0-1,-1 0 1,-1 0 0,1 0-1,-1 1 1,0-1 0,-1 1-1,0 0 1,1 1 0,-4-3-239,6 6 23,-1 1 0,1 0 0,0-1 0,-1 1 0,0 1 1,1-1-1,-2 1 0,1-1 0,1 1 0,-2 1 0,1-2 1,0 2-1,0-1 0,-1 0 0,2 1 0,-1 0 1,0 0-1,-1 0 0,1 0 0,0 1 0,0-1 0,-1 1 1,1 0-1,0 0 0,1 0 0,-2 0 0,1 1 0,1-1 1,-2 1-1,2-1 0,0 2 0,-2-1-23,-9 8 37,1 1 0,0-1 0,1 3 0,-1-2-1,2 2 1,-1 1 0,3-1 0,-1 1 0,0 1 0,1 0-1,1 0 1,1 1 0,-1 0 0,2 0 0,1 0 0,0 1 0,0 0-1,2-1 1,-1 1 0,3 1 0,-1-1 0,1 6-37,1-17 17,-1-1-1,1 0 1,1 1 0,-1 0-1,1-2 1,0 1 0,0 1 0,1-1-1,-1-1 1,0 2 0,2-2 0,-1 0-1,0 1 1,4 3-17,-1-2 134,1 0 0,0 0 0,0 0 0,0-1 0,1 0 0,0 0 0,0-1 0,6 2-134,-2-1-108,1-1 0,0 0-1,0-2 1,0 1 0,11-1 108,-14-1-658,0-1 0,0-1 0,-1 1 0,2-1 1,-1-1-1,-1 0 0,1 0 658,9-6-4629,-2 0-2027</inkml:trace>
  <inkml:trace contextRef="#ctx0" brushRef="#br0" timeOffset="8.994">13476 1395 11776,'0'0'405,"0"0"64,0 0-42,0 0 21,0 0-128,10-7 320,-2 2-576,0 1 0,0 1 0,0-1 0,1 1 0,-1 1 0,1 0 0,-1 0 0,1 0 0,0 2 0,0 0 0,0 0 0,0 0 0,-1 0 0,1 2 0,0-1 0,5 3-64,-13-4 15,0 0 1,0 1 0,0-1-1,-1 1 1,1 0 0,0-1-1,0 1 1,0 0 0,-1-1-1,0 1 1,1 0-1,0 0 1,0-1 0,-1 1-1,1-1 1,-1 1 0,0 0-1,0 0 1,1 0-1,-1 0 1,1 0 0,-1 0-1,0 0 1,0 0 0,0 0-1,1 0 1,-1 0 0,0 0-1,0 0 1,0-1-1,-1 2 1,1-1 0,0 0-1,0 0 1,-1 0 0,1 0-1,0-1 1,-1 1-1,1 0 1,0 0 0,0 0-1,-1 0 1,0 0 0,1 0-1,-1-1 1,0 1-1,1-1 1,-1 1 0,1-1-16,-32 36 364,26-31-297,-1 0-1,1-1 0,-1 1 0,1-2 0,-5 3-66,-20 10 181,31-15-181,0-1 0,0 0 0,0 0 0,0 0 0,0 0 0,0 0 0,0 0 0,0 0 0,0 0 0,-1 0 0,1 0 0,0 0 0,0 1 0,0-1 0,0 0 0,0 0 0,0 0 0,0 0 0,0 0 0,0 0 0,0 0 0,0 1 0,0-1 0,0 0 0,0 0 0,0 0 0,0 0 0,0 0 0,0 0 0,0 0 0,0 1 0,0-1 0,0 0 0,0 0 0,0 0 0,0 0 0,0 0 0,0 0 0,0 0 0,0 1 0,0-1 0,0 0 0,1 0 0,-1 0 0,0 0 0,0 0 0,0 0 0,0 0 0,0 0 0,0 0 0,0 0 0,0 0 0,1 0 0,-1 0 0,0 1 0,0-1 0,0 0 0,0 0 0,0 0 0,0 0 0,0 0 0,0 0 0,0 0 0,0 0 0,13 4 0,12 2 0,-25-6 0,9 2-3,-1 0-1,1 0 0,-1 0 1,-1 2-1,1-1 0,0 1 1,-1 0-1,6 4 4,-10-6 18,-1 0 0,0-1 0,-1 2 0,2-1 0,-2 0-1,1 0 1,0 1 0,-1-1 0,1 0 0,-1 1 0,0 0 0,0-1 0,0 1 0,0 0 0,0-1 0,-1 1 0,1 0 0,-1 0 0,1 0 0,-1-1 0,0 2 0,0-2-1,0 1 1,0 0 0,-1 0 0,1 0 0,-1 0 0,1-1 0,-2 3-18,-1 5 99,-1-1 1,0 0-1,0 0 1,0-1-1,-1 0 0,1 0 1,-2 0-1,-1 2-99,3-6 56,1 0-1,0-1 1,0 1 0,-1-1-1,1 1 1,-1-1 0,0-1-1,0 1 1,0 0 0,0-1-1,0 0 1,-1 0-1,1-1 1,-1 1 0,1-1-1,-5 1-55,9-2-106,-2 0-1,0 0 0,1 0 0,-1-1 0,0 1 0,1-1 0,-1 1 0,1-1 1,0 1-1,-1-1 0,1 0 0,-1 1 0,1-1 0,-1 0 0,2 0 1,-2 0-1,1 0 0,0-1 0,0 2 0,0-2 0,-1 1 0,2-1 0,-1 1 1,0-1 106,-13-35-8763,9 12 3195</inkml:trace>
  <inkml:trace contextRef="#ctx0" brushRef="#br0" timeOffset="9.994">13905 1286 11392,'-24'4'2178,"17"-1"-931,13 0 85,42 9-260,-27-6-712,0-2 0,20 3-360,46-4 791,30-6-791,-23 1 105,86-6 165,-103 2-2844,-70 5-882,0-1-5525</inkml:trace>
  <inkml:trace contextRef="#ctx0" brushRef="#br0" timeOffset="10.994">14105 1814 9344,'0'0'277,"18"-20"3435,-17 18-3664,0 0 0,0 0 0,-1-1 0,1 1 0,-1 0 0,0-1 0,1 1 0,-1-1 0,0 1 0,0 0 0,0-1 0,-1 0 0,1 2 0,-1-2 0,1 0 0,0 1 0,-1 0 0,0 0 0,0-1 0,0 2 0,0-2 0,0 1 0,-1 0 0,2 0 0,-2 0 0,0 0 0,1 1 0,-1-1 0,1 0 0,-1 1 0,0-1 0,1 2 0,-2-2 0,2 1 0,-2 0 0,2 0 0,-2 0 0,2 0 0,-2 0 0,1 1 0,0 0 0,0-1 0,-1 1 0,2 0 0,-2 0 0,1 0 0,-1 0 0,0 1-48,-3 0 82,-1 1-1,1 0 1,-1 1 0,1-1-1,0 2 1,0-1 0,0 1-1,0-1 1,-1 3-82,-49 44 608,48-42-543,2-1-9,-1 0-1,2 0 1,-1 0 0,1 1-1,0 0 1,0 0 0,1 0-1,0 1 1,1 0 0,-2 5-56,4-11 25,0 0 0,0-1 1,0 1-1,1-1 0,-1 1 1,1 0-1,-1-1 0,1 2 1,0-1-1,0-1 0,1 1 0,-1-1 1,0 1-1,1 0 0,0 0 1,0 0-1,0 0 0,-1-1 1,1 0-1,1 1 0,-1-1 1,0 1-1,1-1 0,-1 0 0,1 0 1,0 1-1,-1-2 0,1 1 1,0 0-1,0 0 0,0 0 1,1-1-1,-2 0 0,2 1 1,-1-1-1,1 0 0,2 1-25,-2-2 22,1 1 0,-1 0 1,0-1-1,1 0 0,0 0 0,0 0 0,-1-1 0,0 1 1,1-1-1,-1 0 0,1 1 0,-1-2 0,1 1 0,-1-1 0,0 0 1,0 1-1,0-1 0,0-1 0,0 1 0,0 0 0,-1-1 1,2-1-23,9-9 15,0 0 0,-1-1 0,10-14-15,-9 9-5,-1-2 0,0 0 0,-2 0 0,0 0 0,-1-2 0,-2 1 0,6-22 5,1-16-185,-3-2 0,1-28 185,-11 75-223,-4 35 194,-5 34 153,-2 81 877,7 112-1001,3-175 44,0-70-1409,0-2-3392,0 0-768,0 0 21</inkml:trace>
  <inkml:trace contextRef="#ctx0" brushRef="#br0" timeOffset="11.994">14295 1838 13952,'0'0'149,"5"-20"939,9-12-511,2 1 0,1 1 0,2 0 1,10-11-578,2-3 656,-31 43-648,0 0 0,0 0 0,0 1 0,1-1 0,-1 1-1,1-1 1,-1 0 0,1 1 0,0-1 0,-1 0 0,1 1 0,-1-1 0,1 0 0,0 1-1,-1-1 1,1 1 0,0 0 0,-1-1 0,1 1 0,0 0 0,0 0 0,0 0 0,-1 0-1,1 0 1,0 0 0,-1 0 0,1-1 0,0 2 0,-1-1 0,1 0 0,0 0 0,0 0-1,0 0 1,0 0-8,1 1 15,0 1 0,-1 0 0,1 0 0,-1-1 0,0 1 0,1 0 0,-1 0 0,-1 0 0,2 0 0,-1 0 0,0 1 0,-1-2 0,1 3-15,6 15 98,-2 1 0,-1 1 0,1 3-98,-5-16 54,8 40 512,-1 33-566,-6-47 211,4 1-1,-1-1 0,2 0 1,3 6-211,-6-34-1053,-3-14-3736,-1 0 1202,1-1-4029</inkml:trace>
  <inkml:trace contextRef="#ctx0" brushRef="#br0" timeOffset="12.994">14681 1566 13312,'0'0'149,"0"0"86,0 0-1,0 0-63,0 0 85,0 0 107,0 0 21,-7 8 512,-101 128 1139,69-83-1526,-3-2 0,-2-1 0,-31 26-509,51-54 176,10-9 64,0 0 0,-1-2 0,-5 4-240,19-15-107,19-10-3530,-12 5 640,5-2-6496</inkml:trace>
  <inkml:trace contextRef="#ctx0" brushRef="#br0" timeOffset="13.994">14879 1369 9472,'45'10'5828,"-36"-6"-5544,1-2-1,0 0 1,0 0 0,0-1-1,0 0 1,1-1-284,75-12 972,-58 8-413,0 0 1,17 1-560,-44 3 42,-1 0-212,0 0-876,0 0-3561,0 0-876,0 0 86</inkml:trace>
  <inkml:trace contextRef="#ctx0" brushRef="#br0" timeOffset="14.994">11843 1299 7936,'0'0'533,"8"9"1408,-1-8-1574,-1-1 0,0 1 0,1-1 0,-1 0 0,0 0 0,1-1 0,-1 1 0,0-2 0,0 1 0,1-2 0,-1 2-1,0-2-366,29-7 867,106-13 647,110-23-639,-45 2-491,-204 44-320,5 0-363,-6 0-896,-1 0-746,0 0-2112,0 0-448,0 0 21</inkml:trace>
  <inkml:trace contextRef="#ctx0" brushRef="#br0" timeOffset="15.994">11989 1579 11008,'0'0'512,"0"0"106,0 0 428,18 0 1599,17-1-1799,0-2-1,-1-3 1,0 0 0,22-8-846,-3-2-6135,19-11 6135,-63 23-8981</inkml:trace>
  <inkml:trace contextRef="#ctx0" brushRef="#br0" timeOffset="16.994">11989 1836 13056,'13'0'405,"20"2"-184,1-1 1,0-2-1,-1-1 0,1-2 1,-1-1-1,0-3 0,0 0 1,28-13-222,-52 16-1912,6-2-2040,-4 5-3475,-11 2 5614</inkml:trace>
  <inkml:trace contextRef="#ctx0" brushRef="#br0" timeOffset="17.994">12010 1704 12160,'0'-1'77,"1"1"1,-1 0-1,1 0 0,-1 0 1,1 0-1,0 0 1,-1 0-1,0 0 1,1 0-1,0 0 1,-1 0-1,1 0 1,0 0-1,-1 0 0,0 0 1,0 1-1,1-1 1,0 0-1,-1 0 1,1 1-1,-1-1 1,1 0-1,-1 1 1,0-1-1,1 1 1,-1-1-1,1 1 0,-1-1 1,0 1-1,1-1 1,-1 1-1,0-1 1,1 0-1,-1 1 1,0-1-1,1 1 1,-1 0-1,0-1 0,0 1 1,0 0-1,0-1 1,0 1-1,0 0 1,0-1-1,0 0 1,0 1-1,0-1 1,0 1-1,0 0 0,0-1 1,0 1-1,-1 0 1,1 0-78,0 8-393,-4 87 2226,-11 64-1833,4-40 854,10-119-802,1-1-1,0 1 0,-1-1 0,1 1 0,0 0 1,0 0-1,0 0 0,-1 0 0,1 0 0,0 0 1,0 0-1,1-1 0,-1 1 0,0 0 0,0-1 1,0 1-1,1 0 0,-1 0 0,0 0 0,1 0 0,-1-1 1,0 1-1,1-1 0,-1 1 0,0 0 0,1 0 1,-1-1-1,1 1 0,0 0 0,-1-1 0,1 1 1,-1-1-1,1 0-51,2 0 61,-1 0 0,1 0 0,-1 0 0,0-1 0,0 0 0,0 0 1,0 0-1,0 0 0,0-1 0,1 1-61,12-7-125,-1 2 125,-1 2 0,2 0 0,-1 0 0,1 1 0,0 2 0,-1-1 0,6 1 0,33 1 0,20 4 0,-56-2 0,40 5-8,-28-2 162,0-3-1,9 0-153,-38-2-427,0 0-1002,0 0-3669,0 0-854,0 0 256</inkml:trace>
  <inkml:trace contextRef="#ctx0" brushRef="#br0" timeOffset="18.994">12452 1473 9984,'0'0'128,"0"0"0,0 0 21,0 0 107,0 0 107,0 0 21,0 0 0,0 0-43,0 0-149,1-3 21,6-5-93,-1-1 0,1 1 0,0 1 0,0 0 0,1 0 0,0 1 0,0 0 0,0 0 1,5-2-121,-7 6 53,-1-2 1,1 3 0,0-2 0,-1 1 0,1 0-1,0 1 1,0 0 0,0 1 0,0-1 0,1 1-1,-2 0 1,2 0 0,-2 1 0,2 0 0,-1 0 0,4 2-54,-8-2 50,1 0 1,0 0 0,0 0-1,-1 0 1,0 1 0,1-1 0,-1 1-1,1-1 1,-2 2 0,2-1 0,-1 0-1,0 0 1,-1 0 0,2 1-1,-2-1 1,1 1 0,-1 0 0,0-1-1,1 1 1,-1 0 0,0-1-1,0 2 1,0-2 0,-1 2 0,1-1-1,0-1 1,-1 2 0,0-2 0,0 2-1,0-2 1,0 2 0,0-1-1,-1 0 1,1 0 0,-1 0 0,0 0-1,0 0 1,0 0 0,0 0 0,-1-1-1,2 1 1,-2 0 0,0-1-1,1 1 1,-1 0-51,-41 44 661,-20 18-661,58-59 0,-4 8 0,-2 8 0,10-19 0,-1 5 0,8-1 0,-2-4 10,1-1 0,-1 0 0,1-1-1,0 1 1,-1-1 0,1 0 0,0 0-1,0 0 1,0-1 0,3 0-10,57-5 36,-18 2-20,-42 2-296,30-4 1003,-22 3-5049,-13 2-5124</inkml:trace>
  <inkml:trace contextRef="#ctx0" brushRef="#br0" timeOffset="19.994">12469 1386 8064,'0'0'149,"0"0"107,0 0 107,0 0-22,0 0-149,0 0 21,0 0-63,1 5-1,5 5-7,22 46 607,2-1 0,1-2 0,5 0-749,37 46 811,-66-86-1814,-7-13-7231</inkml:trace>
  <inkml:trace contextRef="#ctx0" brushRef="#br0" timeOffset="20.994">342 1761 10752,'0'0'149,"0"0"128,0 0 214,-10-22 661,4 0-393,3 7-209,-1 0 1,-1 1 0,-5-12-551,8 22 36,1 1 0,-1-1 1,0 1-1,0 0 0,0 0 1,-1 0-1,1 0 1,-1 1-1,1-1 0,0 0 1,-2 1-1,1 0 1,1-1-1,-2 2 0,1-1 1,0 0-1,-3 0-36,3 1 1,-1 0 0,0 1 0,0-1 0,0 1 0,0 0 0,-1 0 0,1 0 0,0 1 0,0-1 0,1 1 0,-1-1 0,0 2 0,0-1 0,-1 1-1,2 0 1,-1 0 0,1 0 0,-1 1 0,1-2 0,-1 2 0,1 1 0,0-1-1,-3 2 14,1 1-1,-1 0 1,1 0 0,0 1-1,0-1 1,1 1-1,0 0 1,0 1 0,1-1-1,0 1 1,0 2-14,-5 14 79,3-1 1,0 0 0,-2 16-80,7-30 31,-1 0 1,0-1 0,1 1-1,0-1 1,1 1 0,0-1-1,0 1 1,1-1 0,-1 1-1,2-1 1,-1 0-1,2 0-30,-2-5 30,0 0 1,0 0-1,0 0 1,1-1 0,0 0-1,-1 1 1,1-1-1,0-1 1,0 1 0,0 0-1,0 0 1,0-1 0,1 0-1,-1 0 1,0 0-1,0 0 1,0 0 0,1 0-1,1-1-31,1 1 109,0 0-1,-1-1 0,1 0 0,0 0 1,-1 0-1,1-1 0,0 0 1,-1 0-1,0-1 0,1 1 0,1-1-108,-6 1 28,0 1-1,-1 0 1,0 0-1,1-1 1,-1 1-1,1 0 0,0-1 1,-1 1-1,1-1 1,-1 1-1,1 0 1,-1-1-1,0 1 0,0-1 1,1 0-1,-1 1 1,1 0-1,-1 0 1,0-1-1,1 0 0,-1 1 1,0-1-1,1 0 1,-1 1-1,0-1-27,-9-7 211,5 7-211,1 0 0,0 1 0,0-1 0,0 0 0,-1 1 0,1 0 0,0 0 0,0 0-1,-1 0 1,-6 3-1,-1 2-1,1-1 0,0 1 0,0 0 1,2 1-1,-2 0 0,1 0 1,1 1-1,-1 1 0,1-1 0,1 2 1,-1-1-1,-5 10 2,4-7-23,1 2-1,0-1 1,1 1 0,1 0-1,0 1 1,0-1-1,1 1 1,1 0 0,-1 1-1,0 10 24,5-18 14,-1-1 0,1 1-1,0-1 1,1 0-1,-1 0 1,1 1-1,0-1 1,0 0-1,1 0 1,0-1-1,0 2 1,0-1 0,1-1-1,-1 0 1,1 1-1,0-1 1,1 0-1,0 0 1,-1 0-1,1-1 1,0 1 0,1-1-1,0 0-13,-2-1-79,1 0 1,-1-1-1,1 1 1,0 0-1,0-2 0,0 1 1,0 0-1,1 0 0,-1-1 1,0-1-1,0 1 0,1 0 1,-1 0-1,0-1 0,1 0 1,-1 0-1,0-1 0,1 1 1,-1-1-1,1 0 0,-1 0 1,0 0-1,0-1 0,0 0 1,0 1-1,0-2 0,0 1 1,0-1-1,0 1 1,1-3 77,9-8-3860,1 0-5205</inkml:trace>
  <inkml:trace contextRef="#ctx0" brushRef="#br0" timeOffset="21.994">472 1814 9600,'46'18'6780,"1"-8"-5079,-41-9-1685,0-1 0,0 0 0,0 0 0,0 0 0,0-1-1,0 0 1,0-1 0,0 0 0,-1 1 0,1-2 0,0 1 0,-1-1 0,1 0-1,4-3-15,-2-2-437,8-4-1324,-12 9-2948,-2 2-3572,-2 1 6446</inkml:trace>
  <inkml:trace contextRef="#ctx0" brushRef="#br0" timeOffset="22.994">499 1955 9216,'2'0'231,"1"1"1,-2 0 0,2 0 0,-2 0 0,2 0-1,-2 1 1,1-2 0,1 1 0,-2 1-1,1 0 1,-1 0 0,1-2 0,0 2 0,-1 1-1,1-1 1,-1-1 0,0 1 0,0 0-1,1 2-231,0-1 266,0 1 0,-1-2 0,2 2-1,-2-2 1,2 1 0,-1 0 0,1-2-1,-1 2 1,1 0 0,2 0-266,1 0 165,0-1 1,1 0-1,-1 0 0,1 0 1,-1 0-1,1-2 0,0 1 1,-1-1-1,1 0 1,-1 0-1,6-1-165,9 1 485,-19 0-272,-2 0-64,0 0-106,0 0-342,0 0-1109,0 0-4074,0 0-86,0 0 3435,0 0 789,0 0-256</inkml:trace>
  <inkml:trace contextRef="#ctx0" brushRef="#br0" timeOffset="24.994">970 1946 7680,'0'0'277,"0"0"86,0 0 42,0 0 64,0 0-42,0 0 21,0 0-149,0 0-43,0 0 0,10-3 384,67-13 93,0 5 0,1 2-1,9 5-732,13-4 383,-46 2-115,-1-3-1,23-10-267,36-6 468,-106 24-156,-1 0-1061,-1 0-8649,-4 1 5793</inkml:trace>
  <inkml:trace contextRef="#ctx0" brushRef="#br0" timeOffset="25.994">1009 2257 11648,'10'3'428,"0"1"1,-1-1 0,1 0-1,0-1 1,0-1 0,0 0-1,0 0 1,0-1 0,5-1-429,17 2 344,-21-1-17,1 0 1,-1-2-1,-1 1 0,2-1 0,9-3-327,11-3-1663,1 4-7035,-22 4 3749</inkml:trace>
  <inkml:trace contextRef="#ctx0" brushRef="#br0" timeOffset="26.994">1046 2464 13184,'0'0'0,"3"8"-128,-3-8 128,0 0 0,0 0 128,14-2 0,0-2 128,7 0-128,2-2 128,-1 1-128,-1-2 128,0 1-256,-6 0 0,0 2 0,-3-2 0,-2 3-1536,-1 2 0,0-2-6528</inkml:trace>
  <inkml:trace contextRef="#ctx0" brushRef="#br0" timeOffset="27.994">1054 2302 9856,'18'13'640,"-17"-11"-363,-1-2 107,0 2 64,-13 95 1497,-1 13-626,13-110-1297,-3 13 206,2-2 0,0 2 0,-1-1 1,2 0-1,1 1 0,-1 0 0,1-1 0,1 0 1,0 1-1,1 3-228,-1-16 20,-1 1 1,0-1-1,0 1 1,1 0-1,-1 0 0,1-1 1,0 1-1,0 0 1,-1-1-1,0 1 1,1 0-1,0-1 1,0 0-1,-1 0 0,1 0 1,0 1-1,-1-1 1,1 0-1,0 1 1,0-1-1,0 0 0,-1 0 1,1 0-1,0 0 1,0 0-1,0 0 1,-1 0-1,1 0 1,0 0-1,1-1-20,26-6 282,-23 5-217,98-29-2361,1-3-8016,-62 20 6579</inkml:trace>
  <inkml:trace contextRef="#ctx0" brushRef="#br0" timeOffset="28.994">1646 2346 8320,'0'0'640,"0"0"106,0 0 449,0 0 85,0 0-384,0 0-64,0 0-128,0 0-43,0 0-298,-1-20 1130,-1 18-1469,0-1 0,1 0-1,-1 2 1,1-2 0,-1 1 0,0 0-1,0 0 1,0 0 0,0 0 0,0 1-1,-1-1 1,1 0 0,-1 1 0,1-1-1,-1 2 1,1-1 0,0 0 0,-2 0-1,2 0 1,-1 1 0,0-1 0,1 1-1,-1 0 1,0 0 0,1 0 0,-1 0-1,0 1 1,1-1 0,-1 1 0,-2 0-24,0 1-4,-2-1 0,2 1 0,-1 0 0,0 0 0,1 1 0,-1 0 0,0 0 0,1 1 0,0-1 0,0 2 0,0-2 0,0 2 0,-2 3 4,2-1 1,1-1-1,0 0 0,0 0 0,1 1 1,-1 0-1,1 0 0,0 0 0,1 1 0,0-1 1,0 1-1,0 0 0,1-1 0,0 1 1,0 0-1,1 0 0,0 0 0,1 5 0,0-6-2,0-1 0,1 1 0,-1-2 0,1 1 0,0 0 0,1-1-1,-1 2 1,1-2 0,0 0 0,1 0 0,-1 1 0,0-1 0,1-1 0,0 1 0,0-1-1,1 1 1,-1-2 0,1 1 0,0-1 0,0 1 0,0-2 0,3 3 2,-4-3-182,1-1 1,-1 1-1,1 0 1,0 0-1,1-1 1,-1-1-1,0 1 1,-1-1-1,2 0 0,-1 0 1,5-1 181,-2 1-1623,1-2 1,-1-1-1,0 0 0,0 1 1,0-2-1,6-3 1623,8-5-4992</inkml:trace>
  <inkml:trace contextRef="#ctx0" brushRef="#br0" timeOffset="29.994">1724 2029 9728,'0'0'661,"18"9"2902,-9-9-3330,0 2 0,-1-1 0,1 1 1,-1 0-1,1 1 0,-1 0 1,3 2-234,-7-4 54,-1 0 0,0 0 1,1 1-1,-1 0 1,-1 1-1,2-2 0,-1 2 1,-1-1-1,1 0 1,0 1-1,-1 0 0,1-1 1,-2 2-1,2-2 1,-2 2-1,2-1 0,-2 0 1,1 1-1,0 2-54,-2-4 35,0 1 0,0 0 1,0-1-1,0 2 0,-1-1 0,1-1 0,-1 1 0,0-1 0,0 1 1,0 0-1,0-1 0,0 0 0,0 1 0,-1-1 0,0 0 0,1 1 0,-1-1 1,0 0-1,1 0 0,-2 0-35,-40 39 301,40-38-260,-1 0 8,-1 0-1,1 1 1,0 0-1,0 0 1,-1 1-1,2-1 1,-1 1-1,1 0 1,0 0-1,0 0 1,-1 3-49,4-8 17,0 1 0,1-1 0,-1 1 0,0 0 0,0 0 0,1-1 0,-1 1-1,0 0 1,1-1 0,-1 1 0,1-1 0,-1 0 0,0 1 0,0-1 0,1 1 0,-1-1 0,1 1 0,-1-1 0,1 1 0,0-1 0,-1 0 0,0 1 0,1-1 0,-1 0 0,1 1 0,0-1 0,0 0 0,-1 0 0,0 0 0,1 0 0,0 0 0,-1 1 0,1-1 0,0-1 0,-1 1-1,0 0 1,2 0-17,-2 0-9,19 1 140,0-1 1,0 0-1,1 0 0,-2-3 0,1 0 0,0-1 0,11-5-131,-22 9 986,-4-1-3273,-3 1-6140,-5-6-682</inkml:trace>
  <inkml:trace contextRef="#ctx0" brushRef="#br0" timeOffset="30.994">3907 1629 9216,'0'0'149,"0"0"107,0 0 128,0 0 107,0 0 21,13 2 640,14 0-441,0-2-1,0-2 1,0-1 0,20-4-711,-13 0-3001,-2-1-3326,-23 6 2444</inkml:trace>
  <inkml:trace contextRef="#ctx0" brushRef="#br0" timeOffset="31.994">3957 1782 7040,'0'0'384,"0"0"42,0 0 193,0 0 42,0 0-319,0 0-44,0 0 172,0 0 42,0 0 21,0 0 43,0 0-128,24 6 1195,12-2-856,1-1 0,26-3-787,-40 0 239,-22 0-132,-1 0 21,0 0 0,0 0 0,0 0-171,0 0-682,0 0-1174,0 0-3989,0 0-917</inkml:trace>
  <inkml:trace contextRef="#ctx0" brushRef="#br0" timeOffset="32.994">3338 1811 9856,'3'-3'401,"0"0"0,1-1 1,-1 1-1,0-1 0,0 1 1,-1-1-1,0 0 0,1-1 1,-1 1-1,0 0 0,0-2-401,22-58-304,-13 29 674,57-159 142,-71 209-544,0-1 0,0 1 0,1 0 0,1 0 1,0 0-1,1 9 32,9 99-77,-2-25 89,-12 35 350,5-131-1087,6-15-6550,0 3 449</inkml:trace>
  <inkml:trace contextRef="#ctx0" brushRef="#br0" timeOffset="33.994">3444 1425 7680,'-18'11'208,"0"1"0,1 0 0,0 1 1,0 1-1,2 1 0,0 1 0,0 0 1,1 2-1,1-1 0,-8 16-208,13-20 103,1 0 0,0 1 1,0-1-1,2 1 0,0 0 0,0 1 0,1 0 0,1-1 1,0 2-1,1-1 0,0 0 0,1 0 0,1 1 1,0-1-1,0 0 0,3 4-103,-2-11 49,0 0 0,2 0-1,-1-1 1,0 1 0,2 0 0,-2-1 0,2 0 0,-1 0 0,1 0-1,1-1 1,-1 1 0,1-1 0,1 0 0,-1 0 0,0-1-1,1 0 1,0 1 0,0-2 0,1 1 0,-1-2 0,1 2-1,-1-3 1,6 3-49,-1-1 95,-2-1 1,2 0-1,-1-1 0,1 0 0,-1-1 0,1-1 0,-1 0 0,1 0 0,-1 0 1,1-2-1,0 0 0,-1-1 0,1 1 0,-2-2 0,2 1 0,2-3-95,1-2 89,0 1-1,0-1 1,-1-1 0,0 0-1,0-2 1,-1 1 0,-1-2-1,0 1 1,0-1 0,-1-1-89,-5 6 43,0-1 0,-1 1 0,1-1 0,-2 0 0,1 0 1,-1 0-1,0 0 0,0-1 0,-1 1 0,0-1 0,0 0 1,-1 0-1,-1 0 0,1 0 0,-1 0 0,-1 0 1,1 1-1,-1-1 0,-2-5-43,-2-8 38,-1 0-1,-1 1 1,-1 0 0,-1 1 0,-1 0-1,0 0 1,-2 2 0,1-1 0,-2 2-1,-1-1 1,0 1 0,0 1-1,-10-7-36,6 10-1098,5 5-3737,6 5-2291</inkml:trace>
  <inkml:trace contextRef="#ctx0" brushRef="#br0" timeOffset="34.994">2336 1798 7936,'0'0'149,"0"0"128,0 0 214,0 0 149,0 0 128,0 0 21,0 0-319,0 0-129,0 0-149,0 0 21,0 0-42,0 0 42,0 0-63,3-6-22,30-54 128,3 0 0,13-12-256,-49 70 0,1 1 0,1-1 0,-1 0 0,0 0 0,1 1 0,-1-1 0,1 0 0,-1 1 0,1 0 0,0 0 0,0 0 0,-1-1 0,1 1 0,0 0 0,0 0 0,-1 0 0,2 1 0,-2 0 0,2 0 0,-1-1 0,0 1 0,0 0 0,0 0 0,0 1 0,0-1 0,0 0 0,0 1 0,1 0 0,-2 1 0,1-1 0,-1 0 0,2 1 0,-2-2 0,1 2 0,0 0 0,-1 0 0,0-1 0,1 0 0,-1 2 0,1 0 0,6 10 0,-1 0 0,0 0 0,-2 1 0,1 0 0,1 10 0,-6-21 0,0 0 22,0-2 0,0 2 0,-1-1 0,1 0 1,0 0-1,0 1 0,0-1 0,0-1 1,1 1-1,-1 0 0,0 0 0,1-1 1,0 1-1,-1 0 0,1 0 0,-1-1 0,1 0 1,0 0-1,0 1 0,0-1 0,0 0 1,1 0-23,0-1 30,-1 0 0,1 0 0,0 0 0,-1 0 1,1 0-1,0 0 0,-1-1 0,1 0 0,-1 0 1,1 0-1,0 0 0,-1-1 0,1 2 1,-1-2-1,1 0 0,-2 1 0,2-2-30,39-29 108,-29 21-65,0 1-1,0 0 0,2 1 1,1-1-43,-10 8 0,6-2 0,-1 4 0,10-3-3712,-19 3-43,-2 0-1194</inkml:trace>
  <inkml:trace contextRef="#ctx0" brushRef="#br0" timeOffset="35.994">2791 1503 9088,'0'0'128,"0"0"0,0 0 42,0 0 172,19 21 767,28 21-291,-37-34-622,0 0-1,0 1 1,-1-1-1,4 6-195,-11-11 62,0 1 0,-1-1-1,1 1 1,-1-1 0,1 1 0,-1-1-1,0 1 1,0-1 0,0 1 0,-1 0 0,1 0-1,-1-1 1,0 2 0,1-2 0,-2 1 0,1-1-1,-1 2 1,1-2 0,-1 1 0,1 0 0,-2 0-1,0 2-61,-1 2 48,0 0 0,0 1 1,-1-2-1,0 0 0,-1 1 0,1-1 0,-1 1 0,0-1 0,-2 0-48,6-5 85,-2 5-234,3-6-704,0-1-1473,0 0-5204</inkml:trace>
  <inkml:trace contextRef="#ctx0" brushRef="#br0" timeOffset="36.994">4328 1085 9600,'0'0'384,"0"0"21,0 0 107,0 0 64,0 0-128,7-26 875,-5 17-1299,2 1 0,0-1 0,0 1 0,1-1 0,-1 1 0,1 0 0,0 1 0,1-1 0,0 1 0,0 1 0,0-1 0,2 1 0,-2 0 0,1 1 0,1 0 0,0 0 0,-1 0 0,3 1-24,0-2 21,1 2-1,-1 0 1,2-1 0,-2 2 0,1 0 0,1 1 0,-1 1 0,0 0 0,1 0 0,0 1 0,-1 0 0,1 2 0,7 0-21,-17-2 5,1 1 1,-2-1 0,2 1-1,-1 0 1,1 0 0,-2 0 0,2 0-1,-1 0 1,0 0 0,0 1 0,0-1-1,-1 1 1,2-1 0,-2 1 0,1 0-1,0 0 1,-1-1 0,1 2-1,-1-1 1,0 0 0,0 0 0,1 1-1,-1-1 1,-1 0 0,1 1 0,0-1-1,0 0 1,-1 1 0,1 0 0,-1-1-1,0 1 1,0 0 0,0-1-1,0 1 1,0-1 0,0 0 0,-1 1-1,1-1 1,-1 1 0,-1 2-6,-1 7 37,-1 0 1,0 0-1,-1 0 0,0-1 1,0 0-1,-2 0 0,-3 6-37,-33 43 313,-2-2 0,-2-1 0,-44 39-313,90-95 12,0 0 0,1-1 0,-1 0 1,0 0-1,0 1 0,0 0 0,1 0 0,0 0 0,-1 0 1,0-1-1,1 1 0,-1 0 0,0-1 0,1 1 0,0 0 1,0 0-1,-1 0 0,1 1 0,0-1 0,0-1 0,-1 1 1,1 0-1,0 0 0,0 0 0,0 1 0,0-1 0,0 0 1,0-1-1,0 1 0,1 1-12,0-1 33,-1 0 0,2 1 1,-1-2-1,0 1 0,0 0 1,1 0-1,-1 0 0,0-1 0,1 1 1,0 0-1,-2-1 0,2 1 0,0-1 1,-1 1-1,1-1 0,0 0-33,10 1 187,-1 0-1,1-1 0,-1-1 0,8 0-186,67-14 584,-10 2-853,-25 6-3480,-36 5-5616</inkml:trace>
  <inkml:trace contextRef="#ctx0" brushRef="#br0" timeOffset="37.994">4844 892 11520,'10'13'1045,"4"-11"-663,0-2 0,0 1 0,0-2 0,0 0 0,-1-2 0,1 1 0,10-4-382,18-2 249,-22 5-1157,33-5 2748,-34 6-5595,-1 0-4942,-18 2 6009</inkml:trace>
  <inkml:trace contextRef="#ctx0" brushRef="#br0" timeOffset="38.994">4833 1108 11264,'42'2'393,"-32"-1"-221,-1 0 0,0 0 0,0-1 0,-1-1 0,1 0 0,0 0 0,0 0 0,0-2 0,5-2-172,-5 2 5,1-1 1,-1-2-1,0 2 1,0-2-1,3-3-5,7-11-5275,-18 13 626,-15-2 4075,14 8 443,-14-4-1320</inkml:trace>
  <inkml:trace contextRef="#ctx0" brushRef="#br0" timeOffset="39.994">4833 932 9088,'1'2'131,"1"0"0,-2 0 1,2 1-1,-1-1 0,0 1 0,-1-1 1,1 0-1,0 1 0,0-1 0,0 1 1,-1 0-1,0-1 0,0 1 1,0-1-1,0 1 0,0 0 0,0-1 1,0 1-1,-1-1 0,0 0 0,0 1 1,1 0-1,-1-1 0,0 0 1,0 1-1,-1 1-131,-6 19 256,-2 24 269,2-1 0,1 1-1,2 1 1,3-1 0,2 26-525,-1-70 83,1 0 0,0 0 1,0 1-1,1-2 0,-1 2 0,1 0 0,-1-2 1,1 2-1,-1-2 0,2 2 0,-1-2 1,0 2-1,0-1 0,2 1-83,-2-3 44,0 0 0,1 0 0,-1 0-1,1-1 1,-1 1 0,1 0 0,0 0 0,-1-1 0,1 1-1,0-1 1,-1 1 0,1-1 0,-1 0 0,2 0 0,-2 0 0,1 0-1,0 0 1,-1-1 0,1 1 0,0 0 0,-1-1 0,1 0-1,-1 1 1,1-1 0,0 0-44,81-27-194,55-16 815,-90 32-4048,0 1-3493,-29 8 1630</inkml:trace>
  <inkml:trace contextRef="#ctx0" brushRef="#br0" timeOffset="40.994">5333 827 12800,'5'8'21,"-5"-6"107,3 23 725,-6 138 1150,0-101-999,2-1 0,8 56-1004,-8-115 61,1-1 1,0 1-1,1-1 1,-1 0-1,0 0 1,0 1-1,1-1 0,-1 1 1,0-1-1,1 0 1,-1 0-1,0 1 1,1-1-1,0 0 1,0 1-1,-1-2 1,1 1-1,-1 0 0,1 0 1,1 0-1,-1 0 1,-1 0-1,2 0-61,1 0 60,0-1-1,0 0 0,0 0 0,0 0 0,0 0 0,-1 0 1,1-1-1,0 1 0,0-1 0,1 0-59,35-11 480,-1 0 0,2-4-480,41-13-1527,-27 15-5052,-51 17 1092,-4 8 3166,-12 4-687,-3 0 1280</inkml:trace>
  <inkml:trace contextRef="#ctx0" brushRef="#br0" timeOffset="41.994">4417 1680 10240,'0'0'384,"0"0"0,0 0 0,0 0 0,0 0 0,19 1 1578,17-3-1381,1-2 1,-2-2-1,28-8-581,9-2 475,769-102 997,-766 111-1536,-74 7-768,-6 1-6079,-11 1 1534,3 0 2156</inkml:trace>
  <inkml:trace contextRef="#ctx0" brushRef="#br0" timeOffset="42.994">5136 1843 7936,'0'0'405,"0"0"171,0 0 384,0 0 43,0 0-491,-20-10 490,12 8-940,1 0 0,-1 1 0,0 1 0,0-1 0,0 1 0,0 1 0,0-1 0,0 1 0,1 0 0,-1 1 0,0 1 0,0-1-1,1 1 1,-5 3-62,-13 6 53,0 0-1,2 2 0,-16 12-52,10-4 38,0 0-1,2 2 0,1 1 1,0 1-1,1 3 0,2-1 1,1 2-1,-1 4-37,20-29 25,0-1 1,1 1-1,0 0 0,0 0 0,0 0 1,0 0-1,2 1 0,-2-1 1,1 0-1,0 1 0,1-1 1,0 0-1,0 0 0,0 1 0,0 0 1,1-1-1,0 1 0,0-1 1,0 0-1,1 0 0,0 0 1,-1 0-1,2 0 0,-2 0 0,2 0 1,0-1-1,-1 1 0,2-1 1,-1 0-1,0 0 0,0 0 1,1 0-1,0 0 0,0-2 0,0 2 1,0-2-1,1 1 0,-1 0 1,0-1-1,1 0 0,-1 1 1,1-2-1,2 1-25,6 2 72,1-1 0,0-1 0,0 0 0,0-1 0,0 0 0,1-2 0,-2 0 0,1-1 0,1 0 0,-2-1-72,8-2-174,0 0 1,-2-2 0,1 0-1,0-2 1,-2 0 0,10-6 173,-24 13-604,-2-1 0,1 1 1,0 0-1,0 0 0,-1-1 0,1 1 1,-1-1-1,1 0 0,-1 0 0,0 0 1,0 0-1,0-1 0,-1 2 0,1-2 0,0-1 604,-1-1-376,1 2 0,-1-1 0,0-1-1,-1 2 1,0-1 0,1 0 0,-1-2 376,0-22-1643</inkml:trace>
  <inkml:trace contextRef="#ctx0" brushRef="#br0" timeOffset="43.994">4971 2108 11264,'0'0'0,"0"0"640,0 0 0,0 0 0,10-3 128,8 0-256,6-4 128,10 2-512,-2-3 128,0-1-128,-3-1 128,-1-1-256,-4 4 0,-6 1-1920,-5 3 0,2-1-6656</inkml:trace>
  <inkml:trace contextRef="#ctx0" brushRef="#br0" timeOffset="44.994">5182 2079 10880,'-4'1'130,"2"0"1,-1 1 0,0 0 0,1 0-1,-1-1 1,1 2 0,0-1 0,-1 0-1,1 1 1,0 0 0,0-1 0,0 1-1,0 0 1,1 0 0,-1 0 0,1 0-1,0 0 1,-1 1 0,1-2 0,0 4-131,-5 14 731,1-1 0,-2 20-731,7-39 19,-7 60 935,3 0 0,2 0 0,2 0-1,5 31-953,-4-70 344,-1-7 1238,0-19-2074,0-11-3003,3 0-3934,1 2 2907,1-5-129</inkml:trace>
  <inkml:trace contextRef="#ctx0" brushRef="#br0" timeOffset="45.994">5951 1519 9856,'0'0'149,"0"0"86,0 0 42,0 0 43,0 0-128,0 0 64,0 0 107,0 0 21,0 0 0,0 0-22,0 0-84,0 0-1,0 0 107,0 0 85,0 0-63,0 0-22,0 0 0,0 0 0,0 0 21,0 0 64,0 0-42,0 0 42,0 0-42,0 0-1,0 0-212,0 0-1,0 0-64,0 0-405,0 0-1536,0 0-1791,0 0-5633</inkml:trace>
  <inkml:trace contextRef="#ctx0" brushRef="#br0" timeOffset="46.994">6368 1015 9984,'0'0'256,"0"0"21,0 0 107,0 0 107,0 0 21,9 1 149,-3 2-548,1-1 1,-1 2-1,0-1 0,-1 1 1,2 0-1,-1 1 0,-2-1 1,2 1-1,-1 1 1,0-1-1,-1 0 0,1 1 1,-1 0-1,0 0 0,-1 1 1,0-1-1,0 1 0,2 3-113,-1 0 112,0 1-1,0 0 0,0 1 0,-1-1 1,-1 1-1,0-1 0,0 2 0,-2-2 0,1 1 1,-1 0-1,-1 4-111,0-4 105,-2 0 1,1 1-1,-1-1 1,-1 0-1,0-1 1,-1 0-1,0 1 1,-1-1-1,1 0 1,-2-1-1,1 0 1,-2 0-1,-7 8-105,12-14 53,-1-1 0,1 1 0,-2-1 0,1 1-1,0-1 1,0-1 0,0 1 0,-1 0 0,1-2-1,0 1 1,-1 0 0,0 0 0,0-1 0,0 0 0,0 0-1,0-1 1,1 1 0,-1-1 0,0 0 0,0-1 0,0 1-1,0-1 1,0-1 0,1 2 0,-1-2 0,0 0-1,0 0 1,1 1 0,-1-2 0,1 0 0,0 1 0,0-2-1,-2 1-52,-2-5 36,1 1-1,0-1 0,0 0 0,0-1 0,1 0 0,0-1 0,1 2 0,-1-2 0,1 0 0,1 0 0,0 0 0,1-1 1,0 1-1,1-2 0,-1 2 0,0-11-35,0 5 8,2-2 0,0 1-1,0 1 1,2-1 0,0 0 0,0 0 0,2 1 0,0-1 0,0 0-1,6-13-7,-6 21-2,1 1-1,1 0 1,0 0-1,0 0 0,1 0 1,-1 0-1,2 1 0,-1 1 1,1-1-1,-1 1 1,2 0-1,-1 0 0,0 1 1,1 0-1,0 1 0,0 0 1,0 0-1,5 0 3,-3-1-14,1 2 0,-1 0 0,1 1 1,-1 0-1,1 1 0,-1 0 0,1 1 0,-1 0 0,1 0 0,0 2 0,0-1 0,-1 1 0,1 1 0,-2 0 0,4 2 14,25 19-446,-25-12-6403,-12-11 1153,-1-1 1280</inkml:trace>
  <inkml:trace contextRef="#ctx0" brushRef="#br0" timeOffset="47.994">6694 738 10496,'2'2'185,"1"1"0,0-1 1,0-1-1,-1 1 0,2 0 0,-1 0 1,0-1-1,0-1 0,1 2 1,-1-1-1,0-1 0,1 1 0,-1-1 1,1 1-1,-1-1 0,1 0-185,-1-1 69,0 1 0,0 0 0,0 0 0,0 1 0,0-1-1,0 1 1,0 0 0,0-1 0,0 1 0,0 0 0,0 1 0,0-1 0,-1 1 0,1-1-1,0 1 1,-1 0 0,1 1 0,-1-2 0,0 2 0,0 0 0,1-2 0,-1 3-69,-1-1 33,0-2 1,-1 2 0,0-1 0,0 0 0,0 1 0,0-1 0,0 0 0,0 0 0,0 1-1,0-1 1,0 0 0,0 0 0,-1 1 0,1-2 0,-1 2 0,0-1 0,0 0-1,0 0 1,0 0 0,-1 1-34,-25 42 264,19-33-203,3-4-61,-2 2 86,0 1 0,1 0 0,0 1 0,0-1 0,1 2 0,1-1-86,3-10 15,1 0 1,-1-1-1,0 1 0,1 0 0,0 0 0,-1-1 0,1 1 0,0 0 0,0 0 0,0 0 0,0 0 0,1 0 0,-1 0 0,0-1 1,1 1-1,0 0 0,-1 0 0,1-1 0,-1 0 0,1 1 0,0 0 0,0 0 0,0-1 0,0 0 0,0 1 0,0-1 0,1 1 0,-2-2 1,2 2-1,0-1 0,-2 0 0,2 0 0,0 0 0,-1 0 0,1 0 0,-1-1 0,1 1 0,0-1 0,-1 1 0,1-1 0,0 0 1,-1 1-1,1-1 0,-1 0 0,2 0-15,32 3-351,2-5-4403,2 0-5543,-31 2 8654</inkml:trace>
  <inkml:trace contextRef="#ctx0" brushRef="#br0" timeOffset="48.994">5903 1728 10240,'0'0'277,"22"6"1259,9-5-925,0-1 0,1-1 0,-2-2 0,1-2 0,0 0 1,20-8-612,-3 1 280,120-20 606,20 3-886,-106 22 131,-1 2 0,1 5 0,32 6-131,-82 0 191,-24-4-285,0 0 1,1 0-1,-1-1 1,0 0-1,1-1 94,-16 0-8141,0 0 4333,-15 1 590,3-2 1511</inkml:trace>
  <inkml:trace contextRef="#ctx0" brushRef="#br0" timeOffset="49.994">6010 2082 12032,'5'-2'366,"0"0"0,0 0 0,0 0 0,0 1 0,0 0 0,0 0 0,0 1-1,1-1 1,-1 1 0,4 0-366,20-2 586,30-12 710,13-7-1296,-17 4-2640,27-2 2640,-82 19-143,0 0 0,0 0 1,-1 1-1,1-1 0,0 0 1,0 0-1,0 0 0,0 1 1,0-1-1,0 0 0,0 0 0,0 0 1,0 0-1,0 0 0,0 0 1,0 0-1,0 0 0,0 1 1,0-1-1,0 0 0,0 0 0,0 0 1,0 1-1,0-1 0,1 0 1,-1 0-1,0 0 0,0 1 0,0-1 1,0 0-1,0 0 0,0 0 1,1 0-1,-1 0 0,0 1 1,0-1-1,0 0 0,0 0 0,1 0 1,-1 0-1,0 0 0,0 0 1,0 0-1,0 0 0,0 0 1,0 1-1,0-1 0,0 0 0,1 0 1,-1 0-1,0 0 0,0 0 1,0 0-1,1 0 0,-1-1 1,0 1-1,0 0 0,0 0 0,1 0 1,-1 0-1,0 0 0,0 0 1,0 0-1,0 0 0,1 0 0,-1-1 1,0 1-1,0 0 0,0 0 143,0 1-350,-2 7-2850</inkml:trace>
  <inkml:trace contextRef="#ctx0" brushRef="#br0" timeOffset="50.994">6002 2310 15104,'0'0'0,"12"5"0,-2-3 0,2 1 256,3 0 0,3-3 128,5-3 0,6-2-257,0 0 1,2 0-128,-1-1 128,1 0-128,-7 0 128,-1-1-895,-6 0 127,-8 3-2560,-1-1 128,-1 1-3456</inkml:trace>
  <inkml:trace contextRef="#ctx0" brushRef="#br0" timeOffset="51.994">6054 2115 13312,'2'9'69,"-1"0"1,-1 0 0,1 1 0,-1-1 0,0 0 0,-1 0 0,1 0-1,-2 1 1,-1 6-70,-24 82 1253,25-93-1214,-2 11 237,-3 1 194,2 0-1,0 1 0,1-1 1,1 0-1,1 1 1,-1 13-470,5-28 57,-1-1 0,1-1 0,0 0 0,0 1-1,1 0 1,-2-1 0,2 0 0,-1 0 0,0 0 0,0 0 0,0 0 0,1 0 0,-1 0 0,1-1 0,-1 1 0,1-1-57,0 0 91,18 5 98,0-2 0,0 0-1,0-1 1,0-1-1,17-3-188,57-7-2479,-76 5-593,-1-2-3434,-2-1-811</inkml:trace>
  <inkml:trace contextRef="#ctx0" brushRef="#br0" timeOffset="52.994">6450 1830 11264,'0'0'149,"0"0"192,0 0 470,17 5 1450,-5-4-1718,51 11 443,-58-10-950,-1-1 0,0 0 1,0 1-1,1 0 0,-1 0 0,0 0 0,0 1 0,0-1 0,0 2 1,-1-1-1,0 0 0,2 2-36,-4-3 29,0 0 0,0 0 0,-1 0 1,1 0-1,0 1 0,0-1 0,-1 0 1,1 0-1,-1 1 0,0-2 0,0 2 0,0 0 1,0-2-1,0 2 0,0-1 0,-1 0 1,1 0-1,-1 1 0,0-1 0,0 0 0,0 0 1,1 1-1,-1-2 0,0 1 0,-1 0 1,2 0-1,-2 0 0,0-1 0,0 3-29,-7 8 97,-1 0 0,0 1 0,-10 6-97,17-15 14,-11 8 66,11-9-29,0 0 0,0 0 1,0 0-1,-1 0 0,2 1 1,-1 0-1,0-1 0,-1 5-51,7-8 27,-1 0-1,1 1 0,0 0 0,-1-1 0,1 0 0,0 0 0,-1 0 0,1 0 0,1-1-26,13-3-357,0-1 0,-1-2 0,12-5 357,24-9-7803,-29 13 1083</inkml:trace>
  <inkml:trace contextRef="#ctx0" brushRef="#br0" timeOffset="53.994">6909 2147 8704,'0'0'1813,"0"0"-85,0 0-661,0 0-235,0 0-256,0 0-86,0 0-63,-3-1 21,-6-2-360,0 1 1,0 1-1,0 0 1,-1 0 0,1 0-1,0 1 1,0 1-1,0 0 1,0 0-1,-1 1 1,1 1-1,1-1 1,-1 1 0,1 1-1,-6 3-88,-5 2 81,1 0 0,1 2 0,0 1-1,0 0 1,1 2 0,-13 12-81,26-21 21,-1 0 0,0-1 0,1 1 0,-1 1 0,2 0 0,-1-1 0,0 1 0,2 0 0,-2 0 0,2 0 0,-1 0 0,0 0 0,2 1 0,-1-1 1,0 0-1,1 0 0,0 0 0,0 2-21,0-4-14,1-1 1,-1 0-1,0 0 1,1 0-1,-1 1 1,1-2-1,0 1 1,0 0-1,0 0 1,0 0-1,1-1 1,-1 2-1,1-2 1,0 0-1,-1 1 1,1-1 0,0 1-1,0-1 1,0 0-1,1 0 1,-1 0-1,1 0 1,-1 0-1,1-2 1,-1 2-1,0-1 1,2 1-1,-2-1 1,0 0-1,2 0 1,-2-1-1,1 0 1,1 1-1,-2-1 1,1 0-1,2 0 14,2 0-1118,1-1-1,0 1 0,0-2 0,-1 0 0,1 0 1,-1 0-1,1-1 0,-1 0 0,0 0 0,0-1 1,3-2 1118,21-22-2456,-12 5 579</inkml:trace>
  <inkml:trace contextRef="#ctx0" brushRef="#br0" timeOffset="54.994">6972 1807 11136,'-6'9'464,"1"-1"-1,1 1 1,-1 1 0,2-2 0,-1 2 0,2 0 0,-1-1 0,-2 10-464,5-16 72,0-1 0,0 1 0,0 0 0,0-2 0,0 2 0,0 0 0,0-1 0,0 1 1,1-1-1,-1 0 0,1 1 0,0-1 0,0 0 0,0 1 0,-1-1 0,2 0 0,-1 0 0,0 0 0,0 1 1,1-2-1,-1 1 0,1 0 0,0 0 0,-1-1 0,1 1 0,0-1 0,0 1 0,0-1 0,0 0 0,0 0 1,0 0-1,0 0 0,0 0 0,0 0 0,1-1 0,-1 1 0,2 0-72,11 0 91,-1 1-1,0-1 0,1 0 1,-1-2-1,1 0 1,-1-1-1,0 1 1,0-3-1,5-1-90,-9 2-737,1-1 1,-2-1-1,2 1 0,4-5 737,-8 4-3499,0-1-4671</inkml:trace>
  <inkml:trace contextRef="#ctx0" brushRef="#br0" timeOffset="55.994">7130 1759 11392,'0'0'277,"0"0"128,0 0 214,-3 13 917,-15 69 658,-7 41-584,19-37-6694,6-86-3897</inkml:trace>
  <inkml:trace contextRef="#ctx0" brushRef="#br0" timeOffset="56.994">7506 1431 9984,'0'0'384,"0"0"42,0 0 193,0 0 64,0 0-214,0 0-21,0 0-149,0 0-65,0 0-84,0 0-22,0 0 21,0 0 64,0 0-42,0 0 64,0 0 42,-13 19 619,-22 20 1386,34-38-2154,1-1-341,0 0-1366,2-2-2749,2-3-261,-3 3-2749</inkml:trace>
  <inkml:trace contextRef="#ctx0" brushRef="#br0" timeOffset="57.994">7918 1387 10112,'0'0'384,"0"0"64,0 0 277,-9-4 1152,0-3-1715,-1 1-1,1 2 1,-1-1-1,0 1 1,0 0-1,-1 1 1,1 0-1,-1 1 1,1 0-1,-2 1 1,2 0-1,-1 1 1,0 0-1,1 1 1,-1 1-1,0 0-161,-5 0 64,0 2 0,1 0-1,0 1 1,0 1 0,0 1 0,0 0-1,1 1 1,0 0 0,1 1-1,-11 9-63,18-12 43,1-1-1,0 2 0,0-1 0,0 1 0,1 0 0,0-1 0,0 2 1,1-1-1,0 0 0,0 1 0,1 0 0,0 0 0,-1 0 0,2 0 1,0 0-1,0 0 0,0 3-42,0 12 113,1-1-1,0 1 1,2 0 0,0-1-1,5 16-112,-6-33 32,-1-1-1,2 2 1,0-2-1,-1 1 1,2-1-1,-2 0 1,2 1-1,-1-1 1,1 0-1,0 0 1,-1 0-1,2-1 1,-1 1-1,0-1 1,1 0-1,-1 0 1,1 0-1,0 0 1,0-1-1,0 0 1,0 1-1,1-2 1,-1 1-1,0-1 0,1 1-30,4 1-176,1-2 1,-1 1 0,0-1-1,0 0 1,1-1-1,-1 0 1,1-1 0,-1 0-1,0-1 1,0 1 0,8-5 174,16-5-3328,2-1-6037</inkml:trace>
  <inkml:trace contextRef="#ctx0" brushRef="#br0" timeOffset="58.994">8509 1263 9344,'0'0'149,"0"0"107,0 0 107,0 0 106,0 0 363,0 0 85,0 0-298,0 0-43,0 0-149,0-28 682,-2 7-946,1 1-1,-2 0 1,-1-1 0,0 1-1,-1 0 1,-1 1 0,0-1-1,-2 1-162,7 17 1,1 0 0,-1 1 0,0 0 0,0-1 0,0 1-1,1-1 1,-1 1 0,-1 0 0,1 0 0,0 0 0,0-1 0,-1 1 0,1 0-1,0 0 1,0 1 0,-1-1 0,1 0 0,-1 1 0,1-1 0,0 0-1,-1 1 1,1-1 0,-2 1-1,1 0 0,-1 0 1,1 1-1,-1-1 0,1 1 0,0 0 1,-1-1-1,2 1 0,-2 0 0,1 0 0,-1 0 1,2 1-1,-2-1 0,2 1 0,-2-1 0,-4 6 0,0 0 0,0 0 0,1 1-1,0-1 1,0 1 0,1 0-1,-3 6 1,1-1 14,1 0-1,0 1 0,0 0 0,2 0 1,-2 9-14,4-15 19,1 0 0,0 0 0,0 0 1,0 0-1,1 0 0,0 0 0,1 0 0,0 0 0,0-1 1,0 1-1,2 4-19,-3-11 20,0 0 0,0 0-1,0 0 1,1 0 0,-1 0 0,1 0 0,-1 0 0,1 0 0,-1 0-1,1-1 1,-1 1 0,1 0 0,-1 0 0,1-1 0,0 1 0,0 0-1,0 0 1,-1-1 0,1 1 0,0 0 0,0-1 0,0 0 0,-1 0-1,1 1 1,0-1 0,1 0-20,0 0 17,0 0 1,-1 0-1,1 0 0,0-1 0,-1 1 0,1 0 1,-1 0-1,1-1 0,0 0 0,-1 0 0,1 0 1,-1 0-1,1 0 0,0-1-17,4-3 41,0 0 0,-1 0 0,0-2 0,1 2 0,-1-2-1,2-4-40,19-39 104,-2-1-1,-2-1 1,-3-2-1,8-33-103,3-4 98,-27 79-68,5-13-150,-6 22 37,-4 13 22,-9 58 82,2 2 0,4 0 1,1-1-1,5 40-21,0-79 23,-2-11 23,2-1 0,0 1 0,1-1 0,1 1 0,0-1 0,4 12-46,-6-29-854,10-9-8577,7-12 7009,-15 17 1199,11-15-1636</inkml:trace>
  <inkml:trace contextRef="#ctx0" brushRef="#br0" timeOffset="59.994">9052 955 11904,'0'0'128,"-25"0"533,11 1-484,-1 1 0,1 0 0,0 1 1,0 1-1,0 0 0,0 0 0,1 2 0,-1 0 0,1 1 0,0 1 1,1 0-1,0 0 0,1 1 0,-1 1 0,1 1 0,1-1 1,0 2-1,0-1 0,1 2 0,0-1 0,1 1 0,0 0 0,-2 8-177,9-19 8,-1 1-1,2 0 0,-1-1 1,0 1-1,0-1 0,0 2 1,0-1-1,1-1 0,0 1 1,0 0-1,0 0 0,0 0 1,0-1-1,0 2 0,0-1 0,0-1 1,1 1-1,0 0 0,0 0 1,0 0-1,0 0-7,1 0 111,0 0 1,0 0 0,0 0-1,0-1 1,0 1-1,1-1 1,0 0-1,0 0 1,-1 1-1,1-2 1,0 1-1,0-1 1,0 1-1,0-1 1,1 1-112,5 1-168,1 0 0,0-1-1,-1 0 1,1 0 0,3-1 168,44-3-7385,-45 0 217</inkml:trace>
  <inkml:trace contextRef="#ctx0" brushRef="#br0" timeOffset="60.994">8080 1534 11008,'10'0'727,"1"1"0,-2 0 1,2 1-1,-1-1 0,0 2 0,1 1-727,44 7 1204,12-11-832,-2-3 0,1-3-1,-1-3 1,2-4-372,98-11 348,-98 16-380,9-1-1301,41 2 1333,-116 7-2987,-1 0-6719</inkml:trace>
  <inkml:trace contextRef="#ctx0" brushRef="#br0" timeOffset="61.994">8425 2022 13568,'0'0'149,"3"-34"1088,-4 28-1153,0 0 0,-1-1 0,0 1 0,0 0 0,-1 0 0,0 1 0,0-1 0,1 0 0,-2 1 0,1 0 0,-4-3-84,5 6 8,0 0 1,0 0-1,1 0 1,-2 1 0,2-1-1,-2 0 1,2 2 0,-2-2-1,1 1 1,0 0-1,0 0 1,-1 0 0,1 0-1,-1 0 1,1 1-1,0 0 1,-1 0 0,1 0-1,-1 0 1,1 0 0,0 0-1,-1 0 1,1 0-1,-1 1 1,1 0 0,-1 0-1,1 0 1,0 0 0,-1 0-9,-6 4 17,1 1 0,-1 0 1,1 1-1,1 0 1,-1 0-1,1 1 1,0-1-1,1 1 1,-1 1-1,1 0 0,1 0 1,0 1-1,0-1 1,0 1-1,1 1 1,-1 3-18,1-2 35,1-1 0,0 2-1,0-2 1,1 2 0,1-1 0,0 0 0,1 1 0,-1 0 0,2-1 0,-1 0 0,2 1 0,0-1 0,0 0-1,2 3-34,-3-12 32,0 0 0,-1-1 0,1 0-1,1 1 1,-1-1 0,0 0 0,0 1-1,1-1 1,-1-1 0,1 2-1,0-1 1,-1 0 0,2-1 0,-2 1-1,1-1 1,0 1 0,0-1-1,0 0 1,1 0 0,-1 0 0,0 0-1,0 0 1,1 0 0,-1 0-1,1-1 1,-1 0 0,0 0 0,1 0-1,-1 0 1,1 0 0,-1 0-1,1 0 1,-1 0 0,0-1 0,0 1-1,0-1 1,1 0 0,-1 0-1,2-2-31,7-1 86,-1-1-1,-1-1 1,1 1-1,-1-1 0,0-1 1,0 0-1,-1-1 0,5-3-85,-1-4 74,0-1 0,-1 0 0,1 0 0,-3-2 0,1 2 0,-2-3 0,0 1 0,-1 0 0,0-1 0,-1-1 0,0-5-74,4-27-22,-1-2-1,-2 1 1,-1-37 22,-6 113-224,0 41 85,-5-33 132,4 1 0,-1-1 0,2 0 0,2 1 0,1-1 0,0 0 0,3 0 0,0 0-1,11 29 8,-17-59 92,4 9-2557,-4-10 2247,0 0 0,0 1 1,0-1-1,0 0 0,0 1 1,0-1-1,0 0 0,1 0 1,-1 1-1,0-1 0,1 0 1,-1 0-1,0 0 0,1 0 1,-1 0-1,0 0 0,1 0 1,-1 0-1,0 0 0,1 0 1,-1 0-1,0 0 0,0 0 1,0 0-1,1 0 0,-1 0 1,0 0-1,1 0 0,-1 0 1,0 0-1,1 0 0,-1 0 1,0 0-1,1 0 0,-1 0 1,0 0-1,0 0 0,0 0 218,8-4-5930</inkml:trace>
  <inkml:trace contextRef="#ctx0" brushRef="#br0" timeOffset="62.994">8666 2025 13312,'0'0'640,"0"0"42,0 0 193,2-19 746,2 7-1502,0 1 0,2 0 0,0 0 0,-1 0 0,2 1-1,-1 0 1,2 1 0,-1-1 0,3-1-119,20-20 210,28-22-210,-47 43 19,-4 3-19,-2 1 1,2 1-1,0 1 1,-1-2-1,4 1 0,-9 5 0,0 0 0,0 0 0,-1 0 0,1 0 0,0 0 0,0 1 0,0-1 0,-1 0 0,1 1 0,0-1 0,0 0 0,0 1 0,-1-1 0,1 0 0,0 1 0,0-1 0,0 1 0,-1 0 0,0 0 0,1-1 0,-1 1 0,1 0 0,0 0 0,-1 0 0,1-1 0,-1 1 0,1 0 0,-1 0 0,0 0 0,0 0 0,0 0 0,0 0 0,13 36 0,-12-33 0,36 139-6,-10-39 524,9 14-518,-28-98 342,-8-20-365,0 1 0,0-1 0,1 0 1,-1 0-1,0 1 0,0-1 0,0 0 0,1 0 0,-1 0 1,0 0-1,0 1 0,1-1 0,-1 0 0,0 0 1,0 0-1,1 0 0,-1 0 0,0 0 0,0 0 1,0 0-1,0 0 0,0 0 0,1 0 0,-1 0 1,0 0-1,1 0 0,-1 0 0,0 0 0,0 0 1,1 0-1,-1 0 0,0 0 0,0 0 0,1 0 0,-1-1 1,0 1-1,0 0 0,1 0 0,-1 0 0,0-1 1,0 1-1,0 0 0,0 0 0,0 0 0,0-1 1,0 1-1,0 0 0,0 0 0,1-1 0,-1 1 1,0 0-1,0 0 0,0-1 0,0 1 0,0 0 1,0-1-1,0 1 0,0 0 0,0 0 23,7-15-1492,12-34-7190,-8 24 3349</inkml:trace>
  <inkml:trace contextRef="#ctx0" brushRef="#br0" timeOffset="63.994">9191 1798 7168,'-4'-1'488,"0"1"0,0 0 0,0 0 0,0 1 0,1 0 0,-1-1 0,0 0 0,1 2 0,-1-1 0,0 1 0,0 0 1,1-1-1,-1 1 0,1 0 0,0 1 0,-1-1-488,-54 49 576,40-33 127,-30 29 81,3 4 0,-1 3-784,10-9 537,-3-2-1,-1-1 1,-5 0-537,23-25 427,21-17-321,1 0-170,0 0-746,0 0-1388,0-2-5097,0-9-1281</inkml:trace>
  <inkml:trace contextRef="#ctx0" brushRef="#br0" timeOffset="64.994">9413 1441 11008,'0'0'256,"0"0"64,0 0 256,0 0 42,0 0-84,0 0-1,0 0 86,0 0-22,0 0-149,7-1 21,162-17 1170,-92 13-1018,0-5-1,43-12-620,-119 22-293,11-3-1548,-8 0-5497,-4 3 896</inkml:trace>
  <inkml:trace contextRef="#ctx0" brushRef="#br0" timeOffset="65.994">9407 1672 8064,'21'0'8444,"17"-13"-7863,-15 6 121,28-4-335,0 2-1,1 2 0,-1 3 0,1 3 1,0 2-1,17 3-366,-23 2-820,-37-4-4094,-32-6-3432,-2-2 2565</inkml:trace>
  <inkml:trace contextRef="#ctx0" brushRef="#br0" timeOffset="66.994">10289 883 10496,'0'0'128,"0"0"42,0 0 193,0 0 106,0 0-42,0 0 64,0 0 42,0 0 22,0 0-235,-3-15 341,4 6-567,0 1-1,0-1 1,0 1-1,1 1 1,0-2 0,1 1-1,-1 0 1,2 1 0,-1-1-1,1 1 1,0-1 0,0 1-1,4-5-93,-2 3 59,2 0 0,-2 0 1,2 1-1,0 0 0,0 0 0,0 1 0,1 0 0,0 1 0,8-5-59,-10 9 0,0-1 1,0 1-1,1 0 0,-1 0 0,0 1 0,1 0 0,0 0 1,-1 1-1,1 1 0,-1-1 0,0 1 0,1 1 0,-1 0 1,0-1-1,1 2 0,-1 0 0,0-1 0,0 2 0,1 0 0,-4-2 9,0 1 0,0-1 0,-1 1 0,1 0 0,-1-1-1,1 2 1,0-1 0,-1 1 0,0-1 0,0 1 0,0 0 0,-1 1-1,1-2 1,-1 2 0,0-1 0,0 0 0,0 2 0,-1-2-1,1 1 1,-1 0 0,0-1 0,-1 2 0,1-1 0,0-1-1,-1 2 1,0-2 0,-1 1 0,1 0 0,-1 0 0,1 0-1,-2 4-8,-1 1 50,-1-1-1,0 1 0,0 0 0,-1-1 0,0-1 0,-1 1 0,1-1 0,-2 1 0,1-2 0,-1 1 0,-3 2-49,-20 18 151,0-2 0,-8 4-151,15-12 33,-4 2-11,17-15-19,1 1-1,1 1 1,-1-1-1,1 1 1,1 1 0,-1 0-1,1 0 1,-3 3-3,10-10 16,0 0 0,-1 0 0,0 1 0,1-2 0,-1 1 0,1 0 0,-1 1 0,1-1 0,0 0 0,0 1 0,0-2 0,0 1 1,0 1-1,0-1 0,0 0 0,0 1 0,0-2 0,0 2 0,0-1 0,0 0 0,0 1 0,0-1 0,1 0 0,-1-1 0,1 2 0,0 0-16,0 0 29,0-1-1,1 0 0,-1 1 1,1 0-1,0-1 1,-1 0-1,2 0 0,-2 1 1,1-1-1,0 0 0,0 0 1,0 0-1,1 0-28,6 1 100,0 0 0,0 0 0,-1-1 0,2 0 0,-1-1 0,2 0-100,30-1 359,0-5 0,-1 0 0,41-12-359,2-11-6559,-82 28 1311,-1 1-405</inkml:trace>
  <inkml:trace contextRef="#ctx0" brushRef="#br0" timeOffset="67.994">10738 611 10496,'0'0'149,"0"0"171,0 0 363,0 0 63,0 0-63,0 0 64,2-1 42,38-12 255,1 2 1,37-5-1045,-5 1 321,-66 13-726,41-7 751,-33 7-2830,1 1-3420,-6 3-1776</inkml:trace>
  <inkml:trace contextRef="#ctx0" brushRef="#br0" timeOffset="68.994">10766 883 13440,'0'0'0,"13"3"256,-4 0 128,-1 1 128,6-1 128,4 2-384,1-4 128,-1-1-256,3-3 128,0-3-128,-2-4-1,1-3-382,-4 0 127,0-3-2944,-5 2 128,-1 0-4224</inkml:trace>
  <inkml:trace contextRef="#ctx0" brushRef="#br0" timeOffset="69.994">10786 698 8320,'2'3'404,"-1"-1"0,0 1 1,1 0-1,-1 0 0,0 1 0,0-2 1,0 2-1,0-2 0,-1 2 0,0-1 1,0 1-1,0-1 0,0 0 1,0 1-1,0-1 0,0 0 0,0 0-404,-14 62 78,10-48 502,-3 10-212,-1 5-84,1 2 1,1 4-285,5-29 206,0 1 1,0 0-1,1-1 1,1 1-1,-1 0 0,2 0 1,-1-1-1,1 1 1,2 7-207,-3-15 40,0 1-1,1 0 1,-1-1 0,1 1 0,0-1-1,0 0 1,0 0 0,0 1 0,0-2-1,0 1 1,1 0 0,-1 0 0,0-1-1,1 0 1,-1 1 0,1-1 0,-1 0-1,1 1 1,0-2 0,-1 1 0,2-1-1,-2 0 1,0 1 0,2-1 0,0 0-40,9 1 108,0-1 1,1-1 0,0 0 0,5-1-109,6-3-340,51-6 795,-24 5-6842,-34 4-3191</inkml:trace>
  <inkml:trace contextRef="#ctx0" brushRef="#br0" timeOffset="70.994">11256 457 13056,'-1'101'1333,"4"146"619,3-165 160,13 64-2112,-19-145 36,0 0 1,1-1 0,-1 1-1,1 0 1,0 0-1,0 0 1,-1 0-1,1 0 1,0 0 0,0-1-1,0 1 1,-1-1-1,1 1 1,0 0 0,0-1-1,0 1 1,0-1-1,0 1 1,0-1 0,0 0-1,0 1 1,0-1-1,0 0 1,1 0 0,-2 0-1,1 0 1,1 0-1,-1 0 1,-1-1-1,1 1 1,1 0-37,34-6 259,-34 5-244,55-14 141,-28 6-194,0 1 0,0 3 0,19-2 38,-35 5-582,23-2-2553,-20 11-7611,-16-7 10690,0 1 1,0-1 0,0 0-1,0 0 1,0 0-1,0 1 1,0-1 0,0 1-1,0-1 1,0 1-1,0-1 1,-1 1 0,1-1-1,0 1 1,0-1 0,0 1-1,0-1 1,-1 0-1,1 1 1,0-1 0,0 0-1,0 0 1,0 0-1,-1 1 1,1-1 0,0 0-1,-1 0 1,1 1-1,0-1 1,-1 0 0,1 0-1,-1 1 1,1-1-1,0 0 1,0 0 0,-1 0-1,1 0 1,0 0-1,-1 0 1,1 0 0,-1 0-1,1 0 1,-1 0-1,1 0 1,0 0 55,-2 1-280,-12 5-1235</inkml:trace>
  <inkml:trace contextRef="#ctx0" brushRef="#br0" timeOffset="71.994">10331 1441 12288,'9'1'432,"0"-1"1,0 0-1,-1 0 1,1-1 0,-1-1-1,1 0 1,0 0-1,0-1 1,-1 0 0,4-1-433,27-9 409,137-23 1019,161-9-1428,181 14 364,-481 30-798,14 0 1719,-37 0-4833,-17 0-5637,-13-1 4428</inkml:trace>
  <inkml:trace contextRef="#ctx0" brushRef="#br0" timeOffset="72.994">10992 1580 11904,'0'0'149,"0"0"150,0 0 277,0 0 21,0 0-149,-20-7 277,14 7-705,-1 1-1,1 0 0,-1 0 1,1-1-1,-1 2 1,1 0-1,0 1 0,0-2 1,0 3-1,0-1 1,0 0-1,-1 2-19,-10 5 58,2 2-1,1-1 1,-12 13-58,-1 1 169,1 3 0,2 1 0,0 0 0,-13 25-169,30-44 58,0 2-1,1 0 0,0-1 0,1 2 1,0 0-1,1-1 0,0 1 1,0 1-1,2-1 0,0 0 0,0 0 1,0 1-1,2 0 0,0-1 0,0 3-57,1-11 43,-1 0-1,1 1 0,0-2 0,0 1 0,1 0 0,-1 0 0,0-1 1,2 2-1,-1-2 0,0 1 0,0-1 0,1 0 0,0 0 0,0 0 0,0 0 1,0-1-1,1 1 0,-1-1 0,0 1 0,1-1 0,1-1 0,-1 1 1,0-1-1,0 1 0,0-1 0,1 0 0,-1-1 0,0 0 0,1 1 0,-1-1 1,1 0-1,0-1 0,0 1 0,-1-1 0,1 0 0,0-1 0,-1 1 0,1-1 1,-1 0-1,4-2-42,11-2 41,0-1 1,0-1 0,0-2 0,-1 0-1,0 0 1,0-2 0,-1 0-1,5-6-41,-10 7-2067,-1 0 0,0-2-1,0 1 1,1-3 2067,-11 13-322,0 0 0,-1 0 0,1 0 1,0 0-1,0 0 0,0-1 0,-1 2 0,1-1 0,-1-1 1,0 1-1,1-1 0,-1 1 0,1 0 0,-1 0 0,0 0 0,0-1 1,0 1-1,0-1 0,0 2 0,0-2 0,0 1 0,0-1 1,0 0 321,-2-5-1707</inkml:trace>
  <inkml:trace contextRef="#ctx0" brushRef="#br0" timeOffset="73.994">10839 1916 12672,'0'0'0,"17"3"256,-17-3 0,9 3 512,0-3 128,3 0-640,1-3 128,4 0-256,5-3 128,7-4-128,-4 3 0,2-3-256,-4 1 128,-1 5-2304,-9-1 0,2 1-5760</inkml:trace>
  <inkml:trace contextRef="#ctx0" brushRef="#br0" timeOffset="74.994">10987 1930 12928,'0'0'405,"0"0"64,0 0-42,0 0 64,0 0 42,-4 17 747,2 35-376,1-1 1,2 1-1,3 1-904,-1 15 1511,-2 27-1511,-2-81 478,2 2-1549,8-35-6336,-3 0 1583,-2-15-213</inkml:trace>
  <inkml:trace contextRef="#ctx0" brushRef="#br0" timeOffset="75.994">10693 411 4352,'7'0'21,"-7"0"86,0 0 42,0 0 65,0 0-65,13 37 214,4 9 20,0 1 1,4-1 0,0-1 0,3-2 0,27 38-384,-5-11 471,15 35-471,-1-1 191,-54-95-114,0 1-278,0 0 1,0-1-1,-2 2 0,2 2 201,-3-3-4778</inkml:trace>
  <inkml:trace contextRef="#ctx0" brushRef="#br0" timeOffset="76.994">15538 596 11392,'0'0'405,"0"0"86,0 0 21,0 0 21,0 0 107,0 0 43,0 0-214,0 0-21,0 0-149,0-6-43,-2-1-201,2 0 0,-1 0 0,1 0 1,0 0-1,1 0 0,0 0 1,0 0-1,0 0 0,1 1 0,-1-1 1,2 0-1,-1 1 0,1-2 1,0 2-1,-1 0 0,2 0 0,0 1 1,0-1-1,0 0 0,5-3-55,-4 1 18,1 2 0,0 1 0,0-1-1,0 1 1,1 0 0,0 0 0,0 1 0,0 0-1,0 0 1,1 1 0,0 0 0,0 1-1,-1 0 1,1 0 0,0 0 0,0 1-1,4 1-17,-8 0 0,0-1 0,-1 2 0,0-1 0,0 0 0,1 0 0,-1 1 0,0 0 0,0 0 0,1 0 0,-1 1 0,-1-1 0,1 0 0,1 1 0,-2 1 0,1-1 0,0-1 0,-1 2 0,1 0 0,-1-2 0,0 2 0,1 1 0,-2-2 0,2 1 0,-1 0 0,-1 0 0,1 0 0,-1 0 0,1 1 0,-1-1 0,0 1 0,-1-1 0,1 1 0,0-1 0,0 2 0,0 4 0,-1 0 0,0 1 0,0 0 0,0-1 0,0 1 0,-2-1 0,0 0 0,1 0 0,-2 1 0,0-1 0,1 0 0,-5 6 0,-1 1 0,-1 1-1,0-1 0,-2 0 0,1-1 1,-2-1-1,0 0 0,-5 4 1,-22 19 126,-35 24-126,-5 4 263,75-62-216,0 2-1,0-1 0,0-1 0,0 2 1,1 0-1,-2 2-46,20 6 746,-2-8-622,0-2-1,1 1 1,0-2-1,0-1 1,0 1-1,0-2 1,0 0-1,9-2-123,6 2 164,44-5 1380,-24 2-4309,-13 2-8067,-36 1 5222</inkml:trace>
  <inkml:trace contextRef="#ctx0" brushRef="#br0" timeOffset="77.994">15948 272 10624,'-2'72'5165,"-5"16"-5165,1-18 360,3 18-360,9 146 1002,-6-233-941,0 0 0,-1 0-1,1-1 1,0 1-1,0 0 1,0 0 0,0 0-1,0 0 1,0 0-1,0 0 1,1-1 0,-1 1-1,0 0 1,0 0-1,1 0 1,-1 0 0,1 0-1,-1 0 1,1-1-1,-1 1 1,0-1-1,0 1 1,1 0 0,0-1-1,-1 1 1,1 0-1,0-1 1,-1 1 0,1 0-1,-1-1 1,1 1-1,0-1 1,0 0 0,-1 0-1,1 0 1,0 0-1,0 1 1,0-1-1,0 0 1,-1 0 0,1 0-1,1 0-60,3-1 34,-1 1 1,1-2-1,0 0 0,0 0 0,0 0 0,-1 0 0,1-1-34,21-8 160,-8 7-160,1 2 0,-1 0 0,1 1 0,0 1 0,-1 1 0,1 2 0,-1-1 0,1 2 0,-1 0 0,9 5 0,-7 1 444,-3 1-1635,-7-8-7491,-10-3 1216</inkml:trace>
  <inkml:trace contextRef="#ctx0" brushRef="#br0" timeOffset="78.994">16433 323 9600,'8'5'579,"-1"-1"1,0 1-1,0 1 1,-1-1 0,1 1-1,-1 0 1,3 5-580,-1-1 244,-1-1 1,0 2-1,-1 0 0,-1-1 1,1 2-1,-1-1 1,-1 0-1,2 8-244,-1-2 137,-1 0 0,-1 1 0,0 0 0,-2-1-1,1 1 1,-2-1 0,0 2 0,-1-1 0,0-1 0,-3 5-137,2-10 104,-1-1 0,-1 0 0,0 0 0,0 0 0,-4 6-104,8-14 47,-1 0-1,-1-1 1,1 1 0,0-1-1,-1 0 1,0 1-1,1-1 1,-1 0 0,1 0-1,-1 0 1,0 0-1,0-1 1,-1 1 0,2 0-1,-2 0 1,1-1-1,0 0 1,-1 0 0,1 0-1,-1 0 1,1 0-1,-1 0 1,1-1 0,0 1-1,-3-1-46,2 0 32,1-1 1,-1-1-1,1 1 0,0 0 0,-1 0 0,2 0 1,-2-1-1,1 0 0,0 0 0,0 1 0,0-1 1,0-1-1,1 1 0,-1 0 0,1 0 0,-1-1 1,0 1-1,2-1 0,-2 0-32,-20-50 199,12 14-139,1-1 1,1 0-1,3 0 1,1-1-1,1 0 0,2 0-60,1 31-2,0 0 0,0 1-1,1-1 1,0 0-1,1 1 1,-1 0-1,2 0 1,0-1-1,1-3 3,-2 9-12,0 0 0,1 1 0,-2-2 0,2 2 0,0-1-1,-1 1 1,1 0 0,0-1 0,0 2 0,0-1 0,1 0-1,-1 1 1,0 0 0,1-1 0,-1 2 0,1-1 0,0 0 0,0 1-1,0-1 1,0 2 0,2-1 12,21-3-55,0 3 0,0 1 1,1 1-1,-2 2 0,1 0 0,0 2 0,18 6 55,-18-2-322,-17-5-4838,-9-4 1021,-1 0-170,0 0-43</inkml:trace>
  <inkml:trace contextRef="#ctx0" brushRef="#br0" timeOffset="79.994">16802 0 11520,'6'0'334,"0"1"1,0 0-1,0 0 1,0 0 0,0 1-1,-1 0 1,1 1-1,0-1 1,-1 1-1,4 1-334,-8-3 69,1 1-1,-1-1 0,2 0 0,-2 0 1,1 0-1,0 1 0,-1 0 0,1 0 1,-1-2-1,0 2 0,1 0 0,-1 1 1,0-2-1,0 1 0,0 0 0,0 1 0,0-2 1,-1 1-1,1 1 0,-1-1 0,1 0 1,-1 1-1,1-1 0,-1 0 0,0 0 1,0 1-1,0-2 0,0 2 0,-1 0 1,1-2-1,-1 2-68,-4 13 176,-1-1 0,-1 0 1,-1 0-1,0-1 0,-9 13-176,8-15 63,2 0 0,0 1 0,0 1 0,1-1 0,-1 1 0,3-1 0,-4 11-63,7-22 5,1-1-1,0 1 1,0 0-1,0 0 1,0 0-1,0 0 1,0 0-1,0 0 1,0-1-1,0 2 1,0-1-1,0 0 1,1-1-1,0 1 1,0 0-1,-1 0 1,1-1-1,-1 1 1,2 0-1,-1 0 1,0-2-1,1 3-4,0 0 71,1-1 1,-1 0-1,1 0 1,-1 0-1,2-1 1,-2 1-1,1-1 1,0 1-1,0-1 1,0 0-1,-1 0 1,3-1-72,7 2-529,-1 0-1,0-1 1,1-1 0,0 0 0,-1-1 0,8-2 529,-14 3-2599,-3 0-3463,-2 0 942</inkml:trace>
  <inkml:trace contextRef="#ctx0" brushRef="#br0" timeOffset="80.994">17204 449 9088,'0'0'384,"0"0"21,0 0 86,0 0-22,0 0-149,0 0 43,0 0 42,0 0 86,0 0 21,1 6 21,7 104 1504,-4 1 0,-6 29-2037,-2-99 164,2-31-22,0 1 1,2-1-1,-1 1 0,1-1 0,0 1 0,1 0 1,-1-1-1,3 3-142,-2-9 423,-1-1-654,1-2-5678,-1-1-3115</inkml:trace>
  <inkml:trace contextRef="#ctx0" brushRef="#br0" timeOffset="81.994">17688 1325 12032,'47'-10'4829,"29"5"-4564,-43 4 230,223-14 52,-55 0-1670,77 12 1123,-267 5-893,-6-1-785,0-1-3410,-5 0-1354</inkml:trace>
  <inkml:trace contextRef="#ctx0" brushRef="#br0" timeOffset="82.994">18006 1791 8576,'20'-11'1664,"-20"10"-1131,0 1 86,2-3-1,0-4-398,0-1-1,1 0 0,-2-1 1,0 0-1,0 1 0,-1-1 1,1 1-1,-2 0 0,1-1 1,-1 1-1,-1-1 1,1 0-1,-2-1-219,2 5 47,1 1 0,-1 0 0,-1 0-1,1-1 1,0 2 0,-1-1 0,1 0 0,-2 0 0,2 0 0,-2 1 0,1-1-1,-1 1 1,0 0 0,1-1 0,-2 2 0,2-2 0,-1 2 0,-1-1 0,1 1-1,-1 0 1,1 0 0,-1 0 0,1 0 0,-1 0 0,0 1 0,0 0 0,0 0-47,1 0 17,1 1 1,-1 0 0,1 1-1,-1-1 1,1 0 0,0 1-1,-1 0 1,1-1 0,-1 1-1,1-1 1,0 2 0,0-1-1,-1 0 1,2 1 0,-2 0-1,2-2 1,-3 4-18,0-1 30,0 2 0,0-1 0,1 2-1,0-2 1,0 1 0,0 1 0,0-1 0,1 0-30,-6 14 62,1 0 1,1 0-1,1 1 1,0 5-63,-12 74 165,16-88-95,0-1 0,1 2 0,0-2 0,1 1 0,0-1 0,0 1 0,2 0 0,-1 1-70,-1-10 16,-1-2 0,1 1 1,0 0-1,0 0 0,-1 0 0,0 0 0,1 0 0,0 0 0,0 0 0,0-1 1,-1 1-1,2 0 0,-1 0 0,0-1 0,-1 1 0,2-1 0,-1 1 1,0-1-1,-1 1 0,2-1 0,-1 0 0,1 1 0,-2-1 0,1 0 0,1 0 1,-1 0-1,-1 0 0,2 0 0,-1-1 0,0 1 0,0 0 0,0-1 1,1 1-1,-2-1 0,1 1 0,0-1 0,1 1 0,-1-1 0,-1 0 0,1 0-16,44-25 272,-33 15-257,0 0-1,0-1 1,-1 0-1,0 0 0,-1-1 1,0-2-1,-1 1 0,0-1 1,-1 0-1,4-11-14,11-30-22,-3 0 0,5-29 22,4-10-78,-26 84 35,7 86-64,27 263 598,-28-274-107,-2-51-1381,-6-12-2763,-1-1-6309</inkml:trace>
  <inkml:trace contextRef="#ctx0" brushRef="#br0" timeOffset="83.994">18385 1804 11392,'0'0'149,"-3"-20"2091,2-19-1728,1 9-148,0 1 0,0-1 0,5-20-364,-4 43 47,1 0 0,-1 1 0,0 0 0,1 0 0,0 0 0,0-1 0,0 1 0,1 1 0,1-1-1,-2 1 1,2-1 0,-1 1 0,1 0 0,0 0 0,1 1 0,-1-1 0,0 1 0,1 0 0,0 0-47,-2 2 13,0 1 0,0 0 0,0 0 1,0 0-1,1 0 0,-1 0 0,0 1 0,0-1 1,1 1-1,-2 0 0,1 0 0,1 0 0,-1 1 1,0-1-1,0 1 0,0 0 0,1 0 0,-1 1 1,-1-1-1,2 0 0,-1 1 0,-1 0 0,1 0 1,0-1-1,-1 1 0,1 1 0,-1-1 0,1 0 0,0 3-13,5 2 46,-2 2-1,2 0 1,-2 0-1,0 0 1,-1 0-1,0 1 1,0 0-1,3 9-45,9 36 259,-3 1 0,-2 1 0,-2-1 0,-2 8-259,0-6 372,-8-57-440,0 1 0,0-1-1,0 0 1,0 0 0,0 0-1,1 0 1,-1-1 0,0 1-1,1 1 1,-1-1 0,0 0-1,1 0 1,-1 0 0,1-1-1,0 0 1,-1 1 0,1 0-1,-1 0 1,1 0 68,-1-1-134,1 0 0,0 0 0,-1 0 0,1 0 0,-1 0 0,1 0 0,-1 0 0,0 0 0,0 0 0,1 0 0,0 0 0,-1 0-1,1-1 1,-1 1 0,1 0 0,-1 0 0,0-1 0,0 1 0,0 0 0,1-1 0,-1 1 0,1 0 0,-1-1 0,1 1 0,-1 0 0,0 0 134,20-33-7882,-17 28 6660,10-19-1914</inkml:trace>
  <inkml:trace contextRef="#ctx0" brushRef="#br0" timeOffset="84.994">18834 1472 9856,'0'0'896,"-1"2"-22,-49 58 3522,-2 0-4396,-18 19 1641,36-43-990,-1-2-1,-2-1 0,-36 25-650,-41 33 1121,111-88-1043,-1 1-4224,1-3-3491,8-2 5241,2 0-2190</inkml:trace>
  <inkml:trace contextRef="#ctx0" brushRef="#br0" timeOffset="85.994">17884 1069 8192,'0'0'512,"11"-6"1600,-8 1-1939,-1 2 0,1-2 0,-1 1 0,0 0 1,-1-1-1,2 1 0,-2-1 0,0 0 0,0 1 1,1-1-1,-2 0 0,0 1 0,1-2 0,-1 2 1,0-1-1,-1-1 0,1 2 0,0-1 0,-2-2-173,-2-20 378,-1 2-1,-1-1 1,-3-3-378,5 14 99,-2-4 93,0 0 0,-1 1 0,0 1 0,-1-1 0,-1 1 0,-9-13-192,18 30 1,-1-1-1,0 0 1,1 0 0,-1 1-1,1-1 1,-1 0 0,0 1-1,0-1 1,1 0 0,-1 1-1,0 0 1,0 0 0,0 0-1,1-1 1,-1 1-1,0 0 1,0-1 0,0 1-1,0 0 1,0 0 0,0 0-1,0 0 1,0 0 0,1 0-1,-1 0 1,0 1 0,-1-1-1,2 0 1,-1 1 0,0-1-1,0 0 1,0 0-1,1 1 1,-1-1 0,0 1-1,0 0 0,-21 20-1,15-11 35,1 0 1,0 2-1,0-1 1,1 1-1,1-1 1,0 1-1,-1 0 1,3 0 0,-1 1-1,1-1 1,-1 11-35,1-3 55,1 0 1,1 0-1,0 0 0,1 0 1,2 1-1,-1-2 0,3 5-55,-5-22 18,0-1-1,1 1 1,-1 0-1,1 0 0,-1-1 1,1 0-1,0 1 0,0 0 1,0-1-1,0 1 1,-1-1-1,1 0 0,1 1 1,-1-1-1,0 0 0,0 0 1,1 0-1,-2 0 1,2 0-1,0 0 0,-1 0 1,0 0-1,1 0 0,-1-1 1,1 1-1,0-1 0,-1 0 1,1 0-1,-1 1 1,1-1-1,0 0 0,-1 0 1,1 0-1,-1 0 0,1-1 1,0 1-1,-1 0 1,1 0-1,-1-1 0,0 1 1,1-1-1,0 0 0,0 0-17,9-5 30,1 1 0,-1-2 0,0 0 0,-1-1 0,3-1-30,-10 6-1,13-10-48,0 0-1,-1-2 0,0 0 0,-2-1 1,0-1-1,0 0 0,-1 0 0,-1-2 1,-1 1-1,0-2 0,-1 1 0,0-2 50,3-15-50,-1 0 1,-3-1-1,1-1 0,-3 1 0,-2 0 0,1-22 50,3 0 0,-25 138 107,12-28 134,3 0 0,2 0-1,1 1 1,3-1 0,2-1 0,2 2-1,5 12-240,-9-35 255,-3-22-170,0 0 1,0 1-1,1-1 1,0 0 0,0 0-1,0 0 1,2 3-86,-4-9-854,15-25-11071,8-2 7403,-9 12 2922</inkml:trace>
  <inkml:trace contextRef="#ctx0" brushRef="#br0" timeOffset="86.994">18619 689 9984,'-4'-6'331,"-1"0"0,0 0 0,1 0 0,-1 1 1,0 0-1,-1-1 0,1 1 0,-2 1 0,1 0 1,0 0-1,-1 0 0,1 1 0,0 0 0,-1 0 1,-4 0-332,5 2 119,0 0 0,1 0 0,-1 1 0,0 0 0,1 0 1,-1 1-1,0 0 0,0 0 0,1 1 0,-1-1 0,1 1 0,-1 0 1,1 1-1,0-1 0,0 1 0,0 0 0,0 1 0,0 0 0,-2 2-119,-19 18 320,1 2 0,2 1 0,0 1 0,2 2 0,-13 21-320,29-43 65,0 0-1,1 0 1,1 0-1,0 1 1,-1 0-1,2 0 1,0-1-1,-1 1 1,2 0-1,0 1 1,0-1-1,0 6-64,1-10 22,0-2 0,1 1 0,-1-1-1,1 1 1,0 0 0,-1 0 0,1-1 0,0 1-1,1-1 1,-1 0 0,1 1 0,-1-1 0,1 0 0,0 0-1,0 0 1,1 0 0,-2 0 0,2 0 0,0-1 0,-1 0-1,1 1 1,-1-1 0,1 0 0,1 0 0,-2 0-1,1-1 1,0 0 0,1 1 0,-1-1 0,0 0 0,0 0-1,3 0-21,3 0-367,1 0-1,-1 0 0,0-1 1,0 0-1,4-1 368,4-1-3823,-1-1 0,0 0 0,1-2 0,7-4 3823,-13 6-1877</inkml:trace>
  <inkml:trace contextRef="#ctx0" brushRef="#br0" timeOffset="87.994">15600 3604 7296,'22'3'9573,"-1"3"-7491,-13-3-2079,-1-1 0,0-1-1,1 1 1,-1-1 0,3 0-3,121 2 1408,-117-3-1203,5 0-32,0 0 0,0 2-1,-1 0 1,3 1-173,59 7 234,-80-10-1231,4 1 3086,-3-1-6093,1 0-6950,-2 0 5621</inkml:trace>
  <inkml:trace contextRef="#ctx0" brushRef="#br0" timeOffset="88.994">16812 2264 6016,'82'-12'807,"0"4"0,1 4-1,42 6-806,55-3 524,26 4 244,-8 0-363,-137-2 38,50 8-443,-62-4 222,1-2 0,-1-2 0,19-4-222,-26 0 171,1 2 0,-1 2-1,1 3 1,2 1-171,-4-1 253,31-3-253,29 3 216,-85-4-408,-1 1 0,0-2-1,6-2 193,-2 1-1407,2 2-5675</inkml:trace>
  <inkml:trace contextRef="#ctx0" brushRef="#br0" timeOffset="89.994">17321 3112 9856,'0'0'170,"0"0"172,0 0 84,0 0 172,0 0 42,0 0 0,0 0-64,0 0-235,0 0 22,0 0 21,0 0-22,0 0-84,0-3-44,-8-21-55,1 1 1,-2 1-1,-1 0 0,0 0 0,-6-8-179,15 29 2,1-1-1,-1 2 1,0-1 0,0-1-1,1 1 1,-1 0 0,-1 0-1,1 0 1,1 0-1,-1 0 1,-1 0 0,1 0-1,1 1 1,-2-1 0,1 0-1,0 0 1,0 1-1,-1-1 1,0 1 0,2 0-1,-2 0 1,1 0 0,0 0-1,-1 0 1,0 0-2,-1 0 5,2 0 1,-2 1-1,1 0 0,-1 0 1,1 0-1,-1 0 1,2 1-1,-2-1 1,2 0-1,-2 1 0,2 0 1,-1 0-1,-1 0-5,-4 7 10,-1 0 0,2 1 0,-1-1 0,1 1 0,0 0 0,1 0-10,-1 5 36,0 0 1,1 1-1,1-1 0,0 1 1,1 0-1,1 0 1,0-1-1,0 2 0,2-1 1,0 1-1,1-1 1,0 0-1,1 0 0,1 0 1,0 0-1,1-1 0,3 7-36,-7-20 41,1 0-1,0 0 0,0 0 0,0 0 0,-1 0 0,1 0 0,1 0 0,-1 0 1,0-1-1,1 1 0,-1 0 0,0 0 0,1-1 0,0 0 0,-1 0 0,1 1 0,-1-1 1,1 0-1,0 0 0,0 0 0,0-1 0,0 1 0,0 0 0,0 0 0,1-1-40,0 0 37,-1-1 0,2 0 0,-2 1-1,0-2 1,1 2 0,0-1 0,-1-1-1,1 1 1,-1-1 0,1 1-1,-1-1 1,0 0 0,0 0 0,1 0-1,-2 0 1,2-1 0,-2 1-1,2-2-36,8-14 38,0-1-1,-1 0 0,-1-1 1,0 0-1,-2-1 0,0 1 1,2-16-38,6-10-6,14-51-68,-4-2-1,9-73 75,-34 169-107,-3 178-16,0-72 558,3 0 0,12 91-435,0-101 1323,2-125-7485,-10 24 2447,6-11-2280,1 0 2646</inkml:trace>
  <inkml:trace contextRef="#ctx0" brushRef="#br0" timeOffset="90.994">16873 3601 10752,'8'-3'422,"2"0"0,-1 1 0,1 0 0,-1 1 0,1 0 1,-1 0-1,1 1 0,-1 1 0,9 1-422,23 0 531,194-10 676,25-1-908,-87 7-5858,-171 2 524,-2 0 961</inkml:trace>
  <inkml:trace contextRef="#ctx0" brushRef="#br0" timeOffset="91.994">17257 4029 11520,'0'0'149,"0"0"107,0 0 107,0 0 21,0 0 0,0 0-43,0 0-149,0-28 640,0 16-767,0 1 0,0-1 0,-2 0 1,0 0-1,1 2 0,-2-2 0,0 1 0,-1 0 1,0 1-1,0-1 0,-1 1 0,0-1 0,0 1 0,-2 1 1,2 0-1,-3-1 0,2 1 0,-5-1-65,10 9 1,1 0-1,-2 0 1,0 0-1,2 0 1,-2 1-1,1-1 1,0 0-1,-1 1 1,0-1-1,1 1 1,0-1-1,-1 1 1,1 0-1,-1 0 1,0-1-1,1 1 1,-1 1 0,1-1-1,0 0 1,-1 0-1,1 1 1,-1-1-1,-1 2 11,-1-1 0,1 0 1,0 1-1,0 0 0,-1 0 1,1 0-1,0 1 0,1 0 1,-2 1-12,-8 8 46,2 1 0,0 0 0,0 0 1,1 4-47,5-14 0,-6 17 56,-1-2 1,2 2-1,0 1 0,1-1 1,1 1-1,-4 20-56,7-25 102,1 0 1,0 1-1,2 0 0,-1 0 0,2-1 1,0 1-1,1 0 0,0-1 0,3 9-102,-4-23 47,0 0-1,0-1 0,0 0 0,1 1 0,-1 0 0,1 0 0,-1-1 0,1 0 0,0 1 0,-1-1 0,1 1 1,0-1-1,0 0 0,0 0 0,-1 0 0,1 1 0,1-1 0,-1 0 0,0-1 0,0 2 0,0-1 0,1-1 1,-2 1-1,2 0 0,0 0 0,-2 0 0,2-1-46,0 0 47,1 0-1,-1 0 1,1 0 0,-2-1 0,2 1-1,-1-1 1,1 1 0,-2-1 0,2 0-1,-1 0 1,0-1 0,0 2 0,0-2-1,0 1 1,1-2-47,9-6 127,-1-2 0,0 0 0,-1 0 0,9-12-127,0-5 15,0-1 0,-2-1 0,0-1 1,-2-1-1,-1 0 0,-2-1 0,-1 0 1,-1-2-1,-2 1 0,-1 0 0,-1-2 1,-2 1-1,-1-1 0,-2 1-15,-9 327-107,7-243 302,5 33-195,-2-63-402,-1 0 0,3-1-1,0 0 1,0-1 0,1 1 0,2 1 402,-7-18-640,2 4-270,0-3-4751,-2-2-1421</inkml:trace>
  <inkml:trace contextRef="#ctx0" brushRef="#br0" timeOffset="92.994">17318 4132 10752,'3'-11'825,"0"1"1,0-1 0,1 1-1,0 0 1,1 0 0,3-6-826,49-88-79,-43 76 580,0 3-418,-1-1 14,1 2 0,8-10-97,-22 34 2,0-1 1,1 1-1,-1 0 1,0 0 0,1 0-1,-1 0 1,0-1-1,1 1 1,-1 0-1,0 0 1,0 0-1,0 0 1,0 0 0,1 0-1,-1 0 1,1 0-1,-1 0 1,0 0-1,1 0 1,-1 0-1,0 0 1,1 0 0,-1 1-1,0-1 1,1 0-1,-1 0 1,0 0-1,0 0 1,0 1-1,0-1 1,0 0 0,1 0-1,-1 0 1,0 1-1,1-1 1,-1 0-1,0 1 1,0-1-1,0 0 1,1 1-1,-1-1 1,0 0 0,0 0-1,0 0 1,0 0-3,7 15 13,35 140 516,-31-106-346,2-1-1,2-1 0,2 0 0,18 37-182,-35-84-39,0 1-1,0 0 0,1 1 0,-1-1 0,1 0 0,0 0 0,-1 0 0,1-1 0,-1 1 0,1 0 0,-1 0 0,1 0 0,0-1 0,0 1 0,0 0 0,-1 0 0,1-1 0,0 0 0,0 0 1,0 1-1,0-1 0,0 1 0,0-1 0,0 1 0,-1-1 0,1 0 0,1 0 0,-1 0 40,1 0-285,-1-1-1,1 0 1,-2 0 0,1 0-1,1 0 1,-1 0 0,-1 0-1,1-1 1,0 1 0,0 0-1,0 0 1,-1-1 0,1 1-1,0-1 1,-1 1 0,1 0-1,0-2 286,3-14-2747,1 1-1,-1-2 0,0-8 2748,-4 20 154,7-33-1199,1 1-491</inkml:trace>
  <inkml:trace contextRef="#ctx0" brushRef="#br0" timeOffset="93.994">17743 3822 9472,'-1'4'464,"0"1"0,-1-2 1,2 1-1,-2 1 0,0-2 1,0 2-1,0-2 0,0 1 0,-1-1 1,1 1-1,0-1 0,-2 1-464,-39 44 1315,22-27-479,-25 27-295,-5 7 500,-7 12-1041,44-50-349,1 2 0,1 0 0,-1 1 0,3 0 0,-1 0 0,1 5 349,10-25-161,0 0 0,0 0 0,-1 0 0,1 1 0,0-1 0,0 0 0,-1 0 0,1 1 0,0-1 0,0 0 0,0 1 0,0-1 0,0 0 0,0 0 0,0 0 0,0 0 0,0 0 0,0 1 0,0-1 0,-1 0 0,1 1 0,0-1 0,0 1 0,0-1 0,0 0 0,0 1 0,1-1 0,-1 0 0,0 1 0,0-1 0,0 0 0,0 1 0,0-1 0,0 0 0,0 1 0,0-1 0,0 0 0,0 0 0,0 0 0,1 0 0,-1 0 0,0 0 0,0 1 0,1-1 0,-1 0 0,0 0 0,0 1 0,1-1 0,-1 0 0,0 0 0,1 0 0,-1 0 0,0 0 0,0 0 0,0 0 0,0 1 0,1-1 0,-1 0 0,0 0 0,1 0 0,-1 0 0,0 0 0,1-1 0,-1 1 161,9 0-4458</inkml:trace>
  <inkml:trace contextRef="#ctx0" brushRef="#br0" timeOffset="94.994">18151 3059 5504,'0'0'128,"0"0"42,0 0 193,0 0 149,0 0 107,0 0-1,0 0-84,0 0-65,0 0-170,0 0-43,0 0 0,0 0-22,0 0-63,-20 15 810,2 7-640,0-1 0,2 1-1,0 1 1,1 0 0,2 1-1,0 1 1,1 1 0,1-1-341,-5 20 449,0 0 0,3 1 1,2 1-1,-2 16-449,6 1 578,2 0-1,2 55-577,0-16 359,4-85-64,0 1 0,1-2 0,0 2 0,3 6-295,0 5 378,-5-28-442,0-2-662,0 0-1129,0 0-3841,0 0 64,4-8 3413,0 1 854</inkml:trace>
  <inkml:trace contextRef="#ctx0" brushRef="#br0" timeOffset="95.994">18498 3030 7680,'0'0'384,"0"0"0,0 0 21,0 0 107,0 0 107,0 0 21,0 0 21,0 0 43,0 0-128,3 17 1301,0 17-1206,-3-1 0,0 1 0,-2-1 0,-5 31-671,2-15 900,1 35-900,4-45 538,0-30-4074,0 0-3919,0-9 2186</inkml:trace>
  <inkml:trace contextRef="#ctx0" brushRef="#br0" timeOffset="96.994">18130 3465 11648,'1'1'113,"47"13"4640,-26-9-4433,0 0-1,0-2 0,0 0 0,3-2-319,259-8 698,-52-2-1502,-230 9 87,2 0-199,-3 0-3936,-1 0-2892</inkml:trace>
  <inkml:trace contextRef="#ctx0" brushRef="#br0" timeOffset="97.994">18470 3874 10752,'0'0'640,"13"-36"1898,-13 34-2445,0-1 1,0 1-1,0-1 0,0 0 0,0 1 0,-1-1 1,1 1-1,0 0 0,-1-1 0,0 0 0,-1 1 1,2 0-1,-1-1 0,-1 1 0,1 0 0,0 0 1,-1-1-1,1 2 0,-1-1 0,0 0 0,1 0 1,-1 1-1,0-1 0,0 1 0,0-1-93,-2 0 44,0-1 0,1 0 0,-1 2 0,1-1 0,-1 0-1,0 0 1,0 0 0,0 2 0,0-1 0,0 0 0,0 0-1,-1 0 1,1 1 0,-1 0-44,-6 2 39,2 0 1,-1 0-1,0 2 0,0-1 1,2 1-1,-2 0 0,1 1 0,0 0 1,0 1-1,1 0 0,0 0 0,0 1 1,1 1-1,-1-1 0,1 1 1,1 0-1,-1 1 0,1 0 0,1 0 1,-1 0-1,1 1 0,1 0 0,0 0 1,-2 8-40,3-10 37,0 1 1,1 0-1,0-1 1,0 1 0,2 0-1,-1 0 1,0 1-1,1-2 1,1 1-1,-1 0 1,1 1-1,0-2 1,1 1 0,0 0-1,1-1 1,-1 1-1,1 0 1,1-1-1,0-1 1,0 1-1,1 0 1,-1-1 0,1 0-1,0 1 1,1-1-1,-1-1 1,2 0-1,-1 0 1,0-1-1,2 2-37,-4-4 50,0 0 0,1-1 0,-1 2 0,1-2 0,0 0 0,-1 0 0,1 1 0,0-2 0,0 0 0,0 0 0,0 0 0,0 0 0,1 0-50,-1-2-312,-1 0-1,1 0 1,-1 0 0,1 0 0,-1 0 0,0-1 0,0 0 0,0 0 0,0 0 0,0-1 0,0 0 0,-1 1 0,1-1 0,0 0 0,1-2 312,29-34-12715,-18 17 10646</inkml:trace>
  <inkml:trace contextRef="#ctx0" brushRef="#br0" timeOffset="98.994">18567 3667 11392,'6'1'539,"0"1"0,-1-1 1,1 0-1,0 0 0,-1-1 0,1 1 1,3-2-540,14 3 449,-18-2-334,0 0 0,0 2 0,0-1 0,0 1 1,0 0-1,0-1 0,-1 1 0,1 1 1,0-1-1,-1 1 0,0 1 0,4 2-115,-6-4 61,-1-1-1,1 2 0,-1-1 1,0 0-1,0 0 0,1 1 1,-1-1-1,-1 0 0,1 1 1,0-1-1,-1 0 0,1 1 1,-1 0-1,1-1 0,-1 1 1,0-1-1,0 1 0,0 0 1,0-1-1,-1 1 0,1-1 0,-1 0 1,0 1-1,0 0 0,1-1 1,-1 0-1,0 1 0,-1-1-60,-1 6 57,0-1 0,-1 1-1,0-1 1,0 0 0,0 0-1,-1 0 1,-1-1 0,1 0-1,0-1 1,-1 1 0,0 0-1,-3 1-56,-51 50 238,58-55-132,2-2 22,26 6 235,-4-6 99,0-1 0,0-1 0,1-1-462,13-1-3373,0 2-9680,-35 2 8019</inkml:trace>
  <inkml:trace contextRef="#ctx0" brushRef="#br0" timeOffset="99.994">18910 3060 12160,'1'4'114,"-1"0"0,1 1 0,-1-1 0,1 0 0,0 0 0,0 0 0,1 0 0,-1 0 0,1 0 0,0-1 0,-1 1 0,2 0 0,0 1-114,37 50 1552,-17-24-746,-9-8-475,-1 0 1,-1 1 0,-1 0 0,-1 0 0,-1 2 0,-1-1-1,-2 1 1,1 0 0,-2 1 0,-1 9-332,0 0 184,-3 0 0,0 0 1,-3 0-1,0 1 0,-2-1 0,-1 0 0,-5 15-184,3-26 76,-1 1 1,-1-1-1,-1-1 0,0 0 0,-13 18-76,-20 31 505,-10 7-505,4-5 96,41-64-402,4-3-832,-1 0 0,-1 0 1,0 0-1,1-1 0,-2 0 0,1 0 1,-1-1-1,-1 1 1138,2-6-5824,-2-1 1387</inkml:trace>
  <inkml:trace contextRef="#ctx0" brushRef="#br0" timeOffset="100.994">16581 3099 7552,'0'0'128,"0"0"21,0 0 86,0 0 85,0 0 277,0 0 128,0 0-42,0 0 42,0 0-63,0 0-1,0 0 107,0 0 21,0 0-298,0 0-22,0 0-63,0 5-22,4 110 786,-2-44-294,-2 2 0,-2-1-876,-2-36 284,0 5-390,3-16-8562,1-25 1564</inkml:trace>
  <inkml:trace contextRef="#ctx0" brushRef="#br0" timeOffset="101.994">16272 3610 8320,'0'0'512,"0"0"106,0 0 428,0 0-1,0 0-426,0 0-43,0 0 256,0 0 42,0 0-63,0 0 21,0 0-150,0 0-42,0 0 0,18 14 512,-6-5-955,1 0 1,1-2-1,0 0 0,0-1 0,0 0 0,1-1 0,-1-1 0,1 0 0,10 0-197,20 1 222,1-2 1,24-4-223,-28 1 213,-28 3 372,-9-1-4995,-3-2-6164,-2 0 5518</inkml:trace>
  <inkml:trace contextRef="#ctx0" brushRef="#br0" timeOffset="102.994">16412 3927 10368,'0'0'405,"0"0"150,0 0 277,0 0 42,0 0-84,0 0-1,0 0 86,0 0-86,0 0-405,0 0-43,0 0-42,6-29 554,-3 26-835,-2 0 0,2 1-1,0-1 1,-1 0 0,1 1 0,0-1-1,0 1 1,0 0 0,0 0 0,0 0-1,0 0 1,0 1 0,1 0 0,0 0 0,-1 0-1,0 0 1,1 0 0,0 1 0,0-1-1,-1 1 1,0 0 0,1 0 0,-1 1-1,1-1 1,0 1-18,8 1 68,-1 0-1,1 1 1,-1 1 0,1-1-1,-1 2 1,0 0-1,1 0-67,-11-4 22,1 0 1,0-1-1,-2 1 0,2 0 0,-1 0 0,0-1 0,1 1 0,-1 1 0,0-1 0,0 0 0,0 0 0,0 0 0,0 0 0,0 1 0,-1-1 0,1 1 0,0 0 0,0-2 1,0 2-1,-1 0 0,0 0 0,1-1 0,-1 0 0,0 1 0,1 0 0,-1 0 0,0-1 0,0 1 0,0-1 0,0 1 0,0 0 0,-1-1 0,1 1 0,-1 0 0,1 0 1,0-2-1,0 2 0,-1 0 0,0-1 0,0 1 0,0-1 0,1 0 0,-1 1 0,0-1 0,-1 1 0,2-1-22,-9 10 61,0 0 0,-1 0-1,0 0 1,0-2 0,-3 2-61,-4 5 68,-25 30-30,28-31 112,0 0 0,0 0 0,-2 0 0,0-2 1,0-1-1,-8 5-150,22-16 106,2-1 22,0 0 0,23-2 30,-1 0 0,0-1-1,1-3-157,50-4 146,125-11 238,-194 21-1098,4-1 1663,-6 1-4831,0 1-4289,-2-1 555</inkml:trace>
  <inkml:trace contextRef="#ctx0" brushRef="#br0" timeOffset="103.994">17752 2394 5504,'0'13'3496,"-9"16"-2826,0-3-484,0 26 326,2 1 0,2 0 0,1 19-512,5-62 244,0-1 0,0 0 1,1 1-1,2 8-244,3 10-662,-5 1-4411,-2-19 615</inkml:trace>
  <inkml:trace contextRef="#ctx0" brushRef="#br0" timeOffset="104.994">17763 2378 5760,'-1'4'219,"0"-1"1,0 1 0,-1-1-1,0 0 1,1 1 0,-1-2-1,1 1 1,-2 0-1,1 0 1,0 0 0,0-1-1,-1 0 1,1 1 0,-1-1-1,0 0 1,1 0-1,-2 0 1,1-1-220,-64 33 158,42-23 232,-33 12 395,39-17-464,1 2 1,-1 0-1,-4 4-321,69 0 662,-5-9-449,-1-2 0,2-3 1,-2-2-1,0-1 0,0-2 1,7-4-214,-46 11 25,0 0 0,-1 0 1,1 0-1,0 0 1,0 0-1,0 0 1,-1 0-1,0 0 1,1-1-1,0 1 0,0 0 1,0-1-1,-1 1 1,1-1-1,0 1 1,-1-1-1,1 1 0,0-1 1,-1 0-1,0 1 1,1-1-1,0 1 1,-1-1-1,1 0 0,-1 1 1,1-1-1,-1 0 1,1 0-1,-1 0 1,0 0-1,0 0 1,0 1-1,0-1-25,0-1 18,0 0 0,-1 0 1,0 0-1,0 1 0,0-1 0,0 0 0,1 1 1,-1-1-1,-1 0 0,1 1 0,0-1 0,0 2 1,-1-2-1,2 1 0,-2 0 0,0-1-18,-24-14-259,22 13 379,-1 0-1,0 1 1,0-2-1,1 1 1,0 0-1,-1-1 1,-1-3-120,5 6-200,0 0 1,0 0 0,0 0 0,1-1 0,0 1-1,-1 0 1,0 0 0,1-1 0,-1 0-1,1 1 1,0-1 0,-1 2 0,1-2 0,0 0 199,0-1-602,0 2 1,1-1-1,-1-1 1,0 1-1,1 1 1,0-2-1,0 1 1,-1 1 0,0-2-1,2 1 1,-1 0-1,0 0 602,12-19-5525</inkml:trace>
  <inkml:trace contextRef="#ctx0" brushRef="#br0" timeOffset="105.994">4316 3950 8320,'0'0'384,"0"0"192,0 0 768,16 5 1920,4-5-2665,-1-1 1,1-2 0,8-1-600,33-3 419,159-1 754,-216 7-11019,-9-1 6578,-13 0 1706,-1 7-17</inkml:trace>
  <inkml:trace contextRef="#ctx0" brushRef="#br0" timeOffset="106.994">4274 4154 9984,'0'0'533,"0"0"86,0 0 21,0 0-22,0 0-63,0 0 42,19-1 961,118-21-397,-81 11-600,2 3-1,34 0-560,-63 9 155,-20-1 36,0 0 0,1 0 0,-1 0 0,1 0 0,-1-2 0,7-2-191,-15 4 235,-1 0-64,0 0-65,0 0-468,0 0-2219,0 0-8683</inkml:trace>
  <inkml:trace contextRef="#ctx0" brushRef="#br0" timeOffset="107.994">3462 4044 6016,'0'0'277,"0"0"214,0 0 533,0 0 128,0 0 0,0 0 0,0 0 0,0 0-150,0 0-575,3-2-107,11-8-139,-1 1 0,0-2 0,0 0 0,-1-1-1,10-12-180,-1-4 140,-1 0-1,-1-2 1,2-5-140,-25 43-2,1 0 1,0 0 0,-1 0 0,2 0 0,0 1-1,1-1 1,-1 1 0,0 0 0,2 1 1,-2 85 339,2-65-305,2 51 105,-1-33 511,-1 1 1,-1-1 0,-7 34-651,8-78-342,1-14-5652,1-2-2027</inkml:trace>
  <inkml:trace contextRef="#ctx0" brushRef="#br0" timeOffset="108.994">3637 3804 8960,'-14'-3'142,"6"1"60,-1 0 1,0 0 0,0 1 0,1 1 0,-4 0-203,8 0 48,1 0-1,0 1 1,0 0 0,-1 0 0,1 0-1,1 0 1,-1 1 0,-1-1 0,2 1-1,-1 0 1,0 0 0,1-1-1,-1 1 1,0 1 0,1-1 0,-2 2-48,-8 12 218,-1 1 1,1 0-1,2 1 0,-1 0 1,2 1-1,0 0 1,1 1-1,1 0 1,1 0-1,0 0 0,0 6-218,2-3 229,0-1 1,2 1-1,-1 0 0,3 0 0,0 0 0,0-1 0,3 1 0,-1 0 0,1 0 0,4 7-229,-5-25 43,-1 1 0,1-1 0,-1-1 0,2 1 0,-1 0 0,1 0 0,-1-1 0,1 0 1,0 1-1,0-2 0,0 2 0,0-2 0,2 1 0,-2-1 0,1 0 0,0 0 0,1 0-43,1 1 70,1-1 0,-1 0-1,1-1 1,0 1 0,-1-1 0,2 0-1,-2-2 1,1 1 0,1 0 0,-2-1-1,3 0-69,7-1 96,0 0-1,0-2 1,1-1-1,-1 0 0,-1-1 1,1-1-1,0 0 0,-2-1 1,2-1-1,-3-1-95,17-10 113,-3-2 0,0-1-1,-1-2 1,-1-1 0,0 0 0,-3-2-1,13-19-112,-31 40 18,0 1 0,-1 0 0,1 0 0,0-2-1,-2 1 1,1 0 0,0 0 0,-1 0-1,0-1 1,-1 1 0,1-2 0,-1 2 0,0-1-1,-1 0 1,1 1 0,-1-1 0,0 0-1,-1 0 1,1 1 0,-1-1 0,-1 1 0,1-2-1,-1 2 1,0-1 0,0 1 0,0 0-1,-2 0 1,2 0 0,-1 0 0,-1 0 0,0 1-1,0 0 1,-1-1 0,1 2 0,0-1-1,-1 0-17,-7-7 1,-2-1-1,0 3 0,0-1 1,-1 2-1,0-1 0,-1 2 1,1 0-1,-9-2 0,12 5-54,-1 2-1,0-1 0,1 1 1,-1 1-1,0 0 1,1 1-1,-1 1 1,0 0-1,1 1 1,-1 0-1,-10 3 55,1 4 742,20-7-1383,0 0-1,0 1 1,0-1-1,0 0 1,0 0-1,0 1 1,1 0-1,-1-1 0,1 0 1,-1 1-1,-1 2 642,3-3-360,0-1 0,0 1 0,-1 0-1,1 0 1,-1 0 0,1 0 0,-1 0-1,1 1 1,0-2 0,0 1 0,0 0-1,0 0 1,0 1 0,0-1 0,0 0 0,0-1-1,0 1 1,0 0 0,1 1 0,-1-1-1,0 0 1,1 0 0,0 0 360,14 20-1442,-3-9-222</inkml:trace>
  <inkml:trace contextRef="#ctx0" brushRef="#br0" timeOffset="109.994">2415 4144 5888,'0'0'149,"10"6"1767,-3-6 4083,7-15-5897,1 1 0,-1 0 1,2 1-1,1 2 1,-1-1-1,1 2 0,0 0 1,2 1-1,-1 0 1,7 0-103,-20 7 0,0 0 0,0 1 0,1-1 0,-1 1 0,0 1 0,0-1 0,1 1 1,-1 0-1,0 0 0,1 1 0,-1-1 0,1 1 0,-2 0 0,2 1 0,-3-1-1,1 1 0,-2-1 0,1 1 0,1 0 0,-2 1 0,1-2 0,0 2 0,-1 0-1,0-1 1,1 1 0,-1 0 0,1 0 0,-2 0 0,2 0 0,-2 0 0,1 0 0,0 1 0,-2-1-1,2 1 1,-1 0 0,0 3 1,10 55-114,-9-50 133,-1 1 0,1 0 1,0-1-1,2 0 1,0 0-1,0 1 1,2 3-20,-5-15 16,0 1 1,-1-1-1,0 0 1,1 0-1,0 0 1,0 0-1,0 0 1,0 0 0,0 0-1,0 0 1,0 0-1,0-1 1,0 0-1,0 1 1,1 0 0,-2-1-1,1 1 1,1-1-1,-1 1 1,0-1-1,0 0 1,1 0-1,-1 1 1,0-1 0,0 0-1,1 0 1,-1-1-1,0 1 1,1 0-1,-2 0 1,2-1 0,-1 1-1,0-1 1,0 1-1,0-1 1,1 0-1,-2 1 1,1 0 0,1-1-1,-1 0 1,0 0-1,0-1-16,8-6 121,0 0 0,0 0 0,-1-1 0,6-9-121,1 0 79,38-26-932,-50 36-3330,-2 6 1176,-1 1-2603,0 1 3925</inkml:trace>
  <inkml:trace contextRef="#ctx0" brushRef="#br0" timeOffset="110.994">2869 3982 6912,'13'16'1645,"-11"-13"-1337,-1-1 1,2 1-1,-1 0 0,0-1 0,0 1 1,0-1-1,1 0 0,-1 0 1,2 0-1,-2 0 0,1-1 1,0 1-1,1 0-308,118 37 1877,-120-38-1859,0 0 0,-1 0 0,1 1 0,0-1 0,0 0 0,0 0 0,-1 0 0,1 1 0,-1 0 0,0 0 0,1-1 0,-1 0 0,0 2 0,0-1 0,0-1 0,1 1 0,-2 0 1,1 1-1,0-2 0,0 2-18,0 2 44,-1 1 0,1-1 0,0 0 0,-1 0 1,1 1-1,-1-1 0,-1 0 0,0 6-44,-1 3 102,-1 0-1,-1 1 1,0-1-1,0-1 0,-1 1 1,-1 1-102,-16 25 592,11-26-6560,10-13 635,1-1 1813</inkml:trace>
  <inkml:trace contextRef="#ctx0" brushRef="#br0" timeOffset="111.994">5148 3964 9728,'0'0'149,"0"0"150,0 0 277,0 0 64,0 0 0,0 0-22,0 0-84,0 0-44,0 0-63,0 0 42,0 0-63,0 0-44,0 0-84,0 0-22,0 0 0,0 0-22,0 0-63,0 0 63,0 0 44,3 1 63,7 4-221,2-1-1,-1 0 0,0-1 1,1 0-1,-1 0 1,1-3-1,-1 1 0,2 0 1,7-2-120,30-1 354,35-10-354,-35 5 107,-16 3-63,-16 0 101,-1 2-1,1 1 1,1 0 0,-1 1 0,7 2-145,-3 5 277,-22-7-149,0 0 0,0 0 0,0 0 0,0 0 0,0 0 0,0 0 0,0 0-128,0 0-512,0 0-1493,0 0-5461,0 0 85,0 0 5653,0 0 853</inkml:trace>
  <inkml:trace contextRef="#ctx0" brushRef="#br0" timeOffset="112.994">5990 3177 10112,'-13'130'2666,"-3"-50"-2268,5-29 276,1 0 0,3 0 0,1 1 0,3 5-674,3-55 128,0-2 0,33 25 533,-22-21-544,1-1 1,0 1 0,-1-1-1,1-2 1,0 0-1,0 0 1,0 0 0,0-2-1,0 0-117,42 2 478,-27-4-734,-20-1-5781,-7 4-2283</inkml:trace>
  <inkml:trace contextRef="#ctx0" brushRef="#br0" timeOffset="113.994">6406 3223 10112,'0'0'128,"27"2"640,-19 2-575,-1-2 0,1 2-1,-1 0 1,1 1 0,-1-1 0,0 1 0,0 1 0,-1-1 0,0 1 0,0 0 0,0 0 0,-1 2 0,1-1 0,-1 0 0,0 1 0,-1-1-1,0 1-192,1 3 205,0 0 0,-1 0 0,-1 1 0,0 0 0,0-1 0,-1 2 0,0-1 0,-2 0-1,1 0 1,-1 0 0,0 0 0,-1 6-205,-8 60 557,3-34 466,2 1 0,2 6-1023,2-50 448,-2-3-380,0-1 0,1 0 0,-1 0 0,0 0 0,0 2 1,0-2-1,-1 0 0,1 2 0,-2-3-68,-7-7 91,-7-12 9,0-1 0,2-2 1,0 1-1,-5-14-100,14 23 27,1 0 0,-1 0 0,1 0 1,2-1-1,0-1 0,0 2 0,1-2 0,1-10-27,1 19-4,2 0-1,-1 1 0,1-1 1,0 1-1,1-1 0,0 1 1,1-1-1,-1 1 0,1 0 1,0 0-1,1 0 1,0 1-1,0-1 0,1 1 1,-1 0-1,1 1 0,1-1 1,0 1-1,-1 0 0,2 0 1,2-1 4,6-6-49,0 2-1,2 0 1,0 0 0,-1 3 0,2-1 0,0 1 0,0 1 0,7 0 49,-4 1-486,0 0 1,0 2 0,0 1-1,16 1 486,-36 2-2112,-1 0-1791,0 0-684,0 0-938</inkml:trace>
  <inkml:trace contextRef="#ctx0" brushRef="#br0" timeOffset="114.994">6827 2867 11008,'8'5'322,"1"0"0,0 0 0,1-1 0,-1-1 0,0 0-1,1 0 1,3-1-322,19 8 691,-24-7-589,0-1 1,0 2-1,-1-1 1,0 2 0,0-1-1,0 1 1,2 2-103,-7-6 57,0 1 0,0-1 0,-1 1 0,0 0-1,1-1 1,-1 1 0,0 0 0,1 1 0,-2-2 0,1 1 0,1 1 0,-1-2-1,0 2 1,-1-1 0,0 1 0,1-2 0,-1 2 0,1 0 0,-1-2 0,0 2-1,0 0 1,0-2 0,0 2 0,-1 0 0,1-2 0,-1 2 0,1 0 0,0-2 0,-2 4-57,-7 16 240,-1-1 0,-1 1 1,-1-1-1,-1-2 1,0 1-1,-14 14-240,-24 34 797,51-66-788,0-1-1,0 1 0,-1-1 0,1 1 1,0-1-1,-1 1 0,1-1 0,0 1 1,-1 0-1,1-1 0,0 0 1,0 1-1,0-1 0,-1 1 0,1 0 1,0-1-1,0 1 0,0 0 0,0-1 1,0 1-1,0 0 0,0-1 0,1 1 1,-1-1-1,0 0 0,0 1 0,0 0 1,1-1-1,-1 1 0,0-1 0,1 1 1,-1 0-1,0-1 0,1 1 0,-1-1 1,0 1-1,0-1 0,1 0 0,-1 0 1,1 0-1,-1 1 0,1-1 1,0 0-1,-1 1 0,0-1 0,0 0 1,1 0-1,0 1 0,-1-1 0,1 0 1,0 0-1,-1 0 0,0 0 0,1 0-8,38 5 125,-28-4-56,-10-1-125,74 13 337,-46-1-4217,-28-11-374,-1-1-3412</inkml:trace>
  <inkml:trace contextRef="#ctx0" brushRef="#br0" timeOffset="115.994">15964 1384 8448,'-7'5'6781,"-24"0"-6303,6-1-420,16 0-34,-1 0 0,0 0 0,1 0 0,0 2 0,1 0 0,-1 0 0,1 0 0,0 1 0,-1 0 0,2 0 0,0 1 0,0 1 0,1-1 0,-1 1 0,2 0 0,-1 0 0,1 1 0,0 0 0,1 0 0,0 1 0,1-2 0,-1 7-24,1-5 79,0-1 1,2 2 0,-1-1 0,1 0 0,1 0-1,-1 0 1,2 0 0,-1 1 0,1-2-1,1 2 1,-1-1 0,2-1 0,0 2-1,0-3 1,1 2 0,0-1 0,0 0-1,1 0 1,1-1 0,0 1 0,-1-1-1,4 2-79,-5-6 52,1-1 0,-1 0-1,1 0 1,1 0-1,-2-1 1,1 0-1,1 0 1,0 0 0,-1-1-1,1 0 1,0 0-1,-1 0 1,1-1-1,0 0 1,0 0 0,0-1-1,0 0 1,0 0-1,0 0 1,0 0 0,0-1-1,-1-1 1,2 0-1,-1 0-51,10-2-88,-1-1 0,0-1 0,-1-1 0,0-1 0,0 1 0,-1-2 0,1 0 0,7-9 88,-18 17-286,-1-2 1,0 1 0,-1-1-1,2 1 1,-2 0 0,1-1-1,-1 1 1,0-1-1,1 0 1,-1 0 0,0 0-1,0 0 1,0 0 0,0 1-1,0-2 1,-1 1-1,0 0 1,0 0 0,0-1 285,-4-38-7229,-1 21 1427</inkml:trace>
  <inkml:trace contextRef="#ctx0" brushRef="#br0" timeOffset="116.994">15948 1588 12416,'9'0'0,"7"0"384,-7 0 0,-4 0 512,-5 0 0,7 0-384,2 0 0,1 0-256,10-3 127,8 0-127,-2-1 0,4-2-128,-1 0 128,-1 0-512,-5 1 128,-2-1-3455,-4 0-1,-1 0-3456</inkml:trace>
  <inkml:trace contextRef="#ctx0" brushRef="#br0" timeOffset="117.994">16083 1626 12544,'0'0'128,"0"0"42,0 0 172,0 18 1151,2 65 719,0-42-1249,-2 0 0,-2 23-963,-2-20 492,-4 35 2110,2 42-2602,6-120 320,0-1-150,-2-15-980,0 2-3222,1 1-1280,0-2-3221</inkml:trace>
  <inkml:trace contextRef="#ctx0" brushRef="#br0" timeOffset="118.994">17119 1595 6144,'16'-12'613,"-14"11"-449,0 1 0,-1-1 0,1 0 0,-1 0 1,1 0-1,-1-1 0,0 2 0,1-1 0,-1-1 0,1 1 0,-2-1 0,2 1 0,-1 0 1,0-1-1,-1 1 0,1-1 0,0 0 0,0 1 0,0-1 0,-1 0 0,0 0 0,1 1 1,-1-1-1,1 0 0,-1 0 0,0 1 0,0-1 0,1-1 0,-2 1 0,1 1 0,0-1 1,0 0-1,-1 0 0,1 1 0,-1-3-164,1 1 59,-1 1 1,0-1-1,0 1 1,0 0-1,0-1 0,-1 0 1,1 1-1,0 0 1,-1-1-1,0 2 1,1-2-1,-2 1 0,2 1 1,-1-1-1,0 0 1,0 0-1,0 0 1,-1 2-1,1-2 0,-1 1 1,2 0-1,-3-1-59,-1 1 67,0 0 0,0 1-1,0-1 1,0 0 0,0 1 0,-1 0-1,1 1 1,1 0 0,-1 0-1,-1-1 1,0 2-67,-7 2 119,1 0 1,1 1-1,0 0 0,-1 1 0,1 0 1,0 1-1,1 0 0,0 1 1,-4 5-120,6-5 67,1 1 0,0 0 1,0 1-1,2-1 0,-1 1 1,0 0-1,2 0 1,0 1-1,-1-1 0,1 2 1,1-2-1,1 2 0,-1-1 1,2 1-1,-1-1 0,1 4-66,1-7 37,0-1 1,0 1 0,0 0 0,1-1 0,1 1-1,-1-1 1,1 0 0,0 1 0,0-1-1,0 0 1,2 0 0,-1-1 0,0 1 0,1 0-1,0-1 1,0 0 0,0 0 0,1-1 0,0 2-1,0-2 1,1-1 0,-1 2 0,1-2 0,0 0-1,2 1-38,3 1 255,1 0-1,-1-1 0,1 1 1,1-2-1,0 0-254,-6-3-167,-1 0 0,2 0 0,-1 0 1,-1 0-1,7-2 167,16-6-4299,-20 3-5279</inkml:trace>
  <inkml:trace contextRef="#ctx0" brushRef="#br0" timeOffset="119.994">17246 1465 6912,'20'5'6086,"13"-8"-4160,-25 2-1936,-1 0 1,0 1 0,1 0 0,-2 0 0,1 0 0,1 1 9,-1 1 130,0 1 0,0-1 1,1 2-1,-2-1 0,1 1 0,4 3-130,-10-7 23,0 1 0,-1 0-1,1 0 1,1 0 0,-1-1 0,-1 0 0,1 2-1,-1-1 1,1 0 0,0 0 0,0 0 0,0 0-1,-1-1 1,0 2 0,0-1 0,1 0-1,-1 0 1,1 1 0,-1-2 0,0 2-23,0-1 16,0 1 0,-1-1 0,1 0 0,-1 0 0,1 0 0,0 0 0,-1 0 0,0 1 0,0-1 0,0 0 0,0-1 0,1 1 0,-1 0 0,0 0 0,0 0 0,0 0 0,1-1 0,-2 1 0,1 0 0,0-1 0,0 1 0,0-1 0,0 0 0,0 0-16,-14 7 101,1-1 1,0-2-1,-1 1 0,-9 0-101,83 14 0,-53-16 29,1 0 0,-1 0 0,1 1-1,-1 0 1,0 0 0,0 1-1,-1-1 1,1 1 0,3 5-29,-8-8 44,1 0 1,0-1-1,-1 1 1,1 1 0,-1-1-1,0 0 1,0 0-1,0 1 1,1-2 0,-2 2-1,0 0 1,1-1-1,0 1 1,-1-1 0,1 0-1,-1 1 1,0 0-1,0-1 1,0 1 0,0 0-1,0-1 1,-1 0-1,1 1 1,-1-1 0,0 1-1,1-1 1,-1 0-1,0 1 1,-1-1 0,1 0-1,0 0 1,0 1-45,-1-1 52,-1 2 0,1-1-1,-1-1 1,0 0 0,0 1 0,0-1 0,0 0 0,0 0 0,0 0 0,0-1-1,-1 0 1,1 1 0,0-1 0,-1 0 0,1 0 0,-1 0 0,0-1 0,1 0 0,-1 0-1,1 0 1,0 0 0,-2 0 0,-1-1-52,0 0-125,1 0-1,0-1 1,-1 0-1,1 1 1,0-1-1,0-1 1,-2 0 125,4 1-415,0 0 1,0 0-1,1 1 0,0-1 1,-2-1-1,2 1 1,0 0-1,0-1 1,-1 0-1,2 0 1,-2-1 414,-5-16-4800,1 1-1792</inkml:trace>
  <inkml:trace contextRef="#ctx0" brushRef="#br0" timeOffset="120.994">15552 1132 10496,'19'-3'4839,"14"5"-3953,-6 0-596,82-6 1097,65-15-1387,-60 6 277,45 3-277,265 10 1174,-423 0-1174,-1 0-918,0 0-2132,0 0-7595</inkml:trace>
  <inkml:trace contextRef="#ctx0" brushRef="#br0" timeOffset="121.994">16806 1208 8064,'0'0'405,"0"0"171,0 0 363,0 0-1,0 0-319,12 0 640,85 5 1386,24 6-2645,52 4 704,-104-9-392,-46-3-208,0-1 1,0-1-1,0-1 1,0-1-1,0-1 0,12-4-104,-33 5-408,1-1-528,0 2-2541,-3 0-4949</inkml:trace>
  <inkml:trace contextRef="#ctx0" brushRef="#br0" timeOffset="122.994">16247 1373 8064,'0'0'277,"0"0"107,0 0 107,0 0 63,0 0 193,0 0 64,0 0-214,0 0 0,0 0-42,0 0 42,0 0-42,3 1 42,12 1-301,1-1 1,-1 0-1,0-1 0,0-1 0,0 0 0,1-2 1,6-2-297,5 0 243,-1 2 0,10 0-243,6 4 226,-16-1 126,0 0-1,0-2 0,22-4-351,-35 2-29,-13 3-3160,4 1-8270,-4 0 8750</inkml:trace>
  <inkml:trace contextRef="#ctx0" brushRef="#br0" timeOffset="123.994">16397 1565 8064,'0'0'405,"0"0"86,0 0 42,0 0 43,0 0-149,0 0-86,0 0-149,0 0 43,0 0 42,0 0 86,0 0 42,24-14 1238,-17 12-1492,-2 0 0,1 1 1,1 1-1,-2-1 1,2 1-1,-2 0 1,2 0-1,-1 0 1,0 1-1,0-1 0,3 3-151,12 1 511,-16-3-398,-3-1-49,16-5-519,-14 3-135,1 1-481,-2 1-2878,-3 0-3091</inkml:trace>
  <inkml:trace contextRef="#ctx0" brushRef="#br0" timeOffset="124.994">16328 1340 8704,'0'0'405,"-3"34"2283,6 42 212,0-46-2302,-2 0 0,-2 13-598,-3 177 1524,5-150 898,32-62-2166,103 4 235,-124-10-182,-11-1-8983,-1-1 8655,0 0-8471</inkml:trace>
  <inkml:trace contextRef="#ctx0" brushRef="#br0" timeOffset="125.994">5924 3983 7680,'43'12'8279,"-17"-9"-8128,0-1 1,-1-2-1,5-1-151,-26 0 248,288-28 336,-145 10-443,76 4 904,78 11-1045,-301 0 697,-11-3-2906,-18-5-6668,7 9 5614,-11-2 148</inkml:trace>
  <inkml:trace contextRef="#ctx0" brushRef="#br0" timeOffset="126.994">6475 4221 10112,'-4'0'496,"-1"-1"0,1 0 1,1 0-1,-1 0 1,0 0-1,1-1 0,-1 0 1,1 0-1,-1 0 0,0 0 1,1-1-1,-3-1-496,2 0 186,0 2 0,0-2 0,-1 2 0,0-1 1,0 1-1,0 0 0,0 0 0,-2 0-186,-3 1 34,0 0 1,0 1-1,0 1 0,0 0 1,0 0-1,0 1 1,0 0-1,0 1 0,1 0 1,-1 1-1,1 0 1,-1 1-1,1 0 0,0 0 1,1 2-1,-8 5-34,-11 11 17,1 0 0,1 1 0,0 3 0,-8 12-17,25-28 0,-1 0 0,2 1-1,-1 0 1,1 1-1,1-1 1,0 1 0,1 0-1,0 1 1,1 0 0,0 0-1,1 0 1,0 0-1,1 0 1,0 11 0,1-15 12,2 0 0,0 1 0,0-1 0,0 1 0,1-2 0,0 2 0,1-1 0,0-1 0,1 1 0,-1 0 0,2-1 0,0 0 0,0 0 0,0 0 0,0 0 0,2-1 0,-1 0 0,1-1 0,0 0 0,5 4-12,-6-6 44,0 0 1,1-1-1,-2 0 0,2-1 1,0 1-1,0-2 0,0 1 1,-1 0-1,2-1 0,-1-1 1,0 1-1,0-1 0,1-1 0,-1 1 1,0-1-1,1-1 0,-1 0 1,0 0-1,0-1-44,0 2-79,-1-2-1,-1 0 1,1 0 0,0 0 0,-1-1-1,1 0 1,-1 0 0,0-1 0,0 1-1,0-1 1,-1 0 0,1-1-1,-1 1 1,1-1 0,-2 0 0,1 0-1,0 0 1,-1-1 0,1 0 0,-2 1-1,1-1 1,-1 0 0,1-1 79,3-16-3584,-1 0-6037</inkml:trace>
  <inkml:trace contextRef="#ctx0" brushRef="#br0" timeOffset="127.994">6230 4484 9984,'2'2'346,"0"0"0,0 0 1,0-1-1,1 0 1,-1 0-1,0 0 0,0 0 1,1 0-1,-1 0 0,1-1 1,-1 1-1,0-1 0,1 0 1,-1 0-1,1 0 1,-1 0-1,1 0 0,1-1-346,51-9-80,-46 7 475,55-9 444,-18 2-2636,-16 3-5949,-22 6 2349</inkml:trace>
  <inkml:trace contextRef="#ctx0" brushRef="#br0" timeOffset="128.994">6330 4500 12416,'0'0'256,"8"28"1536,-4 52 277,-2-1 0,-8 65-2069,0 26 1899,6-162-3010,-1-10-5066,0-5-615,1 3 6792,0-8-6293</inkml:trace>
  <inkml:trace contextRef="#ctx0" brushRef="#br0" timeOffset="129.994">6669 4151 11008,'0'0'256,"0"0"64,0 0 277,0 0 128,0 0-42,0 0 0,0 0-214,4 1 22,18 2-102,-1-2 1,0 0 0,0-2 0,0-1 0,0-1 0,15-4-390,30-10 45,29-14-45,-55 18-785,-36 12-530,-3 1-538,2-1-3682,-3 1-33</inkml:trace>
  <inkml:trace contextRef="#ctx0" brushRef="#br0" timeOffset="130.994">6720 4400 12672,'0'0'277,"0"0"86,0 0 42,0 0 64,0 0-63,0 0-22,8-2 362,27-5 137,1 2-1,15 0-882,31 3-1594,-72 0 14,-6 1-797,0 1-4140,-4 0 2890</inkml:trace>
  <inkml:trace contextRef="#ctx0" brushRef="#br0" timeOffset="131.994">6708 4183 9344,'0'0'405,"0"0"150,0 0 298,0 0 64,0 0-298,-12 14 789,2 21-832,1 1 1,1-1 0,1 1-1,2 0 1,0 36-577,4-60 61,-2 121 1291,3-111 90,25-27-1207,6-1-200,2 4 1,-2-1-1,1 3 0,28 4-35,127 22 776,-173-23 2679,1-1-15723,-18-4 4278,-7-3 6213,-8-2 390</inkml:trace>
  <inkml:trace contextRef="#ctx0" brushRef="#br0" timeOffset="132.994">7790 3508 5760,'0'0'149,"0"0"192,0 0 470,0 0 234,0 0 193,0 0-44,0 0-319,0 0-43,0 0-149,2-4-43,0-5-520,0 0 0,-1 1 0,-1-1 0,1 0 0,-1 1 0,0-1 0,-1 0 0,1 0 0,-1 0 0,-1 1 0,1 0 0,-2-1 0,1 0 0,-1 1 0,-1 0 0,1 0 0,-1 0 0,0 1 0,-1-1 0,0 1 0,0 1 0,0-1 0,0 1-1,-2 0 1,2 0 0,-2 0 0,1 1 0,-1 1 0,0-2 0,1 3 0,-2-2 0,-6-1-120,11 4 7,-1 2-1,1-2 1,-1 1-1,1 0 0,-1 1 1,1-1-1,-2 1 1,1 0-1,1 0 0,-1 0 1,1 0-1,-1 1 1,1 0-1,-1 0 1,0 0-1,1 0 0,-1 0 1,1 1-1,-3 2-6,2-2 1,0 2 1,1-2-1,-1 2 0,1 0 0,-1 0 0,1 0 1,1 0-1,-2 0 0,2 1 0,0-1 0,0 0 1,0 2-1,-2 3-1,1 2 1,0 0 0,0 1 0,1 0 0,0 0 0,1-1 0,0 1 0,1 0 0,0 0 0,1 1 0,0-2 0,0 1 0,3 10-1,-1-15 47,-2 1 0,2-1 0,0 0 0,0 1 0,0-1 0,1 0 0,0 0 0,0-1 0,4 5-47,-6-9 31,0 0 0,0 0-1,0-2 1,0 2 0,0 0-1,0-1 1,0 1 0,0-1-1,1-1 1,-1 1 0,1 0-1,-1-1 1,1 1 0,-1 0-1,0-1 1,1 0 0,-1 0 0,1 0-1,-1 0 1,1-1 0,0 1-1,-1-1 1,1 1 0,-2-1-1,2 0 1,-1 1 0,1-2-1,-1 1 1,0 0 0,1-2-31,9-4 78,-1-1 0,1 0 0,-1-1 1,-1-1-1,0 0 0,0 0 0,0-2 1,-2 1-1,1-1 0,0-3-78,7-12 77,0-1-1,-2-1 0,-1-1 1,1-4-77,68-216 106,-48 142-212,-47 169-76,2 1 0,3 0 1,2 22 181,-12 78 139,12-121 47,-4 27 489,3 0 0,2 27-675,6-88-336,2-10-2843,4-11-5104,-7 13 7431,4-8-5057</inkml:trace>
  <inkml:trace contextRef="#ctx0" brushRef="#br0" timeOffset="133.994">7290 3942 11776,'30'7'917,"45"-6"495,-2 0 239,0-3 0,33-7-1651,204-53 655,-40 7-404,-192 43-117,2 3 0,38 5-134,-158 15-2752,20-6-8213</inkml:trace>
  <inkml:trace contextRef="#ctx0" brushRef="#br0" timeOffset="134.994">7790 4398 9728,'0'0'640,"9"-26"2304,-6 19-2811,-2 0 0,1 0 1,-1 0-1,0 0 0,0 0 1,0 0-1,-1 0 0,0-1 1,-1 1-1,0 0 0,0 0 1,1 0-1,-2 0 0,0 0 1,0 0-1,-1 1 0,1-1 1,-1 0-1,0 0 0,-1 1 1,1 1-1,-1-1 0,0 0 0,0 0 1,-1 1-1,0 1 0,0-2 1,-4-2-134,6 7 11,2-1 1,-2 1 0,2-1-1,-2 1 1,1 0 0,0 1-1,0-1 1,-1 0-1,1 0 1,0 1 0,0-1-1,-1 1 1,1 0-1,0 0 1,-1 0 0,1 0-1,-1 0 1,1 1-1,-1-1-10,-1 2 2,0-1 0,0 1 1,0 0-1,0 0 1,1 0-1,-1 0 1,1 1-1,-1 0 1,0 0-1,0 1-3,-5 6-3,-1 2-1,1-1 1,1 0-1,0 2 1,1-1-1,-3 6 4,-4 9 7,2 1 0,1 0-1,-5 19-6,12-37 28,2 0 0,-1-1 0,1 1 0,0 0 0,2 0 0,-1 1 0,1-2 0,0 2 0,0 0 0,1-2 0,0 1 0,1 1 0,0-1-28,-2-8 19,1 1 0,0-2-1,0 1 1,0 0-1,-1 0 1,1 0 0,0 0-1,0 0 1,0 0 0,0-1-1,1 0 1,-1 1-1,0 0 1,1-1 0,-1 0-1,1 0 1,0 1-1,-1-1 1,1 0 0,0 0-1,-1 0 1,2-1-1,0 2-18,-1-2 30,1 0 0,1 0 0,-2 0-1,1 0 1,1-1 0,-2 1 0,1-1 0,1 1-1,-2-1 1,1 0 0,0-1 0,-1 1-1,1-1 1,0 1-30,10-9 109,0 1-1,0-2 0,-1 1 1,0-2-1,5-7-108,9-11 70,-2-2 0,-1 0 0,-2-3-1,0 1 1,-2-1 0,-2-2 0,-1 0 0,-1-1-1,-2-1 1,-2-1 0,6-33-70,-15 56-114,-3 18-57,-7 29-13,-6 52 93,3-1 1,0 66 90,10-103 40,2 0 1,1-1 0,3 1 0,0-1 0,3 0 0,3 7-41,-2-30-1371,-8-20 1159,-1 0 0,1 0 0,-1 0 0,1 0 0,-1 0 0,1 0 0,0 0-1,-1 0 1,0 0 0,0 0 0,1 0 0,-1 0 0,1 0 0,-1-1 0,1 1 0,0 0 0,-1 0 0,0-1 0,0 1 0,0 0 0,1-1 0,-1 1 0,1 0 0,-1 0-1,1 0 1,-1-1 0,0 1 0,1 0 0,-1-1 0,0 1 0,0-1 0,0 1 0,0-1 0,0 0 0,0 1 0,0-1 0,1 1 0,-1-1 212,8-12-6912</inkml:trace>
  <inkml:trace contextRef="#ctx0" brushRef="#br0" timeOffset="135.994">8146 4395 9856,'0'0'640,"0"0"85,0 0 363,0 0 107,0 0-235,0 0-171,0 0-405,2-29 576,10-24-268,10-24-692,-18 62 35,2-1 1,1 1-1,-1 0 0,2 1 0,0 0 0,0 0 0,3-1-35,-10 14 0,-1 0 0,0 0 0,1 0 0,0 0 0,-1 1 0,1-1 0,0 0 0,-1 1 0,1-1 0,0 0 0,0 0 0,0 1 0,-1-1 0,1 1 0,1-1 0,-1 1 0,0-1 0,-1 1 0,1 0 0,1 0 0,-1 0 0,-1 0 0,1 0 0,0 0 0,1 0 0,-2 0 0,1 0 0,0 0 0,1 0 0,-2 0 0,1 0 0,1 1 0,0 1 0,0 0 0,0 0 0,-1-1 0,1 1 0,0 1 0,0-1 0,-1-1 0,0 2 0,1 0 0,-1-2 0,0 2 0,0 0 0,1 0 0,3 12 0,-1 0 0,1 1 0,-1 0 0,0 8 0,14 155-12,-11-102 349,2 1 0,11 39-337,-20-116 2,0-1 0,0 1 1,0 0-1,0-1 0,0 0 0,1 0 1,-1 1-1,0 0 0,0-1 1,0 1-1,0-1 0,0 1 0,0-1 1,0 1-1,1-1 0,-1 1 1,1-1-1,-1 1 0,0-1 0,1 0 1,-1 0-1,1 0 0,-1 1 1,0-1-1,0 0 0,1 0 0,-1 1 1,1-1-1,-1 0 0,1 0-2,9-9-1530,4-26-4197,-7 12-1825</inkml:trace>
  <inkml:trace contextRef="#ctx0" brushRef="#br0" timeOffset="136.994">8585 4151 9088,'-4'10'769,"0"-1"0,-1 1 0,0-2 1,0 0-1,-1 0 0,0 1 0,0-2 1,-7 6-770,-62 55 1150,60-56-775,-184 140 1586,9-8-594,137-98-1751,57-50-6987,1-3 3853,3-5-312,9-3 374</inkml:trace>
  <inkml:trace contextRef="#ctx0" brushRef="#br0" timeOffset="137.994">9022 3127 9472,'0'0'149,"0"0"86,-4 8 533,-21 41 357,4 1 0,0 0 1,4 2-1,-7 30-1125,4 7 745,3 2 0,4 0 0,3 2-745,-1 72 794,7 37-794,9-42 349,-4-134-214,3-1 0,0 1 0,1-1 0,1 0 0,4 5-135,-10-25-270,2 0 0,1-1 0,-2 0 0,2 1 1,-1-2-1,0 2 0,2-1 270,-4-3-513,1 0 1,0 0-1,0 0 1,0 0-1,0-1 1,-1 1-1,1 0 1,1-1-1,-1 1 1,-1-1-1,1 1 1,1-1-1,-1 1 1,-1-1-1,2 0 1,-1 1-1,0-1 1,1 0 512,9 0-5632</inkml:trace>
  <inkml:trace contextRef="#ctx0" brushRef="#br0" timeOffset="138.994">9306 3137 11392,'0'0'256,"0"0"42,0 0 193,0 11 1152,-9 273 3179,-5-94-10007,13-174-4308</inkml:trace>
  <inkml:trace contextRef="#ctx0" brushRef="#br0" timeOffset="139.994">9022 3898 14464,'0'0'128,"0"0"42,0 0 172,22 0 1151,92-2-6,-67 3-1311,2-2 0,-2-3 1,1-2-1,-1-2 0,26-9-176,-56 12-738,-1 1-1376,-6 0-3354,-9 3-78,-1 1 1983</inkml:trace>
  <inkml:trace contextRef="#ctx0" brushRef="#br0" timeOffset="140.994">9358 4198 9856,'1'-2'140,"-1"0"0,1 1 0,-1-1 0,1 0 0,-1 0 0,0 0 1,0 0-1,0 0 0,0 1 0,0-1 0,-1 0 0,1 0 0,-1 0 1,1 1-1,-1-1 0,0 0 0,0 0 0,1 1 0,-1-1 0,0 0 1,-1-1-141,0 1 140,-1-1 1,0 1 0,-1 0 0,1 0 0,0 0 0,0 1 0,-1-1 0,1 1 0,-1-1 0,1 1-141,-3-1 64,1 1 0,0 0 1,-1-1-1,0 2 1,1-1-1,-1 1 0,0 0 1,1 0-1,-1 0 1,1 1-1,0 1 0,-1-1 1,0 0-1,1 1 1,-3 1-65,1 1 71,-1 0 1,1 1 0,0-1 0,0 2 0,0-1 0,1 1-1,-1 0 1,2 1 0,-1 0 0,0 0-72,-2 3 64,1 1 0,0 0 0,0 0 0,2 1 0,-1 0 0,1 0 0,1 0 0,0 1 0,0 0 1,2-1-1,-1 1 0,1 1 0,0-1 0,1 6-64,2-10 33,0-1 1,1 0 0,-1 0-1,1 1 1,0-1-1,1-1 1,0 1-1,0-1 1,0 1-1,1-1 1,1 0 0,-1 0-1,0 0 1,1-1-1,1 0 1,-1-1-1,0 2 1,2-2 0,-1 0-1,0 0 1,0-1-1,1 0 1,-1 0-1,2-1 1,-1 1 0,0-1-34,0-1-491,-1 0 1,1 0-1,-1-1 1,1 0-1,-1 0 1,1-1-1,-1 0 1,0 0-1,1 0 1,-1-1-1,1 0 1,2-1 490,11-4-8064</inkml:trace>
  <inkml:trace contextRef="#ctx0" brushRef="#br0" timeOffset="141.994">9437 4036 12800,'10'0'594,"2"-1"-60,0 1-1,0 0 1,1 1 0,-2 1-1,1 0 1,0 1 0,-1 0-1,3 2-533,-13-4 8,0-1 0,0 1 0,-1 0-1,1-1 1,0 1 0,-1 0 0,1 0 0,0 0-1,-1 0 1,0 0 0,1 0 0,-1-1-1,1 1 1,-1 1 0,0-1 0,1 0-1,-1 0 1,0 0 0,0-1 0,0 2-1,0-1 1,0 0 0,0 0 0,0 1-1,0-1 1,-1-1 0,1 1 0,0 0-1,-1 0 1,1 1 0,-1 0-8,-13 39 74,10-32-26,-4 12 84,-1 0-1,-1 0 1,0-1-1,-2-1 1,-1 0-1,0 2-131,13-20 61,2 0-1,0 0 1,-1 0-1,2 0 1,-2 1-1,1-1 1,0-1-1,-1 0 0,2 1 1,-2 0-1,2-1 1,-2 0-61,15 3 54,0-2 0,0 0 1,-1-1-1,11-2-54,12-6-9262,-26 4 1966</inkml:trace>
  <inkml:trace contextRef="#ctx0" brushRef="#br0" timeOffset="142.994">9798 3170 8448,'-1'3'247,"1"0"0,0-1 0,0 1 1,1 0-1,-1-1 0,1 1 0,-1 0 0,1-1 1,-1 1-1,1 0 0,0-1 0,1 1 0,-2-1 1,2 0-1,-1 1 0,0-1 0,1 0 0,0 0 0,1 2-247,39 41 1408,-28-31-856,5 5 167,1 2 1,-3 1 0,2 3-720,-13-15 139,0 0 1,0 0-1,-1 0 0,-1 1 1,1 0-1,-1 0 0,0 1 0,-2-1 1,1 2-140,4 30 163,-3 1 1,-1-1-1,-2 1 1,-2-1 0,-1 0-1,-3 10-163,-16 90 440,-10 27-440,13-76 51,-50 209 205,30-147 213,38-153-503,-1 0 1,1-1-1,-1 1 0,0-1 0,0 0 1,0 1-1,0 0 0,-1-2 1,1 2-1,0-1 0,-3 2 34,4-3-290,-1-1 0,0 1 0,0 0 0,0-1-1,1 1 1,-1-1 0,0 0 0,0 1 0,0-1 0,0 0 0,0 1-1,0-1 1,0 0 0,0 0 0,0 0 0,-1 0 290,-7 0-10837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3:38:33.7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328 390 10752,'-2'0'370,"1"-1"0,0 1 0,0 0 0,-1-1 0,1 0 0,0 1 0,0 0 0,0-1 0,-1 1 0,1-1 0,0 0 0,0 0 0,0 1 0,0-1 0,0-1-370,-22-29 1468,20 25-1429,-1 2 0,0-1 0,0 0 1,0 0-1,1 0 0,-3 1-39,-3-2 38,1-1 3,-1 1 0,0 0-1,-2 0 1,1 1 0,0 0-41,8 4 2,0 0 0,-1 0 0,1 1 0,0-1 0,1 0 0,-1 1-1,-1-1 1,1 1 0,0-1 0,0 1 0,-1 0 0,1 0 0,0 0 0,0 0 0,0 1 0,0-1 0,0 0 0,-1 1 0,1 0 0,0-1 0,0 1 0,0-1 0,0 1 0,0 0 0,1 1 0,-1-2 0,0 1 0,0 1-1,0-1-1,-12 12-2,0 1-1,1-1 0,1 2 0,1-1 0,-1 1 1,3 1-1,0 0 0,-2 7 3,6-13 21,0 1 1,2-1-1,0 0 1,0 2-1,1-2 1,0 1-1,1 0 0,1 1 1,0-1-1,1-1 1,0 1-1,1 1 0,4 8-21,-6-18 24,0-1 0,1 0-1,-1 1 1,0-1-1,0 0 1,1 0-1,0 1 1,-1-2 0,1 1-1,0 1 1,0-1-1,0-1 1,0 1 0,0 0-1,0 0 1,1 0-1,-1 0 1,0-1-1,0 1 1,1 0 0,-1 0-1,1-1 1,-1 0-1,0 1 1,1 0-24,0-1 38,1 0 0,-1-1 0,0 1 0,0 0 0,1-1 0,-1 1 0,0 0 0,-1-1 0,1 0 0,0 0 0,0 0 0,0 1 0,0-1 0,0 0 0,0-1 0,0 2-38,8-8 154,1-1 0,-1 0 0,0 0 0,7-10-154,12-15 141,-3-1 1,-1-1-1,-1-1 0,-1-6-141,73-158 74,-40 76 161,-51 97-597,-11 36 359,1 1 0,0 0 0,2-1 1,-1 1-1,1 0 0,0 1 1,0-2-1,2 2 0,-1 7 3,-2 24 13,4 27-13,0-38 12,0 23 334,3 0 1,3 1 0,3-1-1,12 37-346,-20-87-780,0 1 2884,-1-3-5991,0 2-4387,0-3 296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3:38:33.7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318 175 9472,'-1'0'140,"0"0"0,0-1 0,0 1 0,0 0 0,1-1 0,-1 1 0,0-1 0,0 0 0,0 1 0,1 0 0,-1 0 0,0-1 0,1 0 0,0 0 0,0 1 0,-1-1 0,0 1 0,1-1 0,0 0 0,-1 0 1,1 0-1,0 1 0,-1 0 0,1-1 0,0 0 0,0 0 0,0 0-140,-7-31 2040,4 16-1205,1 9-595,-1 0 1,1 0-1,-1 0 1,-1-1-1,0 1 1,-1 1-1,0-1 1,1 1-1,-1 0 1,-1 0-1,-5-4-240,7 6 18,1 2 0,-1 0-1,0 0 1,1 0 0,-1-1 0,0 2-1,-1-1 1,1 0 0,1 1 0,-2 0-1,1 0 1,-1 0 0,0 0 0,1 1 0,0-1-1,-1 1 1,0 0 0,0 0 0,2 0-1,-2 1 1,0 0 0,0-1 0,2 1-1,-5 1-17,2 0 1,0 1-1,1-1 0,0 1 0,-1 0 0,1 0 1,0 1-1,0-1 0,1 1 0,-1 0 1,1 0-1,1 0 0,-1 0 0,0 1 0,1 0 1,-1-1-1,2 1 0,0 0 0,-1 1 0,-6 13 63,1-1 0,2 1 0,1 0 0,-2 7-63,5-15 51,-2 9 115,1 0 1,0 0-1,1 0 1,2 21-167,1-37 34,-1 1 0,1 0 0,0 0 0,0-1 0,0 0 1,1 1-1,0-1 0,0 1 0,0-1 0,0 0 0,1 0 1,0 0-1,1 0 0,-1 0 0,1-1 0,-1 1 0,1-1 0,0 1 1,1-1-1,-1-1 0,0 1 0,1 0 0,0-1 0,2 1-34,1 1 168,2-1 1,-2-1-1,2 1 0,-2-2 0,2 1 0,6 0-168,16-3-2033,-31 1-1934,-1 0-7169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3:38:33.7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10880,'14'26'2191,"-12"-22"-1943,1 1-1,-1-2 1,0 0-1,1 1 1,-1-1 0,1 0-1,-2 0 1,2-1-1,0 1 1,0-1 0,0 0-1,3 3-247,31 13 1009,1-3 1,17 1-1010,16-6-299,-5-23-3618,-57 10-5576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3:38:33.7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 9984,'0'0'384,"0"0"64,0 0 256,3 1 64,23 7-143,-2-1 0,2-1 0,1-2 0,-1 0 0,1 0 0,25-1-625,44-2 989,30-5-989,-33 1 466,293-23-480,-382 26-36,1-1-179,18 0-2718,-6 3-4288,-9-1 2393</inkml:trace>
  <inkml:trace contextRef="#ctx0" brushRef="#br0" timeOffset="1">477 390 10112,'-3'-9'410,"0"1"0,-1 0 0,0 0 1,-1 0-1,1 0 0,-1 1 0,-1-1 1,-1 1-1,2 0 0,-2 1 0,-1-1 1,1 1-1,-5-3-410,10 8 26,1 0 0,-1 0 0,1 0 0,-1-1-1,0 2 1,0-1 0,0 0 0,0 0 0,0 1 0,0-1 0,-1 1 0,1 0 0,1-1 0,-1 1 0,-1 0-1,1 0 1,0 0 0,0 0 0,-1 0 0,1 0 0,0 1 0,-1-1 0,2 0 0,-1 0-26,-2 2 17,1 0-1,-1-1 1,1 2 0,-1-2 0,2 2 0,-1-2-1,0 2 1,0-1 0,0 0 0,1 2 0,-1-2-1,0 4-16,-5 4 23,1 1 0,1 0 0,0 1-1,1-1 1,0 1 0,-1 11-23,3-6 53,2-1 1,0 1-1,1-1 0,2 1 0,0 0 1,3 13-54,-5-28 94,0 0 1,1 1-1,-1-1 0,1 1 1,0-1-1,-1 0 0,2 1 1,-1-2-1,0 2 0,0-1 1,1 0-1,0 0 0,-1 1 1,1-2-1,0 1 0,-1-1 1,1 2-1,3 0-94,-3-3 50,-1 1 0,1-1 0,-1 0 0,1 0 1,0 0-1,0 1 0,-1-1 0,0 0 0,1 0 0,0 0 0,-1-1 1,1 1-1,0 0 0,-1 0 0,1 0 0,0 0 0,-1-1 0,1 0 0,-1 0 1,1 1-1,-1 0 0,0-1 0,0 0-50,8-4 81,-2 0 0,0 0 0,0-1 0,0 1 0,-1-1 0,0 0-1,0-1 1,3-5-81,9-15 72,-2-1 1,-2 0-1,0-1 0,-3 0 0,3-15-72,8-40 151,0-29-151,-20 102-5,0 0 0,-1 1-1,-1-1 1,-1-5 5,-4 3-170,-3 12 115,-4 11 24,7-3 10,2 0 1,-1 1-1,0-1 0,1 1 1,0-1-1,0 1 0,1 0 1,2 0-1,-1 0 0,0 5 21,0 14-67,1-1 0,3 14 67,4 6-7,2 0-1,2 0 1,15 34 7,-9-51-965,-15-27 281,0-1 1,0 1 0,1 0 0,-1-1-1,1 1 1,-2-1 0,2 1 0,0-1-1,0 0 1,0 0 0,0 0-1,0 0 1,0 0 0,-1-1 0,1 0-1,0 1 1,0-1 0,0 0 0,1 0-1,-1 0 1,-1 0 0,1 0-1,0-1 1,0 1 0,2-1 683,19-2-1152</inkml:trace>
  <inkml:trace contextRef="#ctx0" brushRef="#br0" timeOffset="2">688 261 12800,'0'0'405,"1"9"560,2-8 2123,-2-1-3087,1 0 0,0-1-1,0 1 1,0 0 0,0 0 0,0 0-1,0 0 1,0 0 0,-1 1-1,0-1 1,1 0 0,0 1 0,0 0-1,0-1 1,-1 1 0,1-1 0,0 1-1,-1 0 1,1 0 0,0 0 0,-1-1-1,0 2 1,0-1 0,0 0-1,0 0 1,1 0 0,-1 1 0,0-1-1,0 0 1,0 1 0,0-1 0,-1 1-1,5 5-1,-2 0 0,0 1 0,0-1 0,-1 1 1,1 4 0,0 0 1,13 39 11,-8-22 125,0-1-1,3 1 1,0-1 0,3 0 0,1-2-1,5 7-136,-19-31-73,0-1-1,1 1 0,-1-1 0,0 0 0,1 0 0,-1 1 0,1-1 0,-1-1 0,1 2 0,-1-1 0,0 0 0,1-1 0,0 1 0,0 0 0,0 0 0,0-1 0,0 1 0,0-1 0,0 0 1,0 0-1,-1 0 0,3 1 74,0-2-710,1 1 0,-1 0 0,0 0 0,0-1 1,0-1-1,0 1 0,0 1 0,0-2 0,-1 0 0,2 0 710,12-4-6442</inkml:trace>
  <inkml:trace contextRef="#ctx0" brushRef="#br0" timeOffset="3">982 212 4096,'0'0'1045,"-5"12"4718,-2 2-5126,-20 34 1519,-4 0-1,-18 20-2155,7-11 481,-6 19-481,36-56-382,2 1-1,0 0 1,1 0-1,2 1 1,-3 18 382,8-31-2748,1-9-3549,1 0 2585</inkml:trace>
  <inkml:trace contextRef="#ctx0" brushRef="#br0" timeOffset="4">1041 99 8704,'0'0'640,"0"0"85,0 0 363,23-3 2347,-18 2-3327,-2 1 0,2 0 0,0 0 0,0 1 0,0 0 0,-1-1 0,1 1 0,0 0 1,-1 0-1,0 1 0,1-1 0,-1 1 0,0 0 0,1 0 0,-2 0 0,1 1 0,1 0-108,-2-1 55,-1 0 0,0 0 0,0 1 0,0-1 0,-1 0 0,1 1 0,-1-1 0,1 1 0,-1 0 0,0-1 0,0 1 0,0 0 0,-1 0 0,1-1 0,-1 2 0,0-2 0,0 1 0,0 0 0,0 0 0,-1-1 0,1 1 0,-1 0 0,0 0 0,0 0-55,-4 10 123,0-2 0,-1 1 0,-1-1 0,-2 4-123,3-6 82,-1-1 0,3 2 0,-1 0 0,0-1 0,1 2 0,1-1 0,0 0-82,3-8 16,0-1-1,0 0 1,0 0-1,0 1 1,1-1-1,-1 0 1,0 1-1,1-1 0,-1-1 1,1 2-1,0-1 1,-1 0-1,1 0 1,0 0-1,0 0 1,0 0-1,0 0 0,0 0 1,0 0-1,0 0 1,0-1-1,1 1 1,-1 0-1,0 0 1,1-1-1,-1 1 0,-1-1 1,2 0-1,0 1-15,47 12 91,-38-11-96,32 6-1483,23-4-10101,-34-4 7237</inkml:trace>
  <inkml:trace contextRef="#ctx0" brushRef="#br0" timeOffset="5">1531 0 4864,'0'0'1941,"0"0"-21,0 0-405,0 0-193,0 0-340,0 0-172,0 0-319,0 0-22,0 0-42,15 4 704,64 12 330,2-2 0,38 0-1461,-46-11 937,-55-3-3728,0 0-3306,-17 0 5771,1 0-7652,-2 0 5567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0:51:42.73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0 179 9600,'14'4'49,"-1"0"0,1-1 0,0-1 0,0 0 1,0-1-1,0-1 0,0 0 0,2-1-49,22-3 83,0-3-1,10-3-82,30-6-665,-77 16-2108,-1 0-1771</inkml:trace>
  <inkml:trace contextRef="#ctx0" brushRef="#br0" timeOffset="366.727">150 1 8448,'2'2'47,"0"0"-1,-1 0 1,1 0 0,-1 1 0,1-1 0,-1 1 0,0-1-1,0 1 1,0 0 0,0-1 0,-1 1 0,1 0 0,-1 0-1,1-1 1,-1 1 0,0 0 0,0 2-47,-6 55 518,3-29-403,2 175 846,2-96-1666,-1-101-6100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3:38:33.7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242 652 5248,'0'0'1280,"4"-17"2560,-2 11-3522,-1-1 0,0 2 0,-1-2 0,0 1 0,0 0 0,0 0 0,-1 0 0,-1-1-1,0-2-317,-20-56 1092,10 37-587,10 23-402,-22-47 632,23 51-726,0-2 0,0 2 0,0-2 0,0 2 0,0-1 0,-1 0 0,0 1 0,0-1 0,1 1 0,-1-1 0,0 1 0,-1 0 0,1 0 0,0-1 0,1 1 0,-2 1 0,1-1 0,-1 0 0,1 0 0,-1 0 0,1 1 0,-1 0 1,0-1-10,1 1 0,-1 1 0,1-1 0,0 0 0,0 1 0,0 0 0,0 0 0,0 0 0,0-1 0,0 1 0,1 0 0,-1 1 0,0-2 0,1 1 0,-1 1 0,1-1 0,-1 0 0,1 1 0,-1 0 0,-22 29 0,23-30 0,-11 20 19,-1 1 0,3-1 0,0 1 1,2 0-1,1 0 0,0 2 0,3 0-19,1-8 66,0-1-1,2 1 1,1 0-1,0 0 1,1 0-1,1 0 0,1-1 1,1 1-1,-1-1 1,8 13-66,-10-26 45,-1 0 0,1 0 0,0-1 0,0 1 0,0 0 0,0 0 0,1 0 1,-2-1-1,2 1 0,-1-1 0,1 1 0,0 0 0,-1-2 0,1 2 0,0 0 0,0-2 0,0 2 0,0-1 1,1 0-1,-2-1 0,1 1 0,1 0 0,-1 0 0,2 0-45,-1-1 34,0-1 0,0 1-1,-1-1 1,1 1 0,-1-1 0,1 0 0,0 1-1,-1-2 1,1 1 0,-1 0 0,0 0 0,0-1-1,1 1 1,-1 0 0,0-1 0,0 1 0,0-1-1,0 0 1,0 0 0,-1 0 0,2-2-34,16-18 160,-2-2-1,-1-1 1,-1 0 0,11-24-160,39-110 238,-39 92-219,4-9 31,-4 16-86,-3-2 0,3-24 36,-29 97-112,-19 84-288,-6 73 400,28-167-4,-13 201 160,13-157-612,2 0 0,3-1 0,6 23 456,-2-47-8725,-3-13 2539</inkml:trace>
  <inkml:trace contextRef="#ctx0" brushRef="#br0" timeOffset="1">880 537 10368,'1'1'55,"-1"0"0,0-1 0,0 1 0,0 0 0,0 0 0,-1 0 0,1-1 0,0 1-1,0 0 1,-1 0 0,1 0 0,0-1 0,-1 1 0,1 0 0,-1 0 0,1 0 0,-1-1 0,0 1 0,1 0 0,-1 0 0,0-1 0,0 1 0,1-1 0,-1 1 0,0-1 0,-1 1-55,-17-12 2723,-8-8-1051,22 18-1628,-1 0 1,0-1 0,0 2 0,2-1 0,-2 0-1,0 1 1,0-1 0,0 1 0,0 1 0,0-1-1,0 1 1,2 0 0,-2 0 0,0 0 0,1 1 0,-1-1-1,1 2 1,-1-2 0,2 2 0,-1-1 0,0 0-1,0 2 1,0-2 0,1 2-45,-17 10 137,1 1-1,0 0 0,1 1 1,-8 12-137,21-23 61,0 0-1,1 1 1,1 0 0,0 0 0,-1 0 0,1 1-1,1-1 1,1 0 0,-1 2 0,0-2 0,1 1-1,0 0 1,1 0 0,0 0 0,0 0 0,1 0-1,0 0 1,1 0 0,0 0 0,0 0 0,1 0-1,0 0 1,0-1 0,1 2 0,-1-2 0,2 0-1,0 1 1,0-1 0,0 1 0,1-2 0,0 1-1,0-1 1,1 1 0,-1-1 0,1 0 0,1-1-1,0 1 1,-1-1 0,1 0 0,6 3-61,-7-5 144,1 1 0,-2 0 0,2-1 0,0 0 0,0 0 0,-1 0 0,1-2 0,1 2-144,-1-1-917,0-1 0,0 0-1,0 0 1,0 0 0,0-1-1,-1 0 1,2 0 0,-1 0-1,-1 0 1,1-1 0,-1 0-1,0 0 1,0-1 0,1 1-1,-2-1 1,1-1 0,0 1-1,0-1 1,-2 1 0,4-3 917,10-10-1899</inkml:trace>
  <inkml:trace contextRef="#ctx0" brushRef="#br0" timeOffset="2">640 2 10752,'0'0'149,"0"0"128,0 0 214,0 0 64,0 0-214,23-1 406,-18 2-700,-1 0 1,1 1 0,0 0-1,0-1 1,-1 2 0,0-2-1,1 2 1,-1 0-1,0-1 1,0 1 0,0 0-1,-1 0 1,1 0 0,-1 0-1,1 1 1,-2 0 0,1-1-1,-1 1 1,1 0 0,-1 0-1,0 0 1,0 0 0,0 0-1,-1 0 1,0 0 0,0 1-1,0 0-47,-1 2 43,0 0-1,-1-1 0,1 1 0,-2-1 1,1 0-1,-1 0 0,0 0 1,-1 1-1,0-2 0,0 1 0,0 0 1,0 0-1,-1 0 0,-1-2 1,0 2-1,1-1 0,-1 0 1,-2 1-43,-36 24 185,32-22-68,0-1-1,1 1 1,-1 0-1,2 1 1,-9 8-117,18-16 12,-1 0 1,1-1-1,0 1 1,0-1-1,-1 1 1,1 0-1,0 0 1,0 0-1,0-1 1,0 1-1,0 0 1,0 0-1,0-1 1,0 1-1,1-1 1,-1 1-1,0 0 1,0 0-1,1 0 1,-1-1-1,0 0 1,1 1-1,-1 0 1,1 0-1,-1 0 1,1-1-1,0 0 1,-1 1-1,1-1 1,0 1-1,-1-1 1,1 1-1,0-1 1,0 1-1,0-1 1,-1 0-1,1 0 1,0 0-1,0 1 1,0-1-1,0 0 1,0 0 0,0 0-1,0 1-12,47 10 287,-39-9-207,70 14-3393,-2 6-8414,-46-11 9850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3:38:33.7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9344,'0'0'405,"0"0"64,0 0-42,0 0 85,0 0 128,0 0 149,0 0 214,0 0 0,0 0-470,0 0-21,0 0 107,13 7 298,7 0-705,1-1 0,0-1 0,-1 0-1,2-2 1,-1 0 0,18 0-212,-9 0 137,46 1 160,0-2 0,-1-3 0,69-8-297,87-3 858,-229 12-2001,22 0 3519,-18 0-6549,-3 0-6817,-3 0 5486</inkml:trace>
  <inkml:trace contextRef="#ctx0" brushRef="#br0" timeOffset="1">407 302 8064,'0'0'512,"0"0"42,0 0 172,0 0 63,0 0 86,0 0-1,0 0-84,-15-8 490,7 4-1138,-1 0 1,2 0-1,-3 1 1,2 0-1,-2 1 1,1-1-1,0 2 1,-1-1 0,1 0-1,-9 1-142,14 1-1,-1 0 1,1 1-1,-1-1 0,2 0 0,-2 1 1,1 1-1,0-1 0,-1 0 0,2 0 1,-1 1-1,0-1 0,0 2 1,0-2-1,1 2 0,0-1 0,0 0 1,-1 1-1,1-1 0,0 1 0,0 0 1,0 0-1,2-1 0,-2 2 1,-1 2 0,-3 5 6,1 1 0,1 0 1,-1 1-1,2-1 1,0 1-1,1 0 0,1-1 1,1 1-1,0 0 1,0 0-1,2 1-6,0 2 103,0 0 0,1 0 1,2 0-1,0 0 0,2-1 0,0 1 0,0-1 0,8 11-103,-14-24 60,1-2 0,-1 1 0,0 0 0,1 1 0,-1-2 0,0 1 0,1 0 0,-1 0 0,1 0 0,0-1 0,0 1 0,-1 0 0,1 0 0,0 0 0,0-1 0,0 0 0,0 1 0,0 0 0,0-1 0,0 1 0,1 0 0,-1-1 0,0 0 0,0 0 0,0 0 0,1 1 0,-1-1 0,0 0 0,-1 0 0,2 0 0,-1 0 0,0 0 0,0 0 0,1 0 0,-1 0 0,0 0 0,0-1 0,1 1 0,-1 0 0,0 0 0,0-1 0,0 1 0,0-1 0,0 1 0,0-1 0,0 0 0,0 1 0,-1 0 0,2-2-60,4-3 70,0 0 1,-1 0 0,-1 0 0,1-1 0,0 1-1,-1-1 1,1-2-71,8-20 125,-1 0-1,-1 0 1,-2-1 0,-1 0 0,3-29-125,4-13 59,12-22 81,-11 44-216,4-34 76,-26 127-263,3-1 0,3 1 1,3 17 262,22 142 62,-25-203-74,15 63-250,-3-40-4562,-11-21 88,-1-2-2453</inkml:trace>
  <inkml:trace contextRef="#ctx0" brushRef="#br0" timeOffset="2">575 374 11648,'0'0'896,"0"0"0,0 0 0,0-3-64,1-6-684,0 1 0,1 0 0,0 0 0,0 0 0,1 0 0,0 0 0,1 0 0,0 0-1,1 0 1,-1 1 0,1 0 0,1 0 0,0 0 0,0 1 0,1 0 0,2-2-148,-8 8-2,-1-1-1,2 0 0,-1 1 0,0-1 0,1 1 0,-1-1 1,1 1-1,-1 0 0,1 0 0,-1 0 0,0 0 0,1 0 1,-1 0-1,1 0 0,-1 0 0,1 0 0,-2 0 0,2 0 0,-1 0 1,1 1-1,-1-1 0,0 1 0,1-1 0,-1 1 0,0 0 1,0-1-1,1 1 0,-1-1 0,0 1 0,0 0 0,0 0 0,0 0 1,0 0-1,0 1 3,32 34-38,-31-34 44,29 44 165,-1 2 0,-3 1-1,-3 1 1,-2 0 0,0 15-171,-13-51-745,-1-12-1316,3-14-2794,-10 10 4431,7-10-6552</inkml:trace>
  <inkml:trace contextRef="#ctx0" brushRef="#br0" timeOffset="3">987 167 10112,'0'0'640,"-16"14"1109,-1 3-1232,1 1 1,0 0-1,2 2 1,1 0-1,0 0 1,2 0-1,-7 20-517,2-9 386,0-1-1,-2 0 0,-9 10-385,21-35-2636,4-3-627,0 0-4064,2-2 4810</inkml:trace>
  <inkml:trace contextRef="#ctx0" brushRef="#br0" timeOffset="4">861 330 8832,'0'0'128,"0"0"0,0 0 21,0 0 86,0 0 42,-2 2 86,-47 84 3114,-11 36-3477,40-37 2027,19-84-1771,1-1 0,0 0 0,0 0-1,0 0-20,0 0-86,0 0-426,0 0-1621,0 0-1004,2-1-2495,3-1-1024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3:38:33.7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0 474 9472,'0'0'149,"0"0"214,0 0 533,0 0 149,0 0 107,0 0 43,0 0-235,0 0-150,0 0-341,5-1-106,9-6-257,0 1 0,0-1-1,-1 0 1,1-1 0,-2-1-1,-1 0 1,1-1 0,-1 1 0,0-2-1,4-5-105,23-29 342,32-47-342,-54 68 30,140-179 461,-147 193-375,-5 10-5,-8 18 55,0 1-132,-6 65 290,-9 53 248,12-93-288,4 1 0,1 1 0,3 8-284,-1-4-84,0-49-1858,0-1-1001,0 0-2540,2-1 501,-1-3 3216,4 0 664,-5 4-413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3:38:33.7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198 367 7168,'0'0'277,"0"0"192,0 0 449,0 0 106,0 0 21,2 3 86,23 46 3242,-25-49-4361,0 0 0,0 0 0,0 0 0,0 0 0,1 0 0,-1 0 0,0 0 1,0 0-1,0 0 0,0 0 0,0 0 0,0 1 0,1-1 0,-1 0 0,0 0 0,0 0 0,0 0 0,0 0 0,1 0 1,-1 0-1,0 0 0,0 0 0,0 0 0,0 0 0,1 0 0,-1 0 0,0 0 0,0 0 0,0 0 0,0 0 0,1 0 1,-1 0-1,0 0 0,0 0 0,0 0 0,0 0 0,1 0 0,-1 0 0,0 0 0,0 0 0,0 0 0,0-1 1,0 1-1,1 0 0,-1 0 0,0 0 0,0 0 0,0 0 0,0 0 0,0 0 0,0 0 0,0 0 0,0 0 0,1 0 1,-1 0-1,0-1 0,0 1 0,0 0 0,0 0-12,6-8 140,-4 1-65,0-1 0,-1 1 0,-1 0 0,0 0-1,0 0 1,0-1 0,-1 0 0,0 1 0,-1 0 0,0 0-1,-2-4-74,0-2 92,-2 1-1,1-1 0,-1 1 1,-2 0-1,-7-11-91,13 19 16,-1 1 0,0-1 0,1 1 0,-2 0 0,1 0 0,-1 0 0,1 0 0,-1 1 0,1-1 0,-2 1 0,1 0 0,0 0 0,-1 0 0,0 0-16,2 1 7,1 1 1,-1 0-1,0-1 1,1 1-1,-1 1 1,0-1-1,2 0 1,-2 1-1,0-1 1,1 1-1,-1 0 1,1-1-1,-1 1 1,1 0 0,-1 0-1,2 0 1,-1 0-1,0 1 1,0-1-1,0 0 1,0 1-1,0-1 1,0 1-1,0 0 1,1-1-1,-1 1 1,1 2-8,-8 6 62,0 1-1,2 0 1,0 1 0,1-1 0,1 1-1,0 0 1,0 1 0,-2 12-62,3-2 95,-1 1 0,2 0 0,2 1 0,0 5-95,1-29 2,8 83 271,-7-77-203,1-1 0,-1 1 0,1-1 1,0 0-1,1 1 0,0-1 0,1 0 0,0-1 0,-1 2 0,1-2 0,4 3-70,-7-7 32,0 1 1,0-1-1,0-1 1,1 1-1,-1 0 0,0 0 1,0 0-1,0-1 1,0 0-1,1 1 1,-1 0-1,1-1 1,-1 1-1,1-1 0,0 0 1,-1 1-1,1-1 1,-1 0-1,1 0 1,0 0-1,-2 0 1,2 0-1,0 0-32,1-1 35,1 0-1,-1 0 1,0 0-1,1 0 1,-2 0 0,1-1-1,0 1 1,0-1-1,0 1 1,2-3-35,6-4 42,1-2 0,-1 0 1,-1-1-1,3-3-42,-9 10 19,19-23 28,-1-2 0,-2-1 0,-1 1 0,-2-2 0,-2 0 0,-1-1 0,4-16-47,-1-11 11,-2 0 0,-3-1 0,0-45-11,-16 87-53,3 17 51,1 1 1,0 0-1,-1 0 1,1 0-1,0-1 1,-1 1-1,1 0 1,-1 0-1,1 0 1,0 0 0,0 0-1,0 0 1,-1 0-1,1 0 1,0 0-1,-1 0 1,1 0-1,-1 0 1,1 0-1,0 0 1,-1 0 0,1 0-1,-1 0 1,1 0-1,0 1 1,-1-1-1,1 0 1,0 0-1,-1 0 1,1 1-1,0-1 1,-1 0 0,1 0-1,0 0 1,0 0-1,-1 1 1,1-1-1,0 0 1,0 1-1,-1-1 1,1 0-1,0 1 1,0-1 0,0 0-1,0 1 1,0-1-1,0 0 1,0 0-1,0 0 1,0 1-1,0 0 2,-10 15 4,1 0-1,1 1 0,2 0 1,0 0-1,0 1 0,2-1 1,-1 11-4,-2 35 228,3 33-228,1-41 111,0 25 143,5 14-254,0-69 9,1 1 0,2-2 0,0 2 0,2-1 0,8 19-9,-15-44-96,0 1 0,0-1 1,0 0-1,1 0 0,-1 0 0,0 0 1,0 0-1,0 0 0,0 0 1,0 0-1,0 1 0,0-1 1,0 0-1,1 0 0,-1 0 1,0 1-1,0-1 0,0 0 0,0 0 1,0 0-1,1 0 0,-1 0 1,0 0-1,0 1 0,0-1 1,1 0-1,-1 0 0,0 0 1,0 0-1,1 0 0,-1 0 0,0 0 1,0 0-1,0 0 0,1 0 1,-1 0-1,0 0 0,0 0 1,1 0-1,-1 0 0,0 0 0,0 0 1,0 0-1,1 0 0,-1 0 1,0 0-1,0-1 0,0 1 1,1 0-1,-1 0 0,0 0 1,0 0-1,0 0 0,0-1 0,1 1 1,-1 0 95,7-8-4902,-2-2-4058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3:38:33.7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 60 9984,'-1'0'165,"1"-1"0,-1 1 0,0 0 0,1-1 0,-1 1 0,1 0 0,-1 0 0,0-1 1,1 0-1,-1 1 0,1-1 0,-1 1 0,1-1 0,0 1 0,-1 0 0,1-1 0,0 0 0,-1 0 0,1 1 1,0-1-1,0 1 0,0-1 0,-1 1 0,1-1 0,0 0 0,0 0-165,18 3 5483,3 1-5915,47 1 944,0-3 0,0-2 0,-1-2 0,14-5-512,-38 2-256,0-2 0,-1-1 0,10-5 256,-50 13-686,9-2-387,-8 2-2111,-2-1-3286,-1 2 92</inkml:trace>
  <inkml:trace contextRef="#ctx0" brushRef="#br0" timeOffset="1">99 364 9728,'-1'-3'311,"0"0"-1,0 1 1,0 0 0,1-2 0,0 2 0,0 0 0,0-2 0,0 2-1,0-1 1,0 0 0,0 1 0,0-1 0,1 0 0,0 1 0,0-1-1,0 0 1,0 1 0,1 0 0,-1-1 0,2 0-311,-1 1 122,1 0 0,-1 0 1,1-1-1,-1 2 0,1-2 0,0 2 1,1-1-1,-1 0 0,1 1 0,-1 0 1,0-1-1,0 2 0,1-1 0,0 0 1,1 0-123,7 0 39,-1-1 1,2 1 0,-1 1-1,1 0 1,-1 0 0,0 2-1,0-1 1,0 1 0,0 0-1,0 1-39,2 0 85,-2 1 0,1 0 0,0 1 0,-1 0 0,1 0 0,-2 1 0,5 3-85,-12-6 39,-1-1-1,1 1 1,-1-1-1,0 1 1,-1 0-1,0 0 1,1 0-1,-1 0 1,1 0-1,-1 1 1,0-1-1,-1 0 1,1 0-1,-1 1 1,0-1-1,0 1 1,0 0-1,-1 0 1,0-1-1,0 1 1,0-1-1,0 1 1,0 0-1,0-1 1,-1 1-39,-2 6 37,0-1 1,0 0 0,-1 0 0,-1 0-1,1 0 1,-1-1 0,-1 0 0,-1 0-1,2 0 1,-3 0 0,1 0 0,0-1-1,-2-1 1,-3 5-38,-19 9 65,1-1 0,-3-1 1,-22 10-66,-19 10 150,74-38-136,-1 0 0,0 0 0,1 0 0,-1 0 0,1 0 0,-1 1 0,1-1 0,-1 1 0,1-1-1,0 0 1,0 1 0,0-1 0,-1 1 0,1-1 0,0 0 0,-1 0 0,1 1 0,0-1 0,0 1-1,-1-1 1,1 1 0,0-1 0,0 1 0,0-1 0,0 0 0,0 1 0,-1-1 0,1 1 0,0 0-1,1 0-13,13 7 232,34-1-37,-41-6-143,47 6 98,0-2-1,0-2 0,0-2 1,1-1-1,-1-3 0,14-3-149,-61 6 893,-2 0-2278,-2-1-5930,-3 1-2925</inkml:trace>
  <inkml:trace contextRef="#ctx0" brushRef="#br0" timeOffset="2">752 42 12288,'0'0'405,"0"0"86,0 0 21,0 0 0,0 0 0,3 1 0,34 10 54,-1-2 1,0-2 0,1 0 0,1-2 0,-1-1 0,1-2-1,11 0-566,119-13-106,-2-5-1,53-15 107,-214 30-1420,-3 0-1281,0 1-3652,-2 0 401</inkml:trace>
  <inkml:trace contextRef="#ctx0" brushRef="#br0" timeOffset="3">1146 420 7680,'0'0'1301,"0"0"-85,0 0-640,0 0-85,0 0 42,3-19 982,-4 12-1294,0 0 1,0 1 0,0-1-1,-1 0 1,0 1 0,-1-1 0,0 1-1,1 0 1,-2 0-222,3 3 113,-1 0-1,0 0 0,0 1 1,0-1-1,0 0 1,0 1-1,-1-1 1,1 1-1,-1 0 1,1 0-1,-1 0 1,-1 0-1,1 0 1,0 1-1,0-1 1,0 1-1,-1 0 1,1-1-1,-1 1 1,-2 0-113,5 1 29,-1 0 1,0 0 0,0 1-1,0-1 1,0 0 0,0 0-1,0 0 1,0 1 0,0 0-1,1-1 1,0 1 0,-1 0-1,1-1 1,-1 1 0,0 0-1,1 1 1,-1-2-1,1 1 1,0 1 0,-1-1-1,1 0 1,-1 1-30,-23 32 227,24-32-210,-13 21 86,2 0-1,1 1 1,1 0 0,1 1 0,2 0-1,2 0 1,0 0 0,1 1 0,2-1 0,2 1-1,1 2-102,-1-23 44,1 1-1,0 0 1,0-1 0,0 1-1,1-1 1,0 0-1,1 0 1,1 3-44,-4-6 13,0-2 0,1 1 0,0 0-1,0 0 1,-1 0 0,1 0 0,0 0 0,0 0 0,0 0 0,0-1 0,0 0 0,1 1 0,-1 0 0,0 0 0,0-1 0,0 1 0,1-1 0,-1 0-1,0 0 1,1 1 0,-2-1 0,2 0 0,-1 0 0,0 0 0,1 1 0,-1-1 0,0-1 0,1 1 0,-1 0 0,1 0 0,-1 0 0,0-1-1,1 1 1,-1 0 0,0 0 0,1-1 0,-1 1 0,-1-1 0,1 0 0,0 0 0,1 1 0,-1 0 0,0-1 0,0-1-13,11-5 52,-2-1-1,1-1 1,-1 0 0,0 1 0,-2-2 0,1 0 0,-2 0 0,1 0 0,5-11-52,8-16 12,-2 0-1,2-13-11,2-10 0,-3-1 0,-4 0 0,-2 0 0,-4-2 0,-1-33 0,-8 94-3,-1 0-1,1 0 1,-1 0-1,0-1 0,0 2 1,0-2-1,-1 1 0,1-1 1,-1 2-1,1-2 1,-1 2-1,0-2 0,0 0 4,0 4-3,1 0 0,-1-1 0,0 1 0,0-1 0,0 1 0,1-1 0,-1 1 0,0 0 0,1 0 0,-1-1 0,0 1 0,1 0-1,-1 0 1,1 0 0,0-1 0,-1 1 0,1 0 0,0 0 0,-1 0 3,-21 62-23,11-21 83,2 1-1,2 0 1,3 1-1,3-1 0,2 8-59,2 15-155,6-1-1,1 0 0,7 5 156,-16-68-326,9 27-3966,-9-28 3794,-1 0-1,1 0 0,0 0 0,-1 0 0,1-1 0,0 1 0,0 0 0,0-1 0,0 1 1,0 0-1,0-1 0,0 1 0,0-1 0,0 1 0,0-1 0,-1 1 0,2 0 499,17-2-7466</inkml:trace>
  <inkml:trace contextRef="#ctx0" brushRef="#br0" timeOffset="4">1400 414 13824,'3'-3'215,"0"1"1,0 0 0,-1-1-1,1 1 1,0-1-1,-1 0 1,0 1 0,1-2-1,-1 2 1,-1-1 0,1 0-1,0-4-215,5-4 250,86-119 1542,-82 140-1558,-4 2-172,-1 1 0,-2-1 0,1 1 0,-1-1 0,0 0 0,-2 2 0,0-1 0,0 0 0,-2 10-62,3 19 189,3-2-77,2 21 218,6 15-330,-10-59 26,2 0 0,-1 0-1,2 0 1,1-1 0,0 1 0,9 9-26,-17-24-44,1-2-1,0 2 0,0-1 0,0 0 0,1 1 0,-1-1 0,0 0 1,1 0-1,-1 0 0,1 0 0,-1 0 0,1-1 0,1 2 45,-1-2-272,-2 1 0,1-1-1,0 0 1,1 0 0,-1 0-1,0 0 1,0 0 0,1 0-1,-1 0 1,0 0 0,1 0-1,-1-1 1,0 1 0,0 0-1,0-1 1,1 1 0,-1-1-1,0 1 1,-1 0 0,1-1-1,0 0 1,0 0 0,0 1-1,0-1 273,5-3-1530,-1-1-1,0 0 0,-1-1 0,0 2 1,0-2-1,0 0 0,0 0 1531,14-23-2069</inkml:trace>
  <inkml:trace contextRef="#ctx0" brushRef="#br0" timeOffset="5">1835 204 10624,'-4'8'514,"-1"0"0,-1-1 1,0 1-1,0-1 0,-1 0 1,0 0-1,0-1 1,-1 0-1,-1 0 0,1 0-514,-36 29 2152,-68 84 262,56-58-1244,-39 31-1170,46-52 26,-21 19-409,32-16-5019,33-35 687,1-1-2986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3:38:33.7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228 83 8320,'0'0'256,"0"0"64,0 0 256,0 0 42,0 0-63,-8 7 725,-11 11-824,1 0-1,1 2 1,1-1 0,1 2 0,1-1-1,1 1 1,1 2 0,2-2 0,-2 10-456,-7 19 453,4 1 0,2 0 0,-3 38-453,9-17 188,3 0 0,4 1-1,5-1 1,2 0 0,9 19-188,-11-60-96,3 0 0,1 0 0,1-1 0,2 0 0,1-1 0,2-1 0,2 1 0,1-2 0,1 1 0,8 6 96,-26-32-460,0-2-1,1 2 1,-1-1 0,0 0-1,1 0 1,-1 0 0,1 0 0,-1 0-1,1-1 1,-1 1 0,1 0-1,0 0 1,-1 0 0,0-1 0,1 0-1,0 1 1,0-1 0,0 0 0,-1 1-1,1-1 1,0 0 0,0 0-1,0 0 1,1 0 460,-2-1-249,1 1-1,-1-1 0,1 1 1,0 0-1,-1-1 1,1 0-1,-1 1 1,1-1-1,-1 0 1,1 1-1,-1-2 0,0 1 1,0 0-1,1 1 1,-2-2-1,1 1 250,12-12-1429</inkml:trace>
  <inkml:trace contextRef="#ctx0" brushRef="#br0" timeOffset="1">614 323 8448,'0'0'533,"0"0"171,0 0 384,0 0 43,0 0-470,-18-21 875,4 5-326,8 9-889,0-1 0,-1 2 0,0-1 1,0 0-1,-2 1 0,2 0 0,-3-1-321,8 6 26,0 0 1,2 1-1,-2 0 1,0-1-1,1 0 0,-1 1 1,0-1-1,0 1 1,1-1-1,-1 1 0,0 0 1,0 0-1,0 0 0,1 0 1,0 0-1,-1 0 1,0 0-1,-1 1-26,0 0 18,0 1 0,1-2 0,-1 1 0,1 1 0,0-1 0,0 1 0,0 0 0,0-1 0,0 1 0,0-1 0,0 1 0,0 0 0,0 0-1,1 0 1,-1 2-18,-11 17 86,1 1-1,1 0 0,2 1 1,1 0-1,0 0 0,3 0 1,0 1-1,2 0 0,0 0 1,2 0-1,2 0 0,2 16-85,-3-38 17,0-2-1,0 2 0,0 0 0,1-2 0,-1 2 0,0-1 0,1 0 1,-1 0-1,1 1 0,-1-1 0,1 0 0,0 0 0,-1 1 0,1-2 1,0 1-1,0 1 0,0-1 0,0-1 0,-1 1 0,2 0 0,-1 0 1,0 0-1,0-1 0,1 1 0,0 0-16,0 0 18,0-1 1,0 0-1,0 0 1,0 0-1,0 0 0,-1-1 1,1 1-1,-1 0 0,1-1 1,0 1-1,0-1 1,0 1-1,0-1 0,-1 1 1,1-1-1,0 0 1,0-1-19,7-3 47,0-1 1,-2 1 0,1-1 0,0-1-1,-1 1 1,5-7-48,2-6 5,-1 0 0,0-2 1,-2 0-1,0 0 0,-2 0 0,6-20-5,6-34-82,1-27 82,-18 80-34,2-6 29,-1 1 1,-2 0 0,-2 0 0,-1-1-1,-3-17 5,2 119 123,-2-20 32,10 106 981,9 3-1136,-3-21-2011,-12-138 293,-1-2-2000,0-1 493,0-1-4412</inkml:trace>
  <inkml:trace contextRef="#ctx0" brushRef="#br0" timeOffset="2">1196 195 11776,'0'0'405,"0"0"150,0 0 277,-11-4 1664,2 2-2360,0-1 0,-1 2 0,2-1 0,-2 1 0,1 0 0,0 1 1,0 0-1,-1 0 0,0 0 0,1 1 0,0 0 0,0 1 0,-1-1 1,2 2-1,-1-1 0,0 1 0,1 1 0,-1-1 0,1 1 0,0 0 1,0 0-137,-10 5 118,2 1 0,0 0 1,0 2-1,0-1 1,2 1-1,0 1 1,0-1-1,2 2 1,-3 2-119,11-10 40,-1 1 1,0 0 0,1-1-1,1 2 1,0-1-1,0 0 1,0 0 0,1 0-1,0 1 1,0 0-1,1-1 1,0 1 0,1-1-1,0 1 1,1-1-1,0 1 1,1 3-41,0-5 30,1 0 0,0 1 0,0-1 0,0 1 0,1-2-1,0 2 1,1-2 0,0 1 0,-1-1 0,2 0 0,0 0 0,0 0 0,-1 0 0,2-1 0,0 0 0,-1 0 0,1 0-1,1-1 1,0 0-30,-2 0-47,1 0 0,0 0 0,0 0 0,0-2-1,0 2 1,1-2 0,-1 1 0,0-1 0,1 0-1,0-1 1,-1 0 0,1 0 0,3 0 47,-6 0-1107,0-1-1,1-1 1,-2 1 0,1 0-1,0-1 1,0 0 0,-1 0 0,2 0 1107,7-5-8192</inkml:trace>
  <inkml:trace contextRef="#ctx0" brushRef="#br0" timeOffset="3">370 737 9088,'0'0'789,"0"0"86,0 0 42,0 0 22,0 0-235,0 0-86,0 0-63,3 1 42,19 6-98,0-1-1,1-1 1,-1-1-1,1-1 1,1-1-1,16 1-498,45-2 692,14-3-692,-89 2 50,644-35 761,-648 35-1253,-3 0-4424,-11 0-1431,-2 0 708</inkml:trace>
  <inkml:trace contextRef="#ctx0" brushRef="#br0" timeOffset="4">754 1103 7040,'0'0'1045,"0"0"64,0 0-42,0 0 21,0 0-149,-18-25 1877,10 15-2603,-1 0 1,0 1 0,-2 0 0,1-1 0,-11-5-214,19 13 12,-1 0 0,0 0 1,0 1-1,0 0 0,-1-1 0,1 1 0,1 0 0,-2 0 0,1 0 0,-1 1 0,1-1 0,-1 0 0,1 1 0,0-1 0,-1 1 1,0 0-1,1 0 0,-1 1 0,2-1 0,-2 1 0,0-1 0,1 1 0,-1 0 0,1 0 0,0 0 0,0 0 0,0 0 1,0 1-13,-5 3 42,1-1 0,0 1 1,0 1-1,1-1 1,0 1-1,0 0 0,0 0 1,1 0-1,0 1 1,1-1-1,-1 1 1,1 0-1,2 0 0,-2 0 1,2 1-1,-1-1 1,1 1-1,0 2-42,-4 23 155,3 0 0,1 0 0,2 24-155,0-31 51,0-17-24,0 7 35,0-1-1,1 1 1,1-1 0,0 0 0,2 2-62,-3-14 21,0-1 1,0 2-1,0-2 1,1 0-1,-1 2 1,1-2-1,0 0 1,0 1-1,0-1 0,0 1 1,0-1-1,0 0 1,2 0-22,-2 0 17,0-2 1,0 1 0,0 0-1,0 0 1,0 0 0,-1-1-1,2 0 1,-1 1 0,0-1-1,0 1 1,1-1 0,-1 0-1,0 0 1,1 0 0,-1 0-1,-1 0 1,2-1-1,-1 1 1,0-1 0,0 1-1,0 0 1,1-1-18,3-2 21,-1 1 0,1 0-1,0-1 1,-1 0 0,0 0 0,0 0-1,0-1 1,0 0 0,-1 0 0,0 0-1,0 0 1,0 0 0,2-4-21,10-12 51,-3-1 0,7-13-51,-18 30 12,21-38 9,-2-1 1,-3-1-1,-2 0 0,-1 0 1,-4-2-1,-2 0 0,2-41-21,-13 51 0,2 36 0,0 0 0,0 0 0,0-1 0,0 1 0,0 0 0,0 0 0,0 0 0,0 0 0,0 0 0,0 0 0,0 0 0,-1-1 0,1 1 0,0 0 0,0 0 0,0 0 0,0-1 0,0 1 0,0 0 0,-1 0 0,1 0 0,0 0 0,0-1 0,0 1 0,0 0 0,-1 0 0,1 0 0,0 0 0,0 0 0,0 0 0,0-1 0,0 1 0,0 0 0,0 0 0,0 0 0,-1 0 0,1 0 0,0 0 0,0 0 0,-1 0 0,1 0 0,0 0 0,0 0 0,0 0 0,-1 0 0,1 0 0,0 0 0,0 0 0,-1 0 0,1 1 0,0-1 0,0 0 0,0 0 0,-1 0 0,1 0 0,0 0 0,0 0 0,0 1 0,0-1 0,0 0 0,-1 0 0,1 0 0,0 1 0,0-1 0,0 0 0,0 0 0,-9 8 0,3 1 0,1 1 0,0-1 0,0 1 0,0 0 0,3-1 0,-1 2 0,0-1 0,0 4 0,-7 83 0,9-63 51,3 1 0,5 32-51,-4-51-130,1 0-1,0-1 1,1 1 0,1-1-1,1-1 1,-1 2 0,8 5 130,-11-17-915,-1-1 0,0 1 0,1-1 0,0 0 0,1-1 0,-1 2 0,1-2 0,-1 0 0,1 2 915,13 5-7082</inkml:trace>
  <inkml:trace contextRef="#ctx0" brushRef="#br0" timeOffset="5">975 1209 13696,'-1'-1'38,"0"1"1,0-1-1,1 0 0,-1 1 1,0-1-1,0 1 1,0-1-1,1 1 1,-1-1-1,0 0 1,1 0-1,-1 1 1,0-1-1,1 0 1,0 0-1,0 0 1,0 1-1,-1-1 0,1 0 1,0 0-1,0 0 1,0 1-1,-1-1 1,1 0-1,0 0 1,1 0-1,-1 0 1,0 0-1,0 0 1,0 0-1,0 1 1,1-1-1,-1 0-38,19-33 686,-8 14-487,-8 14-159,7-19 182,3 0 1,0 1-1,2 0 1,0 2-1,4-4-222,-18 26 21,0 1 1,0-1-1,0 1 0,0 0 1,-1-1-1,1 1 0,0-1 0,0 1 1,-1-1-1,1 1 0,-1 0 1,1 0-1,-1-1 0,0 1 0,0 0 1,1 0-1,-1 0 0,0-1 0,0 1 1,1 0-1,-1 0 0,0 0 1,0-1-1,0 1-21,10 29 364,36 168 537,14 55-352,-53-236-471,-1 1-469,-4-6-5077,-2-12-3854</inkml:trace>
  <inkml:trace contextRef="#ctx0" brushRef="#br0" timeOffset="6">1372 948 12928,'-29'32'1995,"-3"-2"0,-11 8-1995,-20 19 1257,58-53-1196,-78 78 1286,-33 44-1347,79-86-237,7-6-2058,13-12-3748,12-12 304,2-1 2134</inkml:trace>
  <inkml:trace contextRef="#ctx0" brushRef="#br0" timeOffset="7">1562 222 9856,'12'15'1066,"-2"0"1,0 1 0,-1 0-1,-1 0 1,0 1 0,-1 3-1067,10 45 895,-4 0 1,-4 1 0,-3-1 0,-3 2 0,-5 21-896,-2-32 315,-1 0 0,-5 0 0,-6 16-315,-54 161 433,69-230-424,-5 17-241,1 0 0,-3-1 0,-1-1 0,0 1 0,-1-1 0,-1 0 0,-2-1 0,-9 11 232,22-26-342,-1-1 1,-1 0-1,1 0 0,0 1 0,-1-2 1,1 1-1,-1 0 0,1 0 0,-1 0 1,0-1-1,1 1 0,-1 0 0,0 0 1,1-1-1,0 1 0,-1-1 0,0 0 1,0 0-1,0 1 0,0-1 0,0 0 1,0 0-1,0 0 0,0 0 1,1-1-1,0 1 0,-1 0 0,0 0 1,0 0-1,0-1 0,0 0 0,1 0 1,-1 1-1,0-1 0,1 1 0,-1-2 1,1 1-1,-1 0 0,1 1 0,0-2 1,0 1-1,0 0 0,0 0 0,0-1 1,-1 1-1,2 0 0,-1 0 0,0-1 1,0 1-1,0-1 0,1 1 342,-15-23-1813</inkml:trace>
  <inkml:trace contextRef="#ctx0" brushRef="#br0" timeOffset="8">1796 119 9728,'11'6'6508,"18"-2"-5526,-9-1-558,51 19 298,-65-21-636,0 2 0,-2 0-1,2-1 1,0 1-1,-1 1 1,-1-1 0,1 1-1,0-1 1,-1 1 0,3 3-86,-7-5 32,1-1 0,0 0-1,-1 1 1,1-1 0,-1 1 0,0 0 0,0-2 0,1 2 0,-1 0 0,0-1 0,0 1-1,-1-1 1,1 1 0,0-1 0,-1 0 0,1 1 0,-1 0 0,0-2 0,1 2 0,-1 0-1,0-2 1,0 2 0,1 0 0,-1-2 0,0 2 0,0-1 0,-1 0 0,1 0 0,-1 0-32,-44 34 189,37-29-151,-16 10 44,17-12-78,-1 1 0,2-1-1,-1 2 1,1-1 0,1 1 0,-1 0 0,0 0-1,2 1 1,-1-1 0,0 1 0,1 0 0,0 3-4,5-9 14,0 0 0,0-1 0,0 2 1,0-1-1,0 0 0,1-1 0,-1 1 1,0 1-1,1-1 0,-1-1 0,1 1 1,-1 0-1,1 0 0,-1 0 0,0-1 1,1 1-1,0 0 0,-1 0 0,1 0 1,0-1-1,0 0 0,0 1 0,0 0 1,0 0-1,0-1 0,0 1 0,0-1 1,1 0-1,-1 0-14,38 15 162,-33-13-119,31 8 109,1-1 1,0-2-1,33 3-152,27 5 653,-94-15-511,-3 0-3765,-1 0-3904,0 0-366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3:38:33.7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453 27 11520,'0'0'533,"0"0"86,0 0 21,-6 27 1941,-1-8-2314,0 0-1,-2-1 1,-1 1 0,1-2 0,-3 1 0,-10 12-267,-24 25 980,-23 17-980,-4 5 619,50-53-430,17-16-54,-2-1 1,1 0 0,1 1-1,0 0 1,0 1-1,-1 3-135,7-11 24,0-1-1,0 0 1,-1 1-1,1 0 1,0 0-1,0-1 1,0 1-1,0-1 1,0 1-1,0-1 1,0 1-1,0 0 1,0 0-1,0-1 1,0 0-1,1 1 1,-1 0-1,0-1 1,0 1-1,1 0 1,-1-1-1,1 0 1,-1 1-1,0-1 1,1 1-1,-1-1 1,0 1-1,0-1 1,1 1-24,24 7 420,37-4-108,-51-4-296,26 0 5,1 0 0,0-2 1,0-1-1,-1-2 0,0-1 1,2-2-22,-1 4-2538,-14 4-4945,-11 0 694,-5 0 3482</inkml:trace>
  <inkml:trace contextRef="#ctx0" brushRef="#br0" timeOffset="1">459 129 9600,'-6'8'1258,"3"-3"-890,0-1 0,1 1 1,-1 0-1,1 0 0,0 0 0,1 0 0,0 1 0,0-1 0,0 0 0,1 3-368,1 59 1718,1-33-717,-2-10-766,-3 285 959,0-253-2896,0-17-3635,2-14-2727</inkml:trace>
  <inkml:trace contextRef="#ctx0" brushRef="#br0" timeOffset="2">403 42 9984,'-11'1'271,"2"0"0,-2 1 0,2-1 0,-1 1 0,1 0 0,-1 1 1,1 0-1,-1 1 0,2-1 0,-1 1 0,0 1 0,1 0 0,-1-1 0,2 1 1,-1 1-1,1 0 0,0 0 0,0 0 0,-4 6-271,-13 16 411,1 2-1,1-1 1,2 3-1,-1 4-410,8-16 246,-5 11 77,2 0-1,1 1 0,1 1 0,3 0 0,0 0 0,2 10-322,6-30 83,1 0 1,0 0-1,1 0 0,1 0 1,1 0-1,0 0 0,1 0 1,1 0-1,1 0 0,-1 0 1,2-1-1,0 0 0,2 0 1,-2 0-1,3 0 0,0-1 1,8 10-84,-11-17 39,-1 1 1,2 0 0,-1 0-1,2-1 1,-2 0 0,1 0 0,1-1-1,-1 0 1,1 0 0,0 1-1,0-2 1,0 0 0,1 1-1,-1-2 1,1 1 0,0 0-1,-1-2 1,1 1 0,0-1-1,-1 0 1,1 0 0,-1 0 0,1-1-1,0 1 1,-1-2 0,6 0-40,5-3 46,-1 0 0,1-1 0,-1 0 0,0-1 0,0-1 0,-2 0 1,1-1-1,0-1 0,-2 1 0,7-7-46,12-11 31,0-1 0,-2-1 0,-1-2 1,22-30-32,-41 47 11,0-2 0,-2 0-1,1 0 1,-3 0 0,1-1 0,-2 0 0,-1 0 0,0 0 0,-1-1 0,-1 0 0,-2 1 0,0-5-11,-2-2 30,-1 0-1,-2 0 1,-1 0-1,0 1 1,-2-1-1,-2 1 1,-7-14-30,10 27-25,0-2 0,-1 3 0,0-2 0,0 2 0,-2-1 0,0 1 0,-10-8 25,14 12-117,-2 1-1,0-1 1,1 1 0,-1 0-1,-1 1 1,2 0 0,-2 0-1,0-1 1,0 2 0,0 0-1,0 0 1,0 0 0,-5 1 117,-13 0-3850,4 10-6188,11-2 5345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3:38:33.7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1 247 11776,'0'0'384,"0"0"64,0 0 256,0 0 0,0 0-256,0 0-64,0 0 0,0 0-43,0 0-149,5-3 21,12-7-113,-1 0 0,2 1 0,0 1 0,1 0 0,0 0 0,7 0-100,-16 4 16,1 2 0,0 0 0,-1 0 1,2 0-1,-1 2 0,0 0 0,0-1 1,1 2-1,-1-1 0,0 1 0,0 1 1,0-1-1,4 3-16,-6-2 66,-2 1 1,2 1 0,-1 0-1,0 0 1,-1 0 0,0 1-1,1 0 1,-1 0-1,3 4-66,-4-3 62,1-1 0,-1-1 0,1 1 0,0 0 0,0-1-1,0 0 1,1-1 0,-1 0 0,2 1 0,-1-2 0,8 3-62,-3-4 81,1 1 0,-1-1 0,0-1 1,1 0-1,-1-1 0,0 0 0,1 0 0,-1-2 1,13-2-82,16-7 185,1-1 0,11-7-185,-25 9 51,-8 3 77,0 0 0,0-2 0,18-11-128,-38 20 106,-1 1-20,1 0-477,0 0 1,-1 0-1,1-1 1,0 1 0,-1-1-1,1 1 1,-1-1-1,1 0 1,-1 1-1,1 0 1,-1-1 0,0 1-1,1-1 1,-1 0-1,0 0 1,1 1 0,-1 0-1,0-1 1,0 0-1,0 1 1,0-1-1,0 0 1,1 1 0,-2-1-1,1 0 391,1-19-7537,-1 18 6809,0-7-915</inkml:trace>
  <inkml:trace contextRef="#ctx0" brushRef="#br0" timeOffset="1">814 1 7168,'0'0'405,"6"33"5867,-3-27-6026,0 1 0,0-1 0,1 0 0,0 1 0,0-2 1,1 1-1,0 0 0,0-1 0,0 0 0,1 1 0,0-2 0,1 0 0,-2 1 0,2-1 1,3 2-247,2 1 262,-1 1 1,1 1 0,7 8-263,-17-15 33,-1 0 0,0 0-1,0 0 1,0 1 0,-1-1 0,1 1 0,-1-1 0,1 0 0,-1 1 0,0-1 0,0 1 0,0-1-1,-1 0 1,1 1 0,-1-1 0,1 1 0,-1-1 0,0 0 0,0 0 0,-1 0 0,1 1-1,0-2 1,-1 2 0,0-2 0,1 2 0,-1-2 0,-1 2-33,-8 10-210,0 0 0,-2 0 0,-6 4 210,18-16-66,-18 15-7166,11-8-597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13:39:14.10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0,'0'0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3:46:13.69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2076 11264,'34'8'6782,"30"-10"-7105,-33 0 647,0 4-134,-1 1-1,29 6-189,1 1-6906,-59-10 2916,-1 0-1108</inkml:trace>
  <inkml:trace contextRef="#ctx0" brushRef="#br0" timeOffset="472.661">27 2267 9600,'0'0'384,"0"0"0,0 0 21,0 0 43,0 0-149,0 0-22,0 0 86,0 0 21,0 0 0,0 0 42,0 0 172,0 0-1,0 0-149,0 0 21,0 0-63,23 9 233,6-2-472,1-2-1,0-1 1,0-1-1,0-1 0,1-2 1,7-1-167,8 0 386,1 2 0,5 3-386,-29-3 626,-18-1-5364,-1 0-5293,-4 0 7172</inkml:trace>
  <inkml:trace contextRef="#ctx0" brushRef="#br0" timeOffset="-1690.083">371 590 9728,'0'0'149,"0"0"171,0 0 384,0 0 107,0 0-214,0 0 22,0 0 21,0 0-43,0 0-170,0 0-43,0 0 21,-31-17 1387,30 15-1776,-1-1 0,0 1 1,1-1-1,0 0 0,0 1 0,-1-1 1,2 0-1,-1 0 0,0 0 0,1 0 0,-1 0 1,1 0-1,0 0 0,0 0 0,0 0 1,0 0-1,0 0 0,1 0 0,0 0 1,-1 0-1,1 0-16,2-2 4,-1 1 1,0-1-1,1 1 1,0 0-1,0 0 1,0 1-1,0-1 0,1 0 1,-1 1-1,1 0 1,0 0-1,2-1-4,5-3-3,0 0-1,1 0 1,0 2-1,0-1 1,1 2-1,0 0 1,-1 0-1,1 1 0,3 0 4,-7 2-19,1 0 0,0 0 0,0 1 0,-1 0 0,1 1 0,0 0 0,-1 0 0,1 1 0,-1 1-1,1-1 1,-1 1 0,0 1 0,0 0 0,8 5 19,-11-5-6,0 1 0,-1 0 0,1 0-1,-1 0 1,0 0 0,0 1 0,-1 0 0,0 0 0,0 1 0,0-1 0,-1 1-1,0-1 1,0 1 0,-1 0 0,1 0 0,-2 1 0,1-1 0,-1 0-1,0 7 7,1-1 1,-1 0-1,-1 0 0,-1 0 0,1 0 0,-2 0 0,0 0 1,-1 0-1,0 0 0,-1-1 0,0 1 0,-5 8 0,1-5 31,-1 0 0,-1 0 1,0-1-1,-1-1 0,-1 0 0,0 0 0,-14 11-31,-11 6 135,-2-2 0,-2-2 1,0-1-1,-2-2 0,-38 15-135,61-29 0,19-10 0,1 0 0,0 0 1,0 0-1,0 0 0,0 0 0,-1 0 0,1 0 0,0 0 0,0 0 0,0 0 0,0 0 0,-1 1 0,1-1 0,0 0 0,0 0 0,0 0 0,0 0 0,0 0 0,0 1 0,0-1 0,-1 0 0,1 0 0,0 0 0,0 0 0,0 1 0,0-1 0,0 0 0,0 0 0,0 0 0,0 0 0,0 1 0,0-1 0,0 0 0,0 0 0,0 0 0,0 1 0,0-1 0,0 0 0,0 0 0,0 0 0,0 0 0,0 1 0,0-1 0,1 0 0,-1 0 0,0 0 0,0 0 0,0 1 0,11 7-2,13 4 25,-3-6 65,1 0 1,0-2 0,0-1 0,1 0-1,-1-2 1,12 0-89,62 5 726,-89-6-593,27 12 630,-4 7-766,-27-17 14,0 0 0,0 0 0,0 0 0,1 0-1,-1-1 1,0 1 0,1-1 0,-1 0 0,1 0 0,0 0 0,-1-1 0,1 1 0,0-1 0,2 0-11,-5 0 106,-1 0 22,0 0 0,0 0-170,0 0-684,0 0-1130,0 0-3818,1-1-1150,4-14 5563,2-6-296,0 0-86</inkml:trace>
  <inkml:trace contextRef="#ctx0" brushRef="#br0" timeOffset="-901.699">762 79 7168,'-2'-3'1045,"-5"-4"-577,3 1-261,0 1 1,0 0-1,-1 0 1,0 0-1,0 0 1,0 1-1,0 0 1,-1 0-1,0 0 1,0 1-1,0-1 1,0 1-1,0 1 1,-1 0-1,1 0 1,-1 0-1,0 0 1,-6 0-208,-2 2 35,0 1 0,0 0 1,0 1-1,1 1 0,-1 0 1,1 1-1,-1 1 1,1 0-1,0 1 0,1 0 1,-1 1-1,1 1 0,1 0 1,-1 1-1,2 0 1,-1 0-1,1 2 0,0-1 1,1 2-36,-15 16 68,1 2 1,1 0-1,2 2 1,1 0-1,1 1 1,2 1 0,0 4-69,-1 9 0,2-1 0,2 2 0,2 0 0,3 0 0,0 12 0,-1 28 0,5 0 0,4 47 0,2-75 0,3 0 0,3 0 0,2 1 0,-5-40 0,1 0 0,1 0 0,1 0 0,1-1 0,0 0 0,2 0 0,0-1 0,1 0 0,1-1 0,2 2 0,-9-15 25,-1 0-1,1 0 1,1 0 0,-1 0 0,1-1 0,0 0 0,0 0 0,0-1 0,0 1 0,1-1 0,-1-1 0,1 1 0,0-1 0,4 0-25,1 1 98,0-2-1,0 0 1,0 0 0,0-1-1,0-1 1,0 0 0,0-1-1,5-1-97,12-4 210,0-2 0,-1-1 0,0-1-1,0-2 1,-1 0 0,14-11-210,-13 5 77,0-1-1,-2-1 1,0-1 0,-2-2 0,0 0-1,18-26-76,-14 13 147,-1-2-1,-2 0 0,-2-2 0,15-35-146,-29 52 67,0-1 0,-2 0 0,-1 0 1,-1-1-1,-1 0 0,-1 0 0,-2 0 0,0 0 0,-2 0 0,-1 0 0,-4-18-67,0 7 81,-2 0-1,-1 1 1,-2 0-1,-2 1 1,-1 0-1,-1 0 0,-18-25-80,24 45 74,0 1 0,-2 1 1,1-1-1,-2 2 0,0 0 0,0 0 0,-1 1 0,-5-3-74,12 10-132,0 0 0,1 0 0,-1 0 0,0 1 1,-1 0-1,1 0 0,-1 1 0,1 0 0,-1 0 0,0 0 1,0 1-1,1 0 0,-1 0 0,0 1 0,0 0 1,0 0-1,0 1 0,0-1 0,0 2 0,0-1 1,-4 2 131,9-2-424,1-1 0,-1 1 1,1 0-1,-1 0 0,1 0 1,-1 0-1,1 0 1,0 1-1,0-1 0,-1 0 1,1 1-1,0-1 1,0 0-1,0 1 0,1-1 1,-1 1-1,0 0 1,0-1-1,1 1 0,-1 0 1,1-1-1,-1 1 1,1 0-1,0-1 0,0 1 1,0 0-1,0 0 1,0 0 423,-2 23-2859</inkml:trace>
  <inkml:trace contextRef="#ctx0" brushRef="#br0" timeOffset="2051.163">1047 2006 10496,'0'0'256,"-4"-28"1664,3 20-1542,1-15 464,-2-1 1,0 1-1,-2-1 0,-3-10-842,6 28 98,-1 0-1,0 1 1,0-1-1,0 0 0,-1 1 1,0 0-1,0-1 1,0 1-1,-1 0 0,0 1 1,0-1-1,0 1 1,0-1-1,-1 1 0,1 0 1,-1 1-1,0-1 1,-1 1-1,1 0 0,-2 0-97,5 2 10,-1 0-1,1 0 1,-1 0-1,1 1 1,-1-1-1,1 1 1,-1 0-1,0 0 1,1 0-1,-1 0 1,1 0-1,-1 0 1,0 1-1,1-1 1,-1 1 0,1 0-1,-1-1 1,1 1-1,-2 1-9,0 1 3,0 0 0,-1 0 0,1 0 1,0 0-1,1 1 0,-1-1 0,1 1 0,-1 0 0,-1 4-3,-4 6-3,0 0 0,2 1-1,0 0 1,0 1-1,-3 13 4,-13 69-5,22-90-6,-1 0 0,2 0 0,-1 0 0,1 0-1,0 0 1,1 0 0,0 0 0,0 0 0,1 0 0,0 0-1,2 3 12,-4-10 1,0 0-1,1 0 0,-1 0 0,1 0 0,-1-1 1,1 1-1,0 0 0,-1 0 0,1 0 1,0-1-1,0 1 0,-1 0 0,1-1 0,0 1 1,0-1-1,0 1 0,0-1 0,0 1 0,0-1 1,0 1-1,0-1 0,0 0 0,0 0 0,0 0 1,0 1-1,0-1 0,0 0 0,2-1 11,0 1 1,0-1-1,-1 1 0,1-1 1,0 0-1,-1 0 0,1 0 1,-1 0-1,1-1 0,1-1-11,7-4 40,-1-1 0,-1 0-1,1 0 1,2-5-40,7-8 50,-1-2-1,-1-1 1,-1 0 0,-1-1 0,-1 0 0,-1-1-1,-2-1 1,6-19-50,11-45 173,15-94-173,-21 87 47,-20 91-68,-2 6-86,0 1-21,-2 13 0,-8 94 128,4 1 0,6 0 0,4 0 0,4-1 0,22 97 0,-28-195-536,9 46 1006,-7-37-3304,1 0-4036,-2-9 513</inkml:trace>
  <inkml:trace contextRef="#ctx0" brushRef="#br0" timeOffset="2397.808">802 2482 11520,'0'0'277,"0"0"64,0 0-42,0 0 21,0 0-128,0 0 43,0 0 21,0 0 0,10 3 405,40 3 133,1-2 1,-1-2 0,40-5-795,153-20 508,-140 11-350,-32 2-396,-48 4-2627,-2-1-4101,-11 3-244</inkml:trace>
  <inkml:trace contextRef="#ctx0" brushRef="#br0" timeOffset="3180.136">1055 3078 9600,'0'0'533,"0"0"107,0 0 128,-14-24 2325,-1 0-2639,-2 1 0,-1 0 0,-1 1 1,0 1-1,-2 1 0,0 1 0,-2 1-454,20 15 16,1 1 0,-1 0 0,0 0 1,0 0-1,0 0 0,0 1 0,-1-1 0,1 1 1,0 0-1,-1 0 0,1 0 0,-1 0 0,1 0 1,-1 1-1,1 0 0,-1 0 0,0 0 0,1 0 1,-1 0-1,1 1 0,-1 0-16,0 0 4,0 1 0,0 0 0,0 0-1,0 0 1,1 1 0,-1-1 0,1 1 0,-1 0 0,1 0-1,0 0 1,0 1 0,0-1 0,1 1 0,-3 3-4,-5 10-5,1 1-1,1 1 1,1-1 0,0 1 0,2 0-1,-4 18 6,4-13 0,0-7 0,1 1 0,0 0 0,2 0 0,0 0 0,1 1 0,1-1 0,0 0 0,1 0 0,2 5 0,-3-21 1,1-1 0,-1 1-1,0-1 1,1 0 0,0 1-1,-1-1 1,1 1 0,0-1-1,-1 0 1,1 1-1,0-1 1,0 0 0,0 0-1,0 0 1,0 0 0,0 0-1,0 0 1,1 0-1,-1 0 1,0 0 0,1 0-1,-1-1 1,0 1 0,1 0-1,-1-1 1,1 0 0,-1 1-1,1-1 1,-1 0-1,1 1 1,-1-1 0,1 0-1,-1 0 1,1 0 0,-1-1-1,1 1 1,-1 0-1,1 0 1,-1-1 0,1 1-1,-1-1 1,1 1 0,-1-1-1,0 0 1,1 0 0,-1 1-1,0-1 1,1-1-1,7-4 20,0 1-1,-1-1 1,0-1 0,0 0 0,-1 0 0,6-7-20,10-15 68,-1-2 1,-1-1 0,-2-1-1,-1 0 1,-2-2-1,7-21-68,17-58 79,7-46-79,-41 134 6,0-1-1,-2 1 0,-1-1 1,0-18-6,-9 150-150,6 93 150,4-129 0,6 93 0,24 116 0,-23-238-1579,-11-40 1360,0 1 0,0-1 1,0 1-1,1-1 0,-1 1 0,0-1 0,1 1 0,-1-1 0,0 1 0,1-1 0,-1 0 0,0 1 0,1-1 0,-1 0 1,1 1-1,-1-1 0,1 0 0,-1 1 0,1-1 0,-1 0 0,1 0 0,-1 1 0,1-1 0,-1 0 0,1 0 1,-1 0-1,1 0 0,0 0 0,-1 0 0,1 0 0,-1 0 0,1 0 0,-1 0 0,1 0 0,-1 0 0,1-1 0,-1 1 1,1 0-1,-1 0 0,1 0 0,-1-1 0,1 1 0,-1 0 0,1-1 0,-1 1 0,1 0 0,-1-1 0,0 1 1,1 0-1,-1-1 0,1 1 0,-1-1 0,0 1 0,0-1 0,1 1 0,-1-1 0,0 1 0,0-1 0,0 1 0,1-1 1,-1 0 218,11-14-2603</inkml:trace>
  <inkml:trace contextRef="#ctx0" brushRef="#br0" timeOffset="3495.368">1187 2981 13184,'0'0'149,"3"28"875,2-12-707,2 0 1,-1 0 0,2 0-1,0-1 1,1 0-1,0-1 1,2 0 0,-1 0-1,2-1 1,5 5-318,-1-3-512,-1-2 1,2 0-1,0 0 1,0-2 0,7 3 511,-18-13-4803,0-4 2211,-5 2 1795,6-10-5091</inkml:trace>
  <inkml:trace contextRef="#ctx0" brushRef="#br0" timeOffset="3817.217">1515 2833 14080,'0'0'128,"-2"2"42,-18 23 724,2-1-1,-14 27-893,-15 20 496,-16 11-234,18-25-457,3 2 0,-2 10 195,35-51-3712,8-9-6592,1-9 8683</inkml:trace>
  <inkml:trace contextRef="#ctx0" brushRef="#br0" timeOffset="4486.344">1909 1777 8576,'0'0'405,"0"0"150,0 0 298,0 0 107,0 0-149,-26 8 1343,12 3-1807,0 1 0,1 0 0,1 1 0,0 0 0,0 1 0,2 1 0,0 0 0,-8 14-347,16-25 40,-18 30 160,2 1 1,1 1-1,2 1 0,2 0 0,-9 38-200,3 5 278,5 1 0,-1 31-278,10-52 88,2 1 0,2-1 0,4 1 0,7 45-88,-4-70 15,1 0-1,1 0 1,2-1 0,2 0 0,1-1-1,2-1 1,1 0 0,10 15-15,-8-27-1606,-17-19 1142,0-2 0,1 1 0,-1 0 0,1 0 0,-1 0 0,1-1 0,-1 1 0,1 0 0,0-1 0,-1 0 0,1 1 0,0-1 0,0 0 0,-1 0 0,1 0 0,0 0 1,-1 0-1,1 0 0,0 0 0,-1-1 0,1 1 464,19-4-5376</inkml:trace>
  <inkml:trace contextRef="#ctx0" brushRef="#br0" timeOffset="8152.49">1965 2402 9088,'0'0'384,"0"0"21,0 0 107,0 0 64,0 0-128,0 0 43,0 0 21,0 0 42,0 0 172,0 0-22,0 0-235,0 0 22,0 0 21,0 0-1,0 0 1,0 0-21,0 0-86,0 0-42,0 0-64,6 1 21,48 6-164,0-3 1,0-2-1,0-2 1,0-2-1,-1-3 0,39-9-156,-83 12 0,-7 2 0,43 1 0,-10-3-4735,-33 2 937,-2 0-3924</inkml:trace>
  <inkml:trace contextRef="#ctx0" brushRef="#br0" timeOffset="8992.412">2004 2823 11392,'0'0'256,"0"0"21,0 0 86,0 0 21,0 0 0,0 0 0,0 0 0,1-3 0,11-12-250,0 1 0,1 0 1,0 0-1,1 2 1,0-1-1,1 2 0,1 0 1,-1 1-1,2 0 1,0 1-1,0 1 0,0 1 1,1 0-1,0 2 1,0 0-1,0 0 0,1 2 1,0 1-1,0 0 0,11 1-134,-27 1 18,0 1-1,0-1 1,0 1-1,0 0 1,0 0-1,0 0 0,0 0 1,0 0-1,-1 1 1,1 0-1,0-1 0,-1 1 1,1 0-1,-1 0 1,0 0-1,0 1 0,0-1 1,0 0-1,0 1 1,0-1-1,0 1 0,-1 0 1,1 0-1,-1 0 1,0-1-1,0 1 1,0 0-1,0 0 0,-1 1 1,1-1-1,-1 0 1,1 2-18,0 7 103,0 0 0,-1 0 0,0 0 1,-1 0-1,0 0 0,-1-1 0,-3 12-103,3-15 49,0 0 0,-1 1 0,-1-1-1,1-1 1,-1 1 0,0-1 0,-1 1-1,0-1 1,0 0 0,-1-1 0,0 1-1,0-1 1,0 0 0,-1-1 0,1 0-1,-1 0 1,-7 4-49,-10 3 77,0-2 0,-1 0-1,0-2 1,0-1 0,-4 0-77,-7 3-61,33-10 55,2 0 2,1 0-1,-1 0 1,0 1 0,0-1-1,1 0 1,-1 0 0,0 0-1,1 1 1,-1-1 0,0 0-1,1 1 1,-1-1-1,0 1 1,1-1 0,-1 1-1,1-1 1,-1 1 0,1-1-1,-1 1 1,1 0-1,-1-1 1,1 1 0,-1 0 4,-5 9-22,4 1 22,10-3 0,0-3 18,1-1-1,1 0 0,-1 0 0,1-1 0,-1 0 0,1-1 0,0 0 1,0 0-1,0-1 0,4-1-17,23 1 112,0-3-1,10-2-111,40-1 117,-70 5-506,-7-1 525,-1 1 1,1 1-1,0 0 0,0 0 1,6 2-137,38 20-4772,-52-22 398,-2-1-3156</inkml:trace>
  <inkml:trace contextRef="#ctx0" brushRef="#br0" timeOffset="9678.226">2461 1557 9216,'0'-2'416,"0"0"0,0 0 1,0 0-1,-1 0 0,1 0 1,-1 0-1,1 0 0,-1 0 1,0 0-1,0 0 0,0 0 1,0 0-1,0 1 0,0-1 1,0 0-1,0 1 0,-1-1 0,1 1 1,-2-2-417,0 1 179,0 0 1,-1 0-1,1 0 1,-1 0-1,1 0 1,-1 1-1,1 0 1,-1 0-1,0 0 1,-2 0-180,-1-1-21,-1 2 0,1-1-1,-1 1 1,1 0 0,-1 0 0,1 1-1,-1 0 1,1 1 0,0-1 0,-1 1-1,0 1 22,-6 4 0,1 0 0,-1 1 0,1 0 0,1 1 0,0 1 0,0 0 0,1 0 0,0 1 0,1 1 0,0 0 0,1 0 0,0 1 0,1 0 0,1 0 0,0 1 0,0 0 0,2 0 0,0 1 0,0 1 0,1-4 0,2-1 0,-1 1 0,1 0 0,1 0 0,1 0 0,-1 0 0,2 0 0,-1 0 0,2 0 0,0 0 0,0 0 0,1-1 0,0 1 0,1-1 0,1 0 0,0 0 0,0 0 0,1 0 0,0-1 0,1 0 0,0-1 0,1 1 0,0-1 0,6 5 0,-4-4 75,1-2-1,-1 1 1,1-1-1,1-1 1,0 0-1,0-1 1,0 0-1,1-1 1,5 2-75,-11-5-177,0 0 1,0-1-1,0 0 1,0-1 0,0 1-1,0-1 1,0 0-1,5-2 177,-6 1-804,0 0-1,0-1 0,0 1 0,-1-1 0,1-1 1,-1 1-1,1-1 0,-1 0 0,0 0 0,5-5 805,9-7-6826</inkml:trace>
  <inkml:trace contextRef="#ctx0" brushRef="#br0" timeOffset="10286.729">2643 1249 13568,'0'24'512,"0"-23"-363,0-1 107,0 0 85,0 0-63,3 2-44,17 8-10,-12-6-81,0 0 0,0 0 0,-1 1 1,0 0-1,7 5-143,-12-8 43,-1-1 1,1 1-1,-1 0 1,0 0-1,1-1 1,-1 1-1,0 0 1,0 0-1,0 0 1,0 0-1,0 0 1,-1 1-1,1-1 1,0 0-1,-1 0 1,0 0-1,0 1 0,1-1 1,-1 0-1,0 0 1,-1 1-1,1-1 1,0 0-1,-1 0 1,0 2-44,-3 8 81,0-1 1,-1 0 0,0 0-1,-1 0 1,0-1-1,0 0 1,-1 0-1,-1-1 1,0 0-1,0 0 1,-6 4-82,-16 12 264,0-1 0,-33 18-264,36-24 25,22-13-25,5-4 5,-1 0 0,1-1 0,0 1-1,-1 0 1,1-1 0,0 1 0,0 0-1,-1-1 1,1 1 0,0 0 0,0-1-1,0 1 1,0 0 0,0 0 0,0-1-1,0 1 1,0 0 0,0 0 0,0-1-1,0 1 1,1 0 0,-1-1 0,0 1-1,0 0 1,1-1 0,-1 1 0,0 0-1,1-1 1,-1 1 0,1 0-1,-1-1 1,1 1 0,-1-1 0,1 1-1,-1-1 1,1 1 0,0-1 0,-1 0-1,1 1 1,0-1-5,25 8 83,-24-8-78,30 5 222,-1 0 0,0-3 1,22 0-228,21 1-608,-2 7-3306,-43-1-6795,-17-5 7573</inkml:trace>
  <inkml:trace contextRef="#ctx0" brushRef="#br0" timeOffset="10893.28">3026 1716 11776,'2'7'354,"0"0"0,1 0 0,0 0 0,1-1 0,0 1 0,0-1 0,4 6-354,15 24 594,-1 17-158,-3 0 1,-1 1-1,-3 1 1,-3 1 0,-2 0-1,-2 0 1,-3 0 0,-2 56-437,-5-19 201,-5 0 1,-4-1 0,-4 0-1,-3-2 1,-8 10-202,10-41 363,-3-1 1,-3-2 0,-2 0-1,-30 50-363,36-76-813,-2-2 1,0 0-1,-2-1 0,-7 6 813,-37 26-6106,-8-11-4316,47-35 10422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0:51:39.57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344 1275 8320,'3'-3'256,"15"-11"-48,0 1 1,1 1-1,0 1 0,1 1 1,0 1-1,12-4-208,-22 10 45,0 0 0,1 1-1,-1 0 1,1 0-1,-1 2 1,1-1 0,0 1-1,-1 1 1,1 0 0,-1 0-1,1 1 1,-1 0-1,0 1 1,1 0 0,1 2-45,-4-2 26,0 0-1,0 1 1,-1 0 0,1 1 0,-1-1 0,0 1 0,0 0 0,-1 1 0,0 0 0,0 0 0,0 0-1,-1 1 1,1 0 0,-2 0 0,1 1-26,-1-2 37,-2 1 1,1 0-1,0 0 1,-1 0-1,-1 0 0,1 0 1,-1 0-1,0 0 1,-1 1-1,1-1 0,-2 0 1,1 1-1,-1-1 0,0 0 1,0 0-1,-1 0 1,-1 5-38,-4 5 89,0-1 1,-1 0-1,-1 0 1,0 0 0,-2-2-1,1 1 1,-2-1-1,1 0 1,-2-1 0,0-1-1,-1 0 1,0-1-1,0 0 1,-1-1 0,-1-1-1,0 0 1,0-2-1,0 1 1,-1-2 0,0 0-1,0-1 1,-1-1-1,0 0 1,0-2 0,-10 1-90,26-3 9,0 0 0,1 0 0,-1 0 0,1 0 0,-1 0 0,0 0 0,1 0 0,-1-1 1,1 1-1,-1-1 0,1 1 0,-1-1 0,1 1 0,-1-1 0,1 0 0,-1 0 0,1 0 0,0 0 1,0 0-1,-1 0 0,1 0 0,-1-1-9,2 1 5,-1-1 0,1 1 1,-1-1-1,1 1 0,0-1 1,0 1-1,-1 0 0,1-1 1,0 1-1,0-1 0,0 1 0,1-1 1,-1 1-1,0-1 0,0 1 1,1-1-1,-1 1 0,1-1 0,0 0-5,2-4 3,0 0-1,0 1 0,0-1 0,1 0 0,0 1 0,0 0 0,1 0 0,0 0 1,3-3-3,-1 3 2,0 0 1,0 1 0,0 0 0,1 0 0,-1 0 0,1 1 0,0 0 0,0 1-1,0 0 1,0 0 0,1 1 0,-1 0 0,0 0 0,1 1 0,1 0-3,12 2-39,0 1 1,-1 1 0,1 1 0,18 8 38,49 10-2066,-78-22-5998</inkml:trace>
  <inkml:trace contextRef="#ctx0" brushRef="#br0" timeOffset="-2937.731">141 168 6528,'0'0'149,"0"0"107,0 0 107,0 0 42,0 0 107,0 0 21,0 0-298,4-5-22,2-2-170,0 1 0,0-1-1,0 1 1,1 0 0,0 0-1,0 1 1,1 0 0,-1 0-1,1 1 1,0 0 0,0 1-1,1-1 1,-1 1 0,1 1-1,-1 0 1,1 0 0,0 1-1,0 0 1,3 0-43,-2 1 27,0 0-1,0 1 1,-1 0 0,1 1 0,0 0-1,0 1 1,-1 0 0,0 0 0,1 1-1,-1 0 1,0 1 0,-1 0-1,1 0 1,-1 1 0,0 0 0,-1 0-1,1 1 1,-1 0 0,-1 0 0,1 1-1,-1 0 1,0 0 0,-1 0-1,0 1-26,0 1 53,0 0 0,-1 1 0,0-1-1,-1 1 1,0 0 0,0 0 0,-2 0 0,1 0-1,-1 1 1,-1-1 0,0 0 0,0 0-1,-1 1 1,-1-1 0,0 0 0,-1 0-1,0 0 1,0-1 0,-1 1 0,0-1-1,-1 1-52,-5 8 83,0-1-1,-1-1 0,-1 1 1,0-2-1,-1 0 0,-1 0 0,-1-1 1,0-1-1,-1-1 0,-12 9-82,20-17 33,0 1 0,0-2 0,-1 1 0,0-1 0,0 0 0,0-1-1,0 0 1,0 0 0,-1-1 0,0 0 0,1-1 0,-1 0-1,0 0 1,1-1 0,-1-1 0,0 0 0,0 0 0,1 0 0,-1-1-1,1-1 1,0 0 0,-1 0 0,-1-2-33,-4-2 33,-1-2 1,1 1-1,1-2 0,-1-1-33,9 7 9,1 0 1,0 0-1,0-1 0,0 0 0,1 0 1,0 0-1,0-1 0,0 1 0,0-1 0,1 0 1,-3-5-10,6 9 0,0 1 0,0 0 0,0-1 0,0 1 0,0 0 0,0 0 0,0-1 0,1 1 0,-1 0 0,0-1 0,1 1 0,-1 0 0,1 0 0,-1-1 0,1 1 0,0 0 0,-1 0 0,1 0 0,0 0 0,0 0 0,0 0 0,0 0 0,0 0 0,0 0 0,0 1 0,0-1 0,0 0 0,0 1 0,0-1 0,0 0 0,1 1 0,0-1 0,47-17 0,-42 16 0,21-7-394,1 1 1,0 1 0,1 2 0,0 1 0,0 1 0,0 1 0,24 3 393,-34 0-7360</inkml:trace>
  <inkml:trace contextRef="#ctx0" brushRef="#br0" timeOffset="-2336.936">753 0 10368,'-11'81'192,"4"1"0,3-1 0,4 1 0,10 73-192,-8-142 56,1-1 1,0 0-1,1 1 0,0-1 1,1 0-1,0-1 1,1 1-1,0-1 0,1 0 1,0 0-1,1 0-56,-5-8 77,-1 0-1,1 0 1,0 0-1,0 0 1,0 0-1,1 0 1,-1-1-1,1 1 1,-1-1-1,1 0 1,0 0-1,0-1 1,0 1-1,0-1 1,0 0-1,0 0 1,0 0-1,1 0 1,-1-1-1,0 0 1,0 0-1,1 0 1,-1 0-1,0-1 1,0 1-1,0-1 0,1 0 1,-1 0-1,0-1 1,0 1-1,0-1 1,-1 0-1,1 0 1,1-1-77,9-6 134,-1 0-1,0 0 1,0-1 0,-1-1-1,0 0 1,-1-1 0,-1 0-1,0-1 1,0 0 0,-1 0-1,-1-1 1,0 0 0,-1-1 0,-1 1-1,0-1 1,-1-1 0,0 1-1,-1-1 1,1-14-134,0-13 231,-3 0 0,-1 0 0,-2-1-1,-2 1 1,-2 0 0,-9-37-231,19 57-1804,4 13-6312,-9 10 2442</inkml:trace>
  <inkml:trace contextRef="#ctx0" brushRef="#br0" timeOffset="-1559.328">1224 554 7680,'0'0'128,"0"0"21,0 0 107,0 0 128,28 7 1323,0-3-1419,1-1 0,0-2 0,-1-1 0,1-1 0,0-1 0,-1-2 0,0-1 0,4-2-288,-20 4-885,-8 2-4248,-4 1 5113,0 0-4374</inkml:trace>
  <inkml:trace contextRef="#ctx0" brushRef="#br0" timeOffset="-1228.865">1427 355 6016,'-8'13'1045,"4"-5"-763,0-1-1,0 0 1,1 1-1,0 0 1,0-1 0,1 1-1,0 0 1,0 1-1,1-1 1,0 4-282,0 9 505,2 1 0,1 0 0,2 10-505,1 25 362,-2 1 1,-4 9-363,1-26-2859,0-32-3455</inkml:trace>
  <inkml:trace contextRef="#ctx0" brushRef="#br0" timeOffset="-613.411">65 992 8192,'0'0'149,"3"0"86,211 4 550,-67 1-420,-1-7-1,78-13-364,-100-1 49,371-41 308,-492 56-321,1 1 0,-1-1 0,0 1 0,0 0-1,1 0 1,-1 1 0,0-1 0,0 1 0,1 0 0,-1-1 0,3 2-36,-6-1-34,1-1 0,-1 0-1,0 0 1,1 1 0,-1-1-1,0 0 1,0 1 0,1-1-1,-1 0 1,0 1-1,0-1 1,0 0 0,1 1-1,-1-1 1,0 0 0,0 1-1,0-1 1,0 1 0,0-1-1,0 0 1,0 1 0,0-1-1,0 1 1,0-1 0,0 1-1,0-1 1,0 0 0,0 1-1,0-1 1,0 1 34,-14 18-4336,-6-1-1061</inkml:trace>
  <inkml:trace contextRef="#ctx0" brushRef="#br0" timeOffset="2118.417">1270 1205 9856,'0'0'384,"0"0"0,0 0 0,0 0-22,0 0-84,0 0-22,0 0 0,-1-4-22,0 0-199,-1 1-1,1-1 0,-1 1 0,1-1 1,-1 1-1,0-1 0,0 1 1,-1 0-1,1 0 0,-1 0 0,1 1 1,-1-1-1,0 0 0,0 1 1,0 0-1,-1 0 0,1 0 0,0 0 1,-1 0-1,1 1 0,-2-1-34,0 0 13,-1 1 1,1 0-1,-1 1 0,0-1 0,1 1 0,-1 0 0,1 0 0,-1 1 1,0-1-1,1 1 0,-1 1 0,1-1 0,0 1 0,-1 0 1,-2 1-14,-4 3 0,0 0 0,0 1 0,0 0 0,1 0 0,0 1 0,0 1 0,1 0 0,0 0 0,-2 5 0,7-9 0,1 0 0,0 1 0,0-1 0,0 1 0,1 0 0,0 0 0,0 0 0,1 0 0,0 0 0,0 1 0,0-1 0,1 1 0,0-1 0,0 1 0,0 0 0,1-1 0,0 1 0,1 0 0,0 6 0,1-8 0,-1 0 0,1 0 0,0 0 0,1 0 0,-1-1 0,1 1 0,0-1 0,0 1 0,0-1 0,1 0 0,0-1 0,-1 1 0,1 0 0,1-1 0,-1 0 0,0 0 0,1 0 0,0-1 0,-1 1 0,1-1 0,0 0 0,2 0 0,18 6 0,0 0 0,0-2 0,0-1 0,4-1 0,-5 0 0,-24-4 7,1 0 1,0 0 0,-1 0 0,1 0 0,0 0 0,-1 0 0,1 0-1,0 0 1,-1 1 0,1-1 0,0 0 0,-1 0 0,1 1 0,0-1-1,-1 0 1,1 1 0,-1-1 0,1 1 0,-1-1 0,1 1 0,-1-1 0,1 1-1,-1-1 1,0 1 0,1-1 0,-1 1 0,0 0 0,1-1 0,-1 1-1,0-1 1,0 2-8,0-1 8,0 1-1,0-1 1,-1 0-1,1 1 1,-1-1-1,0 0 1,1 1-1,-1-1 1,0 0-1,0 0 1,0 1-1,0-1 1,0 0-1,0 0 1,0 0-8,-54 43 25,41-34-22,-25 19-3,22-19 0,2 1 0,-1 1 0,2 0 0,-1 1 0,2 0 0,0 1 0,0 1 0,-6 11 0,17-22 0,0 0-1,0 0 1,1 1 0,-1-1 0,1 1 0,0-1 0,0 1 0,1-1 0,-1 1 0,1 0 0,0-1 0,0 1 0,0 0 0,1-1 0,0 1 0,0-1 0,0 1-1,0-1 1,1 1 0,0-1 0,0 0 0,0 0 0,0 0 0,1 0 0,-1 0 0,1 0 0,0-1 0,0 1 0,1-1 0,-1 0 0,4 2 0,2 3 2,1 0 0,0-1 0,0 0 0,1-1 0,-1 0 0,1-1 0,1 0 1,-1-1-1,1 0 0,0-1 0,9 2-2,-2-3 55,-1 0 0,1-1-1,0-1 1,0-1 0,0 0 0,-1-1 0,1-2 0,-1 1 0,1-2-1,-1-1 1,-1 0 0,1-1 0,-1-1 0,10-6-55,-13-1-1425,-5-3-4467,-5 7 1028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13:46:55.930"/>
    </inkml:context>
    <inkml:brush xml:id="br0">
      <inkml:brushProperty name="width" value="0.05" units="cm"/>
      <inkml:brushProperty name="height" value="0.05" units="cm"/>
      <inkml:brushProperty name="color" value="#F6630D"/>
      <inkml:brushProperty name="ignorePressure" value="1"/>
    </inkml:brush>
  </inkml:definitions>
  <inkml:trace contextRef="#ctx0" brushRef="#br0">0 0,'0'0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3:10:15.284"/>
    </inkml:context>
    <inkml:brush xml:id="br0">
      <inkml:brushProperty name="width" value="0.05" units="cm"/>
      <inkml:brushProperty name="height" value="0.05" units="cm"/>
    </inkml:brush>
    <inkml:context xml:id="ctx1">
      <inkml:inkSource xml:id="inkSrc56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1" timeString="2020-11-10T13:39:15.283"/>
    </inkml:context>
    <inkml:brush xml:id="br1">
      <inkml:brushProperty name="width" value="0.05" units="cm"/>
      <inkml:brushProperty name="height" value="0.05" units="cm"/>
      <inkml:brushProperty name="ignorePressure" value="1"/>
    </inkml:brush>
    <inkml:brush xml:id="br2">
      <inkml:brushProperty name="width" value="0.05" units="cm"/>
      <inkml:brushProperty name="height" value="0.05" units="cm"/>
      <inkml:brushProperty name="color" value="#F6630D"/>
    </inkml:brush>
    <inkml:brush xml:id="br3">
      <inkml:brushProperty name="width" value="0.05" units="cm"/>
      <inkml:brushProperty name="height" value="0.05" units="cm"/>
      <inkml:brushProperty name="color" value="#00A0D7"/>
    </inkml:brush>
    <inkml:brush xml:id="br4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4746 686 6144,'0'0'896,"0"0"149,0 0 619,0 0 85,0 0-554,0 0-128,0 0-214,-1-3-21,-2-6-482,0 0-1,-1 1 1,0-1 0,-2 1 0,1 0-1,-1 0-349,6 6 24,-2 0 0,1 0 0,-1 1 0,1-1 0,-1 0-1,1 1 1,-1 0 0,0-1 0,1 1 0,-2-1 0,1 2-1,0-2 1,0 1 0,-1 0 0,1 0 0,0 1 0,0-1-1,0 0 1,-1 1 0,0-1 0,1 1 0,0-1 0,-1 1-1,1 0 1,-1 0 0,1 0 0,-1 0 0,0 1-1,1-1 1,0 1 0,-3-1-24,3 2 8,0-1 1,-1 0-1,1 0 1,0 1-1,-1-1 0,1 0 1,0 1-1,0-1 0,0 1 1,1 0-1,-1 0 0,0 0 1,1 0-1,-1 0 0,1 0 1,0 0-1,-1 0 1,2 1-9,-5 8-2,2-1 1,-1 0 0,1 5 1,2-13 2,-3 15 103,1-1 0,0 0-1,2 0 1,0 1-1,2-1 1,0 0 0,4 14-105,-4-25 82,1 1 0,-1-1 0,2 1 1,0-1-1,0 0 0,-1 0 0,1 0 1,1 0-1,0-1 0,0 1 1,1 0-83,-1-2 61,1 0 1,-2 0-1,2 0 1,-1-1-1,1 1 1,0-1-1,-1 0 1,1 0-1,1-1 1,-1 1-1,0 0 1,0-2-1,0 2 1,1-2-1,2 1-61,-2-1 189,0 1 0,1-1 0,0 0 0,-1 0 0,1-1-1,-1 1 1,1-1 0,-1 0 0,1-1-189,-3 1-284,-1-1-1,1 1 1,0 0 0,-1-1 0,1 1-1,2-3 285,-3 2-1660,0 0 0,-1 0 0,1 0 0,-1-1 0,1 1 0,-1-1 0,1-2 1660,8-8-5991,6-5 4539,0-1 1301,1-3-724</inkml:trace>
  <inkml:trace contextRef="#ctx0" brushRef="#br0" timeOffset="-3025.543">3831 816 3072,'0'0'640,"-9"7"2876,7-4 3848,43 0-6103,0-1 0,0-3 0,13-1-1261,4-1 803,11 4-803,-55-1 188,1 1 0,-1 0-1,0 1 1,0 0 0,2 2-188,-15-4 21,-1 0-810,0 0-747,0 0-2432,-1-2-2348,-3-1 3532,-1-3-297,0-1 1545</inkml:trace>
  <inkml:trace contextRef="#ctx0" brushRef="#br0" timeOffset="-2603.127">4062 654 9600,'0'0'384,"0"0"128,0 0 512,-5 8 768,0 15-779,-1 0 1,2 0 0,1 0 0,1 23-1014,1-15 671,-2 0 0,-4 13-671,-10 32 1625,15-65-6119,1-5-5181,4-18 3638</inkml:trace>
  <inkml:trace contextRef="#ctx0" brushRef="#br0" timeOffset="-11032.225">1105 425 11648,'-2'2'52,"0"0"1,1-1-1,-1 1 1,1 0-1,-1 0 1,1 0-1,0-1 1,0 1 0,0 0-1,0 0 1,0 0-1,1 0 1,-1 1-53,-3 30 1268,2-11-659,-14 59 1193,-7 55 705,9-56-1441,14-79-1042,0 0 0,0-1 0,0 2 0,0-2 0,0 1 0,0-1 0,0 1 0,1 0 0,-1-1-1,1 2 1,-1-2 0,1 1 0,-1 0 0,0-1 0,1 1 0,-1-1 0,1 1 0,0-1 0,-1 1-1,1-1 1,0 1 0,0 0 0,-1-1 0,1 0 0,0 0 0,-1 1 0,1-1 0,0 1 0,0-1 0,0 0-1,0 0 1,0 0 0,-1 0 0,2 1-24,35 1 273,-29-2-228,48 2 87,105 5 163,-142-6-246,-12 0-25,1 0-1,0 0 1,-1-1 0,1-1 0,-1 1 0,8-2-24,-14 2-2752,-1 0-1792,0 0-5269</inkml:trace>
  <inkml:trace contextRef="#ctx0" brushRef="#br0" timeOffset="-8243.935">1812 846 8064,'0'0'384,"14"-5"2965,-13 3-3230,0 2 0,0-1 0,1 0 0,-2 0 0,1-1 0,0 2-1,0-2 1,0 1 0,-1 0 0,1 0 0,0-1 0,-1 1 0,0 0 0,1-1 0,-1 1 0,0 0 0,0 0 0,1-1 0,-1 1-1,-1 0 1,1 0 0,0-1 0,0 1 0,-1 0 0,1-1 0,0 1 0,-1 0 0,0 0 0,0-1 0,1 2 0,-1-2 0,0 1-1,0 0 1,1 0 0,-3-1-119,2 0 38,-1 0 0,-1-1 0,1 1-1,0 1 1,0-1 0,0 0 0,-1 0 0,0 0-1,0 1 1,0-1 0,1 0 0,-1 1 0,0 1-1,0-2 1,0 2 0,-1-2 0,1 2-1,-1-1-37,-2 1 0,0 1 0,-1-1 0,1 1 0,0 0 0,0 0 0,0 0 0,0 1 0,1 0 0,-1 0 0,0 0 0,-1 2 0,-6 1 0,0 2 0,0 0 0,2 0 0,-3 2 0,11-6 11,-1-1-1,0 1 1,1 0-1,0 0 0,0-1 1,0 1-1,0 1 1,0-1-1,1 1 0,0-1 1,1 1-1,-2-1 1,2 1-1,-1-1 0,1 1 1,0 0-1,0 0 1,1 0-1,-1 0 0,1-1 1,0 1-1,1 0 1,-1 0-1,0 0 0,1-1 1,0 1-1,0 0 0,1 0 1,-1 0-1,2-1 1,-1 1-1,-1-1 0,2 1 1,-1-1-1,1 0 1,0 0-1,0 0 0,0 0 1,2 0-11,3 4 103,0-2-1,1 0 1,0 0 0,0 0 0,0-1 0,0 0-1,1-1 1,0 1 0,0-1 0,0-1-1,9 2-102,-18-4 11,0 0-1,0 0 0,-1 1 0,1-1 0,0 0 0,0 0 0,-1 0 1,1 1-1,-1-1 0,1 1 0,0-1 0,-1 0 0,1 1 0,-1-1 1,1 1-1,0-1 0,-1 0 0,0 1 0,0 0 0,1-1 0,-1 1 0,1-1 1,-1 0-1,0 1 0,0 0 0,0-1 0,0 1-10,0 1 14,1-1-1,-1 1 0,0-1 1,-1 1-1,1 0 0,0-1 1,0 1-1,-1 0 1,0 0-1,0 0-13,-4 7 30,0 0 1,-1-1-1,-5 7-30,5-8 35,-7 9 65,6-7-81,0 0 1,1 0-1,0-1 0,1 3-19,3-9 19,2-1 0,-1 1 0,0 0 0,0 1 0,1-1 0,0 0 0,-1 0 0,1 0 0,0 0 0,0 0 0,0 1 0,0-2 0,1 1 0,-1 1 0,0-1 0,1 0 0,0 0 0,0 0 0,0-1 0,0 1 0,0 1-19,1-1 29,1-1-1,-2 1 1,1-1 0,1 1 0,0-1-1,-1 0 1,0 0 0,1 1 0,-1-1 0,1 0-1,-1-1 1,1 1 0,0-1 0,0 1-1,-1 0 1,1-1 0,0 0 0,0 0 0,0 0-1,0 0 1,0 0-29,5 0-499,1-1 0,-1 0 0,0 1 0,0-1 0,0-1 0,6-2 499,2-1-4031,-1-1-4865</inkml:trace>
  <inkml:trace contextRef="#ctx0" brushRef="#br0" timeOffset="-7638.363">1971 596 7424,'0'0'93,"0"1"0,0-1-1,0 0 1,0 0 0,0 0 0,0 0 0,-1 0 0,1 0 0,0 0 0,0 0-1,0 0 1,-1 0 0,1 0 0,0 0 0,0 0 0,-1 0 0,1 0 0,0 0-1,0 0 1,0 0 0,0 0 0,0 0 0,0 0 0,-1 0 0,1 0 0,0 0-1,0 0 1,0 0 0,-1 0 0,1 0 0,0 0 0,0 0 0,0 0-1,-1 0 1,1-1 0,0 1 0,0 0 0,0 0 0,0 0 0,0-1 0,0 1-1,0 0 1,0 0 0,0 0 0,0 0-93,1-8 1781,10-11-680,-6 15-968,0 0 1,-1 0-1,2 1 0,-1 0 0,1-1 1,0 1-1,-1 0 0,2 1 1,-1 0-1,1-1 0,-1 1 1,6 0-134,-10 1 32,0 0 0,0 1 0,1 0 0,-1-1 0,1 1 0,-1 0 0,0-1 0,0 2 0,1-1 0,-1 0 0,1 1 0,-1-1 0,0 0 0,0 1 0,1 0 0,-1-1 0,0 1 0,0 0 0,0 0 0,0-1 0,0 2 0,0-1 0,0 0 0,0 1 0,0-1 0,-1 0 0,0 0 0,1 1 0,-1 0 0,1-1 0,-1 1 0,0 0 0,0-1 0,0 1 0,0 0 0,0 0 0,0 0 0,-1-1-32,0 2 37,1 0 0,-1 0 0,0-1 0,0 1 0,0-1 0,-1 2 0,1-2 0,0 1 0,-2-1 0,1 1 0,1 0 0,-2-1 0,1 0 0,-1 1 0,1-1 0,-1 1 0,-2 2-37,-3 3 56,0-1 0,-1 1 0,-1 0 0,-2 1-56,-25 15 99,27-18-89,0-1 1,1 0-1,0 2 0,0-1 0,0 0 1,2 2-1,-4 2-10,9-9 14,1 0 0,0-1 0,-1 1-1,0 0 1,1 0 0,-1-1 0,1 2 0,0-2 0,0 2 0,0-2 0,0 2 0,0-2 0,-1 1 0,1 0-1,1 0 1,-1 0 0,0 0 0,0 0 0,0 0 0,0 0 0,0-1 0,1 1 0,-1 0 0,1 0 0,0 0-1,-1 0-13,2 1 37,0-1 0,0 0 0,-1 1-1,1 0 1,0-1 0,1 0 0,-2 0-1,1 0 1,1 0 0,-1 0-1,1 0 1,-1 0-37,8 1 117,-1 0 0,1 0 0,0 0 0,-1-1-1,11 1-116,5-3-89,-1 0-1,0-1 0,1-1 90,8-1-9010,-22 4 1778</inkml:trace>
  <inkml:trace contextRef="#ctx0" brushRef="#br0" timeOffset="-6992.385">2480 887 8960,'0'0'405,"0"0"171,0 0 384,-2-6 1515,1 5-2412,0-1 0,0 1 0,0 0 0,0-1 0,-1 1 1,1 0-1,0 0 0,0 0 0,-1 0 0,1 0 1,-1 0-1,1 1 0,-1-1 0,1 1 0,-2-1 0,2 0 1,-1 1-1,0-1 0,1 1 0,-1-1 0,-1 1-63,-1 0 46,-1 0-1,2 0 1,-2 0-1,2 1 1,-2-1-1,1 1 1,0 0-1,0 0 1,1 0-1,-2 0-45,-5 3 62,0 0 1,0 0-1,1 1 1,0 0-1,0 0 1,0 1-1,-2 2-62,3-1 70,0 0 0,0 0 0,2 1 0,-1 0 0,1 1 0,0-1 0,1 1 0,1-1 0,-1 1 0,0 5-70,3-9 74,0-1 0,2 0 0,-2 1 0,1-1 0,1 1 0,0 0-1,0-1 1,0 2 0,0-2 0,1 0 0,0 1 0,0-1 0,0 1 0,1 0-1,0-1 1,0 0 0,0 1 0,1-2 0,0 2 0,0-1 0,0 0-1,1 1-73,5 2 95,0 0-1,1 0 1,-1-1-1,2 0 1,-1 0-1,1-1 1,0 0-1,0 0 1,0-1-1,1-1 1,0 1-1,-1-1 1,2-1-1,3 1-94,-13-3-108,0 0 0,-1 0 0,1 0 0,0-1 0,0 1 0,-1 0 0,1-1 0,-1 0 0,3 0 108,0-1-1506,1 0 1,-1 0-1,-1-1 1,1 1-1,0-1 1,1-1 1505,11-8-6421</inkml:trace>
  <inkml:trace contextRef="#ctx0" brushRef="#br0" timeOffset="-10283.525">0 1098 6656,'23'3'1247,"1"0"0,-1-2 0,0 0-1,0-1 1,1-1 0,14-2-1247,1 0 839,412-30 1046,201-8-37,-635 41-1790,-11 0 43,0 0 0,0 0 0,0 0 0,1-1-1,-1 0 1,0 1 0,0-1 0,-1-1 0,1 0-1,0 0-100,-6 2-146,1 0-1,-1 0 1,1-1-1,-1 1 1,1 0-1,-1 0 1,0-1-1,0 1 1,1-1-1,-1 1 0,0 0 1,1 0-1,-1-1 1,0 0-1,0 1 1,1 0-1,-1-1 1,0 1-1,0-1 1,0 1-1,0 0 1,0-1-1,0 1 0,0 0 1,0-1-1,0 0 1,0 1-1,0 0 1,0-1-1,-1 1 1,1-1-1,0 1 1,-1 0-1,1-1 0,0 1 1,-1-1-1,1 1 1,0 0-1,0-1 1,-1 1 146,1 0-944,-5-6-8058</inkml:trace>
  <inkml:trace contextRef="#ctx0" brushRef="#br0" timeOffset="-9698.235">912 1166 9856,'0'0'640,"0"0"21,0 0 86,-18-9 1301,13 9-1990,1-2 1,-1 2 0,0 0 0,1-1 0,-1 1-1,0 0 1,1 0 0,-1 0 0,0 1 0,1-1-1,-1 2 1,0-2 0,1 2 0,-4 0-59,-7 3 145,1 0 0,1 0 0,-13 8-145,15-6 83,0 0-1,1 1 0,-1-1 1,2 2-1,0 0 1,0-1-1,1 1 1,0 1-1,1 0 0,0 0 1,1 0-1,0 1 1,1-1-1,1 1 1,0 0-1,1 0 0,0 0 1,1 0-1,0 1 1,2-1-1,0 1 0,0 2-82,0-11 66,0-1-1,1 1 1,-1 0-1,1-1 1,0 1-1,0-1 1,1 1-1,-2-1 1,2 1-1,-1-1 0,1 0 1,0 0-1,0 1 1,0-1-1,0 0 1,0-1-1,0 1 1,1 0-1,-1 0 1,1-1-1,0 1 0,1 0-65,1 0 71,0-1 0,-1 0 0,1 0 0,0 0 0,-1 0 0,1-1-1,0 0 1,0 0 0,0 0 0,0 0 0,-1 0 0,1 0 0,0-2-1,3 1-70,19-6-234,-1-1-1,0 0 0,0-2 1,-1-1-1,-1 0 0,16-11 235,-15 7-3072,-20 12 670,1-2 0,-1 1 0,1-1 0,-2 1 0,1-1 2402,6-7-1941</inkml:trace>
  <inkml:trace contextRef="#ctx0" brushRef="#br0" timeOffset="-9379.195">804 1304 9472,'5'0'0,"4"0"128,-2 0 0,-2 0 256,4 2 128,4 0-128,7-1 0,6-1-256,-2-1 0,2-1-128,-4 0 0,-1-2-384,-5 0 0,0 1-7296</inkml:trace>
  <inkml:trace contextRef="#ctx0" brushRef="#br0" timeOffset="-9123.358">991 1317 12544,'0'0'0,"2"8"384,0-2 0,-2 4 384,-2 4 0,0 2-256,-1 3 128,-2 2-384,0 0 127,-1 2 1,1-2 0,3-1-256,0-3 0,1-4-128,-1-2 128,2-2-1408,0-3 1,0 0-9729</inkml:trace>
  <inkml:trace contextRef="#ctx0" brushRef="#br0" timeOffset="-12624.718">166 664 7680,'0'0'384,"0"0"42,0 0 172,0 0 42,0 0 21,0 0 64,0 0-63,-13-5 1855,12 2-2460,0 0 1,1 1-1,-1-1 0,1 1 0,0-1 1,0 1-1,0-1 0,0 0 1,0 0-1,1 1 0,0-1 1,0 1-1,-1-1 0,1 1 1,1 0-1,-1-1 0,0 1 1,1 0-1,-1-1 0,1 1 0,0 0 1,0 0-58,5-6 93,0 0 1,1 0-1,0 1 0,0 0 1,5-4-94,-4 6 21,-1 1 0,1-1 0,0 1 0,-1 1 0,1-1 1,1 1-1,0 0 0,-1 1 0,1 0 0,8-1-21,-13 1 1,0 2 0,-1 0 0,1-1 0,0 1 0,-1 0 0,1 0 0,0 1 0,0-1 0,-1 0 0,0 2 0,1-2 0,-1 2 0,1-1 0,-1 1 0,1-1 0,-2 1 0,2 0 0,-2 0 0,1 0 0,0 0 0,0 1 0,-1-1 0,0 1-1,1 1 1,-2-1 12,0 0 0,1 1 1,-1-1-1,-1 1 1,1-1-1,-1 1 1,0 0-1,0-1 0,0 1 1,-1 0-1,0 0 1,0 0-1,0 0 1,0-1-1,-1 1 0,0-1 1,0 1-1,0 0 1,-1 0-1,1-1 1,-1 1-14,-5 11 89,-1 0 1,-1 0-1,0 0 0,-4 2-89,6-8 81,0 0-1,0 0 1,-1 0-1,0-1 1,-1 0-1,0-1 0,-1 0 1,0 0-1,0 0 1,-1-1-1,0 0 0,0-1 1,-4 1-81,-69 28 234,84-34-233,0 0 0,0 0 0,0 0 0,0 0 0,0 0 0,0 1 0,0-1-1,0 0 1,0 0 0,-1 0 0,1 0 0,0 0 0,0 0 0,0 0 0,0 0 0,0 0-1,-1 0 1,1 0 0,0 0 0,0 0 0,0 0 0,0 1 0,0-1 0,0 0-1,0 0 1,0 0 0,0 0 0,0 0 0,0 0 0,0 0 0,0 0 0,0 1-1,0-1 1,0 0 0,0 0 0,0 0 0,0 0 0,0 1 0,0-1 0,0 0-1,0 0 1,0 0-1,6 5 76,8 2 67,0-2-26,0 0-1,0-1 0,1 0 0,0-1 1,0 0-1,11 1-116,12-2 878,1 0 0,2-2-878,-40 0 213,-1 0-64,0 0-63,0 0-172,0 0-810,0 0-3071,0 0-1367,0 0-2388</inkml:trace>
  <inkml:trace contextRef="#ctx0" brushRef="#br0" timeOffset="-12204.842">582 508 9856,'-1'0'84,"1"0"0,0 1 1,0 0-1,0-1 1,0 1-1,0-1 0,0 0 1,0 1-1,0 0 0,0-1 1,0 1-1,0 0 1,0-1-1,0 0 0,0 1 1,1 0-1,-1-1 1,0 1-1,1-1 0,-1 0 1,1 1-1,-1 0 0,0-1 1,0 0-1,1 1 1,0-1-1,-1 1 0,1-1-84,20 4 2779,4-4-2306,0-1 0,0 0 0,-1-2 0,1-1 0,-1 0 0,9-4-473,-27 7 84,28-7 739,-17 4-2770,-1 0-7638,-15 4 2503</inkml:trace>
  <inkml:trace contextRef="#ctx0" brushRef="#br0" timeOffset="-11922.683">578 645 13056,'0'0'0,"8"5"0,6 2 128,-2-2 0,2 0 384,3-2 0,4 0-128,2-3 128,2-3-256,-2 0 0,0 0-128,-6-2 0,0 0-384,-5 1 128,-4 0-2048,-2 0 0,-1 0-5888</inkml:trace>
  <inkml:trace contextRef="#ctx0" brushRef="#br0" timeOffset="-11589.981">647 537 12160,'-7'62'1210,"-1"-7"1825,3 51-3035,7-32 2048,-2-74-1989,0 2 0,0-2 0,0 2 0,1-2 0,-1 1 0,1 0 0,0 0 0,-1 0 0,0 0 0,1 0 0,0 0 0,0 0 0,-1-1 0,2 1 0,-1 0 0,-1-1 0,1 1 0,1 0 0,-2-1 0,1 1 0,1 0 0,-2-1 0,2 0 0,-1 1 0,0-1 0,0 0 0,0 0 0,1 0 0,-1 1 0,0-1 0,0 0 0,1 0 0,-1 0 0,0 0 0,1 0-59,8 0 50,-1-1 1,0 1-1,1-1 0,3-1-50,-4 0 144,28-3-846,19-6 702,-18 1-8684,-25 7 663</inkml:trace>
  <inkml:trace contextRef="#ctx0" brushRef="#br0" timeOffset="29702.221">12165 736 8576,'0'1'183,"1"0"-1,-1-1 1,1 1 0,-1-1 0,1 1 0,0 0 0,-1-1-1,1 1 1,0 0 0,0-1 0,-1 0 0,1 1 0,0-1-1,0 1 1,0-1 0,0 0 0,0 0 0,-1 1 0,2-1-1,-1 0 1,-1 0 0,1 0 0,0 0 0,0 0 0,1 0-183,32 4 865,-30-4-520,25 1-40,0-1-1,0-1 1,0-1 0,-1-1 0,1-1-1,-1-1 1,8-4-305,-34 9-434,0 0 41,-1-1-3153,-1 1-4731</inkml:trace>
  <inkml:trace contextRef="#ctx0" brushRef="#br0" timeOffset="30128.174">12121 860 7680,'-9'2'-642,"-4"1"3325,12-1-896,9 3-495,-2-3-1012,-1 0 0,0 0 0,1-1 0,0 0 0,-1 0 0,1 0 0,0 0-1,0-1 1,1 0-280,55-1 524,-33 0-111,44 1 283,-44 1-217,-1-1 0,1-1 0,27-4-479,-53 5-662,-3 0-2345,0 0-833,0 0-1024,0 0-256</inkml:trace>
  <inkml:trace contextRef="#ctx0" brushRef="#br0" timeOffset="30941.889">12753 704 4864,'0'0'277,"0"0"150,0 0 277,-4 11 1792,-1 3-1680,-1 0 0,0 0 0,-1-1 0,-1 0-1,-9 12-815,5-6 498,0-1 0,-1 6-498,10-17 189,0 0 1,0 0-1,1 0 1,1 1 0,-1 0-1,2-1 1,-1 0 0,1 3-190,0-4 123,1-1 1,-1 1-1,2 0 0,-1 0 1,1-1-1,0 0 1,0 1-1,0-1 1,1 1-1,0-1 1,1 0-1,0 0 1,3 3-124,-3-4 71,-1-1 0,1-1 0,-1 2 1,1-2-1,0 1 0,0-1 0,0 0 0,0 0 1,1 0-1,-1-1 0,1 1 0,0-1 0,-1 1 1,1-2-1,0 2 0,-1-2 0,1 1 0,1-1 1,-2 0-1,3 0-71,3 0 51,0-1-1,-1-1 1,1 1 0,0-1-1,-1 0 1,1-1 0,-1 0 0,0 0-1,0-1 1,0 1 0,-1-2 0,0 1-1,1-1 1,-1 0 0,-1-1 0,3-2-51,-2 2 48,-1 0 0,-1 0 0,1-1 1,-1 0-1,-1 0 0,0 0 1,0-1-1,-1 0 0,0 1 0,-1-2 1,0 2-1,0-1 0,0-1 0,-2 1 1,1-9-49,-1 4 30,-2-1-1,1 1 1,-3-1 0,1 0 0,-2 1 0,1 0 0,-2 0 0,0 0 0,-2 0-1,0-1-29,6 12-2,1 1 0,-1-1 0,-1 1 0,2 0 0,-2-1 0,1 0 0,0 1 0,-1 0 0,1 0 0,-1-1 0,1 2 0,-1-2 0,1 1 0,0 1 0,-2-2 0,2 2 0,-1-1 0,0 0-1,0 1 1,0-1 0,0 0 0,0 1 0,0 0 0,0 0 0,0-1 0,0 1 0,0 0 0,0 0 0,0 0 0,0 0 0,-1 1 0,2-1 0,-1 0 0,0 1 0,0-1 0,0 1 0,0 0 2,-9 3-41,1 0 0,0 1 0,1 1 0,0-1 0,0 1 1,-3 2 40,-6 4-64,9-6-179,-9 6-312,6-6-7201,11-6 2231,1 0 1557</inkml:trace>
  <inkml:trace contextRef="#ctx0" brushRef="#br0" timeOffset="3704.548">6345 601 7296,'0'0'256,"0"0"149,0 0 598,0 0 191,0 0 172,0 0-44,0 0-340,9 3 447,4 0-983,0 0 0,0-2 0,0 1 0,1-1 0,10 0-446,71-4 951,-45 1-548,55 0 599,-98 1-30,-2 0-2333,-4 1-5268,-1 0-2224</inkml:trace>
  <inkml:trace contextRef="#ctx0" brushRef="#br0" timeOffset="8178.982">8202 731 7424,'0'0'661,"0"0"150,0 0 298,0 0 107,0 0-149,0 0-65,0 0-84,0 0-108,0 0-319,4 1 21,8 3-197,0 0 0,0-1 0,1 0 0,-1-1 0,1 0 0,0 0 0,0-2 0,11 1-315,27-2 721,36-6-721,-37 3 577,18 1-577,-46 3 783,-9-2-2202,-4 2-4067,-7-3-1051,0-4 4136,5-4-2250</inkml:trace>
  <inkml:trace contextRef="#ctx0" brushRef="#br0" timeOffset="8662.938">8989 524 10368,'2'1'145,"-1"0"0,1 0 1,-1-1-1,0 2 0,1-2 0,-1 2 1,0-2-1,0 1 0,0 1 1,1-1-1,-2 0 0,1 1 0,0-1 1,0 0-1,-1 0 0,1 1 1,0-1-1,0 0 0,-1 0 1,0 1-1,0 0 0,0-1 0,0 0 1,0 1-1,0-1 0,0 1 1,0 0-1,0-1 0,0 0 0,-1 0 1,1 1-1,-1 0 0,0-1 1,1 0-1,-1 0 0,0 1 1,0-1-146,-11 17 278,-1-1 0,0 0 0,-2-1 0,-1 0 1,-12 11-279,8-8 294,-126 117 1348,134-122-1475,11-13-155,1-1 0,0 1-1,0-1 1,-1 1 0,1-1 0,0 0 0,0 1 0,0 0 0,0-1-1,0 0 1,0 1 0,0 0 0,1-1 0,-1 0 0,0 1-1,0-1 1,0 0 0,1 1 0,-1 0 0,0-1 0,1 0 0,-1 0-12,2 2 21,-1-1 0,1 0 0,0 0 1,-1-1-1,2 1 0,-1 0 1,-1-1-1,2 1 0,-1 0 1,-1-1-1,2 0 0,-1 0 0,0 0 1,0 1-1,0-1 0,1-1-21,41 2 271,0-2 0,0-1-1,20-5-270,-6 1 234,33 2-234,122-1 0,-205 4-1018,-7 0-1253,-12-5-3114,6 4 3862,-6-3-5837</inkml:trace>
  <inkml:trace contextRef="#ctx0" brushRef="#br0" timeOffset="9112.225">9009 561 7552,'1'1'251,"0"-1"1,0 2-1,-1-2 1,2 1-1,-1 0 1,-1 0-1,1 0 1,-1 0-1,1 0 0,0 0 1,-1 0-1,0 0 1,1 0-1,-1 0 1,0 0-1,1 1 1,-1-1-1,0 0 1,0 0-1,0 0 1,0 0-252,-4 31 1344,2-18-673,-1 85 3394,5 5-4065,0-49 542,0 9-61,1-11 126,-5 26-607,5-84-10182,7-26 4337,-3 11 3036,2-7 1230</inkml:trace>
  <inkml:trace contextRef="#ctx0" brushRef="#br0" timeOffset="9713.899">9453 484 7552,'-4'6'1246,"0"0"0,0 1 0,1 0 0,0-1 0,0 3-1246,-3 14 2090,-4 23-2090,-9 91 3455,5 24-3455,15-62 510,1-38 260,-2-60-760,0-1 0,0 0 0,0 0 0,0 0 0,0 0 0,0 0 0,0 0 0,0 0 0,0 0 0,0 0 0,0 0 0,0 1 0,0-1 0,0 0 0,0 0 0,0 0 0,0 0 0,0 1 0,0-1 0,0 0 0,0 0 0,0 0 0,0 0 0,0 0 0,0 0 0,0 0 0,0 0 0,1 0 0,-1 0 0,0 0 0,0 0 0,0 0 0,0 0 0,1 0 0,-1 0 0,0 0 0,0 1 0,0-1 0,1 0 0,-1 0 0,0 0 0,0 0 0,0 0 0,0 0 0,0 0 0,0 0 0,0 0 0,0 0 0,0-1-10,10-2 161,6-10-65,-8 6-58,1 0 0,0 1 0,0 0 0,2-1 1,-2 2-1,2-1 0,0 2 0,0 0 0,5-2-38,-8 3-67,0 1 0,0 1 0,1 0-1,-1 0 1,0 0 0,1 0 0,-1 1 0,1 0 0,-1 1-1,0 0 1,0 0 0,1 0 0,-1 1 0,6 1 67,-13-2-1387,-1-1-2367,0 0-1217,0 0-2474</inkml:trace>
  <inkml:trace contextRef="#ctx0" brushRef="#br0" timeOffset="10887.838">9540 301 6400,'0'0'640,"0"0"64,0 0 256,0 0 0,0 0-256,0 0-107,0 0-149,2-2 21,6-1-312,0 0 1,0 0-1,1 1 0,-1-1 0,1 1 0,-1 1 1,1 0-1,-1 0 0,1 1 0,0-1 0,0 1 1,0 1-1,0-1 0,0 1 0,0 0 0,-1 1 1,1 0-1,-1 0 0,4 2-157,-10-4 30,-1 1 1,2 0 0,-2 0-1,1 0 1,-1 0 0,1 0-1,-1 0 1,1 0-1,-1 0 1,1 1 0,-1-1-1,0 1 1,0-1 0,0 0-1,0 1 1,-1-1-1,1 1 1,0 0 0,0 0-1,-1-1 1,0 1-31,1 1 34,-1 0-1,0 0 1,-1 0 0,1-1-1,0 1 1,-1 0 0,0 0-1,0-1 1,0 1 0,-1-1 0,1 1-1,0 1-33,-5 4 67,0 0 0,-1-1 0,0 1-1,0 0 1,-1-1 0,0-1-1,-3 2-65,-27 16 199,27-18-53,0 0 0,-1 2 0,3-1 1,-7 6-148,16-13 12,0 0 1,0 0 0,0 0-1,0 0 1,0 0-1,0 0 1,0 1-1,0-1 1,0 0-1,-1 0 1,1 1 0,0-1-1,0 0 1,0 0-1,0 0 1,0 0-1,0 0 1,0 1 0,0-1-1,0 0 1,0 0-1,0 1 1,0-1-1,1 0 1,-1 0 0,0 0-1,0 0 1,0 0-1,0 0 1,0 1-1,0-1 1,0 0 0,0 0-1,0 1 1,0-1-1,0 0 1,1 0-1,-1 0 1,0 0 0,0 0-13,13 5 326,22 4 91,-28-8-298,27 8 298,-25-5-612,-1-2 0,1 1 0,0-1 0,0 0 195,0-2-5514,-5 0 1599,5 0-4703</inkml:trace>
  <inkml:trace contextRef="#ctx0" brushRef="#br0" timeOffset="19501.376">9878 848 5888,'0'0'1045,"0"0"43,0 0-149,0 0-86,0 0-170,0 0-86,0 0-149,4 1 43,48 5 443,1-1 1,0-3-1,51-2-934,-45 0 290,83-4 264,26 1 172,-27 4 536,-104-1-4282,-1 0-4566,-36 0 2701</inkml:trace>
  <inkml:trace contextRef="#ctx0" brushRef="#br0" timeOffset="13707.949">10133 569 7296,'0'0'149,"0"0"150,0 0 298,0 0 107,0 0-128,0 0 0,0 0-149,0 0-65,0 0-84,0 0-22,0 0 0,7-18 768,-6 15-852,0 2-38,0-1 1,-1 1-1,0-1 0,0 1 0,1-1 0,-1 1 1,0-1-1,0 0 0,0 0 0,0 1-134,-1-3 43,0 4 64,1 0 21,-16-14 149,15 12-215,-1 1 51,-19-4-53,14 4-60,-2 1 24,0 0 1,0 0 0,1 0 0,-1 1 0,1 0 0,-3 1-25,6-2 14,0 1 0,0 0 1,0 0-1,0 1 0,1 0 0,-1 0 0,1-1 1,-1 2-1,1-1 0,-1 0 0,2 1 1,-2 0-1,2 0 0,-1 0 0,1-1 0,-1 2 1,1-1-1,0 1 0,1-1 0,-1 1 1,1 0-1,0 0 0,0 0 0,0 0 0,0-1 1,1 2-1,0-1 0,0 0 0,1 0 1,-1 0-1,1 0 0,0 1 0,1-1 0,-1 0 1,0 0-1,2 2-14,-1 2 69,2 0-1,0 0 1,0 0 0,0 0 0,0 0-1,2 0 1,-1-1 0,1 0-1,6 7-68,-11-14 10,1 0-1,-1 1 0,1-1 0,0 0 0,-1 0 0,1 0 1,0 1-1,0-1 0,-1 0 0,0 1 0,1-1 0,0 0 0,0 0 1,-1 0-1,1 0 0,0 0 0,0 0 0,-1 0 0,1 0 0,0 0 1,-1 0-1,1 0 0,0-1 0,0 1 0,-1 0 0,1-1 0,-1 1 1,1 0-1,0 0 0,-1 0 0,1-1 0,-1 1 0,1 0 1,0-1-1,-1 0-9,22-16 65,-19 15-45,17-18 47,-2 1 0,-1-1 0,0-1 0,-2-1 1,-1 1-1,0-2 0,6-21-67,11-31 16,12-64-16,-25 80 4,-10 36-4,-4 13 0,-1 1 0,0-1 0,-1 0 0,0 0 0,-1 0 0,0 0 0,-1-5 0,-1 10-21,1 4-86,-4 19 43,2 0 0,1 0 0,1 0 0,0 0-1,1 0 1,3 5 64,-2-1 1,5 117 917,-9 36-918,-1-35 2005,0-152-2850,0-11-7568,1 13 1181</inkml:trace>
  <inkml:trace contextRef="#ctx0" brushRef="#br0" timeOffset="20699.373">10634 417 6400,'0'0'384,"0"0"85,0 0 363,-9-16 2688,7 14-3464,0-1 0,-1 1 0,0 0 0,0-1 0,0 1 0,0 0 0,0 0 0,-1 0 0,2 1 0,-2-1 0,0 1 0,0 0 0,1 0 0,-1 0 0,0 0 0,1 1 0,-2-1 0,1 0 0,1 1 0,-2 0 0,2 0 0,-1 0 0,-1 0 0,2 1 0,-1 0 0,0-1 1,0 1-1,0-1 0,0 2 0,1-1 0,-1 0 0,1 1 0,-1-1 0,-2 3-56,0 0 59,-1-1 1,1 2 0,0-1-1,0 1 1,0 0-1,1 0 1,0 0 0,0 1-1,0-1 1,2 1-1,-2 0 1,2 0 0,0 0-1,0 0 1,0 1 0,0 2-60,2-4 45,0-1 1,0 1 0,1-1 0,-1 1 0,1 0-1,1-1 1,-1 1 0,1-1 0,0 1 0,0-1 0,0 0-1,1 0 1,0 1 0,0-1 0,0 0 0,1 0 0,0 0-1,0 0 1,0 0 0,0-1 0,1 1 0,0-1-1,-1 0 1,2 0 0,-1 0 0,1 0 0,-1 0 0,1-1-1,0 0 1,-1 0 0,1 0 0,3 1-46,-3-2-387,1 0 0,-1 0 0,1 1 1,0-2-1,0 0 0,0 1 0,0-1 0,0 0 0,-1-1 1,1 1-1,0-1 0,0 0 0,0-1 387,11-2-4672,0 0 363</inkml:trace>
  <inkml:trace contextRef="#ctx0" brushRef="#br0" timeOffset="23610.691">10299 0 3840,'0'0'149,"2"1"107,2 1 215,1 0 0,0 0-1,0-1 1,0 1-1,-1-1 1,1 0 0,1 0-1,-1-1 1,-1 1 0,1 0-1,1-1 1,-1 0 0,0-1-1,0 1 1,0-1 0,2 0-471,-2 0 122,0 1 0,0-1 0,1 1 0,0 0 0,-1 0 0,0 1 1,2-1-123,-7 0 8,2 0 1,-1 1-1,-1-1 1,2 1 0,-1-1-1,-1 0 1,2 1-1,-1-1 1,-1 1 0,1-1-1,0 1 1,0 0-1,0-1 1,0 1 0,-1-1-1,1 1 1,-1 0-1,1-1 1,0 2 0,-1-2-1,0 1 1,1 0-1,-1 0 1,1-1 0,-1 1-1,1 0 1,-1 0-1,0 0 1,0 0 0,0 0-1,0 0 1,0-1 0,0 2-1,0-2 1,0 1-1,0 0 1,-1 1-9,-4 12 65,1-1 0,-1 0 0,-2 1 0,0-1 0,0 0 0,-1-1 0,-1 0 1,-7 7-67,-15 23 100,31-42-97,0 0 1,0 1 0,0-1-1,0 0 1,-1 0 0,1 1-1,0-1 1,0 1 0,0-1-1,0 0 1,0 0 0,-1 1-1,1-1 1,0 1 0,0-1-1,0 0 1,0 1 0,1-1-1,-1 1 1,0-1 0,0 0-1,0 0 1,0 1 0,1-1 0,-1 0-1,0 1 1,0-1 0,0 1-1,0-1 1,0 0 0,1 0-3,15 6 191,22-5 174,-33-1-343,32-2 733,-18 0-2295,0 1-5611,-10 1 986</inkml:trace>
  <inkml:trace contextRef="#ctx0" brushRef="#br0" timeOffset="24579.383">10257 1179 2560,'0'0'789,"0"0"86,0 0 42,0 0 86,0 0 21,-5-17 1706,1 9-2535,0 0 0,-1-1-1,0 1 1,-1 1 0,0-1-1,-1 1 1,0-1 0,0 2-1,0-1 1,-1 1 0,-1 0-1,0 0 1,1 0 0,-1 1-1,-1 1 1,0-1-195,8 5 16,0-1 1,1 1-1,-1-1 1,0 1-1,0 0 1,0 0-1,1 0 0,-1 0 1,0 0-1,0 0 1,0 0-1,1 1 1,-1-1-1,0 1 1,1-1-1,-1 1 0,1 0 1,-2-1-1,2 1 1,-1 0-1,1-1 1,-1 1-1,1 0 0,0 0 1,0 0-1,-1 0 1,2 1-1,-3-1-16,-2 5 70,0-1 0,0 0 0,0 0 1,2 1-1,-5 6-70,-1 6 156,0 1 0,2-1 1,0 1-1,2 1 1,1-1-1,1 1 1,1-1-1,0 1 1,3 13-157,-1-32 53,0 0 1,0 1 0,0-1 0,0 0 0,1 0 0,-1 1 0,0-2 0,0 2 0,1-1 0,0 0 0,0 0 0,-1 1 0,1-2 0,0 2 0,0-1-54,0 0 19,0-1 0,-1 0 0,1 1 0,0-1 0,-1 0 0,1 0 0,-1 0 0,1 0 0,0 0 0,0 1 0,-1-1 0,1 0 0,0 0 0,0 0 0,-1 0 0,1 0 0,-1-1 0,1 1 0,0 0 0,-1 0 0,1 0 0,0 0 0,0 0 0,-1-1 0,0 1 0,1 0 0,0-1 0,-1 1 0,1 0 0,-1-1 0,1 1 0,0 0 0,-1-1 0,0 1 0,0-1 0,1 1-19,15-15 155,0 0 1,0-1-1,-2 0 0,5-9-155,5-5 83,0-1-35,-2-1 0,-1-1 0,-2 0 0,-2-2 0,-1 1 0,-3-1 0,-2-1 0,0-3-48,-14 44-180,-16 52 82,11-1 104,4 2-1,1-1 0,5 0 1,7 37-6,-8-76-230,2 0 1,1 0 0,0 0-1,5 9 230,-8-27-1813,3-7-5896,6-6 5486,-3 6 1446,9-13-503,0 0-405</inkml:trace>
  <inkml:trace contextRef="#ctx0" brushRef="#br0" timeOffset="24869.129">10414 1058 7808,'0'6'553,"2"-1"-1,-1 1 1,1 0 0,0 0 0,1-1 0,0 1-1,0 0 1,0-1 0,4 4-553,9 17 1958,122 230 1988,-139-273-12886,2 9 5891,-1-11-3521</inkml:trace>
  <inkml:trace contextRef="#ctx0" brushRef="#br0" timeOffset="25135.176">10585 1095 9088,'0'7'874,"-1"-3"-511,0 0-1,0 0 1,0 0 0,-1 0-1,1-1 1,0 1-1,-2 0 1,1 0-1,0 0 1,-1-1-1,-2 3-362,-36 38 1685,31-35-1491,-22 24-1,-17 15 416,14-17-5038,28-25-3933</inkml:trace>
  <inkml:trace contextRef="#ctx0" brushRef="#br0" timeOffset="25494.628">10668 981 9984,'0'0'384,"2"2"85,25 19 1666,-20-16-1831,0 1 1,-1-1-1,1 0 1,-1 1-1,0 0 1,-1 0 0,2 2-305,-7-7 43,0 1 1,0-1-1,0 1 1,1-1-1,-1 0 1,0 0-1,0 1 1,0-1 0,-1 1-1,1-1 1,0 0-1,0 1 1,-1-1-1,1 0 1,-1 1-1,0-1 1,1 0-1,-1 0 1,-1 1-44,-20 25 340,14-18 7,5-5-190,0 0-1,0-1 1,1 1-1,-1 0 1,1 0 0,0 2-157,1-6 23,1 1 0,0-1 1,0 0-1,0 1 0,0-1 1,0 1-1,0-1 1,0 0-1,0 1 0,0 0 1,0-1-1,0 0 1,0 1-1,0-1 0,1 1 1,-1-1-1,0 0 1,0 0-1,0 1 0,0-1 1,0 0-1,1 1 1,-1-1-1,1 1 0,-1-1 1,0 0-24,2 1 22,-1-1 0,0 1 0,1-1 0,-2 0 0,2 0 0,-1 0 0,1 1 0,-1-1 0,0 0 0,1 0 0,-1 0 0,1 0-1,-2-1 1,2 1 0,0 0-22,39-9-1457,-15 0-4360,-12 4-1948</inkml:trace>
  <inkml:trace contextRef="#ctx0" brushRef="#br0" timeOffset="31872.221">3049 620 11776,'0'0'149,"0"0"128,0 0 193,0 0 63,0 0 107,0 0 85,0 0-42,-1-2 21,-7-26 98,-2 2 0,-1-1 0,-1 1 0,-2 0 0,-16-23-802,26 45 28,1-1-1,0 0 0,-1 1 1,0 0-1,0 0 0,-1 0 1,1 0-1,-1 0 0,0 1 1,0 0-1,-4-2-27,8 4-1,-2 0 1,2 1-1,-1-1 1,0 0-1,1 1 1,-1 0-1,0-1 0,1 1 1,-2-1-1,2 1 1,-1 0-1,0 0 0,0 0 1,0 1-1,0-1 1,1 0-1,-1 1 1,0-1-1,0 0 0,0 1 1,1 0-1,-1-1 1,0 2-1,1-2 0,-1 1 1,1 0-1,-1 0 1,1 0-1,-1 0 1,1 0-1,-1 0 0,2 1 1,-2-1-1,1 0 1,1 1-1,-2-1 0,1 1 1,1-1-1,-1 1 1,0 0 0,-8 18-4,1 0 0,1 1 0,1-1 0,1 1 0,-2 19 4,-1 3-2,3-21 13,2-12 4,0 0-1,1 0 1,1 1 0,0-1-1,0 1 1,1-1 0,1 1-1,0 0-14,-1-11 7,0 0-1,1 1 0,-1-1 1,0 0-1,0 1 1,1-1-1,-1 0 0,0 0 1,1 0-1,-1 0 0,0 1 1,0-1-1,0 0 0,1 0 1,-1 1-1,1-1 0,-1 0 1,1 0-1,-1 0 0,0 0 1,0 0-1,0 0 1,1 0-1,-1 0 0,1 0 1,-1 0-1,1 0 0,-1 0 1,0 0-1,0 0 0,1 0 1,-1 0-1,0 0 0,1 0 1,-1 0-1,1-1 0,-1 1 1,0 0-1,0 0 1,0-1-1,1 1 0,-1 0-6,14-7 117,2-8-37,-1-1 0,-1 0 1,-1 0-1,0-1 0,-2-1 0,0 0 0,-2 0 0,0 0-80,19-47 118,10-46-118,-33 95 9,37-143 256,-36 129-274,-7 81-225,-9 0 99,1-17 10,4 0 1,-2 30 124,8-5-32,2 0 0,4-1 0,3 1 0,14 47 32,-19-83 564,-5-19-184,0-13-322,-1-12-2617,4 0-4161,0 5-2176</inkml:trace>
  <inkml:trace contextRef="#ctx0" brushRef="#br0" timeOffset="32589.003">3393 443 10240,'-1'-2'398,"0"0"1,0 1-1,1 0 1,-1-1-1,1 1 1,-1-1-1,1 1 1,0-1-1,-1 0 0,1 1 1,0-1-1,0 0 1,0 1-1,1-1-398,-5-22 1696,4 21-1599,-2 0 0,1-1 0,-1 1 1,1 1-1,-2-2 0,2 1 0,-1 1 0,-1-1 0,1 0 0,-1 0 0,0 1 0,1 0 0,-1-1 1,0 1-1,-1 1 0,2-1 0,-1 0 0,-1 0 0,0 1 0,0-1 0,1 0-97,-2 2 9,1-1-1,-1 0 0,1 1 1,0 0-1,0 0 0,-1 0 1,1 0-1,0 1 0,-1 0 1,1-1-1,0 1 0,-1 0 0,1 1 1,0-1-1,1 1 0,-2 0 1,1-1-1,1 1 0,-1 0-8,-3 2 0,1 1-1,0-1 1,0 1-1,0 0 1,1 0-1,0 1 1,-1-1-1,2 1 1,0 0-1,-1-1 1,1 2-1,1-1 1,0 1 0,0 0-1,1-1 1,-1 1-1,2 0 1,-1 0-1,1 1 1,0-1 6,0-1 0,1 0-1,0 1 1,1 0 0,0-1 0,0 0 0,0 1-1,1-1 1,0 1 0,0-1 0,1 0 0,0 0-1,0 0 1,1 0 0,-1-1 0,2 1 0,-1-1-1,1 1 1,0-2 0,4 4-6,-4-4 79,1 0 0,0-1 0,0 1 0,0-1 0,0-1 0,1 1 0,0-1 0,-1 0 0,1 0 1,0-1-1,1 1-79,28 1-7824,-36-3-1200</inkml:trace>
  <inkml:trace contextRef="#ctx0" brushRef="#br0" timeOffset="33202.389">2770 850 13440,'0'0'128,"0"0"0,17 2 810,14 2-215,0-1 0,0-2 1,0-1-1,0-1 0,28-3-723,37-10 1144,20-7-1144,14-2 701,-113 21-634,-11 2-183,-1-1 0,0 1 0,1-2-1,-1 1 1,0 0 0,1-1 0,0 0 116,-5 2-2198,-1 0-4073,-3 0-773,-1 1 6085,-1 0 578,-2 1-963</inkml:trace>
  <inkml:trace contextRef="#ctx0" brushRef="#br0" timeOffset="33879.466">3049 1313 9088,'2'-5'733,"0"-1"1,0 1 0,-1 0-1,0 0 1,0-1-1,-1 1 1,1-1-1,-1-1-732,-1-1 450,1-1 1,-1 0 0,0 1-1,-2 0 1,-1-7-452,2 10 79,0 0-1,1 1 1,-2-1-1,0-1 1,1 2 0,-1 0-1,0-1 1,-1 1 0,0-1-1,0 1 1,0 0-1,0 1 1,0-1 0,-1 1-1,0-1 1,0 1 0,0 0-1,0 1 1,-3-2-79,6 4 4,1-1-1,-1 1 1,1 0 0,-1 0-1,1 0 1,-1 0 0,1 0 0,-1 1-1,1-1 1,-1 0 0,1 0 0,-1 1-1,1-1 1,-1 1 0,2-1 0,-2 1-1,1 0 1,-1-1 0,1 1 0,0-1-1,0 2 1,0-2 0,0 1 0,0 0-1,0 0 1,0 0 0,0 0 0,1 0-1,-1 0 1,0 1 0,0 0-4,-4 5-3,1 0 1,0 1 0,0 0-1,1 1 3,2-9 0,-6 19 0,1-2 0,0 2 0,2-1 0,0 1 0,2 0 0,0 0 0,2-1 0,0 2 0,2-1 0,0 0 0,-2-17 12,0 0 0,0 0 0,0-1-1,1 0 1,-1 1 0,1-1-1,-1 1 1,1-1 0,0 1-1,0-1 1,-1 1 0,1-1-1,0 0 1,0 1 0,0-1 0,1 0-1,-1 1 1,0-2 0,0 1-1,1 1 1,-1-2 0,1 1-1,-1 0 1,1 0 0,0 0-1,-1-1 1,1 1 0,0-1-12,1 0 25,0 0 1,-1 0 0,1 0-1,0-1 1,-1 1 0,1-1-1,0 0 1,-1 1 0,1-2-1,-1 2 1,0-2 0,0 1-1,1 0 1,-1 0 0,0-1-1,0 0 1,0 1 0,1-2-26,9-8 73,-1 0 0,0 0 0,-1-1 1,-1 0-1,0-1 0,-1 0 0,-1 0 1,0-1-1,-1 1 0,-1-1 0,3-8-73,3-19 102,-2 0-1,-3-1 0,0-17-101,-4 10 63,-1 34-177,-2 37-48,7 106 139,0-18 24,-3 51-1,-3-140-64,-1-16-43,1 0 0,0 1 1,0-1-1,1 0 1,-1 0-1,2 0 1,-2 0-1,3 0 0,-2 0 107,0-5-334,-1 0-1,1 0 1,-1 0 0,0 0-1,0 0 1,0 0-1,1 0 1,-1 0-1,1 0 1,-1 0-1,1 0 1,-1 0-1,0 0 1,0 0 0,0 0-1,1 0 1,-1 0-1,0 0 1,1 0-1,-1-1 1,1 1-1,-1 0 1,0-1-1,0 1 1,0 0 0,0 0-1,0 0 1,1-1 334,-1 1-86,11-11-6996,0-2 5055</inkml:trace>
  <inkml:trace contextRef="#ctx0" brushRef="#br0" timeOffset="34501.043">3283 1109 11392,'0'0'640,"0"0"42,0 0 172,0 0-44,0 0-340,0 0-65,1 17 1003,8 11-811,1 1-1,1-2 1,2 0 0,1 1-597,0 0 441,-1 1 1,-1 0 0,4 20-442,-11-18 237,0-1 644,-2-23-5542,-1-9-6217,13-36 7657,-9 18 1642</inkml:trace>
  <inkml:trace contextRef="#ctx0" brushRef="#br0" timeOffset="34816.617">3524 1136 16256,'-7'12'404,"0"-2"0,-1 1 1,0-1-1,0-1 1,-1 1-1,-1-1 1,-10 7-405,-3 6 368,-58 51 494,17-17-572,2 5-290,62-59-10900,6-3 5986,11-7 3396,-13 6 952,24-9-991</inkml:trace>
  <inkml:trace contextRef="#ctx0" brushRef="#br0" timeOffset="35884.723">5279 604 9984,'0'0'384,"0"0"85,0 0 342,0 0 63,0 0-63,2-5 21,-2 3-738,8-30 1142,-2-1 1,-2 0-1,-1-4-1236,-2 28 133,-1 0-1,-1 0 0,1 0 0,-2 0 0,1 0 0,-2 0 0,1 1 0,-2-1 1,2 1-1,-2 0 0,-1-1 0,0 1 0,0 0 0,-4-4-132,9 12 1,-1 0-1,1-1 1,0 0 0,0 1-1,-1 0 1,1-1 0,-1 1 0,0-1-1,1 1 1,0 0 0,-1 0-1,0-1 1,1 1 0,-1 0-1,1 0 1,-1 0 0,0-1-1,1 1 1,-1 0 0,1 0-1,-1 0 1,0 0 0,1 0-1,-1 0 1,0 0 0,1 0-1,-1 0 1,1 0 0,-2 0-1,1 1 0,0-1 0,-1 1 1,1-1-1,0 2 0,0-2 0,0 1 1,-1 0-1,2 0 0,-1 0 1,-1 0-1,2 0 0,-1 0 0,0 1 0,-18 35-2,18-35 2,-8 26 0,1 0 0,0 1 0,3-1 0,1 2 0,1-2 0,3 4 0,-1-30 13,1-1 1,0 1-1,0 0 0,0 0 0,1 0 0,-1 0 0,0 0 0,1-1 0,0 1 0,-1 0 0,1-1 0,0 1 0,0 0 1,0-1-1,1 2-13,-2-2 7,0-1 1,1 0 0,-1 0-1,1 0 1,-1 0 0,1 1-1,-1-1 1,0 0 0,0 0 0,1 0-1,-1 0 1,1 1 0,0-1-1,-1 0 1,0 0 0,0 0-1,1 0 1,0 0 0,-1 0-1,1 0 1,-1-1 0,0 1-1,0 0 1,1 0 0,-1 0 0,1-1-8,14-10 115,12-21 35,-2-1-1,-1-1 0,-3-1 1,-1-1-1,8-24-149,-9 20 81,-3-2 0,-2 0 0,-2 0 0,-2-1 0,2-33-81,-12 61-24,-5 21-47,-6 21 38,-8 44 33,3-1 0,-4 73 0,11-44 0,5 13 0,4-112-87,-1 1-1,1-1 0,0 1 1,0-1-1,0 0 0,0 1 1,0 0-1,0-1 0,0 0 1,0 0-1,0 1 0,0 0 1,0-1-1,1 0 0,-1 1 1,0-1-1,0 0 0,1 0 1,-1 1-1,0-1 1,0 1-1,0-1 0,0 0 1,1 0-1,-1 1 0,1-1 1,-1 1-1,1-1 0,-1 0 1,0 0-1,0 0 0,1 1 1,0-1-1,-1 0 0,1 0 1,-1 1-1,1-1 88,17-7-7828,-8 1 724</inkml:trace>
  <inkml:trace contextRef="#ctx0" brushRef="#br0" timeOffset="36263.415">5913 376 12800,'-3'-2'352,"-1"1"1,0-1-1,0 0 0,2 0 1,-2 0-1,1-1 1,0 1-1,0 0 1,0-1-1,1 0 1,0 1-1,-1-2-352,-17-15 1040,14 16-926,2 0 1,-1 0-1,0 0 1,-1 1-1,0 0 1,1-1-1,-1 1 1,0 1 0,0 0-1,1 0 1,-1-1-1,-1 2 1,-4-1-115,1 1 52,0 0 0,0 1 0,0 0 0,0 0 1,0 1-1,0 0 0,1 1 0,-5 1-52,-1 0 11,2 2 0,-1 0 0,1 1 0,0-1 0,1 2 0,0 0 0,0 0 0,1 1 0,0 0-1,0 1 1,-3 5-11,10-11 0,0 1-1,1 0 1,-1 0-1,1 0 0,0 0 1,1 1-1,0-1 0,0 1 1,0-1-1,1 1 1,0 0-1,0-1 0,1 1 1,-1 3 0,2-5 13,-1 0-1,1 1 1,0-1 0,0-1 0,1 2 0,-1-1-1,1-1 1,0 1 0,0 0 0,0 0 0,1-1-1,0 1 1,0-1 0,0 0 0,0 0 0,1 1-1,0-2 1,-1 1 0,5 2-13,1-1 31,-1 1 0,1-1 1,0-1-1,0 0 0,1 0 0,-1 0 0,1-1 0,0-1 1,0 1-1,0-2 0,9 2-31,-10-2-1012,-1 0 1,1-1-1,-1 0 1,1 0 0,0-1 1011,-8 2-4608,-1 0-3072</inkml:trace>
  <inkml:trace contextRef="#ctx0" brushRef="#br0" timeOffset="36707.579">5113 765 11008,'0'0'384,"0"0"128,0 0 533,0 0 107,0 0-405,0 0-129,0 0-63,0 0 21,0 0-128,13 0 320,180-5 693,-1-7 0,20-9-1461,-195 18 966,1 1-5141,-18 6-1081,-11 4-2470,3-2 4590</inkml:trace>
  <inkml:trace contextRef="#ctx0" brushRef="#br0" timeOffset="37369.748">5475 1103 13568,'0'-1'127,"0"0"1,-1-1 0,1 0-1,-1 1 1,1-1 0,-1 1-1,0 0 1,0-1 0,1 1-1,-1 0 1,0 0 0,0-1-1,0 1 1,0 0 0,0 0-1,-1 0 1,1 0 0,-1 0 0,1 0-1,-1 0 1,1 0 0,-1 1-128,-37-23 1692,35 22-1665,-1-1-1,0 1 1,1 0 0,-2 0 0,1 0-1,0 0 1,1 1 0,-2 0 0,1 0-1,0 0 1,0 0 0,0 0 0,0 1-1,0 0 1,0 0 0,0 0 0,0 1-1,1-1 1,-1 1 0,1 0 0,0 0-1,-1 0 1,1 1 0,0 0 0,-1-1-1,2 1 1,-1 0 0,1 0 0,-1 1-27,-5 5 25,0 0 0,0 1 0,1 1 0,0-1 1,2 1-1,-1-1 0,1 2 0,1-1 0,-3 10-25,3-9 13,2-1 0,0 2 0,0-1 0,1 0-1,1 1 1,0 0 0,1-1 0,1 1 0,0-1-1,2 9-12,-3-20 15,1 0 0,-1 0-1,1 0 1,-1 0 0,1 0-1,-1 0 1,0 0 0,1 0-1,0 0 1,-1 0 0,1 0-1,0-1 1,0 1 0,0 0-1,0 0 1,0 0 0,0-1-1,0 1 1,0 0 0,0-1-1,1 0 1,-2 1 0,3-1-15,-1 1 24,0-1 0,0 1 1,0-1-1,1 0 1,-1 0-1,0 0 0,0-1 1,1 1-1,-1-1 1,0 1-1,0 0 1,0-1-1,1 1-24,5-4 56,-1 1 0,1 0-1,-1-1 1,0 0 0,0 1 0,0-2 0,-1 0-56,8-6 74,-2-1 0,-1 0 0,1-1 0,-2 0 0,0-1 0,-1 1 0,-1-1 1,5-10-75,11-29 352,11-42-352,-25 68 36,-1 2-18,8-25 241,3-17-259,-37 101 0,8 8-5,1-2 0,2 2-1,3 0 1,1 0 0,4-1-1,0 1 1,3 0 0,4 8 5,-8-43-219,8 27-964,2-13-7335,-5-13 433</inkml:trace>
  <inkml:trace contextRef="#ctx0" brushRef="#br0" timeOffset="37835.138">5664 1191 11520,'1'-12'1800,"0"0"0,0 1 0,2-1 0,0-1-1800,19-47 1736,-1 19-1457,21-30-279,-41 70 0,-1 0 0,2-1 0,-2 0 0,1 1 0,1 1 0,-2-2 0,2 1 0,-1 0 0,0-1 0,1 2 0,-1-1 0,1 0 0,-1 0 0,-1 1 0,1 0 0,-1 0 0,1 0 0,-1 0 0,0 0 0,0 0 0,1 0 0,-1 0 0,1 0 0,-1 0 0,0 0 0,0 0 0,1 0 0,-1 0 0,1 0 0,-1 0 0,1 0 0,-1 0 0,0 0 0,0 1 0,1-1 0,-1 0 0,0 0 0,1 1 0,-1-1 0,0 0 0,1 0 0,-1 0 0,0 1 0,0-1 0,0 0 0,0 0 0,0 1 0,3 3 0,-1 0 0,-1 1 0,1-1 0,-1 0 0,1 1 0,-1 2 0,0-2 0,12 55 116,-1-3-122,16 40 6,-22-80 39,2-1 0,-1 2 0,2-2 1,1 0-1,0-1 0,1 1 0,9 8-39,-19-23 19,0 0-1,0 1 0,0-1 0,-1 0 0,2 0 1,-1 0-1,0 0 0,1 0 0,-2 0 0,2 0 0,-1 0 1,1-1-1,-1 1 0,1-1 0,-1 1 0,1 0 1,-1-1-1,1 0 0,-1 1 0,1-1 0,0 0 1,-1 0-1,2 1-18,-2-2-119,0 0 0,0 1 0,1-2 1,-1 2-1,0-1 0,1 0 0,-2 0 1,1 0-1,0 0 0,0 0 0,0 0 1,0 0-1,-1 0 0,1 0 0,0-1 1,0 1-1,-1 0 0,0 0 0,0 0 1,1 0-1,-1-1 0,1 1 0,-1-1 0,0 1 119,16-70-11498,-11 45 6613</inkml:trace>
  <inkml:trace contextRef="#ctx0" brushRef="#br0" timeOffset="38146.151">6107 988 14336,'-3'6'342,"-1"-2"1,-1 0 0,0 0 0,1 1 0,-1-1 0,-1-1 0,1 1 0,-1-1 0,1 0 0,-1-1 0,-4 3-343,-19 10 771,-46 36 579,3 2 0,-42 43-1350,42-36 564,47-41-410,15-12-2484,9-6-1723,1-1-6997</inkml:trace>
  <inkml:trace contextRef="#ctx0" brushRef="#br0" timeOffset="39220.706">7303 516 9856,'0'0'128,"0"0"85,0 0 363,0 0 149,0 0-63,6-16 1748,-1-2-1855,-2 0 0,0 0-1,0 0 1,-3 0-1,0-1 1,0 1 0,-2 0-1,-1-1 1,-1-3-555,3 19 18,0 2-1,1-2 1,-1 0 0,1 2 0,-2-2-1,1 1 1,0 0 0,0 0-1,-1 0 1,1 0 0,-1 0 0,1 0-1,-1 0 1,0 0 0,0 0-1,-2 0-17,2 1 0,0 0 0,1 1 0,-1 0-1,0 0 1,1 0 0,-2 0 0,2 0 0,-1 0-1,0 0 1,1 0 0,-2 0 0,2 0-1,0 1 1,-2 0 0,2-1 0,-1 1-1,1 0 1,-1-1 0,0 1 0,1 0 0,-1 0-1,1-1 1,0 2 0,-1-2 0,1 2-1,0-1 1,-7 5 0,1 1-1,-1 0 1,2 0-1,-1 0 1,1 0-1,1 2 1,0-2-1,0 1 0,0 1 1,1-1-1,1 0 1,0 1-1,0 1 1,-4 13-30,2 1 0,0-1 0,2 2-1,1 7 31,2-25 3,0-1 0,0 0-1,0 1 1,1-1-1,0 0 1,1 1-1,-1-1 1,2 0-1,0 1-2,-3-5 6,1-1-1,0 0 0,0 1 0,-1-2 0,2 1 0,-1 1 1,-1-1-1,2 0 0,-1 0 0,0 0 0,0 0 1,1-1-1,-1 2 0,1-2 0,-1 1 0,1 0 0,1 0-5,-1-1 10,0 1-1,1-1 0,-1 0 0,1 0 0,-1 0 0,0 0 0,0 0 0,1 0 0,0-1 0,-1 0 0,0 1 0,0-1 0,0 0 0,1 1 0,-1-1 0,1-1-9,3 0 30,-1-2-1,1 1 1,-1-1-1,0 1 1,0-2-1,0 1 1,-1 0 0,1-1-1,-1 1 1,0-1-1,0 0 1,1-4-30,7-13 88,0 0 1,3-11-89,-11 25 2,32-76 348,2-21-350,-25 64 4,-3-1 0,-1-1 0,0-26-4,-8 63-10,-1 3 1,1 1 0,-1 0 0,0-1 0,0 1 0,0 0 0,0-1 0,0 1 0,-1 0 0,0 0 0,1-1-1,-1 1 1,0 0 0,0-1 9,-5 15-256,-5 29 135,1 1-1,-3 35 122,5-28-13,1 18 99,3 0-1,3 0 0,9 56-85,-7-93 235,-1-30-336,0 0 1,1 0-1,-1-1 0,0 1 0,0 0 0,1 0 1,-1 0-1,0 0 0,0-1 0,0 1 1,1 0-1,-1 0 0,0-1 0,1 1 1,-1 0-1,1 0 0,-1 0 0,0 0 1,0 0-1,1 0 0,-1 0 0,0 0 1,1 0-1,-1 0 0,1 0 0,-1 0 1,0 0-1,0 0 0,1 0 0,-1 0 1,1 0-1,-1 0 0,1 0 0,-1 0 1,0 0-1,0 0 0,0 0 0,1 1 1,-1-1-1,1 0 0,-1 1 0,0-1 1,1 0-1,-1 0 0,0 0 0,0 0 0,0 1 1,0-1-1,0 0 0,1 0 0,-1 0 1,0 1-1,0-1 0,0 1 0,0-1 1,1 0-1,-1 0 0,0 1 0,0-1 1,0 0-1,0 1 0,0-1 0,0 0 1,0 0-1,0 1 101,8-8-9813</inkml:trace>
  <inkml:trace contextRef="#ctx0" brushRef="#br0" timeOffset="39691.823">7824 310 14720,'-4'-4'136,"0"0"0,1 1 0,-1 0 1,0-1-1,-1 1 0,1 1 1,-1-2-1,0 2 0,0 0 1,0-1-1,0 2 0,-1-1 1,1 0-1,0 1 0,0 0 0,-1 0 1,1 0-1,-1 1 0,0 0 1,1-1-1,-1 2 0,1-1 1,-1 0-1,0 1 0,1 0 1,-1 0-1,0 1 0,1-1 0,0 1 1,-1 1-137,-1-1-6,-1 1 0,2 1 0,-2-1 1,2 1-1,0 0 0,-1 1 0,1-1 1,0 1-1,1 0 0,0 0 0,0 0 0,0 1 1,1 0-1,-1 0 0,2 0 0,-1 0 1,1 0-1,0 1 0,1-1 0,0 1 0,-1 0 6,2 2 22,0-1-1,1 0 0,0 1 0,1-2 0,0 1 1,0 1-1,1-2 0,0 2 0,1-2 0,0 1 1,0 0-1,1-1 0,0 1 0,0-1 0,1 0 1,1 0-1,0-1 0,5 6-21,-6-7 45,1 1 0,0-1 0,0 0 0,1 0 0,0 0 0,-1-1-1,2 0 1,-1 0 0,1-1 0,0 0 0,0 1 0,0-2 0,0 0 0,0 0 0,1 0 0,-1-1 0,1 0 0,0 0-1,-1-1 1,9 0-45,1-4-680,-11-1-3256,-8-1-5890,-6 4 4429</inkml:trace>
  <inkml:trace contextRef="#ctx0" brushRef="#br0" timeOffset="40122.809">7048 731 11264,'-4'1'2969,"8"0"-1119,19 2-493,34 4-920,83-7 373,0-6 1,14-6-811,-15 2 320,-79 4-194,-10 3 25,19-1-151,-64 6-1656,-14 1-1439,7-2 2257,-13 3-9188</inkml:trace>
  <inkml:trace contextRef="#ctx0" brushRef="#br0" timeOffset="40898.122">7325 1181 11520,'2'-8'417,"-1"-1"0,1-1 0,-1 1 0,-1 0 1,0 0-1,0 0 0,-2 0 0,1 0 0,-1 0 0,-1 0 1,0 0-1,0 1 0,0 0 0,-2-1 0,1 1 0,-1 0 1,-1 0-1,-4-5-417,9 11 14,0 1 0,-1 1 0,1-2 0,-1 1 0,1 0 0,-1 1 0,1-2 0,-1 2 0,1-1 0,-1 1-1,1-1 1,-1 0 0,0 1 0,1 0 0,-1-1 0,0 1 0,0-1 0,0 1 0,0 0 0,-1 0-14,0 1 5,0 0-1,-1-1 1,1 1-1,-1 0 1,1 0-1,0-1 1,0 2-1,0 0 1,0-1-1,-3 2-4,-2 2-4,-1 1-1,2 0 1,-1 1 0,1-1 0,0 1-1,-5 7 5,4-3 2,0 0-1,2 0 0,-1 1 1,2 0-1,0 0 0,0 0 1,2 0-1,0 1 0,0 0 1,1-1-1,1 1 0,1 0 1,0-1-1,0 1 0,1 0 1,4 10-2,-5-21 11,0-1 1,1 1-1,0-1 1,0 1-1,-1-1 1,1 1 0,0-1-1,0 0 1,0 1-1,0-1 1,0 0-1,0 0 1,0 1-1,1-1 1,-1 0-1,1 0 1,-1 0 0,1 0-1,-1-1 1,1 1-1,1 0-11,0 0 17,0 0 0,0 0 0,0-1 0,0 0 0,0 0 1,0 1-1,0-1 0,0-1 0,0 1 0,0 0 0,1 0 0,0-1-17,4-1 37,1 0 1,0-1-1,-1 0 1,0 0-1,1 0 0,-1-1 1,-1-1-1,6-2-37,8-9 93,-1-1-1,-1 0 0,0-1 0,-1-1 0,-2 0 1,0-1-1,-2-1 0,0 0 0,3-9-92,-1-2 111,-1-2 1,-2 0-1,-1 1 1,-2-3-1,4-34-111,-14 69 18,2-19-47,-4 17-36,-5 8 13,-2 9 13,1 1 1,1 0-1,0-1 1,1 2-1,1-1 0,-3 14 39,0 9-54,2 2-1,0 7 55,5-9-16,1 0 0,1 1 0,3-1 0,7 23 16,-11-57-217,1 0 1,0-1 0,0 1-1,1-1 1,-1 1 0,1-1-1,0 1 1,-1-1 0,2 1 0,0-1-1,-1-1 1,2 2 216,-4-3-431,2 0-1,-1 0 1,0-1 0,0 1 0,1 0-1,-1-1 1,1 1 0,-1 0 0,1-1-1,-1 0 1,1 0 0,-1 1 0,1-1-1,-1 0 1,1 0 0,-1 0 0,1 0-1,-1 0 1,1 0 0,0 0 0,-1-1 0,1 1-1,-1 0 1,1 0 0,-1-1 0,1 0-1,-2 1 1,2-1 0,-1 0 0,1 1-1,-1-2 1,0 2 0,1-1 0,0-1 431,3-2-262,0 0 0,0 0 0,1-2 0,-2 2 1,0-1-1,3-4 262,-7 9-8,19-22-1080</inkml:trace>
  <inkml:trace contextRef="#ctx0" brushRef="#br0" timeOffset="41356.176">7631 1191 10368,'-1'0'140,"1"0"1,-1 0-1,1 0 1,-1 0-1,1 0 1,0 0-1,0-1 1,-1 1-1,1 0 0,-1 0 1,1 0-1,-1 0 1,1 0-1,0 0 1,0 0-1,-1-1 1,1 1-1,-1 0 1,1-1-1,0 1 1,-1 0-1,1 0 1,0 0-1,0-1 1,0 1-1,0 0 1,-1 0-1,1-1 1,0 1-1,0-1 0,0 1 1,0 0-1,-1 0 1,1-1-1,0 1 1,0-1-1,0 1 1,0 0-1,0 0 1,0-1-1,0 0-140,8-20 1568,22-25-1742,-27 42 572,16-23-98,6-8 275,23-23-575,-47 57 1,-1 0 0,0 1 0,1-1 0,0 1 0,0-2-1,-1 2 1,1 0 0,0-1 0,0 0 0,0 1 0,0-1 0,-1 1 0,2-1 0,-1 1 0,1-1-1,-2 1 2,1 0 0,-1 1 0,0-1 0,0 0 0,1 0 0,-1 0 0,1 0 0,-1 0 0,0 0 0,1 0 0,-1 0 0,0 0 0,0 0 0,1 1 0,-1-1 0,0 0 0,1 1 0,-1-1 0,0 0 0,1 0 0,-1 0 1,0 1-1,0-1 0,0 0 0,0 1 0,0-1 0,0 0 0,1 0-2,4 26 162,-4-21-118,12 85 769,-4 16-813,2 21 617,-9-114-532,-2-16-2237,1 0 0,0-1 0,0 1 0,1 0-1,-1-1 1,1 1 0,1-2 2152,2-4-3132,3-11 871</inkml:trace>
  <inkml:trace contextRef="#ctx0" brushRef="#br0" timeOffset="41611.774">7970 1046 14208,'-111'83'4363,"27"-20"-1537,-75 42-2826,154-102 498,-8 5-3996,10-8-357,6-6-895,2-1-2098</inkml:trace>
  <inkml:trace contextRef="#ctx0" brushRef="#br0" timeOffset="42740.119">11469 527 11776,'0'0'128,"0"0"42,0 0 172,0 0 63,0 0 86,0 0 63,0 0 172,-1-2-1,0-4-586,-1 0 1,0 1 0,-1-1-1,1 1 1,-1-1-1,-1 1 1,0 0-1,1 0 1,-1 0-1,0 0 1,-1 1-1,0-1 1,0 1 0,0 0-1,-1 0 1,1 0-1,-1 1 1,0 0-1,0 0 1,0 0-1,-1 1 1,1 0 0,-1 0-1,-5-1-139,10 3 1,-1 0 0,0 0 0,1 0 0,0 0 0,-1 0 0,1 1 0,0 0 0,-1-1 0,1 1-1,0 0 1,0 0 0,0-1 0,0 2 0,0-1 0,0 0 0,0 1 0,0-1 0,0 0 0,1 0 0,-1 1 0,0 0 0,1-1 0,0 1 0,0 0-1,-1 0 0,-5 7 0,1 1-1,1 0 0,-1 0 0,0 3 1,4-7 1,-1-2 0,-14 33-4,-6 23 3,20-49 3,0-1 0,0 1 0,1 1 0,1-1 0,0-1 0,1 2 0,0-1 0,1 1-3,-1-11 17,0 0-1,0 0 1,0 0 0,0 0 0,0 0 0,1 0-1,-1 0 1,0 0 0,1-1 0,-1 2 0,1-2 0,-1 1-1,0 0 1,1 0 0,0-1 0,0 1 0,-1 0-1,1-1 1,0 1 0,0 0 0,-1-1 0,1 1 0,0 0-1,0-1 1,0 0 0,0 1 0,1-1-17,-1 0 27,1 0 0,-1 0 0,2 0 0,-2 0 0,1 0 1,-1 0-1,1 0 0,0-1 0,-1 1 0,1-1 0,-1 1 0,1-1 0,-1 0 1,1 0-1,-1 1 0,1-1-27,7-5 92,0 0 1,-1 0 0,0-1-1,7-7-92,7-9 88,0-2 0,-2-1-1,-2 0 1,-1-1 0,0-1-1,-1-4-87,11-27 57,-3-2 0,6-27-57,-22 62 26,-1 1 0,-1-1-1,-3 0 1,0-1-1,-1-12-25,-6 26-57,3 13 53,1-1 0,0 1 0,-1 0 0,1 0 0,0 0 0,0 0 1,0 0-1,-1 0 0,1 1 0,-1-1 0,1 0 0,0 0 0,0 0 0,0 0 0,-1 0 0,1 0 0,0 0 0,-1 0 0,1 0 0,0 0 0,-1 1 0,1-1 0,0 0 0,0 0 0,0 0 1,0 0-1,0 1 0,-1-1 0,1 0 0,0 1 4,-15 24-187,-1 21 184,2 1 1,2 1 0,3 0-1,2 1 1,3-1-1,2 1 1,3 0 0,3 0-1,5 22 3,-3-44-362,-4-27 68,-1 0 1,0 0 0,0 0-1,-1 0 1,2 0 0,-1 0-1,0-1 1,0 1 0,0-1-1,0 1 1,0 0 0,0-1 0,0 1-1,0 0 1,0-1 0,-1 0-1,1 1 1,0-1 0,0 0-1,-1 1 294,25-19-6846,16-5 3580,-22 13 2499,7-5-1196</inkml:trace>
  <inkml:trace contextRef="#ctx0" brushRef="#br0" timeOffset="43123.65">11949 336 13824,'-20'-7'1173,"11"3"-1021,-1 1 0,1 1 0,-1 0 0,0 0 0,1 1 0,-1-1 0,0 2 0,0-1 1,0 1-1,0 1 0,0-1 0,0 2 0,0-1 0,1 1 0,-1 0 0,1 0 0,0 1 0,-1 1 0,1-1 0,-3 3-152,-1 1 40,0 0 1,1 0-1,0 1 0,1 1 0,0 0 0,0 0 0,1 0 0,0 1 0,2 1 0,-1-1 0,1 2 0,1-1 0,-1 3-40,6-11 32,0-1 0,1 2 0,0-1 0,-1-1 0,2 1 0,-2 1 0,2-1 0,-1 0 0,1 0 0,0 0 0,0 1 0,0-1 0,0 0 0,0 0 0,1 0 0,0 1-1,0-2 1,-1 1 0,2 0 0,-1 1 0,1-2 0,-1 1 0,1 0 0,0-1 0,0 1 0,0 0 0,1-1 0,-1 1 0,2 0-32,2 1 60,-1 0 0,1 0 1,1-1-1,-1 0 0,1 0 1,-2 0-1,2 0 0,1-2 1,-2 1-1,1 0 0,0 0 0,0-2 1,0 1-1,7 0-60,10-1 29,-1-1 0,21-2-29,-6-2-5263,-27 3-5254</inkml:trace>
  <inkml:trace contextRef="#ctx0" brushRef="#br0" timeOffset="43535.36">11252 920 10368,'0'-2'-116,"0"2"262,0-1 0,0 1 1,0-1-1,0 1 0,0 0 1,0-1-1,0 1 1,0 0-1,0-1 0,0 0 1,0 1-1,1 0 0,-1-1 1,0 1-1,0-1 0,0 1 1,0 0-1,0-1 1,1 1-1,-1-1 0,0 1 1,1 0-1,-1 0 0,1-1 1,-1 1-1,0 0 1,0 0-1,1-1 0,-1 1 1,1 0-1,0-1 0,-1 1 1,0 0-1,0 0 0,1 0 1,0 0-1,-1 0 1,1 0-1,-1 0 0,0 0 1,1 0-1,0 0 0,-1 0 1,0 0-1,1 0 0,-1 0 1,1 0-1,0 0 1,-1 0-1,0 0 0,1 0 1,-1 1-1,1-1 0,0 0 1,-1 1-1,0-1-146,6 0-763,70 7 1579,1-4 1,-1-2 0,32-5-817,229-26-2194,-335 30-1625,-2 0-5951</inkml:trace>
  <inkml:trace contextRef="#ctx0" brushRef="#br0" timeOffset="44250.81">11521 1271 12288,'1'-12'450,"-2"1"0,1-1 0,-2 1 0,0-1 0,-1 1 0,0 0 0,-1 0 1,0 0-1,-1 1 0,-5-8-450,9 16 35,0 0 1,-1 1 0,1-1-1,-1 0 1,0 0 0,1 1-1,-1-1 1,0 1 0,0 0-1,0-1 1,-1 1-1,1 0 1,0 0 0,0-1-1,-1 2 1,1-1 0,-1 0-1,0 1 1,1-1 0,-3 1-36,1-1 23,0 1 0,-1 1 1,1-1-1,0 0 0,0 1 1,0-1-1,0 2 0,0-1 1,-1 0-1,2 1 0,-1-1 1,-1 1-24,-6 4 20,0 0 0,0 0-1,2 1 1,-1 1 0,0-1 0,2 1 0,-1 0 0,1 1-20,-1 1 32,1-1 1,1 2 0,-1-1 0,2 1-1,1 0 1,-1 1 0,2-1-1,-1 1 1,3 0 0,-1-1 0,0 1-1,1 0 1,1 0 0,1 0-1,0 6-32,0-15 18,1 0-1,-1 0 1,1-1 0,0 1-1,-1-1 1,1 1-1,0-1 1,0 1-1,1-1 1,-1 1-1,1-1 1,-1 0-1,1 0 1,0 1-1,0-1 1,0 0-1,0 0 1,1 0-1,-1-1 1,0 1-1,1 0 1,-1-1-1,1 0 1,0 0-18,1 1 35,0-1-1,-1 0 1,2-1 0,-1 1-1,0 0 1,0-1 0,0 0 0,0 0-1,0 0 1,0-1 0,1 0-1,-2 1 1,1-1 0,0 0 0,0 0-1,0 0 1,-1 0 0,1-1-35,7-3 34,-2 1-1,0-2 1,1 1 0,-1-1 0,-1-1 0,0 1-1,0-1 1,-1 0 0,1-1 0,-2 0 0,0 1 0,0-1-1,0-1 1,-1 0 0,0 1-34,13-27-13,-3-1 0,-1 1 0,0-10 13,-4 16 22,-9 25-29,14-37 121,4-33-114,-20 65-111,-3 12 123,4-3-20,-4 8 9,2-1 1,-1 1-1,1 0 0,0 0 0,1 0 0,1 0 0,-1-1 0,1 2 0,1-1-1,-2 1 12,2 152 222,-2-141-338,1 1 0,1-1-1,4 18 105,8 2-3697,-11-38 2663,-1 0 1,0 0-1,1 0 0,-1 0 1,1 0-1,0-1 0,0 1 1,0-1-1,0 1 0,0 0 1,1 0 1033,11 6-3307</inkml:trace>
  <inkml:trace contextRef="#ctx0" brushRef="#br0" timeOffset="44861.256">11657 1288 14080,'7'-1'64,"-6"1"256,-1 0 106,9-25 1345,-2 6-1398,2-1 1,0 1-1,2 0 1,0 1-1,10-12-373,-13 19 61,2 0-1,0 0 0,0 1 1,0 1-1,2-1 0,-1 1 1,2 0-1,-1 2 0,5-3-60,-17 9 1,0 1-1,1 0 0,0 0 0,-1 0 0,1 0 0,-1-1 0,1 1 0,-1 0 0,1 0 0,0 0 0,-1 0 1,1 0-1,-1 0 0,1 0 0,0 0 0,-1 0 0,1 0 0,-1 0 0,1 0 0,0 0 0,-1 1 1,0-1-1,1 0 0,0 0 0,0 0 0,-1 0 0,0 1 0,1-1 0,-1 1 0,1-1 0,-1 0 0,0 0 1,0 1-1,1 0 0,-1-1 0,1 0 0,-1 1 0,1-1 0,-1 1 0,0-1 0,0 1 0,0-1 1,0 0-1,0 1 0,0 0 0,1-1 0,-1 1 0,6 29 74,-6-26-46,6 49 90,30 203 532,-35-247-610,2 1-1,0 0 0,0 0 1,1-1-1,0 1 1,3 1-40,-6-8 10,1 0 0,0 1 0,0-1 0,0-1 0,1 1 0,0 0 0,0 0 0,-1-1 0,1 1 0,0-1 0,0 0 0,1 0 0,-1 0 0,1 0 0,-1 0 0,1-1 0,0 0 0,0 1 0,1 0-10,-3-2-159,-1 0 0,1 0 1,-1 0-1,1 0 0,-1 0 0,1 0 1,-1-1-1,1 1 0,-1-1 1,0 1-1,1 0 0,-1-1 0,0 0 1,0 1-1,1 0 0,-1-1 1,0 0-1,0 0 0,0 1 0,1-1 1,-2 0-1,1 0 0,1 0 1,-2 0-1,1 0 0,0 0 0,0-1 160,18-34-8895,-15 26 6244,9-18 943,6-16 22</inkml:trace>
  <inkml:trace contextRef="#ctx0" brushRef="#br0" timeOffset="45123.524">12136 1070 11776,'0'0'277,"-10"10"1771,-22 17 376,6-6-1364,2 1 0,-7 8-1060,-23 24 368,-2-2 0,-4-2 0,-2-2 0,-56 33-368,116-81-3179,2 0-8511</inkml:trace>
  <inkml:trace contextRef="#ctx1" brushRef="#br1">4464 751,'0'0</inkml:trace>
  <inkml:trace contextRef="#ctx0" brushRef="#br2" timeOffset="-2.14748E6">4636 1727 6912,'0'0'256,"0"0"64,0 0 256,0 0 106,0 0 172,0 0-44,0 0-319,0 0 0,0 0 21,0 0-22,0 0-84,-4-4-1,-51-60 2390,54 62-2667,30 13 127,1-3-62,0-1 0,0-1 0,0-2 0,1 0 0,-1-3-1,31-1-192,42-7 747,44-10-747,16-2 400,68-13-51,-158 19-340,-1 3 0,1 4 0,1 2-1,40 5-8,-4 3 139,15-4-139,-31-1 11,-71 2-73,11 1 601,-31-4-3286,-20-2-3964,4 1-457</inkml:trace>
  <inkml:trace contextRef="#ctx0" brushRef="#br2" timeOffset="-2.14748E6">5399 1860 10752,'0'0'149,"0"0"86,0 0 21,0 0 0,0 0-22,0 0-63,0 0 42,0 0-42,14-9 213,2 3-299,0 1 1,1 1-1,0 0 0,0 2 1,0-1-1,0 2 0,0 1 1,0 0-1,1 1-85,-17-1 23,0-1-1,0 1 1,1 1 0,-1-1 0,0 0 0,0 0-1,1 0 1,-1 1 0,0-1 0,0 0 0,1 1-1,-1-1 1,0 1 0,0 0 0,0-1-1,0 1 1,0 0 0,0 0 0,0-1 0,0 1-1,0 0 1,0 0 0,-1 0 0,1 0-1,0 0 1,0 0 0,-1 1-23,1 0 25,-1 0 1,0 1-1,1-1 1,-1 0-1,0 1 1,0-1-1,0 0 1,-1 0-1,1 1 1,-1-1-1,1 0 1,-1 0-1,0 0 0,0 2-25,-6 11 107,-1 0-1,0-1 1,-1 0-1,-4 4-106,8-9 96,-7 8-47,0 0-1,0-1 1,-2 0-1,0-1 1,-1 0-1,0-1 1,-1-1-1,0 0 1,-1-1-1,-1-1 1,-6 2-49,31-11 81,-1 0 1,0 0 0,1-1 0,0 0-1,-1 0 1,5 0-82,78 1 203,-60-3-80,1 2 0,0 1-1,-1 1 1,0 2-1,0 0 1,6 4-123,-30-8-247,-1 0 2365,-4-1-3784,-1 1-3651,-1 0-5059,0 0 9715</inkml:trace>
  <inkml:trace contextRef="#ctx0" brushRef="#br2" timeOffset="-2.14748E6">5612 1774 7168,'0'0'149,"0"0"150,0 0 277,0 0 85,0 0 107,-11-29 1515,7 25-2232,1 0-1,-1 0 1,0 0 0,0 1 0,0-1 0,0 1 0,-1 0 0,1 1 0,-1-1 0,1 1 0,-1 0 0,0 0 0,0 0 0,0 1-1,-1-1 1,1 1 0,0 1 0,-5-1-51,2 1 24,0 1-1,0-1 1,0 2 0,0-1-1,0 1 1,0 1-1,0-1 1,1 1-1,-1 0 1,1 1 0,-7 4-24,2-1-2,0 1 0,1 1 1,0 0-1,0 1 0,1 0 0,0 0 1,1 1-1,0 0 0,1 1 0,0 0 1,1 0-1,0 1 0,1-1 1,-1 6 1,2-3 21,1 0 0,0 1 1,1 0-1,1-1 0,1 1 1,0 0-1,1 0 0,0 0 1,2 0-1,0 0 0,0 0 1,2 0-1,0-1 0,1 0 1,0 0-1,1 0 0,1 0 1,0-1-1,1 0-21,0 1 36,0-1-1,1 1 1,1-2-1,0 1 1,1-1 0,0-1-1,1 0 1,1 0 0,7 4-36,-13-11 50,0-1 1,0 0 0,0-1 0,0 0-1,1 0 1,-1 0 0,1-1 0,0 0-1,0-1 1,0 1 0,0-1 0,0-1 0,0 0-1,0 0 1,0-1 0,0 1 0,0-2-1,-1 1 1,1-1 0,0 0 0,0-1-51,9-3 164,0-1 0,-1-1 1,0 0-1,0-2 0,-1 1 1,0-2-1,0 0 0,-2-1 1,1 0-1,-1-1 0,-1 0 1,0-1-1,-1 0 0,-1-1 1,1-2-165,-5 6 57,0 1 1,0-1-1,-1 0 1,-1 0 0,0-1-1,0 1 1,-1-1 0,-1 0-1,0 0 1,0 0 0,-1 0-1,-1 0 1,0 0 0,0 0-1,-2 0 1,1 0 0,-1 0-1,-1 0 1,0 0-1,-1 1 1,0-1 0,-5-7-58,1 4 40,-1 0 1,0 1 0,-1 0-1,-1 1 1,0 0 0,-1 0-1,0 1 1,-1 1 0,0 0-1,-6-3-40,8 7 0,0 0 0,0 1 0,-1 0 0,0 1 0,0 0 0,-1 1 0,1 0 0,-1 1-1,0 1 1,0 0 0,0 0 0,0 1 0,-11 1 0,10 3-1310,6 6-6500,14 1 745,6-6 7080,2-2-1679</inkml:trace>
  <inkml:trace contextRef="#ctx0" brushRef="#br3" timeOffset="-2.14748E6">418 1763 5888,'0'0'256,"0"0"106,0 0 428,0 0-1,0 0-426,0 0-86,0 0 86,0 0 21,0 0 21,0 0 43,0 0-149,0 0-65,0 0-84,0 0-22,0 0 0,0 0 0,0 0 0,0 0 0,0 0 0,0 0 0,0 0 21,0 0 107,0 0 128,0 0 43,0 0-214,0 0 0,0 0-63,0 0-22,0 0 0,0 0 0,0 0 0,0 0 0,0 0 0,0 0 0,0 0 0,0 0 0,4 1-22,9 3-73,1 0 1,0-1-1,0 0 0,1-2 0,-1 1 0,0-2 1,1 0-1,-1 0 0,14-3-33,21-3 196,1 2 1,1 2-197,64-6 98,-16-1-13,0 4 0,-1 4 1,33 7-86,85 14 234,143 17 43,-257-29-186,-33-1 173,0-4 0,1-3-264,354-13 768,-71-26-491,-351 38-267,28-1 20,1 0-1,-1 3 1,0 0-1,16 4-29,-32-4 120,0 0-1,0-1 1,1-1-1,-1 0 0,0 0 1,4-2-120,51-4 329,16 4 289,-84 3-490,-1 0 22,0 0-86,0 0-662,0 0-959,0 0-3157,0 0-790,0 0 0</inkml:trace>
  <inkml:trace contextRef="#ctx0" brushRef="#br3" timeOffset="-2.14748E6">1798 2199 7552,'0'0'256,"0"0"21,0 0 107,0 0 43,0 0-235,0 0 0,0 0 256,0 0 85,0 0 86,0 0 21,13-6 576,19-9-987,0-2 0,-1-1 1,-1-2-1,0 0 0,-2-2 1,-1-1-1,0-2 0,15-19-229,-34 35 22,-8 9-22,0 0 0,0 0 0,0 0 0,0 0 0,0 0 0,1 0 0,-1 0 0,0 0 0,0 0 0,0 0 0,0 0 0,0-1 0,0 1 0,0 0 0,1 0 0,-1 0 0,0 0 0,0 0 0,0 0 0,0 0 0,0 0 0,0 0 0,1 0 0,-1 0 0,0 0 0,0 0 0,0 0 0,0 0 0,0 1 0,0-1 0,0 0 0,1 0 0,-1 0 0,0 0 0,0 0 0,0 0 0,0 0 0,0 0 0,0 0 0,0 0 0,0 0 0,1 0 0,-1 1 0,0-1 0,0 0 0,0 0 0,0 0 0,0 0 0,0 0 0,0 0 0,0 0 0,0 1 0,0-1 0,0 0 0,0 0 0,0 0 0,0 0 0,0 0 0,0 0 0,0 1 0,0-1 0,2 15 0,-4 13 0,-5 38 0,2 0 0,4 0 0,5 63 0,-3-94 149,-1-34-170,0-1-470,0 0-1600,0 0-6207</inkml:trace>
  <inkml:trace contextRef="#ctx0" brushRef="#br3" timeOffset="-2.14748E6">2081 1912 9728,'-48'-6'1880,"42"4"-1769,1 1 0,-1 0 1,0 0-1,1 0 1,-1 1-1,0-1 0,0 2 1,1-1-1,-1 1 0,0-1 1,1 2-1,-1-1 1,-2 1-112,-5 4 29,1 0 0,0 1 0,0 0 0,0 0 0,1 2 0,1-1 0,-1 1 0,1 1 0,1 0 0,0 0 0,0 1 0,1 0 0,-1 3-29,-11 17 71,3 1 0,0 1 0,3 0 0,-5 16-71,14-35 37,1 0 0,0 1 1,1 0-1,1 0 0,0 0 0,1 0 1,0 1-1,2-1 0,-1 0 1,2 0-1,0 0 0,1 0 0,1 0 1,0-1-1,1 1-37,-2-6 43,0-1 1,1 0-1,0 0 0,1 0 1,0 0-1,0-1 0,0 0 1,1 0-1,0 0 0,1-1 1,-1 0-1,1 0 0,0 0 1,1-1-1,-1 0 0,1-1 1,0 0-1,1 0 0,-1 0 1,0-1-1,1-1 0,0 1 1,0-1-1,-1-1 1,8 1-44,2-2 140,0 0 0,1-1 0,-1-1 0,0-1 0,0 0 0,0-2 0,-1 0 0,1-1 0,-1 0 0,-1-2 1,11-5-141,28-18 392,-1-2 0,33-28-392,-68 48 82,-1-1 1,-1-1-1,0 0 1,-1-2-1,0 0 0,-2 0 1,0-1-1,0-2-82,-10 13 38,0 0 1,0 0-1,-1 0 0,1-1 0,-2 1 0,1-1 0,-1 0 0,0 0 0,-1 0 0,0 0 1,0 0-1,-1 0 0,0 0 0,0 0 0,0 0 0,-2 0 0,1 0 0,-1 0 0,0 0 0,0 0 1,-1 1-1,0-1 0,-4-6-38,-1 1 59,-1 0 1,0 0-1,-1 1 1,-1 0 0,0 0-1,0 1 1,-1 1-1,0 0 1,-1 1-1,0 0 1,-1 1-1,0 0 1,-12-4-60,12 6-167,0 0 1,0 1-1,-1 1 1,0 0-1,0 1 1,0 1-1,0 0 1,0 1-1,0 0 1,0 2-1,0 0 1,-1 0-1,1 1 0,-7 3 167,20-4-594,0-1 0,0 1 0,0 0-1,0 0 1,0 0 0,0 0 0,1 0-1,-1 1 1,0-1 0,1 0-1,-1 1 1,1 0 0,-1-1 0,0 2 594,1-2-150,1-1 1,0 1 0,-1 0-1,1-1 1,0 1 0,0-1-1,0 1 1,-1 0 0,1-1-1,0 1 1,0 0 0,0-1-1,0 1 1,0 0 0,0-1-1,0 1 1,0-1 0,1 1-1,-1 0 1,0-1 0,0 1-1,0 0 1,1-1 0,-1 1-1,0-1 1,1 1 0,-1-1-1,0 1 1,1-1 0,-1 1-1,1-1 1,-1 1 0,1-1 0,-1 1-1,1-1 1,-1 0 0,1 1-1,-1-1 1,1 0 0,0 0-1,-1 1 1,1-1 0,-1 0-1,1 0 1,0 0 0,0 0 149,12 5-1451</inkml:trace>
  <inkml:trace contextRef="#ctx0" brushRef="#br4" timeOffset="-2.14748E6">8825 1572 7424,'-1'-2'551,"1"-4"2811,27-4-1131,-18 9-2211,0 0 1,0 1-1,0 0 0,0 0 1,1 1-1,-1 0 1,-1 1-1,9 2-20,43 5 93,13-10-69,19 0 348,0 4 0,59 11-372,-131-12 66,1-2 1,-1 1-1,1-2 1,16-3-67,-13 1 117,0 1 1,0 2-1,7 1-117,106 4 636,110-10-636,-101 0 260,0 1 7,-1 7-1,97 16-266,42 34 150,-194-36-40,-59-10-41,0-1-1,0-1 0,1-2 1,0-1-69,209 7 597,-134-3-341,282-1 299,-148-2-171,-240-3-320,-1 0-704,0 0-2261,-3 0-918,-12-2-1557,-10 2-789</inkml:trace>
  <inkml:trace contextRef="#ctx0" brushRef="#br4" timeOffset="-2.14748E6">10223 1832 7936,'0'0'384,"0"0"21,0 0 107,0 0 64,0 0-128,0 0 64,0 0 107,0 0-22,0 0-149,0 0-21,0 0-214,0 0 0,-13 11 150,-7 9-284,0 0 0,1 2 1,1 0-1,1 2 0,2-1 0,0 2 1,-9 21-80,23-12 21,2-32 86,26-9 383,28-11-316,1 2 1,1 3-1,0 3 0,0 2 0,1 2 1,36 3-175,-60 11 268,-29-6-3377,-3-1-3437,-2-1 2109</inkml:trace>
  <inkml:trace contextRef="#ctx0" brushRef="#br4" timeOffset="-2.14748E6">10324 1771 10112,'1'1'0,"-1"0"0,1 0 0,0 1 0,-1-1 0,1 0 0,-1 0 0,1 1 1,-1-1-1,0 0 0,0 0 0,1 1 0,-1-1 0,0 0 0,0 1 0,0-1 0,0 0 1,-1 1-1,1-1 0,0 0 0,0 1 0,-1-1 0,1 0 0,-1 0 0,1 1 0,-1-1 1,0 0-1,1 0 0,-1 0 0,0 0 0,0 0 0,0 0 0,0 0 0,-2 4 18,-6 23 167,2 1 0,0 0 1,2-1-1,2 2 0,0-1 0,2 0 1,1 8-186,-1 13 1007,-7 39-1007,2-57 302,-4 30-2567,10-62-4881</inkml:trace>
  <inkml:trace contextRef="#ctx0" brushRef="#br4" timeOffset="-2.14748E6">10531 1700 8320,'-9'-5'201,"0"0"0,0 1 1,0 0-1,-1 0 1,1 1-1,-1 0 0,0 0 1,0 1-1,0 1 0,0 0 1,0 0-1,0 1 0,0 0 1,0 1-1,0 0 0,0 0 1,0 1-1,0 1 0,0 0 1,-3 1-202,-28 10 76,1 3 1,0 1 0,2 1 0,-3 5-77,35-21 39,-16 8 78,1 2 0,0 0 0,1 1 0,0 2 0,-15 14-117,30-24 22,-1 0 0,1 1 0,0-1 0,1 1 0,-1 0 0,1 0 0,1 1 0,-1-1 0,1 1 0,1 0 0,-1 0 0,1 0 0,1 0 0,0 0 0,0 0 0,0 0 0,1 0 0,0 1 0,1 5-22,3 7 40,1 1 1,0-1-1,2 0 1,0 0-1,2-1 1,0 0-1,1 0 1,1-1-1,1 0 1,1-1-1,0-1 1,1 0 0,1 0-1,1-2 1,0 0-1,1-1 1,0 0-1,1-1 1,1-2-1,5 4-40,-14-11 89,0-1 0,0 1 0,0-2 0,0 1-1,0-1 1,1-1 0,-1 0 0,0 0 0,1-1 0,-1-1-1,1 1 1,-1-2 0,1 1 0,-1-2 0,0 1 0,0-1-1,0-1 1,-1 0 0,1 0 0,-1-1 0,5-2-89,11-8 93,0-2 0,-1 0 0,-1-1 0,0-1 0,-1-1 0,-2-1 0,1-2-93,-1-1 79,0-2-1,-1 0 1,-2 0-1,-1-2 1,-1 0-1,2-8-78,-10 20 57,-1 0 0,0-1 0,-2 1-1,1-1 1,-2 0 0,0 0 0,-2 0-1,1-1 1,-2 1 0,0 0 0,-2 0-1,0-7-56,0 19 71,1-1-1,-1 1 1,0-1-1,0 1 0,0 0 1,-1 0-1,1 0 1,-1 0-1,-1 0 0,1 0 1,-1 1-1,0 0 0,0 0 1,0 0-1,0 0 1,-1 0-1,1 1 0,-1 0 1,0 0-1,0 0 1,0 1-1,0 0 0,-1 0 1,1 0-1,-2 0-70,-9-3-135,-1 2 0,0-1 0,0 2-1,-9 0 136,-36-1-5825,28 1-811,21 2-169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3:49:15.79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799 817 6784,'0'0'640,"0"0"0,0 0 21,0 0 64,0 0-63,0 0-22,0 0 0,0 0-22,0 0-63,-1-5 21,-10-21 24,-1-4 195,0 1-1,-12-17-794,20 40 72,1 0-1,-1 0 1,0 0 0,0 1-1,0 0 1,-1 0 0,1 0-1,-1 1 1,-1-1 0,1 1-1,-1 0 1,1 1 0,-1-1-1,0 1 1,-1 0-72,4 2 4,1 0 1,-1 0-1,1 1 0,-1-1 1,0 1-1,1 0 0,-1-1 1,1 1-1,-1 0 0,0 1 1,1-1-1,-1 0 1,1 1-1,-1-1 0,1 1 1,-1 0-1,1 0 0,-1 0 1,1 0-1,0 0 0,-1 1 1,1-1-1,-1 2-4,-1 0 1,1 1 1,0 0-1,0 0 0,0 0 1,1 0-1,-1 0 0,1 0 1,0 1-1,0-1 0,1 1 1,-1 0-1,1 1-1,-3 12-2,1-1 1,1 1-1,0 0 1,2-1-1,0 1 1,2 10 1,-1-18-1,-2-5 1,2 1 0,-1-1 0,0 1 0,1-1 0,0 1 0,0-1 0,1 1 0,0-1 0,0 0 0,0 1 0,0-1 0,1 0 0,0-1 0,0 1 0,0 0 0,0-1 0,1 0 0,0 1 0,-2-5 9,-1 1-1,1-1 0,-1 1 0,1-1 0,-1 0 0,1 0 0,0 0 1,-1 1-1,1-2 0,-1 1 0,1 0 0,-1 0 0,1 0 0,0-1 1,-1 1-1,1-1 0,-1 1 0,0-1 0,1 0 0,-1 1 0,1-1 1,-1 0-1,0 0 0,1 0 0,-1 0 0,0 0 0,0 0 0,0 0 1,0-1-1,0 1 0,0 0 0,0-1 0,0 1-8,33-50 371,-16 16-315,-2 0-1,-1-1 1,-2-1-1,-1 0 1,4-25-56,9-67-38,-5-4 38,3-21 16,-14 108-195,-8 42-65,-6 30 155,-7 69 122,4 1-1,4 0 1,7 54-33,-1-22 30,-3-75-365,1 17 1111,5 36-776,-3-84-1038,1 0 0,2 0 0,0-1 0,2 2 1038,-7-21-4139,0-2-2218</inkml:trace>
  <inkml:trace contextRef="#ctx0" brushRef="#br0" timeOffset="-3101.198">1 1573 9984,'0'0'256,"6"-12"2090,17 9-1931,1 1 0,-1 1 0,1 1 0,0 1 0,-1 1 0,1 1 0,-1 1 0,0 1 0,5 3-415,88 13 1684,-113-21-3172,16 1 5110,-11-1-4746,-2 0-4420,-4-1-6263,-2-8 10271</inkml:trace>
  <inkml:trace contextRef="#ctx0" brushRef="#br0" timeOffset="1327.792">729 1818 5120,'3'-1'229,"0"0"0,-1 0 0,1-1 0,0 0 0,-1 1 1,1-1-1,-1 0 0,1 0 0,-1 0 0,0-1 0,0 1 0,0 0 1,0-1-1,0 1 0,0-1 0,-1 0 0,1 0 0,-1 0 0,0 1 0,0-1 1,0 0-1,0 0 0,-1-1 0,1 1 0,-1 0 0,0 0 0,1 0 1,-2 0-1,1 0 0,0 0 0,0-1 0,-1 1 0,0 0-229,0-3 151,0 0 1,0 0-1,0 1 0,-1-1 1,0 0-1,-1 1 0,1-1 0,-1 1 1,0 0-1,0 0 0,0 0 0,-1 0 1,0 1-1,0-1 0,0 1 1,-1 0-1,-1-1-151,2 2 30,-1 1 1,1 0-1,0 1 1,-1-1-1,1 1 1,-1 0-1,0 0 0,1 0 1,-1 0-1,0 1 1,0 0-1,1 0 1,-1 0-1,0 1 1,1 0-1,-1 0 0,0 0 1,1 0-1,-1 1 1,1-1-1,-1 1 1,1 0-1,0 1 0,0-1 1,0 1-1,0-1 1,0 1-1,1 0 1,-1 1-1,-1 2-30,-2 1-3,0 0 1,0 0-1,1 1 0,0 0 0,1 0 1,0 1-1,0-1 0,0 1 0,1 0 1,1 1-1,0-1 0,0 0 0,0 1 1,1 5 2,0 0-1,2 0 1,0 0 0,0 0-1,2 0 1,0 0 0,1 3 0,-1-10 2,0 0 0,1 0-1,-1-1 1,2 0 0,-1 1 0,1-1 0,0 0 0,0 0 0,1-1 0,0 0 0,0 1 0,3 1-2,-6-6 9,-1-1 0,0 0 0,0 0 0,0-1 0,1 1 0,-1 0 0,1 0 0,-1-1 0,1 1 0,-1 0 0,1-1 0,-1 0 0,1 1 0,-1-1 0,1 0 0,-1 0 0,1 0 0,0 0 0,-1 0 0,1 0 0,-1 0 0,1 0 0,-1-1 0,1 1 0,-1-1 0,1 1 0,-1-1 0,1 1 0,-1-1 0,1 0 0,-1 0 0,0 0 0,0 0 0,1 0 0,-1 0 0,0 0 0,0 0 0,0 0 0,0-1 0,0 1 0,0 0 0,-1-1 0,1 1-9,7-10 50,-1 0-1,0-1 0,-1 0 0,4-11-49,-8 18 34,16-46 40,-1 0-1,-4-1 0,-1-1 0,-3 0 0,-2 0 0,-2-1 0,-3-10-73,-2 42-21,-11 173-214,12-68 235,7 47 0,-4-101 0,0-1 0,2 1 0,1-1 0,1 0 0,1-1 0,6 10 0,-2-16-858,-12-20 554,0 0 0,0 0 0,0 0 0,0 0 0,1 0 0,-1-1 0,0 1 0,0 0 0,1-1 0,-1 1 0,0-1 0,1 1 0,-1-1 0,1 0 0,0 0 304,13 3-8021</inkml:trace>
  <inkml:trace contextRef="#ctx0" brushRef="#br0" timeOffset="1816.166">924 1807 8320,'5'-50'3808,"0"-8"-2982,3 0 1,8-28-827,-15 84 13,-1-1-1,1 0 1,0 0-1,0 1 1,0-1 0,0 0-1,0 1 1,1-1-1,0 1 1,-1-1 0,1 1-1,0 0 1,0 0 0,0 0-1,0 0 1,0 0-1,0 0 1,1 0 0,1 0-13,-3 2 2,1-1 0,0 1 0,0 0 0,0 0 0,0 0 0,0 0 0,0 0 0,-1 0 0,1 1 0,0-1 0,0 1 0,0-1 0,-1 1 0,1 0 0,0 0 0,0-1 0,-1 1 0,1 0 0,-1 1 0,1-1 0,-1 0 0,1 0 0,-1 1 0,0-1 0,0 0 0,0 1 1,0-1-1,0 1 0,1 1-2,29 45 55,-2 0 1,-2 2-1,-3 1 0,-2 1 1,14 50-56,-17-40-917,-18-60-1409,-1-2-5204</inkml:trace>
  <inkml:trace contextRef="#ctx0" brushRef="#br0" timeOffset="2107.477">1365 1458 11392,'-1'5'71,"0"0"0,-1 0 0,0 0 0,0 0 0,0 0 0,-1-1 0,0 1 0,0-1 0,0 1 0,0-1 0,-1 0 0,1 0 0,-1-1 0,0 1 1,0-1-1,0 0 0,-4 2-71,-26 28 413,-52 77 541,-6 20-954,58-77-3267,2 1-3572,31-52 5687,1-2-405</inkml:trace>
  <inkml:trace contextRef="#ctx0" brushRef="#br0" timeOffset="-3672.902">53 1282 9088,'0'0'149,"0"0"86,0 0 42,0 0 107,0 0 85,0 0-63,0 0-22,0 0 0,0 0 21,0 0 86,0 0-1,0 0-84,0 0-44,0 0-84,5 1-1,29 7 426,0-1 1,1-2-1,-1-2 0,28-1-703,-37-2 1,-1-2-1,0-1 0,6-2 0,-11 1-1253,-1-1 0,0 0 0,0-2 1,7-3 1252,-16 6-8448</inkml:trace>
  <inkml:trace contextRef="#ctx0" brushRef="#br0" timeOffset="483.909">632 1282 5376,'-1'3'5055,"8"-1"-2126,24 0-1429,39-5-1768,33-11 540,46-5 117,-51 13-7386,-98 6 1429</inkml:trace>
  <inkml:trace contextRef="#ctx0" brushRef="#br0" timeOffset="3623.37">1670 190 2688,'-7'33'5344,"-10"18"-4064,-3 7-1120,-23 119 1107,8 3 0,-10 159-1267,38-247 328,5 0-1,3 0 1,4 0 0,5-1 0,3 0 0,18 62-328,-8-83 223,3 0 0,3-2 0,30 51-223,-44-90-93,-9-19-1225,-6-9-2773,0-1 4081,0 0-6176</inkml:trace>
  <inkml:trace contextRef="#ctx0" brushRef="#br0" timeOffset="4335.904">1759 1063 7552,'20'-2'4865,"8"4"-3032,17-1-1534,4-9 309,1 2 0,32 1-608,-66 1 769,-10 2-1653,-1 1-3310,-5 1-3678</inkml:trace>
  <inkml:trace contextRef="#ctx0" brushRef="#br0" timeOffset="5947.318">2254 326 7552,'3'5'493,"0"-1"0,-1 1 1,0 0-1,0-1 0,0 1 0,-1 0 1,0 0-1,0 1 0,0-1 1,0 0-1,-1 4-493,-1 67-163,-1-35 681,-2 55 787,-7 27-1305,2-27 1127,4 26-1127,15-135 180,2 1-1,0 0 1,0 1 0,1 1 0,0-1 0,1 2-1,4-2-179,-5 6 42,0 1 0,1 1-1,-1 0 1,1 1-1,0 0 1,-1 1-1,1 1 1,0 0-1,0 1 1,0 0-1,-1 1 1,1 1 0,0 0-1,-1 0 1,0 2-1,0 0 1,0 0-1,-1 1 1,2 1-42,-13-6 213,-1-1-64,0 0-255,0 0-918,0 0-1877,0 0-6891</inkml:trace>
  <inkml:trace contextRef="#ctx0" brushRef="#br0" timeOffset="8691.44">2677 357 6784,'0'0'277,"0"0"107,0 0 128,0 0 64,0 0-128,4-1 21,3 1-346,0 0-1,0 1 1,0 0-1,0 0 1,0 0-1,-1 1 1,1 0-1,-1 0 1,1 0-1,-1 1 1,0 0-1,1 0 1,-2 1-1,1 0-122,5 4 179,-1 0-1,0 1 1,0 0-1,-1 0 0,0 1 1,-1 1-1,4 5-178,0 3 304,0 1 1,-2 0-1,0 0 0,-1 1 0,-1 0 0,-1 1 0,-1 0 1,3 18-305,-8-34 99,0-1 1,0 1 0,-1 0 0,0-1 0,0 1 0,0-1 0,-1 1 0,1 0 0,-2-1 0,1 1 0,0-1 0,-1 0 0,0 1 0,-2 3-100,2-7 30,0 1 0,-1-1 0,1 1 1,-1-1-1,1 0 0,-1 0 0,0 0 0,1 0 1,-1 0-1,0-1 0,0 1 0,-1-1 1,1 0-1,0 0 0,0 0 0,0 0 0,-1-1 1,1 1-1,-1-1 0,1 0 0,0 0 0,-1 0 1,1 0-1,0 0 0,-1-1-30,-10-1 43,0-1 0,1 0 0,0-1 0,0 0 0,0-1-1,0 0 1,1-1 0,-1-1 0,2 0 0,-1 0 0,-4-5-43,-9-7 79,0-2 1,2-1-1,0-1 0,-7-10-79,27 29 0,0 0 0,0 0 0,1 0 0,-1-1 0,1 1 0,0 0 0,0-1 0,1 0 0,-1 1 0,1-1 0,0 0 0,0 1 0,1-1 0,-1 0 0,1 0 0,0-1 0,1-3 0,0 1 0,1-1 0,-1 1 0,1-1 0,1 1 0,0 0 0,0 0 0,1 0 0,0-2 0,3-1 0,0-1 0,0 1 0,1 0 0,1 0 0,0 1 0,0 0 0,1 0 0,0 1 0,0 1 0,1 0 0,12-7 0,-4 6 0,1 0 0,1 1 0,-1 2 0,1 0 0,0 1 0,1 1 0,-1 0 0,1 2 0,-1 1 0,1 1 0,0 0 0,-1 2 0,1 0 0,12 4 0,-28-4-64,-5-1-234,-1-1-534,0 0-2197,0 0-1131,0 0-2304</inkml:trace>
  <inkml:trace contextRef="#ctx0" brushRef="#br0" timeOffset="9256.514">3125 1 7552,'5'7'474,"-1"1"0,1-1 0,1 0 0,-1 0 1,1 0-1,0-1 0,1 0 0,-1 0 0,1 0 0,5 2-474,17 16 1083,-18-14-862,-3-3-31,-1-1-1,0 1 1,0 0 0,-1 1 0,0 0 0,4 6-190,-9-11 33,1-1 1,-1 1 0,0 0-1,0 0 1,-1 0-1,1 0 1,-1 0 0,1 0-1,-1 0 1,0 0-1,0 0 1,0 0 0,0 0-1,-1 0 1,1 0 0,-1 0-1,0 0 1,0 0-1,0 0 1,0 0 0,-1 0-1,1-1 1,-2 3-34,-13 20 175,-1-1 0,-1 0 0,-17 17-175,7-10 111,3 1 0,-14 21-111,39-52 1,0-1 1,-1 0-1,1 1 1,0-1 0,-1 1-1,1-1 1,0 1-1,-1-1 1,1 1 0,0-1-1,0 1 1,0-1-1,0 1 1,-1-1 0,1 1-1,0-1 1,0 1-1,0-1 1,0 1 0,0-1-1,0 1 1,0-1-1,0 1 1,0-1 0,1 1-1,-1 0 1,0-1-1,0 1 1,0-1 0,1 0-1,-1 1 1,0-1-1,0 1 1,1-1 0,-1 1-1,0-1 1,1 1-1,-1-1 1,1 0 0,-1 1-1,0-1 1,1 0-1,-1 0 1,1 1 0,-1-1-1,1 0 1,-1 0-1,1 1 1,-1-1 0,1 0-2,21 2 70,-22-2-71,41 1 141,-1-2 0,0-2 1,18-4-141,49-4-1829,-97 11 382,-10 0 1174,1 0 0,-1 0 0,1 0 1,-1 0-1,1 0 0,-1 0 0,1 1 0,-1-1 0,1 0 0,-1 0 0,1 0 0,-1 1 0,1-1 0,-1 0 0,0 1 1,1-1-1,-1 0 0,1 1 0,-1-1 0,0 0 0,1 1 0,-1-1 0,0 1 0,0-1 0,1 1 0,-1-1 0,0 0 0,0 1 1,0-1-1,0 1 0,1-1 0,-1 1 0,0 0 273,1 7-3008</inkml:trace>
  <inkml:trace contextRef="#ctx0" brushRef="#br0" timeOffset="9988.301">2314 1150 7552,'-1'1'99,"1"0"0,-1 0 0,1 0 0,-1 0 0,1 0 0,-1 0 0,1 0 0,0 0 1,-1 0-1,1 0 0,0 0 0,0 0 0,0 0 0,-1 0 0,1 0 0,0 0 0,1 0 0,-1 0 0,0 0 0,0 0 1,0 0-1,1 0 0,-1 1-99,22 0 2416,-8-2-2759,108-6 1880,0-5 0,39-12-1537,-58 8 254,-70 8-81,1-1 0,-2-1 0,29-13-173,-21 8 142,40-10-142,-17 20-2048,-61 4-725,-2 0-4843</inkml:trace>
  <inkml:trace contextRef="#ctx0" brushRef="#br0" timeOffset="26647.693">2528 1443 6912,'0'0'256,"0"0"85,0 0 342,0 0 63,0 0-84,0 0-22,0 0 0,0 0-43,0 0-149,0 0 21,0 0-42,0 0 0,0 0-214,0 0 22,0 0 21,-6-2-22,-7-2-151,0 2-1,0-1 1,-1 1 0,1 1-1,-1 1 1,1 0 0,-1 0-1,1 1 1,-1 1-1,1 1 1,0 0 0,0 0-1,0 1 1,0 1 0,1 0-1,-1 1 1,1 0 0,1 1-1,-1 0 1,1 1-1,-8 7-82,11-9 3,0 1 0,1 0-1,0 0 1,0 0 0,0 1 0,1 0-1,1 1 1,-1-1 0,1 1-1,1 0 1,-1 0 0,1 1-1,1-1 1,0 1 0,0 0-1,1 0 1,1 0 0,-1 0 0,2 0-1,-1 0 1,1 0 0,1 1-1,0-1 1,0 0 0,1 0-1,0 0 1,1 0 0,0-1 0,3 8-3,2-1-5,0 0 0,1-1 1,1 0-1,0 0 1,1-1-1,6 7 5,-11-15 29,0 0 1,0 0-1,0 0 1,1-1-1,0 0 0,0 0 1,0 0-1,1-1 1,-1 0-1,1-1 0,0 0 1,0 0-1,0 0 0,7 0-29,-8-3 49,0 0 0,0-1 0,0 0-1,0 0 1,0-1 0,0 1-1,0-2 1,-1 1 0,1-1-1,-1 0 1,0 0 0,0-1 0,5-3-49,-3 2-393,0 0 0,0-1 0,0-1 1,-1 1-1,0-1 0,-1-1 1,1 1-1,-1-1 0,4-7 393,-3-3-6485,-4 10 1792</inkml:trace>
  <inkml:trace contextRef="#ctx0" brushRef="#br0" timeOffset="27019.126">2383 1631 3072,'6'4'925,"0"-1"0,1 0 0,-1 0 0,0-1-1,1 1 1,0-1 0,-1-1 0,1 1 0,0-1 0,4 0-925,27-1-567,-20-2 656,0 0 0,0-2 0,0 0 0,0-1-89,20-6-4046,-37 10 654,-1 1 256</inkml:trace>
  <inkml:trace contextRef="#ctx0" brushRef="#br0" timeOffset="27333.752">2533 1713 7424,'1'-1'63,"-1"1"0,1-1 0,0 1 0,-1 0 0,1-1 0,0 1 0,-1 0 0,1-1 0,0 1 0,0 0 0,-1 0 0,1-1 0,0 1 0,0 0 0,-1 0 0,1 0-1,0 0 1,0 0 0,-1 0 0,1 0 0,0 1 0,0-1 0,-1 0 0,1 0 0,0 0 0,0 1 0,-1-1 0,1 0 0,0 1 0,-1-1 0,1 1 0,0-1 0,-1 1 0,1-1 0,0 1-63,0 28 2582,-3-12-2632,3 29 922,2 0-1,3 6-871,4 80-2127,-10-132-5937</inkml:trace>
  <inkml:trace contextRef="#ctx0" brushRef="#br0" timeOffset="27790.558">2719 1387 9216,'26'3'1124,"-1"-2"1,1 0-1,0-2 1,11-3-1125,2-1-55,0-1 0,0-3 0,-1-1 0,0-1 1,2-4 54,-38 15-2326,-2 0-5204</inkml:trace>
  <inkml:trace contextRef="#ctx0" brushRef="#br0" timeOffset="28097.423">2783 1695 6784,'0'0'0,"4"10"384,-4-10 0,11 7 384,4-6 128,8-1-512,-4 0 0,0-1 0,4-5 0,-1 2-256,0-3 0,-3 1 0,-1-1 128,-2-1-256,-2-2 0,-2 2-896,-2 0 0,-2-2-5888</inkml:trace>
  <inkml:trace contextRef="#ctx0" brushRef="#br0" timeOffset="28601.843">2791 1382 5632,'-1'3'626,"0"0"1,0 1 0,-1-1-1,1 0 1,-1 0 0,0 0-1,0 0 1,0 0 0,-1 0-627,-15 28 461,13-2-238,0 0 1,2 1 0,1-1-1,1 1 1,2 0-1,1 0 1,2 4-224,0 7 346,-3 0 0,-1-1 0,-2 17-346,1-49 61,-1-2 28,2 1-1,-1-1 0,1 1 0,0-1 1,0 1-1,1-1 0,-1 1 1,2 2-89,0-8 34,0 0 0,1 0 0,-1-1 0,0 1 1,1-1-1,-1 1 0,0-1 0,1 0 0,-1 0 1,0 0-1,1 0 0,-1-1 0,0 1 1,1-1-1,-1 1 0,0-1 0,1 0-34,2 0 37,255-19 497,-245 18-449,-13 2-298,-2 0-982,0 0-3754,0 0-406,0 0 2134</inkml:trace>
  <inkml:trace contextRef="#ctx0" brushRef="#br0" timeOffset="36909.359">3461 948 8448,'0'0'149,"0"0"64,0 0-42,0 0 85,0 0 128,0 0 107,0 0 42,0 0 86,0 0 21,0 0-43,0 0-170,0 0-43,0 0 0,0 0-22,0 0-84,0 0-44,0 0-63,0 0 42,0 0-63,0 0-22,0 0 21,0 0 64,0 0-42,0 0 42,0 0-63,0 0-22,0 0-1,0 0 1,0 0 0,0 0 0,0 0 0,0 0 0,0 0 0,0 0 0,0 0-128,0 0-512,0 0-746,0 0-2454,0 0-704,0 0-661</inkml:trace>
  <inkml:trace contextRef="#ctx0" brushRef="#br0" timeOffset="37678.464">3472 940 3968,'0'0'256,"0"0"64,0 0 256,0 0 64,0 0 21,0 0 64,0 0-63,0 0-65,0 0-149,0 0 21,0 0-63,0 0 20,0 0 172,0 0 84,0 0 193,0 0 42,0 0-298,0 0-43,0 0-149,0 0-86,0 0-149,0 0 21,0 0-63,0 0-22,0 0 0,-4 1-22,-3 1-347,-6 3 386,-18 10-9521,31-15 4790</inkml:trace>
  <inkml:trace contextRef="#ctx0" brushRef="#br0" timeOffset="38549.172">3537 1078 9088,'0'0'149,"3"-17"645,1 12 2849,30-3-3291,0 3 0,28-2-352,40-6 320,-55 3-184,-9 2-54,1 1-1,6 2-81,-39 4 61,-6 1-55,36 7 162,-3-7-1209,-11-5-8179,-13 4 5913</inkml:trace>
  <inkml:trace contextRef="#ctx0" brushRef="#br0" timeOffset="39177.688">3830 1371 9856,'0'0'149,"0"0"107,0 0 128,0 0 85,0 0-42,-11-11 896,6 7-1268,-1 0 0,0 1 0,-1 0 0,1 1 0,-1-1 0,1 1 0,-1 0 0,0 1 1,1 0-1,-1 0 0,0 0 0,0 1 0,0 0 0,0 0 0,0 1 0,0-1 0,1 2 1,-1-1-1,0 1 0,1 0 0,-1 0 0,1 1 0,-1 0 0,1 0 0,0 0 0,1 1 1,-1 0-1,0 0 0,1 1 0,0-1 0,0 1 0,0 0 0,1 0 0,0 1 0,0-1 1,-3 7-56,-2 5 0,2 0 0,0 1 0,1 0 0,1 0 0,1 1 0,0-1 0,1 1 0,1 0 0,1 0 0,1-1 0,1 1 0,0 0 0,1 0 0,1 0 0,1-1 0,1 1 0,1 1 0,-4-16 21,-1 1 0,2-1 0,-1 0 0,0 0 0,1 0 0,0-1 0,0 1 0,0-1 0,0 1 0,1-1 0,-1 0 0,1 0 0,0-1 0,0 1 0,0-1 0,0 0 0,0 0 0,0 0 0,1 0 1,-1-1-1,1 0 0,-1 0 0,1 0 0,0 0 0,-1-1 0,1 0 0,1 0-21,6 1-505,1-2 0,-1 1 0,1-1 0,-1-1 0,10-3 505,26-10-7771,-26 7 4315</inkml:trace>
  <inkml:trace contextRef="#ctx0" brushRef="#br0" timeOffset="39925.01">3927 1185 9216,'0'0'149,"0"0"107,0 0 128,0 0 107,0 0 21,30 1 853,-18 0-1229,-1 1 0,0 0 0,1 1 0,-1 0 0,0 1-1,-1 0 1,6 3-136,-11-4 81,0-1-1,0 1 1,0 0-1,-1 0 1,1 0 0,-1 1-1,0 0 1,0 0-1,0 0 1,-1 0-1,1 0 1,-1 1-1,0 0 1,0-1-1,-1 1 1,2 4-81,-3-6 37,-1 0 1,0 0-1,1 0 1,-1 0-1,-1 1 1,1-1-1,0 0 1,-1 0-1,0 0 1,1 0-1,-1 0 1,0 0-1,-1 0 0,1 0 1,0-1-1,-1 1 1,0 0-1,1-1 1,-1 1-1,0-1 1,0 0-1,-1 1 1,1-1-1,0 0 1,-3 1-38,-8 8 68,-2 0 1,1-1-1,-15 7-68,26-15 10,-108 49 225,177-46-491,69 6-235,-124-13-2872,-9 1-2362,-2 1 1480</inkml:trace>
  <inkml:trace contextRef="#ctx0" brushRef="#br0" timeOffset="40415.607">3725 350 10368,'0'0'128,"0"0"0,0 0 256,0 0 128,0 0-128,0 0 128,-3 18-256,1-3 128,2 7-256,2 4 0,1 8 0,-1 6 0,0 3-128,1-2 0,-3 0-1664,0-8 128,0 0-5760</inkml:trace>
  <inkml:trace contextRef="#ctx0" brushRef="#br0" timeOffset="41597.541">4141 31 6656,'11'44'1570,"2"0"-1,2-1 1,12 20-1570,-4-6 667,8 32-667,6 32 634,3 12-45,-5 1 1,7 77-590,-37-166 125,-2 1 0,-2 0 0,-2-1 0,-2 1 0,-2-1 0,-2 1 0,-5 9-125,0 19 580,0 17-580,6-29 403,-4-1 0,-5 16-403,10-59 79,-1 0 0,0 0 0,-2 0 0,0-1 0,-1 0 0,0 0 0,-1-1 0,-1 0 0,-1-1-1,-8 9-78,-15 6 78,-35 36 335,64-60-510,-1 1-1,1-1 1,-1 0-1,0-1 1,0 0-1,-1 0 0,0 0 1,0-1-1,0 0 1,0 0-1,-1-1 1,1-1-1,-1 1 1,-6 0 97,13-2-2773,2-1-6379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3:50:07.51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32 7936,'0'0'128,"0"0"0,0 0 0,0 0 0,35 9 149,-11-4-56,0-1 0,0-1 1,0-1-1,0-1 0,0-1 0,0-1 0,23-5-221,44 0 244,-64 4-162,1-2 0,-1-1-1,20-6-81,-29 6 47,1 0 0,-1 2-1,1 0 1,0 1 0,0 0-1,0 2 1,0 0 0,18 3-47,69 20 94,-54-10 10,2-2 1,0-3-1,0-2 1,15-2-105,234 10 128,-217-12-128,6-3 0,-28-1 0,-1 3 0,45 7 0,-19 6 17,-26-3 20,0-3 0,1-3 0,47-3-37,-74-4 15,0 1 0,0 2 0,0 1 1,0 2-1,-1 2 0,0 1 0,10 5-15,-34-9 13,-1-1 0,1 0-1,-1-1 1,1 0 0,0 0-1,-1-1 1,1-1 0,0 0-1,10-3-12,19-5 69,0-2-1,6-4-68,17-4 27,-35 11-26,0 2 1,1 2 0,-1 0 0,1 2 0,0 1-1,24 3-1,-9 3-13,1 2 0,0 1-1,-1 3 1,0 2 13,-23-8-1728,-11-4-5333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3:50:48.0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1238 945 8064,'-1'-1'142,"0"0"0,0-1 1,0 1-1,0 0 0,1-1 1,-1 1-1,0 0 0,1-1 0,-1 1 1,1-1-1,-1 1 0,1-1 1,0 1-1,0-1 0,0 1 0,-1-1 1,1 1-1,1-1 0,-1 0-142,4-42 2408,-2 2-885,-3 31-1286,-1 1 1,0-1-1,-1 0 0,0 1 0,-1 0 1,0 0-1,0 0 0,-1 0 0,-4-5-237,6 12 20,0-1-1,0 0 0,0 0 0,-1 1 1,1 0-1,-1 0 0,0 0 1,0 0-1,0 0 0,0 1 1,0-1-1,-1 1 0,1 1 1,-1-1-1,1 0 0,-1 1 1,0 0-1,0 0 0,1 1 1,-1-1-1,0 1 0,-4 0-19,2 1 1,0 1 1,0-1-1,0 1 0,0 1 1,0-1-1,1 1 0,-1 0 0,1 1 1,0 0-1,0 0 0,0 0 1,0 0-1,1 1 0,0 0 0,0 0 1,0 1-1,0-1 0,-2 5-1,-7 11 0,0-1-1,1 2 1,1-1-1,-7 21 1,10-21-6,2 1 0,0 0-1,1 1 1,1-1 0,1 3 6,2-12-10,1-1 1,0 0-1,1 0 0,1 1 1,0-1-1,0 0 0,1 0 1,1 0-1,0 0 0,2 4 10,-5-13 1,1-1 0,0 0 0,0 0-1,-1 0 1,1 1 0,0-1-1,1 0 1,-1 0 0,0-1 0,1 1-1,-1 0 1,1 0 0,-1-1-1,1 1 1,0-1 0,-1 1 0,1-1-1,0 0 1,0 1 0,0-1-1,0 0 1,0 0 0,1-1 0,-1 1-1,0 0 1,0-1 0,1 1-1,-1-1 1,0 0 0,0 0 0,1 0-1,-1 0 1,0 0 0,1 0-1,-1-1 1,0 1 0,0-1 0,1 1-1,-1-1 1,0 0 0,0 0-1,1 0 0,5-4 25,1 0 1,-1-1-1,0 1 0,0-1 0,0-1 0,-1 0 0,0 0 0,-1 0 0,2-3-25,14-19 51,-1-2 0,-1 0 0,-2-1 0,-1-1 0,-2-1 0,-1 0 0,6-26-51,-6 6 66,-2 0-1,-3-1 1,-2 0-1,0-45-65,-3 39 23,-1 32 8,-1 0 1,-2-1 0,-1 1-1,-4-28-31,-2 90-128,5 143 140,4 162-37,2-248 106,5-1 1,16 68-82,-25-157-53,-1 0 0,1 1 0,0-1 0,0 0 0,0 1 0,0-1-1,0 0 1,0 1 0,0-1 0,0 0 0,1 1 0,-1-1 0,0 0 0,0 1 0,0-1 0,0 0 0,0 1 0,0-1 0,1 0 0,-1 1 0,0-1 0,0 0 0,0 1 0,1-1 0,-1 0 0,0 0 0,1 0 0,-1 1 0,0-1 0,0 0 0,1 0 0,-1 0-1,0 1 1,1-1 0,-1 0 0,0 0 0,1 0 0,-1 0 53,9-15-3655,8-50-4327,-6 25 5571,3 0 1174</inkml:trace>
  <inkml:trace contextRef="#ctx0" brushRef="#br0" timeOffset="-4830.417">40 1298 9216,'0'0'640,"2"8"782,1-5 4942,8 3-6202,-1-1 0,1 0 0,1 0-1,-1-2 1,0 1 0,1-1 0,0-1 0,0 0 0,0-1 0,8 0-162,27-1 194,1-1 1,5-4-195,11 1 189,50-10 512,-97 12-6300,-9 0-6206,-36 13 10525,15-4 320</inkml:trace>
  <inkml:trace contextRef="#ctx0" brushRef="#br0" timeOffset="-4309.339">1 1586 9472,'0'0'62,"0"-1"1,1 1-1,-1 0 1,0-1-1,0 1 1,1 0 0,-1-1-1,0 1 1,1 0-1,-1-1 1,1 1-1,-1 0 1,0 0-1,1-1 1,-1 1 0,1 0-1,-1 0 1,0 0-1,1 0 1,-1-1-1,1 1 1,-1 0-1,1 0 1,-1 0-1,1 0 1,-1 0 0,1 0-1,-1 0 1,1 0-1,-1 1 1,0-1-1,1 0 1,-1 0-1,1 0 1,-1 0 0,1 1-1,-1-1 1,0 0-1,1 0 1,-1 1-1,1-1-62,28 14 998,-13-6-336,-1-3-325,-1-1-1,2-1 1,-1 0 0,0-1 0,0-1 0,1 0 0,3-1-337,112-11 1092,-51 3-681,93-2 1615,-174 27-1813,1-14-3696,0-1-3678,0-2 825</inkml:trace>
  <inkml:trace contextRef="#ctx0" brushRef="#br0" timeOffset="426.862">736 1474 9984,'0'0'384,"25"-9"2282,147-25-1214,56-10-728,-69 27-329,-1 7 0,47 8-395,-195 1-4732,-23 2-798,-3 1 1584</inkml:trace>
  <inkml:trace contextRef="#ctx0" brushRef="#br0" timeOffset="1141.691">1126 1923 11648,'2'-6'266,"-1"0"1,0-1 0,0 1 0,0 0-1,-1-1 1,0 1 0,0 0 0,0-1-1,-1 1 1,0 0 0,0 0-1,-1 0 1,0-1 0,0 1 0,0 1-1,-1-1 1,1 0 0,-1 1 0,-1-1-1,1 1 1,-1 0 0,-1-1-267,3 3 22,0-1 1,-1 1-1,1 0 1,-1 0-1,0 0 1,0 0 0,0 1-1,-1-1 1,1 1-1,0 0 1,-1 0-1,0 0 1,1 0-1,-1 1 1,0-1-1,0 1 1,0 0-1,0 0 1,0 0 0,0 1-1,0 0 1,0-1-1,0 1 1,0 1-1,0-1 1,0 1-1,0-1 1,0 1-1,0 0 1,0 1-1,0-1 1,0 1 0,0-1-1,0 2-22,-8 5 2,0 1 0,1 0 0,1 1 1,-1 1-1,2-1 0,-1 1 0,2 1 0,-1 0 0,2 0 0,-1 1 0,-3 9-2,1 0 0,1 1 0,0 1-1,2-1 1,1 1 0,1 1-1,-1 8 1,3-3-43,1 0 0,1 27 43,1-48-4,1-1 1,0 0-1,0 1 1,0-1 0,1 0-1,0 0 1,1 0-1,0 0 1,0 0-1,1 0 1,-1-1-1,4 5 4,-6-11 3,0-1 0,-1 1 0,1 0-1,-1 0 1,1-1 0,0 1-1,0-1 1,-1 1 0,1-1 0,0 1-1,0-1 1,0 1 0,0-1-1,0 0 1,-1 1 0,1-1 0,0 0-1,0 0 1,0 0 0,0 1-1,0-1 1,0 0 0,0 0 0,0-1-1,0 1 1,0 0 0,0 0-1,0 0-2,1-1 5,1 0-1,-1-1 0,0 1 0,1 0 0,-1-1 0,0 0 0,0 1 1,0-1-1,0 0 0,1-2-4,38-54 12,-39 55-14,45-81 60,-4-2-1,26-73-57,-48 101 158,-2-1 0,-2-2 0,-4 1 0,6-56-158,-19 89 20,0 27-20,-1 0 0,1 0 0,0 0 0,0 0 1,-1 0-1,1 0 0,0 0 0,-1 0 0,1 0 0,0 0 0,0 0 0,-1 0 0,1 0 0,0 0 0,0 0 0,-1 0 0,1 0 0,0 1 1,0-1-1,0 0 0,-1 0 0,1 0 0,0 0 0,0 1 0,0-1 0,-1 0 0,1 0 0,0 0 0,0 1 0,0-1 0,0 0 0,0 0 1,0 1-1,-1-1 0,1 0 0,0 0 0,0 1 0,0-1 0,0 0 0,0 0 0,0 1 0,0-1 0,0 0 0,-18 49-2,6 7 116,2 0 0,2 1-1,3 0 1,3 1 0,4 50-114,5-19-1668,12 58 1668,12 10-5407,-25-128-3318</inkml:trace>
  <inkml:trace contextRef="#ctx0" brushRef="#br0" timeOffset="1644.754">1259 2046 9472,'0'0'533,"0"0"107,0 0 128,1-35 2027,9-10-2326,1 1 0,3 0 0,1 1 0,17-33-469,18-48 300,-40 110-300,0 20 0,4 23-1,-13-27 1,20 53 54,-2 2-1,6 35-53,-16-54 80,1 0-1,1-1 0,3 0 0,1-1 0,1 0 1,2-2-1,8 11-79,-21-38-6,0-1 0,0 0 0,1-1 0,-1 1 0,1-1 0,1 0 0,-1-1 0,1 1 0,3 1 6,-8-5-132,-1-1 1,1 1-1,0 0 0,-1-1 0,1 1 1,0-1-1,-1 0 0,1 1 0,0-1 1,-1 0-1,1 0 0,0 0 0,-1 0 1,1-1-1,0 1 0,-1 0 0,1-1 1,0 1-1,-1-1 132,1 0-322,0 0-1,-1 0 1,1-1 0,-1 1-1,1 0 1,-1-1 0,0 1 0,1-1-1,-1 0 1,0 1 0,0-1 0,0 0-1,-1 0 1,1 0 0,0 0-1,-1 0 1,1 0 0,-1 0 0,1 0-1,-1 0 323,5-52-6186,-5 26 4458</inkml:trace>
  <inkml:trace contextRef="#ctx0" brushRef="#br0" timeOffset="1938.996">1712 1732 11392,'0'0'512,"-11"26"1472,-28 2-589,27-20-1230,-1 1 0,2 1-1,-1-1 1,1 2-1,-1 1-164,-71 89 995,-41 68-995,49-47-2744,73-120-989,2-2-3563</inkml:trace>
  <inkml:trace contextRef="#ctx0" brushRef="#br0" timeOffset="8960.829">2431 1175 9856,'0'0'128,"0"0"42,0 0 172,0 0 63,0 0 107,-12-11 1237,10 8-1641,-1-1 0,1 1 0,0-1 0,0 0 0,0 0 0,1 0 0,-1 0 0,1 0-1,0 0 1,0 0 0,1 0 0,-1-1 0,1 1 0,0 0 0,0 0 0,0-1 0,0 1 0,1 0 0,0 0-108,0-4 69,1 1 1,1 0-1,-1 0 1,1 1-1,0-1 1,0 1-1,1-1 1,0 1 0,0 0-1,1 0 1,2-1-70,-3 1 14,1 1 0,0 1 1,1-1-1,-1 1 0,1 0 0,0 0 1,0 0-1,0 1 0,0 0 1,1 0-1,5-1-14,-7 3 12,-1 0 0,0 0 0,0 0 0,0 1 0,1 0 0,-1 0 0,0 0 0,1 0 0,-1 1 0,0-1 0,0 1-1,0 0 1,1 1 0,-1-1 0,0 1 0,-1-1 0,1 1 0,0 0 0,1 2-12,2 0 54,-1 1 0,1 0 0,-1 0 0,-1 1 0,1 0-1,-1 0 1,0 0 0,0 0 0,-1 1 0,0 0 0,0 0 0,0 0 0,-1 0-1,0 1 1,0-1 0,-1 1 0,0 0 0,-1 0 0,0 0 0,0 0 0,0 0-1,-1 0 1,0 0 0,-2 6-54,0 0 66,0-1 0,-1 0 1,-1 0-1,0 0 0,-1-1 0,-1 0 0,1 1 0,-2-2 0,0 1 0,0-1 0,-1 0 1,-1-1-1,1 0 0,-7 5-66,-29 25 232,-29 18-232,26-21 237,-23 25-237,19-17 91,27-25-72,1 1 1,1 1-1,0 2-19,21-23 0,1-1 0,-1 1 0,1-1 0,0 1 0,-1-1 0,1 1 0,0-1 0,-1 1 0,1 0 0,0-1 0,0 1 0,-1 0 0,1-1 0,0 1 0,0 0 0,0-1 0,0 1 0,0-1 0,0 1 0,0 0 0,0-1 0,0 1 0,0 0 0,1-1 0,-1 1 0,0 0 0,0-1 0,1 1 0,-1 0 0,0-1 0,1 1 0,-1-1 0,0 1 0,1-1 0,-1 1 0,1-1 0,-1 1 0,1-1 0,-1 1 0,1-1 0,-1 0 0,1 1 0,-1-1 0,1 0 0,0 0 0,-1 1 0,1-1 0,0 0 0,-1 0 0,1 0 0,0 0 0,-1 1 0,1-1 0,0 0 0,-1 0 0,1-1 0,0 1 0,-1 0 0,1 0 0,0 0 0,34 5 60,-1-1 0,1-2-1,0-1 1,1-2 0,0-2-60,4 2 64,20-5 32,-45 3-98,0 1 1,0 1-1,1 0 0,-1 1 0,0 1 0,12 2 2,-12 1-1831,-12-2-3015,-2-2-4455,-1 0 6784</inkml:trace>
  <inkml:trace contextRef="#ctx0" brushRef="#br0" timeOffset="9537.767">2965 997 14080,'0'0'128,"-4"25"512,-2 15-287,2-1 0,1 1 1,3 18-354,-4 61 348,-8-8-84,3-52-56,4 0-1,1 0 0,4 1 1,2-1-1,5 27-207,-6-85 48,-1-1-1,1 1 1,0 0 0,-1 0 0,1-1 0,0 1 0,0 0 0,-1-1-1,1 1 1,0-1 0,0 1 0,0-1 0,0 1 0,0-1-1,0 0 1,0 1 0,0-1 0,0 0 0,0 0 0,0 0 0,0 1-1,0-1 1,0 0 0,0-1 0,0 1 0,0 0 0,0 0-1,0 0 1,0-1 0,0 1-48,46-9 80,-30 6 26,40-3 83,1 3 0,38 3-189,-37 1-207,-57-1-1095,-3-4-4951,-1 0 3927,1 1 474,-4-9-3460</inkml:trace>
  <inkml:trace contextRef="#ctx0" brushRef="#br0" timeOffset="10403.775">3253 755 9216,'0'0'128,"0"0"85,0 0 363,0 0 213,0 0 193,-13-25 2196,12 23-3135,1-1 1,-1 1-1,0-1 0,1 0 0,0 1 1,-1-1-1,1 1 0,0-1 0,0 0 0,1 1 1,-1-1-1,1 0 0,-1 1 0,1-1 1,0 1-1,0-1 0,0 1 0,0-1 1,0 1-1,0 0 0,1-1 0,-1 1 0,1 0 1,0 0-1,0 0 0,-1 0 0,1 1 1,0-1-1,1 0 0,-1 1 0,0-1 1,0 1-1,1 0 0,-1 0 0,1 0 0,-1 0 1,1 0-1,-1 0 0,1 1 0,-1-1 1,1 1-1,2 0-43,4-1 39,-1 0 0,1 0 0,0 1 1,-1 0-1,1 1 0,0 0 0,-1 1 0,1-1 1,-1 2-1,0-1 0,0 1 0,1 0 0,0 1-39,-5-2 40,-1 0-1,1 0 0,0 1 1,-1-1-1,0 0 0,1 1 0,-1 0 1,0 0-1,0 0 0,-1 0 0,1 1 1,-1-1-1,1 1 0,-1-1 1,0 1-1,-1 0 0,1 0 0,-1 0 1,2 3-40,-3-3 35,0 1 0,0-1 0,0 0 0,0 1 0,-1-1 0,0 1 0,0-1 0,0 0 0,0 0 0,-1 1 0,1-1 0,-1 0 0,0 0 0,-1-1 0,-1 4-35,-12 13 81,0-1 0,-1-1 0,0 0 0,-2-2 0,0 0 0,-1-1-81,9-6 13,-56 51 1,62-55-5,1 0 1,0 0-1,0 1 1,0 0-1,1-1 1,-1 1 0,1 0-1,1 0 1,-1 1-1,1-1 1,0 1-1,0 1-9,2-6 15,0-1 1,1 1-1,-1 0 0,0-1 0,1 1 1,-1-1-1,1 1 0,0-1 1,-1 1-1,1-1 0,0 1 0,0-1 1,0 1-1,0-1 0,0 0 0,0 1 1,1-1-1,-1 0 0,0 0 1,0 0-1,1 0 0,-1 0 0,1 0 1,-1-1-1,1 1 0,-1 0 1,1-1-1,0 1 0,-1-1 0,2 1-15,50 11 438,-23-10-287,1-1 1,-1-1-1,15-3-151,36-1 207,-69 4-207,-3 2-234,-7-1-940,-2-1-746,0 0-2047,0 0-833,0 0-1280</inkml:trace>
  <inkml:trace contextRef="#ctx0" brushRef="#br0" timeOffset="12536.481">4324 808 7040,'0'0'128,"9"-31"1813,-7 23-1611,0 0-1,0 0 1,0 0-1,-1 0 1,0 0-1,-1 0 1,1 0-1,-2 0 1,1 0 0,-1-1-1,0 1 1,-1 0-1,0 1 1,0-1-1,-1 0 1,0 0-1,0 1 1,-1 0-1,0 0 1,-4-6-330,-5-5 165,0 0-1,-1 2 1,-1-1 0,-1 2-1,0 0 1,-1 1 0,-3-1-165,19 14 6,-1 0 1,1 0 0,-1 0-1,1 0 1,-1 0 0,1 0-1,-1 1 1,0-1 0,1 0-1,-1 1 1,0-1 0,1 1-1,-1 0 1,0 0 0,0 0-1,0 0 1,1 0 0,-1 0-1,0 0 1,0 0 0,0 1-1,1-1 1,-1 0-1,0 1-6,-2 1 3,1 0-1,0 0 0,0 0 0,0 0 0,1 1 0,-1-1 0,0 1 1,1-1-1,0 1 0,0 0 0,-1 0 0,1 0-2,-5 10-3,0 0 0,0 1 0,2 0 0,-1 0 0,-1 9 3,-5 19-63,2 2 0,-2 28 63,10-60 0,1 0-1,0 1 1,1-1 0,0 0 0,1 0 0,1 0 0,0 0 0,0 0 0,1-1 0,1 1 0,0-1-1,2 4 1,-5-13 12,0 1 0,0-1 0,0 0 0,1 1 0,-1-1 0,1 0 0,0 0 0,-1 0 0,1-1 0,0 1 0,0 0 0,0-1-1,1 1 1,-1-1 0,0 1 0,0-1 0,1 0 0,-1 0 0,1 0 0,-1-1 0,1 1 0,-1 0 0,1-1 0,0 0 0,-1 1-1,1-1 1,-1 0 0,1-1 0,0 1 0,-1 0 0,1-1 0,-1 1 0,1-1 0,-1 0 0,1 0 0,-1 0 0,1 0 0,-1 0-1,2-1-10,6-4 63,0-1 1,-1 1-1,1-1 1,-1-1-1,0 0 1,-1 0-1,0-1 1,3-4-65,4-8 46,0-1 1,-2-1-1,-1 0 1,0 0-1,-2-1 1,-1-1 0,-1 0-1,0 0 1,-3 0-1,2-13-46,0-10 120,-3-1 1,-1 1-1,-3-1 0,-2 0 0,-3-10-120,7 257-128,3-108 121,14 155-135,-18-232-1979,-1-8-4718,0-5 205</inkml:trace>
  <inkml:trace contextRef="#ctx0" brushRef="#br0" timeOffset="13075.051">4804 612 10880,'0'0'149,"-1"-21"3734,1 17-3810,-1 1 1,0 0 0,0 0-1,-1 0 1,1 0 0,-1 0-1,1 1 1,-1-1 0,0 0-1,0 1 1,0-1 0,0 1 0,-1-1-1,1 1 1,-1 0 0,1 0-1,-1 0 1,0 1 0,1-1-1,-1 1 1,0-1 0,0 1 0,0 0-1,-1 0 1,1 0 0,0 1-1,0-1 1,0 1 0,-1-1-1,1 1 1,0 0 0,0 0-1,-1 1 1,1-1 0,0 1 0,0 0-1,0-1 1,0 1 0,0 1-1,0-1 1,0 0 0,0 1-1,0-1 1,-1 2-74,-12 9 3,1 1 1,1 0-1,0 1 0,0 0 1,2 1-1,0 0 0,-10 18-3,15-23 0,1 0 0,1 0 0,0 1 0,1-1 0,-1 1 0,2 0-1,0 1 1,0-1 0,1 0 0,1 1 0,-1 0 0,2-1 0,0 1-1,0 0 1,1-8 3,1 0 0,-1 0 0,1 0-1,0 0 1,0 0 0,0-1-1,0 1 1,1-1 0,-1 1 0,1-1-1,0 0 1,0 0 0,0 0-1,1-1 1,-1 1 0,0-1 0,1 0-1,0 0 1,0 0 0,-1 0-1,1 0 1,0-1 0,0 0 0,1 0-1,2 1-2,11 2 38,0 0 0,1-1-1,-1-1 1,1-1-1,4 0-37,19-1-3199,-41 0-172,-1 0-4778</inkml:trace>
  <inkml:trace contextRef="#ctx0" brushRef="#br0" timeOffset="13523.391">3987 1234 8192,'-14'0'253,"11"-1"-101,0 1-1,-1 0 1,1 0-1,0 0 1,0 0-1,0 1 1,0-1-1,0 1 1,0 0-1,0 0 1,0 0-152,1 0 789,2-1 86,0 0-1,6 1-409,0 1 0,0 0-1,0 0 1,0 0-1,-1 1 1,5 3-465,29 11 818,-7-12-530,-1-1 1,1-2-1,0-1 1,0-1-1,0-2 1,22-4-289,14 0 188,267-22 221,-191 8-3057,-140 19 1339,-2 1-2479,-1 0 3487,-1 0-6909</inkml:trace>
  <inkml:trace contextRef="#ctx0" brushRef="#br0" timeOffset="14293.589">4381 1694 11008,'-1'-3'533,"-9"-23"68,3 3 333,-2 1-1,0 0 1,-2 0 0,0 1-1,-8-10-933,18 29 9,0 1-1,0 0 0,0-1 1,-1 1-1,1 0 0,0 0 1,0 0-1,-1 0 0,1 0 1,-1 0-1,1 0 0,-1 1 1,1-1-1,-1 0 1,1 1-1,-1-1 0,0 1 1,1 0-1,-1-1 0,0 1 1,1 0-1,-1 0 0,0 0 1,-1 0-9,0 1 3,-1 0-1,1 0 1,-1 1 0,1-1 0,0 1 0,0-1 0,0 1 0,0 0-1,0 0 1,0 0 0,-2 3-3,-4 4-3,0 0 0,1 1 0,0 0 0,0 0 0,1 1-1,-2 5 4,-6 18 0,1 0 0,2 1 0,1 0 0,2 1 0,2 0 0,1 1 0,1 0 0,2 9 0,3-44 10,-1 0-1,1 0 0,0 0 0,0 0 0,0 0 0,0 0 0,0 0 0,0 0 0,1 0 0,-1 0 0,1 0 0,0 0 0,-1 0 0,1 0 0,0 0 0,0 0 0,0 0 0,0-1 0,1 2-9,-1-2 12,0-1-1,1 1 1,-1-1 0,0 1-1,0-1 1,0 0 0,0 0-1,0 1 1,0-1 0,1 0-1,-1 0 1,0 0 0,0-1-1,0 1 1,0 0 0,0 0-1,1 0 1,-1-1 0,0 1-1,0-1 1,0 1 0,0-1-1,0 1 1,0-1-12,9-5 35,-1 0 0,-1-1 0,1 0 0,-1 0 0,0-1 0,2-4-35,18-21 38,-2 0 0,-1-2 0,-2-1 1,-1 0-1,3-12-38,-13 23 73,-2 0 1,-1 0 0,0-1-1,-2 0 1,-1 0-1,-1-1 1,-2 0 0,0 0-1,-2-6-73,-16 107-107,12-1 69,2 0 0,4 0-1,4 0 1,2-1-1,6 16 39,-14-84 337,8 24-2912,-9-28 2270,1 1 0,-1-1 0,1 1 0,-1 0 0,1-1 0,-1 1 0,1-1 0,-1 1 1,1-1-1,0 1 0,-1-1 0,1 0 0,0 1 0,-1-1 0,1 0 0,0 0 0,0 1 0,-1-1 0,1 0 0,0 0 0,0 0 0,-1 0 0,1 0 0,0 0 0,0 0 0,-1 0 0,1 0 0,0 0 0,0 0 0,-1-1 0,1 1 0,0 0 0,0 0 0,0-1 305,10-3-3840</inkml:trace>
  <inkml:trace contextRef="#ctx0" brushRef="#br0" timeOffset="14775.424">4550 1870 13056,'0'0'128,"0"0"21,0 0 86,3-3 42,14-24 80,-2 0 0,0-1 0,-2-1 1,-1 0-1,2-11-357,35-82 731,-49 121-730,1 1-1,-1-1 1,0 1-1,0-1 0,0 1 1,0-1-1,0 1 1,0-1-1,1 1 1,-1-1-1,0 1 1,0-1-1,1 1 0,-1-1 1,0 1-1,1-1 1,-1 1-1,0 0 1,1-1-1,-1 1 1,1 0-1,-1-1 1,0 1-1,1 0 0,-1-1 1,1 1-1,-1 0 1,1 0-1,-1 0 1,1-1-1,0 1 1,-1 0-1,1 0 1,-1 0-1,1 0 0,-1 0 1,1 0-1,-1 0 1,1 0-1,-1 0 1,1 0-1,0 1 1,-1-1-1,1 0 1,-1 0-1,1 0 0,-1 1 1,1-1-1,-1 0 1,1 1-1,11 20 8,-10-17 4,31 72 176,-4 1 1,3 19-189,38 103 369,-70-199-408,0 1-1,0-1 1,0 1-1,0 0 0,0-1 1,0 1-1,0-1 0,1 1 1,-1-1-1,0 1 1,0 0-1,0-1 0,1 1 1,-1-1-1,0 1 0,1-1 1,-1 1-1,1-1 0,-1 0 1,0 1-1,1-1 1,-1 1-1,1-1 0,-1 0 1,1 1-1,-1-1 0,1 0 1,0 0-1,-1 1 1,1-1-1,-1 0 0,1 0 1,-1 0-1,1 0 0,0 0 1,-1 0-1,1 0 0,-1 0 1,1 0-1,0 0 1,-1 0-1,1 0 0,-1 0 1,1 0-1,0-1 0,-1 1 1,1 0-1,-1 0 1,1-1-1,-1 1 0,1 0 1,-1-1-1,1 1 0,-1-1 1,1 1-1,-1 0 0,0-1 1,1 1 39,19-35-7658,-16 27 4900,20-44 1222,-13 23-85</inkml:trace>
  <inkml:trace contextRef="#ctx0" brushRef="#br0" timeOffset="15072.648">4997 1563 12288,'0'0'0,"-13"8"128,-6 10 256,-2 3 0,-1 8 384,-2 1 0,-5 6-384,-3 2 0,-4 1-256,3 1 0,3-1-128,6-6 128,3-7-256,2-4 0,1-2-3840,5-5 0,-1 2-1408</inkml:trace>
  <inkml:trace contextRef="#ctx0" brushRef="#br0" timeOffset="15517.723">5179 744 12800,'29'65'663,"-8"-18"680,-1 1 0,0 9-1343,-7-10 241,-2 0 0,-3 0 0,-1 2 0,-2-1-1,-3 0 1,-2 6-241,-4 44 238,-5-1-1,-14 55-237,11-77-24,0 4-821,-3 0-1,-3-1 1,-20 50 845,32-112-1467,-1-1 1,0 0-1,-1 0 1,0 0-1,-2-1 1467,7-9-287,0-1 0,-1 1 0,0-1 0,0 0 0,0-1 0,0 1 0,0-1 0,-1 0 0,0 0 0,0 0 0,1 0 0,-2-1 0,1 0 0,0 0 0,0 0 0,-2-1 287,-32 8-2176</inkml:trace>
  <inkml:trace contextRef="#ctx0" brushRef="#br0" timeOffset="16108.419">3855 709 8192,'8'28'1301,"-7"-27"-448,-1-1-63,0 0-22,0 0 21,0 0 43,0 0-149,-19 10 319,6 5-901,0 1 0,1 0 0,1 1-1,0 0 1,2 1 0,0 0 0,1 1 0,0 0 0,-3 17-101,-7 28 69,4 2 0,-1 21-69,7-32 5,2 1 1,3 0-1,3 39-5,1-67-26,1 0 0,2-1 0,1 1 0,1-1 0,2 0 0,0 0 0,2-1 0,5 9 26,-10-24-350,2 0 1,-1 0 0,1-1 0,1 0 0,0-1 0,0 1 0,7 4 349,-7-7-1282,1 1 0,1-2 0,-1 0 0,1 0 0,4 2 1282,46 16-7082</inkml:trace>
  <inkml:trace contextRef="#ctx0" brushRef="#br0" timeOffset="16899.526">5402 560 13312,'0'0'128,"23"6"1109,21-2-423,-29-4-681,0 1 0,0 1-1,0 0 1,-1 1 0,1 1 0,-1 0 0,0 1 0,3 1-133,-16-5 33,0-1 0,0 1 0,0 0-1,0-1 1,1 1 0,-1 0 0,0 0 0,0 0 0,0 0-1,-1 0 1,1 0 0,0 0 0,0 0 0,0 0 0,-1 0-1,1 0 1,-1 1 0,1-1 0,-1 0 0,1 0 0,-1 1-1,0-1 1,0 0 0,1 1 0,-1 0-33,0 1 37,-1 1 0,1-1 0,-1 0-1,0 0 1,0 1 0,0-1 0,0 0 0,0 0 0,-1 0 0,-1 2-37,-6 9 45,-1-1 0,0 0 0,-1-1 0,-2 2-45,10-11 17,-17 16 65,-1-1 0,0-1 0,-20 12-82,-33 25 522,110-45 203,-2-3-624,0-3 0,1 0 1,21-3-102,-22-2-3613,0-3-3659,-14 1-1453</inkml:trace>
  <inkml:trace contextRef="#ctx0" brushRef="#br0" timeOffset="18211.03">5959 0 8320,'0'0'149,"23"29"4566,139 226-2411,-144-223-2113,-2 2 0,-1 0 0,-2 1 1,-1 1-1,-2 0 0,-1 0 1,-2 1-1,-1 0 0,-2 2-191,-1 22 249,-2 0 0,-3-1-1,-2 1 1,-3-1 0,-5 12-249,-41 313 567,30-190 124,-33 123-691,42-265 198,-3-1-1,-2 0 0,-3-1 1,-21 38-198,36-78 22,-1 0 0,0-1 0,0 0 0,-1 0 0,0-1 1,0 0-1,-1-1 0,0 0 0,-11 6-22,-29 25-4039,34-22-10851,16-17 13247</inkml:trace>
  <inkml:trace contextRef="#ctx0" brushRef="#br0" timeOffset="29609.87">2038 287 9472,'0'0'149,"0"0"107,0 0 128,0 0 85,0 0-63,0 0-22,0 0 0,0 12 896,-8 43 310,-2-1 1,-16 45-1591,-6 31 680,20-59-302,3 0 1,4 1-1,3 48-378,19 216 634,-17-334-633,3 63 230,3-1-1,3 0 1,2 0-1,4-1 0,12 30-230,8 19 140,-25-74-23,2 0 0,1-1 0,18 34-117,-21-54 75,6 14 35,2-1 0,1 0 0,20 23-110,-31-43 36,1 2 63,0-1 1,1-1 0,0 0-1,1 0 1,10 8-100,-19-17 106,-2-1 22,0 0 0,0 0 0,0 0 0,0 0-85,0 0-320,0 0-491,0 0-1920,0 0-1728,0 0-5269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6:18:49.29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234 371 9216,'0'0'128,"0"0"0,0 0 0,0 0 0,0 0 0,0 0 0,0 0 0,0 0 0,0 0 0,0 0 0,0 0 0,0 0 0,0 0 0,0 0 0,3 4-22,60 63 267,-48-53-175,-1 0-1,0 1 0,0 1 1,-2 0-1,0 0 1,3 8-198,-12-16 51,-1 1 1,0-1-1,-1 1 0,1 0 1,-2-1-1,1 1 1,-1 0-1,0 0 1,-1-1-1,0 1 1,-1 0-1,1-1 1,-2 1-1,1-1 1,-2 3-52,0 3 191,1 0 0,0 0 0,1 1 0,0 6-191,2-20 22,0 0 1,0-1 0,-1 1 0,1 0 0,0 0 0,0-1 0,-1 1 0,1-1 0,0 1-1,-1 0 1,1-1 0,-1 1 0,1-1 0,-1 1 0,1-1 0,-1 1 0,1-1-1,-1 1 1,0-1 0,1 1 0,-1-1 0,0 0 0,1 0 0,-1 1 0,0-1 0,1 0-1,-1 0 1,0 1 0,1-1 0,-1 0 0,0 0 0,0 0 0,1 0 0,-1 0-23,-26-1 374,8-4-270,0-1 1,0 0 0,0-2-1,1 0 1,0-1 0,1-1 0,0-1-1,0 0 1,1-1 0,1-1-1,-14-14-104,19 17 17,1-1-1,0-1 0,1 0 1,0 0-1,1 0 0,1-1 1,0 0-1,-4-11-16,-1-11 42,1 0 0,1-1-1,2-3-41,7 38 0,0 0 0,1 1 0,-1-1 0,0 0 0,1 0 0,-1 1 0,0-1 0,1 0 0,-1 1 0,1-1 0,-1 0 0,1 1 0,0-1 0,-1 1 0,1-1 0,-1 1 0,1-1 0,0 1 0,0-1 0,-1 1 0,1 0 0,0-1 0,0 1 0,-1 0 0,1 0 0,0 0 0,0-1 0,0 1 0,0 0 0,-1 0 0,1 0 0,0 0 0,0 0 0,0 1 0,-1-1 0,2 0 0,-1 0 0,103-20 0,-67 12 0,0 1 0,1 1 0,36 1 0,-55 5 0,0 0 0,0-2 0,0 0 0,-1-1 0,1-1 0,-1-1 0,0 0 0,0-1 0,0-1 0,-1-1 0,8-5 0,-21 11 35,0 0 0,0 1 0,0-1 0,0 1 0,1 0 0,-1 0 0,0 1 0,0-1 0,1 1 0,-1 0-1,4 0-34,0-26-1151,-7 16-1106,0 8-3550,-1 2 303</inkml:trace>
  <inkml:trace contextRef="#ctx0" brushRef="#br0" timeOffset="1034.783">713 0 10368,'0'0'149,"0"0"86,0 0 42,0 0 43,0 0-149,0 0-43,0 0 0,0 0 42,0 0 172,0 0-1,0 0-149,33 4 427,-13 1-458,-1 2 0,1 1 0,12 7-161,-27-13 47,-1 0 0,1 1 0,0 0 0,-1 0-1,0 0 1,0 0 0,0 1 0,0 0 0,-1 0 0,1 0 0,-1 0-1,0 0 1,0 1 0,0-1 0,-1 1 0,0 0 0,1 1-47,-2-1 36,-1 0 1,0-1 0,0 1 0,0 0 0,-1 0 0,0-1 0,0 1-1,0 0 1,0-1 0,-1 1 0,1-1 0,-1 0 0,-2 4-37,-32 53 139,20-38-66,-2 0 0,0-2 1,-1 0-1,-1-1 0,-1-1 0,-1-1 0,-19 13-73,93-31-106,35 3 103,-65-1 25,0-1 0,1 0-1,-1-2 1,0-1 0,0-1 0,0 0-22,-19 2 128,-3 1-43,0 0-170,0 0-427,0 0-1515,0 0-1237,0 0-3733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2:58:03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12308 520 7040,'0'0'149,"0"0"64,0 0-42,0 0 42,0 0-42,0 0 42,0 0-63,0 0-22,0 0 0,0 0 0,0 0 0,0 0 21,1 3 64,11 64 449,-3-1-1,-2 1 0,-3 1 1,-3 0-1,-4 5-661,3 0 1236,8 51-1236,-4-71 471,-2-47-891,1-12-1678,0-3-5880</inkml:trace>
  <inkml:trace contextRef="#ctx0" brushRef="#br0" timeOffset="2308.562">12375 539 7808,'5'2'139,"0"-1"0,-1 2 0,1-2 0,0 0 0,0 0 0,0 0 0,-1 0 0,2-1-1,-1 0 1,-1 0 0,2 0 0,-2-1 0,1 0 0,5 0-139,13-1 231,92-5 484,3 0-102,0 5 0,33 7-613,-24 0 502,21-5-502,26 0 394,576 30 587,-432-23-657,-210-8-221,823-48 793,-597 36-661,-118 3-141,-106 2-60,360-16-13,-112 2 320,-353 22-298,0-1 0,0 1-1,1-1 1,-1-1 0,0 2-1,0-3 1,0 2 0,0-1-1,-1-1 1,5 0-43,-9 3 7,2-1 1,-1 1 0,0 0-1,1 0 1,-2 1-1,2-1 1,-1 0-1,0 0 1,1 0 0,-2 0-1,2 1 1,-1-1-1,0 1 1,0 0-8,7 1 1,20-1-1,2-1 0,-1-1 0,-1-2 0,1-1 0,0-1 0,45-6 0,171-10 0,-180 15 341,12 2-341,-76 5-64,10 12 61,-1 0-1,0 1 1,-1 0 0,0 1-1,-2 0 1,1-1 0,-1 5 3,3 9 0,-3 0 1,0 1-1,0 10 0,3 25 0,-2 0 0,-4-1 0,-2 2 0,-4 10 0,-4 1-1535,6-75-1367,0-1-5460</inkml:trace>
  <inkml:trace contextRef="#ctx0" brushRef="#br0" timeOffset="4439.177">12404 1218 8192,'4'-6'1429,"106"8"90,21-2-350,21-5-1169,-76 2 720,77 8-720,-77-2 450,0-2 1,8-4-451,-2-4 270,0 4 1,1 3-1,53 9-270,91 5 333,-59-5 166,-79-5-172,52-6-327,49 1 249,-177 2-235,87 3 96,0-3 1,28-7-111,102-14 135,231-26 92,-234 19-99,20 9-128,-117 14 19,55-3 90,-128 5-25,-1 3 0,9 3-84,-21-2 88,82-1 146,16 1-41,105 4 297,-67-2-117,-46-1 172,48-6-545,23-20 490,-81 2-340,-123 20-2838,-1 1-9109</inkml:trace>
  <inkml:trace contextRef="#ctx0" brushRef="#br0" timeOffset="67300.409">18024 755 10240,'0'0'128,"0"0"85,0 0 342,0 0 63,0 0-63,0 0 21,0 0-149,0 0-43,0 0 21,0 0 64,0 0-63,0 0-22,0 0 21,0 0 43,0 0-150,3-1-42,68-18 180,1 4-1,0 3 0,0 3 0,2 2 0,62 5-435,-122 2-949,1 0 3587,-5 0-4004,-2 0-4339,1-1-6085,-9 1 10147</inkml:trace>
  <inkml:trace contextRef="#ctx0" brushRef="#br0" timeOffset="67789.725">18494 587 9600,'11'5'4144,"48"18"-2464,-31-14-1312,-2 2 0,1 1-1,-1 1 1,10 8-368,-34-21 17,-1 1 0,-1 0 0,2 0 0,-1-1 0,-1 1 0,2 1 0,-1-2 0,-1 1 0,1 1 0,0-2 0,0 2 0,-1-1 0,0 0 0,1 0 0,0 0 0,-1 1 0,1-1 0,-1 0 0,0 1 0,0-1 0,0 0 0,0 0 0,0 1 0,0-1 0,0 0 0,0 1 0,0-1 0,0 1 0,0-2 0,-1 2 0,1-1 0,-1 0 0,0 1 0,1-2 0,0 2 0,-1-1 0,0 0 0,0 0 0,1 0 0,-1 0 0,-1 0 0,2 0 0,-2 0-17,-6 8 49,0 0 1,-1-1-1,0 0 1,-8 4-50,5-3 95,-12 9 89,1-2-1,-9 3-183,12-7 91,0 1 0,0 1 0,-12 12-91,24-17-426,7-9-1707,1 0-1601,0 0-4692</inkml:trace>
  <inkml:trace contextRef="#ctx0" brushRef="#br0" timeOffset="68576.201">18940 692 11264,'0'0'128,"0"0"0,0 0 0,12 16 1024,1 2-657,-1 0 0,-1 1 1,-1 0-1,0 1 1,-2 0-1,0 1 0,-1-1 1,-1 2-1,2 17-495,-7-33 129,0 2 0,-1-1 0,0 1 0,0-1 0,-1 0 0,0 0 0,0 1 0,-1-1 0,1 0 0,-2 1 0,1-2 0,-1 1 0,0 0 0,0-1 0,-1 0 0,0 1 0,0-1 0,0 0-1,-1-1 1,0 1 0,0-1 0,-3 3-129,8-8 33,-1 1-1,1-1 0,-1 1 0,1-1 0,-1 0 1,1 0-1,0 0 0,-1 1 0,1-1 0,-1 0 1,0 0-1,1 1 0,0-1 0,-1 0 0,1 0 1,-1 0-1,0 0 0,1 0 0,0 0 0,-1 0 1,1 0-1,-1 0 0,0 0 0,1 0 0,0 0 1,-1 0-1,1-1 0,-1 1 0,0 0 0,1 0 1,0-1-1,0 1 0,-1 0 0,1 0 0,-1 0 1,1-1-1,-1 1 0,1-1 0,0 1 0,0-1 1,-1 1-1,1 0 0,0 0 0,-1-1 0,1 1 1,0-1-1,-1 0-32,-9-27 219,8 23-138,0-1-56,-13-38 137,3 0 0,0-1 1,-3-35-163,15 75 0,0 1 1,0-1 0,0 0 0,0 0 0,0 0-1,0 0 1,1 1 0,1-1 0,-1 0 0,0 0 0,1 1-1,0-1 1,0 1 0,0 0 0,0 0 0,1 0-1,0 0 1,0 0 0,0 0 0,0 0 0,0 1-1,1 0 1,0 0 0,0 0 0,0 0 0,0 0-1,0 1 1,0 0 0,0 0 0,5-1-1,4-2-36,1 1 0,-1 0 0,1 1 0,0 1 0,0 0 1,0 1-1,0 0 0,0 2 0,14 0 36,-27-1-1,62 10-212,-57-9 199,-1 0 1,0 1-1,0 0 1,0 0-1,-1 0 1,1 1-1,0 0 1,-1-1-1,1 1 1,-1 1-1,1 0 14,-1 1 0,-1 0 22,-3-4-300,0-1-1492,0 0-2091,0 0-7147</inkml:trace>
  <inkml:trace contextRef="#ctx0" brushRef="#br0" timeOffset="69675.307">11882 921 7424,'0'0'661,"0"0"107,0 0 128,0 0 107,0 0 21,0 0-43,0 0-170,0 0-65,0 0-84,0 0-44,0 0-84,0 0-23,0 0 1,0 0-42,0 0-150,4 0 42,48-2 610,216-6 360,-199 3-862,-97 14-7547,8-3 2122,0-1-1274</inkml:trace>
  <inkml:trace contextRef="#ctx0" brushRef="#br0" timeOffset="70239.988">11964 818 4992,'0'0'789,"-17"13"1664,-45 24-462,-1-4 1,-2-2-1,-5-1-1991,-11-3 2837,116-27-2801,1 1 1,-1 1 0,0 2-1,-1 2 1,1 1-1,-1 2 1,16 6-37,-46-13-466,3 2 1106,-2-4-4132,1 1-3601,-6-1 2379</inkml:trace>
  <inkml:trace contextRef="#ctx0" brushRef="#br0" timeOffset="71151.773">11387 534 6656,'1'0'122,"0"-1"0,0 0 1,-1 0-1,1 1 0,0 0 1,0-1-1,0 1 0,0-1 0,0 1 1,0 0-1,0-1 0,0 1 1,0 0-1,0 0 0,0 0 1,0 0-1,1 0 0,-2 0 0,1 0 1,1 1-1,-2-1 0,1 0 1,1 1-1,-2-1 0,1 1 1,1-1-1,-2 0 0,1 1 0,0 0 1,0-1-1,-1 1 0,1-1 1,0 1-1,0 0 0,-1 0 0,1-1 1,0 1-1,0 1 0,-1-2 1,0 1-1,1 0 0,-1-1 1,1 3-123,2 3 190,0-1 0,0 2 0,0-1 0,-1 0 0,0 0 1,0 3-191,2 18 207,0-1-1,-3 1 1,0-1 0,-1 1 0,-1 0 0,-2-1 0,-1 1 0,-1-1 0,-1 0 0,-3 4-207,7-25 104,1-1 0,-1 0 1,1 1-1,-1-1 0,-1 0 1,1 0-1,-1 0 0,1 0 1,-1-1-1,0 1 0,-1-1 0,1 0 1,-1 0-1,-2 2-104,5-4 49,-1 0 0,0 0 0,0 0 0,0-1 0,0 1 0,0 0 0,0-1 0,0 0 0,0 0 0,0 0 0,-1 0 0,1 0 0,1 0 1,-1 0-1,-1 0 0,1 0 0,1-1 0,-2 0 0,1 1 0,1-1 0,-2 0 0,2 0 0,-1 1 0,0-2 0,0 1 0,0 0 0,1-1 0,-1 2 0,1-2 0,-1 1 0,1-1 0,-1-1-49,-4-4 47,0 1 0,1-2 0,0 1 0,0-1 0,2 1 0,-2-1 0,2-1 1,0 1-1,-1-4-47,-6-21 173,-3-28-173,8 40 43,0-3-8,-6-30 79,-2-26-114,13 77-8,0 2 0,1-1-1,-1-1 1,0 2-1,1-1 1,-1 0-1,1 0 1,0 0-1,0 1 1,0-1-1,0 0 1,0 1 0,0-1-1,0 1 1,1-1-1,-1 1 1,1-1-1,-1 1 1,1 0-1,-1-1 1,1 2-1,-1-2 1,2 2 0,-2-1-1,1 0 1,0 0-1,-1 1 1,2-1-1,0 0 9,10-3-3,1 1-1,-2 0 0,13-1 4,-24 4 0,168-18 128,-147 16-109,0 2-1,18 1-18,28-1 710,-60-1 104,-5 1-2642,-4 1-1528,-7 7-3964,1-1 1880</inkml:trace>
  <inkml:trace contextRef="#ctx0" brushRef="#br0" timeOffset="72779.117">14905 645 5248,'0'0'0,"12"0"128,-12 0 0,9 2 0,-9-2 0,0 0 128,0 0 128,0 0-256,0 0 128,0 5-128,0-5 0,0 10-128,0-10 0,0 9 0,0-9 0,0 8-2304,0-8 0,0 0 896</inkml:trace>
  <inkml:trace contextRef="#ctx0" brushRef="#br0" timeOffset="73340.851">14981 607 4480,'0'0'0,"0"6"-128,0-6 128,0 0-128,0 0 128,0 0-128,0 0 128,0 6 0,0-6 0,0 0-2688</inkml:trace>
  <inkml:trace contextRef="#ctx0" brushRef="#br0" timeOffset="74092.18">15023 631 4096,'0'0'0,"4"6"0,-4-6 0,5 10 0,-5-10 0,1 11-128,-1-11 128,0 0-2560</inkml:trace>
  <inkml:trace contextRef="#ctx0" brushRef="#br0" timeOffset="74362.358">15047 877 1920,'0'0'0,"0"0"0,0 0 0,0 0-1024</inkml:trace>
  <inkml:trace contextRef="#ctx0" brushRef="#br0" timeOffset="74528.231">15061 982 2944,'0'0'0,"0"0"0,0 0 128,0 0-128,0 0 0,0 0 0,0 0 0,0 0-1920</inkml:trace>
  <inkml:trace contextRef="#ctx0" brushRef="#br0" timeOffset="74833.64">15072 681 9088,'6'6'21,"-4"-4"86,-2-2 85,0 0 256,0 0 21,0 0-149,-5 31 555,1-6-8683,4-25 5504</inkml:trace>
  <inkml:trace contextRef="#ctx0" brushRef="#br0" timeOffset="75155.6">15062 736 6912,'0'0'0,"3"8"128,-3-8 0,0 8 256,0-8 0,0 11 256,0-3 0,-3 5-256,2 0 0,-2 0 0,2 0 0,-1 1-256,2-1 128,2 0-128,-1-2 128,0-3-512,1-1 0,-1 1-7552</inkml:trace>
  <inkml:trace contextRef="#ctx0" brushRef="#br0" timeOffset="75454.175">15062 940 6912,'0'0'0,"0"0"128,0 0 0,0 0 0,0 0 0,-1 7 0,1-7 128,-2 9-256,2-9 0,0 0-5376</inkml:trace>
  <inkml:trace contextRef="#ctx0" brushRef="#br0" timeOffset="75682.421">15081 1169 2304,'0'10'0,"-1"8"768,-1-7 0,2 1-640,0-1 128,0 1-128,0-3 128,0-1-128,0 0 128,2 0 128,-1-1 128,1-1-4480</inkml:trace>
  <inkml:trace contextRef="#ctx0" brushRef="#br0" timeOffset="75999.341">15068 637 8064,'0'0'0,"0"0"128,6 0-128,-6 0 128,0 0 128,0 0 0,0 0 0,0 0 128,0 7-256,0-7 128,0 11-128,0-4 0,-2-1-256,2-6 128,0 0-7040</inkml:trace>
  <inkml:trace contextRef="#ctx0" brushRef="#br0" timeOffset="76224.88">15062 625 6400,'0'23'6200,"-3"12"-5548,0-6-486,3-22-27,0 0 1,0-1-1,1 1 0,0 0 0,2 5-139,1 8-2581,-1-9-1528,-3-10-286,0-1 2390</inkml:trace>
  <inkml:trace contextRef="#ctx0" brushRef="#br0" timeOffset="76479.745">15086 909 1280,'0'0'0,"0"0"0,0 12 0,0-5 0,0-1-1152</inkml:trace>
  <inkml:trace contextRef="#ctx0" brushRef="#br0" timeOffset="76781.531">15100 1021 7424,'0'0'384,"0"0"-22,0 0-84,-3 17 596,0 7-802,1 0 0,1 16-72,1-6 155,1 14 1564,1-43-982,-1-7-148,4-25-391,-2 3-224,6-52-8460,-4 46 5542</inkml:trace>
  <inkml:trace contextRef="#ctx0" brushRef="#br0" timeOffset="77042.252">15097 600 7168,'0'0'0,"0"0"0,-6 10 0,4-4 0,0 0 0,2-6 0,0 0-4992</inkml:trace>
  <inkml:trace contextRef="#ctx0" brushRef="#br0" timeOffset="77513.675">15106 563 4224,'-1'38'1147,"2"-14"-737,-4 4-55,3 0 0,0 0 1,3 18-356,0 2 193,6 2-149,-6-43-35,-1 1 0,-1-1 1,1 0-1,-1 1 0,-1-1 1,0 1-1,0-1 0,0 1 1,-1 4-10,-1 3 131,0-1 0,1 0 0,1 0 0,0 1 0,1-1 0,1 1 0,1 8-131,0-1 513,-3-2-1,0 2 1,-2 15-513,0 19-151,2-55-1407,0-1-3668</inkml:trace>
  <inkml:trace contextRef="#ctx0" brushRef="#br0" timeOffset="77816.111">15050 600 128,'0'0'2091,"2"13"-86,4 70 2740,-5 59-4745,-1-26-224,9 0-3422,-9-104 339</inkml:trace>
  <inkml:trace contextRef="#ctx0" brushRef="#br0" timeOffset="78053.573">15074 655 2944,'1'9'0,"1"3"384,-2 9 128,-2 8-256,4 5 128,-1 4-256,1-1 128,-1 2-128,-1-7 128,-1-2-128,-1-6 0,2-4-640,-1-5 0,-1 1-2432</inkml:trace>
  <inkml:trace contextRef="#ctx0" brushRef="#br0" timeOffset="78338.857">15115 847 2816,'0'16'0,"-2"10"0,1-1 0,1 3 0,-2-7 0,2-2 0,0-6 0,2-1 0,-2-4 0,0-2-1664</inkml:trace>
  <inkml:trace contextRef="#ctx0" brushRef="#br0" timeOffset="78608.791">15062 755 2048,'6'21'0,"0"11"0,0 0 0,1 5 0,0-5 0,-1 1-1152</inkml:trace>
  <inkml:trace contextRef="#ctx0" brushRef="#br0" timeOffset="78830.939">15115 861 3968,'-5'13'0,"-3"7"0,3-2 0,2 4 0,3-6 0,0-1 0,0-4 0,0-1-2560</inkml:trace>
  <inkml:trace contextRef="#ctx0" brushRef="#br0" timeOffset="79075.855">15080 637 896,'3'7'0,"1"4"1024,0 10 0,-4 8-768,3 5 128,0 5-128,-1-5 0,1-4-512,-2-4 0,-1-7-256,0-3 128,0-1-1152</inkml:trace>
  <inkml:trace contextRef="#ctx0" brushRef="#br0" timeOffset="79390.78">15050 637 4480,'0'0'0,"9"0"0,-9 0 0,0 0-896,0 0 128,0 0-896</inkml:trace>
  <inkml:trace contextRef="#ctx0" brushRef="#br0" timeOffset="79993.01">15050 570 7040,'10'2'-22,"-3"0"-84,-6 17-22,6 185 640,-17-305-128,8 49-349,1 32-95,0 18-78,1 10-105,3 64 220,1-40-4753,-4-32 3325</inkml:trace>
  <inkml:trace contextRef="#ctx0" brushRef="#br0" timeOffset="80277.737">15115 886 8960,'0'0'0,"6"-4"-1280,-6 4 0,0 0-3072</inkml:trace>
  <inkml:trace contextRef="#ctx0" brushRef="#br0" timeOffset="80582.011">15100 1033 3456,'0'0'0,"-6"11"0,3-5 128,3 0-2432</inkml:trace>
  <inkml:trace contextRef="#ctx0" brushRef="#br0" timeOffset="80583.011">15097 1181 8832,'0'0'0,"-3"13"128,3-8 0,3 1 0,-1 0 0,-1 0-128,-1 1 128,0 3-1024,0 0 0,0-1-4480</inkml:trace>
  <inkml:trace contextRef="#ctx0" brushRef="#br0" timeOffset="84572.658">15469 285 128,'0'0'0</inkml:trace>
  <inkml:trace contextRef="#ctx0" brushRef="#br0" timeOffset="85070.511">15876 118 6528,'0'0'277,"-30"-5"2240,24 4-2377,0 1-1,0 0 1,0 0-1,0 1 0,0 0 1,0-1-1,0 2 1,1-1-1,-1 1 0,0 0 1,1 0-1,0 1 1,-1 0-1,1 0 0,0 0 1,0 0-1,0 0 1,0 2-1,1-2 1,0 2-1,-4 3-139,5-5 63,0 0 0,1 1 0,0-1 1,0 1-1,-1-1 0,2 1 0,-1 0 0,1 0 0,-1-1 0,1 1 1,0 0-1,0 0 0,1 1 0,-1-2 0,1 2 0,0-1 0,0 0 1,0 0-1,1 0 0,-1 0 0,1 1 0,0-2 0,0 1 1,0 1-1,1-2 0,-1 1 0,1 0 0,0-1 0,0 0 0,0 1 1,3 2-64,-4-4 22,2 0 0,-2 0 0,1 0 0,0-1 1,-1 1-1,2 0 0,-2-1 0,1 0 0,1 1 1,-1-2-1,0 2 0,0-1 0,1-1 1,-1 1-1,0 0 0,1 0 0,1-1-22,2 0-987,0 0-1,0 0 1,0 0 0,0 0-1,0-2 1,4 0 987,4-1-5845</inkml:trace>
  <inkml:trace contextRef="#ctx0" brushRef="#br0" timeOffset="85503.354">15944 105 9600,'2'8'423,"-2"1"0,1-1 0,-1 1 0,0-1-1,-1 1 1,1-1 0,-3 7-423,-1 28 496,4 31 2981,0-73-3029,0-1-128,0 0 0,2-9 64,4-6-506,1 0 1,0 0-1,0 1 0,1-1 1,1 1-1,1 2 1,0-2-1,0 2 0,1 0 1,3-1 121,6 2-5973,-13 8-1387</inkml:trace>
  <inkml:trace contextRef="#ctx0" brushRef="#br0" timeOffset="86149.005">16285 108 7680,'0'0'405,"-23"-3"3414,19 3-3713,-1 0 0,1 0 0,-1 1 0,1 0 0,-1 0 0,1-1 1,0 2-1,-1-1 0,1 1 0,0 0 0,0 0 0,0 0-106,-49 31 715,45-28-634,-2 2 60,0 1 1,0 0 0,-5 6-142,13-11 16,0-2 1,0 1 0,0 1-1,1-1 1,-1 0 0,1 0-1,-1 0 1,1 1 0,-1 0 0,1-1-1,0 1 1,0-1 0,0 1-1,1 0 1,-1-1 0,1 1 0,-1 0-1,1 3-16,0-5 11,0 0 0,1 0 0,-1 0 0,1 0 0,-1 0 0,0 0 0,0 0 0,1 0 0,0 0 0,0 0 0,-1 0 0,0-1 0,1 1 0,0 0 0,0 0 0,0-1 0,0 1 0,0 0 0,-1 0 0,1-1 0,1 0 0,-2 1 0,1-1 0,1 1 0,-2-1 0,1 1 0,1-1 0,-2 0 0,2 0 0,-1 0 1,0 0-1,0 0 0,-1 0 0,2 0 0,-1 0 0,0 0 0,0 0 0,0-1 0,0 1 0,0 0 0,0-1 0,1 0-11,7-2 69,0 0 0,0 0 0,0-1 1,5-4-70,-7 5 28,6-5 35,1 0-1,-1-1 1,10-8-63,-18 13 75,0 0 0,0-1 0,0 1 1,-1-2-1,1 1 0,-2 0 0,1 0 1,0-1-76,-11 22-43,-15 42 134,20-53-140,1 0 0,0 0 0,0 0 0,0 0 0,1 0 0,0 0 0,0 0 0,0 0 0,1 0 0,0 0 0,0 0 49,2 3-1531,-2-7 1044,0-1 1,0 1-1,-1 0 1,0-1-1,1 0 1,0 0 0,0 1-1,-1-1 1,1 1-1,1-1 1,-2 0 0,1 0-1,0 1 1,0-1-1,-1 0 1,1 0 0,0 0-1,0 0 1,1 0 486,10 0-3456</inkml:trace>
  <inkml:trace contextRef="#ctx0" brushRef="#br0" timeOffset="86521.345">16484 133 10368,'0'0'128,"-15"9"1130,2-2-867,1 2 0,-1 0 0,1 2 0,1-1 0,-3 4-391,10-11 64,1 1 1,-1 0-1,1 0 1,0 0-1,0 0 1,0 0-1,1 1 0,0-1 1,0 2-1,0-2 1,1 1-1,-1 0 1,1 0-1,0 0 1,0 0-1,1 0 0,0 0 1,0 0-65,0-3 4,0-1-1,0 0 1,0 1 0,0-1-1,1 1 1,-1-1 0,1 1 0,0-2-1,-1 2 1,0-1 0,1 0-1,0 1 1,0-2 0,0 2-1,0-1 1,0 0 0,-1 0 0,2 0-1,-1-1 1,0 2 0,0-1-1,0-1 1,1 1 0,-2-1 0,2 1-1,-1 0 1,1-1 0,-1 0-1,0 1 1,1-1 0,-1 0-1,1 0 1,-1 1 0,1-1 0,-1 0-4,26-5-2305,-4-5-4224,-5-1 492</inkml:trace>
  <inkml:trace contextRef="#ctx0" brushRef="#br0" timeOffset="87468.806">16596 52 9728,'0'7'135,"-2"1"1,1-2 0,-1 2-1,0-2 1,0 1-1,-1 0 1,0 0 0,-4 5-136,-9 24 536,6 2-97,1-1 1,-3 26-440,-7 35 1617,23-122-509,-1 2-937,1 0 0,5-17-171,-6 33-15,-1-1 1,0 0 0,1 1 0,0 0 0,1 0 0,-1 0 0,1 0-1,0 0 1,1 0 0,-1 0 0,1 2 0,1-2 14,-1 2-14,1-1 1,-1 1-1,1 0 1,0 1 0,0-1-1,0 1 1,0 0-1,1 1 1,-1 0-1,0-1 1,1 2-1,0-1 1,-1 2-1,1-2 1,0 2-1,0 0 1,-1 0-1,2 0 1,3 2 13,-10-2 29,-1 0 1,1 0 0,-1 0-1,0 0 1,1 0-1,-1 0 1,1 0-1,-1 1 1,0-1-1,1 0 1,-1 1 0,1-1-1,-1 0 1,1 1-1,-1-1 1,0 0-1,0 0 1,0 1-1,1-1 1,-1 1 0,1-1-1,-1 1 1,0-1-1,0 0 1,1 1-1,-1-1 1,0 1-1,0 0 1,0-1 0,0 0-1,0 1 1,0-1-1,0 1 1,0-1-1,0 1 1,0-1-1,0 0 1,0 1 0,0 0-1,0-1 1,-1 1-1,1-1 1,0 0-1,0 1 1,-1-1-1,1 1 1,0-1 0,-1 1-1,1-1 1,0 0-1,0 0 1,-1 1-1,1-1 1,-1 0-1,1 1 1,-1-1 0,1 1-30,-21 18 448,13-15-371,2-1 0,-2 0 0,1 0-1,-1 0 1,1-1 0,-1 0 0,0 0 0,1-2-1,-2 2 1,-2-2-77,10 0-107,1 0-21,0 0 0,25 22 0,-9-10 355,0 0 0,1-1-1,1-1 1,-1 0 0,1-1-1,1-2 1,0 1 0,0-2-227,-17-5 213,-2-1-64,0 0-213,0 0-746,0 0-662,0 0-2176,0 0-875,0 0-1599</inkml:trace>
  <inkml:trace contextRef="#ctx0" brushRef="#br0" timeOffset="105292.821">15591 211 7680,'0'0'149,"0"0"86,0 0 21,0 0 21,0 0 107,0 0 107,0 0 42,0 0 64,0 0-63,0 0-65,0 0-170,0 0-43,0 0 0,0 0-22,0 0-63,0 0 42,0 0-63,-15-12 212,11 10-332,-1 0 0,2 1-1,-1-1 1,0 1 0,-1 0 0,1-1-1,0 2 1,-1 0 0,1-1 0,0 1-1,0 0 1,-1 0 0,-4 1-30,-61 10 215,56-8-177,-24 5 96,1 2-1,0 0 0,1 3 1,-31 15-134,63-26 0,-13 10 0,-2 3 0,-48 35 256,64-49-216,-15 18 47,17-18-86,-15 22-3073,16-23-5120</inkml:trace>
  <inkml:trace contextRef="#ctx0" brushRef="#br0" timeOffset="106296.887">15100 284 7680,'0'0'128,"0"0"0,0 0 21,0 0 64,0 0-63,0 0-22,-9 28 512,6-22-479,-12 29 1214,-11 35-1375,26-69 24,0-1 0,0 1 0,0 1 0,0-2-1,0 1 1,0 0 0,0 0 0,0 0 0,0 0 0,0 0 0,0-1 0,1 2 0,-1-1 0,0-1 0,1 1 0,-1 0 0,1 0 0,-1-1 0,0 1 0,1 0 0,0 0 0,0-1 0,-1 1 0,1 0 0,0 0 0,0-1 0,-1 0 0,1 1 0,0 0 0,0-1 0,-1 1-1,1-1 1,0 0 0,0 0 0,0 0 0,0 1 0,0-1 0,0 0-24,8 2 28,0 1 0,1-2 0,-1 0 0,2 0-28,5 0 151,-10 3-1218,-6-4-6335</inkml:trace>
  <inkml:trace contextRef="#ctx0" brushRef="#br0" timeOffset="169892.597">17081 57 7040,'0'0'256,"0"0"-22,0 0-63,0 0 42,0 0-63,0 0-22,0 0 0,0 0 21,0 0 86,0 0 21,0 0 0,0 0 0,0 0 0,0 0 0,-3 4 21,-7 11 20,-6 9 28,0-1-1,-2 0 1,-2-2-1,1 0 1,-12 8-325,28-26 62,0-2 0,0 2 1,0-1-1,0 1 0,1 0 0,0 0 1,0-1-1,-1 1 0,1 0 0,1 1 0,-1-1 1,-1 2-63,3-4 128,0-1 21,0 0 64,0 0-63,0 0-22,0 0 0,0 0 0,0 0 0,0 0 0,0 0-64,0 0-256,0 0-1024,0 0-3819,2 0-980,8-7 5844,-4 2-576</inkml:trace>
  <inkml:trace contextRef="#ctx0" brushRef="#br0" timeOffset="170761.419">17338 107 6272,'0'0'149,"0"0"150,0 0 277,23-1 3498,-21-2-3664,-9-1 199,-7 1 186,9 4-787,0 1 1,0-1 0,0 1 0,0-1-1,0 1 1,1 1 0,-1 0 0,1-1-1,-1 1 1,1 0 0,0 1 0,0-1-1,1 0 1,-3 3-9,2-2 13,-1 0 0,2 1 0,-1-1 0,0 2 0,1-1 0,0 0-1,0 0 1,0 1 0,0 0 0,1-1 0,1 1 0,-2 1-13,3-5 29,0-2-1,-1 2 1,1-1-1,0-1 1,0 2 0,-1-1-1,1 0 1,0 0-1,0 0 1,0 0 0,1 0-1,-1 0 1,0 0 0,1 1-1,-1-2 1,0 1-1,0 1 1,1-2 0,-1 1-1,1 0 1,0 0-1,-1 0 1,0 0 0,1 0-1,0-1 1,0 1-29,0 0 30,0-1 1,0 0 0,1 1-1,-1-1 1,0 0-1,0 0 1,0 0 0,0 0-1,1 0 1,-1 0-1,0-1 1,0 1 0,0-1-1,0 1 1,0-1-1,1 1 1,-2 0 0,2-1-1,-1 0-30,8-4 117,1-1 0,-1 0-1,1-1 1,1-2-117,5-4 116,-1-1 0,-1-1 0,-1 0 0,10-14-116,-17 23 32,-2-1-1,1-1 1,-1 1-1,0-1 1,-1 1-1,1 0 1,-2-2 0,0 2-1,0-1 1,1-1-1,-3 1 1,2 0 0,-2-1-32,-11 46-338,0-10 185,1 5 126,1-5-13,1-1 0,0 9 40,7-28-4,-1 0 0,1 0 1,1 0-1,0 0 0,0 0 0,0 0 0,1 1 0,0-2 0,0 2 0,1-1 1,1 1 3,-3-7-486,1 1 1,-1-1 0,1 1-1,1-1 1,-2 1 0,1-1-1,1 1 1,-2-1 0,2 1-1,-2-2 1,2 2 0,0-1 485,4 5-6592</inkml:trace>
  <inkml:trace contextRef="#ctx0" brushRef="#br0" timeOffset="171378.787">17675 112 9984,'0'0'384,"0"0"0,0 0 0,0 0 0,0 0 0,-20-12 362,16 11-719,-1 1 0,1 0 0,-1 0-1,1 0 1,-1 0 0,1 0 0,-1 1 0,1 1-1,0-2 1,0 2 0,-1-1 0,1 1-1,0-1 1,-1 2-27,-11 6 133,0-1-1,-12 10-132,-1 6 1,27-23 17,1 0 1,-1 0-1,1 1 1,-1 0-1,1 0 1,0-1-1,0 1 1,-1 0-1,1-1 0,1 2 1,-1-1-1,0-1 1,0 2-1,1-1 1,-1 2-19,1-4 18,0 0 0,0 1 0,0 0 1,1-1-1,-1 1 0,0-1 0,0 1 1,0-1-1,0 1 0,0-1 1,1 0-1,-1 1 0,1-1 0,-1 1 1,1-1-1,-1 1 0,0-1 0,0 0 1,1 0-1,-1 1 0,1-1 1,0 1-1,-1-1 0,0 0 0,1 1 1,-1-1-1,1 0 0,0 0 0,-1 0 1,0 0-1,1 0 0,0 0 0,-1 0 1,1 0-1,-1 0 0,1 0 1,-1 0-1,1 0 0,0 0 0,-1 0 1,0 0-1,1 0 0,0-1 0,-1 1 1,1 0-1,-1-1 0,0 1 1,1 0-1,-1-1-18,28-11 342,-18 6-227,0-1-1,0 0 1,-1 0 0,0-1-1,0 0 1,-1 0 0,0-1-1,5-8-114,-16 27-21,0 1 0,0-1-1,2 1 1,-1-1 0,1 1-1,1 9 22,0-12-1187,1-5-3044,-1-3-2745</inkml:trace>
  <inkml:trace contextRef="#ctx0" brushRef="#br0" timeOffset="172093.338">17794 102 9472,'-5'5'21,"4"-4"86,1-1 42,0 0 86,-12 25 639,-40 41 2369,51-65-2816,1-1-214,0 0 0,2-3-192,-1 0 0,1 0 0,0 0 0,0 0 0,0 0 0,0 1 0,1-1 0,-1 1 0,0 0 0,1-1 0,0 1 0,0 0 0,0 0-21,2-1 5,10-10-5,45-33 0,-54 44 0,-6 2 0,0 0 0,0-1 0,1 1 0,-1 0 0,1 0 0,-1 0 0,1 0 0,-1 0 0,0 0 0,0 1 0,0-1 0,1 0 0,-1 0 0,1 0 0,-1 0 0,0 0 0,1 1 0,-1-1 0,0 0 0,0 0 0,0 1 0,1-1 0,-1 0 0,0 0 0,1 0 0,-1 0 0,0 0 0,0 1 0,1-1 0,-1 1 0,0-1 0,0 0 0,0 1 0,0-1 0,0 0 0,0 0 0,0 1 0,0-1 0,0 0 0,0 1 0,0-1 0,0 1 0,0-1 0,0 0 0,0 14 0,0-13 0,-3 13 79,1 0 1,-2 0 0,-2 7-80,6-20 17,0-1-8,0 1 1,0-1 0,0 0 0,0 0 0,0 0-1,0 1 1,0-1 0,0 0 0,0 1-1,0-1 1,0 0 0,0 1 0,0-1 0,0 0-1,0 0 1,0 0 0,0 1 0,0-1 0,0 0-1,1 1 1,-1-1 0,0 0 0,0 1 0,1-1-1,-1 0 1,0 0 0,0 0 0,1 0 0,-1 0-1,0 0 1,0 0 0,0 1 0,0-1 0,1 0-1,-1 0 1,0 0 0,1 0 0,-1 0 0,1 0-1,-1 0 1,0 0 0,0 0 0,0 0-1,1 0 1,-1 0 0,0 0 0,1 0 0,-1 0-1,0 0 1,1 0 0,-1 0 0,0 0 0,0 0-1,0-1 1,1 1 0,-1 0 0,0 0 0,0 0-1,1 0 1,-1 0 0,0 0 0,1-1-10,16-7 182,15-16-48,-18 14-118,0-1 1,0 2 0,1 0 0,1 0 0,0 1-1,6-1-16,-15 8 0,-6 1 0,-1 0 0,0 0 0,0 0 0,1 0 0,-1 0 0,1 0 0,-1 0 0,1 1 0,-1-1 0,0 0 0,0 0 0,0 0 0,1 0 0,-1 0 0,1 1 0,-1-1 0,0 0 0,1 1 0,-1-1 0,0 0 0,0 1 0,0-1 0,0 0 0,0 0 0,1 1 0,-1-1 0,0 1 0,0-1 0,0 1 0,0-1 0,1 0 0,-1 0 0,0 1 0,0-1 0,0 1 0,0-1 0,0 1 0,0-1 0,-1 0 0,1 0 0,0 1 0,0-1 0,0 1 0,0-1 0,-1 1 0,-1 12-37,-2 0-1,1 0 1,-2 0-1,0 0 1,0-1-1,-2 0 0,0 0 1,-2 4 37,4-8-190,5-8 187,-3 7-1075,2-5-1846,2 0-3673,-1-2 2842</inkml:trace>
  <inkml:trace contextRef="#ctx0" brushRef="#br0" timeOffset="172704.737">18266 136 10752,'0'0'149,"0"0"128,0 0 214,0 0 128,0 0 42,0 0 64,0 0-42,-8-25 853,7 22-1525,0 2 0,0-1 0,0 0 0,-1 1 0,1-1 0,0 1 0,0-1 0,-1 1 0,1-1 0,-1 1 0,0 0 0,0-1 0,1 2 0,-1-1 0,0-1 0,0 2 0,0-1 0,0 0 1,0 1-1,0-1-11,-3 1 3,1-1 0,0 1 1,0 0-1,0 0 1,0 1-1,0-1 1,0 0-1,0 1 1,0 0-1,-2 1-3,-2 0-2,-1 2 0,1 0-1,0 0 1,-1 0 0,1 1-1,1 0 1,-1 0 0,1 1 0,-1 2 2,5-6 0,1 0 0,-1 1 0,1 0 0,0 0 0,0 0 0,0 0 0,0 0 0,1 0 0,-1 1 0,1-1 0,-1 0 0,2 1 0,0-2 0,0-2 0,0 2 0,0-1 0,0 0 0,0 1 0,0-2 0,0 2 0,0-1 0,0-1 0,1 2 0,-1-1 0,1 0 0,0 0 0,-1 0 0,0 0 0,1 0 0,0 0 0,0-1 0,-1 2 0,1-1 0,0-1 0,0 1 0,0 0 0,0-1 0,0 1 0,0-1 0,0 1 0,0-1 0,0 1 0,0 0 0,0-1 0,0 0 0,1 0 0,-2 0 0,2 0 0,-1 0 0,0 0 0,0 0 0,1 0 0,3 1 19,-1 0 0,1-1 1,-1 0-1,1 0 0,0 0 1,-1-1-1,1 0 1,-1 1-1,1-2 0,-1 1 1,1 0-1,-1-1 0,0 0 1,0 0-1,0 0 1,3-3-20,8-5 109,-2-2 0,1 0 0,11-13-109,-20 21 2,-6 18-2,-4 8 0,-5 4-112,-5 15-106,11-14-3867,4-20-4427</inkml:trace>
  <inkml:trace contextRef="#ctx0" brushRef="#br0" timeOffset="173382.224">18445 120 11520,'0'0'149,"0"0"150,0 0 277,2-17 576,-2 16-1150,0 1 1,0-1 0,-1 0 0,1 0 0,-1 1 0,0-1 0,1 0 0,0 0 0,-1 1 0,0-1 0,0 0-1,1 1 1,0-1 0,-1 1 0,0-1 0,0 1 0,1-1 0,-1 1 0,-1-1 0,2 1 0,-1 0-1,0 0 1,0 0 0,1 0 0,-2-1-3,-2 1 10,1 0 0,0 0 0,0 0 1,-1 1-1,1-1 0,0 0 0,-1 1 0,1 1-10,-12 2 34,2 1 0,-1 1 0,-3 2-34,14-7 1,0 1-1,0 0 0,-1 0 0,1 0 0,0-1 0,0 2 0,0 0 0,0-1 0,0 1 0,1-1 0,-1 1 0,0 0 0,1 0 0,2-2 0,-1-1 1,1 0 0,0 0-1,0 0 1,0 1-1,0-1 1,0 1 0,0-1-1,0 0 1,0 1 0,0-1-1,0 0 1,0 0 0,0 1-1,0-1 1,0 0 0,0 1-1,0-1 1,1 1 0,-1-1-1,0 0 1,0 0 0,0 0-1,1 0 1,-1 1 0,0-1-1,1 0 1,-1 1 0,0-1-1,0 0 1,0 0-1,0 1 1,0-1 0,1 0-1,-1 0 1,1 0 0,-1 0-1,0 0 1,1 0 0,-1 0-1,0 0 1,0 0 0,0 0-1,1 0 1,-1 0 0,1 0-1,-1 0 1,0 0 0,1 0-1,14 2 96,-7-3-31,-2 0 0,2 0 1,-1-1-1,1 0 1,-1 0-1,-1 0 1,2-1-1,-1-1 0,1-1-65,12-3 52,-19 8-52,-1 0 0,0 0 0,0 0 0,0 0 0,1 0 0,-1 0 0,0 0 0,1 0 0,-1 0 0,1 0 0,-1 0 0,0 0 0,0 0 0,0 0 0,0 1 0,1-1 0,-1 0 0,0 0 0,0 1 0,1-1 0,-1 0 0,0 1 0,0-1 0,1 0 0,-1 0 0,0 0 0,0 1 0,0-1 0,0 0 0,0 1 0,0-1 0,0 1 0,0-1 0,0 0 0,0 0 0,0 0 0,0 1 0,0-1 0,0 0 0,0 1 0,0-1 0,0 0 0,0 17 0,0-16 0,-3 52-36,-2-1 0,-2 0 1,-9 27 35,13-66 183,0 1 1,-1-1-1,0 1 1,-1-1-1,-1 0 1,0-1-1,0 0 1,-2 0-1,1 0 1,-4 3-185,11-15 23,0 0-1,-1 1 1,0-1-1,0 0 1,1 1-1,0-1 0,-1 1 1,0-1-1,0 0 1,1 0-1,0 0 0,-1 0 1,0 0-1,0 0 1,1 0-1,-1 0 0,0 0 1,0 0-1,1 0 1,0 0-1,-1 0 0,0 0 1,0 0-1,1 0 1,-1 0-1,1-1 1,-1 1-1,0-1 0,1 1 1,0-1-1,-1 1 1,0 0-1,0 0 0,1-1 1,0 0-1,0 1 1,-1-1-1,1 1 0,-1 0 1,1-1-1,-1 0 1,1 0-1,0 1 0,0-1-21,-3-2 24,0-1 0,2 0 0,-1 1 0,-1 0 0,2-2 0,-1 1 0,1 1-24,-3-15-50,1-1 0,1 1 0,1-1 0,0 1 0,3-17 50,2-20-4687,-3 27-552,1 8 162</inkml:trace>
  <inkml:trace contextRef="#ctx0" brushRef="#br0" timeOffset="173966.106">18522 185 8960,'35'1'313,"-9"0"971,0-2 0,1 0-1,12-4-1283,-31 4 231,1-1 0,-1 0 0,-1-1 0,2 1 0,-2-2 0,1 1 0,-1-2 0,0 2 0,0-2 0,0 0 0,0 0 0,-1 0 1,2-2-232,-7 6 57,0 0 1,1-1 0,-1 1 0,0 0 0,0-1 0,0 1 0,0-1 0,0 1 0,0-1 0,0 0 0,0 1 0,-1-1 0,0 0 0,1 0 0,-1 1 0,1-1 0,-1 0 0,0 1 0,0-2-58,0 1 22,-1 1 0,1-1 0,-1 1 0,1-1 0,0 1 0,-1 0 0,0-1 0,0 1 0,1 0 0,-1 0 1,0-1-1,0 1 0,0 0 0,0 0 0,0 0 0,-1 0 0,1 0 0,-1 0-22,-2-2 2,1 1 1,-1 1-1,0-1 1,0 0-1,0 1 1,-1 0-1,2 0 1,-2 0-1,2 1 1,-2-1-1,1 1 1,0 0-1,-1 0 1,1 0-1,-3 1-2,-5 2-7,0 0 0,1 0 0,-1 2-1,1-1 1,0 1 0,-1 1 0,2 0-1,-1 1 1,2 1 0,-9 6 7,11-9-12,1 0 1,1 1-1,0 0 1,-1 1-1,1-1 1,1 1 0,-1-1-1,2 2 1,-1-1-1,1 0 1,0 1-1,0 0 1,1-1-1,-1 1 1,2 0-1,-1 8 12,2-13 16,0 0-1,0 0 1,0 0-1,0 0 1,0 1-1,1-1 1,0 0-1,0 0 1,0 0-1,0 0 1,0 0-1,1 0 1,-1 0-1,1-1 0,-1 1 1,2-1-1,-1 1 1,0 0-1,0-1 1,1 0-1,-1 0 1,0 1-1,1-2 1,-1 1-1,1 0 1,0-1-1,-1 1 1,1-1-1,0 0 1,0 0-1,0 0 0,3 0-15,12 4-579,-1-2 0,1 0 0,0-2 0,0 0-1,8 0 580,-14-1-1566,10 0-2936,0 2-1620</inkml:trace>
  <inkml:trace contextRef="#ctx0" brushRef="#br0" timeOffset="-128388.434">12291 1997 5120,'0'0'256,"0"0"106,0 0 449,0 0 213,0 0 128,0 0-21,0 0-470,0 0-128,0 0-319,0 0-86,0 0 0,0 0 0,0 0 21,2 0 86,35 6 241,1-2 0,-1-2 0,1-2 0,15-1-476,-34 0 122,272 4 901,14 0-254,348 3 61,-103 2-487,-126-26-174,-352 13-103,308-8 85,-123 7-153,194-2 210,-30 2-160,526-46 59,-594 31-84,-48 4-25,-289 15 2,-5 1 0,0 1 0,0 0 0,0 0 0,0 1 0,10 2 0,-13-1 0,6 2-564,-13-4 151,2 0-3196,-3 0-5500</inkml:trace>
  <inkml:trace contextRef="#ctx0" brushRef="#br0" timeOffset="-127575.911">17678 1766 7552,'15'8'618,"0"-1"0,1-1 0,0 0 0,-1-2 1,1 1-1,1-2 0,5 1-618,33 2 1474,33-1-1474,16 1 812,-68-2-610,-17-3 69,0 0 0,-1 2 0,1 0 0,-1 2 0,12 3-271,-30-8 22,1 1 0,-1-1-1,1 0 1,0 0-1,-1 0 1,1 0 0,-1 1-1,1-1 1,0 1 0,-1-1-1,0 1 1,1-1 0,-1 0-1,1 1 1,0-1 0,-1 1-1,0 0 1,0-1 0,1 0-1,-1 1 1,0 0 0,1 0-1,-1-1 1,0 0 0,0 1-1,1 0 1,-1 0 0,0-1-1,0 1 1,0 0-22,-1 0 35,1 2-1,-1-2 1,0 1 0,1-1-1,0 1 1,-1-2 0,-1 2-1,2-1 1,-1 1-1,0-1 1,0 0 0,-2 1-35,-35 29 465,38-31-460,-56 35 260,-3-2-1,-1-3 1,0-3-1,-3-2 1,-2-2-265,31-14 186,25-8-830,0 1 0,0 0 0,0 1 1,-8 4 643,26-2-10172,12 1 7282,-15-4 1616,17 4-454</inkml:trace>
  <inkml:trace contextRef="#ctx0" brushRef="#br0" timeOffset="-126960.644">17913 2529 7808,'0'0'149,"0"0"235,0 0 640,0 0 277,0 0 214,0 0-43,5-6-64,29-40-488,-2 1-601,2 1 0,2 2 1,2 1-1,26-20-319,-43 43 20,-13 9-20,2 2 0,-1-1 1,0 1-1,2 0 0,-1 1 0,3-2 0,-12 8-4,0 0 0,-1 0 0,0 0 0,1 0 0,0 0 0,-1 0 0,1 0 0,-1 0 0,1 0 0,0 0 0,-1 0 0,1 0 0,-1 0 0,1 0 0,0 0 0,-1 0 0,1 0 0,-1 0 0,0 0 0,1 1 0,0-1 0,0 1 0,-1-1 0,0 1 0,0-1 0,1 0 0,0 0 0,-1 1 0,1 0 4,9 20-23,0 26 39,-10-46-21,9 80-7,-6-35 149,3-1 0,3 0 1,3 9-138,-9-41 64,2 1 1,-1-1-1,2 0 1,0 0-1,1-1 1,0 0-1,1 0 1,0 0-1,0-1 1,2 0-1,-1-1 1,6 5-65,-11-12 40,0 0-1,1 1 1,-1-1 0,1 0 0,0-1 0,-1 1 0,2 0 0,-1-1 0,0-1-1,0 1 1,0-1 0,1 1 0,-1-2 0,0 1 0,1 0 0,-1-1-1,1 0 1,2-1-40,-3 0-231,0 1 0,0-1 0,0 0 0,0-2 0,0 2 0,0-1 0,-1-1 0,4 0 231,-2-1-1095,-1 0 0,1 0 0,-1-1 0,1 1 0,-1-2 0,4-3 1095,10-17-4929,7-16 2007,-13 17 1301</inkml:trace>
  <inkml:trace contextRef="#ctx0" brushRef="#br0" timeOffset="-126626.506">18556 2392 9984,'-46'37'979,"-27"19"1199,-352 192 1538,382-225-3528,34-16-142,-4 2-782,7-6-8302,6-3 4025</inkml:trace>
  <inkml:trace contextRef="#ctx0" brushRef="#br0" timeOffset="-116707.931">15123 2003 2176,'0'0'128,"1"2"0,1 2 121,-1-1-1,1 1 1,-1 0 0,-1 0-1,2-1 1,-1 1 0,-1 0-1,0 0 1,0 0-1,0 0 1,0-1 0,0 2-1,0-1 1,-1-1-249,0 0 117,0-1 0,0 0-1,0 0 1,0 1 0,-1-2 0,1 1-1,0 1 1,-1-2 0,1 1 0,-1 0-1,0-1 1,1 1 0,-2-1 0,2 1-1,-1-1 1,0 0 0,0 1 0,0-2-1,-1 1 1,1 0 0,0 0-1,0-1 1,-1 1 0,1-1 0,-2 1-117,3 0 29,0-1 0,0 0 1,-1 0-1,1 1 0,0-1 1,0 0-1,-1 0 0,1 0 1,-1 0-1,1 0 0,0 0 1,-1-1-1,1 1 0,-1 0 1,1 0-1,0-1 0,0 1 1,-1-1-1,1 0 0,0 1 1,-1-1-1,2 0 0,-1 0 1,-1 1-30,1-3 38,0 2 1,0-1-1,1-1 0,-2 2 1,2-1-1,-1-1 1,1 1-1,0 0 0,-1 0 1,1-1-1,0 1 0,0 1 1,0-2-1,0 1 1,0-2-39,1-3 0,-1-1 0,1 0 0,1 1 0,-1-1 0,1 1 0,1-1 0,-1 1 0,1 0 0,0 0 0,1 0 0,-1 0 0,6-5 0,-9 12 0,0 0 0,0 0 0,0 0 0,0 0 0,0-1 0,1 1 0,-1 0 0,0 0 0,1 0 0,-1 0 0,0-1 0,1 1 0,-1 0 0,0 0 0,0 0 0,0 0 0,0 0 0,1 0 0,-1 0 0,0 0 0,1 0 0,-1 0 0,0 0 0,0 0 0,0 0 0,0 0 0,1 0 0,-1 1 0,0-1 0,1 0 0,-1 0 0,0 0 0,1 0 0,-1 1 0,0-1 0,0 0 0,0 0 0,0 0 0,0 0 0,0 0 0,0 0 0,1 1 0,-1-1 0,0 0 0,0 1 0,0-1 0,0 0 0,0 1 0,1-1 0,-1 0 0,0 0 0,6 12 0,-5-12 0,5 13 137,-1 0-1,0 1 1,3 11-137,-8-21 28,1-1 1,0 1-1,0-1 0,-1 0 0,0 1 0,0-1 0,0 1 1,0-1-1,0 1 0,-1-1 0,0 0 0,0 1 0,1-1 0,-2 1 1,1-1-1,0 0 0,-1 0 0,0 0-28,1-1 45,1-1 0,-1 0 0,0 0 0,0 0 0,1 0 0,-1 0 0,0 0 0,0 0 0,0 0-1,-1 0 1,2-1 0,-2 1 0,1 0 0,0 0 0,0-1 0,0 0 0,-1 1 0,1-1 0,0 1 0,-1-1 0,2 0 0,-2 0 0,1 1 0,-1-1 0,1 0 0,0 0 0,0-1-1,-1 1 1,1 0 0,0-1 0,-1 1 0,1-1 0,0 1 0,0 0 0,0-1 0,-1 1 0,1-1 0,0 0-45,-1-1 25,0 1 0,-1-2 0,1 2 0,1-1 0,-2 0 0,2 0 0,-1 0 0,1 0 0,-1-1 0,1 0 0,0 1 0,0 0 0,0-1 0,0 1 0,0-1 0,1 0 0,-1-1-25,-1-13 3,1-1 0,1 1 0,0 0 0,1 0 1,1 0-1,1 0 0,1-4-3,0 14-22,4-1-84,-7 8 95,0-1 0,0 1 1,-1-1-1,1 1 0,-1-1 1,1 1-1,0 0 0,0 0 1,0 0-1,0 0 0,-1 0 1,1 0-1,0 0 0,0 0 1,-1 0-1,1 0 0,0 0 1,0 0-1,-1 0 0,1 0 1,0 0-1,0 0 0,-1 0 1,1 1-1,0-1 0,0 1 1,-1-1-1,1 1 0,0-1 1,-1 0-1,1 1 0,-1 0 1,1-1-1,0 1 0,-1-1 1,0 1-1,1 0 0,-1 0 1,1-1-1,-1 1 0,1 0 1,-1 0-1,0-1 0,0 1 1,0 0-1,0 0 0,0-1 1,0 1 10,4 16 32,-1 0 0,-1-1 0,-1 1 0,0 14-32,-3-27 482,-4-12-348,-2-10-89,6 5-50,0 1 1,1-1-1,0 1 1,1 0-1,0-1 1,1 0-1,1-7 5,-1 16-32,-1 3-945,0-1 1872,1 1-4463,-1 1-4280,6 0 6973</inkml:trace>
  <inkml:trace contextRef="#ctx0" brushRef="#br0" timeOffset="163086.54">14128 2569 8064,'0'0'384,"0"0"64,0 0 256,0 0 42,0 0-84,0 0-22,0 0 0,0 0-22,0 0-63,0 0 64,0 0 21,0 0-43,0 0-149,0 0 0,0 0-150,-3-3-63,0-1-204,1 1-1,-1-1 1,0 0-1,0 1 1,-1-1 0,1 1-1,0 0 1,-1 1-1,0-1 1,0 1 0,0 0-1,0-1 1,0 2-1,-1-1 1,1 1-1,0-1 1,0 1 0,-1 0-1,0 0 1,0 1-1,1 0 1,-1 0-1,1 0 1,-1 0 0,1 0-1,-1 1 1,1 0-1,-1 0 1,1 0-1,-3 2-30,-3 2 4,0 0 0,0 0 0,1 0-1,0 2 1,1-1 0,0 2 0,0-2-1,0 2 1,1 0 0,0 0-1,0 1 1,1 0 0,0 0 0,1 0-1,0 1 1,-3 7-4,3-4 51,-1 2 0,2-1 0,0 0-1,0 0 1,2 1 0,0 0 0,1-1 0,0 1-1,1 0 1,0 0 0,3 14-51,-1-25 26,-1 0 0,0 1 0,1-1 0,0 1 1,0-1-1,0 0 0,1 1 0,-1-2 0,1 1 0,0 0 0,0 0 0,0-1 0,0 0 0,0 0 0,1 0 0,0 0 1,0 0-1,-1-1 0,2 1 0,-1-1 0,2 1-26,1 0 93,1 0 0,0 0 0,-1-1 0,1 0 0,1 0 0,-1-1 0,-1 0 0,2-1 0,-1 1 0,0-2 0,0 1 0,3-1-93,-9 0 59,1 0 0,0 0 1,-1 1-1,1-2 0,-1 1 0,1 0 0,0-1 0,-1 1 0,1-1 1,-1 0-1,0 0-59,7-6-2567,0 0-4050,-3 1-1340</inkml:trace>
  <inkml:trace contextRef="#ctx0" brushRef="#br0" timeOffset="163526.539">14394 2553 11008,'0'0'256,"0"0"85,0 0 342,0 0 21,0 0-235,0 0 22,0 0 21,-2 2 0,-6 2-330,-1 2 0,1-1 0,0 1 0,0 0 0,0 0 0,2 1 1,-1 0-1,0 0 0,1 1 0,0 0 0,0 0 0,1 1 1,1-1-1,-1 1 0,-1 5-182,2-2 50,0 0-1,0 1 1,1-2-1,1 2 1,1 0 0,-1 0-1,1-1 1,1 1 0,0 0-1,2-1 1,-1 1-1,1 0-49,-1-9-9,0-1-1,0 0 0,0 1 1,1-1-1,-1 0 0,1 1 1,-1-1-1,1 0 0,1 0 1,-1-1-1,0 1 0,0-1 1,1 1-1,0-1 0,0 1 1,0-1-1,-1 0 0,2 0 1,-1 0-1,0-1 0,0 1 1,0-1-1,0 0 0,1 0 1,1 0 8,15 3-3525,1-4-3351,-6-2 1523</inkml:trace>
  <inkml:trace contextRef="#ctx0" brushRef="#br0" timeOffset="164976.539">14515 2719 6912,'0'0'128,"0"0"21,0 0 107,0 0 107,0 0 21,0 0 0,0 0-22,0 0-63,0 0 42,0 0-63,0 0-44,0 0-63,0 0 42,0 0-42,0 0 42,0 0-42,0 0 42,0 0-42,0 0 42,0 0-42,0 0 42,0 0-42,0 0 42,0 0-63,0 0-22,0 0 0,0 0 0,0 0 0,0 0 0,0 0 0,0 0 21,0 0 64,0 0-63,0 0-22,0 0 21,0 0 64,0 0-63,0 0-22,0 0 0,0 0 0,0 0 0,0 0 0,0 0 0,0 0 0,0 0 0,0 0 0,0 0 0,0 0 0,0 0 0,0 0 0,0 0 0,3-22 255,0 11-261,3-1-1,-1 1 0,0 0 0,2 1 0,-1-1 0,7-7-121,10-15 191,6-3-85,-29 36-106,0 0 0,0 0 0,0-1 0,0 1 0,1 0 0,-1-1 0,0 1 0,1 0 0,-1 0 0,1-1 0,-1 1 0,0 0 0,0 0 0,0 0 0,1 0 0,-1 0 0,1 0 0,-1 0 0,1 0 0,-1 0 0,0 0 0,0 0 0,1 0 0,-1 0 0,0 0 0,1 0 0,-1 0 0,1 0 0,-1 0 0,0 0 0,0 0 0,1 0 0,-1 1 0,0-1 0,1 0 0,-1 0 0,1 1 0,-1-1 0,0 0 0,0 1 0,0-1 0,0 0 0,1 0 0,-1 0 0,0 1 0,0-1 0,0 1 0,1-1 0,-1 0 0,0 1 0,0-1 0,0 0 0,0 0 0,0 1 0,0-1 0,0 1 0,0-1 0,0 1 0,7 20 0,-7-20 0,3 24 0,0 1 0,0 15 0,2 24 0,-4-48 2,3 12-4,1 0 0,7 27 2,-10-50 2,0 2 0,0-1-1,1-1 1,0 1 0,1-1-1,0 1 1,-1-1 0,1 0-1,1 0 1,-1-1 0,1 1-1,1-1 1,-1 0 0,2 1-2,-4-5 20,-2 1-1,1-1 1,1 0 0,-1 0-1,0 0 1,0 0 0,0 0 0,1-1-1,0 1 1,-1 0 0,0-1-1,1 0 1,-1 0 0,1 0 0,0 0-1,-1 0 1,0 0 0,0-1-1,2 0-19,1 0 72,-2-1-1,1 1 1,1-1-1,-2 0 1,1 0-1,0 0 1,0-1-1,-2 0 1,2 0-1,1-3-71,2 0-668,0-2 0,-1 2 0,-1-3 0,5-6 668,11-29-9788,-15 20 5394</inkml:trace>
  <inkml:trace contextRef="#ctx0" brushRef="#br0" timeOffset="165336.54">14857 2542 9856,'-4'7'332,"0"0"1,-1-1 0,0 0 0,0 0-1,-1-1 1,1 1 0,-1-1 0,0 0-1,-4 3-332,-21 17 739,5 4-5,1 2 0,1 1 0,0 3-734,5-7 270,-1-1 1,-1 0 0,-1-2 0,-15 12-271,4-12-363,32-24-2260,1-1-6913</inkml:trace>
  <inkml:trace contextRef="#ctx0" brushRef="#br0" timeOffset="166966.539">15072 2804 8448,'0'0'149,"0"0"128,0 0 214,0 0 106,0 0-42,0 0 21,0 0-149,0 0-65,0 0-84,0 0-1,0 0 86,0 0 21,0 0 0,0 0-22,0 0-84,0 0-44,0 0-84,0 15 468,0-7-458,-1 0 1,1 0-1,-1 0 0,-1 0 0,0 0 1,0 0-1,-1-1 0,-2 7-160,-5 6-744,-1-2-1,-7 12 745,8-15-1670,4-7-7439</inkml:trace>
  <inkml:trace contextRef="#ctx0" brushRef="#br0" timeOffset="167866.539">15364 2521 10624,'0'0'128,"0"0"0,0 0 21,0 0 86,0 0 21,14 17 768,-9-7-809,-1-1-1,-1 1 1,1-1 0,-1 2 0,-1-1 0,1 0 0,-2 0 0,0 0 0,0 1 0,-1-1 0,0 10-215,-2-2 299,0 1 0,-1 0 1,-1-1-1,0 1 0,-2-1 0,0 1-299,3-12 173,1 0-1,0 0 1,-1-1-1,-1 0 1,1 0-1,-1 0 1,0-1-1,0 1 0,0 0 1,-1-2-1,0 1 1,-5 4-173,10-9 14,0 0 0,-1 0-1,1 0 1,-1 0 0,1 1 0,-1-1 0,1 0 0,0 0 0,-1 0 0,1 0 0,-1 0 0,0 0 0,1 0 0,0 0-1,-1 0 1,1 0 0,-1 0 0,1 0 0,-1-1 0,1 1 0,0 0 0,-1 0 0,1 0 0,-1 0 0,1 0-1,-1-1 1,1 1 0,0 0 0,0-1 0,-1 0-14,-11-15 250,-2-23 21,0-18-99,2 1 0,3-4-172,-14-71 168,22 126-187,0 1 0,0-1 0,0 0 0,1 0 1,0 1-1,0-2 0,0 2 0,0-1 19,0 3-19,0 1 0,1 0 1,-1 0-1,1 0 1,0 0-1,-1-1 0,1 2 1,-1-2-1,1 1 1,0 1-1,0-1 1,0-1-1,0 2 0,-1-1 1,1 0-1,1 0 1,-2 1-1,1-1 0,1 1 1,-2-1-1,2 0 1,-1 1-1,0 0 0,1 0 1,-2-1-1,2 1 1,-1 0-1,0 0 1,1-1-1,-2 1 0,2 0 1,0 1 18,41-1-115,-1 1 1,0 3-1,29 7 115,55 4-62,-79-18 340,-47-2-2467,0 1-215,0 3-2688,0 1-1628</inkml:trace>
  <inkml:trace contextRef="#ctx0" brushRef="#br0" timeOffset="168426.539">15715 2367 7552,'0'0'384,"0"0"42,0 0 172,16 11 1556,-6-5-1897,0 1 0,-1 1 0,1-1 0,-2 1 0,1 1-1,-1 0 1,0 0 0,-1 1 0,0 0 0,-1-1 0,0 2-1,0 0 1,-2 0 0,2 0 0,-3 0 0,1 1 0,-1-1 0,-1 1-1,1 0 1,-2 0 0,0 0 0,0 0 0,-1 0 0,-1 0-1,-1 9-256,-1 8 226,-2-1-1,-1 1 0,-1-1 0,-2 0 0,-2 4-225,5-15 112,-2-1 1,0 1 0,0-1-1,-2-1 1,-1 0 0,1 0-1,-2-1 1,-10 10-113,18-20-202,0-1 0,0 1 0,0-1 0,-1-1 0,1 1-1,-1-1 1,-3 2 202,-20 3-6819,11-6-1053</inkml:trace>
  <inkml:trace contextRef="#ctx0" brushRef="#br0" timeOffset="170096.539">16279 2600 5760,'0'0'640,"10"-19"1344,-7 1-553,0-1 1,0 1-1,-2-13-1431,-1 20 151,1-1-1,0 1 1,0-1 0,1 1 0,0 0-1,1 0 1,0 0 0,2-1-1,-1 2 1,1 0 0,1-2-151,-1 4 43,0 1 1,1-1 0,0 1 0,1 1 0,0-1 0,0 1 0,0 0-1,3-1-43,-7 5 24,1-1-1,0 1 0,0 0 1,0-1-1,1 2 0,-2-1 0,2 1 1,-1-1-1,1 2 0,-1-2 1,1 2-1,-1-1 0,1 1 0,-1 0 1,1 0-1,0 0 0,2 1-23,-5 0 13,0-1-1,0 1 0,-1-1 1,1 0-1,0 1 0,-1 0 1,1 0-1,-1-1 0,1 1 1,-1 1-1,1-2 1,-1 2-1,1-1 0,-1 0 1,0 1-1,1-1 0,-2 0 1,2 0-1,-1 1 0,-1-1 1,2 2-1,-1-2 1,-1 1-1,0-1-12,1 2 17,0 1 1,-1-1-1,0 0 1,0 0-1,0 0 0,0 1 1,0-1-1,0 0 1,0 1-1,-1-1 0,0 0 1,-1 3-18,-2 4 37,0 2 1,-1-2-1,-1 0 1,0 0-1,0 0 1,0-1-1,-3 2-37,-50 50 179,40-42-145,0 1 0,1 0 0,-9 15-34,22-27 0,1 0-1,-1 0 1,1 1 0,0 0 0,0 0-1,1-1 1,1 2 0,0-1-1,0 0 1,1 1 0,-1 0 0,2 3 0,0-7 12,0 1 1,0-1-1,1 0 1,0 0-1,0 0 1,0 0-1,1 0 1,0 0-1,0 0 1,0 0-1,1-1 1,0 1 0,0-1-1,0 0 1,1 0-1,3 4-12,-4-6 29,0 0 0,0-1 0,0 1 0,1-1 0,0 0 0,0 1 0,-1-1 0,2-1 0,-1 1 0,-1-1 0,2 1 0,-1-1 0,0-1 0,1 1 0,-2 0 0,2-1 0,-1 1 0,1-2 0,-2 1 0,2 0 0,-1-1 0,1 0 0,-1 0-1,1-1-28,-2 2 49,1-1 0,-1 0 1,0 0-1,0 0 0,0-1 0,0 1 0,0-1 0,-1 0 0,1 0 0,0 0 0,0 0 0,0 0 0,-1 0 0,0-1 0,0 0 0,0 0 0,0 1 0,0-1 0,0 0 0,-1 0 0,1 0 0,-1 0 0,0-1 0,1 1 0,-2 1 0,1-2 0,0 1 0,-1-1 0,1 1 0,-1-1 0,0 1 0,0 0 0,-1 0 0,1-1 0,-1 1 0,0-1 0,1 1-49,-1 2 4,0 0 0,0 0 0,1 0 0,-1 1 0,0-1 0,0 0 0,0 0 0,0 1 0,0-1 0,1 0 0,-2 1 0,1-1 0,0 1 0,0 0 0,0-1 0,0 1 0,0 0 0,0-1 0,0 1 0,-1 0 0,2 0 0,-2 0 0,1 0 0,0 0 0,0 0 0,0 1 0,0-1 0,-1 0 0,1 1-4,-33 8-10,28-5-49,-2 0 0,1 0-1,1 1 1,-1 0-1,1 0 1,0 1-1,0 0 1,0-1 0,1 1-1,0 0 1,0 1-1,1 0 1,0 0-1,-1 1 60,5-7-4138,0-1-1003,0 0-1003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13:25:18.705"/>
    </inkml:context>
    <inkml:brush xml:id="br0">
      <inkml:brushProperty name="width" value="0.05" units="cm"/>
      <inkml:brushProperty name="height" value="0.05" units="cm"/>
      <inkml:brushProperty name="color" value="#00A0D7"/>
      <inkml:brushProperty name="ignorePressure" value="1"/>
    </inkml:brush>
  </inkml:definitions>
  <inkml:trace contextRef="#ctx0" brushRef="#br0">0 0,'0'0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13:39:14.10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0,'0'0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3:10:15.284"/>
    </inkml:context>
    <inkml:brush xml:id="br0">
      <inkml:brushProperty name="width" value="0.05" units="cm"/>
      <inkml:brushProperty name="height" value="0.05" units="cm"/>
    </inkml:brush>
    <inkml:context xml:id="ctx1">
      <inkml:inkSource xml:id="inkSrc56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1" timeString="2020-11-10T13:39:15.283"/>
    </inkml:context>
    <inkml:brush xml:id="br1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4746 686 6144,'0'0'896,"0"0"149,0 0 619,0 0 85,0 0-554,0 0-128,0 0-214,-1-3-21,-2-6-482,0 0-1,-1 1 1,0-1 0,-2 1 0,1 0-1,-1 0-349,6 6 24,-2 0 0,1 0 0,-1 1 0,1-1 0,-1 0-1,1 1 1,-1 0 0,0-1 0,1 1 0,-2-1 0,1 2-1,0-2 1,0 1 0,-1 0 0,1 0 0,0 1 0,0-1-1,0 0 1,-1 1 0,0-1 0,1 1 0,0-1 0,-1 1-1,1 0 1,-1 0 0,1 0 0,-1 0 0,0 1-1,1-1 1,0 1 0,-3-1-24,3 2 8,0-1 1,-1 0-1,1 0 1,0 1-1,-1-1 0,1 0 1,0 1-1,0-1 0,0 1 1,1 0-1,-1 0 0,0 0 1,1 0-1,-1 0 0,1 0 1,0 0-1,-1 0 1,2 1-9,-5 8-2,2-1 1,-1 0 0,1 5 1,2-13 2,-3 15 103,1-1 0,0 0-1,2 0 1,0 1-1,2-1 1,0 0 0,4 14-105,-4-25 82,1 1 0,-1-1 0,2 1 1,0-1-1,0 0 0,-1 0 0,1 0 1,1 0-1,0-1 0,0 1 1,1 0-83,-1-2 61,1 0 1,-2 0-1,2 0 1,-1-1-1,1 1 1,0-1-1,-1 0 1,1 0-1,1-1 1,-1 1-1,0 0 1,0-2-1,0 2 1,1-2-1,2 1-61,-2-1 189,0 1 0,1-1 0,0 0 0,-1 0 0,1-1-1,-1 1 1,1-1 0,-1 0 0,1-1-189,-3 1-284,-1-1-1,1 1 1,0 0 0,-1-1 0,1 1-1,2-3 285,-3 2-1660,0 0 0,-1 0 0,1 0 0,-1-1 0,1 1 0,-1-1 0,1-2 1660,8-8-5991,6-5 4539,0-1 1301,1-3-724</inkml:trace>
  <inkml:trace contextRef="#ctx0" brushRef="#br0" timeOffset="-3025.543">3831 816 3072,'0'0'640,"-9"7"2876,7-4 3848,43 0-6103,0-1 0,0-3 0,13-1-1261,4-1 803,11 4-803,-55-1 188,1 1 0,-1 0-1,0 1 1,0 0 0,2 2-188,-15-4 21,-1 0-810,0 0-747,0 0-2432,-1-2-2348,-3-1 3532,-1-3-297,0-1 1545</inkml:trace>
  <inkml:trace contextRef="#ctx0" brushRef="#br0" timeOffset="-2603.127">4062 654 9600,'0'0'384,"0"0"128,0 0 512,-5 8 768,0 15-779,-1 0 1,2 0 0,1 0 0,1 23-1014,1-15 671,-2 0 0,-4 13-671,-10 32 1625,15-65-6119,1-5-5181,4-18 3638</inkml:trace>
  <inkml:trace contextRef="#ctx0" brushRef="#br0" timeOffset="-11032.225">1105 425 11648,'-2'2'52,"0"0"1,1-1-1,-1 1 1,1 0-1,-1 0 1,1 0-1,0-1 1,0 1 0,0 0-1,0 0 1,0 0-1,1 0 1,-1 1-53,-3 30 1268,2-11-659,-14 59 1193,-7 55 705,9-56-1441,14-79-1042,0 0 0,0-1 0,0 2 0,0-2 0,0 1 0,0-1 0,0 1 0,1 0 0,-1-1-1,1 2 1,-1-2 0,1 1 0,-1 0 0,0-1 0,1 1 0,-1-1 0,1 1 0,0-1 0,-1 1-1,1-1 1,0 1 0,0 0 0,-1-1 0,1 0 0,0 0 0,-1 1 0,1-1 0,0 1 0,0-1 0,0 0-1,0 0 1,0 0 0,-1 0 0,2 1-24,35 1 273,-29-2-228,48 2 87,105 5 163,-142-6-246,-12 0-25,1 0-1,0 0 1,-1-1 0,1-1 0,-1 1 0,8-2-24,-14 2-2752,-1 0-1792,0 0-5269</inkml:trace>
  <inkml:trace contextRef="#ctx0" brushRef="#br0" timeOffset="-8243.935">1812 846 8064,'0'0'384,"14"-5"2965,-13 3-3230,0 2 0,0-1 0,1 0 0,-2 0 0,1-1 0,0 2-1,0-2 1,0 1 0,-1 0 0,1 0 0,0-1 0,-1 1 0,0 0 0,1-1 0,-1 1 0,0 0 0,0 0 0,1-1 0,-1 1-1,-1 0 1,1 0 0,0-1 0,0 1 0,-1 0 0,1-1 0,0 1 0,-1 0 0,0 0 0,0-1 0,1 2 0,-1-2 0,0 1-1,0 0 1,1 0 0,-3-1-119,2 0 38,-1 0 0,-1-1 0,1 1-1,0 1 1,0-1 0,0 0 0,-1 0 0,0 0-1,0 1 1,0-1 0,1 0 0,-1 1 0,0 1-1,0-2 1,0 2 0,-1-2 0,1 2-1,-1-1-37,-2 1 0,0 1 0,-1-1 0,1 1 0,0 0 0,0 0 0,0 0 0,0 1 0,1 0 0,-1 0 0,0 0 0,-1 2 0,-6 1 0,0 2 0,0 0 0,2 0 0,-3 2 0,11-6 11,-1-1-1,0 1 1,1 0-1,0 0 0,0-1 1,0 1-1,0 1 1,0-1-1,1 1 0,0-1 1,1 1-1,-2-1 1,2 1-1,-1-1 0,1 1 1,0 0-1,0 0 1,1 0-1,-1 0 0,1-1 1,0 1-1,1 0 1,-1 0-1,0 0 0,1-1 1,0 1-1,0 0 0,1 0 1,-1 0-1,2-1 1,-1 1-1,-1-1 0,2 1 1,-1-1-1,1 0 1,0 0-1,0 0 0,0 0 1,2 0-11,3 4 103,0-2-1,1 0 1,0 0 0,0 0 0,0-1 0,0 0-1,1-1 1,0 1 0,0-1 0,0-1-1,9 2-102,-18-4 11,0 0-1,0 0 0,-1 1 0,1-1 0,0 0 0,0 0 0,-1 0 1,1 1-1,-1-1 0,1 1 0,0-1 0,-1 0 0,1 1 0,-1-1 1,1 1-1,0-1 0,-1 0 0,0 1 0,0 0 0,1-1 0,-1 1 0,1-1 1,-1 0-1,0 1 0,0 0 0,0-1 0,0 1-10,0 1 14,1-1-1,-1 1 0,0-1 1,-1 1-1,1 0 0,0-1 1,0 1-1,-1 0 1,0 0-1,0 0-13,-4 7 30,0 0 1,-1-1-1,-5 7-30,5-8 35,-7 9 65,6-7-81,0 0 1,1 0-1,0-1 0,1 3-19,3-9 19,2-1 0,-1 1 0,0 0 0,0 1 0,1-1 0,0 0 0,-1 0 0,1 0 0,0 0 0,0 0 0,0 1 0,0-2 0,1 1 0,-1 1 0,0-1 0,1 0 0,0 0 0,0 0 0,0-1 0,0 1 0,0 1-19,1-1 29,1-1-1,-2 1 1,1-1 0,1 1 0,0-1-1,-1 0 1,0 0 0,1 1 0,-1-1 0,1 0-1,-1-1 1,1 1 0,0-1 0,0 1-1,-1 0 1,1-1 0,0 0 0,0 0 0,0 0-1,0 0 1,0 0-29,5 0-499,1-1 0,-1 0 0,0 1 0,0-1 0,0-1 0,6-2 499,2-1-4031,-1-1-4865</inkml:trace>
  <inkml:trace contextRef="#ctx0" brushRef="#br0" timeOffset="-7638.363">1971 596 7424,'0'0'93,"0"1"0,0-1-1,0 0 1,0 0 0,0 0 0,0 0 0,-1 0 0,1 0 0,0 0 0,0 0-1,0 0 1,-1 0 0,1 0 0,0 0 0,0 0 0,-1 0 0,1 0 0,0 0-1,0 0 1,0 0 0,0 0 0,0 0 0,0 0 0,-1 0 0,1 0 0,0 0-1,0 0 1,0 0 0,-1 0 0,1 0 0,0 0 0,0 0 0,0 0-1,-1 0 1,1-1 0,0 1 0,0 0 0,0 0 0,0 0 0,0-1 0,0 1-1,0 0 1,0 0 0,0 0 0,0 0-93,1-8 1781,10-11-680,-6 15-968,0 0 1,-1 0-1,2 1 0,-1 0 0,1-1 1,0 1-1,-1 0 0,2 1 1,-1 0-1,1-1 0,-1 1 1,6 0-134,-10 1 32,0 0 0,0 1 0,1 0 0,-1-1 0,1 1 0,-1 0 0,0-1 0,0 2 0,1-1 0,-1 0 0,1 1 0,-1-1 0,0 0 0,0 1 0,1 0 0,-1-1 0,0 1 0,0 0 0,0 0 0,0-1 0,0 2 0,0-1 0,0 0 0,0 1 0,0-1 0,-1 0 0,0 0 0,1 1 0,-1 0 0,1-1 0,-1 1 0,0 0 0,0-1 0,0 1 0,0 0 0,0 0 0,0 0 0,-1-1-32,0 2 37,1 0 0,-1 0 0,0-1 0,0 1 0,0-1 0,-1 2 0,1-2 0,0 1 0,-2-1 0,1 1 0,1 0 0,-2-1 0,1 0 0,-1 1 0,1-1 0,-1 1 0,-2 2-37,-3 3 56,0-1 0,-1 1 0,-1 0 0,-2 1-56,-25 15 99,27-18-89,0-1 1,1 0-1,0 2 0,0-1 0,0 0 1,2 2-1,-4 2-10,9-9 14,1 0 0,0-1 0,-1 1-1,0 0 1,1 0 0,-1-1 0,1 2 0,0-2 0,0 2 0,0-2 0,0 2 0,0-2 0,-1 1 0,1 0-1,1 0 1,-1 0 0,0 0 0,0 0 0,0 0 0,0 0 0,0-1 0,1 1 0,-1 0 0,1 0 0,0 0-1,-1 0-13,2 1 37,0-1 0,0 0 0,-1 1-1,1 0 1,0-1 0,1 0 0,-2 0-1,1 0 1,1 0 0,-1 0-1,1 0 1,-1 0-37,8 1 117,-1 0 0,1 0 0,0 0 0,-1-1-1,11 1-116,5-3-89,-1 0-1,0-1 0,1-1 90,8-1-9010,-22 4 1778</inkml:trace>
  <inkml:trace contextRef="#ctx0" brushRef="#br0" timeOffset="-6992.385">2480 887 8960,'0'0'405,"0"0"171,0 0 384,-2-6 1515,1 5-2412,0-1 0,0 1 0,0 0 0,0-1 0,-1 1 1,1 0-1,0 0 0,0 0 0,-1 0 0,1 0 1,-1 0-1,1 1 0,-1-1 0,1 1 0,-2-1 0,2 0 1,-1 1-1,0-1 0,1 1 0,-1-1 0,-1 1-63,-1 0 46,-1 0-1,2 0 1,-2 0-1,2 1 1,-2-1-1,1 1 1,0 0-1,0 0 1,1 0-1,-2 0-45,-5 3 62,0 0 1,0 0-1,1 1 1,0 0-1,0 0 1,0 1-1,-2 2-62,3-1 70,0 0 0,0 0 0,2 1 0,-1 0 0,1 1 0,0-1 0,1 1 0,1-1 0,-1 1 0,0 5-70,3-9 74,0-1 0,2 0 0,-2 1 0,1-1 0,1 1 0,0 0-1,0-1 1,0 2 0,0-2 0,1 0 0,0 1 0,0-1 0,0 1 0,1 0-1,0-1 1,0 0 0,0 1 0,1-2 0,0 2 0,0-1 0,0 0-1,1 1-73,5 2 95,0 0-1,1 0 1,-1-1-1,2 0 1,-1 0-1,1-1 1,0 0-1,0 0 1,0-1-1,1-1 1,0 1-1,-1-1 1,2-1-1,3 1-94,-13-3-108,0 0 0,-1 0 0,1 0 0,0-1 0,0 1 0,-1 0 0,1-1 0,-1 0 0,3 0 108,0-1-1506,1 0 1,-1 0-1,-1-1 1,1 1-1,0-1 1,1-1 1505,11-8-6421</inkml:trace>
  <inkml:trace contextRef="#ctx0" brushRef="#br0" timeOffset="-10283.525">0 1098 6656,'23'3'1247,"1"0"0,-1-2 0,0 0-1,0-1 1,1-1 0,14-2-1247,1 0 839,412-30 1046,201-8-37,-635 41-1790,-11 0 43,0 0 0,0 0 0,0 0 0,1-1-1,-1 0 1,0 1 0,0-1 0,-1-1 0,1 0-1,0 0-100,-6 2-146,1 0-1,-1 0 1,1-1-1,-1 1 1,1 0-1,-1 0 1,0-1-1,0 1 1,1-1-1,-1 1 0,0 0 1,1 0-1,-1-1 1,0 0-1,0 1 1,1 0-1,-1-1 1,0 1-1,0-1 1,0 1-1,0 0 1,0-1-1,0 1 0,0 0 1,0-1-1,0 0 1,0 1-1,0 0 1,0-1-1,-1 1 1,1-1-1,0 1 1,-1 0-1,1-1 0,0 1 1,-1-1-1,1 1 1,0 0-1,0-1 1,-1 1 146,1 0-944,-5-6-8058</inkml:trace>
  <inkml:trace contextRef="#ctx0" brushRef="#br0" timeOffset="-9698.235">912 1166 9856,'0'0'640,"0"0"21,0 0 86,-18-9 1301,13 9-1990,1-2 1,-1 2 0,0 0 0,1-1 0,-1 1-1,0 0 1,1 0 0,-1 0 0,0 1 0,1-1-1,-1 2 1,0-2 0,1 2 0,-4 0-59,-7 3 145,1 0 0,1 0 0,-13 8-145,15-6 83,0 0-1,1 1 0,-1-1 1,2 2-1,0 0 1,0-1-1,1 1 1,0 1-1,1 0 0,0 0 1,1 0-1,0 1 1,1-1-1,1 1 1,0 0-1,1 0 0,0 0 1,1 0-1,0 1 1,2-1-1,0 1 0,0 2-82,0-11 66,0-1-1,1 1 1,-1 0-1,1-1 1,0 1-1,0-1 1,1 1-1,-2-1 1,2 1-1,-1-1 0,1 0 1,0 0-1,0 1 1,0-1-1,0 0 1,0-1-1,0 1 1,1 0-1,-1 0 1,1-1-1,0 1 0,1 0-65,1 0 71,0-1 0,-1 0 0,1 0 0,0 0 0,-1 0 0,1-1-1,0 0 1,0 0 0,0 0 0,0 0 0,-1 0 0,1 0 0,0-2-1,3 1-70,19-6-234,-1-1-1,0 0 0,0-2 1,-1-1-1,-1 0 0,16-11 235,-15 7-3072,-20 12 670,1-2 0,-1 1 0,1-1 0,-2 1 0,1-1 2402,6-7-1941</inkml:trace>
  <inkml:trace contextRef="#ctx0" brushRef="#br0" timeOffset="-9379.195">804 1304 9472,'5'0'0,"4"0"128,-2 0 0,-2 0 256,4 2 128,4 0-128,7-1 0,6-1-256,-2-1 0,2-1-128,-4 0 0,-1-2-384,-5 0 0,0 1-7296</inkml:trace>
  <inkml:trace contextRef="#ctx0" brushRef="#br0" timeOffset="-9123.358">991 1317 12544,'0'0'0,"2"8"384,0-2 0,-2 4 384,-2 4 0,0 2-256,-1 3 128,-2 2-384,0 0 127,-1 2 1,1-2 0,3-1-256,0-3 0,1-4-128,-1-2 128,2-2-1408,0-3 1,0 0-9729</inkml:trace>
  <inkml:trace contextRef="#ctx0" brushRef="#br0" timeOffset="-12624.718">166 664 7680,'0'0'384,"0"0"42,0 0 172,0 0 42,0 0 21,0 0 64,0 0-63,-13-5 1855,12 2-2460,0 0 1,1 1-1,-1-1 0,1 1 0,0-1 1,0 1-1,0-1 0,0 0 1,0 0-1,1 1 0,0-1 1,0 1-1,-1-1 0,1 1 1,1 0-1,-1-1 0,0 1 1,1 0-1,-1-1 0,1 1 0,0 0 1,0 0-58,5-6 93,0 0 1,1 0-1,0 1 0,0 0 1,5-4-94,-4 6 21,-1 1 0,1-1 0,0 1 0,-1 1 0,1-1 1,1 1-1,0 0 0,-1 1 0,1 0 0,8-1-21,-13 1 1,0 2 0,-1 0 0,1-1 0,0 1 0,-1 0 0,1 0 0,0 1 0,0-1 0,-1 0 0,0 2 0,1-2 0,-1 2 0,1-1 0,-1 1 0,1-1 0,-2 1 0,2 0 0,-2 0 0,1 0 0,0 0 0,0 1 0,-1-1 0,0 1-1,1 1 1,-2-1 12,0 0 0,1 1 1,-1-1-1,-1 1 1,1-1-1,-1 1 1,0 0-1,0-1 0,0 1 1,-1 0-1,0 0 1,0 0-1,0 0 1,0-1-1,-1 1 0,0-1 1,0 1-1,0 0 1,-1 0-1,1-1 1,-1 1-14,-5 11 89,-1 0 1,-1 0-1,0 0 0,-4 2-89,6-8 81,0 0-1,0 0 1,-1 0-1,0-1 1,-1 0-1,0-1 0,-1 0 1,0 0-1,0 0 1,-1-1-1,0 0 0,0-1 1,-4 1-81,-69 28 234,84-34-233,0 0 0,0 0 0,0 0 0,0 0 0,0 0 0,0 1 0,0-1-1,0 0 1,0 0 0,-1 0 0,1 0 0,0 0 0,0 0 0,0 0 0,0 0 0,0 0-1,-1 0 1,1 0 0,0 0 0,0 0 0,0 0 0,0 1 0,0-1 0,0 0-1,0 0 1,0 0 0,0 0 0,0 0 0,0 0 0,0 0 0,0 0 0,0 1-1,0-1 1,0 0 0,0 0 0,0 0 0,0 0 0,0 1 0,0-1 0,0 0-1,0 0 1,0 0-1,6 5 76,8 2 67,0-2-26,0 0-1,0-1 0,1 0 0,0-1 1,0 0-1,11 1-116,12-2 878,1 0 0,2-2-878,-40 0 213,-1 0-64,0 0-63,0 0-172,0 0-810,0 0-3071,0 0-1367,0 0-2388</inkml:trace>
  <inkml:trace contextRef="#ctx0" brushRef="#br0" timeOffset="-12204.842">582 508 9856,'-1'0'84,"1"0"0,0 1 1,0 0-1,0-1 1,0 1-1,0-1 0,0 0 1,0 1-1,0 0 0,0-1 1,0 1-1,0 0 1,0-1-1,0 0 0,0 1 1,1 0-1,-1-1 1,0 1-1,1-1 0,-1 0 1,1 1-1,-1 0 0,0-1 1,0 0-1,1 1 1,0-1-1,-1 1 0,1-1-84,20 4 2779,4-4-2306,0-1 0,0 0 0,-1-2 0,1-1 0,-1 0 0,9-4-473,-27 7 84,28-7 739,-17 4-2770,-1 0-7638,-15 4 2503</inkml:trace>
  <inkml:trace contextRef="#ctx0" brushRef="#br0" timeOffset="-11922.683">578 645 13056,'0'0'0,"8"5"0,6 2 128,-2-2 0,2 0 384,3-2 0,4 0-128,2-3 128,2-3-256,-2 0 0,0 0-128,-6-2 0,0 0-384,-5 1 128,-4 0-2048,-2 0 0,-1 0-5888</inkml:trace>
  <inkml:trace contextRef="#ctx0" brushRef="#br0" timeOffset="-11589.981">647 537 12160,'-7'62'1210,"-1"-7"1825,3 51-3035,7-32 2048,-2-74-1989,0 2 0,0-2 0,0 2 0,1-2 0,-1 1 0,1 0 0,0 0 0,-1 0 0,0 0 0,1 0 0,0 0 0,0 0 0,-1-1 0,2 1 0,-1 0 0,-1-1 0,1 1 0,1 0 0,-2-1 0,1 1 0,1 0 0,-2-1 0,2 0 0,-1 1 0,0-1 0,0 0 0,0 0 0,1 0 0,-1 1 0,0-1 0,0 0 0,1 0 0,-1 0 0,0 0 0,1 0-59,8 0 50,-1-1 1,0 1-1,1-1 0,3-1-50,-4 0 144,28-3-846,19-6 702,-18 1-8684,-25 7 663</inkml:trace>
  <inkml:trace contextRef="#ctx0" brushRef="#br0" timeOffset="29702.221">12165 736 8576,'0'1'183,"1"0"-1,-1-1 1,1 1 0,-1-1 0,1 1 0,0 0 0,-1-1-1,1 1 1,0 0 0,0-1 0,-1 0 0,1 1 0,0-1-1,0 1 1,0-1 0,0 0 0,0 0 0,-1 1 0,2-1-1,-1 0 1,-1 0 0,1 0 0,0 0 0,0 0 0,1 0-183,32 4 865,-30-4-520,25 1-40,0-1-1,0-1 1,0-1 0,-1-1 0,1-1-1,-1-1 1,8-4-305,-34 9-434,0 0 41,-1-1-3153,-1 1-4731</inkml:trace>
  <inkml:trace contextRef="#ctx0" brushRef="#br0" timeOffset="30128.174">12121 860 7680,'-9'2'-642,"-4"1"3325,12-1-896,9 3-495,-2-3-1012,-1 0 0,0 0 0,1-1 0,0 0 0,-1 0 0,1 0 0,0 0-1,0-1 1,1 0-280,55-1 524,-33 0-111,44 1 283,-44 1-217,-1-1 0,1-1 0,27-4-479,-53 5-662,-3 0-2345,0 0-833,0 0-1024,0 0-256</inkml:trace>
  <inkml:trace contextRef="#ctx0" brushRef="#br0" timeOffset="30941.889">12753 704 4864,'0'0'277,"0"0"150,0 0 277,-4 11 1792,-1 3-1680,-1 0 0,0 0 0,-1-1 0,-1 0-1,-9 12-815,5-6 498,0-1 0,-1 6-498,10-17 189,0 0 1,0 0-1,1 0 1,1 1 0,-1 0-1,2-1 1,-1 0 0,1 3-190,0-4 123,1-1 1,-1 1-1,2 0 0,-1 0 1,1-1-1,0 0 1,0 1-1,0-1 1,1 1-1,0-1 1,1 0-1,0 0 1,3 3-124,-3-4 71,-1-1 0,1-1 0,-1 2 1,1-2-1,0 1 0,0-1 0,0 0 0,0 0 1,1 0-1,-1-1 0,1 1 0,0-1 0,-1 1 1,1-2-1,0 2 0,-1-2 0,1 1 0,1-1 1,-2 0-1,3 0-71,3 0 51,0-1-1,-1-1 1,1 1 0,0-1-1,-1 0 1,1-1 0,-1 0 0,0 0-1,0-1 1,0 1 0,-1-2 0,0 1-1,1-1 1,-1 0 0,-1-1 0,3-2-51,-2 2 48,-1 0 0,-1 0 0,1-1 1,-1 0-1,-1 0 0,0 0 1,0-1-1,-1 0 0,0 1 0,-1-2 1,0 2-1,0-1 0,0-1 0,-2 1 1,1-9-49,-1 4 30,-2-1-1,1 1 1,-3-1 0,1 0 0,-2 1 0,1 0 0,-2 0 0,0 0 0,-2 0-1,0-1-29,6 12-2,1 1 0,-1-1 0,-1 1 0,2 0 0,-2-1 0,1 0 0,0 1 0,-1 0 0,1 0 0,-1-1 0,1 2 0,-1-2 0,1 1 0,0 1 0,-2-2 0,2 2 0,-1-1 0,0 0-1,0 1 1,0-1 0,0 0 0,0 1 0,0 0 0,0 0 0,0-1 0,0 1 0,0 0 0,0 0 0,0 0 0,0 0 0,-1 1 0,2-1 0,-1 0 0,0 1 0,0-1 0,0 1 0,0 0 2,-9 3-41,1 0 0,0 1 0,1 1 0,0-1 0,0 1 1,-3 2 40,-6 4-64,9-6-179,-9 6-312,6-6-7201,11-6 2231,1 0 1557</inkml:trace>
  <inkml:trace contextRef="#ctx0" brushRef="#br0" timeOffset="3704.548">6345 601 7296,'0'0'256,"0"0"149,0 0 598,0 0 191,0 0 172,0 0-44,0 0-340,9 3 447,4 0-983,0 0 0,0-2 0,0 1 0,1-1 0,10 0-446,71-4 951,-45 1-548,55 0 599,-98 1-30,-2 0-2333,-4 1-5268,-1 0-2224</inkml:trace>
  <inkml:trace contextRef="#ctx0" brushRef="#br0" timeOffset="8178.982">8202 731 7424,'0'0'661,"0"0"150,0 0 298,0 0 107,0 0-149,0 0-65,0 0-84,0 0-108,0 0-319,4 1 21,8 3-197,0 0 0,0-1 0,1 0 0,-1-1 0,1 0 0,0 0 0,0-2 0,11 1-315,27-2 721,36-6-721,-37 3 577,18 1-577,-46 3 783,-9-2-2202,-4 2-4067,-7-3-1051,0-4 4136,5-4-2250</inkml:trace>
  <inkml:trace contextRef="#ctx0" brushRef="#br0" timeOffset="8662.938">8989 524 10368,'2'1'145,"-1"0"0,1 0 1,-1-1-1,0 2 0,1-2 0,-1 2 1,0-2-1,0 1 0,0 1 1,1-1-1,-2 0 0,1 1 0,0-1 1,0 0-1,-1 0 0,1 1 1,0-1-1,0 0 0,-1 0 1,0 1-1,0 0 0,0-1 0,0 0 1,0 1-1,0-1 0,0 1 1,0 0-1,0-1 0,0 0 0,-1 0 1,1 1-1,-1 0 0,0-1 1,1 0-1,-1 0 0,0 1 1,0-1-146,-11 17 278,-1-1 0,0 0 0,-2-1 0,-1 0 1,-12 11-279,8-8 294,-126 117 1348,134-122-1475,11-13-155,1-1 0,0 1-1,0-1 1,-1 1 0,1-1 0,0 0 0,0 1 0,0 0 0,0-1-1,0 0 1,0 1 0,0 0 0,1-1 0,-1 0 0,0 1-1,0-1 1,0 0 0,1 1 0,-1 0 0,0-1 0,1 0 0,-1 0-12,2 2 21,-1-1 0,1 0 0,0 0 1,-1-1-1,2 1 0,-1 0 1,-1-1-1,2 1 0,-1 0 1,-1-1-1,2 0 0,-1 0 0,0 0 1,0 1-1,0-1 0,1-1-21,41 2 271,0-2 0,0-1-1,20-5-270,-6 1 234,33 2-234,122-1 0,-205 4-1018,-7 0-1253,-12-5-3114,6 4 3862,-6-3-5837</inkml:trace>
  <inkml:trace contextRef="#ctx0" brushRef="#br0" timeOffset="9112.225">9009 561 7552,'1'1'251,"0"-1"1,0 2-1,-1-2 1,2 1-1,-1 0 1,-1 0-1,1 0 1,-1 0-1,1 0 0,0 0 1,-1 0-1,0 0 1,1 0-1,-1 0 1,0 0-1,1 1 1,-1-1-1,0 0 1,0 0-1,0 0 1,0 0-252,-4 31 1344,2-18-673,-1 85 3394,5 5-4065,0-49 542,0 9-61,1-11 126,-5 26-607,5-84-10182,7-26 4337,-3 11 3036,2-7 1230</inkml:trace>
  <inkml:trace contextRef="#ctx0" brushRef="#br0" timeOffset="9713.899">9453 484 7552,'-4'6'1246,"0"0"0,0 1 0,1 0 0,0-1 0,0 3-1246,-3 14 2090,-4 23-2090,-9 91 3455,5 24-3455,15-62 510,1-38 260,-2-60-760,0-1 0,0 0 0,0 0 0,0 0 0,0 0 0,0 0 0,0 0 0,0 0 0,0 0 0,0 0 0,0 0 0,0 1 0,0-1 0,0 0 0,0 0 0,0 0 0,0 0 0,0 1 0,0-1 0,0 0 0,0 0 0,0 0 0,0 0 0,0 0 0,0 0 0,0 0 0,0 0 0,1 0 0,-1 0 0,0 0 0,0 0 0,0 0 0,0 0 0,1 0 0,-1 0 0,0 0 0,0 1 0,0-1 0,1 0 0,-1 0 0,0 0 0,0 0 0,0 0 0,0 0 0,0 0 0,0 0 0,0 0 0,0 0 0,0-1-10,10-2 161,6-10-65,-8 6-58,1 0 0,0 1 0,0 0 0,2-1 1,-2 2-1,2-1 0,0 2 0,0 0 0,5-2-38,-8 3-67,0 1 0,0 1 0,1 0-1,-1 0 1,0 0 0,1 0 0,-1 1 0,1 0 0,-1 1-1,0 0 1,0 0 0,1 0 0,-1 1 0,6 1 67,-13-2-1387,-1-1-2367,0 0-1217,0 0-2474</inkml:trace>
  <inkml:trace contextRef="#ctx0" brushRef="#br0" timeOffset="10887.838">9540 301 6400,'0'0'640,"0"0"64,0 0 256,0 0 0,0 0-256,0 0-107,0 0-149,2-2 21,6-1-312,0 0 1,0 0-1,1 1 0,-1-1 0,1 1 0,-1 1 1,1 0-1,-1 0 0,1 1 0,0-1 0,0 1 1,0 1-1,0-1 0,0 1 0,0 0 0,-1 1 1,1 0-1,-1 0 0,4 2-157,-10-4 30,-1 1 1,2 0 0,-2 0-1,1 0 1,-1 0 0,1 0-1,-1 0 1,1 0-1,-1 0 1,1 1 0,-1-1-1,0 1 1,0-1 0,0 0-1,0 1 1,-1-1-1,1 1 1,0 0 0,0 0-1,-1-1 1,0 1-31,1 1 34,-1 0-1,0 0 1,-1 0 0,1-1-1,0 1 1,-1 0 0,0 0-1,0-1 1,0 1 0,-1-1 0,1 1-1,0 1-33,-5 4 67,0 0 0,-1-1 0,0 1-1,0 0 1,-1-1 0,0-1-1,-3 2-65,-27 16 199,27-18-53,0 0 0,-1 2 0,3-1 1,-7 6-148,16-13 12,0 0 1,0 0 0,0 0-1,0 0 1,0 0-1,0 0 1,0 1-1,0-1 1,0 0-1,-1 0 1,1 1 0,0-1-1,0 0 1,0 0-1,0 0 1,0 0-1,0 0 1,0 1 0,0-1-1,0 0 1,0 0-1,0 1 1,0-1-1,1 0 1,-1 0 0,0 0-1,0 0 1,0 0-1,0 0 1,0 1-1,0-1 1,0 0 0,0 0-1,0 1 1,0-1-1,0 0 1,1 0-1,-1 0 1,0 0 0,0 0-13,13 5 326,22 4 91,-28-8-298,27 8 298,-25-5-612,-1-2 0,1 1 0,0-1 0,0 0 195,0-2-5514,-5 0 1599,5 0-4703</inkml:trace>
  <inkml:trace contextRef="#ctx0" brushRef="#br0" timeOffset="19501.376">9878 848 5888,'0'0'1045,"0"0"43,0 0-149,0 0-86,0 0-170,0 0-86,0 0-149,4 1 43,48 5 443,1-1 1,0-3-1,51-2-934,-45 0 290,83-4 264,26 1 172,-27 4 536,-104-1-4282,-1 0-4566,-36 0 2701</inkml:trace>
  <inkml:trace contextRef="#ctx0" brushRef="#br0" timeOffset="13707.949">10133 569 7296,'0'0'149,"0"0"150,0 0 298,0 0 107,0 0-128,0 0 0,0 0-149,0 0-65,0 0-84,0 0-22,0 0 0,7-18 768,-6 15-852,0 2-38,0-1 1,-1 1-1,0-1 0,0 1 0,1-1 0,-1 1 1,0-1-1,0 0 0,0 0 0,0 1-134,-1-3 43,0 4 64,1 0 21,-16-14 149,15 12-215,-1 1 51,-19-4-53,14 4-60,-2 1 24,0 0 1,0 0 0,1 0 0,-1 1 0,1 0 0,-3 1-25,6-2 14,0 1 0,0 0 1,0 0-1,0 1 0,1 0 0,-1 0 0,1-1 1,-1 2-1,1-1 0,-1 0 0,2 1 1,-2 0-1,2 0 0,-1 0 0,1-1 0,-1 2 1,1-1-1,0 1 0,1-1 0,-1 1 1,1 0-1,0 0 0,0 0 0,0 0 0,0-1 1,1 2-1,0-1 0,0 0 0,1 0 1,-1 0-1,1 0 0,0 1 0,1-1 0,-1 0 1,0 0-1,2 2-14,-1 2 69,2 0-1,0 0 1,0 0 0,0 0 0,0 0-1,2 0 1,-1-1 0,1 0-1,6 7-68,-11-14 10,1 0-1,-1 1 0,1-1 0,0 0 0,-1 0 0,1 0 1,0 1-1,0-1 0,-1 0 0,0 1 0,1-1 0,0 0 0,0 0 1,-1 0-1,1 0 0,0 0 0,0 0 0,-1 0 0,1 0 0,0 0 1,-1 0-1,1 0 0,0-1 0,0 1 0,-1 0 0,1-1 0,-1 1 1,1 0-1,0 0 0,-1 0 0,1-1 0,-1 1 0,1 0 1,0-1-1,-1 0-9,22-16 65,-19 15-45,17-18 47,-2 1 0,-1-1 0,0-1 0,-2-1 1,-1 1-1,0-2 0,6-21-67,11-31 16,12-64-16,-25 80 4,-10 36-4,-4 13 0,-1 1 0,0-1 0,-1 0 0,0 0 0,-1 0 0,0 0 0,-1-5 0,-1 10-21,1 4-86,-4 19 43,2 0 0,1 0 0,1 0 0,0 0-1,1 0 1,3 5 64,-2-1 1,5 117 917,-9 36-918,-1-35 2005,0-152-2850,0-11-7568,1 13 1181</inkml:trace>
  <inkml:trace contextRef="#ctx0" brushRef="#br0" timeOffset="20699.373">10634 417 6400,'0'0'384,"0"0"85,0 0 363,-9-16 2688,7 14-3464,0-1 0,-1 1 0,0 0 0,0-1 0,0 1 0,0 0 0,0 0 0,-1 0 0,2 1 0,-2-1 0,0 1 0,0 0 0,1 0 0,-1 0 0,0 0 0,1 1 0,-2-1 0,1 0 0,1 1 0,-2 0 0,2 0 0,-1 0 0,-1 0 0,2 1 0,-1 0 0,0-1 1,0 1-1,0-1 0,0 2 0,1-1 0,-1 0 0,1 1 0,-1-1 0,-2 3-56,0 0 59,-1-1 1,1 2 0,0-1-1,0 1 1,0 0-1,1 0 1,0 0 0,0 1-1,0-1 1,2 1-1,-2 0 1,2 0 0,0 0-1,0 0 1,0 1 0,0 2-60,2-4 45,0-1 1,0 1 0,1-1 0,-1 1 0,1 0-1,1-1 1,-1 1 0,1-1 0,0 1 0,0-1 0,0 0-1,1 0 1,0 1 0,0-1 0,0 0 0,1 0 0,0 0-1,0 0 1,0 0 0,0-1 0,1 1 0,0-1-1,-1 0 1,2 0 0,-1 0 0,1 0 0,-1 0 0,1-1-1,0 0 1,-1 0 0,1 0 0,3 1-46,-3-2-387,1 0 0,-1 0 0,1 1 1,0-2-1,0 0 0,0 1 0,0-1 0,0 0 0,-1-1 1,1 1-1,0-1 0,0 0 0,0-1 387,11-2-4672,0 0 363</inkml:trace>
  <inkml:trace contextRef="#ctx0" brushRef="#br0" timeOffset="23610.691">10299 0 3840,'0'0'149,"2"1"107,2 1 215,1 0 0,0 0-1,0-1 1,0 1-1,-1-1 1,1 0 0,1 0-1,-1-1 1,-1 1 0,1 0-1,1-1 1,-1 0 0,0-1-1,0 1 1,0-1 0,2 0-471,-2 0 122,0 1 0,0-1 0,1 1 0,0 0 0,-1 0 0,0 1 1,2-1-123,-7 0 8,2 0 1,-1 1-1,-1-1 1,2 1 0,-1-1-1,-1 0 1,2 1-1,-1-1 1,-1 1 0,1-1-1,0 1 1,0 0-1,0-1 1,0 1 0,-1-1-1,1 1 1,-1 0-1,1-1 1,0 2 0,-1-2-1,0 1 1,1 0-1,-1 0 1,1-1 0,-1 1-1,1 0 1,-1 0-1,0 0 1,0 0 0,0 0-1,0 0 1,0-1 0,0 2-1,0-2 1,0 1-1,0 0 1,-1 1-9,-4 12 65,1-1 0,-1 0 0,-2 1 0,0-1 0,0 0 0,-1-1 0,-1 0 1,-7 7-67,-15 23 100,31-42-97,0 0 1,0 1 0,0-1-1,0 0 1,-1 0 0,1 1-1,0-1 1,0 1 0,0-1-1,0 0 1,0 0 0,-1 1-1,1-1 1,0 1 0,0-1-1,0 0 1,0 1 0,1-1-1,-1 1 1,0-1 0,0 0-1,0 0 1,0 1 0,1-1 0,-1 0-1,0 1 1,0-1 0,0 1-1,0-1 1,0 0 0,1 0-3,15 6 191,22-5 174,-33-1-343,32-2 733,-18 0-2295,0 1-5611,-10 1 986</inkml:trace>
  <inkml:trace contextRef="#ctx0" brushRef="#br0" timeOffset="24579.383">10257 1179 2560,'0'0'789,"0"0"86,0 0 42,0 0 86,0 0 21,-5-17 1706,1 9-2535,0 0 0,-1-1-1,0 1 1,-1 1 0,0-1-1,-1 1 1,0-1 0,0 2-1,0-1 1,-1 1 0,-1 0-1,0 0 1,1 0 0,-1 1-1,-1 1 1,0-1-195,8 5 16,0-1 1,1 1-1,-1-1 1,0 1-1,0 0 1,0 0-1,1 0 0,-1 0 1,0 0-1,0 0 1,0 0-1,1 1 1,-1-1-1,0 1 1,1-1-1,-1 1 0,1 0 1,-2-1-1,2 1 1,-1 0-1,1-1 1,-1 1-1,1 0 0,0 0 1,0 0-1,-1 0 1,2 1-1,-3-1-16,-2 5 70,0-1 0,0 0 0,0 0 1,2 1-1,-5 6-70,-1 6 156,0 1 0,2-1 1,0 1-1,2 1 1,1-1-1,1 1 1,1-1-1,0 1 1,3 13-157,-1-32 53,0 0 1,0 1 0,0-1 0,0 0 0,1 0 0,-1 1 0,0-2 0,0 2 0,1-1 0,0 0 0,0 0 0,-1 1 0,1-2 0,0 2 0,0-1-54,0 0 19,0-1 0,-1 0 0,1 1 0,0-1 0,-1 0 0,1 0 0,-1 0 0,1 0 0,0 0 0,0 1 0,-1-1 0,1 0 0,0 0 0,0 0 0,-1 0 0,1 0 0,-1-1 0,1 1 0,0 0 0,-1 0 0,1 0 0,0 0 0,0 0 0,-1-1 0,0 1 0,1 0 0,0-1 0,-1 1 0,1 0 0,-1-1 0,1 1 0,0 0 0,-1-1 0,0 1 0,0-1 0,1 1-19,15-15 155,0 0 1,0-1-1,-2 0 0,5-9-155,5-5 83,0-1-35,-2-1 0,-1-1 0,-2 0 0,-2-2 0,-1 1 0,-3-1 0,-2-1 0,0-3-48,-14 44-180,-16 52 82,11-1 104,4 2-1,1-1 0,5 0 1,7 37-6,-8-76-230,2 0 1,1 0 0,0 0-1,5 9 230,-8-27-1813,3-7-5896,6-6 5486,-3 6 1446,9-13-503,0 0-405</inkml:trace>
  <inkml:trace contextRef="#ctx0" brushRef="#br0" timeOffset="24869.129">10414 1058 7808,'0'6'553,"2"-1"-1,-1 1 1,1 0 0,0 0 0,1-1 0,0 1-1,0 0 1,0-1 0,4 4-553,9 17 1958,122 230 1988,-139-273-12886,2 9 5891,-1-11-3521</inkml:trace>
  <inkml:trace contextRef="#ctx0" brushRef="#br0" timeOffset="25135.176">10585 1095 9088,'0'7'874,"-1"-3"-511,0 0-1,0 0 1,0 0 0,-1 0-1,1-1 1,0 1-1,-2 0 1,1 0-1,0 0 1,-1-1-1,-2 3-362,-36 38 1685,31-35-1491,-22 24-1,-17 15 416,14-17-5038,28-25-3933</inkml:trace>
  <inkml:trace contextRef="#ctx0" brushRef="#br0" timeOffset="25494.628">10668 981 9984,'0'0'384,"2"2"85,25 19 1666,-20-16-1831,0 1 1,-1-1-1,1 0 1,-1 1-1,0 0 1,-1 0 0,2 2-305,-7-7 43,0 1 1,0-1-1,0 1 1,1-1-1,-1 0 1,0 0-1,0 1 1,0-1 0,-1 1-1,1-1 1,0 0-1,0 1 1,-1-1-1,1 0 1,-1 1-1,0-1 1,1 0-1,-1 0 1,-1 1-44,-20 25 340,14-18 7,5-5-190,0 0-1,0-1 1,1 1-1,-1 0 1,1 0 0,0 2-157,1-6 23,1 1 0,0-1 1,0 0-1,0 1 0,0-1 1,0 1-1,0-1 1,0 0-1,0 1 0,0 0 1,0-1-1,0 0 1,0 1-1,0-1 0,1 1 1,-1-1-1,0 0 1,0 0-1,0 1 0,0-1 1,0 0-1,1 1 1,-1-1-1,1 1 0,-1-1 1,0 0-24,2 1 22,-1-1 0,0 1 0,1-1 0,-2 0 0,2 0 0,-1 0 0,1 1 0,-1-1 0,0 0 0,1 0 0,-1 0 0,1 0-1,-2-1 1,2 1 0,0 0-22,39-9-1457,-15 0-4360,-12 4-1948</inkml:trace>
  <inkml:trace contextRef="#ctx0" brushRef="#br0" timeOffset="31872.221">3049 620 11776,'0'0'149,"0"0"128,0 0 193,0 0 63,0 0 107,0 0 85,0 0-42,-1-2 21,-7-26 98,-2 2 0,-1-1 0,-1 1 0,-2 0 0,-16-23-802,26 45 28,1-1-1,0 0 0,-1 1 1,0 0-1,0 0 0,-1 0 1,1 0-1,-1 0 0,0 1 1,0 0-1,-4-2-27,8 4-1,-2 0 1,2 1-1,-1-1 1,0 0-1,1 1 1,-1 0-1,0-1 0,1 1 1,-2-1-1,2 1 1,-1 0-1,0 0 0,0 0 1,0 1-1,0-1 1,1 0-1,-1 1 1,0-1-1,0 0 0,0 1 1,1 0-1,-1-1 1,0 2-1,1-2 0,-1 1 1,1 0-1,-1 0 1,1 0-1,-1 0 1,1 0-1,-1 0 0,2 1 1,-2-1-1,1 0 1,1 1-1,-2-1 0,1 1 1,1-1-1,-1 1 1,0 0 0,-8 18-4,1 0 0,1 1 0,1-1 0,1 1 0,-2 19 4,-1 3-2,3-21 13,2-12 4,0 0-1,1 0 1,1 1 0,0-1-1,0 1 1,1-1 0,1 1-1,0 0-14,-1-11 7,0 0-1,1 1 0,-1-1 1,0 0-1,0 1 1,1-1-1,-1 0 0,0 0 1,1 0-1,-1 0 0,0 1 1,0-1-1,0 0 0,1 0 1,-1 1-1,1-1 0,-1 0 1,1 0-1,-1 0 0,0 0 1,0 0-1,0 0 1,1 0-1,-1 0 0,1 0 1,-1 0-1,1 0 0,-1 0 1,0 0-1,0 0 0,1 0 1,-1 0-1,0 0 0,1 0 1,-1 0-1,1-1 0,-1 1 1,0 0-1,0 0 1,0-1-1,1 1 0,-1 0-6,14-7 117,2-8-37,-1-1 0,-1 0 1,-1 0-1,0-1 0,-2-1 0,0 0 0,-2 0 0,0 0-80,19-47 118,10-46-118,-33 95 9,37-143 256,-36 129-274,-7 81-225,-9 0 99,1-17 10,4 0 1,-2 30 124,8-5-32,2 0 0,4-1 0,3 1 0,14 47 32,-19-83 564,-5-19-184,0-13-322,-1-12-2617,4 0-4161,0 5-2176</inkml:trace>
  <inkml:trace contextRef="#ctx0" brushRef="#br0" timeOffset="32589.003">3393 443 10240,'-1'-2'398,"0"0"1,0 1-1,1 0 1,-1-1-1,1 1 1,-1-1-1,1 1 1,0-1-1,-1 0 0,1 1 1,0-1-1,0 0 1,0 1-1,1-1-398,-5-22 1696,4 21-1599,-2 0 0,1-1 0,-1 1 1,1 1-1,-2-2 0,2 1 0,-1 1 0,-1-1 0,1 0 0,-1 0 0,0 1 0,1 0 0,-1-1 1,0 1-1,-1 1 0,2-1 0,-1 0 0,-1 0 0,0 1 0,0-1 0,1 0-97,-2 2 9,1-1-1,-1 0 0,1 1 1,0 0-1,0 0 0,-1 0 1,1 0-1,0 1 0,-1 0 1,1-1-1,0 1 0,-1 0 0,1 1 1,0-1-1,1 1 0,-2 0 1,1-1-1,1 1 0,-1 0-8,-3 2 0,1 1-1,0-1 1,0 1-1,0 0 1,1 0-1,0 1 1,-1-1-1,2 1 1,0 0-1,-1-1 1,1 2-1,1-1 1,0 1 0,0 0-1,1-1 1,-1 1-1,2 0 1,-1 0-1,1 1 1,0-1 6,0-1 0,1 0-1,0 1 1,1 0 0,0-1 0,0 0 0,0 1-1,1-1 1,0 1 0,0-1 0,1 0 0,0 0-1,0 0 1,1 0 0,-1-1 0,2 1 0,-1-1-1,1 1 1,0-2 0,4 4-6,-4-4 79,1 0 0,0-1 0,0 1 0,0-1 0,0-1 0,1 1 0,0-1 0,-1 0 0,1 0 1,0-1-1,1 1-79,28 1-7824,-36-3-1200</inkml:trace>
  <inkml:trace contextRef="#ctx0" brushRef="#br0" timeOffset="33202.389">2770 850 13440,'0'0'128,"0"0"0,17 2 810,14 2-215,0-1 0,0-2 1,0-1-1,0-1 0,28-3-723,37-10 1144,20-7-1144,14-2 701,-113 21-634,-11 2-183,-1-1 0,0 1 0,1-2-1,-1 1 1,0 0 0,1-1 0,0 0 116,-5 2-2198,-1 0-4073,-3 0-773,-1 1 6085,-1 0 578,-2 1-963</inkml:trace>
  <inkml:trace contextRef="#ctx0" brushRef="#br0" timeOffset="33879.466">3049 1313 9088,'2'-5'733,"0"-1"1,0 1 0,-1 0-1,0 0 1,0-1-1,-1 1 1,1-1-1,-1-1-732,-1-1 450,1-1 1,-1 0 0,0 1-1,-2 0 1,-1-7-452,2 10 79,0 0-1,1 1 1,-2-1-1,0-1 1,1 2 0,-1 0-1,0-1 1,-1 1 0,0-1-1,0 1 1,0 0-1,0 1 1,0-1 0,-1 1-1,0-1 1,0 1 0,0 0-1,0 1 1,-3-2-79,6 4 4,1-1-1,-1 1 1,1 0 0,-1 0-1,1 0 1,-1 0 0,1 0 0,-1 1-1,1-1 1,-1 0 0,1 0 0,-1 1-1,1-1 1,-1 1 0,2-1 0,-2 1-1,1 0 1,-1-1 0,1 1 0,0-1-1,0 2 1,0-2 0,0 1 0,0 0-1,0 0 1,0 0 0,0 0 0,1 0-1,-1 0 1,0 1 0,0 0-4,-4 5-3,1 0 1,0 1 0,0 0-1,1 1 3,2-9 0,-6 19 0,1-2 0,0 2 0,2-1 0,0 1 0,2 0 0,0 0 0,2-1 0,0 2 0,2-1 0,0 0 0,-2-17 12,0 0 0,0 0 0,0-1-1,1 0 1,-1 1 0,1-1-1,-1 1 1,1-1 0,0 1-1,0-1 1,-1 1 0,1-1-1,0 0 1,0 1 0,0-1 0,1 0-1,-1 1 1,0-2 0,0 1-1,1 1 1,-1-2 0,1 1-1,-1 0 1,1 0 0,0 0-1,-1-1 1,1 1 0,0-1-12,1 0 25,0 0 1,-1 0 0,1 0-1,0-1 1,-1 1 0,1-1-1,0 0 1,-1 1 0,1-2-1,-1 2 1,0-2 0,0 1-1,1 0 1,-1 0 0,0-1-1,0 0 1,0 1 0,1-2-26,9-8 73,-1 0 0,0 0 0,-1-1 1,-1 0-1,0-1 0,-1 0 0,-1 0 1,0-1-1,-1 1 0,-1-1 0,3-8-73,3-19 102,-2 0-1,-3-1 0,0-17-101,-4 10 63,-1 34-177,-2 37-48,7 106 139,0-18 24,-3 51-1,-3-140-64,-1-16-43,1 0 0,0 1 1,0-1-1,1 0 1,-1 0-1,2 0 1,-2 0-1,3 0 0,-2 0 107,0-5-334,-1 0-1,1 0 1,-1 0 0,0 0-1,0 0 1,0 0-1,1 0 1,-1 0-1,1 0 1,-1 0-1,1 0 1,-1 0-1,0 0 1,0 0 0,0 0-1,1 0 1,-1 0-1,0 0 1,1 0-1,-1-1 1,1 1-1,-1 0 1,0-1-1,0 1 1,0 0 0,0 0-1,0 0 1,1-1 334,-1 1-86,11-11-6996,0-2 5055</inkml:trace>
  <inkml:trace contextRef="#ctx0" brushRef="#br0" timeOffset="34501.043">3283 1109 11392,'0'0'640,"0"0"42,0 0 172,0 0-44,0 0-340,0 0-65,1 17 1003,8 11-811,1 1-1,1-2 1,2 0 0,1 1-597,0 0 441,-1 1 1,-1 0 0,4 20-442,-11-18 237,0-1 644,-2-23-5542,-1-9-6217,13-36 7657,-9 18 1642</inkml:trace>
  <inkml:trace contextRef="#ctx0" brushRef="#br0" timeOffset="34816.617">3524 1136 16256,'-7'12'404,"0"-2"0,-1 1 1,0-1-1,0-1 1,-1 1-1,-1-1 1,-10 7-405,-3 6 368,-58 51 494,17-17-572,2 5-290,62-59-10900,6-3 5986,11-7 3396,-13 6 952,24-9-991</inkml:trace>
  <inkml:trace contextRef="#ctx0" brushRef="#br0" timeOffset="35884.723">5279 604 9984,'0'0'384,"0"0"85,0 0 342,0 0 63,0 0-63,2-5 21,-2 3-738,8-30 1142,-2-1 1,-2 0-1,-1-4-1236,-2 28 133,-1 0-1,-1 0 0,1 0 0,-2 0 0,1 0 0,-2 0 0,1 1 0,-2-1 1,2 1-1,-2 0 0,-1-1 0,0 1 0,0 0 0,-4-4-132,9 12 1,-1 0-1,1-1 1,0 0 0,0 1-1,-1 0 1,1-1 0,-1 1 0,0-1-1,1 1 1,0 0 0,-1 0-1,0-1 1,1 1 0,-1 0-1,1 0 1,-1 0 0,0-1-1,1 1 1,-1 0 0,1 0-1,-1 0 1,0 0 0,1 0-1,-1 0 1,0 0 0,1 0-1,-1 0 1,1 0 0,-2 0-1,1 1 0,0-1 0,-1 1 1,1-1-1,0 2 0,0-2 0,0 1 1,-1 0-1,2 0 0,-1 0 1,-1 0-1,2 0 0,-1 0 0,0 1 0,-18 35-2,18-35 2,-8 26 0,1 0 0,0 1 0,3-1 0,1 2 0,1-2 0,3 4 0,-1-30 13,1-1 1,0 1-1,0 0 0,0 0 0,1 0 0,-1 0 0,0 0 0,1-1 0,0 1 0,-1 0 0,1-1 0,0 1 0,0 0 1,0-1-1,1 2-13,-2-2 7,0-1 1,1 0 0,-1 0-1,1 0 1,-1 0 0,1 1-1,-1-1 1,0 0 0,0 0 0,1 0-1,-1 0 1,1 1 0,0-1-1,-1 0 1,0 0 0,0 0-1,1 0 1,0 0 0,-1 0-1,1 0 1,-1-1 0,0 1-1,0 0 1,1 0 0,-1 0 0,1-1-8,14-10 115,12-21 35,-2-1-1,-1-1 0,-3-1 1,-1-1-1,8-24-149,-9 20 81,-3-2 0,-2 0 0,-2 0 0,-2-1 0,2-33-81,-12 61-24,-5 21-47,-6 21 38,-8 44 33,3-1 0,-4 73 0,11-44 0,5 13 0,4-112-87,-1 1-1,1-1 0,0 1 1,0-1-1,0 0 0,0 1 1,0 0-1,0-1 0,0 0 1,0 0-1,0 1 0,0 0 1,0-1-1,1 0 0,-1 1 1,0-1-1,0 0 0,1 0 1,-1 1-1,0-1 1,0 1-1,0-1 0,0 0 1,1 0-1,-1 1 0,1-1 1,-1 1-1,1-1 0,-1 0 1,0 0-1,0 0 0,1 1 1,0-1-1,-1 0 0,1 0 1,-1 1-1,1-1 88,17-7-7828,-8 1 724</inkml:trace>
  <inkml:trace contextRef="#ctx0" brushRef="#br0" timeOffset="36263.415">5913 376 12800,'-3'-2'352,"-1"1"1,0-1-1,0 0 0,2 0 1,-2 0-1,1-1 1,0 1-1,0 0 1,0-1-1,1 0 1,0 1-1,-1-2-352,-17-15 1040,14 16-926,2 0 1,-1 0-1,0 0 1,-1 1-1,0 0 1,1-1-1,-1 1 1,0 1 0,0 0-1,1 0 1,-1-1-1,-1 2 1,-4-1-115,1 1 52,0 0 0,0 1 0,0 0 0,0 0 1,0 1-1,0 0 0,1 1 0,-5 1-52,-1 0 11,2 2 0,-1 0 0,1 1 0,0-1 0,1 2 0,0 0 0,0 0 0,1 1 0,0 0-1,0 1 1,-3 5-11,10-11 0,0 1-1,1 0 1,-1 0-1,1 0 0,0 0 1,1 1-1,0-1 0,0 1 1,0-1-1,1 1 1,0 0-1,0-1 0,1 1 1,-1 3 0,2-5 13,-1 0-1,1 1 1,0-1 0,0-1 0,1 2 0,-1-1-1,1-1 1,0 1 0,0 0 0,0 0 0,1-1-1,0 1 1,0-1 0,0 0 0,0 0 0,1 1-1,0-2 1,-1 1 0,5 2-13,1-1 31,-1 1 0,1-1 1,0-1-1,0 0 0,1 0 0,-1 0 0,1-1 0,0-1 1,0 1-1,0-2 0,9 2-31,-10-2-1012,-1 0 1,1-1-1,-1 0 1,1 0 0,0-1 1011,-8 2-4608,-1 0-3072</inkml:trace>
  <inkml:trace contextRef="#ctx0" brushRef="#br0" timeOffset="36707.579">5113 765 11008,'0'0'384,"0"0"128,0 0 533,0 0 107,0 0-405,0 0-129,0 0-63,0 0 21,0 0-128,13 0 320,180-5 693,-1-7 0,20-9-1461,-195 18 966,1 1-5141,-18 6-1081,-11 4-2470,3-2 4590</inkml:trace>
  <inkml:trace contextRef="#ctx0" brushRef="#br0" timeOffset="37369.748">5475 1103 13568,'0'-1'127,"0"0"1,-1-1 0,1 0-1,-1 1 1,1-1 0,-1 1-1,0 0 1,0-1 0,1 1-1,-1 0 1,0 0 0,0-1-1,0 1 1,0 0 0,0 0-1,-1 0 1,1 0 0,-1 0 0,1 0-1,-1 0 1,1 0 0,-1 1-128,-37-23 1692,35 22-1665,-1-1-1,0 1 1,1 0 0,-2 0 0,1 0-1,0 0 1,1 1 0,-2 0 0,1 0-1,0 0 1,0 0 0,0 0 0,0 1-1,0 0 1,0 0 0,0 0 0,0 1-1,1-1 1,-1 1 0,1 0 0,0 0-1,-1 0 1,1 1 0,0 0 0,-1-1-1,2 1 1,-1 0 0,1 0 0,-1 1-27,-5 5 25,0 0 0,0 1 0,1 1 0,0-1 1,2 1-1,-1-1 0,1 2 0,1-1 0,-3 10-25,3-9 13,2-1 0,0 2 0,0-1 0,1 0-1,1 1 1,0 0 0,1-1 0,1 1 0,0-1-1,2 9-12,-3-20 15,1 0 0,-1 0-1,1 0 1,-1 0 0,1 0-1,-1 0 1,0 0 0,1 0-1,0 0 1,-1 0 0,1 0-1,0-1 1,0 1 0,0 0-1,0 0 1,0 0 0,0-1-1,0 1 1,0 0 0,0-1-1,1 0 1,-2 1 0,3-1-15,-1 1 24,0-1 0,0 1 1,0-1-1,1 0 1,-1 0-1,0 0 0,0-1 1,1 1-1,-1-1 1,0 1-1,0 0 1,0-1-1,1 1-24,5-4 56,-1 1 0,1 0-1,-1-1 1,0 0 0,0 1 0,0-2 0,-1 0-56,8-6 74,-2-1 0,-1 0 0,1-1 0,-2 0 0,0-1 0,-1 1 0,-1-1 1,5-10-75,11-29 352,11-42-352,-25 68 36,-1 2-18,8-25 241,3-17-259,-37 101 0,8 8-5,1-2 0,2 2-1,3 0 1,1 0 0,4-1-1,0 1 1,3 0 0,4 8 5,-8-43-219,8 27-964,2-13-7335,-5-13 433</inkml:trace>
  <inkml:trace contextRef="#ctx0" brushRef="#br0" timeOffset="37835.138">5664 1191 11520,'1'-12'1800,"0"0"0,0 1 0,2-1 0,0-1-1800,19-47 1736,-1 19-1457,21-30-279,-41 70 0,-1 0 0,2-1 0,-2 0 0,1 1 0,1 1 0,-2-2 0,2 1 0,-1 0 0,0-1 0,1 2 0,-1-1 0,1 0 0,-1 0 0,-1 1 0,1 0 0,-1 0 0,1 0 0,-1 0 0,0 0 0,0 0 0,1 0 0,-1 0 0,1 0 0,-1 0 0,0 0 0,0 0 0,1 0 0,-1 0 0,1 0 0,-1 0 0,1 0 0,-1 0 0,0 0 0,0 1 0,1-1 0,-1 0 0,0 0 0,1 1 0,-1-1 0,0 0 0,1 0 0,-1 0 0,0 1 0,0-1 0,0 0 0,0 0 0,0 1 0,3 3 0,-1 0 0,-1 1 0,1-1 0,-1 0 0,1 1 0,-1 2 0,0-2 0,12 55 116,-1-3-122,16 40 6,-22-80 39,2-1 0,-1 2 0,2-2 1,1 0-1,0-1 0,1 1 0,9 8-39,-19-23 19,0 0-1,0 1 0,0-1 0,-1 0 0,2 0 1,-1 0-1,0 0 0,1 0 0,-2 0 0,2 0 0,-1 0 1,1-1-1,-1 1 0,1-1 0,-1 1 0,1 0 1,-1-1-1,1 0 0,-1 1 0,1-1 0,0 0 1,-1 0-1,2 1-18,-2-2-119,0 0 0,0 1 0,1-2 1,-1 2-1,0-1 0,1 0 0,-2 0 1,1 0-1,0 0 0,0 0 0,0 0 1,0 0-1,-1 0 0,1 0 0,0-1 1,0 1-1,-1 0 0,0 0 0,0 0 1,1 0-1,-1-1 0,1 1 0,-1-1 0,0 1 119,16-70-11498,-11 45 6613</inkml:trace>
  <inkml:trace contextRef="#ctx0" brushRef="#br0" timeOffset="38146.151">6107 988 14336,'-3'6'342,"-1"-2"1,-1 0 0,0 0 0,1 1 0,-1-1 0,-1-1 0,1 1 0,-1-1 0,1 0 0,-1-1 0,-4 3-343,-19 10 771,-46 36 579,3 2 0,-42 43-1350,42-36 564,47-41-410,15-12-2484,9-6-1723,1-1-6997</inkml:trace>
  <inkml:trace contextRef="#ctx0" brushRef="#br0" timeOffset="39220.706">7303 516 9856,'0'0'128,"0"0"85,0 0 363,0 0 149,0 0-63,6-16 1748,-1-2-1855,-2 0 0,0 0-1,0 0 1,-3 0-1,0-1 1,0 1 0,-2 0-1,-1-1 1,-1-3-555,3 19 18,0 2-1,1-2 1,-1 0 0,1 2 0,-2-2-1,1 1 1,0 0 0,0 0-1,-1 0 1,1 0 0,-1 0 0,1 0-1,-1 0 1,0 0 0,0 0-1,-2 0-17,2 1 0,0 0 0,1 1 0,-1 0-1,0 0 1,1 0 0,-2 0 0,2 0 0,-1 0-1,0 0 1,1 0 0,-2 0 0,2 0-1,0 1 1,-2 0 0,2-1 0,-1 1-1,1 0 1,-1-1 0,0 1 0,1 0 0,-1 0-1,1-1 1,0 2 0,-1-2 0,1 2-1,0-1 1,-7 5 0,1 1-1,-1 0 1,2 0-1,-1 0 1,1 0-1,1 2 1,0-2-1,0 1 0,0 1 1,1-1-1,1 0 1,0 1-1,0 1 1,-4 13-30,2 1 0,0-1 0,2 2-1,1 7 31,2-25 3,0-1 0,0 0-1,0 1 1,1-1-1,0 0 1,1 1-1,-1-1 1,2 0-1,0 1-2,-3-5 6,1-1-1,0 0 0,0 1 0,-1-2 0,2 1 0,-1 1 1,-1-1-1,2 0 0,-1 0 0,0 0 0,0 0 1,1-1-1,-1 2 0,1-2 0,-1 1 0,1 0 0,1 0-5,-1-1 10,0 1-1,1-1 0,-1 0 0,1 0 0,-1 0 0,0 0 0,0 0 0,1 0 0,0-1 0,-1 0 0,0 1 0,0-1 0,0 0 0,1 1 0,-1-1 0,1-1-9,3 0 30,-1-2-1,1 1 1,-1-1-1,0 1 1,0-2-1,0 1 1,-1 0 0,1-1-1,-1 1 1,0-1-1,0 0 1,1-4-30,7-13 88,0 0 1,3-11-89,-11 25 2,32-76 348,2-21-350,-25 64 4,-3-1 0,-1-1 0,0-26-4,-8 63-10,-1 3 1,1 1 0,-1 0 0,0-1 0,0 1 0,0 0 0,0-1 0,0 1 0,-1 0 0,0 0 0,1-1-1,-1 1 1,0 0 0,0-1 9,-5 15-256,-5 29 135,1 1-1,-3 35 122,5-28-13,1 18 99,3 0-1,3 0 0,9 56-85,-7-93 235,-1-30-336,0 0 1,1 0-1,-1-1 0,0 1 0,0 0 0,1 0 1,-1 0-1,0 0 0,0-1 0,0 1 1,1 0-1,-1 0 0,0-1 0,1 1 1,-1 0-1,1 0 0,-1 0 0,0 0 1,0 0-1,1 0 0,-1 0 0,0 0 1,1 0-1,-1 0 0,1 0 0,-1 0 1,0 0-1,0 0 0,1 0 0,-1 0 1,1 0-1,-1 0 0,1 0 0,-1 0 1,0 0-1,0 0 0,0 0 0,1 1 1,-1-1-1,1 0 0,-1 1 0,0-1 1,1 0-1,-1 0 0,0 0 0,0 0 0,0 1 1,0-1-1,0 0 0,1 0 0,-1 0 1,0 1-1,0-1 0,0 1 0,0-1 1,1 0-1,-1 0 0,0 1 0,0-1 1,0 0-1,0 1 0,0-1 0,0 0 1,0 0-1,0 1 101,8-8-9813</inkml:trace>
  <inkml:trace contextRef="#ctx0" brushRef="#br0" timeOffset="39691.823">7824 310 14720,'-4'-4'136,"0"0"0,1 1 0,-1 0 1,0-1-1,-1 1 0,1 1 1,-1-2-1,0 2 0,0 0 1,0-1-1,0 2 0,-1-1 1,1 0-1,0 1 0,0 0 0,-1 0 1,1 0-1,-1 1 0,0 0 1,1-1-1,-1 2 0,1-1 1,-1 0-1,0 1 0,1 0 1,-1 0-1,0 1 0,1-1 0,0 1 1,-1 1-137,-1-1-6,-1 1 0,2 1 0,-2-1 1,2 1-1,0 0 0,-1 1 0,1-1 1,0 1-1,1 0 0,0 0 0,0 0 0,0 1 1,1 0-1,-1 0 0,2 0 0,-1 0 1,1 0-1,0 1 0,1-1 0,0 1 0,-1 0 6,2 2 22,0-1-1,1 0 0,0 1 0,1-2 0,0 1 1,0 1-1,1-2 0,0 2 0,1-2 0,0 1 1,0 0-1,1-1 0,0 1 0,0-1 0,1 0 1,1 0-1,0-1 0,5 6-21,-6-7 45,1 1 0,0-1 0,0 0 0,1 0 0,0 0 0,-1-1-1,2 0 1,-1 0 0,1-1 0,0 0 0,0 1 0,0-2 0,0 0 0,0 0 0,1 0 0,-1-1 0,1 0 0,0 0-1,-1-1 1,9 0-45,1-4-680,-11-1-3256,-8-1-5890,-6 4 4429</inkml:trace>
  <inkml:trace contextRef="#ctx0" brushRef="#br0" timeOffset="40122.809">7048 731 11264,'-4'1'2969,"8"0"-1119,19 2-493,34 4-920,83-7 373,0-6 1,14-6-811,-15 2 320,-79 4-194,-10 3 25,19-1-151,-64 6-1656,-14 1-1439,7-2 2257,-13 3-9188</inkml:trace>
  <inkml:trace contextRef="#ctx0" brushRef="#br0" timeOffset="40898.122">7325 1181 11520,'2'-8'417,"-1"-1"0,1-1 0,-1 1 0,-1 0 1,0 0-1,0 0 0,-2 0 0,1 0 0,-1 0 0,-1 0 1,0 0-1,0 1 0,0 0 0,-2-1 0,1 1 0,-1 0 1,-1 0-1,-4-5-417,9 11 14,0 1 0,-1 1 0,1-2 0,-1 1 0,1 0 0,-1 1 0,1-2 0,-1 2 0,1-1 0,-1 1-1,1-1 1,-1 0 0,0 1 0,1 0 0,-1-1 0,0 1 0,0-1 0,0 1 0,0 0 0,-1 0-14,0 1 5,0 0-1,-1-1 1,1 1-1,-1 0 1,1 0-1,0-1 1,0 2-1,0 0 1,0-1-1,-3 2-4,-2 2-4,-1 1-1,2 0 1,-1 1 0,1-1 0,0 1-1,-5 7 5,4-3 2,0 0-1,2 0 0,-1 1 1,2 0-1,0 0 0,0 0 1,2 0-1,0 1 0,0 0 1,1-1-1,1 1 0,1 0 1,0-1-1,0 1 0,1 0 1,4 10-2,-5-21 11,0-1 1,1 1-1,0-1 1,0 1-1,-1-1 1,1 1 0,0-1-1,0 0 1,0 1-1,0-1 1,0 0-1,0 0 1,0 1-1,1-1 1,-1 0-1,1 0 1,-1 0 0,1 0-1,-1-1 1,1 1-1,1 0-11,0 0 17,0 0 0,0 0 0,0-1 0,0 0 0,0 0 1,0 1-1,0-1 0,0-1 0,0 1 0,0 0 0,1 0 0,0-1-17,4-1 37,1 0 1,0-1-1,-1 0 1,0 0-1,1 0 0,-1-1 1,-1-1-1,6-2-37,8-9 93,-1-1-1,-1 0 0,0-1 0,-1-1 0,-2 0 1,0-1-1,-2-1 0,0 0 0,3-9-92,-1-2 111,-1-2 1,-2 0-1,-1 1 1,-2-3-1,4-34-111,-14 69 18,2-19-47,-4 17-36,-5 8 13,-2 9 13,1 1 1,1 0-1,0-1 1,1 2-1,1-1 0,-3 14 39,0 9-54,2 2-1,0 7 55,5-9-16,1 0 0,1 1 0,3-1 0,7 23 16,-11-57-217,1 0 1,0-1 0,0 1-1,1-1 1,-1 1 0,1-1-1,0 1 1,-1-1 0,2 1 0,0-1-1,-1-1 1,2 2 216,-4-3-431,2 0-1,-1 0 1,0-1 0,0 1 0,1 0-1,-1-1 1,1 1 0,-1 0 0,1-1-1,-1 0 1,1 0 0,-1 1 0,1-1-1,-1 0 1,1 0 0,-1 0 0,1 0-1,-1 0 1,1 0 0,0 0 0,-1-1 0,1 1-1,-1 0 1,1 0 0,-1-1 0,1 0-1,-2 1 1,2-1 0,-1 0 0,1 1-1,-1-2 1,0 2 0,1-1 0,0-1 431,3-2-262,0 0 0,0 0 0,1-2 0,-2 2 1,0-1-1,3-4 262,-7 9-8,19-22-1080</inkml:trace>
  <inkml:trace contextRef="#ctx0" brushRef="#br0" timeOffset="41356.176">7631 1191 10368,'-1'0'140,"1"0"1,-1 0-1,1 0 1,-1 0-1,1 0 1,0 0-1,0-1 1,-1 1-1,1 0 0,-1 0 1,1 0-1,-1 0 1,1 0-1,0 0 1,0 0-1,-1-1 1,1 1-1,-1 0 1,1-1-1,0 1 1,-1 0-1,1 0 1,0 0-1,0-1 1,0 1-1,0 0 1,-1 0-1,1-1 1,0 1-1,0-1 0,0 1 1,0 0-1,-1 0 1,1-1-1,0 1 1,0-1-1,0 1 1,0 0-1,0 0 1,0-1-1,0 0-140,8-20 1568,22-25-1742,-27 42 572,16-23-98,6-8 275,23-23-575,-47 57 1,-1 0 0,0 1 0,1-1 0,0 1 0,0-2-1,-1 2 1,1 0 0,0-1 0,0 0 0,0 1 0,0-1 0,-1 1 0,2-1 0,-1 1 0,1-1-1,-2 1 2,1 0 0,-1 1 0,0-1 0,0 0 0,1 0 0,-1 0 0,1 0 0,-1 0 0,0 0 0,1 0 0,-1 0 0,0 0 0,0 0 0,1 1 0,-1-1 0,0 0 0,1 1 0,-1-1 0,0 0 0,1 0 0,-1 0 1,0 1-1,0-1 0,0 0 0,0 1 0,0-1 0,0 0 0,1 0-2,4 26 162,-4-21-118,12 85 769,-4 16-813,2 21 617,-9-114-532,-2-16-2237,1 0 0,0-1 0,0 1 0,1 0-1,-1-1 1,1 1 0,1-2 2152,2-4-3132,3-11 871</inkml:trace>
  <inkml:trace contextRef="#ctx0" brushRef="#br0" timeOffset="41611.774">7970 1046 14208,'-111'83'4363,"27"-20"-1537,-75 42-2826,154-102 498,-8 5-3996,10-8-357,6-6-895,2-1-2098</inkml:trace>
  <inkml:trace contextRef="#ctx0" brushRef="#br0" timeOffset="42740.119">11469 527 11776,'0'0'128,"0"0"42,0 0 172,0 0 63,0 0 86,0 0 63,0 0 172,-1-2-1,0-4-586,-1 0 1,0 1 0,-1-1-1,1 1 1,-1-1-1,-1 1 1,0 0-1,1 0 1,-1 0-1,0 0 1,-1 1-1,0-1 1,0 1 0,0 0-1,-1 0 1,1 0-1,-1 1 1,0 0-1,0 0 1,0 0-1,-1 1 1,1 0 0,-1 0-1,-5-1-139,10 3 1,-1 0 0,0 0 0,1 0 0,0 0 0,-1 0 0,1 1 0,0 0 0,-1-1 0,1 1-1,0 0 1,0 0 0,0-1 0,0 2 0,0-1 0,0 0 0,0 1 0,0-1 0,0 0 0,1 0 0,-1 1 0,0 0 0,1-1 0,0 1 0,0 0-1,-1 0 0,-5 7 0,1 1-1,1 0 0,-1 0 0,0 3 1,4-7 1,-1-2 0,-14 33-4,-6 23 3,20-49 3,0-1 0,0 1 0,1 1 0,1-1 0,0-1 0,1 2 0,0-1 0,1 1-3,-1-11 17,0 0-1,0 0 1,0 0 0,0 0 0,0 0 0,1 0-1,-1 0 1,0 0 0,1-1 0,-1 2 0,1-2 0,-1 1-1,0 0 1,1 0 0,0-1 0,0 1 0,-1 0-1,1-1 1,0 1 0,0 0 0,-1-1 0,1 1 0,0 0-1,0-1 1,0 0 0,0 1 0,1-1-17,-1 0 27,1 0 0,-1 0 0,2 0 0,-2 0 0,1 0 1,-1 0-1,1 0 0,0-1 0,-1 1 0,1-1 0,-1 1 0,1-1 0,-1 0 1,1 0-1,-1 1 0,1-1-27,7-5 92,0 0 1,-1 0 0,0-1-1,7-7-92,7-9 88,0-2 0,-2-1-1,-2 0 1,-1-1 0,0-1-1,-1-4-87,11-27 57,-3-2 0,6-27-57,-22 62 26,-1 1 0,-1-1-1,-3 0 1,0-1-1,-1-12-25,-6 26-57,3 13 53,1-1 0,0 1 0,-1 0 0,1 0 0,0 0 0,0 0 1,0 0-1,-1 0 0,1 1 0,-1-1 0,1 0 0,0 0 0,0 0 0,0 0 0,-1 0 0,1 0 0,0 0 0,-1 0 0,1 0 0,0 0 0,-1 1 0,1-1 0,0 0 0,0 0 0,0 0 1,0 0-1,0 1 0,-1-1 0,1 0 0,0 1 4,-15 24-187,-1 21 184,2 1 1,2 1 0,3 0-1,2 1 1,3-1-1,2 1 1,3 0 0,3 0-1,5 22 3,-3-44-362,-4-27 68,-1 0 1,0 0 0,0 0-1,-1 0 1,2 0 0,-1 0-1,0-1 1,0 1 0,0-1-1,0 1 1,0 0 0,0-1 0,0 1-1,0 0 1,0-1 0,-1 0-1,1 1 1,0-1 0,0 0-1,-1 1 294,25-19-6846,16-5 3580,-22 13 2499,7-5-1196</inkml:trace>
  <inkml:trace contextRef="#ctx0" brushRef="#br0" timeOffset="43123.65">11949 336 13824,'-20'-7'1173,"11"3"-1021,-1 1 0,1 1 0,-1 0 0,0 0 0,1 1 0,-1-1 0,0 2 0,0-1 1,0 1-1,0 1 0,0-1 0,0 2 0,0-1 0,1 1 0,-1 0 0,1 0 0,0 1 0,-1 1 0,1-1 0,-3 3-152,-1 1 40,0 0 1,1 0-1,0 1 0,1 1 0,0 0 0,0 0 0,1 0 0,0 1 0,2 1 0,-1-1 0,1 2 0,1-1 0,-1 3-40,6-11 32,0-1 0,1 2 0,0-1 0,-1-1 0,2 1 0,-2 1 0,2-1 0,-1 0 0,1 0 0,0 0 0,0 1 0,0-1 0,0 0 0,0 0 0,1 0 0,0 1-1,0-2 1,-1 1 0,2 0 0,-1 1 0,1-2 0,-1 1 0,1 0 0,0-1 0,0 1 0,0 0 0,1-1 0,-1 1 0,2 0-32,2 1 60,-1 0 0,1 0 1,1-1-1,-1 0 0,1 0 1,-2 0-1,2 0 0,1-2 1,-2 1-1,1 0 0,0 0 0,0-2 1,0 1-1,7 0-60,10-1 29,-1-1 0,21-2-29,-6-2-5263,-27 3-5254</inkml:trace>
  <inkml:trace contextRef="#ctx0" brushRef="#br0" timeOffset="43535.36">11252 920 10368,'0'-2'-116,"0"2"262,0-1 0,0 1 1,0-1-1,0 1 0,0 0 1,0-1-1,0 1 1,0 0-1,0-1 0,0 0 1,0 1-1,1 0 0,-1-1 1,0 1-1,0-1 0,0 1 1,0 0-1,0-1 1,1 1-1,-1-1 0,0 1 1,1 0-1,-1 0 0,1-1 1,-1 1-1,0 0 1,0 0-1,1-1 0,-1 1 1,1 0-1,0-1 0,-1 1 1,0 0-1,0 0 0,1 0 1,0 0-1,-1 0 1,1 0-1,-1 0 0,0 0 1,1 0-1,0 0 0,-1 0 1,0 0-1,1 0 0,-1 0 1,1 0-1,0 0 1,-1 0-1,0 0 0,1 0 1,-1 1-1,1-1 0,0 0 1,-1 1-1,0-1-146,6 0-763,70 7 1579,1-4 1,-1-2 0,32-5-817,229-26-2194,-335 30-1625,-2 0-5951</inkml:trace>
  <inkml:trace contextRef="#ctx0" brushRef="#br0" timeOffset="44250.81">11521 1271 12288,'1'-12'450,"-2"1"0,1-1 0,-2 1 0,0-1 0,-1 1 0,0 0 0,-1 0 1,0 0-1,-1 1 0,-5-8-450,9 16 35,0 0 1,-1 1 0,1-1-1,-1 0 1,0 0 0,1 1-1,-1-1 1,0 1 0,0 0-1,0-1 1,-1 1-1,1 0 1,0 0 0,0-1-1,-1 2 1,1-1 0,-1 0-1,0 1 1,1-1 0,-3 1-36,1-1 23,0 1 0,-1 1 1,1-1-1,0 0 0,0 1 1,0-1-1,0 2 0,0-1 1,-1 0-1,2 1 0,-1-1 1,-1 1-24,-6 4 20,0 0 0,0 0-1,2 1 1,-1 1 0,0-1 0,2 1 0,-1 0 0,1 1-20,-1 1 32,1-1 1,1 2 0,-1-1 0,2 1-1,1 0 1,-1 1 0,2-1-1,-1 1 1,3 0 0,-1-1 0,0 1-1,1 0 1,1 0 0,1 0-1,0 6-32,0-15 18,1 0-1,-1 0 1,1-1 0,0 1-1,-1-1 1,1 1-1,0-1 1,0 1-1,1-1 1,-1 1-1,1-1 1,-1 0-1,1 0 1,0 1-1,0-1 1,0 0-1,0 0 1,1 0-1,-1-1 1,0 1-1,1 0 1,-1-1-1,1 0 1,0 0-18,1 1 35,0-1-1,-1 0 1,2-1 0,-1 1-1,0 0 1,0-1 0,0 0 0,0 0-1,0 0 1,0-1 0,1 0-1,-2 1 1,1-1 0,0 0 0,0 0-1,0 0 1,-1 0 0,1-1-35,7-3 34,-2 1-1,0-2 1,1 1 0,-1-1 0,-1-1 0,0 1-1,0-1 1,-1 0 0,1-1 0,-2 0 0,0 1 0,0-1-1,0-1 1,-1 0 0,0 1-34,13-27-13,-3-1 0,-1 1 0,0-10 13,-4 16 22,-9 25-29,14-37 121,4-33-114,-20 65-111,-3 12 123,4-3-20,-4 8 9,2-1 1,-1 1-1,1 0 0,0 0 0,1 0 0,1 0 0,-1-1 0,1 2 0,1-1-1,-2 1 12,2 152 222,-2-141-338,1 1 0,1-1-1,4 18 105,8 2-3697,-11-38 2663,-1 0 1,0 0-1,1 0 0,-1 0 1,1 0-1,0-1 0,0 1 1,0-1-1,0 1 0,0 0 1,1 0 1033,11 6-3307</inkml:trace>
  <inkml:trace contextRef="#ctx0" brushRef="#br0" timeOffset="44861.256">11657 1288 14080,'7'-1'64,"-6"1"256,-1 0 106,9-25 1345,-2 6-1398,2-1 1,0 1-1,2 0 1,0 1-1,10-12-373,-13 19 61,2 0-1,0 0 0,0 1 1,0 1-1,2-1 0,-1 1 1,2 0-1,-1 2 0,5-3-60,-17 9 1,0 1-1,1 0 0,0 0 0,-1 0 0,1 0 0,-1-1 0,1 1 0,-1 0 0,1 0 0,0 0 0,-1 0 1,1 0-1,-1 0 0,1 0 0,0 0 0,-1 0 0,1 0 0,-1 0 0,1 0 0,0 0 0,-1 1 1,0-1-1,1 0 0,0 0 0,0 0 0,-1 0 0,0 1 0,1-1 0,-1 1 0,1-1 0,-1 0 0,0 0 1,0 1-1,1 0 0,-1-1 0,1 0 0,-1 1 0,1-1 0,-1 1 0,0-1 0,0 1 0,0-1 1,0 0-1,0 1 0,0 0 0,1-1 0,-1 1 0,6 29 74,-6-26-46,6 49 90,30 203 532,-35-247-610,2 1-1,0 0 0,0 0 1,1-1-1,0 1 1,3 1-40,-6-8 10,1 0 0,0 1 0,0-1 0,0-1 0,1 1 0,0 0 0,0 0 0,-1-1 0,1 1 0,0-1 0,0 0 0,1 0 0,-1 0 0,1 0 0,-1 0 0,1-1 0,0 0 0,0 1 0,1 0-10,-3-2-159,-1 0 0,1 0 1,-1 0-1,1 0 0,-1 0 0,1 0 1,-1-1-1,1 1 0,-1-1 1,0 1-1,1 0 0,-1-1 0,0 0 1,0 1-1,1 0 0,-1-1 1,0 0-1,0 0 0,0 1 0,1-1 1,-2 0-1,1 0 0,1 0 1,-2 0-1,1 0 0,0 0 0,0-1 160,18-34-8895,-15 26 6244,9-18 943,6-16 22</inkml:trace>
  <inkml:trace contextRef="#ctx0" brushRef="#br0" timeOffset="45123.524">12136 1070 11776,'0'0'277,"-10"10"1771,-22 17 376,6-6-1364,2 1 0,-7 8-1060,-23 24 368,-2-2 0,-4-2 0,-2-2 0,-56 33-368,116-81-3179,2 0-8511</inkml:trace>
  <inkml:trace contextRef="#ctx1" brushRef="#br1">4464 751,'0'0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0:49:44.80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360 2 8960,'0'0'128,"0"0"21,-40-1 342,35 1-486,-1 1 0,1-1 0,0 1 1,-1 0-1,1 1 0,0 0 0,0-1 0,0 2 1,0-1-1,0 0 0,1 1 0,-1 0 0,1 0 1,-1 0-1,1 1 0,0 0 0,1 0 1,-1 0-1,0 0 0,1 0 0,0 0 0,0 1 1,1 0-1,-1-1 0,1 1 0,0 0 0,0 0 1,1 1-1,-1-1 0,1 0 0,0 0 1,0 1-6,-2 21 45,0 1 0,2 0 0,1-1 0,2 1 0,2 18-45,-2-24 13,3 24 397,-2-1 0,-3 1 1,-1-1-1,-6 32-410,6-65 133,-1 0 1,-1-1-1,0 1 0,0-1 1,-1 1-1,-1-1 1,0-1-1,0 1 1,-1-1-1,-1 0 0,0 0 1,0 0-1,0-1 1,-1 0-1,-1-1 1,0 0-1,0 0 0,0-1 1,-1 0-1,-4 2-133,12-8 24,0 1-1,0-1 0,0 0 0,-1 0 1,1 0-1,-1 0 0,1 0 0,0-1 1,-1 1-1,0 0 0,1-1 0,-1 0 1,1 0-1,-1 0 0,1 0 1,-1 0-1,0 0 0,1-1 0,-1 1 1,1-1-1,-1 0 0,1 0-23,1 1-4,0-1 0,0 0 0,0 1 0,1-1 0,-1 0 0,0 1 0,1-1 0,-1 0 0,0 0 0,1 0 0,-1 0 0,1 1 0,-1-1 0,1 0 0,0 0 0,-1 0 0,1 0 0,0 0 0,0 0 0,0 0 0,0 0 0,0 0 0,0 0 0,0 0 0,0 0 0,0 0 0,0 0 0,0 0-1,1 0 1,-1 0 0,0 0 0,1 0 0,-1 0 0,0 0 0,1 0 0,-1 1 0,1-1 0,0 0 0,-1 0 0,1 0 0,0 1 0,-1-1 0,1 0 0,0 1 0,0-1 0,0 1 0,0-1 0,-1 1 0,1-1 0,0 1 0,0 0 0,0-1 0,0 1 4,1 0-8,0 1 1,0-1 0,0 1-1,0 0 1,0 0-1,0-1 1,0 1-1,-1 0 1,1 1 0,0-1-1,-1 0 1,1 0-1,-1 1 1,1-1-1,-1 1 1,1-1 0,-1 1-1,0 0 1,0-1-1,1 3 8,22 38 1,-22-40-2,8 21-1,0 0 0,-1 0 1,-1 1-1,-1 0 1,-2 1-1,0-1 0,0 17 2,-2 10 47,-2 0-1,-2 0 1,-4 14-47,0 50 650,5 19-650,1-51 224,-2-67-116,2 0 0,0 0 0,0-1 0,2 1 0,0 0 0,3 6-108,-5-17-77,1 0 0,0-1-1,1 1 1,-1-1 0,1 1 0,0-1-1,0 0 1,0 0 0,0 0 0,1 0 0,0-1-1,0 1 78,0-1-379,0 0 0,0-1 0,0 0 0,0 0 0,0 0 0,0 0 0,1-1 0,-1 1 0,3-1 379,32 5-4310,0-2-852</inkml:trace>
  <inkml:trace contextRef="#ctx0" brushRef="#br0" timeOffset="19000.374">2725 575 9344,'0'0'149,"0"0"107,0 0 128,0 0 43,0 0-214,0 0 0,0 0-63,-6 1-22,-9 2-71,0-1 0,0 2 0,0 0 0,1 1 0,-1 0 1,1 1-1,-6 5-57,11-7 20,2 2 0,-1-1 0,0 1 0,1 0 0,0 1 0,1-1 0,-1 1 0,1 1 1,1-1-1,-1 1 0,1 0 0,1 0 0,-2 4-20,-3 7 10,1-1 0,2 1 0,0 0 0,0 1-1,2 0 1,1 0 0,-2 17-10,5-30 2,0 1 0,0-1-1,0 0 1,1 0-1,0 0 1,0 0 0,0 1-1,1-2 1,0 1 0,1 0-1,0 0 1,0-1-1,0 1 1,1-1 0,0 0-1,0 0 1,0 0 0,1-1-1,0 0 1,0 0-1,0 0 1,1 0 0,2 1-2,4 2-136,0 0 0,1-1 0,0-1 0,1 0 0,-1 0 0,1-1 0,0-1 0,1-1 136,-2 0-7360</inkml:trace>
  <inkml:trace contextRef="#ctx0" brushRef="#br0" timeOffset="19570.682">3158 495 9856,'0'0'128,"0"0"21,0 0 86,0 0 21,-27 9 490,19-4-691,0 1-1,0-1 1,1 1-1,0 1 1,0-1-1,0 1 1,1 1-1,0-1 1,0 1-1,1 0 1,0 0-1,1 1 0,0-1 1,-2 5-55,-8 20 222,2 1 0,2 0 1,-1 8-223,5-18-851,2 0 1,0 0 0,1 1 0,2-1-1,1 1 1,0 0 0,4 18 850,-3-35-248,0 0 0,0 0 0,1 0 0,0 0 0,1-1 0,-1 1 0,1 0 0,1-1 0,0 0 0,0 0 0,0 0 0,1 0 0,0-1 0,0 1 0,0-1 0,1-1 0,0 1 0,0-1 0,1 0 0,0 0 0,-1-1 0,1 0 0,1 0 0,4 2 248,11 0 0</inkml:trace>
  <inkml:trace contextRef="#ctx0" brushRef="#br0" timeOffset="20275.73">3416 541 11392,'-6'5'146,"1"1"0,0 1 0,0-1 0,1 0 0,-1 1 0,2 0 0,-1 0 0,1 0 0,0 1 0,0-1 1,1 1-1,-1 4-146,-4 19 255,2 1 0,0 19-255,1-7 403,-6 42 186,-16 106 401,25-190-1429,0 6 30,1-3-8642,0-5 5105</inkml:trace>
  <inkml:trace contextRef="#ctx0" brushRef="#br0" timeOffset="21857.224">3614 877 9344,'0'0'149,"0"0"86,0 0 63,0 0 193,5-1 85,30-12-469,1 2-1,1 1 1,0 2 0,0 2-1,1 1 1,23 1-107,-50 4-8021</inkml:trace>
  <inkml:trace contextRef="#ctx0" brushRef="#br0" timeOffset="157639.004">840 444 11648,'-3'7'128,"-10"26"48,2 0 0,1 1 1,1 1-1,2-1 0,2 1 1,1 1-1,1 3-176,0 88 762,7 47-762,1-2 692,-6-146-564,1 0 0,2 0 0,1 0 0,1 0 0,1 0 0,1-1 0,1 1 0,1-2 0,2 1 0,10 19-128,-15-37 62,1 1 1,0-1-1,1-1 1,-1 1 0,1-1-1,1 0 1,-1 0 0,1-1-1,0 0 1,0-1 0,0 1-1,1-2 1,7 3-63,-8-3 72,-1 0 1,1 0-1,0-1 0,0-1 0,0 1 1,0-1-1,1-1 0,-1 1 0,0-1 1,0-1-1,0 0 0,0 0 1,1 0-1,-1-1 0,5-2-72,-2-2 73,0-1-1,0 1 1,-1-2 0,0 0-1,0 0 1,-1-1 0,0 0-1,0 0 1,-1-1 0,0-1-1,-1 1 1,0-1 0,-1 0-1,0 0 1,-1-1-1,0 0 1,1-7-73,11-33 194,-3 0 1,-2-2-1,1-30-194,-5 36 123,3-44 6,-5-1-1,-3 0 1,-9-77-129,4 120-2,0 19 551,0 10-3719,2 8-7499,0 12 4120</inkml:trace>
  <inkml:trace contextRef="#ctx0" brushRef="#br0" timeOffset="158136.843">1399 1376 9984,'0'0'384,"0"0"-265,0-1 0,0 1 0,0-1 0,0 1 0,0-1 0,0 1 0,1 0 0,-1-1 0,0 1 0,0-1 0,0 1 0,0-1 0,1 1 0,-1 0 0,0-1 0,0 1 1,1-1-1,-1 1 0,0 0 0,1-1 0,-1 1 0,0 0 0,1 0 0,-1-1 0,1 1 0,-1 0 0,0 0 0,1 0 0,-1-1 0,1 1 0,-1 0-119,125-9 885,-85 4-677,0 2 1,29 1-209,-10 7 263,5 1-593,-22-6-5193,-42 0-1175</inkml:trace>
  <inkml:trace contextRef="#ctx0" brushRef="#br0" timeOffset="158442.639">1611 1139 10880,'0'0'0,"0"0"128,0 0 0,0 0 128,0 0-128,2 13 128,1 6-128,-2 19 128,2 13-128,-2-1 128,-1 2 128,0-5 0,0-4-256,0-5 0,3-6-896,0-12 0,-2 3-7808</inkml:trace>
  <inkml:trace contextRef="#ctx0" brushRef="#br0" timeOffset="159321.179">1964 778 12288,'-1'-4'256,"-1"-17"-98,1 0 0,1 0 0,0 0 0,2-1 0,0 1 1,2 1-1,0-1 0,1 0 0,3-4-158,-6 16 33,2 1 1,-1-1-1,1 1 0,0 0 0,0 0 1,1 0-1,0 1 0,1-1 0,0 1 0,0 1 1,0-1-1,1 1 0,0 0 0,0 0 1,0 1-1,1 0 0,0 0 0,0 1 1,0 0-1,1 0 0,-1 1 0,9-2-33,-11 4 12,1 0-1,-1 1 0,0 0 0,0 0 1,0 0-1,0 1 0,0 0 1,1 0-1,-1 1 0,-1-1 0,1 1 1,0 1-1,0-1 0,-1 1 1,1 0-1,-1 0 0,0 1 1,0-1-1,0 1 0,-1 0 0,1 0 1,-1 1-1,0 0 0,0-1 1,2 4-12,5 7 20,-1 1 1,0 1-1,-1-1 1,-1 1 0,0 1-1,-1-1 1,3 15-21,-4-12 55,-1 1-1,-1-1 1,-1 1 0,-1 0 0,-1 1 0,0-1 0,-2 0-1,-1 13-54,0-22 38,-1 0 0,1 0-1,-2-1 1,0 1-1,0-1 1,-1 0 0,0 0-1,-1 0 1,-1-1-1,1 1 1,-2-2 0,1 1-1,-1-1 1,-1 0 0,-4 3-38,-6 6 109,-1-1 0,-1-2 0,0 0 1,-1-1-1,-1-1 0,0-1 1,-1-1-1,-9 2-109,22-7-85,7 4 63,3-8 22,1 0 0,0-1 0,0 1 0,1 0 0,-1-1 0,0 1 0,1-1 0,-1 1 0,0 0 0,1-1 0,0 1 0,-1-1 0,1 0 0,0 1 0,0-1 0,0 1 0,0-1 0,0 0 0,0 0 0,0 1 0,0-1 0,1 0 0,-1 0 0,0 0 0,1-1 0,-1 1 0,1 0 0,-1 0 0,1-1 0,-1 1 0,1-1 0,-1 1 0,1-1 0,0 0 0,-1 1 0,1-1 0,-1 0 0,1 0 0,0 0 0,-1-1 0,1 1 0,1 0 0,120 6 0,-81-6 0,0 2 0,-1 2 0,2 2 0,-32-6 0,-9 0-3,1 0 0,-1 0 0,0 1 0,1-1 0,-1 0 0,1 1 0,-1-1 0,1 1 0,-1 0 0,0 0 0,0 0 0,1 0 0,-1 0 0,1 2 3,-1-3-192,-2 0-405,0 0-1771,0 0-1259,0 0-3242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2:58:03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12308 520 7040,'0'0'149,"0"0"64,0 0-42,0 0 42,0 0-42,0 0 42,0 0-63,0 0-22,0 0 0,0 0 0,0 0 0,0 0 21,1 3 64,11 64 449,-3-1-1,-2 1 0,-3 1 1,-3 0-1,-4 5-661,3 0 1236,8 51-1236,-4-71 471,-2-47-891,1-12-1678,0-3-5880</inkml:trace>
  <inkml:trace contextRef="#ctx0" brushRef="#br0" timeOffset="2308.562">12375 539 7808,'5'2'139,"0"-1"0,-1 2 0,1-2 0,0 0 0,0 0 0,0 0 0,-1 0 0,2-1-1,-1 0 1,-1 0 0,2 0 0,-2-1 0,1 0 0,5 0-139,13-1 231,92-5 484,3 0-102,0 5 0,33 7-613,-24 0 502,21-5-502,26 0 394,576 30 587,-432-23-657,-210-8-221,823-48 793,-597 36-661,-118 3-141,-106 2-60,360-16-13,-112 2 320,-353 22-298,0-1 0,0 1-1,1-1 1,-1-1 0,0 2-1,0-3 1,0 2 0,0-1-1,-1-1 1,5 0-43,-9 3 7,2-1 1,-1 1 0,0 0-1,1 0 1,-2 1-1,2-1 1,-1 0-1,0 0 1,1 0 0,-2 0-1,2 1 1,-1-1-1,0 1 1,0 0-8,7 1 1,20-1-1,2-1 0,-1-1 0,-1-2 0,1-1 0,0-1 0,45-6 0,171-10 0,-180 15 341,12 2-341,-76 5-64,10 12 61,-1 0-1,0 1 1,-1 0 0,0 1-1,-2 0 1,1-1 0,-1 5 3,3 9 0,-3 0 1,0 1-1,0 10 0,3 25 0,-2 0 0,-4-1 0,-2 2 0,-4 10 0,-4 1-1535,6-75-1367,0-1-5460</inkml:trace>
  <inkml:trace contextRef="#ctx0" brushRef="#br0" timeOffset="4439.177">12404 1218 8192,'4'-6'1429,"106"8"90,21-2-350,21-5-1169,-76 2 720,77 8-720,-77-2 450,0-2 1,8-4-451,-2-4 270,0 4 1,1 3-1,53 9-270,91 5 333,-59-5 166,-79-5-172,52-6-327,49 1 249,-177 2-235,87 3 96,0-3 1,28-7-111,102-14 135,231-26 92,-234 19-99,20 9-128,-117 14 19,55-3 90,-128 5-25,-1 3 0,9 3-84,-21-2 88,82-1 146,16 1-41,105 4 297,-67-2-117,-46-1 172,48-6-545,23-20 490,-81 2-340,-123 20-2838,-1 1-9109</inkml:trace>
  <inkml:trace contextRef="#ctx0" brushRef="#br0" timeOffset="67300.409">18024 755 10240,'0'0'128,"0"0"85,0 0 342,0 0 63,0 0-63,0 0 21,0 0-149,0 0-43,0 0 21,0 0 64,0 0-63,0 0-22,0 0 21,0 0 43,0 0-150,3-1-42,68-18 180,1 4-1,0 3 0,0 3 0,2 2 0,62 5-435,-122 2-949,1 0 3587,-5 0-4004,-2 0-4339,1-1-6085,-9 1 10147</inkml:trace>
  <inkml:trace contextRef="#ctx0" brushRef="#br0" timeOffset="67789.725">18494 587 9600,'11'5'4144,"48"18"-2464,-31-14-1312,-2 2 0,1 1-1,-1 1 1,10 8-368,-34-21 17,-1 1 0,-1 0 0,2 0 0,-1-1 0,-1 1 0,2 1 0,-1-2 0,-1 1 0,1 1 0,0-2 0,0 2 0,-1-1 0,0 0 0,1 0 0,0 0 0,-1 1 0,1-1 0,-1 0 0,0 1 0,0-1 0,0 0 0,0 0 0,0 1 0,0-1 0,0 0 0,0 1 0,0-1 0,0 1 0,0-2 0,-1 2 0,1-1 0,-1 0 0,0 1 0,1-2 0,0 2 0,-1-1 0,0 0 0,0 0 0,1 0 0,-1 0 0,-1 0 0,2 0 0,-2 0-17,-6 8 49,0 0 1,-1-1-1,0 0 1,-8 4-50,5-3 95,-12 9 89,1-2-1,-9 3-183,12-7 91,0 1 0,0 1 0,-12 12-91,24-17-426,7-9-1707,1 0-1601,0 0-4692</inkml:trace>
  <inkml:trace contextRef="#ctx0" brushRef="#br0" timeOffset="68576.201">18940 692 11264,'0'0'128,"0"0"0,0 0 0,12 16 1024,1 2-657,-1 0 0,-1 1 1,-1 0-1,0 1 1,-2 0-1,0 1 0,-1-1 1,-1 2-1,2 17-495,-7-33 129,0 2 0,-1-1 0,0 1 0,0-1 0,-1 0 0,0 0 0,0 1 0,-1-1 0,1 0 0,-2 1 0,1-2 0,-1 1 0,0 0 0,0-1 0,-1 0 0,0 1 0,0-1 0,0 0-1,-1-1 1,0 1 0,0-1 0,-3 3-129,8-8 33,-1 1-1,1-1 0,-1 1 0,1-1 0,-1 0 1,1 0-1,0 0 0,-1 1 0,1-1 0,-1 0 1,0 0-1,1 1 0,0-1 0,-1 0 0,1 0 1,-1 0-1,0 0 0,1 0 0,0 0 0,-1 0 1,1 0-1,-1 0 0,0 0 0,1 0 0,0 0 1,-1 0-1,1-1 0,-1 1 0,0 0 0,1 0 1,0-1-1,0 1 0,-1 0 0,1 0 0,-1 0 1,1-1-1,-1 1 0,1-1 0,0 1 0,0-1 1,-1 1-1,1 0 0,0 0 0,-1-1 0,1 1 1,0-1-1,-1 0-32,-9-27 219,8 23-138,0-1-56,-13-38 137,3 0 0,0-1 1,-3-35-163,15 75 0,0 1 1,0-1 0,0 0 0,0 0 0,0 0-1,0 0 1,1 1 0,1-1 0,-1 0 0,0 0 0,1 1-1,0-1 1,0 1 0,0 0 0,0 0 0,1 0-1,0 0 1,0 0 0,0 0 0,0 0 0,0 1-1,1 0 1,0 0 0,0 0 0,0 0 0,0 0-1,0 1 1,0 0 0,0 0 0,5-1-1,4-2-36,1 1 0,-1 0 0,1 1 0,0 1 0,0 0 1,0 1-1,0 0 0,0 2 0,14 0 36,-27-1-1,62 10-212,-57-9 199,-1 0 1,0 1-1,0 0 1,0 0-1,-1 0 1,1 1-1,0 0 1,-1-1-1,1 1 1,-1 1-1,1 0 14,-1 1 0,-1 0 22,-3-4-300,0-1-1492,0 0-2091,0 0-7147</inkml:trace>
  <inkml:trace contextRef="#ctx0" brushRef="#br0" timeOffset="69675.307">11882 921 7424,'0'0'661,"0"0"107,0 0 128,0 0 107,0 0 21,0 0-43,0 0-170,0 0-65,0 0-84,0 0-44,0 0-84,0 0-23,0 0 1,0 0-42,0 0-150,4 0 42,48-2 610,216-6 360,-199 3-862,-97 14-7547,8-3 2122,0-1-1274</inkml:trace>
  <inkml:trace contextRef="#ctx0" brushRef="#br0" timeOffset="70239.988">11964 818 4992,'0'0'789,"-17"13"1664,-45 24-462,-1-4 1,-2-2-1,-5-1-1991,-11-3 2837,116-27-2801,1 1 1,-1 1 0,0 2-1,-1 2 1,1 1-1,-1 2 1,16 6-37,-46-13-466,3 2 1106,-2-4-4132,1 1-3601,-6-1 2379</inkml:trace>
  <inkml:trace contextRef="#ctx0" brushRef="#br0" timeOffset="71151.773">11387 534 6656,'1'0'122,"0"-1"0,0 0 1,-1 0-1,1 1 0,0 0 1,0-1-1,0 1 0,0-1 0,0 1 1,0 0-1,0-1 0,0 1 1,0 0-1,0 0 0,0 0 1,0 0-1,1 0 0,-2 0 0,1 0 1,1 1-1,-2-1 0,1 0 1,1 1-1,-2-1 0,1 1 1,1-1-1,-2 0 0,1 1 0,0 0 1,0-1-1,-1 1 0,1-1 1,0 1-1,0 0 0,-1 0 0,1-1 1,0 1-1,0 1 0,-1-2 1,0 1-1,1 0 0,-1-1 1,1 3-123,2 3 190,0-1 0,0 2 0,0-1 0,-1 0 0,0 0 1,0 3-191,2 18 207,0-1-1,-3 1 1,0-1 0,-1 1 0,-1 0 0,-2-1 0,-1 1 0,-1-1 0,-1 0 0,-3 4-207,7-25 104,1-1 0,-1 0 1,1 1-1,-1-1 0,-1 0 1,1 0-1,-1 0 0,1 0 1,-1-1-1,0 1 0,-1-1 0,1 0 1,-1 0-1,-2 2-104,5-4 49,-1 0 0,0 0 0,0 0 0,0-1 0,0 1 0,0 0 0,0-1 0,0 0 0,0 0 0,0 0 0,-1 0 0,1 0 0,1 0 1,-1 0-1,-1 0 0,1 0 0,1-1 0,-2 0 0,1 1 0,1-1 0,-2 0 0,2 0 0,-1 1 0,0-2 0,0 1 0,0 0 0,1-1 0,-1 2 0,1-2 0,-1 1 0,1-1 0,-1-1-49,-4-4 47,0 1 0,1-2 0,0 1 0,0-1 0,2 1 0,-2-1 0,2-1 1,0 1-1,-1-4-47,-6-21 173,-3-28-173,8 40 43,0-3-8,-6-30 79,-2-26-114,13 77-8,0 2 0,1-1-1,-1-1 1,0 2-1,1-1 1,-1 0-1,1 0 1,0 0-1,0 1 1,0-1-1,0 0 1,0 1 0,0-1-1,0 1 1,1-1-1,-1 1 1,1-1-1,-1 1 1,1 0-1,-1-1 1,1 2-1,-1-2 1,2 2 0,-2-1-1,1 0 1,0 0-1,-1 1 1,2-1-1,0 0 9,10-3-3,1 1-1,-2 0 0,13-1 4,-24 4 0,168-18 128,-147 16-109,0 2-1,18 1-18,28-1 710,-60-1 104,-5 1-2642,-4 1-1528,-7 7-3964,1-1 1880</inkml:trace>
  <inkml:trace contextRef="#ctx0" brushRef="#br0" timeOffset="72779.117">14905 645 5248,'0'0'0,"12"0"128,-12 0 0,9 2 0,-9-2 0,0 0 128,0 0 128,0 0-256,0 0 128,0 5-128,0-5 0,0 10-128,0-10 0,0 9 0,0-9 0,0 8-2304,0-8 0,0 0 896</inkml:trace>
  <inkml:trace contextRef="#ctx0" brushRef="#br0" timeOffset="73340.851">14981 607 4480,'0'0'0,"0"6"-128,0-6 128,0 0-128,0 0 128,0 0-128,0 0 128,0 6 0,0-6 0,0 0-2688</inkml:trace>
  <inkml:trace contextRef="#ctx0" brushRef="#br0" timeOffset="74092.18">15023 631 4096,'0'0'0,"4"6"0,-4-6 0,5 10 0,-5-10 0,1 11-128,-1-11 128,0 0-2560</inkml:trace>
  <inkml:trace contextRef="#ctx0" brushRef="#br0" timeOffset="74362.358">15047 877 1920,'0'0'0,"0"0"0,0 0 0,0 0-1024</inkml:trace>
  <inkml:trace contextRef="#ctx0" brushRef="#br0" timeOffset="74528.231">15061 982 2944,'0'0'0,"0"0"0,0 0 128,0 0-128,0 0 0,0 0 0,0 0 0,0 0-1920</inkml:trace>
  <inkml:trace contextRef="#ctx0" brushRef="#br0" timeOffset="74833.64">15072 681 9088,'6'6'21,"-4"-4"86,-2-2 85,0 0 256,0 0 21,0 0-149,-5 31 555,1-6-8683,4-25 5504</inkml:trace>
  <inkml:trace contextRef="#ctx0" brushRef="#br0" timeOffset="75155.6">15062 736 6912,'0'0'0,"3"8"128,-3-8 0,0 8 256,0-8 0,0 11 256,0-3 0,-3 5-256,2 0 0,-2 0 0,2 0 0,-1 1-256,2-1 128,2 0-128,-1-2 128,0-3-512,1-1 0,-1 1-7552</inkml:trace>
  <inkml:trace contextRef="#ctx0" brushRef="#br0" timeOffset="75454.175">15062 940 6912,'0'0'0,"0"0"128,0 0 0,0 0 0,0 0 0,-1 7 0,1-7 128,-2 9-256,2-9 0,0 0-5376</inkml:trace>
  <inkml:trace contextRef="#ctx0" brushRef="#br0" timeOffset="75682.421">15081 1169 2304,'0'10'0,"-1"8"768,-1-7 0,2 1-640,0-1 128,0 1-128,0-3 128,0-1-128,0 0 128,2 0 128,-1-1 128,1-1-4480</inkml:trace>
  <inkml:trace contextRef="#ctx0" brushRef="#br0" timeOffset="75999.341">15068 637 8064,'0'0'0,"0"0"128,6 0-128,-6 0 128,0 0 128,0 0 0,0 0 0,0 0 128,0 7-256,0-7 128,0 11-128,0-4 0,-2-1-256,2-6 128,0 0-7040</inkml:trace>
  <inkml:trace contextRef="#ctx0" brushRef="#br0" timeOffset="76224.88">15062 625 6400,'0'23'6200,"-3"12"-5548,0-6-486,3-22-27,0 0 1,0-1-1,1 1 0,0 0 0,2 5-139,1 8-2581,-1-9-1528,-3-10-286,0-1 2390</inkml:trace>
  <inkml:trace contextRef="#ctx0" brushRef="#br0" timeOffset="76479.745">15086 909 1280,'0'0'0,"0"0"0,0 12 0,0-5 0,0-1-1152</inkml:trace>
  <inkml:trace contextRef="#ctx0" brushRef="#br0" timeOffset="76781.531">15100 1021 7424,'0'0'384,"0"0"-22,0 0-84,-3 17 596,0 7-802,1 0 0,1 16-72,1-6 155,1 14 1564,1-43-982,-1-7-148,4-25-391,-2 3-224,6-52-8460,-4 46 5542</inkml:trace>
  <inkml:trace contextRef="#ctx0" brushRef="#br0" timeOffset="77042.252">15097 600 7168,'0'0'0,"0"0"0,-6 10 0,4-4 0,0 0 0,2-6 0,0 0-4992</inkml:trace>
  <inkml:trace contextRef="#ctx0" brushRef="#br0" timeOffset="77513.675">15106 563 4224,'-1'38'1147,"2"-14"-737,-4 4-55,3 0 0,0 0 1,3 18-356,0 2 193,6 2-149,-6-43-35,-1 1 0,-1-1 1,1 0-1,-1 1 0,-1-1 1,0 1-1,0-1 0,0 1 1,-1 4-10,-1 3 131,0-1 0,1 0 0,1 0 0,0 1 0,1-1 0,1 1 0,1 8-131,0-1 513,-3-2-1,0 2 1,-2 15-513,0 19-151,2-55-1407,0-1-3668</inkml:trace>
  <inkml:trace contextRef="#ctx0" brushRef="#br0" timeOffset="77816.111">15050 600 128,'0'0'2091,"2"13"-86,4 70 2740,-5 59-4745,-1-26-224,9 0-3422,-9-104 339</inkml:trace>
  <inkml:trace contextRef="#ctx0" brushRef="#br0" timeOffset="78053.573">15074 655 2944,'1'9'0,"1"3"384,-2 9 128,-2 8-256,4 5 128,-1 4-256,1-1 128,-1 2-128,-1-7 128,-1-2-128,-1-6 0,2-4-640,-1-5 0,-1 1-2432</inkml:trace>
  <inkml:trace contextRef="#ctx0" brushRef="#br0" timeOffset="78338.857">15115 847 2816,'0'16'0,"-2"10"0,1-1 0,1 3 0,-2-7 0,2-2 0,0-6 0,2-1 0,-2-4 0,0-2-1664</inkml:trace>
  <inkml:trace contextRef="#ctx0" brushRef="#br0" timeOffset="78608.791">15062 755 2048,'6'21'0,"0"11"0,0 0 0,1 5 0,0-5 0,-1 1-1152</inkml:trace>
  <inkml:trace contextRef="#ctx0" brushRef="#br0" timeOffset="78830.939">15115 861 3968,'-5'13'0,"-3"7"0,3-2 0,2 4 0,3-6 0,0-1 0,0-4 0,0-1-2560</inkml:trace>
  <inkml:trace contextRef="#ctx0" brushRef="#br0" timeOffset="79075.855">15080 637 896,'3'7'0,"1"4"1024,0 10 0,-4 8-768,3 5 128,0 5-128,-1-5 0,1-4-512,-2-4 0,-1-7-256,0-3 128,0-1-1152</inkml:trace>
  <inkml:trace contextRef="#ctx0" brushRef="#br0" timeOffset="79390.78">15050 637 4480,'0'0'0,"9"0"0,-9 0 0,0 0-896,0 0 128,0 0-896</inkml:trace>
  <inkml:trace contextRef="#ctx0" brushRef="#br0" timeOffset="79993.01">15050 570 7040,'10'2'-22,"-3"0"-84,-6 17-22,6 185 640,-17-305-128,8 49-349,1 32-95,0 18-78,1 10-105,3 64 220,1-40-4753,-4-32 3325</inkml:trace>
  <inkml:trace contextRef="#ctx0" brushRef="#br0" timeOffset="80277.737">15115 886 8960,'0'0'0,"6"-4"-1280,-6 4 0,0 0-3072</inkml:trace>
  <inkml:trace contextRef="#ctx0" brushRef="#br0" timeOffset="80582.011">15100 1033 3456,'0'0'0,"-6"11"0,3-5 128,3 0-2432</inkml:trace>
  <inkml:trace contextRef="#ctx0" brushRef="#br0" timeOffset="80583.011">15097 1181 8832,'0'0'0,"-3"13"128,3-8 0,3 1 0,-1 0 0,-1 0-128,-1 1 128,0 3-1024,0 0 0,0-1-4480</inkml:trace>
  <inkml:trace contextRef="#ctx0" brushRef="#br0" timeOffset="84572.658">15469 285 128,'0'0'0</inkml:trace>
  <inkml:trace contextRef="#ctx0" brushRef="#br0" timeOffset="85070.511">15876 118 6528,'0'0'277,"-30"-5"2240,24 4-2377,0 1-1,0 0 1,0 0-1,0 1 0,0 0 1,0-1-1,0 2 1,1-1-1,-1 1 0,0 0 1,1 0-1,0 1 1,-1 0-1,1 0 0,0 0 1,0 0-1,0 0 1,0 2-1,1-2 1,0 2-1,-4 3-139,5-5 63,0 0 0,1 1 0,0-1 1,0 1-1,-1-1 0,2 1 0,-1 0 0,1 0 0,-1-1 0,1 1 1,0 0-1,0 0 0,1 1 0,-1-2 0,1 2 0,0-1 0,0 0 1,0 0-1,1 0 0,-1 0 0,1 1 0,0-2 0,0 1 1,0 1-1,1-2 0,-1 1 0,1 0 0,0-1 0,0 0 0,0 1 1,3 2-64,-4-4 22,2 0 0,-2 0 0,1 0 0,0-1 1,-1 1-1,2 0 0,-2-1 0,1 0 0,1 1 1,-1-2-1,0 2 0,0-1 0,1-1 1,-1 1-1,0 0 0,1 0 0,1-1-22,2 0-987,0 0-1,0 0 1,0 0 0,0 0-1,0-2 1,4 0 987,4-1-5845</inkml:trace>
  <inkml:trace contextRef="#ctx0" brushRef="#br0" timeOffset="85503.354">15944 105 9600,'2'8'423,"-2"1"0,1-1 0,-1 1 0,0-1-1,-1 1 1,1-1 0,-3 7-423,-1 28 496,4 31 2981,0-73-3029,0-1-128,0 0 0,2-9 64,4-6-506,1 0 1,0 0-1,0 1 0,1-1 1,1 1-1,1 2 1,0-2-1,0 2 0,1 0 1,3-1 121,6 2-5973,-13 8-1387</inkml:trace>
  <inkml:trace contextRef="#ctx0" brushRef="#br0" timeOffset="86149.005">16285 108 7680,'0'0'405,"-23"-3"3414,19 3-3713,-1 0 0,1 0 0,-1 1 0,1 0 0,-1 0 0,1-1 1,0 2-1,-1-1 0,1 1 0,0 0 0,0 0 0,0 0-106,-49 31 715,45-28-634,-2 2 60,0 1 1,0 0 0,-5 6-142,13-11 16,0-2 1,0 1 0,0 1-1,1-1 1,-1 0 0,1 0-1,-1 0 1,1 1 0,-1 0 0,1-1-1,0 1 1,0-1 0,0 1-1,1 0 1,-1-1 0,1 1 0,-1 0-1,1 3-16,0-5 11,0 0 0,1 0 0,-1 0 0,1 0 0,-1 0 0,0 0 0,0 0 0,1 0 0,0 0 0,0 0 0,-1 0 0,0-1 0,1 1 0,0 0 0,0 0 0,0-1 0,0 1 0,0 0 0,-1 0 0,1-1 0,1 0 0,-2 1 0,1-1 0,1 1 0,-2-1 0,1 1 0,1-1 0,-2 0 0,2 0 0,-1 0 1,0 0-1,0 0 0,-1 0 0,2 0 0,-1 0 0,0 0 0,0 0 0,0-1 0,0 1 0,0 0 0,0-1 0,1 0-11,7-2 69,0 0 0,0 0 0,0-1 1,5-4-70,-7 5 28,6-5 35,1 0-1,-1-1 1,10-8-63,-18 13 75,0 0 0,0-1 0,0 1 1,-1-2-1,1 1 0,-2 0 0,1 0 1,0-1-76,-11 22-43,-15 42 134,20-53-140,1 0 0,0 0 0,0 0 0,0 0 0,1 0 0,0 0 0,0 0 0,0 0 0,1 0 0,0 0 0,0 0 49,2 3-1531,-2-7 1044,0-1 1,0 1-1,-1 0 1,0-1-1,1 0 1,0 0 0,0 1-1,-1-1 1,1 1-1,1-1 1,-2 0 0,1 0-1,0 1 1,0-1-1,-1 0 1,1 0 0,0 0-1,0 0 1,1 0 486,10 0-3456</inkml:trace>
  <inkml:trace contextRef="#ctx0" brushRef="#br0" timeOffset="86521.345">16484 133 10368,'0'0'128,"-15"9"1130,2-2-867,1 2 0,-1 0 0,1 2 0,1-1 0,-3 4-391,10-11 64,1 1 1,-1 0-1,1 0 1,0 0-1,0 0 1,0 0-1,1 1 0,0-1 1,0 2-1,0-2 1,1 1-1,-1 0 1,1 0-1,0 0 1,0 0-1,1 0 0,0 0 1,0 0-65,0-3 4,0-1-1,0 0 1,0 1 0,0-1-1,1 1 1,-1-1 0,1 1 0,0-2-1,-1 2 1,0-1 0,1 0-1,0 1 1,0-2 0,0 2-1,0-1 1,0 0 0,-1 0 0,2 0-1,-1-1 1,0 2 0,0-1-1,0-1 1,1 1 0,-2-1 0,2 1-1,-1 0 1,1-1 0,-1 0-1,0 1 1,1-1 0,-1 0-1,1 0 1,-1 1 0,1-1 0,-1 0-4,26-5-2305,-4-5-4224,-5-1 492</inkml:trace>
  <inkml:trace contextRef="#ctx0" brushRef="#br0" timeOffset="87468.806">16596 52 9728,'0'7'135,"-2"1"1,1-2 0,-1 2-1,0-2 1,0 1-1,-1 0 1,0 0 0,-4 5-136,-9 24 536,6 2-97,1-1 1,-3 26-440,-7 35 1617,23-122-509,-1 2-937,1 0 0,5-17-171,-6 33-15,-1-1 1,0 0 0,1 1 0,0 0 0,1 0 0,-1 0 0,1 0-1,0 0 1,1 0 0,-1 0 0,1 2 0,1-2 14,-1 2-14,1-1 1,-1 1-1,1 0 1,0 1 0,0-1-1,0 1 1,0 0-1,1 1 1,-1 0-1,0-1 1,1 2-1,0-1 1,-1 2-1,1-2 1,0 2-1,0 0 1,-1 0-1,2 0 1,3 2 13,-10-2 29,-1 0 1,1 0 0,-1 0-1,0 0 1,1 0-1,-1 0 1,1 0-1,-1 1 1,0-1-1,1 0 1,-1 1 0,1-1-1,-1 0 1,1 1-1,-1-1 1,0 0-1,0 0 1,0 1-1,1-1 1,-1 1 0,1-1-1,-1 1 1,0-1-1,0 0 1,1 1-1,-1-1 1,0 1-1,0 0 1,0-1 0,0 0-1,0 1 1,0-1-1,0 1 1,0-1-1,0 1 1,0-1-1,0 0 1,0 1 0,0 0-1,0-1 1,-1 1-1,1-1 1,0 0-1,0 1 1,-1-1-1,1 1 1,0-1 0,-1 1-1,1-1 1,0 0-1,0 0 1,-1 1-1,1-1 1,-1 0-1,1 1 1,-1-1 0,1 1-30,-21 18 448,13-15-371,2-1 0,-2 0 0,1 0-1,-1 0 1,1-1 0,-1 0 0,0 0 0,1-2-1,-2 2 1,-2-2-77,10 0-107,1 0-21,0 0 0,25 22 0,-9-10 355,0 0 0,1-1-1,1-1 1,-1 0 0,1-1-1,1-2 1,0 1 0,0-2-227,-17-5 213,-2-1-64,0 0-213,0 0-746,0 0-662,0 0-2176,0 0-875,0 0-1599</inkml:trace>
  <inkml:trace contextRef="#ctx0" brushRef="#br0" timeOffset="105292.821">15591 211 7680,'0'0'149,"0"0"86,0 0 21,0 0 21,0 0 107,0 0 107,0 0 42,0 0 64,0 0-63,0 0-65,0 0-170,0 0-43,0 0 0,0 0-22,0 0-63,0 0 42,0 0-63,-15-12 212,11 10-332,-1 0 0,2 1-1,-1-1 1,0 1 0,-1 0 0,1-1-1,0 2 1,-1 0 0,1-1 0,0 1-1,0 0 1,-1 0 0,-4 1-30,-61 10 215,56-8-177,-24 5 96,1 2-1,0 0 0,1 3 1,-31 15-134,63-26 0,-13 10 0,-2 3 0,-48 35 256,64-49-216,-15 18 47,17-18-86,-15 22-3073,16-23-5120</inkml:trace>
  <inkml:trace contextRef="#ctx0" brushRef="#br0" timeOffset="106296.887">15100 284 7680,'0'0'128,"0"0"0,0 0 21,0 0 64,0 0-63,0 0-22,-9 28 512,6-22-479,-12 29 1214,-11 35-1375,26-69 24,0-1 0,0 1 0,0 1 0,0-2-1,0 1 1,0 0 0,0 0 0,0 0 0,0 0 0,0 0 0,0-1 0,1 2 0,-1-1 0,0-1 0,1 1 0,-1 0 0,1 0 0,-1-1 0,0 1 0,1 0 0,0 0 0,0-1 0,-1 1 0,1 0 0,0 0 0,0-1 0,-1 0 0,1 1 0,0 0 0,0-1 0,-1 1-1,1-1 1,0 0 0,0 0 0,0 0 0,0 1 0,0-1 0,0 0-24,8 2 28,0 1 0,1-2 0,-1 0 0,2 0-28,5 0 151,-10 3-1218,-6-4-6335</inkml:trace>
  <inkml:trace contextRef="#ctx0" brushRef="#br0" timeOffset="169892.597">17081 57 7040,'0'0'256,"0"0"-22,0 0-63,0 0 42,0 0-63,0 0-22,0 0 0,0 0 21,0 0 86,0 0 21,0 0 0,0 0 0,0 0 0,0 0 0,-3 4 21,-7 11 20,-6 9 28,0-1-1,-2 0 1,-2-2-1,1 0 1,-12 8-325,28-26 62,0-2 0,0 2 1,0-1-1,0 1 0,1 0 0,0 0 1,0-1-1,-1 1 0,1 0 0,1 1 0,-1-1 1,-1 2-63,3-4 128,0-1 21,0 0 64,0 0-63,0 0-22,0 0 0,0 0 0,0 0 0,0 0 0,0 0-64,0 0-256,0 0-1024,0 0-3819,2 0-980,8-7 5844,-4 2-576</inkml:trace>
  <inkml:trace contextRef="#ctx0" brushRef="#br0" timeOffset="170761.419">17338 107 6272,'0'0'149,"0"0"150,0 0 277,23-1 3498,-21-2-3664,-9-1 199,-7 1 186,9 4-787,0 1 1,0-1 0,0 1 0,0-1-1,0 1 1,1 1 0,-1 0 0,1-1-1,-1 1 1,1 0 0,0 1 0,0-1-1,1 0 1,-3 3-9,2-2 13,-1 0 0,2 1 0,-1-1 0,0 2 0,1-1 0,0 0-1,0 0 1,0 1 0,0 0 0,1-1 0,1 1 0,-2 1-13,3-5 29,0-2-1,-1 2 1,1-1-1,0-1 1,0 2 0,-1-1-1,1 0 1,0 0-1,0 0 1,0 0 0,1 0-1,-1 0 1,0 0 0,1 1-1,-1-2 1,0 1-1,0 1 1,1-2 0,-1 1-1,1 0 1,0 0-1,-1 0 1,0 0 0,1 0-1,0-1 1,0 1-29,0 0 30,0-1 1,0 0 0,1 1-1,-1-1 1,0 0-1,0 0 1,0 0 0,0 0-1,1 0 1,-1 0-1,0-1 1,0 1 0,0-1-1,0 1 1,0-1-1,1 1 1,-2 0 0,2-1-1,-1 0-30,8-4 117,1-1 0,-1 0-1,1-1 1,1-2-117,5-4 116,-1-1 0,-1-1 0,-1 0 0,10-14-116,-17 23 32,-2-1-1,1-1 1,-1 1-1,0-1 1,-1 1-1,1 0 1,-2-2 0,0 2-1,0-1 1,1-1-1,-3 1 1,2 0 0,-2-1-32,-11 46-338,0-10 185,1 5 126,1-5-13,1-1 0,0 9 40,7-28-4,-1 0 0,1 0 1,1 0-1,0 0 0,0 0 0,0 0 0,1 1 0,0-2 0,0 2 0,1-1 1,1 1 3,-3-7-486,1 1 1,-1-1 0,1 1-1,1-1 1,-2 1 0,1-1-1,1 1 1,-2-1 0,2 1-1,-2-2 1,2 2 0,0-1 485,4 5-6592</inkml:trace>
  <inkml:trace contextRef="#ctx0" brushRef="#br0" timeOffset="171378.787">17675 112 9984,'0'0'384,"0"0"0,0 0 0,0 0 0,0 0 0,-20-12 362,16 11-719,-1 1 0,1 0 0,-1 0-1,1 0 1,-1 0 0,1 0 0,-1 1 0,1 1-1,0-2 1,0 2 0,-1-1 0,1 1-1,0-1 1,-1 2-27,-11 6 133,0-1-1,-12 10-132,-1 6 1,27-23 17,1 0 1,-1 0-1,1 1 1,-1 0-1,1 0 1,0-1-1,0 1 1,-1 0-1,1-1 0,1 2 1,-1-1-1,0-1 1,0 2-1,1-1 1,-1 2-19,1-4 18,0 0 0,0 1 0,0 0 1,1-1-1,-1 1 0,0-1 0,0 1 1,0-1-1,0 1 0,0-1 1,1 0-1,-1 1 0,1-1 0,-1 1 1,1-1-1,-1 1 0,0-1 0,0 0 1,1 0-1,-1 1 0,1-1 1,0 1-1,-1-1 0,0 0 0,1 1 1,-1-1-1,1 0 0,0 0 0,-1 0 1,0 0-1,1 0 0,0 0 0,-1 0 1,1 0-1,-1 0 0,1 0 1,-1 0-1,1 0 0,0 0 0,-1 0 1,0 0-1,1 0 0,0-1 0,-1 1 1,1 0-1,-1-1 0,0 1 1,1 0-1,-1-1-18,28-11 342,-18 6-227,0-1-1,0 0 1,-1 0 0,0-1-1,0 0 1,-1 0 0,0-1-1,5-8-114,-16 27-21,0 1 0,0-1-1,2 1 1,-1-1 0,1 1-1,1 9 22,0-12-1187,1-5-3044,-1-3-2745</inkml:trace>
  <inkml:trace contextRef="#ctx0" brushRef="#br0" timeOffset="172093.338">17794 102 9472,'-5'5'21,"4"-4"86,1-1 42,0 0 86,-12 25 639,-40 41 2369,51-65-2816,1-1-214,0 0 0,2-3-192,-1 0 0,1 0 0,0 0 0,0 0 0,0 0 0,0 1 0,1-1 0,-1 1 0,0 0 0,1-1 0,0 1 0,0 0 0,0 0-21,2-1 5,10-10-5,45-33 0,-54 44 0,-6 2 0,0 0 0,0-1 0,1 1 0,-1 0 0,1 0 0,-1 0 0,1 0 0,-1 0 0,0 0 0,0 1 0,0-1 0,1 0 0,-1 0 0,1 0 0,-1 0 0,0 0 0,1 1 0,-1-1 0,0 0 0,0 0 0,0 1 0,1-1 0,-1 0 0,0 0 0,1 0 0,-1 0 0,0 0 0,0 1 0,1-1 0,-1 1 0,0-1 0,0 0 0,0 1 0,0-1 0,0 0 0,0 0 0,0 1 0,0-1 0,0 0 0,0 1 0,0-1 0,0 1 0,0-1 0,0 0 0,0 14 0,0-13 0,-3 13 79,1 0 1,-2 0 0,-2 7-80,6-20 17,0-1-8,0 1 1,0-1 0,0 0 0,0 0 0,0 0-1,0 1 1,0-1 0,0 0 0,0 1-1,0-1 1,0 0 0,0 1 0,0-1 0,0 0-1,0 0 1,0 0 0,0 1 0,0-1 0,0 0-1,1 1 1,-1-1 0,0 0 0,0 1 0,1-1-1,-1 0 1,0 0 0,0 0 0,1 0 0,-1 0-1,0 0 1,0 0 0,0 1 0,0-1 0,1 0-1,-1 0 1,0 0 0,1 0 0,-1 0 0,1 0-1,-1 0 1,0 0 0,0 0 0,0 0-1,1 0 1,-1 0 0,0 0 0,1 0 0,-1 0-1,0 0 1,1 0 0,-1 0 0,0 0 0,0 0-1,0-1 1,1 1 0,-1 0 0,0 0 0,0 0-1,1 0 1,-1 0 0,0 0 0,1-1-10,16-7 182,15-16-48,-18 14-118,0-1 1,0 2 0,1 0 0,1 0 0,0 1-1,6-1-16,-15 8 0,-6 1 0,-1 0 0,0 0 0,0 0 0,1 0 0,-1 0 0,1 0 0,-1 0 0,1 1 0,-1-1 0,0 0 0,0 0 0,0 0 0,1 0 0,-1 0 0,1 1 0,-1-1 0,0 0 0,1 1 0,-1-1 0,0 0 0,0 1 0,0-1 0,0 0 0,0 0 0,1 1 0,-1-1 0,0 1 0,0-1 0,0 1 0,0-1 0,1 0 0,-1 0 0,0 1 0,0-1 0,0 1 0,0-1 0,0 1 0,0-1 0,-1 0 0,1 0 0,0 1 0,0-1 0,0 1 0,0-1 0,-1 1 0,-1 12-37,-2 0-1,1 0 1,-2 0-1,0 0 1,0-1-1,-2 0 0,0 0 1,-2 4 37,4-8-190,5-8 187,-3 7-1075,2-5-1846,2 0-3673,-1-2 2842</inkml:trace>
  <inkml:trace contextRef="#ctx0" brushRef="#br0" timeOffset="172704.737">18266 136 10752,'0'0'149,"0"0"128,0 0 214,0 0 128,0 0 42,0 0 64,0 0-42,-8-25 853,7 22-1525,0 2 0,0-1 0,0 0 0,-1 1 0,1-1 0,0 1 0,0-1 0,-1 1 0,1-1 0,-1 1 0,0 0 0,0-1 0,1 2 0,-1-1 0,0-1 0,0 2 0,0-1 0,0 0 1,0 1-1,0-1-11,-3 1 3,1-1 0,0 1 1,0 0-1,0 0 1,0 1-1,0-1 1,0 0-1,0 1 1,0 0-1,-2 1-3,-2 0-2,-1 2 0,1 0-1,0 0 1,-1 0 0,1 1-1,1 0 1,-1 0 0,1 1 0,-1 2 2,5-6 0,1 0 0,-1 1 0,1 0 0,0 0 0,0 0 0,0 0 0,0 0 0,1 0 0,-1 1 0,1-1 0,-1 0 0,2 1 0,0-2 0,0-2 0,0 2 0,0-1 0,0 0 0,0 1 0,0-2 0,0 2 0,0-1 0,0-1 0,1 2 0,-1-1 0,1 0 0,0 0 0,-1 0 0,0 0 0,1 0 0,0 0 0,0-1 0,-1 2 0,1-1 0,0-1 0,0 1 0,0 0 0,0-1 0,0 1 0,0-1 0,0 1 0,0-1 0,0 1 0,0 0 0,0-1 0,0 0 0,1 0 0,-2 0 0,2 0 0,-1 0 0,0 0 0,0 0 0,1 0 0,3 1 19,-1 0 0,1-1 1,-1 0-1,1 0 0,0 0 1,-1-1-1,1 0 1,-1 1-1,1-2 0,-1 1 1,1 0-1,-1-1 0,0 0 1,0 0-1,0 0 1,3-3-20,8-5 109,-2-2 0,1 0 0,11-13-109,-20 21 2,-6 18-2,-4 8 0,-5 4-112,-5 15-106,11-14-3867,4-20-4427</inkml:trace>
  <inkml:trace contextRef="#ctx0" brushRef="#br0" timeOffset="173382.224">18445 120 11520,'0'0'149,"0"0"150,0 0 277,2-17 576,-2 16-1150,0 1 1,0-1 0,-1 0 0,1 0 0,-1 1 0,0-1 0,1 0 0,0 0 0,-1 1 0,0-1 0,0 0-1,1 1 1,0-1 0,-1 1 0,0-1 0,0 1 0,1-1 0,-1 1 0,-1-1 0,2 1 0,-1 0-1,0 0 1,0 0 0,1 0 0,-2-1-3,-2 1 10,1 0 0,0 0 0,0 0 1,-1 1-1,1-1 0,0 0 0,-1 1 0,1 1-10,-12 2 34,2 1 0,-1 1 0,-3 2-34,14-7 1,0 1-1,0 0 0,-1 0 0,1 0 0,0-1 0,0 2 0,0 0 0,0-1 0,0 1 0,1-1 0,-1 1 0,0 0 0,1 0 0,2-2 0,-1-1 1,1 0 0,0 0-1,0 0 1,0 1-1,0-1 1,0 1 0,0-1-1,0 0 1,0 1 0,0-1-1,0 0 1,0 0 0,0 1-1,0-1 1,0 0 0,0 1-1,0-1 1,1 1 0,-1-1-1,0 0 1,0 0 0,0 0-1,1 0 1,-1 1 0,0-1-1,1 0 1,-1 1 0,0-1-1,0 0 1,0 0-1,0 1 1,0-1 0,1 0-1,-1 0 1,1 0 0,-1 0-1,0 0 1,1 0 0,-1 0-1,0 0 1,0 0 0,0 0-1,1 0 1,-1 0 0,1 0-1,-1 0 1,0 0 0,1 0-1,14 2 96,-7-3-31,-2 0 0,2 0 1,-1-1-1,1 0 1,-1 0-1,-1 0 1,2-1-1,-1-1 0,1-1-65,12-3 52,-19 8-52,-1 0 0,0 0 0,0 0 0,0 0 0,1 0 0,-1 0 0,0 0 0,1 0 0,-1 0 0,1 0 0,-1 0 0,0 0 0,0 0 0,0 0 0,0 1 0,1-1 0,-1 0 0,0 0 0,0 1 0,1-1 0,-1 0 0,0 1 0,0-1 0,1 0 0,-1 0 0,0 0 0,0 1 0,0-1 0,0 0 0,0 1 0,0-1 0,0 1 0,0-1 0,0 0 0,0 0 0,0 0 0,0 1 0,0-1 0,0 0 0,0 1 0,0-1 0,0 0 0,0 17 0,0-16 0,-3 52-36,-2-1 0,-2 0 1,-9 27 35,13-66 183,0 1 1,-1-1-1,0 1 1,-1-1-1,-1 0 1,0-1-1,0 0 1,-2 0-1,1 0 1,-4 3-185,11-15 23,0 0-1,-1 1 1,0-1-1,0 0 1,1 1-1,0-1 0,-1 1 1,0-1-1,0 0 1,1 0-1,0 0 0,-1 0 1,0 0-1,0 0 1,1 0-1,-1 0 0,0 0 1,0 0-1,1 0 1,0 0-1,-1 0 0,0 0 1,0 0-1,1 0 1,-1 0-1,1-1 1,-1 1-1,0-1 0,1 1 1,0-1-1,-1 1 1,0 0-1,0 0 0,1-1 1,0 0-1,0 1 1,-1-1-1,1 1 0,-1 0 1,1-1-1,-1 0 1,1 0-1,0 1 0,0-1-21,-3-2 24,0-1 0,2 0 0,-1 1 0,-1 0 0,2-2 0,-1 1 0,1 1-24,-3-15-50,1-1 0,1 1 0,1-1 0,0 1 0,3-17 50,2-20-4687,-3 27-552,1 8 162</inkml:trace>
  <inkml:trace contextRef="#ctx0" brushRef="#br0" timeOffset="173966.106">18522 185 8960,'35'1'313,"-9"0"971,0-2 0,1 0-1,12-4-1283,-31 4 231,1-1 0,-1 0 0,-1-1 0,2 1 0,-2-2 0,1 1 0,-1-2 0,0 2 0,0-2 0,0 0 0,0 0 0,-1 0 1,2-2-232,-7 6 57,0 0 1,1-1 0,-1 1 0,0 0 0,0-1 0,0 1 0,0-1 0,0 1 0,0-1 0,0 0 0,0 1 0,-1-1 0,0 0 0,1 0 0,-1 1 0,1-1 0,-1 0 0,0 1 0,0-2-58,0 1 22,-1 1 0,1-1 0,-1 1 0,1-1 0,0 1 0,-1 0 0,0-1 0,0 1 0,1 0 0,-1 0 1,0-1-1,0 1 0,0 0 0,0 0 0,0 0 0,-1 0 0,1 0 0,-1 0-22,-2-2 2,1 1 1,-1 1-1,0-1 1,0 0-1,0 1 1,-1 0-1,2 0 1,-2 0-1,2 1 1,-2-1-1,1 1 1,0 0-1,-1 0 1,1 0-1,-3 1-2,-5 2-7,0 0 0,1 0 0,-1 2-1,1-1 1,0 1 0,-1 1 0,2 0-1,-1 1 1,2 1 0,-9 6 7,11-9-12,1 0 1,1 1-1,0 0 1,-1 1-1,1-1 1,1 1 0,-1-1-1,2 2 1,-1-1-1,1 0 1,0 1-1,0 0 1,1-1-1,-1 1 1,2 0-1,-1 8 12,2-13 16,0 0-1,0 0 1,0 0-1,0 0 1,0 1-1,1-1 1,0 0-1,0 0 1,0 0-1,0 0 1,0 0-1,1 0 1,-1 0-1,1-1 0,-1 1 1,2-1-1,-1 1 1,0 0-1,0-1 1,1 0-1,-1 0 1,0 1-1,1-2 1,-1 1-1,1 0 1,0-1-1,-1 1 1,1-1-1,0 0 1,0 0-1,0 0 0,3 0-15,12 4-579,-1-2 0,1 0 0,0-2 0,0 0-1,8 0 580,-14-1-1566,10 0-2936,0 2-1620</inkml:trace>
  <inkml:trace contextRef="#ctx0" brushRef="#br0" timeOffset="-128388.434">12291 1997 5120,'0'0'256,"0"0"106,0 0 449,0 0 213,0 0 128,0 0-21,0 0-470,0 0-128,0 0-319,0 0-86,0 0 0,0 0 0,0 0 21,2 0 86,35 6 241,1-2 0,-1-2 0,1-2 0,15-1-476,-34 0 122,272 4 901,14 0-254,348 3 61,-103 2-487,-126-26-174,-352 13-103,308-8 85,-123 7-153,194-2 210,-30 2-160,526-46 59,-594 31-84,-48 4-25,-289 15 2,-5 1 0,0 1 0,0 0 0,0 0 0,0 1 0,10 2 0,-13-1 0,6 2-564,-13-4 151,2 0-3196,-3 0-5500</inkml:trace>
  <inkml:trace contextRef="#ctx0" brushRef="#br0" timeOffset="-127575.911">17678 1766 7552,'15'8'618,"0"-1"0,1-1 0,0 0 0,-1-2 1,1 1-1,1-2 0,5 1-618,33 2 1474,33-1-1474,16 1 812,-68-2-610,-17-3 69,0 0 0,-1 2 0,1 0 0,-1 2 0,12 3-271,-30-8 22,1 1 0,-1-1-1,1 0 1,0 0-1,-1 0 1,1 0 0,-1 1-1,1-1 1,0 1 0,-1-1-1,0 1 1,1-1 0,-1 0-1,1 1 1,0-1 0,-1 1-1,0 0 1,0-1 0,1 0-1,-1 1 1,0 0 0,1 0-1,-1-1 1,0 0 0,0 1-1,1 0 1,-1 0 0,0-1-1,0 1 1,0 0-22,-1 0 35,1 2-1,-1-2 1,0 1 0,1-1-1,0 1 1,-1-2 0,-1 2-1,2-1 1,-1 1-1,0-1 1,0 0 0,-2 1-35,-35 29 465,38-31-460,-56 35 260,-3-2-1,-1-3 1,0-3-1,-3-2 1,-2-2-265,31-14 186,25-8-830,0 1 0,0 0 0,0 1 1,-8 4 643,26-2-10172,12 1 7282,-15-4 1616,17 4-454</inkml:trace>
  <inkml:trace contextRef="#ctx0" brushRef="#br0" timeOffset="-126960.644">17913 2529 7808,'0'0'149,"0"0"235,0 0 640,0 0 277,0 0 214,0 0-43,5-6-64,29-40-488,-2 1-601,2 1 0,2 2 1,2 1-1,26-20-319,-43 43 20,-13 9-20,2 2 0,-1-1 1,0 1-1,2 0 0,-1 1 0,3-2 0,-12 8-4,0 0 0,-1 0 0,0 0 0,1 0 0,0 0 0,-1 0 0,1 0 0,-1 0 0,1 0 0,0 0 0,-1 0 0,1 0 0,-1 0 0,1 0 0,0 0 0,-1 0 0,1 0 0,-1 0 0,0 0 0,1 1 0,0-1 0,0 1 0,-1-1 0,0 1 0,0-1 0,1 0 0,0 0 0,-1 1 0,1 0 4,9 20-23,0 26 39,-10-46-21,9 80-7,-6-35 149,3-1 0,3 0 1,3 9-138,-9-41 64,2 1 1,-1-1-1,2 0 1,0 0-1,1-1 1,0 0-1,1 0 1,0 0-1,0-1 1,2 0-1,-1-1 1,6 5-65,-11-12 40,0 0-1,1 1 1,-1-1 0,1 0 0,0-1 0,-1 1 0,2 0 0,-1-1 0,0-1-1,0 1 1,0-1 0,1 1 0,-1-2 0,0 1 0,1 0 0,-1-1-1,1 0 1,2-1-40,-3 0-231,0 1 0,0-1 0,0 0 0,0-2 0,0 2 0,0-1 0,-1-1 0,4 0 231,-2-1-1095,-1 0 0,1 0 0,-1-1 0,1 1 0,-1-2 0,4-3 1095,10-17-4929,7-16 2007,-13 17 1301</inkml:trace>
  <inkml:trace contextRef="#ctx0" brushRef="#br0" timeOffset="-126626.506">18556 2392 9984,'-46'37'979,"-27"19"1199,-352 192 1538,382-225-3528,34-16-142,-4 2-782,7-6-8302,6-3 4025</inkml:trace>
  <inkml:trace contextRef="#ctx0" brushRef="#br0" timeOffset="-116707.931">15123 2003 2176,'0'0'128,"1"2"0,1 2 121,-1-1-1,1 1 1,-1 0 0,-1 0-1,2-1 1,-1 1 0,-1 0-1,0 0 1,0 0-1,0 0 1,0-1 0,0 2-1,0-1 1,-1-1-249,0 0 117,0-1 0,0 0-1,0 0 1,0 1 0,-1-2 0,1 1-1,0 1 1,-1-2 0,1 1 0,-1 0-1,0-1 1,1 1 0,-2-1 0,2 1-1,-1-1 1,0 0 0,0 1 0,0-2-1,-1 1 1,1 0 0,0 0-1,0-1 1,-1 1 0,1-1 0,-2 1-117,3 0 29,0-1 0,0 0 1,-1 0-1,1 1 0,0-1 1,0 0-1,-1 0 0,1 0 1,-1 0-1,1 0 0,0 0 1,-1-1-1,1 1 0,-1 0 1,1 0-1,0-1 0,0 1 1,-1-1-1,1 0 0,0 1 1,-1-1-1,2 0 0,-1 0 1,-1 1-30,1-3 38,0 2 1,0-1-1,1-1 0,-2 2 1,2-1-1,-1-1 1,1 1-1,0 0 0,-1 0 1,1-1-1,0 1 0,0 1 1,0-2-1,0 1 1,0-2-39,1-3 0,-1-1 0,1 0 0,1 1 0,-1-1 0,1 1 0,1-1 0,-1 1 0,1 0 0,0 0 0,1 0 0,-1 0 0,6-5 0,-9 12 0,0 0 0,0 0 0,0 0 0,0 0 0,0-1 0,1 1 0,-1 0 0,0 0 0,1 0 0,-1 0 0,0-1 0,1 1 0,-1 0 0,0 0 0,0 0 0,0 0 0,0 0 0,1 0 0,-1 0 0,0 0 0,1 0 0,-1 0 0,0 0 0,0 0 0,0 0 0,0 0 0,1 0 0,-1 1 0,0-1 0,1 0 0,-1 0 0,0 0 0,1 0 0,-1 1 0,0-1 0,0 0 0,0 0 0,0 0 0,0 0 0,0 0 0,0 0 0,1 1 0,-1-1 0,0 0 0,0 1 0,0-1 0,0 0 0,0 1 0,1-1 0,-1 0 0,0 0 0,6 12 0,-5-12 0,5 13 137,-1 0-1,0 1 1,3 11-137,-8-21 28,1-1 1,0 1-1,0-1 0,-1 0 0,0 1 0,0-1 0,0 1 1,0-1-1,0 1 0,-1-1 0,0 0 0,0 1 0,1-1 0,-2 1 1,1-1-1,0 0 0,-1 0 0,0 0-28,1-1 45,1-1 0,-1 0 0,0 0 0,0 0 0,1 0 0,-1 0 0,0 0 0,0 0 0,0 0-1,-1 0 1,2-1 0,-2 1 0,1 0 0,0 0 0,0-1 0,0 0 0,-1 1 0,1-1 0,0 1 0,-1-1 0,2 0 0,-2 0 0,1 1 0,-1-1 0,1 0 0,0 0 0,0-1-1,-1 1 1,1 0 0,0-1 0,-1 1 0,1-1 0,0 1 0,0 0 0,0-1 0,-1 1 0,1-1 0,0 0-45,-1-1 25,0 1 0,-1-2 0,1 2 0,1-1 0,-2 0 0,2 0 0,-1 0 0,1 0 0,-1-1 0,1 0 0,0 1 0,0 0 0,0-1 0,0 1 0,0-1 0,1 0 0,-1-1-25,-1-13 3,1-1 0,1 1 0,0 0 0,1 0 1,1 0-1,1 0 0,1-4-3,0 14-22,4-1-84,-7 8 95,0-1 0,0 1 1,-1-1-1,1 1 0,-1-1 1,1 1-1,0 0 0,0 0 1,0 0-1,0 0 0,-1 0 1,1 0-1,0 0 0,0 0 1,-1 0-1,1 0 0,0 0 1,0 0-1,-1 0 0,1 0 1,0 0-1,0 0 0,-1 0 1,1 1-1,0-1 0,0 1 1,-1-1-1,1 1 0,0-1 1,-1 0-1,1 1 0,-1 0 1,1-1-1,0 1 0,-1-1 1,0 1-1,1 0 0,-1 0 1,1-1-1,-1 1 0,1 0 1,-1 0-1,0-1 0,0 1 1,0 0-1,0 0 0,0-1 1,0 1 10,4 16 32,-1 0 0,-1-1 0,-1 1 0,0 14-32,-3-27 482,-4-12-348,-2-10-89,6 5-50,0 1 1,1-1-1,0 1 1,1 0-1,0-1 1,1 0-1,1-7 5,-1 16-32,-1 3-945,0-1 1872,1 1-4463,-1 1-4280,6 0 6973</inkml:trace>
  <inkml:trace contextRef="#ctx0" brushRef="#br0" timeOffset="163086.54">14128 2569 8064,'0'0'384,"0"0"64,0 0 256,0 0 42,0 0-84,0 0-22,0 0 0,0 0-22,0 0-63,0 0 64,0 0 21,0 0-43,0 0-149,0 0 0,0 0-150,-3-3-63,0-1-204,1 1-1,-1-1 1,0 0-1,0 1 1,-1-1 0,1 1-1,0 0 1,-1 1-1,0-1 1,0 1 0,0 0-1,0-1 1,0 2-1,-1-1 1,1 1-1,0-1 1,0 1 0,-1 0-1,0 0 1,0 1-1,1 0 1,-1 0-1,1 0 1,-1 0 0,1 0-1,-1 1 1,1 0-1,-1 0 1,1 0-1,-3 2-30,-3 2 4,0 0 0,0 0 0,1 0-1,0 2 1,1-1 0,0 2 0,0-2-1,0 2 1,1 0 0,0 0-1,0 1 1,1 0 0,0 0 0,1 0-1,0 1 1,-3 7-4,3-4 51,-1 2 0,2-1 0,0 0-1,0 0 1,2 1 0,0 0 0,1-1 0,0 1-1,1 0 1,0 0 0,3 14-51,-1-25 26,-1 0 0,0 1 0,1-1 0,0 1 1,0-1-1,0 0 0,1 1 0,-1-2 0,1 1 0,0 0 0,0 0 0,0-1 0,0 0 0,0 0 0,1 0 0,0 0 1,0 0-1,-1-1 0,2 1 0,-1-1 0,2 1-26,1 0 93,1 0 0,0 0 0,-1-1 0,1 0 0,1 0 0,-1-1 0,-1 0 0,2-1 0,-1 1 0,0-2 0,0 1 0,3-1-93,-9 0 59,1 0 0,0 0 1,-1 1-1,1-2 0,-1 1 0,1 0 0,0-1 0,-1 1 0,1-1 1,-1 0-1,0 0-59,7-6-2567,0 0-4050,-3 1-1340</inkml:trace>
  <inkml:trace contextRef="#ctx0" brushRef="#br0" timeOffset="163526.539">14394 2553 11008,'0'0'256,"0"0"85,0 0 342,0 0 21,0 0-235,0 0 22,0 0 21,-2 2 0,-6 2-330,-1 2 0,1-1 0,0 1 0,0 0 0,0 0 0,2 1 1,-1 0-1,0 0 0,1 1 0,0 0 0,0 0 0,1 1 1,1-1-1,-1 1 0,-1 5-182,2-2 50,0 0-1,0 1 1,1-2-1,1 2 1,1 0 0,-1 0-1,1-1 1,1 1 0,0 0-1,2-1 1,-1 1-1,1 0-49,-1-9-9,0-1-1,0 0 0,0 1 1,1-1-1,-1 0 0,1 1 1,-1-1-1,1 0 0,1 0 1,-1-1-1,0 1 0,0-1 1,1 1-1,0-1 0,0 1 1,0-1-1,-1 0 0,2 0 1,-1 0-1,0-1 0,0 1 1,0-1-1,0 0 0,1 0 1,1 0 8,15 3-3525,1-4-3351,-6-2 1523</inkml:trace>
  <inkml:trace contextRef="#ctx0" brushRef="#br0" timeOffset="164976.539">14515 2719 6912,'0'0'128,"0"0"21,0 0 107,0 0 107,0 0 21,0 0 0,0 0-22,0 0-63,0 0 42,0 0-63,0 0-44,0 0-63,0 0 42,0 0-42,0 0 42,0 0-42,0 0 42,0 0-42,0 0 42,0 0-42,0 0 42,0 0-42,0 0 42,0 0-63,0 0-22,0 0 0,0 0 0,0 0 0,0 0 0,0 0 0,0 0 21,0 0 64,0 0-63,0 0-22,0 0 21,0 0 64,0 0-63,0 0-22,0 0 0,0 0 0,0 0 0,0 0 0,0 0 0,0 0 0,0 0 0,0 0 0,0 0 0,0 0 0,0 0 0,0 0 0,0 0 0,3-22 255,0 11-261,3-1-1,-1 1 0,0 0 0,2 1 0,-1-1 0,7-7-121,10-15 191,6-3-85,-29 36-106,0 0 0,0 0 0,0-1 0,0 1 0,1 0 0,-1-1 0,0 1 0,1 0 0,-1 0 0,1-1 0,-1 1 0,0 0 0,0 0 0,0 0 0,1 0 0,-1 0 0,1 0 0,-1 0 0,1 0 0,-1 0 0,0 0 0,0 0 0,1 0 0,-1 0 0,0 0 0,1 0 0,-1 0 0,1 0 0,-1 0 0,0 0 0,0 0 0,1 0 0,-1 1 0,0-1 0,1 0 0,-1 0 0,1 1 0,-1-1 0,0 0 0,0 1 0,0-1 0,0 0 0,1 0 0,-1 0 0,0 1 0,0-1 0,0 1 0,1-1 0,-1 0 0,0 1 0,0-1 0,0 0 0,0 0 0,0 1 0,0-1 0,0 1 0,0-1 0,0 1 0,7 20 0,-7-20 0,3 24 0,0 1 0,0 15 0,2 24 0,-4-48 2,3 12-4,1 0 0,7 27 2,-10-50 2,0 2 0,0-1-1,1-1 1,0 1 0,1-1-1,0 1 1,-1-1 0,1 0-1,1 0 1,-1-1 0,1 1-1,1-1 1,-1 0 0,2 1-2,-4-5 20,-2 1-1,1-1 1,1 0 0,-1 0-1,0 0 1,0 0 0,0 0 0,1-1-1,0 1 1,-1 0 0,0-1-1,1 0 1,-1 0 0,1 0 0,0 0-1,-1 0 1,0 0 0,0-1-1,2 0-19,1 0 72,-2-1-1,1 1 1,1-1-1,-2 0 1,1 0-1,0 0 1,0-1-1,-2 0 1,2 0-1,1-3-71,2 0-668,0-2 0,-1 2 0,-1-3 0,5-6 668,11-29-9788,-15 20 5394</inkml:trace>
  <inkml:trace contextRef="#ctx0" brushRef="#br0" timeOffset="165336.54">14857 2542 9856,'-4'7'332,"0"0"1,-1-1 0,0 0 0,0 0-1,-1-1 1,1 1 0,-1-1 0,0 0-1,-4 3-332,-21 17 739,5 4-5,1 2 0,1 1 0,0 3-734,5-7 270,-1-1 1,-1 0 0,-1-2 0,-15 12-271,4-12-363,32-24-2260,1-1-6913</inkml:trace>
  <inkml:trace contextRef="#ctx0" brushRef="#br0" timeOffset="166966.539">15072 2804 8448,'0'0'149,"0"0"128,0 0 214,0 0 106,0 0-42,0 0 21,0 0-149,0 0-65,0 0-84,0 0-1,0 0 86,0 0 21,0 0 0,0 0-22,0 0-84,0 0-44,0 0-84,0 15 468,0-7-458,-1 0 1,1 0-1,-1 0 0,-1 0 0,0 0 1,0 0-1,-1-1 0,-2 7-160,-5 6-744,-1-2-1,-7 12 745,8-15-1670,4-7-7439</inkml:trace>
  <inkml:trace contextRef="#ctx0" brushRef="#br0" timeOffset="167866.539">15364 2521 10624,'0'0'128,"0"0"0,0 0 21,0 0 86,0 0 21,14 17 768,-9-7-809,-1-1-1,-1 1 1,1-1 0,-1 2 0,-1-1 0,1 0 0,-2 0 0,0 0 0,0 1 0,-1-1 0,0 10-215,-2-2 299,0 1 0,-1 0 1,-1-1-1,0 1 0,-2-1 0,0 1-299,3-12 173,1 0-1,0 0 1,-1-1-1,-1 0 1,1 0-1,-1 0 1,0-1-1,0 1 0,0 0 1,-1-2-1,0 1 1,-5 4-173,10-9 14,0 0 0,-1 0-1,1 0 1,-1 0 0,1 1 0,-1-1 0,1 0 0,0 0 0,-1 0 0,1 0 0,-1 0 0,0 0 0,1 0 0,0 0-1,-1 0 1,1 0 0,-1 0 0,1 0 0,-1-1 0,1 1 0,0 0 0,-1 0 0,1 0 0,-1 0 0,1 0-1,-1-1 1,1 1 0,0 0 0,0-1 0,-1 0-14,-11-15 250,-2-23 21,0-18-99,2 1 0,3-4-172,-14-71 168,22 126-187,0 1 0,0-1 0,0 0 0,1 0 1,0 1-1,0-2 0,0 2 0,0-1 19,0 3-19,0 1 0,1 0 1,-1 0-1,1 0 1,0 0-1,-1-1 0,1 2 1,-1-2-1,1 1 1,0 1-1,0-1 1,0-1-1,0 2 0,-1-1 1,1 0-1,1 0 1,-2 1-1,1-1 0,1 1 1,-2-1-1,2 0 1,-1 1-1,0 0 0,1 0 1,-2-1-1,2 1 1,-1 0-1,0 0 1,1-1-1,-2 1 0,2 0 1,0 1 18,41-1-115,-1 1 1,0 3-1,29 7 115,55 4-62,-79-18 340,-47-2-2467,0 1-215,0 3-2688,0 1-1628</inkml:trace>
  <inkml:trace contextRef="#ctx0" brushRef="#br0" timeOffset="168426.539">15715 2367 7552,'0'0'384,"0"0"42,0 0 172,16 11 1556,-6-5-1897,0 1 0,-1 1 0,1-1 0,-2 1 0,1 1-1,-1 0 1,0 0 0,-1 1 0,0 0 0,-1-1 0,0 2-1,0 0 1,-2 0 0,2 0 0,-3 0 0,1 1 0,-1-1 0,-1 1-1,1 0 1,-2 0 0,0 0 0,0 0 0,-1 0 0,-1 0-1,-1 9-256,-1 8 226,-2-1-1,-1 1 0,-1-1 0,-2 0 0,-2 4-225,5-15 112,-2-1 1,0 1 0,0-1-1,-2-1 1,-1 0 0,1 0-1,-2-1 1,-10 10-113,18-20-202,0-1 0,0 1 0,0-1 0,-1-1 0,1 1-1,-1-1 1,-3 2 202,-20 3-6819,11-6-1053</inkml:trace>
  <inkml:trace contextRef="#ctx0" brushRef="#br0" timeOffset="170096.539">16279 2600 5760,'0'0'640,"10"-19"1344,-7 1-553,0-1 1,0 1-1,-2-13-1431,-1 20 151,1-1-1,0 1 1,0-1 0,1 1 0,0 0-1,1 0 1,0 0 0,2-1-1,-1 2 1,1 0 0,1-2-151,-1 4 43,0 1 1,1-1 0,0 1 0,1 1 0,0-1 0,0 1 0,0 0-1,3-1-43,-7 5 24,1-1-1,0 1 0,0 0 1,0-1-1,1 2 0,-2-1 0,2 1 1,-1-1-1,1 2 0,-1-2 1,1 2-1,-1-1 0,1 1 0,-1 0 1,1 0-1,0 0 0,2 1-23,-5 0 13,0-1-1,0 1 0,-1-1 1,1 0-1,0 1 0,-1 0 1,1 0-1,-1-1 0,1 1 1,-1 1-1,1-2 1,-1 2-1,1-1 0,-1 0 1,0 1-1,1-1 0,-2 0 1,2 0-1,-1 1 0,-1-1 1,2 2-1,-1-2 1,-1 1-1,0-1-12,1 2 17,0 1 1,-1-1-1,0 0 1,0 0-1,0 0 0,0 1 1,0-1-1,0 0 1,0 1-1,-1-1 0,0 0 1,-1 3-18,-2 4 37,0 2 1,-1-2-1,-1 0 1,0 0-1,0 0 1,0-1-1,-3 2-37,-50 50 179,40-42-145,0 1 0,1 0 0,-9 15-34,22-27 0,1 0-1,-1 0 1,1 1 0,0 0 0,0 0-1,1-1 1,1 2 0,0-1-1,0 0 1,1 1 0,-1 0 0,2 3 0,0-7 12,0 1 1,0-1-1,1 0 1,0 0-1,0 0 1,0 0-1,1 0 1,0 0-1,0 0 1,0 0-1,1-1 1,0 1 0,0-1-1,0 0 1,1 0-1,3 4-12,-4-6 29,0 0 0,0-1 0,0 1 0,1-1 0,0 0 0,0 1 0,-1-1 0,2-1 0,-1 1 0,-1-1 0,2 1 0,-1-1 0,0-1 0,1 1 0,-2 0 0,2-1 0,-1 1 0,1-2 0,-2 1 0,2 0 0,-1-1 0,1 0 0,-1 0-1,1-1-28,-2 2 49,1-1 0,-1 0 1,0 0-1,0 0 0,0-1 0,0 1 0,0-1 0,-1 0 0,1 0 0,0 0 0,0 0 0,0 0 0,-1 0 0,0-1 0,0 0 0,0 0 0,0 1 0,0-1 0,0 0 0,-1 0 0,1 0 0,-1 0 0,0-1 0,1 1 0,-2 1 0,1-2 0,0 1 0,-1-1 0,1 1 0,-1-1 0,0 1 0,0 0 0,-1 0 0,1-1 0,-1 1 0,0-1 0,1 1-49,-1 2 4,0 0 0,0 0 0,1 0 0,-1 1 0,0-1 0,0 0 0,0 0 0,0 1 0,0-1 0,1 0 0,-2 1 0,1-1 0,0 1 0,0 0 0,0-1 0,0 1 0,0 0 0,0-1 0,0 1 0,-1 0 0,2 0 0,-2 0 0,1 0 0,0 0 0,0 0 0,0 1 0,0-1 0,-1 0 0,1 1-4,-33 8-10,28-5-49,-2 0 0,1 0-1,1 1 1,-1 0-1,1 0 1,0 1-1,0 0 1,0-1 0,1 1-1,0 0 1,0 1-1,1 0 1,0 0-1,-1 1 60,5-7-4138,0-1-1003,0 0-1003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13:25:18.705"/>
    </inkml:context>
    <inkml:brush xml:id="br0">
      <inkml:brushProperty name="width" value="0.05" units="cm"/>
      <inkml:brushProperty name="height" value="0.05" units="cm"/>
      <inkml:brushProperty name="color" value="#00A0D7"/>
      <inkml:brushProperty name="ignorePressure" value="1"/>
    </inkml:brush>
  </inkml:definitions>
  <inkml:trace contextRef="#ctx0" brushRef="#br0">0 0,'0'0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13:39:14.10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0,'0'0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3:10:15.284"/>
    </inkml:context>
    <inkml:brush xml:id="br0">
      <inkml:brushProperty name="width" value="0.05" units="cm"/>
      <inkml:brushProperty name="height" value="0.05" units="cm"/>
    </inkml:brush>
    <inkml:context xml:id="ctx1">
      <inkml:inkSource xml:id="inkSrc56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1" timeString="2020-11-10T13:39:15.283"/>
    </inkml:context>
    <inkml:brush xml:id="br1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4746 686 6144,'0'0'896,"0"0"149,0 0 619,0 0 85,0 0-554,0 0-128,0 0-214,-1-3-21,-2-6-482,0 0-1,-1 1 1,0-1 0,-2 1 0,1 0-1,-1 0-349,6 6 24,-2 0 0,1 0 0,-1 1 0,1-1 0,-1 0-1,1 1 1,-1 0 0,0-1 0,1 1 0,-2-1 0,1 2-1,0-2 1,0 1 0,-1 0 0,1 0 0,0 1 0,0-1-1,0 0 1,-1 1 0,0-1 0,1 1 0,0-1 0,-1 1-1,1 0 1,-1 0 0,1 0 0,-1 0 0,0 1-1,1-1 1,0 1 0,-3-1-24,3 2 8,0-1 1,-1 0-1,1 0 1,0 1-1,-1-1 0,1 0 1,0 1-1,0-1 0,0 1 1,1 0-1,-1 0 0,0 0 1,1 0-1,-1 0 0,1 0 1,0 0-1,-1 0 1,2 1-9,-5 8-2,2-1 1,-1 0 0,1 5 1,2-13 2,-3 15 103,1-1 0,0 0-1,2 0 1,0 1-1,2-1 1,0 0 0,4 14-105,-4-25 82,1 1 0,-1-1 0,2 1 1,0-1-1,0 0 0,-1 0 0,1 0 1,1 0-1,0-1 0,0 1 1,1 0-83,-1-2 61,1 0 1,-2 0-1,2 0 1,-1-1-1,1 1 1,0-1-1,-1 0 1,1 0-1,1-1 1,-1 1-1,0 0 1,0-2-1,0 2 1,1-2-1,2 1-61,-2-1 189,0 1 0,1-1 0,0 0 0,-1 0 0,1-1-1,-1 1 1,1-1 0,-1 0 0,1-1-189,-3 1-284,-1-1-1,1 1 1,0 0 0,-1-1 0,1 1-1,2-3 285,-3 2-1660,0 0 0,-1 0 0,1 0 0,-1-1 0,1 1 0,-1-1 0,1-2 1660,8-8-5991,6-5 4539,0-1 1301,1-3-724</inkml:trace>
  <inkml:trace contextRef="#ctx0" brushRef="#br0" timeOffset="-3025.543">3831 816 3072,'0'0'640,"-9"7"2876,7-4 3848,43 0-6103,0-1 0,0-3 0,13-1-1261,4-1 803,11 4-803,-55-1 188,1 1 0,-1 0-1,0 1 1,0 0 0,2 2-188,-15-4 21,-1 0-810,0 0-747,0 0-2432,-1-2-2348,-3-1 3532,-1-3-297,0-1 1545</inkml:trace>
  <inkml:trace contextRef="#ctx0" brushRef="#br0" timeOffset="-2603.127">4062 654 9600,'0'0'384,"0"0"128,0 0 512,-5 8 768,0 15-779,-1 0 1,2 0 0,1 0 0,1 23-1014,1-15 671,-2 0 0,-4 13-671,-10 32 1625,15-65-6119,1-5-5181,4-18 3638</inkml:trace>
  <inkml:trace contextRef="#ctx0" brushRef="#br0" timeOffset="-11032.225">1105 425 11648,'-2'2'52,"0"0"1,1-1-1,-1 1 1,1 0-1,-1 0 1,1 0-1,0-1 1,0 1 0,0 0-1,0 0 1,0 0-1,1 0 1,-1 1-53,-3 30 1268,2-11-659,-14 59 1193,-7 55 705,9-56-1441,14-79-1042,0 0 0,0-1 0,0 2 0,0-2 0,0 1 0,0-1 0,0 1 0,1 0 0,-1-1-1,1 2 1,-1-2 0,1 1 0,-1 0 0,0-1 0,1 1 0,-1-1 0,1 1 0,0-1 0,-1 1-1,1-1 1,0 1 0,0 0 0,-1-1 0,1 0 0,0 0 0,-1 1 0,1-1 0,0 1 0,0-1 0,0 0-1,0 0 1,0 0 0,-1 0 0,2 1-24,35 1 273,-29-2-228,48 2 87,105 5 163,-142-6-246,-12 0-25,1 0-1,0 0 1,-1-1 0,1-1 0,-1 1 0,8-2-24,-14 2-2752,-1 0-1792,0 0-5269</inkml:trace>
  <inkml:trace contextRef="#ctx0" brushRef="#br0" timeOffset="-8243.935">1812 846 8064,'0'0'384,"14"-5"2965,-13 3-3230,0 2 0,0-1 0,1 0 0,-2 0 0,1-1 0,0 2-1,0-2 1,0 1 0,-1 0 0,1 0 0,0-1 0,-1 1 0,0 0 0,1-1 0,-1 1 0,0 0 0,0 0 0,1-1 0,-1 1-1,-1 0 1,1 0 0,0-1 0,0 1 0,-1 0 0,1-1 0,0 1 0,-1 0 0,0 0 0,0-1 0,1 2 0,-1-2 0,0 1-1,0 0 1,1 0 0,-3-1-119,2 0 38,-1 0 0,-1-1 0,1 1-1,0 1 1,0-1 0,0 0 0,-1 0 0,0 0-1,0 1 1,0-1 0,1 0 0,-1 1 0,0 1-1,0-2 1,0 2 0,-1-2 0,1 2-1,-1-1-37,-2 1 0,0 1 0,-1-1 0,1 1 0,0 0 0,0 0 0,0 0 0,0 1 0,1 0 0,-1 0 0,0 0 0,-1 2 0,-6 1 0,0 2 0,0 0 0,2 0 0,-3 2 0,11-6 11,-1-1-1,0 1 1,1 0-1,0 0 0,0-1 1,0 1-1,0 1 1,0-1-1,1 1 0,0-1 1,1 1-1,-2-1 1,2 1-1,-1-1 0,1 1 1,0 0-1,0 0 1,1 0-1,-1 0 0,1-1 1,0 1-1,1 0 1,-1 0-1,0 0 0,1-1 1,0 1-1,0 0 0,1 0 1,-1 0-1,2-1 1,-1 1-1,-1-1 0,2 1 1,-1-1-1,1 0 1,0 0-1,0 0 0,0 0 1,2 0-11,3 4 103,0-2-1,1 0 1,0 0 0,0 0 0,0-1 0,0 0-1,1-1 1,0 1 0,0-1 0,0-1-1,9 2-102,-18-4 11,0 0-1,0 0 0,-1 1 0,1-1 0,0 0 0,0 0 0,-1 0 1,1 1-1,-1-1 0,1 1 0,0-1 0,-1 0 0,1 1 0,-1-1 1,1 1-1,0-1 0,-1 0 0,0 1 0,0 0 0,1-1 0,-1 1 0,1-1 1,-1 0-1,0 1 0,0 0 0,0-1 0,0 1-10,0 1 14,1-1-1,-1 1 0,0-1 1,-1 1-1,1 0 0,0-1 1,0 1-1,-1 0 1,0 0-1,0 0-13,-4 7 30,0 0 1,-1-1-1,-5 7-30,5-8 35,-7 9 65,6-7-81,0 0 1,1 0-1,0-1 0,1 3-19,3-9 19,2-1 0,-1 1 0,0 0 0,0 1 0,1-1 0,0 0 0,-1 0 0,1 0 0,0 0 0,0 0 0,0 1 0,0-2 0,1 1 0,-1 1 0,0-1 0,1 0 0,0 0 0,0 0 0,0-1 0,0 1 0,0 1-19,1-1 29,1-1-1,-2 1 1,1-1 0,1 1 0,0-1-1,-1 0 1,0 0 0,1 1 0,-1-1 0,1 0-1,-1-1 1,1 1 0,0-1 0,0 1-1,-1 0 1,1-1 0,0 0 0,0 0 0,0 0-1,0 0 1,0 0-29,5 0-499,1-1 0,-1 0 0,0 1 0,0-1 0,0-1 0,6-2 499,2-1-4031,-1-1-4865</inkml:trace>
  <inkml:trace contextRef="#ctx0" brushRef="#br0" timeOffset="-7638.363">1971 596 7424,'0'0'93,"0"1"0,0-1-1,0 0 1,0 0 0,0 0 0,0 0 0,-1 0 0,1 0 0,0 0 0,0 0-1,0 0 1,-1 0 0,1 0 0,0 0 0,0 0 0,-1 0 0,1 0 0,0 0-1,0 0 1,0 0 0,0 0 0,0 0 0,0 0 0,-1 0 0,1 0 0,0 0-1,0 0 1,0 0 0,-1 0 0,1 0 0,0 0 0,0 0 0,0 0-1,-1 0 1,1-1 0,0 1 0,0 0 0,0 0 0,0 0 0,0-1 0,0 1-1,0 0 1,0 0 0,0 0 0,0 0-93,1-8 1781,10-11-680,-6 15-968,0 0 1,-1 0-1,2 1 0,-1 0 0,1-1 1,0 1-1,-1 0 0,2 1 1,-1 0-1,1-1 0,-1 1 1,6 0-134,-10 1 32,0 0 0,0 1 0,1 0 0,-1-1 0,1 1 0,-1 0 0,0-1 0,0 2 0,1-1 0,-1 0 0,1 1 0,-1-1 0,0 0 0,0 1 0,1 0 0,-1-1 0,0 1 0,0 0 0,0 0 0,0-1 0,0 2 0,0-1 0,0 0 0,0 1 0,0-1 0,-1 0 0,0 0 0,1 1 0,-1 0 0,1-1 0,-1 1 0,0 0 0,0-1 0,0 1 0,0 0 0,0 0 0,0 0 0,-1-1-32,0 2 37,1 0 0,-1 0 0,0-1 0,0 1 0,0-1 0,-1 2 0,1-2 0,0 1 0,-2-1 0,1 1 0,1 0 0,-2-1 0,1 0 0,-1 1 0,1-1 0,-1 1 0,-2 2-37,-3 3 56,0-1 0,-1 1 0,-1 0 0,-2 1-56,-25 15 99,27-18-89,0-1 1,1 0-1,0 2 0,0-1 0,0 0 1,2 2-1,-4 2-10,9-9 14,1 0 0,0-1 0,-1 1-1,0 0 1,1 0 0,-1-1 0,1 2 0,0-2 0,0 2 0,0-2 0,0 2 0,0-2 0,-1 1 0,1 0-1,1 0 1,-1 0 0,0 0 0,0 0 0,0 0 0,0 0 0,0-1 0,1 1 0,-1 0 0,1 0 0,0 0-1,-1 0-13,2 1 37,0-1 0,0 0 0,-1 1-1,1 0 1,0-1 0,1 0 0,-2 0-1,1 0 1,1 0 0,-1 0-1,1 0 1,-1 0-37,8 1 117,-1 0 0,1 0 0,0 0 0,-1-1-1,11 1-116,5-3-89,-1 0-1,0-1 0,1-1 90,8-1-9010,-22 4 1778</inkml:trace>
  <inkml:trace contextRef="#ctx0" brushRef="#br0" timeOffset="-6992.385">2480 887 8960,'0'0'405,"0"0"171,0 0 384,-2-6 1515,1 5-2412,0-1 0,0 1 0,0 0 0,0-1 0,-1 1 1,1 0-1,0 0 0,0 0 0,-1 0 0,1 0 1,-1 0-1,1 1 0,-1-1 0,1 1 0,-2-1 0,2 0 1,-1 1-1,0-1 0,1 1 0,-1-1 0,-1 1-63,-1 0 46,-1 0-1,2 0 1,-2 0-1,2 1 1,-2-1-1,1 1 1,0 0-1,0 0 1,1 0-1,-2 0-45,-5 3 62,0 0 1,0 0-1,1 1 1,0 0-1,0 0 1,0 1-1,-2 2-62,3-1 70,0 0 0,0 0 0,2 1 0,-1 0 0,1 1 0,0-1 0,1 1 0,1-1 0,-1 1 0,0 5-70,3-9 74,0-1 0,2 0 0,-2 1 0,1-1 0,1 1 0,0 0-1,0-1 1,0 2 0,0-2 0,1 0 0,0 1 0,0-1 0,0 1 0,1 0-1,0-1 1,0 0 0,0 1 0,1-2 0,0 2 0,0-1 0,0 0-1,1 1-73,5 2 95,0 0-1,1 0 1,-1-1-1,2 0 1,-1 0-1,1-1 1,0 0-1,0 0 1,0-1-1,1-1 1,0 1-1,-1-1 1,2-1-1,3 1-94,-13-3-108,0 0 0,-1 0 0,1 0 0,0-1 0,0 1 0,-1 0 0,1-1 0,-1 0 0,3 0 108,0-1-1506,1 0 1,-1 0-1,-1-1 1,1 1-1,0-1 1,1-1 1505,11-8-6421</inkml:trace>
  <inkml:trace contextRef="#ctx0" brushRef="#br0" timeOffset="-10283.525">0 1098 6656,'23'3'1247,"1"0"0,-1-2 0,0 0-1,0-1 1,1-1 0,14-2-1247,1 0 839,412-30 1046,201-8-37,-635 41-1790,-11 0 43,0 0 0,0 0 0,0 0 0,1-1-1,-1 0 1,0 1 0,0-1 0,-1-1 0,1 0-1,0 0-100,-6 2-146,1 0-1,-1 0 1,1-1-1,-1 1 1,1 0-1,-1 0 1,0-1-1,0 1 1,1-1-1,-1 1 0,0 0 1,1 0-1,-1-1 1,0 0-1,0 1 1,1 0-1,-1-1 1,0 1-1,0-1 1,0 1-1,0 0 1,0-1-1,0 1 0,0 0 1,0-1-1,0 0 1,0 1-1,0 0 1,0-1-1,-1 1 1,1-1-1,0 1 1,-1 0-1,1-1 0,0 1 1,-1-1-1,1 1 1,0 0-1,0-1 1,-1 1 146,1 0-944,-5-6-8058</inkml:trace>
  <inkml:trace contextRef="#ctx0" brushRef="#br0" timeOffset="-9698.235">912 1166 9856,'0'0'640,"0"0"21,0 0 86,-18-9 1301,13 9-1990,1-2 1,-1 2 0,0 0 0,1-1 0,-1 1-1,0 0 1,1 0 0,-1 0 0,0 1 0,1-1-1,-1 2 1,0-2 0,1 2 0,-4 0-59,-7 3 145,1 0 0,1 0 0,-13 8-145,15-6 83,0 0-1,1 1 0,-1-1 1,2 2-1,0 0 1,0-1-1,1 1 1,0 1-1,1 0 0,0 0 1,1 0-1,0 1 1,1-1-1,1 1 1,0 0-1,1 0 0,0 0 1,1 0-1,0 1 1,2-1-1,0 1 0,0 2-82,0-11 66,0-1-1,1 1 1,-1 0-1,1-1 1,0 1-1,0-1 1,1 1-1,-2-1 1,2 1-1,-1-1 0,1 0 1,0 0-1,0 1 1,0-1-1,0 0 1,0-1-1,0 1 1,1 0-1,-1 0 1,1-1-1,0 1 0,1 0-65,1 0 71,0-1 0,-1 0 0,1 0 0,0 0 0,-1 0 0,1-1-1,0 0 1,0 0 0,0 0 0,0 0 0,-1 0 0,1 0 0,0-2-1,3 1-70,19-6-234,-1-1-1,0 0 0,0-2 1,-1-1-1,-1 0 0,16-11 235,-15 7-3072,-20 12 670,1-2 0,-1 1 0,1-1 0,-2 1 0,1-1 2402,6-7-1941</inkml:trace>
  <inkml:trace contextRef="#ctx0" brushRef="#br0" timeOffset="-9379.195">804 1304 9472,'5'0'0,"4"0"128,-2 0 0,-2 0 256,4 2 128,4 0-128,7-1 0,6-1-256,-2-1 0,2-1-128,-4 0 0,-1-2-384,-5 0 0,0 1-7296</inkml:trace>
  <inkml:trace contextRef="#ctx0" brushRef="#br0" timeOffset="-9123.358">991 1317 12544,'0'0'0,"2"8"384,0-2 0,-2 4 384,-2 4 0,0 2-256,-1 3 128,-2 2-384,0 0 127,-1 2 1,1-2 0,3-1-256,0-3 0,1-4-128,-1-2 128,2-2-1408,0-3 1,0 0-9729</inkml:trace>
  <inkml:trace contextRef="#ctx0" brushRef="#br0" timeOffset="-12624.718">166 664 7680,'0'0'384,"0"0"42,0 0 172,0 0 42,0 0 21,0 0 64,0 0-63,-13-5 1855,12 2-2460,0 0 1,1 1-1,-1-1 0,1 1 0,0-1 1,0 1-1,0-1 0,0 0 1,0 0-1,1 1 0,0-1 1,0 1-1,-1-1 0,1 1 1,1 0-1,-1-1 0,0 1 1,1 0-1,-1-1 0,1 1 0,0 0 1,0 0-58,5-6 93,0 0 1,1 0-1,0 1 0,0 0 1,5-4-94,-4 6 21,-1 1 0,1-1 0,0 1 0,-1 1 0,1-1 1,1 1-1,0 0 0,-1 1 0,1 0 0,8-1-21,-13 1 1,0 2 0,-1 0 0,1-1 0,0 1 0,-1 0 0,1 0 0,0 1 0,0-1 0,-1 0 0,0 2 0,1-2 0,-1 2 0,1-1 0,-1 1 0,1-1 0,-2 1 0,2 0 0,-2 0 0,1 0 0,0 0 0,0 1 0,-1-1 0,0 1-1,1 1 1,-2-1 12,0 0 0,1 1 1,-1-1-1,-1 1 1,1-1-1,-1 1 1,0 0-1,0-1 0,0 1 1,-1 0-1,0 0 1,0 0-1,0 0 1,0-1-1,-1 1 0,0-1 1,0 1-1,0 0 1,-1 0-1,1-1 1,-1 1-14,-5 11 89,-1 0 1,-1 0-1,0 0 0,-4 2-89,6-8 81,0 0-1,0 0 1,-1 0-1,0-1 1,-1 0-1,0-1 0,-1 0 1,0 0-1,0 0 1,-1-1-1,0 0 0,0-1 1,-4 1-81,-69 28 234,84-34-233,0 0 0,0 0 0,0 0 0,0 0 0,0 0 0,0 1 0,0-1-1,0 0 1,0 0 0,-1 0 0,1 0 0,0 0 0,0 0 0,0 0 0,0 0 0,0 0-1,-1 0 1,1 0 0,0 0 0,0 0 0,0 0 0,0 1 0,0-1 0,0 0-1,0 0 1,0 0 0,0 0 0,0 0 0,0 0 0,0 0 0,0 0 0,0 1-1,0-1 1,0 0 0,0 0 0,0 0 0,0 0 0,0 1 0,0-1 0,0 0-1,0 0 1,0 0-1,6 5 76,8 2 67,0-2-26,0 0-1,0-1 0,1 0 0,0-1 1,0 0-1,11 1-116,12-2 878,1 0 0,2-2-878,-40 0 213,-1 0-64,0 0-63,0 0-172,0 0-810,0 0-3071,0 0-1367,0 0-2388</inkml:trace>
  <inkml:trace contextRef="#ctx0" brushRef="#br0" timeOffset="-12204.842">582 508 9856,'-1'0'84,"1"0"0,0 1 1,0 0-1,0-1 1,0 1-1,0-1 0,0 0 1,0 1-1,0 0 0,0-1 1,0 1-1,0 0 1,0-1-1,0 0 0,0 1 1,1 0-1,-1-1 1,0 1-1,1-1 0,-1 0 1,1 1-1,-1 0 0,0-1 1,0 0-1,1 1 1,0-1-1,-1 1 0,1-1-84,20 4 2779,4-4-2306,0-1 0,0 0 0,-1-2 0,1-1 0,-1 0 0,9-4-473,-27 7 84,28-7 739,-17 4-2770,-1 0-7638,-15 4 2503</inkml:trace>
  <inkml:trace contextRef="#ctx0" brushRef="#br0" timeOffset="-11922.683">578 645 13056,'0'0'0,"8"5"0,6 2 128,-2-2 0,2 0 384,3-2 0,4 0-128,2-3 128,2-3-256,-2 0 0,0 0-128,-6-2 0,0 0-384,-5 1 128,-4 0-2048,-2 0 0,-1 0-5888</inkml:trace>
  <inkml:trace contextRef="#ctx0" brushRef="#br0" timeOffset="-11589.981">647 537 12160,'-7'62'1210,"-1"-7"1825,3 51-3035,7-32 2048,-2-74-1989,0 2 0,0-2 0,0 2 0,1-2 0,-1 1 0,1 0 0,0 0 0,-1 0 0,0 0 0,1 0 0,0 0 0,0 0 0,-1-1 0,2 1 0,-1 0 0,-1-1 0,1 1 0,1 0 0,-2-1 0,1 1 0,1 0 0,-2-1 0,2 0 0,-1 1 0,0-1 0,0 0 0,0 0 0,1 0 0,-1 1 0,0-1 0,0 0 0,1 0 0,-1 0 0,0 0 0,1 0-59,8 0 50,-1-1 1,0 1-1,1-1 0,3-1-50,-4 0 144,28-3-846,19-6 702,-18 1-8684,-25 7 663</inkml:trace>
  <inkml:trace contextRef="#ctx0" brushRef="#br0" timeOffset="29702.221">12165 736 8576,'0'1'183,"1"0"-1,-1-1 1,1 1 0,-1-1 0,1 1 0,0 0 0,-1-1-1,1 1 1,0 0 0,0-1 0,-1 0 0,1 1 0,0-1-1,0 1 1,0-1 0,0 0 0,0 0 0,-1 1 0,2-1-1,-1 0 1,-1 0 0,1 0 0,0 0 0,0 0 0,1 0-183,32 4 865,-30-4-520,25 1-40,0-1-1,0-1 1,0-1 0,-1-1 0,1-1-1,-1-1 1,8-4-305,-34 9-434,0 0 41,-1-1-3153,-1 1-4731</inkml:trace>
  <inkml:trace contextRef="#ctx0" brushRef="#br0" timeOffset="30128.174">12121 860 7680,'-9'2'-642,"-4"1"3325,12-1-896,9 3-495,-2-3-1012,-1 0 0,0 0 0,1-1 0,0 0 0,-1 0 0,1 0 0,0 0-1,0-1 1,1 0-280,55-1 524,-33 0-111,44 1 283,-44 1-217,-1-1 0,1-1 0,27-4-479,-53 5-662,-3 0-2345,0 0-833,0 0-1024,0 0-256</inkml:trace>
  <inkml:trace contextRef="#ctx0" brushRef="#br0" timeOffset="30941.889">12753 704 4864,'0'0'277,"0"0"150,0 0 277,-4 11 1792,-1 3-1680,-1 0 0,0 0 0,-1-1 0,-1 0-1,-9 12-815,5-6 498,0-1 0,-1 6-498,10-17 189,0 0 1,0 0-1,1 0 1,1 1 0,-1 0-1,2-1 1,-1 0 0,1 3-190,0-4 123,1-1 1,-1 1-1,2 0 0,-1 0 1,1-1-1,0 0 1,0 1-1,0-1 1,1 1-1,0-1 1,1 0-1,0 0 1,3 3-124,-3-4 71,-1-1 0,1-1 0,-1 2 1,1-2-1,0 1 0,0-1 0,0 0 0,0 0 1,1 0-1,-1-1 0,1 1 0,0-1 0,-1 1 1,1-2-1,0 2 0,-1-2 0,1 1 0,1-1 1,-2 0-1,3 0-71,3 0 51,0-1-1,-1-1 1,1 1 0,0-1-1,-1 0 1,1-1 0,-1 0 0,0 0-1,0-1 1,0 1 0,-1-2 0,0 1-1,1-1 1,-1 0 0,-1-1 0,3-2-51,-2 2 48,-1 0 0,-1 0 0,1-1 1,-1 0-1,-1 0 0,0 0 1,0-1-1,-1 0 0,0 1 0,-1-2 1,0 2-1,0-1 0,0-1 0,-2 1 1,1-9-49,-1 4 30,-2-1-1,1 1 1,-3-1 0,1 0 0,-2 1 0,1 0 0,-2 0 0,0 0 0,-2 0-1,0-1-29,6 12-2,1 1 0,-1-1 0,-1 1 0,2 0 0,-2-1 0,1 0 0,0 1 0,-1 0 0,1 0 0,-1-1 0,1 2 0,-1-2 0,1 1 0,0 1 0,-2-2 0,2 2 0,-1-1 0,0 0-1,0 1 1,0-1 0,0 0 0,0 1 0,0 0 0,0 0 0,0-1 0,0 1 0,0 0 0,0 0 0,0 0 0,0 0 0,-1 1 0,2-1 0,-1 0 0,0 1 0,0-1 0,0 1 0,0 0 2,-9 3-41,1 0 0,0 1 0,1 1 0,0-1 0,0 1 1,-3 2 40,-6 4-64,9-6-179,-9 6-312,6-6-7201,11-6 2231,1 0 1557</inkml:trace>
  <inkml:trace contextRef="#ctx0" brushRef="#br0" timeOffset="3704.548">6345 601 7296,'0'0'256,"0"0"149,0 0 598,0 0 191,0 0 172,0 0-44,0 0-340,9 3 447,4 0-983,0 0 0,0-2 0,0 1 0,1-1 0,10 0-446,71-4 951,-45 1-548,55 0 599,-98 1-30,-2 0-2333,-4 1-5268,-1 0-2224</inkml:trace>
  <inkml:trace contextRef="#ctx0" brushRef="#br0" timeOffset="8178.982">8202 731 7424,'0'0'661,"0"0"150,0 0 298,0 0 107,0 0-149,0 0-65,0 0-84,0 0-108,0 0-319,4 1 21,8 3-197,0 0 0,0-1 0,1 0 0,-1-1 0,1 0 0,0 0 0,0-2 0,11 1-315,27-2 721,36-6-721,-37 3 577,18 1-577,-46 3 783,-9-2-2202,-4 2-4067,-7-3-1051,0-4 4136,5-4-2250</inkml:trace>
  <inkml:trace contextRef="#ctx0" brushRef="#br0" timeOffset="8662.938">8989 524 10368,'2'1'145,"-1"0"0,1 0 1,-1-1-1,0 2 0,1-2 0,-1 2 1,0-2-1,0 1 0,0 1 1,1-1-1,-2 0 0,1 1 0,0-1 1,0 0-1,-1 0 0,1 1 1,0-1-1,0 0 0,-1 0 1,0 1-1,0 0 0,0-1 0,0 0 1,0 1-1,0-1 0,0 1 1,0 0-1,0-1 0,0 0 0,-1 0 1,1 1-1,-1 0 0,0-1 1,1 0-1,-1 0 0,0 1 1,0-1-146,-11 17 278,-1-1 0,0 0 0,-2-1 0,-1 0 1,-12 11-279,8-8 294,-126 117 1348,134-122-1475,11-13-155,1-1 0,0 1-1,0-1 1,-1 1 0,1-1 0,0 0 0,0 1 0,0 0 0,0-1-1,0 0 1,0 1 0,0 0 0,1-1 0,-1 0 0,0 1-1,0-1 1,0 0 0,1 1 0,-1 0 0,0-1 0,1 0 0,-1 0-12,2 2 21,-1-1 0,1 0 0,0 0 1,-1-1-1,2 1 0,-1 0 1,-1-1-1,2 1 0,-1 0 1,-1-1-1,2 0 0,-1 0 0,0 0 1,0 1-1,0-1 0,1-1-21,41 2 271,0-2 0,0-1-1,20-5-270,-6 1 234,33 2-234,122-1 0,-205 4-1018,-7 0-1253,-12-5-3114,6 4 3862,-6-3-5837</inkml:trace>
  <inkml:trace contextRef="#ctx0" brushRef="#br0" timeOffset="9112.225">9009 561 7552,'1'1'251,"0"-1"1,0 2-1,-1-2 1,2 1-1,-1 0 1,-1 0-1,1 0 1,-1 0-1,1 0 0,0 0 1,-1 0-1,0 0 1,1 0-1,-1 0 1,0 0-1,1 1 1,-1-1-1,0 0 1,0 0-1,0 0 1,0 0-252,-4 31 1344,2-18-673,-1 85 3394,5 5-4065,0-49 542,0 9-61,1-11 126,-5 26-607,5-84-10182,7-26 4337,-3 11 3036,2-7 1230</inkml:trace>
  <inkml:trace contextRef="#ctx0" brushRef="#br0" timeOffset="9713.899">9453 484 7552,'-4'6'1246,"0"0"0,0 1 0,1 0 0,0-1 0,0 3-1246,-3 14 2090,-4 23-2090,-9 91 3455,5 24-3455,15-62 510,1-38 260,-2-60-760,0-1 0,0 0 0,0 0 0,0 0 0,0 0 0,0 0 0,0 0 0,0 0 0,0 0 0,0 0 0,0 0 0,0 1 0,0-1 0,0 0 0,0 0 0,0 0 0,0 0 0,0 1 0,0-1 0,0 0 0,0 0 0,0 0 0,0 0 0,0 0 0,0 0 0,0 0 0,0 0 0,1 0 0,-1 0 0,0 0 0,0 0 0,0 0 0,0 0 0,1 0 0,-1 0 0,0 0 0,0 1 0,0-1 0,1 0 0,-1 0 0,0 0 0,0 0 0,0 0 0,0 0 0,0 0 0,0 0 0,0 0 0,0 0 0,0-1-10,10-2 161,6-10-65,-8 6-58,1 0 0,0 1 0,0 0 0,2-1 1,-2 2-1,2-1 0,0 2 0,0 0 0,5-2-38,-8 3-67,0 1 0,0 1 0,1 0-1,-1 0 1,0 0 0,1 0 0,-1 1 0,1 0 0,-1 1-1,0 0 1,0 0 0,1 0 0,-1 1 0,6 1 67,-13-2-1387,-1-1-2367,0 0-1217,0 0-2474</inkml:trace>
  <inkml:trace contextRef="#ctx0" brushRef="#br0" timeOffset="10887.838">9540 301 6400,'0'0'640,"0"0"64,0 0 256,0 0 0,0 0-256,0 0-107,0 0-149,2-2 21,6-1-312,0 0 1,0 0-1,1 1 0,-1-1 0,1 1 0,-1 1 1,1 0-1,-1 0 0,1 1 0,0-1 0,0 1 1,0 1-1,0-1 0,0 1 0,0 0 0,-1 1 1,1 0-1,-1 0 0,4 2-157,-10-4 30,-1 1 1,2 0 0,-2 0-1,1 0 1,-1 0 0,1 0-1,-1 0 1,1 0-1,-1 0 1,1 1 0,-1-1-1,0 1 1,0-1 0,0 0-1,0 1 1,-1-1-1,1 1 1,0 0 0,0 0-1,-1-1 1,0 1-31,1 1 34,-1 0-1,0 0 1,-1 0 0,1-1-1,0 1 1,-1 0 0,0 0-1,0-1 1,0 1 0,-1-1 0,1 1-1,0 1-33,-5 4 67,0 0 0,-1-1 0,0 1-1,0 0 1,-1-1 0,0-1-1,-3 2-65,-27 16 199,27-18-53,0 0 0,-1 2 0,3-1 1,-7 6-148,16-13 12,0 0 1,0 0 0,0 0-1,0 0 1,0 0-1,0 0 1,0 1-1,0-1 1,0 0-1,-1 0 1,1 1 0,0-1-1,0 0 1,0 0-1,0 0 1,0 0-1,0 0 1,0 1 0,0-1-1,0 0 1,0 0-1,0 1 1,0-1-1,1 0 1,-1 0 0,0 0-1,0 0 1,0 0-1,0 0 1,0 1-1,0-1 1,0 0 0,0 0-1,0 1 1,0-1-1,0 0 1,1 0-1,-1 0 1,0 0 0,0 0-13,13 5 326,22 4 91,-28-8-298,27 8 298,-25-5-612,-1-2 0,1 1 0,0-1 0,0 0 195,0-2-5514,-5 0 1599,5 0-4703</inkml:trace>
  <inkml:trace contextRef="#ctx0" brushRef="#br0" timeOffset="19501.376">9878 848 5888,'0'0'1045,"0"0"43,0 0-149,0 0-86,0 0-170,0 0-86,0 0-149,4 1 43,48 5 443,1-1 1,0-3-1,51-2-934,-45 0 290,83-4 264,26 1 172,-27 4 536,-104-1-4282,-1 0-4566,-36 0 2701</inkml:trace>
  <inkml:trace contextRef="#ctx0" brushRef="#br0" timeOffset="13707.949">10133 569 7296,'0'0'149,"0"0"150,0 0 298,0 0 107,0 0-128,0 0 0,0 0-149,0 0-65,0 0-84,0 0-22,0 0 0,7-18 768,-6 15-852,0 2-38,0-1 1,-1 1-1,0-1 0,0 1 0,1-1 0,-1 1 1,0-1-1,0 0 0,0 0 0,0 1-134,-1-3 43,0 4 64,1 0 21,-16-14 149,15 12-215,-1 1 51,-19-4-53,14 4-60,-2 1 24,0 0 1,0 0 0,1 0 0,-1 1 0,1 0 0,-3 1-25,6-2 14,0 1 0,0 0 1,0 0-1,0 1 0,1 0 0,-1 0 0,1-1 1,-1 2-1,1-1 0,-1 0 0,2 1 1,-2 0-1,2 0 0,-1 0 0,1-1 0,-1 2 1,1-1-1,0 1 0,1-1 0,-1 1 1,1 0-1,0 0 0,0 0 0,0 0 0,0-1 1,1 2-1,0-1 0,0 0 0,1 0 1,-1 0-1,1 0 0,0 1 0,1-1 0,-1 0 1,0 0-1,2 2-14,-1 2 69,2 0-1,0 0 1,0 0 0,0 0 0,0 0-1,2 0 1,-1-1 0,1 0-1,6 7-68,-11-14 10,1 0-1,-1 1 0,1-1 0,0 0 0,-1 0 0,1 0 1,0 1-1,0-1 0,-1 0 0,0 1 0,1-1 0,0 0 0,0 0 1,-1 0-1,1 0 0,0 0 0,0 0 0,-1 0 0,1 0 0,0 0 1,-1 0-1,1 0 0,0-1 0,0 1 0,-1 0 0,1-1 0,-1 1 1,1 0-1,0 0 0,-1 0 0,1-1 0,-1 1 0,1 0 1,0-1-1,-1 0-9,22-16 65,-19 15-45,17-18 47,-2 1 0,-1-1 0,0-1 0,-2-1 1,-1 1-1,0-2 0,6-21-67,11-31 16,12-64-16,-25 80 4,-10 36-4,-4 13 0,-1 1 0,0-1 0,-1 0 0,0 0 0,-1 0 0,0 0 0,-1-5 0,-1 10-21,1 4-86,-4 19 43,2 0 0,1 0 0,1 0 0,0 0-1,1 0 1,3 5 64,-2-1 1,5 117 917,-9 36-918,-1-35 2005,0-152-2850,0-11-7568,1 13 1181</inkml:trace>
  <inkml:trace contextRef="#ctx0" brushRef="#br0" timeOffset="20699.373">10634 417 6400,'0'0'384,"0"0"85,0 0 363,-9-16 2688,7 14-3464,0-1 0,-1 1 0,0 0 0,0-1 0,0 1 0,0 0 0,0 0 0,-1 0 0,2 1 0,-2-1 0,0 1 0,0 0 0,1 0 0,-1 0 0,0 0 0,1 1 0,-2-1 0,1 0 0,1 1 0,-2 0 0,2 0 0,-1 0 0,-1 0 0,2 1 0,-1 0 0,0-1 1,0 1-1,0-1 0,0 2 0,1-1 0,-1 0 0,1 1 0,-1-1 0,-2 3-56,0 0 59,-1-1 1,1 2 0,0-1-1,0 1 1,0 0-1,1 0 1,0 0 0,0 1-1,0-1 1,2 1-1,-2 0 1,2 0 0,0 0-1,0 0 1,0 1 0,0 2-60,2-4 45,0-1 1,0 1 0,1-1 0,-1 1 0,1 0-1,1-1 1,-1 1 0,1-1 0,0 1 0,0-1 0,0 0-1,1 0 1,0 1 0,0-1 0,0 0 0,1 0 0,0 0-1,0 0 1,0 0 0,0-1 0,1 1 0,0-1-1,-1 0 1,2 0 0,-1 0 0,1 0 0,-1 0 0,1-1-1,0 0 1,-1 0 0,1 0 0,3 1-46,-3-2-387,1 0 0,-1 0 0,1 1 1,0-2-1,0 0 0,0 1 0,0-1 0,0 0 0,-1-1 1,1 1-1,0-1 0,0 0 0,0-1 387,11-2-4672,0 0 363</inkml:trace>
  <inkml:trace contextRef="#ctx0" brushRef="#br0" timeOffset="23610.691">10299 0 3840,'0'0'149,"2"1"107,2 1 215,1 0 0,0 0-1,0-1 1,0 1-1,-1-1 1,1 0 0,1 0-1,-1-1 1,-1 1 0,1 0-1,1-1 1,-1 0 0,0-1-1,0 1 1,0-1 0,2 0-471,-2 0 122,0 1 0,0-1 0,1 1 0,0 0 0,-1 0 0,0 1 1,2-1-123,-7 0 8,2 0 1,-1 1-1,-1-1 1,2 1 0,-1-1-1,-1 0 1,2 1-1,-1-1 1,-1 1 0,1-1-1,0 1 1,0 0-1,0-1 1,0 1 0,-1-1-1,1 1 1,-1 0-1,1-1 1,0 2 0,-1-2-1,0 1 1,1 0-1,-1 0 1,1-1 0,-1 1-1,1 0 1,-1 0-1,0 0 1,0 0 0,0 0-1,0 0 1,0-1 0,0 2-1,0-2 1,0 1-1,0 0 1,-1 1-9,-4 12 65,1-1 0,-1 0 0,-2 1 0,0-1 0,0 0 0,-1-1 0,-1 0 1,-7 7-67,-15 23 100,31-42-97,0 0 1,0 1 0,0-1-1,0 0 1,-1 0 0,1 1-1,0-1 1,0 1 0,0-1-1,0 0 1,0 0 0,-1 1-1,1-1 1,0 1 0,0-1-1,0 0 1,0 1 0,1-1-1,-1 1 1,0-1 0,0 0-1,0 0 1,0 1 0,1-1 0,-1 0-1,0 1 1,0-1 0,0 1-1,0-1 1,0 0 0,1 0-3,15 6 191,22-5 174,-33-1-343,32-2 733,-18 0-2295,0 1-5611,-10 1 986</inkml:trace>
  <inkml:trace contextRef="#ctx0" brushRef="#br0" timeOffset="24579.383">10257 1179 2560,'0'0'789,"0"0"86,0 0 42,0 0 86,0 0 21,-5-17 1706,1 9-2535,0 0 0,-1-1-1,0 1 1,-1 1 0,0-1-1,-1 1 1,0-1 0,0 2-1,0-1 1,-1 1 0,-1 0-1,0 0 1,1 0 0,-1 1-1,-1 1 1,0-1-195,8 5 16,0-1 1,1 1-1,-1-1 1,0 1-1,0 0 1,0 0-1,1 0 0,-1 0 1,0 0-1,0 0 1,0 0-1,1 1 1,-1-1-1,0 1 1,1-1-1,-1 1 0,1 0 1,-2-1-1,2 1 1,-1 0-1,1-1 1,-1 1-1,1 0 0,0 0 1,0 0-1,-1 0 1,2 1-1,-3-1-16,-2 5 70,0-1 0,0 0 0,0 0 1,2 1-1,-5 6-70,-1 6 156,0 1 0,2-1 1,0 1-1,2 1 1,1-1-1,1 1 1,1-1-1,0 1 1,3 13-157,-1-32 53,0 0 1,0 1 0,0-1 0,0 0 0,1 0 0,-1 1 0,0-2 0,0 2 0,1-1 0,0 0 0,0 0 0,-1 1 0,1-2 0,0 2 0,0-1-54,0 0 19,0-1 0,-1 0 0,1 1 0,0-1 0,-1 0 0,1 0 0,-1 0 0,1 0 0,0 0 0,0 1 0,-1-1 0,1 0 0,0 0 0,0 0 0,-1 0 0,1 0 0,-1-1 0,1 1 0,0 0 0,-1 0 0,1 0 0,0 0 0,0 0 0,-1-1 0,0 1 0,1 0 0,0-1 0,-1 1 0,1 0 0,-1-1 0,1 1 0,0 0 0,-1-1 0,0 1 0,0-1 0,1 1-19,15-15 155,0 0 1,0-1-1,-2 0 0,5-9-155,5-5 83,0-1-35,-2-1 0,-1-1 0,-2 0 0,-2-2 0,-1 1 0,-3-1 0,-2-1 0,0-3-48,-14 44-180,-16 52 82,11-1 104,4 2-1,1-1 0,5 0 1,7 37-6,-8-76-230,2 0 1,1 0 0,0 0-1,5 9 230,-8-27-1813,3-7-5896,6-6 5486,-3 6 1446,9-13-503,0 0-405</inkml:trace>
  <inkml:trace contextRef="#ctx0" brushRef="#br0" timeOffset="24869.129">10414 1058 7808,'0'6'553,"2"-1"-1,-1 1 1,1 0 0,0 0 0,1-1 0,0 1-1,0 0 1,0-1 0,4 4-553,9 17 1958,122 230 1988,-139-273-12886,2 9 5891,-1-11-3521</inkml:trace>
  <inkml:trace contextRef="#ctx0" brushRef="#br0" timeOffset="25135.176">10585 1095 9088,'0'7'874,"-1"-3"-511,0 0-1,0 0 1,0 0 0,-1 0-1,1-1 1,0 1-1,-2 0 1,1 0-1,0 0 1,-1-1-1,-2 3-362,-36 38 1685,31-35-1491,-22 24-1,-17 15 416,14-17-5038,28-25-3933</inkml:trace>
  <inkml:trace contextRef="#ctx0" brushRef="#br0" timeOffset="25494.628">10668 981 9984,'0'0'384,"2"2"85,25 19 1666,-20-16-1831,0 1 1,-1-1-1,1 0 1,-1 1-1,0 0 1,-1 0 0,2 2-305,-7-7 43,0 1 1,0-1-1,0 1 1,1-1-1,-1 0 1,0 0-1,0 1 1,0-1 0,-1 1-1,1-1 1,0 0-1,0 1 1,-1-1-1,1 0 1,-1 1-1,0-1 1,1 0-1,-1 0 1,-1 1-44,-20 25 340,14-18 7,5-5-190,0 0-1,0-1 1,1 1-1,-1 0 1,1 0 0,0 2-157,1-6 23,1 1 0,0-1 1,0 0-1,0 1 0,0-1 1,0 1-1,0-1 1,0 0-1,0 1 0,0 0 1,0-1-1,0 0 1,0 1-1,0-1 0,1 1 1,-1-1-1,0 0 1,0 0-1,0 1 0,0-1 1,0 0-1,1 1 1,-1-1-1,1 1 0,-1-1 1,0 0-24,2 1 22,-1-1 0,0 1 0,1-1 0,-2 0 0,2 0 0,-1 0 0,1 1 0,-1-1 0,0 0 0,1 0 0,-1 0 0,1 0-1,-2-1 1,2 1 0,0 0-22,39-9-1457,-15 0-4360,-12 4-1948</inkml:trace>
  <inkml:trace contextRef="#ctx0" brushRef="#br0" timeOffset="31872.221">3049 620 11776,'0'0'149,"0"0"128,0 0 193,0 0 63,0 0 107,0 0 85,0 0-42,-1-2 21,-7-26 98,-2 2 0,-1-1 0,-1 1 0,-2 0 0,-16-23-802,26 45 28,1-1-1,0 0 0,-1 1 1,0 0-1,0 0 0,-1 0 1,1 0-1,-1 0 0,0 1 1,0 0-1,-4-2-27,8 4-1,-2 0 1,2 1-1,-1-1 1,0 0-1,1 1 1,-1 0-1,0-1 0,1 1 1,-2-1-1,2 1 1,-1 0-1,0 0 0,0 0 1,0 1-1,0-1 1,1 0-1,-1 1 1,0-1-1,0 0 0,0 1 1,1 0-1,-1-1 1,0 2-1,1-2 0,-1 1 1,1 0-1,-1 0 1,1 0-1,-1 0 1,1 0-1,-1 0 0,2 1 1,-2-1-1,1 0 1,1 1-1,-2-1 0,1 1 1,1-1-1,-1 1 1,0 0 0,-8 18-4,1 0 0,1 1 0,1-1 0,1 1 0,-2 19 4,-1 3-2,3-21 13,2-12 4,0 0-1,1 0 1,1 1 0,0-1-1,0 1 1,1-1 0,1 1-1,0 0-14,-1-11 7,0 0-1,1 1 0,-1-1 1,0 0-1,0 1 1,1-1-1,-1 0 0,0 0 1,1 0-1,-1 0 0,0 1 1,0-1-1,0 0 0,1 0 1,-1 1-1,1-1 0,-1 0 1,1 0-1,-1 0 0,0 0 1,0 0-1,0 0 1,1 0-1,-1 0 0,1 0 1,-1 0-1,1 0 0,-1 0 1,0 0-1,0 0 0,1 0 1,-1 0-1,0 0 0,1 0 1,-1 0-1,1-1 0,-1 1 1,0 0-1,0 0 1,0-1-1,1 1 0,-1 0-6,14-7 117,2-8-37,-1-1 0,-1 0 1,-1 0-1,0-1 0,-2-1 0,0 0 0,-2 0 0,0 0-80,19-47 118,10-46-118,-33 95 9,37-143 256,-36 129-274,-7 81-225,-9 0 99,1-17 10,4 0 1,-2 30 124,8-5-32,2 0 0,4-1 0,3 1 0,14 47 32,-19-83 564,-5-19-184,0-13-322,-1-12-2617,4 0-4161,0 5-2176</inkml:trace>
  <inkml:trace contextRef="#ctx0" brushRef="#br0" timeOffset="32589.003">3393 443 10240,'-1'-2'398,"0"0"1,0 1-1,1 0 1,-1-1-1,1 1 1,-1-1-1,1 1 1,0-1-1,-1 0 0,1 1 1,0-1-1,0 0 1,0 1-1,1-1-398,-5-22 1696,4 21-1599,-2 0 0,1-1 0,-1 1 1,1 1-1,-2-2 0,2 1 0,-1 1 0,-1-1 0,1 0 0,-1 0 0,0 1 0,1 0 0,-1-1 1,0 1-1,-1 1 0,2-1 0,-1 0 0,-1 0 0,0 1 0,0-1 0,1 0-97,-2 2 9,1-1-1,-1 0 0,1 1 1,0 0-1,0 0 0,-1 0 1,1 0-1,0 1 0,-1 0 1,1-1-1,0 1 0,-1 0 0,1 1 1,0-1-1,1 1 0,-2 0 1,1-1-1,1 1 0,-1 0-8,-3 2 0,1 1-1,0-1 1,0 1-1,0 0 1,1 0-1,0 1 1,-1-1-1,2 1 1,0 0-1,-1-1 1,1 2-1,1-1 1,0 1 0,0 0-1,1-1 1,-1 1-1,2 0 1,-1 0-1,1 1 1,0-1 6,0-1 0,1 0-1,0 1 1,1 0 0,0-1 0,0 0 0,0 1-1,1-1 1,0 1 0,0-1 0,1 0 0,0 0-1,0 0 1,1 0 0,-1-1 0,2 1 0,-1-1-1,1 1 1,0-2 0,4 4-6,-4-4 79,1 0 0,0-1 0,0 1 0,0-1 0,0-1 0,1 1 0,0-1 0,-1 0 0,1 0 1,0-1-1,1 1-79,28 1-7824,-36-3-1200</inkml:trace>
  <inkml:trace contextRef="#ctx0" brushRef="#br0" timeOffset="33202.389">2770 850 13440,'0'0'128,"0"0"0,17 2 810,14 2-215,0-1 0,0-2 1,0-1-1,0-1 0,28-3-723,37-10 1144,20-7-1144,14-2 701,-113 21-634,-11 2-183,-1-1 0,0 1 0,1-2-1,-1 1 1,0 0 0,1-1 0,0 0 116,-5 2-2198,-1 0-4073,-3 0-773,-1 1 6085,-1 0 578,-2 1-963</inkml:trace>
  <inkml:trace contextRef="#ctx0" brushRef="#br0" timeOffset="33879.466">3049 1313 9088,'2'-5'733,"0"-1"1,0 1 0,-1 0-1,0 0 1,0-1-1,-1 1 1,1-1-1,-1-1-732,-1-1 450,1-1 1,-1 0 0,0 1-1,-2 0 1,-1-7-452,2 10 79,0 0-1,1 1 1,-2-1-1,0-1 1,1 2 0,-1 0-1,0-1 1,-1 1 0,0-1-1,0 1 1,0 0-1,0 1 1,0-1 0,-1 1-1,0-1 1,0 1 0,0 0-1,0 1 1,-3-2-79,6 4 4,1-1-1,-1 1 1,1 0 0,-1 0-1,1 0 1,-1 0 0,1 0 0,-1 1-1,1-1 1,-1 0 0,1 0 0,-1 1-1,1-1 1,-1 1 0,2-1 0,-2 1-1,1 0 1,-1-1 0,1 1 0,0-1-1,0 2 1,0-2 0,0 1 0,0 0-1,0 0 1,0 0 0,0 0 0,1 0-1,-1 0 1,0 1 0,0 0-4,-4 5-3,1 0 1,0 1 0,0 0-1,1 1 3,2-9 0,-6 19 0,1-2 0,0 2 0,2-1 0,0 1 0,2 0 0,0 0 0,2-1 0,0 2 0,2-1 0,0 0 0,-2-17 12,0 0 0,0 0 0,0-1-1,1 0 1,-1 1 0,1-1-1,-1 1 1,1-1 0,0 1-1,0-1 1,-1 1 0,1-1-1,0 0 1,0 1 0,0-1 0,1 0-1,-1 1 1,0-2 0,0 1-1,1 1 1,-1-2 0,1 1-1,-1 0 1,1 0 0,0 0-1,-1-1 1,1 1 0,0-1-12,1 0 25,0 0 1,-1 0 0,1 0-1,0-1 1,-1 1 0,1-1-1,0 0 1,-1 1 0,1-2-1,-1 2 1,0-2 0,0 1-1,1 0 1,-1 0 0,0-1-1,0 0 1,0 1 0,1-2-26,9-8 73,-1 0 0,0 0 0,-1-1 1,-1 0-1,0-1 0,-1 0 0,-1 0 1,0-1-1,-1 1 0,-1-1 0,3-8-73,3-19 102,-2 0-1,-3-1 0,0-17-101,-4 10 63,-1 34-177,-2 37-48,7 106 139,0-18 24,-3 51-1,-3-140-64,-1-16-43,1 0 0,0 1 1,0-1-1,1 0 1,-1 0-1,2 0 1,-2 0-1,3 0 0,-2 0 107,0-5-334,-1 0-1,1 0 1,-1 0 0,0 0-1,0 0 1,0 0-1,1 0 1,-1 0-1,1 0 1,-1 0-1,1 0 1,-1 0-1,0 0 1,0 0 0,0 0-1,1 0 1,-1 0-1,0 0 1,1 0-1,-1-1 1,1 1-1,-1 0 1,0-1-1,0 1 1,0 0 0,0 0-1,0 0 1,1-1 334,-1 1-86,11-11-6996,0-2 5055</inkml:trace>
  <inkml:trace contextRef="#ctx0" brushRef="#br0" timeOffset="34501.043">3283 1109 11392,'0'0'640,"0"0"42,0 0 172,0 0-44,0 0-340,0 0-65,1 17 1003,8 11-811,1 1-1,1-2 1,2 0 0,1 1-597,0 0 441,-1 1 1,-1 0 0,4 20-442,-11-18 237,0-1 644,-2-23-5542,-1-9-6217,13-36 7657,-9 18 1642</inkml:trace>
  <inkml:trace contextRef="#ctx0" brushRef="#br0" timeOffset="34816.617">3524 1136 16256,'-7'12'404,"0"-2"0,-1 1 1,0-1-1,0-1 1,-1 1-1,-1-1 1,-10 7-405,-3 6 368,-58 51 494,17-17-572,2 5-290,62-59-10900,6-3 5986,11-7 3396,-13 6 952,24-9-991</inkml:trace>
  <inkml:trace contextRef="#ctx0" brushRef="#br0" timeOffset="35884.723">5279 604 9984,'0'0'384,"0"0"85,0 0 342,0 0 63,0 0-63,2-5 21,-2 3-738,8-30 1142,-2-1 1,-2 0-1,-1-4-1236,-2 28 133,-1 0-1,-1 0 0,1 0 0,-2 0 0,1 0 0,-2 0 0,1 1 0,-2-1 1,2 1-1,-2 0 0,-1-1 0,0 1 0,0 0 0,-4-4-132,9 12 1,-1 0-1,1-1 1,0 0 0,0 1-1,-1 0 1,1-1 0,-1 1 0,0-1-1,1 1 1,0 0 0,-1 0-1,0-1 1,1 1 0,-1 0-1,1 0 1,-1 0 0,0-1-1,1 1 1,-1 0 0,1 0-1,-1 0 1,0 0 0,1 0-1,-1 0 1,0 0 0,1 0-1,-1 0 1,1 0 0,-2 0-1,1 1 0,0-1 0,-1 1 1,1-1-1,0 2 0,0-2 0,0 1 1,-1 0-1,2 0 0,-1 0 1,-1 0-1,2 0 0,-1 0 0,0 1 0,-18 35-2,18-35 2,-8 26 0,1 0 0,0 1 0,3-1 0,1 2 0,1-2 0,3 4 0,-1-30 13,1-1 1,0 1-1,0 0 0,0 0 0,1 0 0,-1 0 0,0 0 0,1-1 0,0 1 0,-1 0 0,1-1 0,0 1 0,0 0 1,0-1-1,1 2-13,-2-2 7,0-1 1,1 0 0,-1 0-1,1 0 1,-1 0 0,1 1-1,-1-1 1,0 0 0,0 0 0,1 0-1,-1 0 1,1 1 0,0-1-1,-1 0 1,0 0 0,0 0-1,1 0 1,0 0 0,-1 0-1,1 0 1,-1-1 0,0 1-1,0 0 1,1 0 0,-1 0 0,1-1-8,14-10 115,12-21 35,-2-1-1,-1-1 0,-3-1 1,-1-1-1,8-24-149,-9 20 81,-3-2 0,-2 0 0,-2 0 0,-2-1 0,2-33-81,-12 61-24,-5 21-47,-6 21 38,-8 44 33,3-1 0,-4 73 0,11-44 0,5 13 0,4-112-87,-1 1-1,1-1 0,0 1 1,0-1-1,0 0 0,0 1 1,0 0-1,0-1 0,0 0 1,0 0-1,0 1 0,0 0 1,0-1-1,1 0 0,-1 1 1,0-1-1,0 0 0,1 0 1,-1 1-1,0-1 1,0 1-1,0-1 0,0 0 1,1 0-1,-1 1 0,1-1 1,-1 1-1,1-1 0,-1 0 1,0 0-1,0 0 0,1 1 1,0-1-1,-1 0 0,1 0 1,-1 1-1,1-1 88,17-7-7828,-8 1 724</inkml:trace>
  <inkml:trace contextRef="#ctx0" brushRef="#br0" timeOffset="36263.415">5913 376 12800,'-3'-2'352,"-1"1"1,0-1-1,0 0 0,2 0 1,-2 0-1,1-1 1,0 1-1,0 0 1,0-1-1,1 0 1,0 1-1,-1-2-352,-17-15 1040,14 16-926,2 0 1,-1 0-1,0 0 1,-1 1-1,0 0 1,1-1-1,-1 1 1,0 1 0,0 0-1,1 0 1,-1-1-1,-1 2 1,-4-1-115,1 1 52,0 0 0,0 1 0,0 0 0,0 0 1,0 1-1,0 0 0,1 1 0,-5 1-52,-1 0 11,2 2 0,-1 0 0,1 1 0,0-1 0,1 2 0,0 0 0,0 0 0,1 1 0,0 0-1,0 1 1,-3 5-11,10-11 0,0 1-1,1 0 1,-1 0-1,1 0 0,0 0 1,1 1-1,0-1 0,0 1 1,0-1-1,1 1 1,0 0-1,0-1 0,1 1 1,-1 3 0,2-5 13,-1 0-1,1 1 1,0-1 0,0-1 0,1 2 0,-1-1-1,1-1 1,0 1 0,0 0 0,0 0 0,1-1-1,0 1 1,0-1 0,0 0 0,0 0 0,1 1-1,0-2 1,-1 1 0,5 2-13,1-1 31,-1 1 0,1-1 1,0-1-1,0 0 0,1 0 0,-1 0 0,1-1 0,0-1 1,0 1-1,0-2 0,9 2-31,-10-2-1012,-1 0 1,1-1-1,-1 0 1,1 0 0,0-1 1011,-8 2-4608,-1 0-3072</inkml:trace>
  <inkml:trace contextRef="#ctx0" brushRef="#br0" timeOffset="36707.579">5113 765 11008,'0'0'384,"0"0"128,0 0 533,0 0 107,0 0-405,0 0-129,0 0-63,0 0 21,0 0-128,13 0 320,180-5 693,-1-7 0,20-9-1461,-195 18 966,1 1-5141,-18 6-1081,-11 4-2470,3-2 4590</inkml:trace>
  <inkml:trace contextRef="#ctx0" brushRef="#br0" timeOffset="37369.748">5475 1103 13568,'0'-1'127,"0"0"1,-1-1 0,1 0-1,-1 1 1,1-1 0,-1 1-1,0 0 1,0-1 0,1 1-1,-1 0 1,0 0 0,0-1-1,0 1 1,0 0 0,0 0-1,-1 0 1,1 0 0,-1 0 0,1 0-1,-1 0 1,1 0 0,-1 1-128,-37-23 1692,35 22-1665,-1-1-1,0 1 1,1 0 0,-2 0 0,1 0-1,0 0 1,1 1 0,-2 0 0,1 0-1,0 0 1,0 0 0,0 0 0,0 1-1,0 0 1,0 0 0,0 0 0,0 1-1,1-1 1,-1 1 0,1 0 0,0 0-1,-1 0 1,1 1 0,0 0 0,-1-1-1,2 1 1,-1 0 0,1 0 0,-1 1-27,-5 5 25,0 0 0,0 1 0,1 1 0,0-1 1,2 1-1,-1-1 0,1 2 0,1-1 0,-3 10-25,3-9 13,2-1 0,0 2 0,0-1 0,1 0-1,1 1 1,0 0 0,1-1 0,1 1 0,0-1-1,2 9-12,-3-20 15,1 0 0,-1 0-1,1 0 1,-1 0 0,1 0-1,-1 0 1,0 0 0,1 0-1,0 0 1,-1 0 0,1 0-1,0-1 1,0 1 0,0 0-1,0 0 1,0 0 0,0-1-1,0 1 1,0 0 0,0-1-1,1 0 1,-2 1 0,3-1-15,-1 1 24,0-1 0,0 1 1,0-1-1,1 0 1,-1 0-1,0 0 0,0-1 1,1 1-1,-1-1 1,0 1-1,0 0 1,0-1-1,1 1-24,5-4 56,-1 1 0,1 0-1,-1-1 1,0 0 0,0 1 0,0-2 0,-1 0-56,8-6 74,-2-1 0,-1 0 0,1-1 0,-2 0 0,0-1 0,-1 1 0,-1-1 1,5-10-75,11-29 352,11-42-352,-25 68 36,-1 2-18,8-25 241,3-17-259,-37 101 0,8 8-5,1-2 0,2 2-1,3 0 1,1 0 0,4-1-1,0 1 1,3 0 0,4 8 5,-8-43-219,8 27-964,2-13-7335,-5-13 433</inkml:trace>
  <inkml:trace contextRef="#ctx0" brushRef="#br0" timeOffset="37835.138">5664 1191 11520,'1'-12'1800,"0"0"0,0 1 0,2-1 0,0-1-1800,19-47 1736,-1 19-1457,21-30-279,-41 70 0,-1 0 0,2-1 0,-2 0 0,1 1 0,1 1 0,-2-2 0,2 1 0,-1 0 0,0-1 0,1 2 0,-1-1 0,1 0 0,-1 0 0,-1 1 0,1 0 0,-1 0 0,1 0 0,-1 0 0,0 0 0,0 0 0,1 0 0,-1 0 0,1 0 0,-1 0 0,0 0 0,0 0 0,1 0 0,-1 0 0,1 0 0,-1 0 0,1 0 0,-1 0 0,0 0 0,0 1 0,1-1 0,-1 0 0,0 0 0,1 1 0,-1-1 0,0 0 0,1 0 0,-1 0 0,0 1 0,0-1 0,0 0 0,0 0 0,0 1 0,3 3 0,-1 0 0,-1 1 0,1-1 0,-1 0 0,1 1 0,-1 2 0,0-2 0,12 55 116,-1-3-122,16 40 6,-22-80 39,2-1 0,-1 2 0,2-2 1,1 0-1,0-1 0,1 1 0,9 8-39,-19-23 19,0 0-1,0 1 0,0-1 0,-1 0 0,2 0 1,-1 0-1,0 0 0,1 0 0,-2 0 0,2 0 0,-1 0 1,1-1-1,-1 1 0,1-1 0,-1 1 0,1 0 1,-1-1-1,1 0 0,-1 1 0,1-1 0,0 0 1,-1 0-1,2 1-18,-2-2-119,0 0 0,0 1 0,1-2 1,-1 2-1,0-1 0,1 0 0,-2 0 1,1 0-1,0 0 0,0 0 0,0 0 1,0 0-1,-1 0 0,1 0 0,0-1 1,0 1-1,-1 0 0,0 0 0,0 0 1,1 0-1,-1-1 0,1 1 0,-1-1 0,0 1 119,16-70-11498,-11 45 6613</inkml:trace>
  <inkml:trace contextRef="#ctx0" brushRef="#br0" timeOffset="38146.151">6107 988 14336,'-3'6'342,"-1"-2"1,-1 0 0,0 0 0,1 1 0,-1-1 0,-1-1 0,1 1 0,-1-1 0,1 0 0,-1-1 0,-4 3-343,-19 10 771,-46 36 579,3 2 0,-42 43-1350,42-36 564,47-41-410,15-12-2484,9-6-1723,1-1-6997</inkml:trace>
  <inkml:trace contextRef="#ctx0" brushRef="#br0" timeOffset="39220.706">7303 516 9856,'0'0'128,"0"0"85,0 0 363,0 0 149,0 0-63,6-16 1748,-1-2-1855,-2 0 0,0 0-1,0 0 1,-3 0-1,0-1 1,0 1 0,-2 0-1,-1-1 1,-1-3-555,3 19 18,0 2-1,1-2 1,-1 0 0,1 2 0,-2-2-1,1 1 1,0 0 0,0 0-1,-1 0 1,1 0 0,-1 0 0,1 0-1,-1 0 1,0 0 0,0 0-1,-2 0-17,2 1 0,0 0 0,1 1 0,-1 0-1,0 0 1,1 0 0,-2 0 0,2 0 0,-1 0-1,0 0 1,1 0 0,-2 0 0,2 0-1,0 1 1,-2 0 0,2-1 0,-1 1-1,1 0 1,-1-1 0,0 1 0,1 0 0,-1 0-1,1-1 1,0 2 0,-1-2 0,1 2-1,0-1 1,-7 5 0,1 1-1,-1 0 1,2 0-1,-1 0 1,1 0-1,1 2 1,0-2-1,0 1 0,0 1 1,1-1-1,1 0 1,0 1-1,0 1 1,-4 13-30,2 1 0,0-1 0,2 2-1,1 7 31,2-25 3,0-1 0,0 0-1,0 1 1,1-1-1,0 0 1,1 1-1,-1-1 1,2 0-1,0 1-2,-3-5 6,1-1-1,0 0 0,0 1 0,-1-2 0,2 1 0,-1 1 1,-1-1-1,2 0 0,-1 0 0,0 0 0,0 0 1,1-1-1,-1 2 0,1-2 0,-1 1 0,1 0 0,1 0-5,-1-1 10,0 1-1,1-1 0,-1 0 0,1 0 0,-1 0 0,0 0 0,0 0 0,1 0 0,0-1 0,-1 0 0,0 1 0,0-1 0,0 0 0,1 1 0,-1-1 0,1-1-9,3 0 30,-1-2-1,1 1 1,-1-1-1,0 1 1,0-2-1,0 1 1,-1 0 0,1-1-1,-1 1 1,0-1-1,0 0 1,1-4-30,7-13 88,0 0 1,3-11-89,-11 25 2,32-76 348,2-21-350,-25 64 4,-3-1 0,-1-1 0,0-26-4,-8 63-10,-1 3 1,1 1 0,-1 0 0,0-1 0,0 1 0,0 0 0,0-1 0,0 1 0,-1 0 0,0 0 0,1-1-1,-1 1 1,0 0 0,0-1 9,-5 15-256,-5 29 135,1 1-1,-3 35 122,5-28-13,1 18 99,3 0-1,3 0 0,9 56-85,-7-93 235,-1-30-336,0 0 1,1 0-1,-1-1 0,0 1 0,0 0 0,1 0 1,-1 0-1,0 0 0,0-1 0,0 1 1,1 0-1,-1 0 0,0-1 0,1 1 1,-1 0-1,1 0 0,-1 0 0,0 0 1,0 0-1,1 0 0,-1 0 0,0 0 1,1 0-1,-1 0 0,1 0 0,-1 0 1,0 0-1,0 0 0,1 0 0,-1 0 1,1 0-1,-1 0 0,1 0 0,-1 0 1,0 0-1,0 0 0,0 0 0,1 1 1,-1-1-1,1 0 0,-1 1 0,0-1 1,1 0-1,-1 0 0,0 0 0,0 0 0,0 1 1,0-1-1,0 0 0,1 0 0,-1 0 1,0 1-1,0-1 0,0 1 0,0-1 1,1 0-1,-1 0 0,0 1 0,0-1 1,0 0-1,0 1 0,0-1 0,0 0 1,0 0-1,0 1 101,8-8-9813</inkml:trace>
  <inkml:trace contextRef="#ctx0" brushRef="#br0" timeOffset="39691.823">7824 310 14720,'-4'-4'136,"0"0"0,1 1 0,-1 0 1,0-1-1,-1 1 0,1 1 1,-1-2-1,0 2 0,0 0 1,0-1-1,0 2 0,-1-1 1,1 0-1,0 1 0,0 0 0,-1 0 1,1 0-1,-1 1 0,0 0 1,1-1-1,-1 2 0,1-1 1,-1 0-1,0 1 0,1 0 1,-1 0-1,0 1 0,1-1 0,0 1 1,-1 1-137,-1-1-6,-1 1 0,2 1 0,-2-1 1,2 1-1,0 0 0,-1 1 0,1-1 1,0 1-1,1 0 0,0 0 0,0 0 0,0 1 1,1 0-1,-1 0 0,2 0 0,-1 0 1,1 0-1,0 1 0,1-1 0,0 1 0,-1 0 6,2 2 22,0-1-1,1 0 0,0 1 0,1-2 0,0 1 1,0 1-1,1-2 0,0 2 0,1-2 0,0 1 1,0 0-1,1-1 0,0 1 0,0-1 0,1 0 1,1 0-1,0-1 0,5 6-21,-6-7 45,1 1 0,0-1 0,0 0 0,1 0 0,0 0 0,-1-1-1,2 0 1,-1 0 0,1-1 0,0 0 0,0 1 0,0-2 0,0 0 0,0 0 0,1 0 0,-1-1 0,1 0 0,0 0-1,-1-1 1,9 0-45,1-4-680,-11-1-3256,-8-1-5890,-6 4 4429</inkml:trace>
  <inkml:trace contextRef="#ctx0" brushRef="#br0" timeOffset="40122.809">7048 731 11264,'-4'1'2969,"8"0"-1119,19 2-493,34 4-920,83-7 373,0-6 1,14-6-811,-15 2 320,-79 4-194,-10 3 25,19-1-151,-64 6-1656,-14 1-1439,7-2 2257,-13 3-9188</inkml:trace>
  <inkml:trace contextRef="#ctx0" brushRef="#br0" timeOffset="40898.122">7325 1181 11520,'2'-8'417,"-1"-1"0,1-1 0,-1 1 0,-1 0 1,0 0-1,0 0 0,-2 0 0,1 0 0,-1 0 0,-1 0 1,0 0-1,0 1 0,0 0 0,-2-1 0,1 1 0,-1 0 1,-1 0-1,-4-5-417,9 11 14,0 1 0,-1 1 0,1-2 0,-1 1 0,1 0 0,-1 1 0,1-2 0,-1 2 0,1-1 0,-1 1-1,1-1 1,-1 0 0,0 1 0,1 0 0,-1-1 0,0 1 0,0-1 0,0 1 0,0 0 0,-1 0-14,0 1 5,0 0-1,-1-1 1,1 1-1,-1 0 1,1 0-1,0-1 1,0 2-1,0 0 1,0-1-1,-3 2-4,-2 2-4,-1 1-1,2 0 1,-1 1 0,1-1 0,0 1-1,-5 7 5,4-3 2,0 0-1,2 0 0,-1 1 1,2 0-1,0 0 0,0 0 1,2 0-1,0 1 0,0 0 1,1-1-1,1 1 0,1 0 1,0-1-1,0 1 0,1 0 1,4 10-2,-5-21 11,0-1 1,1 1-1,0-1 1,0 1-1,-1-1 1,1 1 0,0-1-1,0 0 1,0 1-1,0-1 1,0 0-1,0 0 1,0 1-1,1-1 1,-1 0-1,1 0 1,-1 0 0,1 0-1,-1-1 1,1 1-1,1 0-11,0 0 17,0 0 0,0 0 0,0-1 0,0 0 0,0 0 1,0 1-1,0-1 0,0-1 0,0 1 0,0 0 0,1 0 0,0-1-17,4-1 37,1 0 1,0-1-1,-1 0 1,0 0-1,1 0 0,-1-1 1,-1-1-1,6-2-37,8-9 93,-1-1-1,-1 0 0,0-1 0,-1-1 0,-2 0 1,0-1-1,-2-1 0,0 0 0,3-9-92,-1-2 111,-1-2 1,-2 0-1,-1 1 1,-2-3-1,4-34-111,-14 69 18,2-19-47,-4 17-36,-5 8 13,-2 9 13,1 1 1,1 0-1,0-1 1,1 2-1,1-1 0,-3 14 39,0 9-54,2 2-1,0 7 55,5-9-16,1 0 0,1 1 0,3-1 0,7 23 16,-11-57-217,1 0 1,0-1 0,0 1-1,1-1 1,-1 1 0,1-1-1,0 1 1,-1-1 0,2 1 0,0-1-1,-1-1 1,2 2 216,-4-3-431,2 0-1,-1 0 1,0-1 0,0 1 0,1 0-1,-1-1 1,1 1 0,-1 0 0,1-1-1,-1 0 1,1 0 0,-1 1 0,1-1-1,-1 0 1,1 0 0,-1 0 0,1 0-1,-1 0 1,1 0 0,0 0 0,-1-1 0,1 1-1,-1 0 1,1 0 0,-1-1 0,1 0-1,-2 1 1,2-1 0,-1 0 0,1 1-1,-1-2 1,0 2 0,1-1 0,0-1 431,3-2-262,0 0 0,0 0 0,1-2 0,-2 2 1,0-1-1,3-4 262,-7 9-8,19-22-1080</inkml:trace>
  <inkml:trace contextRef="#ctx0" brushRef="#br0" timeOffset="41356.176">7631 1191 10368,'-1'0'140,"1"0"1,-1 0-1,1 0 1,-1 0-1,1 0 1,0 0-1,0-1 1,-1 1-1,1 0 0,-1 0 1,1 0-1,-1 0 1,1 0-1,0 0 1,0 0-1,-1-1 1,1 1-1,-1 0 1,1-1-1,0 1 1,-1 0-1,1 0 1,0 0-1,0-1 1,0 1-1,0 0 1,-1 0-1,1-1 1,0 1-1,0-1 0,0 1 1,0 0-1,-1 0 1,1-1-1,0 1 1,0-1-1,0 1 1,0 0-1,0 0 1,0-1-1,0 0-140,8-20 1568,22-25-1742,-27 42 572,16-23-98,6-8 275,23-23-575,-47 57 1,-1 0 0,0 1 0,1-1 0,0 1 0,0-2-1,-1 2 1,1 0 0,0-1 0,0 0 0,0 1 0,0-1 0,-1 1 0,2-1 0,-1 1 0,1-1-1,-2 1 2,1 0 0,-1 1 0,0-1 0,0 0 0,1 0 0,-1 0 0,1 0 0,-1 0 0,0 0 0,1 0 0,-1 0 0,0 0 0,0 0 0,1 1 0,-1-1 0,0 0 0,1 1 0,-1-1 0,0 0 0,1 0 0,-1 0 1,0 1-1,0-1 0,0 0 0,0 1 0,0-1 0,0 0 0,1 0-2,4 26 162,-4-21-118,12 85 769,-4 16-813,2 21 617,-9-114-532,-2-16-2237,1 0 0,0-1 0,0 1 0,1 0-1,-1-1 1,1 1 0,1-2 2152,2-4-3132,3-11 871</inkml:trace>
  <inkml:trace contextRef="#ctx0" brushRef="#br0" timeOffset="41611.774">7970 1046 14208,'-111'83'4363,"27"-20"-1537,-75 42-2826,154-102 498,-8 5-3996,10-8-357,6-6-895,2-1-2098</inkml:trace>
  <inkml:trace contextRef="#ctx0" brushRef="#br0" timeOffset="42740.119">11469 527 11776,'0'0'128,"0"0"42,0 0 172,0 0 63,0 0 86,0 0 63,0 0 172,-1-2-1,0-4-586,-1 0 1,0 1 0,-1-1-1,1 1 1,-1-1-1,-1 1 1,0 0-1,1 0 1,-1 0-1,0 0 1,-1 1-1,0-1 1,0 1 0,0 0-1,-1 0 1,1 0-1,-1 1 1,0 0-1,0 0 1,0 0-1,-1 1 1,1 0 0,-1 0-1,-5-1-139,10 3 1,-1 0 0,0 0 0,1 0 0,0 0 0,-1 0 0,1 1 0,0 0 0,-1-1 0,1 1-1,0 0 1,0 0 0,0-1 0,0 2 0,0-1 0,0 0 0,0 1 0,0-1 0,0 0 0,1 0 0,-1 1 0,0 0 0,1-1 0,0 1 0,0 0-1,-1 0 0,-5 7 0,1 1-1,1 0 0,-1 0 0,0 3 1,4-7 1,-1-2 0,-14 33-4,-6 23 3,20-49 3,0-1 0,0 1 0,1 1 0,1-1 0,0-1 0,1 2 0,0-1 0,1 1-3,-1-11 17,0 0-1,0 0 1,0 0 0,0 0 0,0 0 0,1 0-1,-1 0 1,0 0 0,1-1 0,-1 2 0,1-2 0,-1 1-1,0 0 1,1 0 0,0-1 0,0 1 0,-1 0-1,1-1 1,0 1 0,0 0 0,-1-1 0,1 1 0,0 0-1,0-1 1,0 0 0,0 1 0,1-1-17,-1 0 27,1 0 0,-1 0 0,2 0 0,-2 0 0,1 0 1,-1 0-1,1 0 0,0-1 0,-1 1 0,1-1 0,-1 1 0,1-1 0,-1 0 1,1 0-1,-1 1 0,1-1-27,7-5 92,0 0 1,-1 0 0,0-1-1,7-7-92,7-9 88,0-2 0,-2-1-1,-2 0 1,-1-1 0,0-1-1,-1-4-87,11-27 57,-3-2 0,6-27-57,-22 62 26,-1 1 0,-1-1-1,-3 0 1,0-1-1,-1-12-25,-6 26-57,3 13 53,1-1 0,0 1 0,-1 0 0,1 0 0,0 0 0,0 0 1,0 0-1,-1 0 0,1 1 0,-1-1 0,1 0 0,0 0 0,0 0 0,0 0 0,-1 0 0,1 0 0,0 0 0,-1 0 0,1 0 0,0 0 0,-1 1 0,1-1 0,0 0 0,0 0 0,0 0 1,0 0-1,0 1 0,-1-1 0,1 0 0,0 1 4,-15 24-187,-1 21 184,2 1 1,2 1 0,3 0-1,2 1 1,3-1-1,2 1 1,3 0 0,3 0-1,5 22 3,-3-44-362,-4-27 68,-1 0 1,0 0 0,0 0-1,-1 0 1,2 0 0,-1 0-1,0-1 1,0 1 0,0-1-1,0 1 1,0 0 0,0-1 0,0 1-1,0 0 1,0-1 0,-1 0-1,1 1 1,0-1 0,0 0-1,-1 1 294,25-19-6846,16-5 3580,-22 13 2499,7-5-1196</inkml:trace>
  <inkml:trace contextRef="#ctx0" brushRef="#br0" timeOffset="43123.65">11949 336 13824,'-20'-7'1173,"11"3"-1021,-1 1 0,1 1 0,-1 0 0,0 0 0,1 1 0,-1-1 0,0 2 0,0-1 1,0 1-1,0 1 0,0-1 0,0 2 0,0-1 0,1 1 0,-1 0 0,1 0 0,0 1 0,-1 1 0,1-1 0,-3 3-152,-1 1 40,0 0 1,1 0-1,0 1 0,1 1 0,0 0 0,0 0 0,1 0 0,0 1 0,2 1 0,-1-1 0,1 2 0,1-1 0,-1 3-40,6-11 32,0-1 0,1 2 0,0-1 0,-1-1 0,2 1 0,-2 1 0,2-1 0,-1 0 0,1 0 0,0 0 0,0 1 0,0-1 0,0 0 0,0 0 0,1 0 0,0 1-1,0-2 1,-1 1 0,2 0 0,-1 1 0,1-2 0,-1 1 0,1 0 0,0-1 0,0 1 0,0 0 0,1-1 0,-1 1 0,2 0-32,2 1 60,-1 0 0,1 0 1,1-1-1,-1 0 0,1 0 1,-2 0-1,2 0 0,1-2 1,-2 1-1,1 0 0,0 0 0,0-2 1,0 1-1,7 0-60,10-1 29,-1-1 0,21-2-29,-6-2-5263,-27 3-5254</inkml:trace>
  <inkml:trace contextRef="#ctx0" brushRef="#br0" timeOffset="43535.36">11252 920 10368,'0'-2'-116,"0"2"262,0-1 0,0 1 1,0-1-1,0 1 0,0 0 1,0-1-1,0 1 1,0 0-1,0-1 0,0 0 1,0 1-1,1 0 0,-1-1 1,0 1-1,0-1 0,0 1 1,0 0-1,0-1 1,1 1-1,-1-1 0,0 1 1,1 0-1,-1 0 0,1-1 1,-1 1-1,0 0 1,0 0-1,1-1 0,-1 1 1,1 0-1,0-1 0,-1 1 1,0 0-1,0 0 0,1 0 1,0 0-1,-1 0 1,1 0-1,-1 0 0,0 0 1,1 0-1,0 0 0,-1 0 1,0 0-1,1 0 0,-1 0 1,1 0-1,0 0 1,-1 0-1,0 0 0,1 0 1,-1 1-1,1-1 0,0 0 1,-1 1-1,0-1-146,6 0-763,70 7 1579,1-4 1,-1-2 0,32-5-817,229-26-2194,-335 30-1625,-2 0-5951</inkml:trace>
  <inkml:trace contextRef="#ctx0" brushRef="#br0" timeOffset="44250.81">11521 1271 12288,'1'-12'450,"-2"1"0,1-1 0,-2 1 0,0-1 0,-1 1 0,0 0 0,-1 0 1,0 0-1,-1 1 0,-5-8-450,9 16 35,0 0 1,-1 1 0,1-1-1,-1 0 1,0 0 0,1 1-1,-1-1 1,0 1 0,0 0-1,0-1 1,-1 1-1,1 0 1,0 0 0,0-1-1,-1 2 1,1-1 0,-1 0-1,0 1 1,1-1 0,-3 1-36,1-1 23,0 1 0,-1 1 1,1-1-1,0 0 0,0 1 1,0-1-1,0 2 0,0-1 1,-1 0-1,2 1 0,-1-1 1,-1 1-24,-6 4 20,0 0 0,0 0-1,2 1 1,-1 1 0,0-1 0,2 1 0,-1 0 0,1 1-20,-1 1 32,1-1 1,1 2 0,-1-1 0,2 1-1,1 0 1,-1 1 0,2-1-1,-1 1 1,3 0 0,-1-1 0,0 1-1,1 0 1,1 0 0,1 0-1,0 6-32,0-15 18,1 0-1,-1 0 1,1-1 0,0 1-1,-1-1 1,1 1-1,0-1 1,0 1-1,1-1 1,-1 1-1,1-1 1,-1 0-1,1 0 1,0 1-1,0-1 1,0 0-1,0 0 1,1 0-1,-1-1 1,0 1-1,1 0 1,-1-1-1,1 0 1,0 0-18,1 1 35,0-1-1,-1 0 1,2-1 0,-1 1-1,0 0 1,0-1 0,0 0 0,0 0-1,0 0 1,0-1 0,1 0-1,-2 1 1,1-1 0,0 0 0,0 0-1,0 0 1,-1 0 0,1-1-35,7-3 34,-2 1-1,0-2 1,1 1 0,-1-1 0,-1-1 0,0 1-1,0-1 1,-1 0 0,1-1 0,-2 0 0,0 1 0,0-1-1,0-1 1,-1 0 0,0 1-34,13-27-13,-3-1 0,-1 1 0,0-10 13,-4 16 22,-9 25-29,14-37 121,4-33-114,-20 65-111,-3 12 123,4-3-20,-4 8 9,2-1 1,-1 1-1,1 0 0,0 0 0,1 0 0,1 0 0,-1-1 0,1 2 0,1-1-1,-2 1 12,2 152 222,-2-141-338,1 1 0,1-1-1,4 18 105,8 2-3697,-11-38 2663,-1 0 1,0 0-1,1 0 0,-1 0 1,1 0-1,0-1 0,0 1 1,0-1-1,0 1 0,0 0 1,1 0 1033,11 6-3307</inkml:trace>
  <inkml:trace contextRef="#ctx0" brushRef="#br0" timeOffset="44861.256">11657 1288 14080,'7'-1'64,"-6"1"256,-1 0 106,9-25 1345,-2 6-1398,2-1 1,0 1-1,2 0 1,0 1-1,10-12-373,-13 19 61,2 0-1,0 0 0,0 1 1,0 1-1,2-1 0,-1 1 1,2 0-1,-1 2 0,5-3-60,-17 9 1,0 1-1,1 0 0,0 0 0,-1 0 0,1 0 0,-1-1 0,1 1 0,-1 0 0,1 0 0,0 0 0,-1 0 1,1 0-1,-1 0 0,1 0 0,0 0 0,-1 0 0,1 0 0,-1 0 0,1 0 0,0 0 0,-1 1 1,0-1-1,1 0 0,0 0 0,0 0 0,-1 0 0,0 1 0,1-1 0,-1 1 0,1-1 0,-1 0 0,0 0 1,0 1-1,1 0 0,-1-1 0,1 0 0,-1 1 0,1-1 0,-1 1 0,0-1 0,0 1 0,0-1 1,0 0-1,0 1 0,0 0 0,1-1 0,-1 1 0,6 29 74,-6-26-46,6 49 90,30 203 532,-35-247-610,2 1-1,0 0 0,0 0 1,1-1-1,0 1 1,3 1-40,-6-8 10,1 0 0,0 1 0,0-1 0,0-1 0,1 1 0,0 0 0,0 0 0,-1-1 0,1 1 0,0-1 0,0 0 0,1 0 0,-1 0 0,1 0 0,-1 0 0,1-1 0,0 0 0,0 1 0,1 0-10,-3-2-159,-1 0 0,1 0 1,-1 0-1,1 0 0,-1 0 0,1 0 1,-1-1-1,1 1 0,-1-1 1,0 1-1,1 0 0,-1-1 0,0 0 1,0 1-1,1 0 0,-1-1 1,0 0-1,0 0 0,0 1 0,1-1 1,-2 0-1,1 0 0,1 0 1,-2 0-1,1 0 0,0 0 0,0-1 160,18-34-8895,-15 26 6244,9-18 943,6-16 22</inkml:trace>
  <inkml:trace contextRef="#ctx0" brushRef="#br0" timeOffset="45123.524">12136 1070 11776,'0'0'277,"-10"10"1771,-22 17 376,6-6-1364,2 1 0,-7 8-1060,-23 24 368,-2-2 0,-4-2 0,-2-2 0,-56 33-368,116-81-3179,2 0-8511</inkml:trace>
  <inkml:trace contextRef="#ctx1" brushRef="#br1">4464 751,'0'0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4:10:35.878"/>
    </inkml:context>
    <inkml:brush xml:id="br0">
      <inkml:brushProperty name="width" value="0.05" units="cm"/>
      <inkml:brushProperty name="height" value="0.05" units="cm"/>
      <inkml:brushProperty name="color" value="#E71224"/>
    </inkml:brush>
    <inkml:brush xml:id="br1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102 3700 10368,'0'0'277,"0"0"150,0 0 298,0 0 150,0 0 42,0 0 43,0 0-149,0 0-65,0 0-85,0 0-63,0 0-150,1-3 0,22-61 373,53-137-42,-65 172-694,17-31 64,-28 60-149,0-1 0,0 1 0,0-1 0,0 1 0,0-1 0,0 1 0,1-1 0,-1 1 0,0 0 0,0-1 0,0 1 0,1 0 0,-1-1 0,0 1 0,1 0 0,-1-1 0,0 1 0,1 0 0,-1-1 0,0 1 0,1 0 0,-1 0 0,1-1 0,-1 1 0,0 0 0,1 0 0,-1 0 0,1 0 0,-1 0 0,1 0 0,-1-1 0,0 1 0,1 0 0,-1 0 0,1 0 0,-1 0 0,1 1 0,-1-1 0,1 0 0,-1 0 0,0 0 0,1 0 0,-1 0 0,1 1 0,-1-1 0,0 0 0,1 0 0,-1 0 0,1 1 0,-1-1 0,0 0 0,1 1 0,-1-1 0,0 0 0,0 1 0,1-1 0,-1 0 0,0 1 0,9 22 0,-9-22 0,22 85-151,7 80 151,-17-88 86,4 0 1,16 46-87,-30-120 1,-1 3 75,2-1 1,-1 1-1,1-1 1,0 0-1,3 5-76,-5-10 15,-1 0-1,1 0 1,0 0-1,-1-1 0,1 1 1,0 0-1,0 0 1,-1-1-1,1 1 1,0-1-1,0 1 0,0-1 1,0 1-1,0-1 1,0 1-1,0-1 0,-1 0 1,1 1-1,0-1 1,1 0-1,-1 0 0,0 0 1,0 0-1,0 0 1,0 0-1,0 0 0,0 0 1,0 0-1,0 0 1,0-1-1,0 1 0,0 0 1,0-1-1,-1 1 1,1-1-1,0 1 0,0-1 1,0 1-1,0-1 1,0 0-15,10-8-212,-1 0 0,0-1 1,0 1-1,-1-2 1,-1 0-1,6-9 212,23-42-7541,-22 35-1013</inkml:trace>
  <inkml:trace contextRef="#ctx0" brushRef="#br0" timeOffset="1">546 3455 13312,'-3'2'640,"-141"145"2846,63-68-2669,3 4-1,-8 19-816,-67 79 22,152-177-1666,8-5-560,11-8-3441,11-13-532,11-17 5102,-16 15 732,13-11-638</inkml:trace>
  <inkml:trace contextRef="#ctx0" brushRef="#br0" timeOffset="1.452">880 3607 11776,'0'0'256,"0"0"21,0 0 107,0 0 171,0 0 277,0 0 42,0 0-84,3 0-86,52 3 544,-38-2-1050,1 0 1,0-1-1,0 0 0,0-2 0,14-3-198,-5-1 15,-16 2-121,0 1 0,0 1 0,0 0 0,0 0 0,0 1 1,0 0-1,1 1 0,-1 1 0,2 0 106,-1-2-16064,-12 1 14507</inkml:trace>
  <inkml:trace contextRef="#ctx0" brushRef="#br0" timeOffset="3.444">833 3830 8192,'0'0'661,"0"0"171,0 0 363,0 0-22,0 0-426,0 0-86,0 0 86,0 0-1,0 0-84,3 0-44,28-7 11,0 3 1,0 0-1,0 2 0,0 1 0,3 2-629,64-3 822,10-2 446,-85 4-4308,0 0-3678,-23 0-1410</inkml:trace>
  <inkml:trace contextRef="#ctx0" brushRef="#br0" timeOffset="4.442">5732 3024 8320,'0'0'256,"0"0"21,0 0 107,0 0 128,0 0 128,0 0 43,0 0-214,-17 12 768,1 6-1034,0 0 0,2 1 0,0 0 0,1 1 1,0 1-1,2 0 0,1 0 0,1 1 0,-3 9-203,-13 47 533,3 2 0,3 2-533,17-73 72,-13 60 199,4 0 0,2 1 1,1 64-272,8-93 63,2 1 1,1-1-1,3 0 1,1 0-1,2-1 1,2 0-1,6 12-63,-3-21 94,2 0 1,1-1-1,1-1 0,2-1 1,0 0-1,2-2 0,3 1-94,16 22-41,8 16 41,-46-63-232,0 4-3056,-3-6-6461</inkml:trace>
  <inkml:trace contextRef="#ctx0" brushRef="#br0" timeOffset="5.442">5773 3629 9088,'0'0'384,"0"0"42,0 0 193,0 0 128,0 0 42,0 0 43,0 0-149,0 0-22,0 0 86,0 0-43,0 0-235,0 0 0,0 0-42,3-1 42,47-9 534,1 1 0,17 1-1003,14-2 213,-50 7 38,-1 0 1,1 2 0,0 1 0,0 2-1,4 1-251,-23 1 628,-11-4-5985,-1 0-5895,-1 0 11213,0 0-3396</inkml:trace>
  <inkml:trace contextRef="#ctx0" brushRef="#br0" timeOffset="6.442">6488 3774 10112,'0'0'384,"0"0"21,0 0 86,0 0 42,0 0 86,0 0 21,0 0 0,0 0 21,0 0 86,22 0 1364,40-3-1492,0-3 0,0-3 1,6-3-620,0-1 308,-1 4 1,31 0-309,63 4 640,86-17-640,-233 19 59,-10 2-25,-1 0 0,1 0 0,-1 1 0,1 0 1,0-1-1,-1 2 0,1-1 0,-1 0 0,1 1 1,0-1-1,-1 1 0,1 0 0,-1 0 0,0 0 1,1 1-1,-1-1 0,0 1-34,51 22 683,-53-23-577,-1-1 22,0 0 0,0 0 0,0 0 0,0 0 0,0 0 0,0 0 0,0 0 0,1 0-1664,11 0 5102,-6 0-4930,-3 0-4633,-1 0-6570,-2 0 7682</inkml:trace>
  <inkml:trace contextRef="#ctx0" brushRef="#br0" timeOffset="7.442">6610 4120 7552,'-8'-3'5874,"-8"-13"-4102,-2 0-1333,15 14-386,-1 0 1,0 0 0,0 0-1,1 1 1,-1-1-1,0 1 1,-1 0-1,1 1 1,0-1 0,0 0-1,0 1 1,0 0-1,-1 0 1,1 1 0,0-1-1,0 1-53,-4 0 40,0 1 0,1 1 0,-1-1 0,1 1 0,0 1 0,-1-1 0,1 1 0,-3 3-40,-3 2 10,1 0 0,0 1 1,1 1-1,0-1 0,1 2 0,0 0 0,1 0 0,-7 12-10,13-19 41,0 0-1,0 0 1,1 1-1,0-1 1,0 0-1,0 1 1,1-1 0,0 1-1,0 0 1,0-1-1,1 1 1,0 0-1,0 0 1,0-1-1,1 1 1,-1 0-1,1-1 1,1 1-1,-1-1 1,1 1-1,0-1 1,1 0-1,-1 1 1,1-1-1,0 0 1,0-1-1,0 1 1,1-1-1,0 1 1,-1-1-1,2 0 1,-1 0-1,0-1 1,1 1-1,4 1-40,-2 1-153,2-2 0,-1 1 1,0-1-1,1 0 0,0-1 0,0 0 1,0 0-1,0-1 0,0 0 0,4-1 153,-5 0-823,0 0 1,0-1-1,0 0 0,-1-1 0,1 0 0,0 0 1,0-1-1,-1 0 0,1 0 0,-1-1 1,0 1-1,5-4 823,12-10-4885,0 0 2986</inkml:trace>
  <inkml:trace contextRef="#ctx0" brushRef="#br0" timeOffset="8.442">6730 3904 7680,'0'0'640,"0"0"64,0 0 256,0 0 0,0 0-235,0 0 22,0 0 42,0 0 0,0 0-319,14-3 191,-4 2-466,0 0-1,0 1 1,0 1 0,1-1-1,-1 2 1,0-1-1,0 2 1,4 1-195,-13-4 23,0 0 1,-1 1-1,1-1 0,-1 0 0,1 1 1,-1-1-1,0 0 0,1 1 1,-1-1-1,1 1 0,-1-1 0,0 1 1,1-1-1,-1 1 0,0 0 0,0-1 1,1 1-1,-1-1 0,0 1 0,0-1 1,0 1-1,0 0 0,0-1 0,0 1 1,0 0-1,0-1 0,0 1 1,0-1-1,0 1 0,0 0 0,0-1 1,0 1-1,-1-1 0,1 1 0,0-1 1,0 1-1,-1 0 0,1-1 0,0 1 1,-1-1-1,1 0 0,-1 1-23,-19 24 187,15-20-114,-37 47 144,-22 23-28,64-75-183,0 1 0,0-1 1,0 0-1,0 0 0,-1 0 0,1 0 1,0 0-1,0 0 0,0 1 0,0-1 1,0 0-1,0 0 0,0 0 0,0 0 1,0 1-1,0-1 0,0 0 0,0 0 1,0 0-1,0 0 0,0 1 0,0-1 1,0 0-1,0 0 0,0 0 1,0 0-1,0 1 0,0-1 0,0 0 1,0 0-1,0 0 0,0 0 0,0 1 1,0-1-1,0 0 0,0 0 0,0 0 1,1 0-1,-1 0 0,0 1 0,0-1 1,0 0-1,0 0-6,11 5 125,20 1-62,-25-5-30,30 3-876,-13-4-2811,-11 0-232,-1 0-3346</inkml:trace>
  <inkml:trace contextRef="#ctx0" brushRef="#br0" timeOffset="9.442">6678 3046 9344,'0'0'405,"-6"29"3179,-3 60-1870,-3-1 1,-5 4-1715,-10 61 1285,27-152-1246,0-1 0,-1 1 0,1-1-1,0 0 1,0 1 0,0-1-1,-1 1 1,1-1 0,0 1-1,0-1 1,0 1 0,0-1 0,0 1-1,0-1 1,0 1 0,0-1-1,0 1 1,0-1 0,0 1-1,1-1 1,-1 1 0,0-1 0,0 0-1,0 1 1,1-1 0,-1 1-1,0-1 1,0 1 0,1-1-1,-1 0 1,0 1 0,1-1 0,-1 0-1,0 1 1,1-1 0,-1 0-1,1 0 1,-1 1 0,1-1-1,-1 0 1,0 0 0,1 0 0,-1 1-1,1-1 1,-1 0 0,1 0-1,-1 0 1,1 0 0,-1 0-1,1 0 1,-1 0 0,1 0 0,-1 0-1,1 0 1,-1 0 0,1-1-1,-1 1 1,0 0 0,1 0-1,-1 0 1,1-1 0,-1 1 0,1 0-1,-1-1-38,9 0-279,12-1 312,1 0 1,0 2-1,0 0 1,-1 2-1,1 0 1,-1 1-1,21 6-33,-32-6-244,49 9 399,-55-12-795,0 0 1,0 0-1,0 0 1,1 0-1,-1-1 1,0 1 0,0-1-1,0 0 640,6-10-9080,-4-15 6192,-6 21 2334,4-15-1046</inkml:trace>
  <inkml:trace contextRef="#ctx0" brushRef="#br0" timeOffset="10.442">7148 3104 11648,'-5'19'2026,"6"-17"-1882,14 28 695,-2 1 0,-1 1-1,-2 0 1,5 25-839,-13-46 89,7 55 378,-9-62-422,0 0 0,0-1 1,0 1-1,0 0 0,-1-1 0,0 1 1,0-1-1,0 1 0,0-1 0,0 1 1,-1-1-1,1 0 0,-1 0 0,0 0 1,0 0-1,-1 1-45,2-3 24,0 0 0,1 0 0,-1 0 0,0-1 0,0 1 0,0 0 0,0-1 0,0 1 0,-1-1 0,1 1 0,0-1 0,0 1 0,0-1 0,0 0 0,0 0 0,-1 0 0,1 0 0,0 1 0,0-1 0,-1-1 0,1 1 0,-1 0-24,-1-1 34,0 0-1,-1 0 0,1 0 1,0 0-1,0-1 0,1 1 1,-1-1-1,0 0 1,0 0-34,-6-6 102,-1 1 0,2-2 0,-1 0 0,-3-4-102,-2-5 85,0-1 1,1 0-1,0-1 0,2 0 1,0-1-1,2-1 0,0 1 1,1-1-1,0-8-85,7 28 8,1 0 0,-1-1 0,1 1 0,0-1 0,0 1 0,0 0 0,0-1 0,1 1 0,-1-1 0,1 1 0,-1 0 0,1-1 0,0 1 0,0 0 0,0 0 0,0-1 0,0 1 0,0 0 0,1 0 1,1-1-9,0-1 9,1 1 0,-1 0 0,1 0 1,0 0-1,0 0 0,0 1 0,1-1 1,-1 1-1,1 0 0,1 0-9,9-2 4,0 0 0,-1 0 0,1 2 0,0 0 0,0 1 0,7 0-4,19 2 54,0 2-1,14 3-53,-43-3-237,-11-3-1990,2 0-5719,-3 0 714</inkml:trace>
  <inkml:trace contextRef="#ctx0" brushRef="#br0" timeOffset="11.442">7338 2835 12544,'0'0'384,"25"6"1344,-6-4-614,0 2-1,0 0 1,3 2-1114,-16-4 56,0-1 0,-1 2 0,0-1-1,1 1 1,-1 0 0,0 0-1,0 0 1,-1 0 0,1 1 0,-1 0-1,1 0 1,2 4-56,-6-6 10,0 0-1,0 1 0,0-1 1,0 1-1,0-1 1,0 1-1,-1 0 1,1-1-1,-1 1 0,1 0 1,-1-1-1,0 1 1,0 0-1,-1 0 1,1-1-1,0 1 1,-1 0-1,0-1 0,0 1 1,1-1-1,-1 1 1,-1-1-1,1 1 1,-1 0-10,-5 11 47,-1-1 0,-1 0 0,-8 10-47,8-12 37,-25 33 241,65-39-44,32-6-96,5 0-1347,-27 9-6146,-30-1 2384,0 0 705</inkml:trace>
  <inkml:trace contextRef="#ctx0" brushRef="#br0" timeOffset="12.442">7078 4012 9472,'1'2'376,"0"-1"0,0 0 0,0 0 0,0 0 0,0 0 0,0-1 1,0 1-1,1 0 0,-1 0 0,0-1 0,0 1 0,1 0 0,-1-1 0,0 0 0,1 1-376,26 2 1981,30-12-1687,-51 8 88,36-10-155,9-2-239,-18 10-4768,-33 3 1324,-2 2-1024,-3 8-661</inkml:trace>
  <inkml:trace contextRef="#ctx0" brushRef="#br0" timeOffset="13.442">7055 4245 12800,'0'0'256,"7"0"0,5-1 256,5 1 0,7 0-128,-4 0 128,2-3-384,1 0 128,2 0-256,-1-2 128,2 2-128,-2-1 128,-2 1-384,-6 0 128,-5 2-2432,-4-1 128,1 1-4992</inkml:trace>
  <inkml:trace contextRef="#ctx0" brushRef="#br0" timeOffset="14.442">7068 4058 10496,'0'0'405,"0"0"86,0 0 42,-7 24 1622,-21 113 705,18-98-2442,2 0-1,1 0 1,3 1 0,1 0 0,1 23-418,2-62 30,1 0 0,-1 0 0,0 0 0,1 0 0,-1-1 0,0 1-1,1 0 1,-1 0 0,1 0 0,-1 0 0,1-1 0,0 1 0,-1 0 0,1 0 0,0-1 0,-1 1 0,1-1 0,0 1 0,0-1 0,0 1 0,0-1 0,-1 1 0,1-1 0,0 0 0,0 1 0,0-1 0,0 0 0,0 0 0,0 1 0,0-1 0,0 0-1,0 0 1,0 0 0,0-1 0,0 1 0,0 0 0,0 0-30,46-8 113,-34 5-33,55-15 730,-19 5-3965,-16 6-8004,-20 4 4461</inkml:trace>
  <inkml:trace contextRef="#ctx0" brushRef="#br0" timeOffset="15.442">7725 4056 13184,'-23'-28'2267,"21"24"-2097,-1 0 0,0 0 0,-1 1 0,1-1 0,0 1 0,-1-1 0,0 1-1,-1-1-169,3 3 24,-1 0 0,1 0-1,-1 0 1,1 1-1,-1-1 1,1 0-1,-1 1 1,1 0 0,-1 0-1,0 0 1,1 0-1,-1 0 1,1 0-1,-1 1 1,1-1-1,-1 1 1,1-1 0,-1 1-1,0 1-23,-9 3 9,0 0 0,1 1 0,0 1 0,0 0 0,1 0 0,-1 1 0,2 0 0,-1 1 0,1 0 0,1 1 0,-1 0 0,2 0 0,-1 0 0,2 1 0,-1 1 1,1-1-1,1 1 0,-1 2-9,-2 7-2,0 1 1,1 0-1,1 1 1,1-1-1,2 1 1,0 0-1,1 0 1,1 1-1,2 16 2,-1-36-11,0-1-1,1 1 1,0 0-1,0 0 0,0-1 1,0 1-1,0-1 1,1 1-1,-1-1 0,1 1 1,0-1-1,0 0 1,0 0-1,1 0 0,-1 0 1,1 0-1,0-1 1,2 3 11,-1-2 82,1 0-1,0 0 1,-1-1 0,1 0 0,0 0 0,1 0 0,-1 0 0,0-1-1,0 0 1,1 0 0,-1 0 0,4-1-82,0 0-128,0 0-1,0 0 1,1-1 0,-1 0 0,0-1-1,0 0 1,5-3 128,-7 3-650,0 0 0,-1-1 0,1 0 1,-1-1-1,0 1 0,0-1 0,0 0 0,-1-1 0,3-1 650,1-3-7850</inkml:trace>
  <inkml:trace contextRef="#ctx0" brushRef="#br0" timeOffset="16.441">7528 4252 12800,'0'0'0,"9"15"256,-1-12 0,2-1 128,3-2 0,2 0-256,1-2 0,2 1-128,-2-1 128,2-2-128,-3 1 0,-3-1-1024,-4 2 128,0 0-3456,-1 1 128,1-2 3584,-8 3 128,0 0-1152</inkml:trace>
  <inkml:trace contextRef="#ctx0" brushRef="#br0" timeOffset="17.441">7679 4288 11392,'0'0'256,"0"0"64,0 0 277,0 22 1152,0 8-1110,3 0 0,0 0 0,2 0 0,4 13-639,9 63 921,-14-67-515,-4-38-428,0-1-490,0 0-1215,2-3-6512,0-7 5959,-1 7 810,12-54-344,-8 25 705</inkml:trace>
  <inkml:trace contextRef="#ctx0" brushRef="#br0" timeOffset="18.441">8680 3758 11776,'0'0'149,"0"0"107,0 0 107,0 0 63,0 0 172,24 0 1343,33-2 189,40-8-2130,-40 4 302,41 0-302,29 3 384,-100 0-3536,-1-1-3445,-24 4 2970,-2 0 342</inkml:trace>
  <inkml:trace contextRef="#ctx0" brushRef="#br0" timeOffset="19.441">8742 4085 10368,'0'0'384,"-4"-10"5564,5 3-6265,1 4 413,1-1-1,0 1 1,0-1-1,0 1 1,0 0-1,1 0 1,-1 1-1,1-1 1,0 1-1,0 0 1,0-1-96,45-19 507,-42 19-451,-1 1 0,1 0 0,0 1 0,0-1 0,1 1 0,-1 1 0,0 0 0,1 0-56,-5 0 3,0 0-1,1 0 0,-1 1 1,0-1-1,0 1 0,0 0 1,0 0-1,1 0 0,-1 0 1,0 1-1,-1-1 0,1 1 1,0 0-1,0 0 0,-1 0 1,1 0-1,-1 0 0,2 2-2,-4-2 5,1-1 0,0 1 0,-1-1 0,1 1-1,-1-1 1,0 1 0,1 0 0,-1-1 0,0 1 0,0 0-1,0-1 1,0 1 0,0 0 0,-1-1 0,1 1-1,0-1 1,-1 1 0,1 0 0,-1-1 0,0 1-1,1-1 1,-1 1 0,0-1 0,0 0 0,0 1 0,0-1-1,0 0-4,-31 39-4,29-37 6,-24 23-6,-1-1-1,-1-2 0,-32 21 5,-9 6 420,70-50-391,-1 1 0,1-1 0,-1 0 0,1 0-1,0 0 1,-1 1 0,1-1 0,0 0 0,-1 0 0,1 1 0,0-1 0,-1 0 0,1 1 0,0-1 0,0 0 0,-1 1 0,1-1 0,0 1 0,0-1 0,0 0 0,0 1-1,-1-1 1,1 1 0,0-1 0,0 0 0,0 1 0,0-1 0,0 1 0,0-1 0,0 1 0,0-1 0,0 0 0,0 1 0,0-1 0,1 1 0,-1-1 0,0 1 0,0-1-1,0 0 1,1 1-29,18 8 354,28-2-244,-5-5-261,0-1 0,33-5 151,-22-4-4415,-2-5-6163,-33 8 6951</inkml:trace>
  <inkml:trace contextRef="#ctx0" brushRef="#br0" timeOffset="20.441">9013 3099 11136,'0'0'149,"-13"-29"1899,11 25-1938,0 0 0,0 0-1,0 1 1,0-1 0,-1 1 0,1-1 0,-1 1 0,0 0 0,0 0-1,0 0 1,0 0 0,0 0 0,-1 1 0,1 0 0,-1 0 0,0 0-1,0 0 1,0 0 0,0 1 0,0-1 0,0 1 0,0 0 0,0 0-1,0 1 1,-1-1 0,1 1 0,0 0 0,0 0 0,-1 1-1,1-1 1,0 1 0,0 0 0,0 0 0,-1 0 0,1 1 0,1-1-1,-5 3-109,-6 3-9,1 0-1,0 1 0,0 0 1,1 1-1,0 0 0,1 1 1,0 1-1,0 0 0,1 0 1,-1 3 9,-11 15 56,1 2 0,-2 5-56,18-27 1,0 0 1,0 0 0,1 0-1,1 1 1,0-1-1,0 1 1,0 0 0,2 0-1,-1 0 1,1 5-2,1-11 18,1 0 1,-1 0 0,1 0-1,0 0 1,1 0-1,-1 0 1,1-1 0,0 1-1,0 0 1,0-1 0,0 1-1,0-1 1,1 0-1,-1 1 1,1-1 0,0-1-1,0 1 1,1 0-1,-1-1 1,0 1 0,1-1-1,-1 0 1,1 0 0,0-1-1,0 1 1,-1-1-1,5 1-18,3 2-82,0-1 1,1 0-1,-1-1 0,1 0 0,-1-1 0,1 0 0,0-1 0,-1 0 0,7-2 82,27-8-3027,-31 5-565,0 0 0,-1-1 1,11-6 3591,1-3-2240</inkml:trace>
  <inkml:trace contextRef="#ctx0" brushRef="#br0" timeOffset="21.441">9145 2797 11008,'-9'8'-487,"1"1"3562,22-6-479,44 4-1599,-54-7-909,-1 1-1,1 0 0,-1 0 0,1 1 0,-1-1 1,0 1-1,1-1 0,-1 1 0,0 0 0,0 0 1,0 1-1,0-1 0,-1 0 0,2 3-87,-3-3 33,0 0-1,0 0 1,0 0-1,-1 0 1,1 0 0,-1 0-1,0 1 1,0-1-1,1 0 1,-1 0 0,-1 1-1,1-1 1,0 0-1,0 0 1,-1 0 0,1 0-1,-1 1 1,0-1-1,0 0 1,0 0-1,-1 1-32,-26 45 101,24-42-75,-40 54 125,-10 14 316,73-67-189,-5-4-176,1-2 0,-1 0 0,1 0 0,-1-1 0,1-1 0,3-1-102,24-1-2898,-1 4-6059,-25 0 2771</inkml:trace>
  <inkml:trace contextRef="#ctx0" brushRef="#br0" timeOffset="22.441">8072 3677 11776,'0'0'384,"0"0"21,0 0 86,0 0 63,0 0 193,10 1 512,11 1-911,1-2 1,-1-1-1,0 0 1,0-1-1,0-2 1,0 0-1,8-3-348,39-7-1267,0 7-4236,-66 7 2879,-2 0-1280,0 0-725</inkml:trace>
  <inkml:trace contextRef="#ctx0" brushRef="#br0" timeOffset="23.441">8189 3526 9472,'2'1'182,"-1"0"0,0 0 1,1 0-1,-1 0 0,0 0 1,1 0-1,-1 0 0,0 1 0,0-1 1,0 1-1,0-1 0,0 0 1,0 1-1,-1 0 0,1-1 1,0 1-1,-1-1 0,0 1 0,1 0 1,-1 0-1,0-1 0,1 1 1,-1 0-1,0 1-182,-4 51 1496,1-29-989,-12 139 941,5-79-3045,10-85 1319,0 1 0,0-1 0,0 1-1,0-1 1,0 1 0,0-1 0,0 0 0,0 1 0,0-1 0,0 1 0,0-1 0,0 1-1,0-1 1,1 1 0,-1-1 0,0 1 0,0-1 0,1 0 0,-1 1 0,0-1 0,0 1 0,1-1-1,-1 0 1,0 1 0,1-1 0,-1 0 0,1 0 0,-1 1 278,14 0-3492,17-10 1758,-8-1 198</inkml:trace>
  <inkml:trace contextRef="#ctx0" brushRef="#br0" timeOffset="24.441">9501 3722 9088,'0'0'277,"0"0"214,0 0 554,0 0 107,0 0-405,0 0-86,0 0 86,0 0-43,0 0-235,2 1 0,19 4-136,-1-1 0,1-1 0,0-1 0,0 0 0,0-2 0,0 0 0,18-4-333,28 2 272,-43 3-208,-23-1-918,-1 0-895,0 0-2880,0 0-448,0 0 789</inkml:trace>
  <inkml:trace contextRef="#ctx0" brushRef="#br0" timeOffset="25.441">10511 3549 8576,'0'0'640,"-8"-9"2453,4 5-2925,0-1 0,0 1 0,0 0 0,-1 1 0,0-1 1,1 1-1,-1 0 0,-1 0 0,1 0 0,0 1 0,-1 0 0,1 0 0,-1 0 0,0 1 1,1 0-1,-1 0 0,0 0 0,0 1 0,-4 0-168,1 1 52,0 0 0,0 0 0,0 1 0,0 1 0,1-1 0,-1 2 0,1-1 0,0 1 0,0 0 0,0 1 0,1-1 1,-7 7-53,-15 11 171,1 1 1,1 2 0,1 1-172,16-16 85,1 0 0,1 0 0,0 1 0,0 1 0,1-1 0,0 1 0,1 0 0,1 1-1,-3 9-84,6-17 17,1-1 0,0 1 0,1-1 0,-1 1 0,1-1 0,0 1 0,0-1 0,1 1 0,-1 0 0,1-1 0,0 1 0,0-1 0,0 0 0,1 1 0,-1-1 0,1 0 0,0 0 0,1 2-17,1 0 154,1-1 0,-1 1 0,1-1 1,0 1-1,1-1 0,-1-1 1,1 1-1,0-1 0,0 0 1,0 0-1,3 0-154,2 2-161,1-1 1,0-1 0,0 1-1,1-2 1,-1 0-1,7 1 161,-9-3-1096,0 0 0,0 0-1,0-1 1,0 0 0,1-1-1,-1 0 1,5-2 1096,7-4-4992,0-3-661</inkml:trace>
  <inkml:trace contextRef="#ctx0" brushRef="#br0" timeOffset="26.441">1559 4058 11776,'1'-1'206,"1"0"0,-1 0 1,0-1-1,0 1 1,1 0-1,-1 0 0,1 0 1,-1 1-1,1-1 0,0 0 1,-1 1-1,1-1 1,0 1-1,-1-1 0,1 1 1,0 0-1,1-1-206,36-1 23,-31 1 286,289-8 2528,-275 10-2662,0 1 501,-17-3-2387,-6-1-2549,0 1-1351,1 1 193</inkml:trace>
  <inkml:trace contextRef="#ctx0" brushRef="#br0" timeOffset="27.441">1580 3628 10368,'0'0'277,"0"0"128,0 0 193,0 0 63,0 0 86,0 0-22,0 0-149,0 0 43,0 0 21,0 0-43,0 0-171,0 0-84,0 0-172,2 0-42,41 0 179,16 1-196,-1-3 0,0-2 0,7-4-111,-51 6-3340,-8 2-5060,-5 0 5954,-1 0-7</inkml:trace>
  <inkml:trace contextRef="#ctx0" brushRef="#br0" timeOffset="28.441">1718 3426 10752,'3'6'337,"-2"-1"0,1 1 0,0-1 0,-1 1 0,0 0 0,-1-1 1,1 1-1,-1 0 0,0 0 0,-1-1 0,1 1 0,-1 0 0,-2 5-337,1 15 482,-5 65 78,-2 52 782,7-95-4777,2-1-3630,0-39 2223</inkml:trace>
  <inkml:trace contextRef="#ctx0" brushRef="#br0" timeOffset="29.441">2732 3111 6912,'0'0'277,"-8"-27"3776,7 21-3723,0 0 0,-1 1 0,0-1 0,0 0 0,0 1 0,-1 0 0,1 0-1,-1 0 1,-1 0 0,1 0 0,-1 0 0,1 1 0,-1 0 0,-1 0 0,-2-3-330,4 5 28,0 0 1,0 0-1,-1 0 1,1 0-1,0 1 1,-1-1-1,0 1 1,1 0-1,-1 0 1,0 0-1,1 1 0,-1-1 1,0 1-1,0 0 1,1 0-1,-1 0 1,0 0-1,0 1 1,1-1-1,-1 1 1,0 0-1,1 1 1,-1-1-1,-3 2-28,-1 1 2,0 1 1,0 0-1,0 1 1,1-1-1,0 1 0,0 1 1,0 0-1,1 0 0,0 0 1,-2 3-3,-11 18-2,1 1 0,-3 8 2,9-15 1,-1 4-1,1 1 0,1 0 0,1 1 0,2 0 0,0 1 0,2 0 0,2 0 0,0 0 0,2 0 0,1 1 0,1-1 0,2 1 0,1-1 0,6 24 0,7 8 252,20 45-252,-17-52 205,-3 0 0,4 23-205,-13-41 38,4 22 155,1 23-193,-10-61 47,-1 1 0,-1-1-1,-1 0 1,-1 0 0,-1 0 0,0 0-47,-1-3 27,-1 8 93,-1 0 1,-1 0-1,-1 0 0,-2 0-120,8-19 44,-1 1 0,0-1 1,-1-1-1,0 1 0,1 0 0,-2-1 0,1 0 0,-1 0 0,0 0 0,0 0 1,0-1-1,0 0 0,-1 0 0,0 0 0,0-1 0,0 0 0,-3 1-44,-7 2-30,-1-1 0,1-1 0,-1 0 0,0-1-1,0-1 1,0-1 0,0 0 0,0-1-1,-1-1 1,1-1 0,0 0 0,-9-3 30,-3-7-2222,25 9 1300,1 0 1,-1 0-1,1-1 0,0 1 1,0-1-1,0 0 0,0 1 1,0-1-1,1 0 0,0-1 1,0 1-1,0 0 1,0-1-1,0-1 922,-14-32-2432</inkml:trace>
  <inkml:trace contextRef="#ctx0" brushRef="#br0" timeOffset="30.441">2850 4410 10112,'0'0'256,"0"0"64,0 0 277,0 0 86,0 0-214,0 0 0,0 0-63,0 0-44,0 0-84,0 0-44,0 0-63,-4-1 42,-2-2-189,-1 2-1,1-1 1,-1 1 0,1-1-1,-1 2 1,0-1 0,0 1-1,1 0 1,-1 1-1,0-1 1,0 1 0,1 1-1,-1-1 1,1 1-1,-1 0 1,1 1 0,0-1-1,-1 1 1,2 1 0,-1-1-1,0 1 1,1 0-1,-1 0 1,1 0 0,0 1-1,1 0 1,-1 0 0,-1 3-24,-2 2 11,0 1 1,0-1-1,1 2 1,1-1 0,0 1-1,1 0 1,0 0 0,0 1-1,2-1 1,-1 1 0,1 2-12,4-12 23,-1-1 0,0 1 0,0 0 0,1 0 0,0 0 0,-1 0 0,1-1 0,0 1 0,0 0 1,1-1-1,-1 1 0,1-1 0,-1 1 0,1-1 0,0 0 0,0 1 0,0-1 0,0 0 0,0 0 0,0 0 1,0-1-1,1 1 0,-1-1 0,1 1 0,-1-1 0,1 0 0,0 0 0,-1 0 0,1 0 0,0 0-23,9 3-90,-1 0-1,1-1 1,0-1-1,1 0 0,-1 0 1,6-1 90,2-1-2806,1-3-5246,-10 0 4937</inkml:trace>
  <inkml:trace contextRef="#ctx0" brushRef="#br0" timeOffset="31.441">2996 4616 4992,'0'0'149,"5"13"1222,-5-11 6559,-2-3-7898,0 0-1,0-1 0,0 1 1,-1 1-1,1-1 1,0 0-1,-1 0 1,1 1-1,0 0 0,-1-1 1,1 1-1,-1 0 1,1 0-1,-1 0 1,1 0-1,0 1 0,-1-1 1,1 1-1,-1-1 1,1 1-1,0 0 0,0 0 1,-1 0-1,1 0 1,0 1-1,-2 0-31,1 0 7,0 0 0,-1 0 1,1 1-1,0-1 0,0 1 0,1-1 0,-1 1 0,0 0 1,1 0-1,0 0 0,-1 1 0,1-1 0,1 0 0,-1 1 1,0-1-1,1 1 0,-1 1-7,2 0 35,0-1 0,-1 1 1,2 0-1,-1-1 0,0 1 1,1-1-1,0 1 0,0 0 1,0-1-1,1 0 0,-1 1 1,1-1-1,0 0 0,1 0 1,-1 0-1,1 0 0,-1 0 0,1 0 1,0-1-1,1 1 0,-1-1 1,0 0-1,1 0 0,0 0 1,0-1-1,0 1 0,0-1 1,0 0-1,3 1-35,-1-2-204,-5 0-7763,-1-1 2293</inkml:trace>
  <inkml:trace contextRef="#ctx0" brushRef="#br0" timeOffset="32.442">3067 4647 6400,'-1'1'490,"1"1"0,-1-1 0,1 0 1,0 1-1,0-1 0,-1 1 0,1-1 1,0 1-1,0-1 0,1 1 0,-1-1 1,0 1-1,0 0-490,15 33 1212,-3-6-840,1 65 887,-11-104-1114,0-1 0,0 1 0,1 0 0,0 1 0,1-1 0,3-4-145,4-15 25,-7 17-84,1 0 0,1 1-1,0 0 1,6-9 59,6-6-2962,-17 25-174,-1 1-3840</inkml:trace>
  <inkml:trace contextRef="#ctx0" brushRef="#br0" timeOffset="33.442">3408 4675 6400,'0'0'533,"0"0"64,0 0-42,0 0 85,0 0 107,0-24 2538,0 21-3174,-1 0 0,1 0 0,-1 0 0,0-1 1,0 1-1,0 0 0,0 0 0,0 0 0,-1 0 0,0 0 0,1 1 0,-2-2-111,2 3 6,1 1-1,-1-1 1,0 1-1,1-1 1,-1 1-1,1-1 1,-1 1-1,0 0 1,0 0-1,1-1 1,-1 1-1,0 0 1,1 0-1,-1 0 1,0-1-1,0 1 1,1 0-1,-1 0 0,0 0 1,0 1-1,0-1-5,-1 0 1,0 1-1,0 0 0,0 0 0,0 0 0,0 0 1,0 0-1,0 0 0,0 0 0,1 1 0,-1-1 1,-1 2-1,-1 2 31,0 0 1,0 0-1,0 1 1,1-1-1,0 1 1,0 0-1,0 0 1,1 0-1,0 1 0,0-1 1,0 0-1,1 1 1,0-1-1,0 1 1,1-1-1,0 1 1,0 0-1,0-1 1,1 1-1,0-1 1,1 6-32,-2-11 13,1-1 0,-1 1 1,0-1-1,0 1 0,1 0 0,-1-1 0,0 1 1,1-1-1,-1 1 0,0-1 0,1 1 1,-1-1-1,1 1 0,-1-1 0,1 0 0,-1 1 1,1-1-1,-1 1 0,1-1 0,-1 0 0,1 0 1,-1 1-1,1-1 0,0 0 0,-1 0 1,1 0-1,-1 0 0,1 1 0,0-1 0,-1 0 1,1 0-1,0 0 0,-1-1 0,1 1 1,0 0-14,1-1 6,0 0 0,0 0 0,0 0 1,0 0-1,0-1 0,0 1 1,0 0-1,-1-1 0,1 0 0,0 1 1,-1-1-7,30-43-20,-29 42 105,0-4-63,-2 12-484,0 1 0,0-1 0,0 1 0,1-1 0,0 1 0,0-1 0,0 1 0,1-1 0,0 0 0,1 3 462,8 34-4703,-11-41-1334</inkml:trace>
  <inkml:trace contextRef="#ctx0" brushRef="#br0" timeOffset="34.442">3581 4682 8064,'0'0'384,"0"0"85,0 0 363,0 0 107,0 0-235,0 0-64,0 0 21,0 0 43,0 0-149,0 0-86,0 0-170,0 0-65,0 0-84,-22 3-1,18-2-138,0 0 0,1 1 0,-1-1-1,1 1 1,-1 0 0,1 0 0,0 0 0,0 0 0,0 1 0,0-1 0,0 1-1,0 0 1,1 0 0,-1 0 0,1 0 0,0 0 0,0 0 0,0 1 0,0-1 0,0 1-1,0 2-10,1-3 15,1 0 0,0 0-1,-1 0 1,1 0 0,0 0 0,0 0-1,1 0 1,-1 0 0,0 0-1,1 0 1,0-1 0,0 1-1,0 0 1,0 0 0,0 0 0,1-1-1,-1 1 1,1-1 0,-1 1-1,1-1 1,0 0 0,0 1-1,0-1 1,0 0 0,1 0-1,-1-1 1,1 1 0,0 0-15,0 1-18,1-1 1,-1 1-1,1-1 0,0 0 1,0 0-1,0 0 0,0-1 1,0 0-1,0 1 0,0-1 1,0-1-1,1 1 0,-1-1 1,0 1-1,0-1 0,1 0 1,-1-1-1,0 1 0,3-1 18,-3-1-295,1 0 0,0 0 0,-1 0 0,1-1 0,-1 1 0,0-1 0,0 0 0,0 0 0,0-1 0,0 1 0,-1-1 0,0 0 0,0 0 0,0 0 0,0 0 0,1-2 295,20-39-4885,-14 22 981</inkml:trace>
  <inkml:trace contextRef="#ctx0" brushRef="#br0" timeOffset="35.442">3719 4508 9728,'0'0'256,"0"0"0,0 0 0,-7 19 874,4 17-743,2 0 0,1 0-1,2 0 1,2 0 0,2 8-387,-4-30 114,15 103 1700,-25-164-1750,4 26 59,1 0-1,0-16-122,2 32 17,1-1 0,1 0 0,-1 0 0,1 1 0,0-1-1,0 1 1,1-1 0,-1 1 0,1-1 0,0 1 0,1 0 0,1-2-17,-3 5 18,1-1 0,0 1 0,0 0 0,0 0 1,1 0-1,-1 0 0,0 0 0,1 1 1,-1-1-1,1 1 0,-1-1 0,1 1 1,0 0-1,0 0 0,0 0 0,-1 1 1,1-1-1,1 1-18,3-2 30,1 2 1,0-1 0,-1 1-1,1 0 1,0 1 0,2 0-31,-2 1-1,-8-2 4,1 0-1,-1 0 1,1 1-1,-1-1 1,1 0-1,-1 0 1,1 0-1,-1 1 1,1-1-1,-1 0 1,1 0-1,-1 1 1,0-1-1,1 0 1,-1 1-1,0-1 1,1 0-1,-1 1 1,0-1-1,1 1 1,-1-1-1,0 0 1,0 1-1,0-1 1,1 1-1,-1-1 1,0 1-1,0-1 1,0 1-1,0-1 1,0 1-1,0-1 1,0 1-1,0-1 1,0 1-1,0-1 0,0 1 1,0-1-1,0 1 1,0-1-1,0 1 1,-1-1-1,1 1 1,0-1-1,0 0 1,-1 1-1,1-1 1,0 1-1,0-1 1,-1 0-1,1 1 1,-1-1-1,1 0 1,0 1-1,-1-1 1,1 0-1,-1 1 1,1-1-3,-1 0-17,-7 11 32,-1-2-1,-1 1 0,0-1 0,0-1 0,0 0 0,-1 0 0,-1-1-14,-30 25 563,40-31-350,2-1-42,28 0 426,-17-1-495,1 0-61,1 0 0,-1 1-1,1 1 1,-1 0 0,0 0 0,1 1 0,-1 1 0,0 0-1,11 5-40,-18-7-679,3 2-1714,-6-1-3089,-2-2-1515</inkml:trace>
  <inkml:trace contextRef="#ctx0" brushRef="#br0" timeOffset="36.442">3102 2915 9856,'-1'-1'284,"-1"0"1,0 0 0,1-1-1,-1 1 1,0 0-1,0 0 1,0 1 0,0-1-1,0 0 1,0 1 0,0-1-1,0 1 1,0-1 0,0 1-1,-1 0-284,-3-1 68,-1 0 0,0 0-1,0 0 1,0 1 0,-5 1-68,7-1 16,-1 1 0,1 0 0,0 1 1,0-1-1,0 1 0,0 0 1,0 0-1,1 1 0,-1-1 0,0 1 1,1 0-1,0 0 0,0 1 0,0-1 1,0 1-1,0 0 0,1 0 1,0 0-1,0 0 0,0 1 0,0-1 1,1 1-1,-1 0 0,1 0 1,0 0-1,1 0 0,-1 0 0,1 0 1,0 0-1,0 0 0,1 1 1,0-1-1,0 0 0,0 1 0,0-1 1,1 0-1,0 0 0,0 2-16,1 5 63,1 0-1,1 1 0,0-2 1,0 1-1,1 0 1,0-1-1,1 0 1,1 0-1,-1 0 0,7 6-62,-9-13-75,-1 0-1,1-1 0,-1 1 1,1-1-1,0 0 1,0 0-1,1-1 0,-1 1 1,0-1-1,1 0 0,-1 0 1,1 0-1,0-1 1,0 0-1,0 0 0,0 0 1,0 0-1,0-1 1,0 0-1,0 0 0,-1 0 1,1 0-1,0-1 0,0 0 1,0 0-1,0 0 1,0-1-1,1 0 76,11-4-7680,-10 5 1899</inkml:trace>
  <inkml:trace contextRef="#ctx0" brushRef="#br0" timeOffset="37.442">3377 2974 8448,'0'0'384,"0"0"42,0 0 172,0 0 42,0 0 0,-24-2 725,20 2-1309,0 0 0,0 0 0,0 0 0,0 1 0,0 0 0,0 0 0,0 0 0,1 1 0,-1-1 0,0 1 0,1 0 0,-1 0 0,1 0 0,-1 0 0,1 0 0,0 1 0,0 0 0,-1 1-56,0 1 71,0 0 0,0 0 0,1 1-1,0-1 1,0 1 0,0 0 0,1 0 0,0 0 0,0 0 0,0 0 0,1 3-71,-1 1 44,0 1 1,1-1-1,1 1 1,0 0-1,0-1 1,1 1-1,0-1 1,1 1-1,0-1 1,1 1-1,0-1 1,1 0-1,0 0 1,1 1-45,20 20-1256,-4-14-4123,-10-10-210</inkml:trace>
  <inkml:trace contextRef="#ctx0" brushRef="#br0" timeOffset="38.442">3452 3198 10112,'0'0'384,"8"-25"1344,0 4-1526,13-29 1324,20-34-1526,-40 81 0,11-7 0,-12 9 0,0 1 1,0 0-1,1 0 1,-1 0 0,0 0-1,0-1 1,1 1-1,-1 0 1,0 0 0,0 0-1,1 0 1,-1 0 0,0 0-1,1 0 1,-1 0-1,0 0 1,0 0 0,1 0-1,-1 0 1,0 0-1,1 0 1,-1 0 0,0 0-1,0 0 1,1 0-1,-1 0 1,0 0 0,0 0-1,1 1 1,-1-1 0,0 0-1,0 0 1,1 0-1,-1 0 1,0 1 0,0-1-1,0 0 1,1 0-1,-1 0 1,0 1 0,0-1-1,0 0 1,0 0-1,1 1 1,-1-1 0,0 0-1,0 1 1,0-1 0,0 0-1,0 0 1,0 1-1,0-1 0,2 15 63,-2-13-51,2 42 131,-1-18-28,1 0-1,1 0 0,4 15-114,-6-35 46,0 0 1,1-1 0,0 1 0,0 0-1,0-1 1,1 0 0,0 1 0,0-1-1,0 0 1,1-1 0,-1 1 0,1-1-1,0 1 1,1-1 0,-1 0-1,1-1 1,4 4-47,-7-6-105,-1 0 1,1 0-1,0 0 0,0-1 0,0 1 1,0 0-1,0-1 0,0 0 0,0 1 0,0-1 1,0 0-1,0 0 0,0 0 0,0 0 1,0 0-1,0-1 0,1 1 105,-1-1-938,0 0 1,1 0-1,-1 0 0,1 0 0,-1-1 1,0 1-1,0-1 0,0 1 0,0-1 0,0 0 1,0 0-1,1-1 938,7-10-2176</inkml:trace>
  <inkml:trace contextRef="#ctx0" brushRef="#br0" timeOffset="39.442">3687 3046 10496,'0'2'42,"1"0"1,-1 0 0,0 0-1,0 1 1,0-1 0,0 0 0,-1 0-1,1 0 1,-1 0 0,1 0-1,-1 0 1,1 0 0,-1 0-1,0 0 1,0 0 0,0 0 0,0-1-1,-1 1 1,1 0-43,-32 36 1315,17-21-988,-78 87 175,52-61-5591,35-37-585</inkml:trace>
  <inkml:trace contextRef="#ctx0" brushRef="#br0" timeOffset="40.442">3869 2943 9728,'6'98'1075,"-3"-63"433,-1 1 0,-3 19-1508,0-42 197,0 0 0,-2-1 1,1 1-1,-1 0 0,-1-1 0,-1 0 1,1 0-1,-2 0 0,0 0-197,-3 4-313,-1 0 1,-1-1-1,0 0 0,-2 1 313,2-4-2204,-1-1-1,0 0 1,-1 0-1,-11 7 2205,-6-2-5397</inkml:trace>
  <inkml:trace contextRef="#ctx0" brushRef="#br0" timeOffset="41.442">4571 3126 8960,'0'0'405,"0"0"86,0 0 42,0 0 150,0 0 277,0 3-43,15 98 1311,-1 66-2228,-5-41 311,-8-103 98,0 1 1,-4 19-410,0 22-3763,5-72-3736,5-2 5278,-4 6 997,6-10-248</inkml:trace>
  <inkml:trace contextRef="#ctx0" brushRef="#br0" timeOffset="42.442">4129 3773 9344,'0'0'128,"0"0"21,0 0 86,0 0 85,0 0 256,0 0 64,0 0 0,14 4 405,22 3-547,1-2 0,-1-1 0,1-2 0,0-1 1,1-2-1,7-3-498,76-10 674,26-11-674,-100 16 49,86-18 206,-44 8-20,55-3-235,-137 23-3566,-13 3-950,5-4 4513,-8 5-6247</inkml:trace>
  <inkml:trace contextRef="#ctx0" brushRef="#br0" timeOffset="43.442">4342 4143 6144,'0'0'384,"0"0"64,0 0 256,-9-6 2944,8 4-3543,0 1 1,0 0-1,0-1 1,0 1-1,1-1 1,-1 1 0,0-1-1,1 1 1,-1-1-1,1 0 1,0 1-1,-1-1 1,1 0 0,0 1-1,0-1 1,0 0-1,0 1 1,0-1-1,1 0 1,-1 1-1,0-1 1,1 0-106,0-2 125,1 0 1,0 1-1,0 0 1,0-1-1,0 1 1,0 0-1,1 0 0,-1 0 1,1 0-1,0 0-125,5-4 102,0 0-1,1 0 1,-1 1 0,1 1-1,1-1 1,-1 2 0,6-3-102,-8 5 38,0 0 1,0 0 0,0 0 0,1 1 0,-1 1-1,1-1 1,-1 1 0,1 0 0,-1 1 0,0-1 0,1 1-1,-1 1 1,4 1-39,-9-3 21,1 1-1,-1 0 0,1 0 1,-1 0-1,1 1 0,-1-1 1,1 0-1,-1 1 1,0 0-1,0-1 0,0 1 1,0 0-1,0 0 0,0 0 1,-1 0-1,1 1 1,-1-1-1,1 0 0,-1 1 1,0-1-1,0 1 0,0-1 1,0 1-1,0 0 1,-1-1-1,1 1 0,-1 0 1,0-1-1,1 1 1,-1 0-1,-1 0 0,1-1 1,0 1-1,-1 0 0,1-1 1,-1 1-1,0 2-20,-3 4 44,1 0 1,-1 0-1,0 0 0,-1 0 0,0-1 0,-1 0 0,0 0 1,0 0-1,0 0 0,-1-1 0,-1 0-44,-21 20 148,-2-1 1,-4 1-149,18-14 28,-31 22 75,22-17 91,1 1-1,-9 10-193,33-28 16,-1 0-1,1-1 0,0 1 0,0 0 1,0 0-1,0 0 0,0 0 0,0 1 0,0-1 1,1 0-1,-1 0 0,0 0 0,0 1 0,1-1 1,-1 0-1,1 1 0,0-1 0,-1 1 1,1-1-1,0 0 0,0 1 0,-1 0-15,2-1 15,0 0-1,0 0 1,-1-1-1,1 1 1,0 0 0,0-1-1,0 1 1,0-1-1,-1 1 1,1-1-1,0 0 1,0 1-1,0-1 1,0 0 0,0 0-1,0 1 1,0-1-1,0 0 1,0 0-1,0 0 1,0 0-1,0-1 1,1 1-15,12-1 83,1 0-1,-1-1 1,13-4-83,169-50 1001,-107 29-2209,2 3-4942,-64 17-2618</inkml:trace>
  <inkml:trace contextRef="#ctx0" brushRef="#br0" timeOffset="44.442">4856 3947 7680,'0'0'640,"0"0"106,0 0 449,3 23 2026,-2 12-2205,-1 0 0,-1 0 0,-7 32-1016,-1 36 749,2-39-449,-1 15 47,8-72-248,0 1 0,0-1 0,1 1-1,0-1 1,0 0 0,1 1 0,0-1 0,0 0-1,1 0-98,-1-4 42,0 0 0,-1 0-1,1 0 1,1-1 0,-1 1-1,0 0 1,1-1 0,-1 0-1,1 0 1,0 0 0,0 0-1,-1 0 1,2 0-1,-1-1 1,0 1 0,0-1-1,0 0 1,1 0 0,-1 0-1,2 0-41,11 2 131,0-1-1,0 0 1,16-1-131,2 0 141,-7 1-836,-18-1-2670,-5-1-4180,-4 0 1657</inkml:trace>
  <inkml:trace contextRef="#ctx0" brushRef="#br0" timeOffset="45.442">5082 3852 9472,'0'0'128,"0"0"170,0 0 705,0 0 192,0 0-214,0 0-42,0 0-214,0 0-42,0 0-235,0 0-107,0 0-149,32 3 554,-25-2-689,1 1 0,0 0 0,-1 1 0,0 0 0,1 0 0,-1 1 0,0 0-57,-6-3 14,1 0-1,-1 0 0,0 0 0,0 0 0,1 0 1,-1 1-1,0-1 0,0 0 0,-1 1 1,1-1-1,0 1 0,0-1 0,-1 1 0,1-1 1,-1 1-1,1-1 0,-1 1 0,1 0 0,-1-1 1,0 1-1,0 0 0,0-1 0,0 1 1,0 0-1,0-1 0,-1 1 0,1-1 0,-1 1 1,1 0-1,-1-1 0,1 1 0,-1-1 0,0 1 1,1-1-1,-1 0 0,-1 1-13,-4 8 24,0-1 0,-1 0 0,0 0 0,-1-1 0,0 1 0,0-2 0,-1 1 0,0-1-1,-5 2-23,1 1 16,0 0-1,1 1 1,0 0-1,0 2-15,6-6 0,6-7 3,0 0 0,0 0 0,-1 0-1,1 0 1,0 1 0,0-1 0,0 0-1,-1 0 1,1 0 0,0 0 0,0 1 0,0-1-1,0 0 1,0 0 0,0 1 0,0-1-1,0 0 1,-1 0 0,1 0 0,0 1-1,0-1 1,0 0 0,0 0 0,0 1-1,0-1 1,0 0 0,0 0 0,0 1-1,0-1 1,1 0 0,-1 0 0,0 0-1,0 1 1,0-1 0,0 0 0,0 0-1,0 1 1,0-1 0,1 0 0,-1 0-1,0 0 1,0 0 0,0 1 0,0-1-1,1 0 1,-1 0 0,0 0 0,0 0-1,0 0 1,1 0 0,-1 1 0,0-1-1,0 0 1,0 0 0,1 0 0,-1 0 0,0 0-1,0 0 1,1 0 0,-1 0 0,0 0-1,1 0-2,9-1 192,11-1-11,-1 0 1,1 2-1,-1 0 0,0 1 1,11 3-182,50 2 416,-64-3-732,-14-2-3870,-2-1-4219,-1 0 3499</inkml:trace>
  <inkml:trace contextRef="#ctx0" brushRef="#br1" timeOffset="46.442">4136 2959 4352,'0'0'640,"0"0"64,0 0 256,0 0-43,0 0-405,0 0-43,0 0-42,0 0 42,0 0-63,0 0-44,0 0-63,0 0 106,0 0 193,3 0-1,35 2 16,-1-2 1,1-2-1,0-1 0,28-7-613,-53 6 119,-1 0 0,0-1 1,0 0-1,9-6-119,13-5-2269,-21 10-6413</inkml:trace>
  <inkml:trace contextRef="#ctx0" brushRef="#br1" timeOffset="47.442">4043 3005 5632,'3'15'483,"-1"1"1,-1 0-1,-1 0 1,0-1 0,-1 1-1,-1 0 1,0-1-1,-1 1 1,-2 2-484,-12 53 640,3 0 0,3 2 0,4-1 0,2 21-640,2-2 355,1-36-85,3 0 1,3 14-271,3-17 263,2-1 0,2 0 0,11 25-263,-13-40 118,-1 2-1,1 23-117,-4-22 181,1-1 0,8 19-181,10 32 499,-15-48-106,3-1-1,1 0 1,1-2-1,9 14-392,-17-42 176,1 1 0,0-1-1,0 0 1,5 4-176,-1-3 145,-2 2 0,0-1 1,0 1-1,-1 0 1,1 3-146,-8-14 52,1 1-1,0-1 1,0 0 0,0 0 0,1 0 0,-1 0 0,0 0 0,1-1 0,-1 1-1,1-1 1,-1 1 0,1-1 0,0 0 0,0 0 0,-1 0 0,1-1-1,0 1 1,0-1 0,0 1-52,8 0 36,-1 1 1,0-2-1,0 0 0,9 0-36,-5-1-39,-1 0 0,1 1 0,-1 1 0,1 0 0,-1 1 0,2 1 39,-8-1-952,-3 0-3707,-4-2-4727</inkml:trace>
  <inkml:trace contextRef="#ctx0" brushRef="#br0" timeOffset="48.442">10798 3715 7040,'0'0'256,"0"0"42,0 0 193,0 0 256,0 0 533,0 0 21,0 0-405,0 0-85,0 0-235,0 0 0,0 0 256,0 0 21,0 0-171,0 0-84,10 1 191,5 3-1085,25 6 1934,38 5-1638,-38-13-2220,1-4-3878,-26 0-1496</inkml:trace>
  <inkml:trace contextRef="#ctx0" brushRef="#br0" timeOffset="49.442">11552 3613 6528,'0'0'661,"-2"-39"5078,-3 28-5143,-35-57 1494,36 61-1900,0 1-1,-1 0 1,0 0-1,0 1 1,-1-1-1,1 1 1,-1 0-1,-6-4-189,9 8 21,1 0-1,-1 1 0,0-1 1,1 0-1,-1 1 0,0-1 1,1 1-1,-1 0 0,0 0 1,0 0-1,1 0 0,-1 1 1,0-1-1,0 1 1,1-1-1,-1 1 0,1 0 1,-1 0-1,1 0 0,-1 1 1,1-1-1,-1 1 0,0 0-20,-4 3 11,0 0 0,0 0 0,0 0 0,1 1 0,0 1-1,-5 5-10,-3 7 11,1 0 0,1 2-1,1-1 1,0 2 0,2-1-1,0 1 1,1 1 0,2 0-1,0 0 1,1 0 0,2 0-1,0 1 1,2-1 0,0 8-11,1-28 15,0 0 1,0 0 0,0 1-1,1-1 1,-1 0 0,1 0-1,0 1 1,0-1-1,0 0 1,0 0 0,0 0-1,1 0 1,-1-1-1,1 1 1,0 0 0,0 0-1,1 0-15,-1-1 10,0-1 0,0 0 0,0 0 0,0 0 0,0 0-1,0-1 1,0 1 0,0 0 0,1-1 0,-1 0 0,0 1 0,0-1-1,0 0 1,1 0 0,-1 0 0,0-1 0,0 1 0,0 0 0,1-1-1,-1 1 1,0-1 0,0 0 0,0 0 0,0 0 0,0 0-10,9-4 30,0 0 0,0 0 0,-1-1 0,0-1 0,0 0 0,-1 0 0,0-1 0,0 0 0,-1 0 0,0-1 0,0 0 0,-1-1 0,0 0 0,-1 0 0,3-7-30,-1 0 76,-1 1-1,-1-1 1,0-1-1,-2 1 1,0-1 0,-1 0-1,0 1 1,-2-1-1,0-16-75,-7 55 52,-1 23 46,5-8-3,2-1 0,1 0 0,2 1 0,1-1 0,3 3-95,-2-16-2704,1 0 0,1-1 0,2 2 2704,-4-11-8256</inkml:trace>
  <inkml:trace contextRef="#ctx0" brushRef="#br0" timeOffset="50.442">11677 3104 12928,'0'0'149,"0"0"86,0 14 682,3 2-468,0-1 0,1 0 0,0-1-1,2 1 1,0-1 0,0 0 0,1 0 0,7 9-449,22 49 846,-13-9-602,-2 0 1,-4 2-1,-1 0 1,-4 0-1,-3 1 0,-3 1 1,-2 0-1,-4-1 0,-2 1 1,-3 0-1,-4 1-244,5-43 2,-2 1 1,0-2-1,-2 1 0,-1-1 1,-1 0-1,-1-1 1,-1 0-1,-1 0 0,-1-2 1,-1 0-1,-1 0 0,0-1 1,-2-2-1,-9 9-2,11-13-1175,-2 0 0,0-1-1,0-1 1,-1 0 0,0-2 0,-13 6 1175,-17 3-5163,0-1-1194</inkml:trace>
  <inkml:trace contextRef="#ctx0" brushRef="#br1" timeOffset="51.442">11893 2820 8576,'0'0'128,"0"0"21,0 0 86,0 0-1,0 0-63,0 0 64,0 0 21,6 0 0,40 0 182,-6-1-72,0 1 0,0 3 0,15 3-366,-54-6 21,-1 0 1,1 1 0,-1-1-1,1 0 1,-1 0 0,1 1-1,-1-1 1,1 0 0,-1 1-1,1-1 1,-1 1 0,1-1 0,-1 1-1,1-1 1,-1 1 0,0-1-1,1 1 1,-1-1 0,0 1-1,0-1 1,1 1 0,-1-1-1,0 1 1,0 0 0,0-1-1,0 1 1,0-1 0,0 1 0,0 0-1,0-1 1,0 1 0,0-1-1,0 1 1,0 0 0,0-1-1,0 1 1,-1-1 0,1 1-1,0-1 1,0 1 0,-1 0-1,1-1 1,0 1 0,-1-1-1,1 1 1,0-1 0,-1 1-22,-21 35 212,13-23-35,2 2-104,0 0 1,2 1 0,0 0 0,0 0 0,1 0-1,0 9-73,-8 104 621,7-65-298,2 16-203,3-1-1,4 1 1,4 8-120,3 62 196,1-14 184,24 98-380,-16-121 823,-5 1 0,0 101-823,-15-200 415,-2-1 0,0 1 0,0-1 0,-2 0-1,1 0 1,-2 0 0,0 0 0,-1-1 0,-3 6-415,-61 128 1408,69-145-1343,-1 0 0,1 0 0,-1 0 0,0 0 0,1 0 0,-1-1 0,0 1 0,0-1-1,0 1 1,0-1 0,0 0 0,-1 0 0,1 0 0,0 0 0,-1 0 0,1 0 0,0 0 0,-3-1-65,-45 7 239,29-8-723,0 0 1,-1-1-1,1-1 1,-19-5 483,-43-15-10013,54 14 1843</inkml:trace>
  <inkml:trace contextRef="#ctx0" brushRef="#br1" timeOffset="52.442">12303 2820 7936,'0'0'384,"2"1"-649,17 4 8173,-13-5-7082,203-43 1051,-198 43-1451,-9 0-4110,-2 0-4066,0 0 2396</inkml:trace>
  <inkml:trace contextRef="#ctx0" brushRef="#br1" timeOffset="53.442">12798 2508 9600,'0'0'128,"0"0"21,0 0 128,0 0 193,0 19 1279,-3 27-557,-1-1 0,-3 0 0,-7 27-1192,-7 40 1053,21-108-1605,-2 6 1536,2-8-3935,-1-1-3383,1-1 745</inkml:trace>
  <inkml:trace contextRef="#ctx0" brushRef="#br1" timeOffset="54.442">12956 2712 9344,'1'0'84,"-1"0"-1,1 1 1,0-1 0,0 1 0,-1-1 0,1 1 0,-1-1 0,1 1-1,0 0 1,-1-1 0,1 1 0,-1-1 0,0 1 0,1 0 0,-1 0-1,1-1 1,-1 1 0,0 0 0,0 0-84,-8 9 2663,-7 3-2226,-124 125 1657,-15 16-1586,81-81 495,-35 24-1003,103-93 20,-11 19 88,15-22-705,1-1-1963,0 0-1301,0 0-3563</inkml:trace>
  <inkml:trace contextRef="#ctx0" brushRef="#br1" timeOffset="55.442">12732 3157 8704,'0'0'244,"-1"-1"0,0 1 0,0-1 0,0 1 0,0-1 0,0 1 0,0-1 0,1 1 0,-1-1 0,0 0 1,0 1-1,1-1 0,-1 0 0,1 0 0,-1 0 0,0 0 0,1 1 0,0-1 0,-1 0 0,1 0 0,-1 0-244,-2-27 1108,11-25-1219,-6 47 145,0 0 0,0 1 0,0-1 0,1 1 0,0-1 0,0 1 0,1 0-1,-1 0 1,1 1 0,0-1 0,0 1 0,1-1-34,-4 4 12,1 0 0,-1 0 1,1 0-1,-1 0 0,1 0 0,0 1 0,-1-1 0,1 0 0,0 1 1,-1-1-1,1 1 0,0 0 0,0-1 0,0 1 0,-1 0 1,1 0-1,0 0 0,0 0 0,-1 1 0,1-1 0,0 0 0,0 1 1,-1-1-1,1 1 0,0 0 0,-1-1 0,1 1 0,0 0 1,-1 0-1,1 0 0,-1 0 0,0 0 0,1 1 0,-1-1 0,0 0 1,0 1-1,0-1 0,1 0 0,-2 1 0,1 0 0,0-1 1,0 2-13,7 7 110,-2 0 0,1 1 1,-1 0-1,-1 0 1,0 0-1,-1 1 1,0-1-1,1 8-110,-4-15 43,0 1-1,-1-1 0,0 1 0,1 0 1,-1-1-1,-1 1 0,1-1 1,-1 1-1,0-1 0,0 1 0,0-1 1,-1 1-1,1-1 0,-1 0 1,0 0-1,0 0 0,-1 0 0,1 0 1,-1 0-1,0 0 0,0-1 1,0 0-1,0 1 0,-1-1-42,-12 9 48,0 0 0,0-2 0,-1 0 0,0-1-1,-6 2-47,6-3 6,-1 0-1,1 2 1,1 0-1,0 0 1,1 2-1,0 0 0,-12 13-5,26-25 9,1 1 0,-1-1 0,0 1-1,1-1 1,-1 1 0,0-1 0,1 1-1,-1-1 1,1 1 0,-1 0-1,1-1 1,0 1 0,-1 0 0,1-1-1,-1 1 1,1 0 0,0 0-1,0-1 1,0 1 0,-1 0 0,1 0-1,0 0 1,0-1 0,0 1 0,0 0-1,0 0 1,0 0 0,0-1-1,1 1 1,-1 0 0,0 0 0,0 0-1,1-1 1,-1 1 0,0 0-1,1-1 1,-1 1 0,0 0 0,1-1-1,-1 1 1,1 0 0,0-1 0,-1 1-1,1-1 1,-1 1 0,1-1-1,0 1 1,-1-1 0,1 1 0,0-1-1,0 0 1,-1 1 0,1-1-1,0 0 1,0 0-9,2 2 32,3 1 14,0 0-1,1 0 0,-1-1 1,0 0-1,1 0 0,-1 0 1,1-1-1,0 0 0,0 0 0,-1-1 1,2 0-46,79-5 349,-55 2-173,20-4 94,11-1 612,-62 8-754,-1 0 0,1 7-1053,6 9-4900,-3-9 1141,-1 2-1929</inkml:trace>
  <inkml:trace contextRef="#ctx0" brushRef="#br1" timeOffset="56.442">13182 3911 3456,'-2'0'327,"1"0"-1,-1 0 1,0 0 0,1 0 0,-1 0-1,0 0 1,1 0 0,-1-1-1,1 1 1,-1 0 0,0-1 0,1 0-1,-1 1 1,1-1 0,-1 0 0,1 0-1,0 0-326,-1 0 432,0 0 0,-1 0 0,1 0 0,0 0-1,0 1 1,0-1 0,0 1 0,-1-1 0,1 1-1,0-1 1,0 1 0,-1 0 0,1 0 0,0 0 0,-2 1-432,-5 2 36,0 1 0,0 0 0,1 1 0,0 0 0,0 0 0,0 0 0,1 1 0,0 0 0,0 1 0,0 0 0,1 0 0,0 0 0,0 1 0,1 0 0,0 0 0,0 2-36,-5 7 82,2 2 0,0-1 0,1 1 1,1 0-1,0 1 0,2 0 0,0 1-82,3-11 19,0-1-1,1 0 1,0 0-1,1 1 1,0-1-1,0 0 1,1 0-1,0 0 1,0 0-1,1 0 1,1 0-1,-1-1 1,1 1-1,1-1 1,3 5-19,-7-12 10,0 0 0,-1-1 0,1 1-1,0 0 1,0 0 0,0 0 0,1 0 0,-1-1 0,0 1 0,0-1 0,0 1 0,0-1 0,1 1 0,-1-1 0,0 0 0,1 1-1,-1-1 1,0 0 0,0 0 0,1 0 0,-1 0 0,0 0 0,1 0 0,-1 0 0,0-1 0,1 1 0,-1 0 0,0-1-1,0 1 1,0-1 0,1 0 0,-1 1 0,0-1 0,0 0 0,0 1 0,0-1 0,0 0 0,0 0-10,6-4 48,0 0 0,-1-1 1,1 1-1,-1-1 0,1-3-48,10-12 58,-1-1 0,-1-1 0,-2-1 0,0 0-1,-1-1 1,-2 0 0,0 0 0,-1-6-58,11-42 153,-3 0-1,0-26-152,-10 56 33,-3 0 0,-1-17-33,-2 41 53,-2 0 0,-1 0 0,0-1 0,-1 2 0,-1-1 0,-4-11-53,-5 56 0,1 17 0,3 0 0,1 1-1,2 0 1,2 1 0,2 22 0,3 1 7,3 0 1,3 1 0,6 15-8,-4-41 224,3-1 0,5 12-224,-15-51-683,-2-2-2431,0-1-897,0 0-1280,0 0-639</inkml:trace>
  <inkml:trace contextRef="#ctx0" brushRef="#br1" timeOffset="57.442">13591 3954 4224,'0'0'149,"11"-27"2667,2 2 779,-10 20-3001,0 1 1,0-1-1,-1 0 0,0 0 1,0 0-1,0 0 0,-1 0 0,0 0 1,0 0-595,-1 3 72,0 0 0,0-1 1,0 1-1,-1 0 0,1 0 1,-1 0-1,0 0 0,1 0 1,-1 0-1,0 0 0,0 0 1,-1 0-1,1 0 0,0 1 1,0-1-1,-1 0 0,1 1 1,-1-1-1,0 1 0,1-1 0,-1 1 1,0 0-1,0 0 0,0 0 1,-1-1-73,-2-1 22,0 1 0,0-1 0,0 1 1,0 0-1,-1 0 0,1 1 0,0-1 1,-1 1-1,0 0 0,1 1 0,-1-1 1,1 1-1,-1 0 0,0 1 0,1-1 1,-1 1-1,1 0 0,-1 1 0,1-1 0,-1 1 1,1 0-1,0 1 0,0-1 0,-3 3-22,2-1-2,-1 0 0,2 0-1,-1 1 1,0 0-1,1 0 1,0 1 0,0-1-1,1 1 1,-1 0 0,1 1-1,0-1 1,1 1-1,0-1 1,0 1 0,0 0-1,1 0 1,0 0-1,0 5 3,-1 2 0,1 0 0,1 1 0,0-1 0,2 0 0,-1 1 0,1-1 0,1 1 0,1-1 0,3 9 0,-5-17 0,1-1 0,0 1 0,1-1 0,-1 1 0,1-1 0,0 0 0,0 0 0,1-1 0,-1 1 0,1-1 0,0 0 0,1 1 0,-1-2 0,1 1 0,-1 0 0,1-1 0,0 0 0,0 0 0,1-1 0,-1 1 0,0-1 0,1 0 0,0-1 0,4 2 0,38 1 8,-37-3 150,1 0 0,-1 0 0,0 1 0,9 2-158,-19-3 128,-1-1 0,0 0 0,0 0-64,0 0-256,0 0-469,0 0-1621,0 0-1601,0 0-4778</inkml:trace>
  <inkml:trace contextRef="#ctx0" brushRef="#br0" timeOffset="50773.934">256 6270 11264,'-11'16'857,"12"-30"1032,14-31 890,-5 27-2769,0 1-1,1 0 1,1 1 0,0 0-1,1 1 1,1 0 0,1 1-1,0 1 1,0 1 0,2 0-1,5-3-9,-20 14 6,1 0-1,-1 0 0,0 0 0,1 0 0,-1 1 0,1-1 1,-1 1-1,1 0 0,-1 0 0,1 0 0,0 0 0,-1 0 0,1 0 1,-1 1-1,1-1 0,-1 1 0,1 0 0,-1 0 0,0 0 0,1 0 1,-1 0-1,0 0 0,0 1 0,0-1 0,0 1 0,0-1 1,0 1-1,0 0 0,0 0 0,-1 0 0,1 0 0,0 1-5,8 10 38,0 1 0,-1 0-1,-1 1 1,5 12-38,0-2 47,-8-15 32,1-1 0,0 1 1,0-1-1,1-1 0,0 1 0,4 3-79,-8-10 54,-1 0-1,1 0 1,-1 0-1,1 0 1,-1-1-1,1 1 1,0-1-1,0 0 1,0 0-1,0 0 1,0 0-1,0-1 1,0 1-1,0-1 1,0 0 0,0 1-1,0-2 1,0 1-1,0 0 1,0 0-1,0-1 1,0 0-1,0 1 1,0-1-1,1-1-53,28-12 192,-2-2 0,1 0-1,-2-2 1,17-15-192,11-5 129,-57 38-1629,5-6 4046,-2 4-7786,1 1-7632,-4 1 10995</inkml:trace>
  <inkml:trace contextRef="#ctx0" brushRef="#br0" timeOffset="51299.808">800 5934 10240,'7'1'256,"-1"0"0,1 0 0,0 1 0,0-1 0,-1 1 0,1 1 0,-1-1 0,1 1 0,2 3-256,-8-5 168,0 1 0,-1 0 1,1-1-1,-1 1 0,1 0 1,-1 0-1,1-1 0,-1 1 0,0 0 1,0 0-1,0 0 0,0 0 1,0 0-169,1 13 756,1-10-604,1-1 1,0 0 0,0 0-1,0-1 1,0 1 0,0 0 0,1-1-1,0 0 1,0 0 0,0 0 0,0 0-153,31 29 879,-31-26-789,-1-1-1,1 1 0,-1 0 0,0 0 0,0 0 1,-1 0-1,0 1 0,0-1 0,0 1 0,-1-1 1,0 1-1,-1 0 0,1-1 0,-1 1 0,0 0 1,-1-1-1,1 1 0,-2 4-89,-1-3 103,0 0 1,0 0-1,0 0 0,-1-1 0,0 1 0,0-1 1,-1 0-1,0 0 0,0 0 0,-1-1 0,0 0 1,0 0-1,0-1 0,-6 4-103,-44 26 321,15-12-301,40-22-980,1-1-1066,2-1-5134,3 0 3394,14-1 1638,-17 2 1230,14-3-979,1 2 277</inkml:trace>
  <inkml:trace contextRef="#ctx0" brushRef="#br0" timeOffset="56778.761">4295 5959 11520,'0'0'149,"15"30"2006,-2-15-1751,0-2-164,-1 1 0,0 0 0,-1 1 0,-1 0 0,-1 0 1,0 1-1,0 1 0,1 6-240,-5-6 118,1 0 0,-2 1 0,-1-1 0,0 1 0,-1 0 0,-1 0 0,0 0 0,-1 1 0,-2-1 0,0 0 0,0-1 0,-2 1 0,0 0 0,-1-1 0,-6 13-118,10-27 25,0 0 0,0-1-1,0 1 1,0-1 0,0 0-1,-1 1 1,0-1 0,1 0-1,-1 0 1,0 0 0,0 0-1,0 0 1,0 0-1,0-1 1,0 1 0,-1-1-1,1 1 1,-1-1 0,1 0-1,-1 0 1,1 0 0,-1 0-1,1 0 1,-1-1-1,0 1 1,0-1 0,1 0-1,-1 0 1,0 0 0,0 0-1,1 0 1,-1 0 0,0-1-1,1 1 1,-1-1 0,0 0-1,1 0 1,-1 0-1,-1-1-24,-4-3 20,0 1-1,0-1 0,0-1 1,1 1-1,0-1 0,1-1 1,-1 1-1,1-1 0,0 0 0,1-1 1,-3-3-20,-1-5 10,1-1 1,0 0-1,1 0 1,1-1-1,0 0 1,2 0 0,0-1-1,1 1 1,1-1-1,0 1 1,2-12-11,-1 18-1,2 0 1,0 0-1,0 0 1,1 0-1,0 0 1,1 0-1,0 1 1,1-1-1,1 1 1,0 0-1,0 0 1,1 0-1,0 1 0,1 0 1,0 0-1,1 1 1,0-1-1,3-1 1,-3 4 16,1 1-1,-1 0 1,1 1 0,0 0-1,0 1 1,0 0-1,1 0 1,0 1-1,0 0 1,-1 0-1,2 1 1,-1 1-1,1-1-15,22 1-248,0 0 0,0 2 0,13 3 248,45 1-7969,-91-5 481</inkml:trace>
  <inkml:trace contextRef="#ctx0" brushRef="#br0" timeOffset="57205.816">4890 5701 11264,'6'4'297,"-1"0"0,0 1 1,1-1-1,-2 1 1,1 0-1,0 0 1,-1 0-1,0 1 0,0-1 1,-1 1-1,0 0 1,1 1-298,6 16 677,-1 1 0,4 17-677,-2-6 452,-2-8-206,-1-1-1,-2 1 0,0 0 0,-2 1 1,-1-1-1,-2 1 0,0-1 0,-2 1 0,-1 0 1,-1 3-246,0-13 25,-1-1 1,0 1 0,-2-1-1,0 0 1,-1 0 0,0 0-1,-1-1 1,-1 0 0,-1-1-1,0 0 1,-1-1 0,-1 0-1,0 0 1,-1-1 0,-12 10-26,-22 11-1536,35-27-454,0 0 1,-1-1 0,0-1 0,-13 5 1989,-20 4-6912</inkml:trace>
  <inkml:trace contextRef="#ctx0" brushRef="#br0" timeOffset="52759.475">2438 5990 8064,'-7'-2'453,"1"-1"1,0 1 0,0-1-1,0 0 1,0-1-1,0 1 1,1-1 0,-1 0-1,1-1 1,0 1 0,0-1-1,1 0 1,-1 0-1,1 0 1,0-1 0,-1-3-454,-3-1 841,0 0 1,-1 0-1,0 1 0,-6-5-841,4 7 79,1 0 0,-1 1-1,0 0 1,-1 1 0,1 0-1,-1 1 1,0 0 0,0 1-1,0 1 1,-1 0 0,1 0-1,-1 1 1,1 1 0,-1 0-1,1 0 1,-1 1 0,-9 3-79,10-2 10,1 1 1,0 0-1,0 0 1,0 1-1,1 1 0,-1-1 1,1 2-1,0 0 1,0 0-1,1 1 1,0 0-1,0 0 1,1 1-1,0 0 1,0 1-1,0-1 0,1 2 1,1-1-1,-3 5-10,2 0-14,1 0-1,1 1 0,0-1 0,0 1 1,2 0-1,0 0 0,0 1 0,2-1 0,0 1 1,0-1-1,2 1 0,0-1 0,2 14 15,-1-16-18,1 0-1,0-1 0,1 0 0,0 1 0,1-1 0,0-1 1,1 1-1,0-1 0,1 0 0,0 0 0,1-1 1,0 0-1,1 0 0,0-1 0,0 0 0,1 0 0,1-1 19,-4-4 2,0 0 0,1 0-1,-1 0 1,1-1 0,0-1-1,0 1 1,0-1-1,0-1 1,0 0 0,1 0-1,-1 0 1,0-1 0,1 0-1,-1-1 1,0 0 0,0 0-1,2-1-1,23-5 271,-1-2 0,1-1-1,18-10-270,-26 11 440,-23 8-418,-2 1-406,0 0-811,0 0-3135,0 0-1110,0 0-1280</inkml:trace>
  <inkml:trace contextRef="#ctx0" brushRef="#br0" timeOffset="53657.654">2936 5865 11264,'-23'5'1655,"1"0"1,-1-2 0,-6 0-1656,11-1 174,0 0 1,0 1 0,0 1 0,0 0 0,0 2-1,1 0-174,-4 3 107,0 1-1,0 1 1,1 1-1,1 1 1,0 1-1,1 1 1,0 0-107,12-10 6,0 1 1,1-1-1,0 1 1,0-1-1,1 1 1,-1 1 0,1-1-1,1 1 1,-1-1-1,1 1 1,0 0-1,1 0 1,-1 1-1,2-1 1,-1 0 0,1 1-1,0-1 1,0 1-1,1-1 1,0 1-1,0-1 1,1 1-1,1 4-6,1-3 0,1-1 0,-1 1 0,2-1 0,-1 0 0,1 0 0,0 0 0,1-1 0,0 1 0,0-2 0,0 1 0,1 0 0,0-1 0,1-1 0,-1 1 0,2 0 0,17 11 0,1-2 0,0 0 0,27 9 0,-12-9 49,-30-12 74,-1 1-1,1 0 1,-1 1-1,0 0 1,1 2-123,-11-7-43,-1 0-1066,0 0-1046,0 0-3370,0 0-107,0 0 2667</inkml:trace>
  <inkml:trace contextRef="#ctx0" brushRef="#br0" timeOffset="55089.831">3095 6171 8448,'9'-7'7376,"-1"-8"-4879,4-24-3541,-8 25 1793,2-6-706,1-1 35,0 0 0,-2 0 0,2-17-78,12 51 0,-12-4 0,-1 0 0,1 0 0,-2 1 0,1-1 0,-2 1 0,1 0 0,-1 1 0,2 7 0,2 15 0,-1 1 0,-1 5 0,-4-19 0,1-1 0,0 1 0,2-1 0,0-1 0,1 1 0,1-1 0,1 0 0,5 8 0,-12-24 26,0 1-1,1 0 0,0 0 1,-1-1-1,1 1 0,0-1 1,0 0-1,0 1 0,1-1 0,-1 0 1,0 0-1,1 0 0,0-1 1,-1 1-1,1-1 0,0 1 0,0-1 1,-1 0-1,1 0 0,0 0 1,0 0-1,1-1 0,-1 1 1,0-1-1,0 0 0,0 0 0,0 0 1,0 0-1,0 0 0,0-1 1,0 0-1,0 1 0,0-1 1,0 0-1,0 0 0,0-1 0,0 1 1,-1-1-1,1 1 0,0-1 1,0 0-26,5-4-160,-1 0 1,0 0 0,0 0 0,0-1 0,-1 0 0,2-2 159,28-47-6248,-26 35-2178</inkml:trace>
  <inkml:trace contextRef="#ctx0" brushRef="#br0" timeOffset="55440.496">3545 5907 10752,'-29'37'4482,"-23"16"-3355,8-7-571,-19 24 204,-14 18 193,-4-3 0,-60 46-953,111-108-514,20-17-3224,17-14-7966,4-1 9229</inkml:trace>
  <inkml:trace contextRef="#ctx0" brushRef="#br0" timeOffset="55855.084">3847 6291 13312,'0'0'0,"-8"0"384,8 0 128,0 0 384,-4 8 0,-1 6-512,-6 10 127,-3 5-383,-2 6 128,-4 5-256,2-2 128,0-1-384,3-3 128,-2-1-3327,3-8-1,3 0-3712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2:58:03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12308 520 7040,'0'0'149,"0"0"64,0 0-42,0 0 42,0 0-42,0 0 42,0 0-63,0 0-22,0 0 0,0 0 0,0 0 0,0 0 21,1 3 64,11 64 449,-3-1-1,-2 1 0,-3 1 1,-3 0-1,-4 5-661,3 0 1236,8 51-1236,-4-71 471,-2-47-891,1-12-1678,0-3-5880</inkml:trace>
  <inkml:trace contextRef="#ctx0" brushRef="#br0" timeOffset="2308.562">12375 539 7808,'5'2'139,"0"-1"0,-1 2 0,1-2 0,0 0 0,0 0 0,0 0 0,-1 0 0,2-1-1,-1 0 1,-1 0 0,2 0 0,-2-1 0,1 0 0,5 0-139,13-1 231,92-5 484,3 0-102,0 5 0,33 7-613,-24 0 502,21-5-502,26 0 394,576 30 587,-432-23-657,-210-8-221,823-48 793,-597 36-661,-118 3-141,-106 2-60,360-16-13,-112 2 320,-353 22-298,0-1 0,0 1-1,1-1 1,-1-1 0,0 2-1,0-3 1,0 2 0,0-1-1,-1-1 1,5 0-43,-9 3 7,2-1 1,-1 1 0,0 0-1,1 0 1,-2 1-1,2-1 1,-1 0-1,0 0 1,1 0 0,-2 0-1,2 1 1,-1-1-1,0 1 1,0 0-8,7 1 1,20-1-1,2-1 0,-1-1 0,-1-2 0,1-1 0,0-1 0,45-6 0,171-10 0,-180 15 341,12 2-341,-76 5-64,10 12 61,-1 0-1,0 1 1,-1 0 0,0 1-1,-2 0 1,1-1 0,-1 5 3,3 9 0,-3 0 1,0 1-1,0 10 0,3 25 0,-2 0 0,-4-1 0,-2 2 0,-4 10 0,-4 1-1535,6-75-1367,0-1-5460</inkml:trace>
  <inkml:trace contextRef="#ctx0" brushRef="#br0" timeOffset="4439.177">12404 1218 8192,'4'-6'1429,"106"8"90,21-2-350,21-5-1169,-76 2 720,77 8-720,-77-2 450,0-2 1,8-4-451,-2-4 270,0 4 1,1 3-1,53 9-270,91 5 333,-59-5 166,-79-5-172,52-6-327,49 1 249,-177 2-235,87 3 96,0-3 1,28-7-111,102-14 135,231-26 92,-234 19-99,20 9-128,-117 14 19,55-3 90,-128 5-25,-1 3 0,9 3-84,-21-2 88,82-1 146,16 1-41,105 4 297,-67-2-117,-46-1 172,48-6-545,23-20 490,-81 2-340,-123 20-2838,-1 1-9109</inkml:trace>
  <inkml:trace contextRef="#ctx0" brushRef="#br0" timeOffset="67300.409">18024 755 10240,'0'0'128,"0"0"85,0 0 342,0 0 63,0 0-63,0 0 21,0 0-149,0 0-43,0 0 21,0 0 64,0 0-63,0 0-22,0 0 21,0 0 43,0 0-150,3-1-42,68-18 180,1 4-1,0 3 0,0 3 0,2 2 0,62 5-435,-122 2-949,1 0 3587,-5 0-4004,-2 0-4339,1-1-6085,-9 1 10147</inkml:trace>
  <inkml:trace contextRef="#ctx0" brushRef="#br0" timeOffset="67789.725">18494 587 9600,'11'5'4144,"48"18"-2464,-31-14-1312,-2 2 0,1 1-1,-1 1 1,10 8-368,-34-21 17,-1 1 0,-1 0 0,2 0 0,-1-1 0,-1 1 0,2 1 0,-1-2 0,-1 1 0,1 1 0,0-2 0,0 2 0,-1-1 0,0 0 0,1 0 0,0 0 0,-1 1 0,1-1 0,-1 0 0,0 1 0,0-1 0,0 0 0,0 0 0,0 1 0,0-1 0,0 0 0,0 1 0,0-1 0,0 1 0,0-2 0,-1 2 0,1-1 0,-1 0 0,0 1 0,1-2 0,0 2 0,-1-1 0,0 0 0,0 0 0,1 0 0,-1 0 0,-1 0 0,2 0 0,-2 0-17,-6 8 49,0 0 1,-1-1-1,0 0 1,-8 4-50,5-3 95,-12 9 89,1-2-1,-9 3-183,12-7 91,0 1 0,0 1 0,-12 12-91,24-17-426,7-9-1707,1 0-1601,0 0-4692</inkml:trace>
  <inkml:trace contextRef="#ctx0" brushRef="#br0" timeOffset="68576.201">18940 692 11264,'0'0'128,"0"0"0,0 0 0,12 16 1024,1 2-657,-1 0 0,-1 1 1,-1 0-1,0 1 1,-2 0-1,0 1 0,-1-1 1,-1 2-1,2 17-495,-7-33 129,0 2 0,-1-1 0,0 1 0,0-1 0,-1 0 0,0 0 0,0 1 0,-1-1 0,1 0 0,-2 1 0,1-2 0,-1 1 0,0 0 0,0-1 0,-1 0 0,0 1 0,0-1 0,0 0-1,-1-1 1,0 1 0,0-1 0,-3 3-129,8-8 33,-1 1-1,1-1 0,-1 1 0,1-1 0,-1 0 1,1 0-1,0 0 0,-1 1 0,1-1 0,-1 0 1,0 0-1,1 1 0,0-1 0,-1 0 0,1 0 1,-1 0-1,0 0 0,1 0 0,0 0 0,-1 0 1,1 0-1,-1 0 0,0 0 0,1 0 0,0 0 1,-1 0-1,1-1 0,-1 1 0,0 0 0,1 0 1,0-1-1,0 1 0,-1 0 0,1 0 0,-1 0 1,1-1-1,-1 1 0,1-1 0,0 1 0,0-1 1,-1 1-1,1 0 0,0 0 0,-1-1 0,1 1 1,0-1-1,-1 0-32,-9-27 219,8 23-138,0-1-56,-13-38 137,3 0 0,0-1 1,-3-35-163,15 75 0,0 1 1,0-1 0,0 0 0,0 0 0,0 0-1,0 0 1,1 1 0,1-1 0,-1 0 0,0 0 0,1 1-1,0-1 1,0 1 0,0 0 0,0 0 0,1 0-1,0 0 1,0 0 0,0 0 0,0 0 0,0 1-1,1 0 1,0 0 0,0 0 0,0 0 0,0 0-1,0 1 1,0 0 0,0 0 0,5-1-1,4-2-36,1 1 0,-1 0 0,1 1 0,0 1 0,0 0 1,0 1-1,0 0 0,0 2 0,14 0 36,-27-1-1,62 10-212,-57-9 199,-1 0 1,0 1-1,0 0 1,0 0-1,-1 0 1,1 1-1,0 0 1,-1-1-1,1 1 1,-1 1-1,1 0 14,-1 1 0,-1 0 22,-3-4-300,0-1-1492,0 0-2091,0 0-7147</inkml:trace>
  <inkml:trace contextRef="#ctx0" brushRef="#br0" timeOffset="69675.307">11882 921 7424,'0'0'661,"0"0"107,0 0 128,0 0 107,0 0 21,0 0-43,0 0-170,0 0-65,0 0-84,0 0-44,0 0-84,0 0-23,0 0 1,0 0-42,0 0-150,4 0 42,48-2 610,216-6 360,-199 3-862,-97 14-7547,8-3 2122,0-1-1274</inkml:trace>
  <inkml:trace contextRef="#ctx0" brushRef="#br0" timeOffset="70239.988">11964 818 4992,'0'0'789,"-17"13"1664,-45 24-462,-1-4 1,-2-2-1,-5-1-1991,-11-3 2837,116-27-2801,1 1 1,-1 1 0,0 2-1,-1 2 1,1 1-1,-1 2 1,16 6-37,-46-13-466,3 2 1106,-2-4-4132,1 1-3601,-6-1 2379</inkml:trace>
  <inkml:trace contextRef="#ctx0" brushRef="#br0" timeOffset="71151.773">11387 534 6656,'1'0'122,"0"-1"0,0 0 1,-1 0-1,1 1 0,0 0 1,0-1-1,0 1 0,0-1 0,0 1 1,0 0-1,0-1 0,0 1 1,0 0-1,0 0 0,0 0 1,0 0-1,1 0 0,-2 0 0,1 0 1,1 1-1,-2-1 0,1 0 1,1 1-1,-2-1 0,1 1 1,1-1-1,-2 0 0,1 1 0,0 0 1,0-1-1,-1 1 0,1-1 1,0 1-1,0 0 0,-1 0 0,1-1 1,0 1-1,0 1 0,-1-2 1,0 1-1,1 0 0,-1-1 1,1 3-123,2 3 190,0-1 0,0 2 0,0-1 0,-1 0 0,0 0 1,0 3-191,2 18 207,0-1-1,-3 1 1,0-1 0,-1 1 0,-1 0 0,-2-1 0,-1 1 0,-1-1 0,-1 0 0,-3 4-207,7-25 104,1-1 0,-1 0 1,1 1-1,-1-1 0,-1 0 1,1 0-1,-1 0 0,1 0 1,-1-1-1,0 1 0,-1-1 0,1 0 1,-1 0-1,-2 2-104,5-4 49,-1 0 0,0 0 0,0 0 0,0-1 0,0 1 0,0 0 0,0-1 0,0 0 0,0 0 0,0 0 0,-1 0 0,1 0 0,1 0 1,-1 0-1,-1 0 0,1 0 0,1-1 0,-2 0 0,1 1 0,1-1 0,-2 0 0,2 0 0,-1 1 0,0-2 0,0 1 0,0 0 0,1-1 0,-1 2 0,1-2 0,-1 1 0,1-1 0,-1-1-49,-4-4 47,0 1 0,1-2 0,0 1 0,0-1 0,2 1 0,-2-1 0,2-1 1,0 1-1,-1-4-47,-6-21 173,-3-28-173,8 40 43,0-3-8,-6-30 79,-2-26-114,13 77-8,0 2 0,1-1-1,-1-1 1,0 2-1,1-1 1,-1 0-1,1 0 1,0 0-1,0 1 1,0-1-1,0 0 1,0 1 0,0-1-1,0 1 1,1-1-1,-1 1 1,1-1-1,-1 1 1,1 0-1,-1-1 1,1 2-1,-1-2 1,2 2 0,-2-1-1,1 0 1,0 0-1,-1 1 1,2-1-1,0 0 9,10-3-3,1 1-1,-2 0 0,13-1 4,-24 4 0,168-18 128,-147 16-109,0 2-1,18 1-18,28-1 710,-60-1 104,-5 1-2642,-4 1-1528,-7 7-3964,1-1 1880</inkml:trace>
  <inkml:trace contextRef="#ctx0" brushRef="#br0" timeOffset="72779.117">14905 645 5248,'0'0'0,"12"0"128,-12 0 0,9 2 0,-9-2 0,0 0 128,0 0 128,0 0-256,0 0 128,0 5-128,0-5 0,0 10-128,0-10 0,0 9 0,0-9 0,0 8-2304,0-8 0,0 0 896</inkml:trace>
  <inkml:trace contextRef="#ctx0" brushRef="#br0" timeOffset="73340.851">14981 607 4480,'0'0'0,"0"6"-128,0-6 128,0 0-128,0 0 128,0 0-128,0 0 128,0 6 0,0-6 0,0 0-2688</inkml:trace>
  <inkml:trace contextRef="#ctx0" brushRef="#br0" timeOffset="74092.18">15023 631 4096,'0'0'0,"4"6"0,-4-6 0,5 10 0,-5-10 0,1 11-128,-1-11 128,0 0-2560</inkml:trace>
  <inkml:trace contextRef="#ctx0" brushRef="#br0" timeOffset="74362.358">15047 877 1920,'0'0'0,"0"0"0,0 0 0,0 0-1024</inkml:trace>
  <inkml:trace contextRef="#ctx0" brushRef="#br0" timeOffset="74528.231">15061 982 2944,'0'0'0,"0"0"0,0 0 128,0 0-128,0 0 0,0 0 0,0 0 0,0 0-1920</inkml:trace>
  <inkml:trace contextRef="#ctx0" brushRef="#br0" timeOffset="74833.64">15072 681 9088,'6'6'21,"-4"-4"86,-2-2 85,0 0 256,0 0 21,0 0-149,-5 31 555,1-6-8683,4-25 5504</inkml:trace>
  <inkml:trace contextRef="#ctx0" brushRef="#br0" timeOffset="75155.6">15062 736 6912,'0'0'0,"3"8"128,-3-8 0,0 8 256,0-8 0,0 11 256,0-3 0,-3 5-256,2 0 0,-2 0 0,2 0 0,-1 1-256,2-1 128,2 0-128,-1-2 128,0-3-512,1-1 0,-1 1-7552</inkml:trace>
  <inkml:trace contextRef="#ctx0" brushRef="#br0" timeOffset="75454.175">15062 940 6912,'0'0'0,"0"0"128,0 0 0,0 0 0,0 0 0,-1 7 0,1-7 128,-2 9-256,2-9 0,0 0-5376</inkml:trace>
  <inkml:trace contextRef="#ctx0" brushRef="#br0" timeOffset="75682.421">15081 1169 2304,'0'10'0,"-1"8"768,-1-7 0,2 1-640,0-1 128,0 1-128,0-3 128,0-1-128,0 0 128,2 0 128,-1-1 128,1-1-4480</inkml:trace>
  <inkml:trace contextRef="#ctx0" brushRef="#br0" timeOffset="75999.341">15068 637 8064,'0'0'0,"0"0"128,6 0-128,-6 0 128,0 0 128,0 0 0,0 0 0,0 0 128,0 7-256,0-7 128,0 11-128,0-4 0,-2-1-256,2-6 128,0 0-7040</inkml:trace>
  <inkml:trace contextRef="#ctx0" brushRef="#br0" timeOffset="76224.88">15062 625 6400,'0'23'6200,"-3"12"-5548,0-6-486,3-22-27,0 0 1,0-1-1,1 1 0,0 0 0,2 5-139,1 8-2581,-1-9-1528,-3-10-286,0-1 2390</inkml:trace>
  <inkml:trace contextRef="#ctx0" brushRef="#br0" timeOffset="76479.745">15086 909 1280,'0'0'0,"0"0"0,0 12 0,0-5 0,0-1-1152</inkml:trace>
  <inkml:trace contextRef="#ctx0" brushRef="#br0" timeOffset="76781.531">15100 1021 7424,'0'0'384,"0"0"-22,0 0-84,-3 17 596,0 7-802,1 0 0,1 16-72,1-6 155,1 14 1564,1-43-982,-1-7-148,4-25-391,-2 3-224,6-52-8460,-4 46 5542</inkml:trace>
  <inkml:trace contextRef="#ctx0" brushRef="#br0" timeOffset="77042.252">15097 600 7168,'0'0'0,"0"0"0,-6 10 0,4-4 0,0 0 0,2-6 0,0 0-4992</inkml:trace>
  <inkml:trace contextRef="#ctx0" brushRef="#br0" timeOffset="77513.675">15106 563 4224,'-1'38'1147,"2"-14"-737,-4 4-55,3 0 0,0 0 1,3 18-356,0 2 193,6 2-149,-6-43-35,-1 1 0,-1-1 1,1 0-1,-1 1 0,-1-1 1,0 1-1,0-1 0,0 1 1,-1 4-10,-1 3 131,0-1 0,1 0 0,1 0 0,0 1 0,1-1 0,1 1 0,1 8-131,0-1 513,-3-2-1,0 2 1,-2 15-513,0 19-151,2-55-1407,0-1-3668</inkml:trace>
  <inkml:trace contextRef="#ctx0" brushRef="#br0" timeOffset="77816.111">15050 600 128,'0'0'2091,"2"13"-86,4 70 2740,-5 59-4745,-1-26-224,9 0-3422,-9-104 339</inkml:trace>
  <inkml:trace contextRef="#ctx0" brushRef="#br0" timeOffset="78053.573">15074 655 2944,'1'9'0,"1"3"384,-2 9 128,-2 8-256,4 5 128,-1 4-256,1-1 128,-1 2-128,-1-7 128,-1-2-128,-1-6 0,2-4-640,-1-5 0,-1 1-2432</inkml:trace>
  <inkml:trace contextRef="#ctx0" brushRef="#br0" timeOffset="78338.857">15115 847 2816,'0'16'0,"-2"10"0,1-1 0,1 3 0,-2-7 0,2-2 0,0-6 0,2-1 0,-2-4 0,0-2-1664</inkml:trace>
  <inkml:trace contextRef="#ctx0" brushRef="#br0" timeOffset="78608.791">15062 755 2048,'6'21'0,"0"11"0,0 0 0,1 5 0,0-5 0,-1 1-1152</inkml:trace>
  <inkml:trace contextRef="#ctx0" brushRef="#br0" timeOffset="78830.939">15115 861 3968,'-5'13'0,"-3"7"0,3-2 0,2 4 0,3-6 0,0-1 0,0-4 0,0-1-2560</inkml:trace>
  <inkml:trace contextRef="#ctx0" brushRef="#br0" timeOffset="79075.855">15080 637 896,'3'7'0,"1"4"1024,0 10 0,-4 8-768,3 5 128,0 5-128,-1-5 0,1-4-512,-2-4 0,-1-7-256,0-3 128,0-1-1152</inkml:trace>
  <inkml:trace contextRef="#ctx0" brushRef="#br0" timeOffset="79390.78">15050 637 4480,'0'0'0,"9"0"0,-9 0 0,0 0-896,0 0 128,0 0-896</inkml:trace>
  <inkml:trace contextRef="#ctx0" brushRef="#br0" timeOffset="79993.01">15050 570 7040,'10'2'-22,"-3"0"-84,-6 17-22,6 185 640,-17-305-128,8 49-349,1 32-95,0 18-78,1 10-105,3 64 220,1-40-4753,-4-32 3325</inkml:trace>
  <inkml:trace contextRef="#ctx0" brushRef="#br0" timeOffset="80277.737">15115 886 8960,'0'0'0,"6"-4"-1280,-6 4 0,0 0-3072</inkml:trace>
  <inkml:trace contextRef="#ctx0" brushRef="#br0" timeOffset="80582.011">15100 1033 3456,'0'0'0,"-6"11"0,3-5 128,3 0-2432</inkml:trace>
  <inkml:trace contextRef="#ctx0" brushRef="#br0" timeOffset="80583.011">15097 1181 8832,'0'0'0,"-3"13"128,3-8 0,3 1 0,-1 0 0,-1 0-128,-1 1 128,0 3-1024,0 0 0,0-1-4480</inkml:trace>
  <inkml:trace contextRef="#ctx0" brushRef="#br0" timeOffset="84572.658">15469 285 128,'0'0'0</inkml:trace>
  <inkml:trace contextRef="#ctx0" brushRef="#br0" timeOffset="85070.511">15876 118 6528,'0'0'277,"-30"-5"2240,24 4-2377,0 1-1,0 0 1,0 0-1,0 1 0,0 0 1,0-1-1,0 2 1,1-1-1,-1 1 0,0 0 1,1 0-1,0 1 1,-1 0-1,1 0 0,0 0 1,0 0-1,0 0 1,0 2-1,1-2 1,0 2-1,-4 3-139,5-5 63,0 0 0,1 1 0,0-1 1,0 1-1,-1-1 0,2 1 0,-1 0 0,1 0 0,-1-1 0,1 1 1,0 0-1,0 0 0,1 1 0,-1-2 0,1 2 0,0-1 0,0 0 1,0 0-1,1 0 0,-1 0 0,1 1 0,0-2 0,0 1 1,0 1-1,1-2 0,-1 1 0,1 0 0,0-1 0,0 0 0,0 1 1,3 2-64,-4-4 22,2 0 0,-2 0 0,1 0 0,0-1 1,-1 1-1,2 0 0,-2-1 0,1 0 0,1 1 1,-1-2-1,0 2 0,0-1 0,1-1 1,-1 1-1,0 0 0,1 0 0,1-1-22,2 0-987,0 0-1,0 0 1,0 0 0,0 0-1,0-2 1,4 0 987,4-1-5845</inkml:trace>
  <inkml:trace contextRef="#ctx0" brushRef="#br0" timeOffset="85503.354">15944 105 9600,'2'8'423,"-2"1"0,1-1 0,-1 1 0,0-1-1,-1 1 1,1-1 0,-3 7-423,-1 28 496,4 31 2981,0-73-3029,0-1-128,0 0 0,2-9 64,4-6-506,1 0 1,0 0-1,0 1 0,1-1 1,1 1-1,1 2 1,0-2-1,0 2 0,1 0 1,3-1 121,6 2-5973,-13 8-1387</inkml:trace>
  <inkml:trace contextRef="#ctx0" brushRef="#br0" timeOffset="86149.005">16285 108 7680,'0'0'405,"-23"-3"3414,19 3-3713,-1 0 0,1 0 0,-1 1 0,1 0 0,-1 0 0,1-1 1,0 2-1,-1-1 0,1 1 0,0 0 0,0 0 0,0 0-106,-49 31 715,45-28-634,-2 2 60,0 1 1,0 0 0,-5 6-142,13-11 16,0-2 1,0 1 0,0 1-1,1-1 1,-1 0 0,1 0-1,-1 0 1,1 1 0,-1 0 0,1-1-1,0 1 1,0-1 0,0 1-1,1 0 1,-1-1 0,1 1 0,-1 0-1,1 3-16,0-5 11,0 0 0,1 0 0,-1 0 0,1 0 0,-1 0 0,0 0 0,0 0 0,1 0 0,0 0 0,0 0 0,-1 0 0,0-1 0,1 1 0,0 0 0,0 0 0,0-1 0,0 1 0,0 0 0,-1 0 0,1-1 0,1 0 0,-2 1 0,1-1 0,1 1 0,-2-1 0,1 1 0,1-1 0,-2 0 0,2 0 0,-1 0 1,0 0-1,0 0 0,-1 0 0,2 0 0,-1 0 0,0 0 0,0 0 0,0-1 0,0 1 0,0 0 0,0-1 0,1 0-11,7-2 69,0 0 0,0 0 0,0-1 1,5-4-70,-7 5 28,6-5 35,1 0-1,-1-1 1,10-8-63,-18 13 75,0 0 0,0-1 0,0 1 1,-1-2-1,1 1 0,-2 0 0,1 0 1,0-1-76,-11 22-43,-15 42 134,20-53-140,1 0 0,0 0 0,0 0 0,0 0 0,1 0 0,0 0 0,0 0 0,0 0 0,1 0 0,0 0 0,0 0 49,2 3-1531,-2-7 1044,0-1 1,0 1-1,-1 0 1,0-1-1,1 0 1,0 0 0,0 1-1,-1-1 1,1 1-1,1-1 1,-2 0 0,1 0-1,0 1 1,0-1-1,-1 0 1,1 0 0,0 0-1,0 0 1,1 0 486,10 0-3456</inkml:trace>
  <inkml:trace contextRef="#ctx0" brushRef="#br0" timeOffset="86521.345">16484 133 10368,'0'0'128,"-15"9"1130,2-2-867,1 2 0,-1 0 0,1 2 0,1-1 0,-3 4-391,10-11 64,1 1 1,-1 0-1,1 0 1,0 0-1,0 0 1,0 0-1,1 1 0,0-1 1,0 2-1,0-2 1,1 1-1,-1 0 1,1 0-1,0 0 1,0 0-1,1 0 0,0 0 1,0 0-65,0-3 4,0-1-1,0 0 1,0 1 0,0-1-1,1 1 1,-1-1 0,1 1 0,0-2-1,-1 2 1,0-1 0,1 0-1,0 1 1,0-2 0,0 2-1,0-1 1,0 0 0,-1 0 0,2 0-1,-1-1 1,0 2 0,0-1-1,0-1 1,1 1 0,-2-1 0,2 1-1,-1 0 1,1-1 0,-1 0-1,0 1 1,1-1 0,-1 0-1,1 0 1,-1 1 0,1-1 0,-1 0-4,26-5-2305,-4-5-4224,-5-1 492</inkml:trace>
  <inkml:trace contextRef="#ctx0" brushRef="#br0" timeOffset="87468.806">16596 52 9728,'0'7'135,"-2"1"1,1-2 0,-1 2-1,0-2 1,0 1-1,-1 0 1,0 0 0,-4 5-136,-9 24 536,6 2-97,1-1 1,-3 26-440,-7 35 1617,23-122-509,-1 2-937,1 0 0,5-17-171,-6 33-15,-1-1 1,0 0 0,1 1 0,0 0 0,1 0 0,-1 0 0,1 0-1,0 0 1,1 0 0,-1 0 0,1 2 0,1-2 14,-1 2-14,1-1 1,-1 1-1,1 0 1,0 1 0,0-1-1,0 1 1,0 0-1,1 1 1,-1 0-1,0-1 1,1 2-1,0-1 1,-1 2-1,1-2 1,0 2-1,0 0 1,-1 0-1,2 0 1,3 2 13,-10-2 29,-1 0 1,1 0 0,-1 0-1,0 0 1,1 0-1,-1 0 1,1 0-1,-1 1 1,0-1-1,1 0 1,-1 1 0,1-1-1,-1 0 1,1 1-1,-1-1 1,0 0-1,0 0 1,0 1-1,1-1 1,-1 1 0,1-1-1,-1 1 1,0-1-1,0 0 1,1 1-1,-1-1 1,0 1-1,0 0 1,0-1 0,0 0-1,0 1 1,0-1-1,0 1 1,0-1-1,0 1 1,0-1-1,0 0 1,0 1 0,0 0-1,0-1 1,-1 1-1,1-1 1,0 0-1,0 1 1,-1-1-1,1 1 1,0-1 0,-1 1-1,1-1 1,0 0-1,0 0 1,-1 1-1,1-1 1,-1 0-1,1 1 1,-1-1 0,1 1-30,-21 18 448,13-15-371,2-1 0,-2 0 0,1 0-1,-1 0 1,1-1 0,-1 0 0,0 0 0,1-2-1,-2 2 1,-2-2-77,10 0-107,1 0-21,0 0 0,25 22 0,-9-10 355,0 0 0,1-1-1,1-1 1,-1 0 0,1-1-1,1-2 1,0 1 0,0-2-227,-17-5 213,-2-1-64,0 0-213,0 0-746,0 0-662,0 0-2176,0 0-875,0 0-1599</inkml:trace>
  <inkml:trace contextRef="#ctx0" brushRef="#br0" timeOffset="105292.821">15591 211 7680,'0'0'149,"0"0"86,0 0 21,0 0 21,0 0 107,0 0 107,0 0 42,0 0 64,0 0-63,0 0-65,0 0-170,0 0-43,0 0 0,0 0-22,0 0-63,0 0 42,0 0-63,-15-12 212,11 10-332,-1 0 0,2 1-1,-1-1 1,0 1 0,-1 0 0,1-1-1,0 2 1,-1 0 0,1-1 0,0 1-1,0 0 1,-1 0 0,-4 1-30,-61 10 215,56-8-177,-24 5 96,1 2-1,0 0 0,1 3 1,-31 15-134,63-26 0,-13 10 0,-2 3 0,-48 35 256,64-49-216,-15 18 47,17-18-86,-15 22-3073,16-23-5120</inkml:trace>
  <inkml:trace contextRef="#ctx0" brushRef="#br0" timeOffset="106296.887">15100 284 7680,'0'0'128,"0"0"0,0 0 21,0 0 64,0 0-63,0 0-22,-9 28 512,6-22-479,-12 29 1214,-11 35-1375,26-69 24,0-1 0,0 1 0,0 1 0,0-2-1,0 1 1,0 0 0,0 0 0,0 0 0,0 0 0,0 0 0,0-1 0,1 2 0,-1-1 0,0-1 0,1 1 0,-1 0 0,1 0 0,-1-1 0,0 1 0,1 0 0,0 0 0,0-1 0,-1 1 0,1 0 0,0 0 0,0-1 0,-1 0 0,1 1 0,0 0 0,0-1 0,-1 1-1,1-1 1,0 0 0,0 0 0,0 0 0,0 1 0,0-1 0,0 0-24,8 2 28,0 1 0,1-2 0,-1 0 0,2 0-28,5 0 151,-10 3-1218,-6-4-6335</inkml:trace>
  <inkml:trace contextRef="#ctx0" brushRef="#br0" timeOffset="169892.597">17081 57 7040,'0'0'256,"0"0"-22,0 0-63,0 0 42,0 0-63,0 0-22,0 0 0,0 0 21,0 0 86,0 0 21,0 0 0,0 0 0,0 0 0,0 0 0,-3 4 21,-7 11 20,-6 9 28,0-1-1,-2 0 1,-2-2-1,1 0 1,-12 8-325,28-26 62,0-2 0,0 2 1,0-1-1,0 1 0,1 0 0,0 0 1,0-1-1,-1 1 0,1 0 0,1 1 0,-1-1 1,-1 2-63,3-4 128,0-1 21,0 0 64,0 0-63,0 0-22,0 0 0,0 0 0,0 0 0,0 0 0,0 0-64,0 0-256,0 0-1024,0 0-3819,2 0-980,8-7 5844,-4 2-576</inkml:trace>
  <inkml:trace contextRef="#ctx0" brushRef="#br0" timeOffset="170761.419">17338 107 6272,'0'0'149,"0"0"150,0 0 277,23-1 3498,-21-2-3664,-9-1 199,-7 1 186,9 4-787,0 1 1,0-1 0,0 1 0,0-1-1,0 1 1,1 1 0,-1 0 0,1-1-1,-1 1 1,1 0 0,0 1 0,0-1-1,1 0 1,-3 3-9,2-2 13,-1 0 0,2 1 0,-1-1 0,0 2 0,1-1 0,0 0-1,0 0 1,0 1 0,0 0 0,1-1 0,1 1 0,-2 1-13,3-5 29,0-2-1,-1 2 1,1-1-1,0-1 1,0 2 0,-1-1-1,1 0 1,0 0-1,0 0 1,0 0 0,1 0-1,-1 0 1,0 0 0,1 1-1,-1-2 1,0 1-1,0 1 1,1-2 0,-1 1-1,1 0 1,0 0-1,-1 0 1,0 0 0,1 0-1,0-1 1,0 1-29,0 0 30,0-1 1,0 0 0,1 1-1,-1-1 1,0 0-1,0 0 1,0 0 0,0 0-1,1 0 1,-1 0-1,0-1 1,0 1 0,0-1-1,0 1 1,0-1-1,1 1 1,-2 0 0,2-1-1,-1 0-30,8-4 117,1-1 0,-1 0-1,1-1 1,1-2-117,5-4 116,-1-1 0,-1-1 0,-1 0 0,10-14-116,-17 23 32,-2-1-1,1-1 1,-1 1-1,0-1 1,-1 1-1,1 0 1,-2-2 0,0 2-1,0-1 1,1-1-1,-3 1 1,2 0 0,-2-1-32,-11 46-338,0-10 185,1 5 126,1-5-13,1-1 0,0 9 40,7-28-4,-1 0 0,1 0 1,1 0-1,0 0 0,0 0 0,0 0 0,1 1 0,0-2 0,0 2 0,1-1 1,1 1 3,-3-7-486,1 1 1,-1-1 0,1 1-1,1-1 1,-2 1 0,1-1-1,1 1 1,-2-1 0,2 1-1,-2-2 1,2 2 0,0-1 485,4 5-6592</inkml:trace>
  <inkml:trace contextRef="#ctx0" brushRef="#br0" timeOffset="171378.787">17675 112 9984,'0'0'384,"0"0"0,0 0 0,0 0 0,0 0 0,-20-12 362,16 11-719,-1 1 0,1 0 0,-1 0-1,1 0 1,-1 0 0,1 0 0,-1 1 0,1 1-1,0-2 1,0 2 0,-1-1 0,1 1-1,0-1 1,-1 2-27,-11 6 133,0-1-1,-12 10-132,-1 6 1,27-23 17,1 0 1,-1 0-1,1 1 1,-1 0-1,1 0 1,0-1-1,0 1 1,-1 0-1,1-1 0,1 2 1,-1-1-1,0-1 1,0 2-1,1-1 1,-1 2-19,1-4 18,0 0 0,0 1 0,0 0 1,1-1-1,-1 1 0,0-1 0,0 1 1,0-1-1,0 1 0,0-1 1,1 0-1,-1 1 0,1-1 0,-1 1 1,1-1-1,-1 1 0,0-1 0,0 0 1,1 0-1,-1 1 0,1-1 1,0 1-1,-1-1 0,0 0 0,1 1 1,-1-1-1,1 0 0,0 0 0,-1 0 1,0 0-1,1 0 0,0 0 0,-1 0 1,1 0-1,-1 0 0,1 0 1,-1 0-1,1 0 0,0 0 0,-1 0 1,0 0-1,1 0 0,0-1 0,-1 1 1,1 0-1,-1-1 0,0 1 1,1 0-1,-1-1-18,28-11 342,-18 6-227,0-1-1,0 0 1,-1 0 0,0-1-1,0 0 1,-1 0 0,0-1-1,5-8-114,-16 27-21,0 1 0,0-1-1,2 1 1,-1-1 0,1 1-1,1 9 22,0-12-1187,1-5-3044,-1-3-2745</inkml:trace>
  <inkml:trace contextRef="#ctx0" brushRef="#br0" timeOffset="172093.338">17794 102 9472,'-5'5'21,"4"-4"86,1-1 42,0 0 86,-12 25 639,-40 41 2369,51-65-2816,1-1-214,0 0 0,2-3-192,-1 0 0,1 0 0,0 0 0,0 0 0,0 0 0,0 1 0,1-1 0,-1 1 0,0 0 0,1-1 0,0 1 0,0 0 0,0 0-21,2-1 5,10-10-5,45-33 0,-54 44 0,-6 2 0,0 0 0,0-1 0,1 1 0,-1 0 0,1 0 0,-1 0 0,1 0 0,-1 0 0,0 0 0,0 1 0,0-1 0,1 0 0,-1 0 0,1 0 0,-1 0 0,0 0 0,1 1 0,-1-1 0,0 0 0,0 0 0,0 1 0,1-1 0,-1 0 0,0 0 0,1 0 0,-1 0 0,0 0 0,0 1 0,1-1 0,-1 1 0,0-1 0,0 0 0,0 1 0,0-1 0,0 0 0,0 0 0,0 1 0,0-1 0,0 0 0,0 1 0,0-1 0,0 1 0,0-1 0,0 0 0,0 14 0,0-13 0,-3 13 79,1 0 1,-2 0 0,-2 7-80,6-20 17,0-1-8,0 1 1,0-1 0,0 0 0,0 0 0,0 0-1,0 1 1,0-1 0,0 0 0,0 1-1,0-1 1,0 0 0,0 1 0,0-1 0,0 0-1,0 0 1,0 0 0,0 1 0,0-1 0,0 0-1,1 1 1,-1-1 0,0 0 0,0 1 0,1-1-1,-1 0 1,0 0 0,0 0 0,1 0 0,-1 0-1,0 0 1,0 0 0,0 1 0,0-1 0,1 0-1,-1 0 1,0 0 0,1 0 0,-1 0 0,1 0-1,-1 0 1,0 0 0,0 0 0,0 0-1,1 0 1,-1 0 0,0 0 0,1 0 0,-1 0-1,0 0 1,1 0 0,-1 0 0,0 0 0,0 0-1,0-1 1,1 1 0,-1 0 0,0 0 0,0 0-1,1 0 1,-1 0 0,0 0 0,1-1-10,16-7 182,15-16-48,-18 14-118,0-1 1,0 2 0,1 0 0,1 0 0,0 1-1,6-1-16,-15 8 0,-6 1 0,-1 0 0,0 0 0,0 0 0,1 0 0,-1 0 0,1 0 0,-1 0 0,1 1 0,-1-1 0,0 0 0,0 0 0,0 0 0,1 0 0,-1 0 0,1 1 0,-1-1 0,0 0 0,1 1 0,-1-1 0,0 0 0,0 1 0,0-1 0,0 0 0,0 0 0,1 1 0,-1-1 0,0 1 0,0-1 0,0 1 0,0-1 0,1 0 0,-1 0 0,0 1 0,0-1 0,0 1 0,0-1 0,0 1 0,0-1 0,-1 0 0,1 0 0,0 1 0,0-1 0,0 1 0,0-1 0,-1 1 0,-1 12-37,-2 0-1,1 0 1,-2 0-1,0 0 1,0-1-1,-2 0 0,0 0 1,-2 4 37,4-8-190,5-8 187,-3 7-1075,2-5-1846,2 0-3673,-1-2 2842</inkml:trace>
  <inkml:trace contextRef="#ctx0" brushRef="#br0" timeOffset="172704.737">18266 136 10752,'0'0'149,"0"0"128,0 0 214,0 0 128,0 0 42,0 0 64,0 0-42,-8-25 853,7 22-1525,0 2 0,0-1 0,0 0 0,-1 1 0,1-1 0,0 1 0,0-1 0,-1 1 0,1-1 0,-1 1 0,0 0 0,0-1 0,1 2 0,-1-1 0,0-1 0,0 2 0,0-1 0,0 0 1,0 1-1,0-1-11,-3 1 3,1-1 0,0 1 1,0 0-1,0 0 1,0 1-1,0-1 1,0 0-1,0 1 1,0 0-1,-2 1-3,-2 0-2,-1 2 0,1 0-1,0 0 1,-1 0 0,1 1-1,1 0 1,-1 0 0,1 1 0,-1 2 2,5-6 0,1 0 0,-1 1 0,1 0 0,0 0 0,0 0 0,0 0 0,0 0 0,1 0 0,-1 1 0,1-1 0,-1 0 0,2 1 0,0-2 0,0-2 0,0 2 0,0-1 0,0 0 0,0 1 0,0-2 0,0 2 0,0-1 0,0-1 0,1 2 0,-1-1 0,1 0 0,0 0 0,-1 0 0,0 0 0,1 0 0,0 0 0,0-1 0,-1 2 0,1-1 0,0-1 0,0 1 0,0 0 0,0-1 0,0 1 0,0-1 0,0 1 0,0-1 0,0 1 0,0 0 0,0-1 0,0 0 0,1 0 0,-2 0 0,2 0 0,-1 0 0,0 0 0,0 0 0,1 0 0,3 1 19,-1 0 0,1-1 1,-1 0-1,1 0 0,0 0 1,-1-1-1,1 0 1,-1 1-1,1-2 0,-1 1 1,1 0-1,-1-1 0,0 0 1,0 0-1,0 0 1,3-3-20,8-5 109,-2-2 0,1 0 0,11-13-109,-20 21 2,-6 18-2,-4 8 0,-5 4-112,-5 15-106,11-14-3867,4-20-4427</inkml:trace>
  <inkml:trace contextRef="#ctx0" brushRef="#br0" timeOffset="173382.224">18445 120 11520,'0'0'149,"0"0"150,0 0 277,2-17 576,-2 16-1150,0 1 1,0-1 0,-1 0 0,1 0 0,-1 1 0,0-1 0,1 0 0,0 0 0,-1 1 0,0-1 0,0 0-1,1 1 1,0-1 0,-1 1 0,0-1 0,0 1 0,1-1 0,-1 1 0,-1-1 0,2 1 0,-1 0-1,0 0 1,0 0 0,1 0 0,-2-1-3,-2 1 10,1 0 0,0 0 0,0 0 1,-1 1-1,1-1 0,0 0 0,-1 1 0,1 1-10,-12 2 34,2 1 0,-1 1 0,-3 2-34,14-7 1,0 1-1,0 0 0,-1 0 0,1 0 0,0-1 0,0 2 0,0 0 0,0-1 0,0 1 0,1-1 0,-1 1 0,0 0 0,1 0 0,2-2 0,-1-1 1,1 0 0,0 0-1,0 0 1,0 1-1,0-1 1,0 1 0,0-1-1,0 0 1,0 1 0,0-1-1,0 0 1,0 0 0,0 1-1,0-1 1,0 0 0,0 1-1,0-1 1,1 1 0,-1-1-1,0 0 1,0 0 0,0 0-1,1 0 1,-1 1 0,0-1-1,1 0 1,-1 1 0,0-1-1,0 0 1,0 0-1,0 1 1,0-1 0,1 0-1,-1 0 1,1 0 0,-1 0-1,0 0 1,1 0 0,-1 0-1,0 0 1,0 0 0,0 0-1,1 0 1,-1 0 0,1 0-1,-1 0 1,0 0 0,1 0-1,14 2 96,-7-3-31,-2 0 0,2 0 1,-1-1-1,1 0 1,-1 0-1,-1 0 1,2-1-1,-1-1 0,1-1-65,12-3 52,-19 8-52,-1 0 0,0 0 0,0 0 0,0 0 0,1 0 0,-1 0 0,0 0 0,1 0 0,-1 0 0,1 0 0,-1 0 0,0 0 0,0 0 0,0 0 0,0 1 0,1-1 0,-1 0 0,0 0 0,0 1 0,1-1 0,-1 0 0,0 1 0,0-1 0,1 0 0,-1 0 0,0 0 0,0 1 0,0-1 0,0 0 0,0 1 0,0-1 0,0 1 0,0-1 0,0 0 0,0 0 0,0 0 0,0 1 0,0-1 0,0 0 0,0 1 0,0-1 0,0 0 0,0 17 0,0-16 0,-3 52-36,-2-1 0,-2 0 1,-9 27 35,13-66 183,0 1 1,-1-1-1,0 1 1,-1-1-1,-1 0 1,0-1-1,0 0 1,-2 0-1,1 0 1,-4 3-185,11-15 23,0 0-1,-1 1 1,0-1-1,0 0 1,1 1-1,0-1 0,-1 1 1,0-1-1,0 0 1,1 0-1,0 0 0,-1 0 1,0 0-1,0 0 1,1 0-1,-1 0 0,0 0 1,0 0-1,1 0 1,0 0-1,-1 0 0,0 0 1,0 0-1,1 0 1,-1 0-1,1-1 1,-1 1-1,0-1 0,1 1 1,0-1-1,-1 1 1,0 0-1,0 0 0,1-1 1,0 0-1,0 1 1,-1-1-1,1 1 0,-1 0 1,1-1-1,-1 0 1,1 0-1,0 1 0,0-1-21,-3-2 24,0-1 0,2 0 0,-1 1 0,-1 0 0,2-2 0,-1 1 0,1 1-24,-3-15-50,1-1 0,1 1 0,1-1 0,0 1 0,3-17 50,2-20-4687,-3 27-552,1 8 162</inkml:trace>
  <inkml:trace contextRef="#ctx0" brushRef="#br0" timeOffset="173966.106">18522 185 8960,'35'1'313,"-9"0"971,0-2 0,1 0-1,12-4-1283,-31 4 231,1-1 0,-1 0 0,-1-1 0,2 1 0,-2-2 0,1 1 0,-1-2 0,0 2 0,0-2 0,0 0 0,0 0 0,-1 0 1,2-2-232,-7 6 57,0 0 1,1-1 0,-1 1 0,0 0 0,0-1 0,0 1 0,0-1 0,0 1 0,0-1 0,0 0 0,0 1 0,-1-1 0,0 0 0,1 0 0,-1 1 0,1-1 0,-1 0 0,0 1 0,0-2-58,0 1 22,-1 1 0,1-1 0,-1 1 0,1-1 0,0 1 0,-1 0 0,0-1 0,0 1 0,1 0 0,-1 0 1,0-1-1,0 1 0,0 0 0,0 0 0,0 0 0,-1 0 0,1 0 0,-1 0-22,-2-2 2,1 1 1,-1 1-1,0-1 1,0 0-1,0 1 1,-1 0-1,2 0 1,-2 0-1,2 1 1,-2-1-1,1 1 1,0 0-1,-1 0 1,1 0-1,-3 1-2,-5 2-7,0 0 0,1 0 0,-1 2-1,1-1 1,0 1 0,-1 1 0,2 0-1,-1 1 1,2 1 0,-9 6 7,11-9-12,1 0 1,1 1-1,0 0 1,-1 1-1,1-1 1,1 1 0,-1-1-1,2 2 1,-1-1-1,1 0 1,0 1-1,0 0 1,1-1-1,-1 1 1,2 0-1,-1 8 12,2-13 16,0 0-1,0 0 1,0 0-1,0 0 1,0 1-1,1-1 1,0 0-1,0 0 1,0 0-1,0 0 1,0 0-1,1 0 1,-1 0-1,1-1 0,-1 1 1,2-1-1,-1 1 1,0 0-1,0-1 1,1 0-1,-1 0 1,0 1-1,1-2 1,-1 1-1,1 0 1,0-1-1,-1 1 1,1-1-1,0 0 1,0 0-1,0 0 0,3 0-15,12 4-579,-1-2 0,1 0 0,0-2 0,0 0-1,8 0 580,-14-1-1566,10 0-2936,0 2-1620</inkml:trace>
  <inkml:trace contextRef="#ctx0" brushRef="#br0" timeOffset="-128388.434">12291 1997 5120,'0'0'256,"0"0"106,0 0 449,0 0 213,0 0 128,0 0-21,0 0-470,0 0-128,0 0-319,0 0-86,0 0 0,0 0 0,0 0 21,2 0 86,35 6 241,1-2 0,-1-2 0,1-2 0,15-1-476,-34 0 122,272 4 901,14 0-254,348 3 61,-103 2-487,-126-26-174,-352 13-103,308-8 85,-123 7-153,194-2 210,-30 2-160,526-46 59,-594 31-84,-48 4-25,-289 15 2,-5 1 0,0 1 0,0 0 0,0 0 0,0 1 0,10 2 0,-13-1 0,6 2-564,-13-4 151,2 0-3196,-3 0-5500</inkml:trace>
  <inkml:trace contextRef="#ctx0" brushRef="#br0" timeOffset="-127575.911">17678 1766 7552,'15'8'618,"0"-1"0,1-1 0,0 0 0,-1-2 1,1 1-1,1-2 0,5 1-618,33 2 1474,33-1-1474,16 1 812,-68-2-610,-17-3 69,0 0 0,-1 2 0,1 0 0,-1 2 0,12 3-271,-30-8 22,1 1 0,-1-1-1,1 0 1,0 0-1,-1 0 1,1 0 0,-1 1-1,1-1 1,0 1 0,-1-1-1,0 1 1,1-1 0,-1 0-1,1 1 1,0-1 0,-1 1-1,0 0 1,0-1 0,1 0-1,-1 1 1,0 0 0,1 0-1,-1-1 1,0 0 0,0 1-1,1 0 1,-1 0 0,0-1-1,0 1 1,0 0-22,-1 0 35,1 2-1,-1-2 1,0 1 0,1-1-1,0 1 1,-1-2 0,-1 2-1,2-1 1,-1 1-1,0-1 1,0 0 0,-2 1-35,-35 29 465,38-31-460,-56 35 260,-3-2-1,-1-3 1,0-3-1,-3-2 1,-2-2-265,31-14 186,25-8-830,0 1 0,0 0 0,0 1 1,-8 4 643,26-2-10172,12 1 7282,-15-4 1616,17 4-454</inkml:trace>
  <inkml:trace contextRef="#ctx0" brushRef="#br0" timeOffset="-126960.644">17913 2529 7808,'0'0'149,"0"0"235,0 0 640,0 0 277,0 0 214,0 0-43,5-6-64,29-40-488,-2 1-601,2 1 0,2 2 1,2 1-1,26-20-319,-43 43 20,-13 9-20,2 2 0,-1-1 1,0 1-1,2 0 0,-1 1 0,3-2 0,-12 8-4,0 0 0,-1 0 0,0 0 0,1 0 0,0 0 0,-1 0 0,1 0 0,-1 0 0,1 0 0,0 0 0,-1 0 0,1 0 0,-1 0 0,1 0 0,0 0 0,-1 0 0,1 0 0,-1 0 0,0 0 0,1 1 0,0-1 0,0 1 0,-1-1 0,0 1 0,0-1 0,1 0 0,0 0 0,-1 1 0,1 0 4,9 20-23,0 26 39,-10-46-21,9 80-7,-6-35 149,3-1 0,3 0 1,3 9-138,-9-41 64,2 1 1,-1-1-1,2 0 1,0 0-1,1-1 1,0 0-1,1 0 1,0 0-1,0-1 1,2 0-1,-1-1 1,6 5-65,-11-12 40,0 0-1,1 1 1,-1-1 0,1 0 0,0-1 0,-1 1 0,2 0 0,-1-1 0,0-1-1,0 1 1,0-1 0,1 1 0,-1-2 0,0 1 0,1 0 0,-1-1-1,1 0 1,2-1-40,-3 0-231,0 1 0,0-1 0,0 0 0,0-2 0,0 2 0,0-1 0,-1-1 0,4 0 231,-2-1-1095,-1 0 0,1 0 0,-1-1 0,1 1 0,-1-2 0,4-3 1095,10-17-4929,7-16 2007,-13 17 1301</inkml:trace>
  <inkml:trace contextRef="#ctx0" brushRef="#br0" timeOffset="-126626.506">18556 2392 9984,'-46'37'979,"-27"19"1199,-352 192 1538,382-225-3528,34-16-142,-4 2-782,7-6-8302,6-3 4025</inkml:trace>
  <inkml:trace contextRef="#ctx0" brushRef="#br0" timeOffset="-116707.931">15123 2003 2176,'0'0'128,"1"2"0,1 2 121,-1-1-1,1 1 1,-1 0 0,-1 0-1,2-1 1,-1 1 0,-1 0-1,0 0 1,0 0-1,0 0 1,0-1 0,0 2-1,0-1 1,-1-1-249,0 0 117,0-1 0,0 0-1,0 0 1,0 1 0,-1-2 0,1 1-1,0 1 1,-1-2 0,1 1 0,-1 0-1,0-1 1,1 1 0,-2-1 0,2 1-1,-1-1 1,0 0 0,0 1 0,0-2-1,-1 1 1,1 0 0,0 0-1,0-1 1,-1 1 0,1-1 0,-2 1-117,3 0 29,0-1 0,0 0 1,-1 0-1,1 1 0,0-1 1,0 0-1,-1 0 0,1 0 1,-1 0-1,1 0 0,0 0 1,-1-1-1,1 1 0,-1 0 1,1 0-1,0-1 0,0 1 1,-1-1-1,1 0 0,0 1 1,-1-1-1,2 0 0,-1 0 1,-1 1-30,1-3 38,0 2 1,0-1-1,1-1 0,-2 2 1,2-1-1,-1-1 1,1 1-1,0 0 0,-1 0 1,1-1-1,0 1 0,0 1 1,0-2-1,0 1 1,0-2-39,1-3 0,-1-1 0,1 0 0,1 1 0,-1-1 0,1 1 0,1-1 0,-1 1 0,1 0 0,0 0 0,1 0 0,-1 0 0,6-5 0,-9 12 0,0 0 0,0 0 0,0 0 0,0 0 0,0-1 0,1 1 0,-1 0 0,0 0 0,1 0 0,-1 0 0,0-1 0,1 1 0,-1 0 0,0 0 0,0 0 0,0 0 0,0 0 0,1 0 0,-1 0 0,0 0 0,1 0 0,-1 0 0,0 0 0,0 0 0,0 0 0,0 0 0,1 0 0,-1 1 0,0-1 0,1 0 0,-1 0 0,0 0 0,1 0 0,-1 1 0,0-1 0,0 0 0,0 0 0,0 0 0,0 0 0,0 0 0,0 0 0,1 1 0,-1-1 0,0 0 0,0 1 0,0-1 0,0 0 0,0 1 0,1-1 0,-1 0 0,0 0 0,6 12 0,-5-12 0,5 13 137,-1 0-1,0 1 1,3 11-137,-8-21 28,1-1 1,0 1-1,0-1 0,-1 0 0,0 1 0,0-1 0,0 1 1,0-1-1,0 1 0,-1-1 0,0 0 0,0 1 0,1-1 0,-2 1 1,1-1-1,0 0 0,-1 0 0,0 0-28,1-1 45,1-1 0,-1 0 0,0 0 0,0 0 0,1 0 0,-1 0 0,0 0 0,0 0 0,0 0-1,-1 0 1,2-1 0,-2 1 0,1 0 0,0 0 0,0-1 0,0 0 0,-1 1 0,1-1 0,0 1 0,-1-1 0,2 0 0,-2 0 0,1 1 0,-1-1 0,1 0 0,0 0 0,0-1-1,-1 1 1,1 0 0,0-1 0,-1 1 0,1-1 0,0 1 0,0 0 0,0-1 0,-1 1 0,1-1 0,0 0-45,-1-1 25,0 1 0,-1-2 0,1 2 0,1-1 0,-2 0 0,2 0 0,-1 0 0,1 0 0,-1-1 0,1 0 0,0 1 0,0 0 0,0-1 0,0 1 0,0-1 0,1 0 0,-1-1-25,-1-13 3,1-1 0,1 1 0,0 0 0,1 0 1,1 0-1,1 0 0,1-4-3,0 14-22,4-1-84,-7 8 95,0-1 0,0 1 1,-1-1-1,1 1 0,-1-1 1,1 1-1,0 0 0,0 0 1,0 0-1,0 0 0,-1 0 1,1 0-1,0 0 0,0 0 1,-1 0-1,1 0 0,0 0 1,0 0-1,-1 0 0,1 0 1,0 0-1,0 0 0,-1 0 1,1 1-1,0-1 0,0 1 1,-1-1-1,1 1 0,0-1 1,-1 0-1,1 1 0,-1 0 1,1-1-1,0 1 0,-1-1 1,0 1-1,1 0 0,-1 0 1,1-1-1,-1 1 0,1 0 1,-1 0-1,0-1 0,0 1 1,0 0-1,0 0 0,0-1 1,0 1 10,4 16 32,-1 0 0,-1-1 0,-1 1 0,0 14-32,-3-27 482,-4-12-348,-2-10-89,6 5-50,0 1 1,1-1-1,0 1 1,1 0-1,0-1 1,1 0-1,1-7 5,-1 16-32,-1 3-945,0-1 1872,1 1-4463,-1 1-4280,6 0 6973</inkml:trace>
  <inkml:trace contextRef="#ctx0" brushRef="#br0" timeOffset="163086.54">14128 2569 8064,'0'0'384,"0"0"64,0 0 256,0 0 42,0 0-84,0 0-22,0 0 0,0 0-22,0 0-63,0 0 64,0 0 21,0 0-43,0 0-149,0 0 0,0 0-150,-3-3-63,0-1-204,1 1-1,-1-1 1,0 0-1,0 1 1,-1-1 0,1 1-1,0 0 1,-1 1-1,0-1 1,0 1 0,0 0-1,0-1 1,0 2-1,-1-1 1,1 1-1,0-1 1,0 1 0,-1 0-1,0 0 1,0 1-1,1 0 1,-1 0-1,1 0 1,-1 0 0,1 0-1,-1 1 1,1 0-1,-1 0 1,1 0-1,-3 2-30,-3 2 4,0 0 0,0 0 0,1 0-1,0 2 1,1-1 0,0 2 0,0-2-1,0 2 1,1 0 0,0 0-1,0 1 1,1 0 0,0 0 0,1 0-1,0 1 1,-3 7-4,3-4 51,-1 2 0,2-1 0,0 0-1,0 0 1,2 1 0,0 0 0,1-1 0,0 1-1,1 0 1,0 0 0,3 14-51,-1-25 26,-1 0 0,0 1 0,1-1 0,0 1 1,0-1-1,0 0 0,1 1 0,-1-2 0,1 1 0,0 0 0,0 0 0,0-1 0,0 0 0,0 0 0,1 0 0,0 0 1,0 0-1,-1-1 0,2 1 0,-1-1 0,2 1-26,1 0 93,1 0 0,0 0 0,-1-1 0,1 0 0,1 0 0,-1-1 0,-1 0 0,2-1 0,-1 1 0,0-2 0,0 1 0,3-1-93,-9 0 59,1 0 0,0 0 1,-1 1-1,1-2 0,-1 1 0,1 0 0,0-1 0,-1 1 0,1-1 1,-1 0-1,0 0-59,7-6-2567,0 0-4050,-3 1-1340</inkml:trace>
  <inkml:trace contextRef="#ctx0" brushRef="#br0" timeOffset="163526.539">14394 2553 11008,'0'0'256,"0"0"85,0 0 342,0 0 21,0 0-235,0 0 22,0 0 21,-2 2 0,-6 2-330,-1 2 0,1-1 0,0 1 0,0 0 0,0 0 0,2 1 1,-1 0-1,0 0 0,1 1 0,0 0 0,0 0 0,1 1 1,1-1-1,-1 1 0,-1 5-182,2-2 50,0 0-1,0 1 1,1-2-1,1 2 1,1 0 0,-1 0-1,1-1 1,1 1 0,0 0-1,2-1 1,-1 1-1,1 0-49,-1-9-9,0-1-1,0 0 0,0 1 1,1-1-1,-1 0 0,1 1 1,-1-1-1,1 0 0,1 0 1,-1-1-1,0 1 0,0-1 1,1 1-1,0-1 0,0 1 1,0-1-1,-1 0 0,2 0 1,-1 0-1,0-1 0,0 1 1,0-1-1,0 0 0,1 0 1,1 0 8,15 3-3525,1-4-3351,-6-2 1523</inkml:trace>
  <inkml:trace contextRef="#ctx0" brushRef="#br0" timeOffset="164976.539">14515 2719 6912,'0'0'128,"0"0"21,0 0 107,0 0 107,0 0 21,0 0 0,0 0-22,0 0-63,0 0 42,0 0-63,0 0-44,0 0-63,0 0 42,0 0-42,0 0 42,0 0-42,0 0 42,0 0-42,0 0 42,0 0-42,0 0 42,0 0-42,0 0 42,0 0-63,0 0-22,0 0 0,0 0 0,0 0 0,0 0 0,0 0 0,0 0 21,0 0 64,0 0-63,0 0-22,0 0 21,0 0 64,0 0-63,0 0-22,0 0 0,0 0 0,0 0 0,0 0 0,0 0 0,0 0 0,0 0 0,0 0 0,0 0 0,0 0 0,0 0 0,0 0 0,0 0 0,3-22 255,0 11-261,3-1-1,-1 1 0,0 0 0,2 1 0,-1-1 0,7-7-121,10-15 191,6-3-85,-29 36-106,0 0 0,0 0 0,0-1 0,0 1 0,1 0 0,-1-1 0,0 1 0,1 0 0,-1 0 0,1-1 0,-1 1 0,0 0 0,0 0 0,0 0 0,1 0 0,-1 0 0,1 0 0,-1 0 0,1 0 0,-1 0 0,0 0 0,0 0 0,1 0 0,-1 0 0,0 0 0,1 0 0,-1 0 0,1 0 0,-1 0 0,0 0 0,0 0 0,1 0 0,-1 1 0,0-1 0,1 0 0,-1 0 0,1 1 0,-1-1 0,0 0 0,0 1 0,0-1 0,0 0 0,1 0 0,-1 0 0,0 1 0,0-1 0,0 1 0,1-1 0,-1 0 0,0 1 0,0-1 0,0 0 0,0 0 0,0 1 0,0-1 0,0 1 0,0-1 0,0 1 0,7 20 0,-7-20 0,3 24 0,0 1 0,0 15 0,2 24 0,-4-48 2,3 12-4,1 0 0,7 27 2,-10-50 2,0 2 0,0-1-1,1-1 1,0 1 0,1-1-1,0 1 1,-1-1 0,1 0-1,1 0 1,-1-1 0,1 1-1,1-1 1,-1 0 0,2 1-2,-4-5 20,-2 1-1,1-1 1,1 0 0,-1 0-1,0 0 1,0 0 0,0 0 0,1-1-1,0 1 1,-1 0 0,0-1-1,1 0 1,-1 0 0,1 0 0,0 0-1,-1 0 1,0 0 0,0-1-1,2 0-19,1 0 72,-2-1-1,1 1 1,1-1-1,-2 0 1,1 0-1,0 0 1,0-1-1,-2 0 1,2 0-1,1-3-71,2 0-668,0-2 0,-1 2 0,-1-3 0,5-6 668,11-29-9788,-15 20 5394</inkml:trace>
  <inkml:trace contextRef="#ctx0" brushRef="#br0" timeOffset="165336.54">14857 2542 9856,'-4'7'332,"0"0"1,-1-1 0,0 0 0,0 0-1,-1-1 1,1 1 0,-1-1 0,0 0-1,-4 3-332,-21 17 739,5 4-5,1 2 0,1 1 0,0 3-734,5-7 270,-1-1 1,-1 0 0,-1-2 0,-15 12-271,4-12-363,32-24-2260,1-1-6913</inkml:trace>
  <inkml:trace contextRef="#ctx0" brushRef="#br0" timeOffset="166966.539">15072 2804 8448,'0'0'149,"0"0"128,0 0 214,0 0 106,0 0-42,0 0 21,0 0-149,0 0-65,0 0-84,0 0-1,0 0 86,0 0 21,0 0 0,0 0-22,0 0-84,0 0-44,0 0-84,0 15 468,0-7-458,-1 0 1,1 0-1,-1 0 0,-1 0 0,0 0 1,0 0-1,-1-1 0,-2 7-160,-5 6-744,-1-2-1,-7 12 745,8-15-1670,4-7-7439</inkml:trace>
  <inkml:trace contextRef="#ctx0" brushRef="#br0" timeOffset="167866.539">15364 2521 10624,'0'0'128,"0"0"0,0 0 21,0 0 86,0 0 21,14 17 768,-9-7-809,-1-1-1,-1 1 1,1-1 0,-1 2 0,-1-1 0,1 0 0,-2 0 0,0 0 0,0 1 0,-1-1 0,0 10-215,-2-2 299,0 1 0,-1 0 1,-1-1-1,0 1 0,-2-1 0,0 1-299,3-12 173,1 0-1,0 0 1,-1-1-1,-1 0 1,1 0-1,-1 0 1,0-1-1,0 1 0,0 0 1,-1-2-1,0 1 1,-5 4-173,10-9 14,0 0 0,-1 0-1,1 0 1,-1 0 0,1 1 0,-1-1 0,1 0 0,0 0 0,-1 0 0,1 0 0,-1 0 0,0 0 0,1 0 0,0 0-1,-1 0 1,1 0 0,-1 0 0,1 0 0,-1-1 0,1 1 0,0 0 0,-1 0 0,1 0 0,-1 0 0,1 0-1,-1-1 1,1 1 0,0 0 0,0-1 0,-1 0-14,-11-15 250,-2-23 21,0-18-99,2 1 0,3-4-172,-14-71 168,22 126-187,0 1 0,0-1 0,0 0 0,1 0 1,0 1-1,0-2 0,0 2 0,0-1 19,0 3-19,0 1 0,1 0 1,-1 0-1,1 0 1,0 0-1,-1-1 0,1 2 1,-1-2-1,1 1 1,0 1-1,0-1 1,0-1-1,0 2 0,-1-1 1,1 0-1,1 0 1,-2 1-1,1-1 0,1 1 1,-2-1-1,2 0 1,-1 1-1,0 0 0,1 0 1,-2-1-1,2 1 1,-1 0-1,0 0 1,1-1-1,-2 1 0,2 0 1,0 1 18,41-1-115,-1 1 1,0 3-1,29 7 115,55 4-62,-79-18 340,-47-2-2467,0 1-215,0 3-2688,0 1-1628</inkml:trace>
  <inkml:trace contextRef="#ctx0" brushRef="#br0" timeOffset="168426.539">15715 2367 7552,'0'0'384,"0"0"42,0 0 172,16 11 1556,-6-5-1897,0 1 0,-1 1 0,1-1 0,-2 1 0,1 1-1,-1 0 1,0 0 0,-1 1 0,0 0 0,-1-1 0,0 2-1,0 0 1,-2 0 0,2 0 0,-3 0 0,1 1 0,-1-1 0,-1 1-1,1 0 1,-2 0 0,0 0 0,0 0 0,-1 0 0,-1 0-1,-1 9-256,-1 8 226,-2-1-1,-1 1 0,-1-1 0,-2 0 0,-2 4-225,5-15 112,-2-1 1,0 1 0,0-1-1,-2-1 1,-1 0 0,1 0-1,-2-1 1,-10 10-113,18-20-202,0-1 0,0 1 0,0-1 0,-1-1 0,1 1-1,-1-1 1,-3 2 202,-20 3-6819,11-6-1053</inkml:trace>
  <inkml:trace contextRef="#ctx0" brushRef="#br0" timeOffset="170096.539">16279 2600 5760,'0'0'640,"10"-19"1344,-7 1-553,0-1 1,0 1-1,-2-13-1431,-1 20 151,1-1-1,0 1 1,0-1 0,1 1 0,0 0-1,1 0 1,0 0 0,2-1-1,-1 2 1,1 0 0,1-2-151,-1 4 43,0 1 1,1-1 0,0 1 0,1 1 0,0-1 0,0 1 0,0 0-1,3-1-43,-7 5 24,1-1-1,0 1 0,0 0 1,0-1-1,1 2 0,-2-1 0,2 1 1,-1-1-1,1 2 0,-1-2 1,1 2-1,-1-1 0,1 1 0,-1 0 1,1 0-1,0 0 0,2 1-23,-5 0 13,0-1-1,0 1 0,-1-1 1,1 0-1,0 1 0,-1 0 1,1 0-1,-1-1 0,1 1 1,-1 1-1,1-2 1,-1 2-1,1-1 0,-1 0 1,0 1-1,1-1 0,-2 0 1,2 0-1,-1 1 0,-1-1 1,2 2-1,-1-2 1,-1 1-1,0-1-12,1 2 17,0 1 1,-1-1-1,0 0 1,0 0-1,0 0 0,0 1 1,0-1-1,0 0 1,0 1-1,-1-1 0,0 0 1,-1 3-18,-2 4 37,0 2 1,-1-2-1,-1 0 1,0 0-1,0 0 1,0-1-1,-3 2-37,-50 50 179,40-42-145,0 1 0,1 0 0,-9 15-34,22-27 0,1 0-1,-1 0 1,1 1 0,0 0 0,0 0-1,1-1 1,1 2 0,0-1-1,0 0 1,1 1 0,-1 0 0,2 3 0,0-7 12,0 1 1,0-1-1,1 0 1,0 0-1,0 0 1,0 0-1,1 0 1,0 0-1,0 0 1,0 0-1,1-1 1,0 1 0,0-1-1,0 0 1,1 0-1,3 4-12,-4-6 29,0 0 0,0-1 0,0 1 0,1-1 0,0 0 0,0 1 0,-1-1 0,2-1 0,-1 1 0,-1-1 0,2 1 0,-1-1 0,0-1 0,1 1 0,-2 0 0,2-1 0,-1 1 0,1-2 0,-2 1 0,2 0 0,-1-1 0,1 0 0,-1 0-1,1-1-28,-2 2 49,1-1 0,-1 0 1,0 0-1,0 0 0,0-1 0,0 1 0,0-1 0,-1 0 0,1 0 0,0 0 0,0 0 0,0 0 0,-1 0 0,0-1 0,0 0 0,0 0 0,0 1 0,0-1 0,0 0 0,-1 0 0,1 0 0,-1 0 0,0-1 0,1 1 0,-2 1 0,1-2 0,0 1 0,-1-1 0,1 1 0,-1-1 0,0 1 0,0 0 0,-1 0 0,1-1 0,-1 1 0,0-1 0,1 1-49,-1 2 4,0 0 0,0 0 0,1 0 0,-1 1 0,0-1 0,0 0 0,0 0 0,0 1 0,0-1 0,1 0 0,-2 1 0,1-1 0,0 1 0,0 0 0,0-1 0,0 1 0,0 0 0,0-1 0,0 1 0,-1 0 0,2 0 0,-2 0 0,1 0 0,0 0 0,0 0 0,0 1 0,0-1 0,-1 0 0,1 1-4,-33 8-10,28-5-49,-2 0 0,1 0-1,1 1 1,-1 0-1,1 0 1,0 1-1,0 0 1,0-1 0,1 1-1,0 0 1,0 1-1,1 0 1,0 0-1,-1 1 60,5-7-4138,0-1-1003,0 0-1003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13:25:18.705"/>
    </inkml:context>
    <inkml:brush xml:id="br0">
      <inkml:brushProperty name="width" value="0.05" units="cm"/>
      <inkml:brushProperty name="height" value="0.05" units="cm"/>
      <inkml:brushProperty name="color" value="#00A0D7"/>
      <inkml:brushProperty name="ignorePressure" value="1"/>
    </inkml:brush>
  </inkml:definitions>
  <inkml:trace contextRef="#ctx0" brushRef="#br0">0 0,'0'0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13:39:14.10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0,'0'0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3:10:15.284"/>
    </inkml:context>
    <inkml:brush xml:id="br0">
      <inkml:brushProperty name="width" value="0.05" units="cm"/>
      <inkml:brushProperty name="height" value="0.05" units="cm"/>
    </inkml:brush>
    <inkml:context xml:id="ctx1">
      <inkml:inkSource xml:id="inkSrc56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1" timeString="2020-11-10T13:39:15.283"/>
    </inkml:context>
    <inkml:brush xml:id="br1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4746 686 6144,'0'0'896,"0"0"149,0 0 619,0 0 85,0 0-554,0 0-128,0 0-214,-1-3-21,-2-6-482,0 0-1,-1 1 1,0-1 0,-2 1 0,1 0-1,-1 0-349,6 6 24,-2 0 0,1 0 0,-1 1 0,1-1 0,-1 0-1,1 1 1,-1 0 0,0-1 0,1 1 0,-2-1 0,1 2-1,0-2 1,0 1 0,-1 0 0,1 0 0,0 1 0,0-1-1,0 0 1,-1 1 0,0-1 0,1 1 0,0-1 0,-1 1-1,1 0 1,-1 0 0,1 0 0,-1 0 0,0 1-1,1-1 1,0 1 0,-3-1-24,3 2 8,0-1 1,-1 0-1,1 0 1,0 1-1,-1-1 0,1 0 1,0 1-1,0-1 0,0 1 1,1 0-1,-1 0 0,0 0 1,1 0-1,-1 0 0,1 0 1,0 0-1,-1 0 1,2 1-9,-5 8-2,2-1 1,-1 0 0,1 5 1,2-13 2,-3 15 103,1-1 0,0 0-1,2 0 1,0 1-1,2-1 1,0 0 0,4 14-105,-4-25 82,1 1 0,-1-1 0,2 1 1,0-1-1,0 0 0,-1 0 0,1 0 1,1 0-1,0-1 0,0 1 1,1 0-83,-1-2 61,1 0 1,-2 0-1,2 0 1,-1-1-1,1 1 1,0-1-1,-1 0 1,1 0-1,1-1 1,-1 1-1,0 0 1,0-2-1,0 2 1,1-2-1,2 1-61,-2-1 189,0 1 0,1-1 0,0 0 0,-1 0 0,1-1-1,-1 1 1,1-1 0,-1 0 0,1-1-189,-3 1-284,-1-1-1,1 1 1,0 0 0,-1-1 0,1 1-1,2-3 285,-3 2-1660,0 0 0,-1 0 0,1 0 0,-1-1 0,1 1 0,-1-1 0,1-2 1660,8-8-5991,6-5 4539,0-1 1301,1-3-724</inkml:trace>
  <inkml:trace contextRef="#ctx0" brushRef="#br0" timeOffset="-3025.543">3831 816 3072,'0'0'640,"-9"7"2876,7-4 3848,43 0-6103,0-1 0,0-3 0,13-1-1261,4-1 803,11 4-803,-55-1 188,1 1 0,-1 0-1,0 1 1,0 0 0,2 2-188,-15-4 21,-1 0-810,0 0-747,0 0-2432,-1-2-2348,-3-1 3532,-1-3-297,0-1 1545</inkml:trace>
  <inkml:trace contextRef="#ctx0" brushRef="#br0" timeOffset="-2603.127">4062 654 9600,'0'0'384,"0"0"128,0 0 512,-5 8 768,0 15-779,-1 0 1,2 0 0,1 0 0,1 23-1014,1-15 671,-2 0 0,-4 13-671,-10 32 1625,15-65-6119,1-5-5181,4-18 3638</inkml:trace>
  <inkml:trace contextRef="#ctx0" brushRef="#br0" timeOffset="-11032.225">1105 425 11648,'-2'2'52,"0"0"1,1-1-1,-1 1 1,1 0-1,-1 0 1,1 0-1,0-1 1,0 1 0,0 0-1,0 0 1,0 0-1,1 0 1,-1 1-53,-3 30 1268,2-11-659,-14 59 1193,-7 55 705,9-56-1441,14-79-1042,0 0 0,0-1 0,0 2 0,0-2 0,0 1 0,0-1 0,0 1 0,1 0 0,-1-1-1,1 2 1,-1-2 0,1 1 0,-1 0 0,0-1 0,1 1 0,-1-1 0,1 1 0,0-1 0,-1 1-1,1-1 1,0 1 0,0 0 0,-1-1 0,1 0 0,0 0 0,-1 1 0,1-1 0,0 1 0,0-1 0,0 0-1,0 0 1,0 0 0,-1 0 0,2 1-24,35 1 273,-29-2-228,48 2 87,105 5 163,-142-6-246,-12 0-25,1 0-1,0 0 1,-1-1 0,1-1 0,-1 1 0,8-2-24,-14 2-2752,-1 0-1792,0 0-5269</inkml:trace>
  <inkml:trace contextRef="#ctx0" brushRef="#br0" timeOffset="-8243.935">1812 846 8064,'0'0'384,"14"-5"2965,-13 3-3230,0 2 0,0-1 0,1 0 0,-2 0 0,1-1 0,0 2-1,0-2 1,0 1 0,-1 0 0,1 0 0,0-1 0,-1 1 0,0 0 0,1-1 0,-1 1 0,0 0 0,0 0 0,1-1 0,-1 1-1,-1 0 1,1 0 0,0-1 0,0 1 0,-1 0 0,1-1 0,0 1 0,-1 0 0,0 0 0,0-1 0,1 2 0,-1-2 0,0 1-1,0 0 1,1 0 0,-3-1-119,2 0 38,-1 0 0,-1-1 0,1 1-1,0 1 1,0-1 0,0 0 0,-1 0 0,0 0-1,0 1 1,0-1 0,1 0 0,-1 1 0,0 1-1,0-2 1,0 2 0,-1-2 0,1 2-1,-1-1-37,-2 1 0,0 1 0,-1-1 0,1 1 0,0 0 0,0 0 0,0 0 0,0 1 0,1 0 0,-1 0 0,0 0 0,-1 2 0,-6 1 0,0 2 0,0 0 0,2 0 0,-3 2 0,11-6 11,-1-1-1,0 1 1,1 0-1,0 0 0,0-1 1,0 1-1,0 1 1,0-1-1,1 1 0,0-1 1,1 1-1,-2-1 1,2 1-1,-1-1 0,1 1 1,0 0-1,0 0 1,1 0-1,-1 0 0,1-1 1,0 1-1,1 0 1,-1 0-1,0 0 0,1-1 1,0 1-1,0 0 0,1 0 1,-1 0-1,2-1 1,-1 1-1,-1-1 0,2 1 1,-1-1-1,1 0 1,0 0-1,0 0 0,0 0 1,2 0-11,3 4 103,0-2-1,1 0 1,0 0 0,0 0 0,0-1 0,0 0-1,1-1 1,0 1 0,0-1 0,0-1-1,9 2-102,-18-4 11,0 0-1,0 0 0,-1 1 0,1-1 0,0 0 0,0 0 0,-1 0 1,1 1-1,-1-1 0,1 1 0,0-1 0,-1 0 0,1 1 0,-1-1 1,1 1-1,0-1 0,-1 0 0,0 1 0,0 0 0,1-1 0,-1 1 0,1-1 1,-1 0-1,0 1 0,0 0 0,0-1 0,0 1-10,0 1 14,1-1-1,-1 1 0,0-1 1,-1 1-1,1 0 0,0-1 1,0 1-1,-1 0 1,0 0-1,0 0-13,-4 7 30,0 0 1,-1-1-1,-5 7-30,5-8 35,-7 9 65,6-7-81,0 0 1,1 0-1,0-1 0,1 3-19,3-9 19,2-1 0,-1 1 0,0 0 0,0 1 0,1-1 0,0 0 0,-1 0 0,1 0 0,0 0 0,0 0 0,0 1 0,0-2 0,1 1 0,-1 1 0,0-1 0,1 0 0,0 0 0,0 0 0,0-1 0,0 1 0,0 1-19,1-1 29,1-1-1,-2 1 1,1-1 0,1 1 0,0-1-1,-1 0 1,0 0 0,1 1 0,-1-1 0,1 0-1,-1-1 1,1 1 0,0-1 0,0 1-1,-1 0 1,1-1 0,0 0 0,0 0 0,0 0-1,0 0 1,0 0-29,5 0-499,1-1 0,-1 0 0,0 1 0,0-1 0,0-1 0,6-2 499,2-1-4031,-1-1-4865</inkml:trace>
  <inkml:trace contextRef="#ctx0" brushRef="#br0" timeOffset="-7638.363">1971 596 7424,'0'0'93,"0"1"0,0-1-1,0 0 1,0 0 0,0 0 0,0 0 0,-1 0 0,1 0 0,0 0 0,0 0-1,0 0 1,-1 0 0,1 0 0,0 0 0,0 0 0,-1 0 0,1 0 0,0 0-1,0 0 1,0 0 0,0 0 0,0 0 0,0 0 0,-1 0 0,1 0 0,0 0-1,0 0 1,0 0 0,-1 0 0,1 0 0,0 0 0,0 0 0,0 0-1,-1 0 1,1-1 0,0 1 0,0 0 0,0 0 0,0 0 0,0-1 0,0 1-1,0 0 1,0 0 0,0 0 0,0 0-93,1-8 1781,10-11-680,-6 15-968,0 0 1,-1 0-1,2 1 0,-1 0 0,1-1 1,0 1-1,-1 0 0,2 1 1,-1 0-1,1-1 0,-1 1 1,6 0-134,-10 1 32,0 0 0,0 1 0,1 0 0,-1-1 0,1 1 0,-1 0 0,0-1 0,0 2 0,1-1 0,-1 0 0,1 1 0,-1-1 0,0 0 0,0 1 0,1 0 0,-1-1 0,0 1 0,0 0 0,0 0 0,0-1 0,0 2 0,0-1 0,0 0 0,0 1 0,0-1 0,-1 0 0,0 0 0,1 1 0,-1 0 0,1-1 0,-1 1 0,0 0 0,0-1 0,0 1 0,0 0 0,0 0 0,0 0 0,-1-1-32,0 2 37,1 0 0,-1 0 0,0-1 0,0 1 0,0-1 0,-1 2 0,1-2 0,0 1 0,-2-1 0,1 1 0,1 0 0,-2-1 0,1 0 0,-1 1 0,1-1 0,-1 1 0,-2 2-37,-3 3 56,0-1 0,-1 1 0,-1 0 0,-2 1-56,-25 15 99,27-18-89,0-1 1,1 0-1,0 2 0,0-1 0,0 0 1,2 2-1,-4 2-10,9-9 14,1 0 0,0-1 0,-1 1-1,0 0 1,1 0 0,-1-1 0,1 2 0,0-2 0,0 2 0,0-2 0,0 2 0,0-2 0,-1 1 0,1 0-1,1 0 1,-1 0 0,0 0 0,0 0 0,0 0 0,0 0 0,0-1 0,1 1 0,-1 0 0,1 0 0,0 0-1,-1 0-13,2 1 37,0-1 0,0 0 0,-1 1-1,1 0 1,0-1 0,1 0 0,-2 0-1,1 0 1,1 0 0,-1 0-1,1 0 1,-1 0-37,8 1 117,-1 0 0,1 0 0,0 0 0,-1-1-1,11 1-116,5-3-89,-1 0-1,0-1 0,1-1 90,8-1-9010,-22 4 1778</inkml:trace>
  <inkml:trace contextRef="#ctx0" brushRef="#br0" timeOffset="-6992.385">2480 887 8960,'0'0'405,"0"0"171,0 0 384,-2-6 1515,1 5-2412,0-1 0,0 1 0,0 0 0,0-1 0,-1 1 1,1 0-1,0 0 0,0 0 0,-1 0 0,1 0 1,-1 0-1,1 1 0,-1-1 0,1 1 0,-2-1 0,2 0 1,-1 1-1,0-1 0,1 1 0,-1-1 0,-1 1-63,-1 0 46,-1 0-1,2 0 1,-2 0-1,2 1 1,-2-1-1,1 1 1,0 0-1,0 0 1,1 0-1,-2 0-45,-5 3 62,0 0 1,0 0-1,1 1 1,0 0-1,0 0 1,0 1-1,-2 2-62,3-1 70,0 0 0,0 0 0,2 1 0,-1 0 0,1 1 0,0-1 0,1 1 0,1-1 0,-1 1 0,0 5-70,3-9 74,0-1 0,2 0 0,-2 1 0,1-1 0,1 1 0,0 0-1,0-1 1,0 2 0,0-2 0,1 0 0,0 1 0,0-1 0,0 1 0,1 0-1,0-1 1,0 0 0,0 1 0,1-2 0,0 2 0,0-1 0,0 0-1,1 1-73,5 2 95,0 0-1,1 0 1,-1-1-1,2 0 1,-1 0-1,1-1 1,0 0-1,0 0 1,0-1-1,1-1 1,0 1-1,-1-1 1,2-1-1,3 1-94,-13-3-108,0 0 0,-1 0 0,1 0 0,0-1 0,0 1 0,-1 0 0,1-1 0,-1 0 0,3 0 108,0-1-1506,1 0 1,-1 0-1,-1-1 1,1 1-1,0-1 1,1-1 1505,11-8-6421</inkml:trace>
  <inkml:trace contextRef="#ctx0" brushRef="#br0" timeOffset="-10283.525">0 1098 6656,'23'3'1247,"1"0"0,-1-2 0,0 0-1,0-1 1,1-1 0,14-2-1247,1 0 839,412-30 1046,201-8-37,-635 41-1790,-11 0 43,0 0 0,0 0 0,0 0 0,1-1-1,-1 0 1,0 1 0,0-1 0,-1-1 0,1 0-1,0 0-100,-6 2-146,1 0-1,-1 0 1,1-1-1,-1 1 1,1 0-1,-1 0 1,0-1-1,0 1 1,1-1-1,-1 1 0,0 0 1,1 0-1,-1-1 1,0 0-1,0 1 1,1 0-1,-1-1 1,0 1-1,0-1 1,0 1-1,0 0 1,0-1-1,0 1 0,0 0 1,0-1-1,0 0 1,0 1-1,0 0 1,0-1-1,-1 1 1,1-1-1,0 1 1,-1 0-1,1-1 0,0 1 1,-1-1-1,1 1 1,0 0-1,0-1 1,-1 1 146,1 0-944,-5-6-8058</inkml:trace>
  <inkml:trace contextRef="#ctx0" brushRef="#br0" timeOffset="-9698.235">912 1166 9856,'0'0'640,"0"0"21,0 0 86,-18-9 1301,13 9-1990,1-2 1,-1 2 0,0 0 0,1-1 0,-1 1-1,0 0 1,1 0 0,-1 0 0,0 1 0,1-1-1,-1 2 1,0-2 0,1 2 0,-4 0-59,-7 3 145,1 0 0,1 0 0,-13 8-145,15-6 83,0 0-1,1 1 0,-1-1 1,2 2-1,0 0 1,0-1-1,1 1 1,0 1-1,1 0 0,0 0 1,1 0-1,0 1 1,1-1-1,1 1 1,0 0-1,1 0 0,0 0 1,1 0-1,0 1 1,2-1-1,0 1 0,0 2-82,0-11 66,0-1-1,1 1 1,-1 0-1,1-1 1,0 1-1,0-1 1,1 1-1,-2-1 1,2 1-1,-1-1 0,1 0 1,0 0-1,0 1 1,0-1-1,0 0 1,0-1-1,0 1 1,1 0-1,-1 0 1,1-1-1,0 1 0,1 0-65,1 0 71,0-1 0,-1 0 0,1 0 0,0 0 0,-1 0 0,1-1-1,0 0 1,0 0 0,0 0 0,0 0 0,-1 0 0,1 0 0,0-2-1,3 1-70,19-6-234,-1-1-1,0 0 0,0-2 1,-1-1-1,-1 0 0,16-11 235,-15 7-3072,-20 12 670,1-2 0,-1 1 0,1-1 0,-2 1 0,1-1 2402,6-7-1941</inkml:trace>
  <inkml:trace contextRef="#ctx0" brushRef="#br0" timeOffset="-9379.195">804 1304 9472,'5'0'0,"4"0"128,-2 0 0,-2 0 256,4 2 128,4 0-128,7-1 0,6-1-256,-2-1 0,2-1-128,-4 0 0,-1-2-384,-5 0 0,0 1-7296</inkml:trace>
  <inkml:trace contextRef="#ctx0" brushRef="#br0" timeOffset="-9123.358">991 1317 12544,'0'0'0,"2"8"384,0-2 0,-2 4 384,-2 4 0,0 2-256,-1 3 128,-2 2-384,0 0 127,-1 2 1,1-2 0,3-1-256,0-3 0,1-4-128,-1-2 128,2-2-1408,0-3 1,0 0-9729</inkml:trace>
  <inkml:trace contextRef="#ctx0" brushRef="#br0" timeOffset="-12624.718">166 664 7680,'0'0'384,"0"0"42,0 0 172,0 0 42,0 0 21,0 0 64,0 0-63,-13-5 1855,12 2-2460,0 0 1,1 1-1,-1-1 0,1 1 0,0-1 1,0 1-1,0-1 0,0 0 1,0 0-1,1 1 0,0-1 1,0 1-1,-1-1 0,1 1 1,1 0-1,-1-1 0,0 1 1,1 0-1,-1-1 0,1 1 0,0 0 1,0 0-58,5-6 93,0 0 1,1 0-1,0 1 0,0 0 1,5-4-94,-4 6 21,-1 1 0,1-1 0,0 1 0,-1 1 0,1-1 1,1 1-1,0 0 0,-1 1 0,1 0 0,8-1-21,-13 1 1,0 2 0,-1 0 0,1-1 0,0 1 0,-1 0 0,1 0 0,0 1 0,0-1 0,-1 0 0,0 2 0,1-2 0,-1 2 0,1-1 0,-1 1 0,1-1 0,-2 1 0,2 0 0,-2 0 0,1 0 0,0 0 0,0 1 0,-1-1 0,0 1-1,1 1 1,-2-1 12,0 0 0,1 1 1,-1-1-1,-1 1 1,1-1-1,-1 1 1,0 0-1,0-1 0,0 1 1,-1 0-1,0 0 1,0 0-1,0 0 1,0-1-1,-1 1 0,0-1 1,0 1-1,0 0 1,-1 0-1,1-1 1,-1 1-14,-5 11 89,-1 0 1,-1 0-1,0 0 0,-4 2-89,6-8 81,0 0-1,0 0 1,-1 0-1,0-1 1,-1 0-1,0-1 0,-1 0 1,0 0-1,0 0 1,-1-1-1,0 0 0,0-1 1,-4 1-81,-69 28 234,84-34-233,0 0 0,0 0 0,0 0 0,0 0 0,0 0 0,0 1 0,0-1-1,0 0 1,0 0 0,-1 0 0,1 0 0,0 0 0,0 0 0,0 0 0,0 0 0,0 0-1,-1 0 1,1 0 0,0 0 0,0 0 0,0 0 0,0 1 0,0-1 0,0 0-1,0 0 1,0 0 0,0 0 0,0 0 0,0 0 0,0 0 0,0 0 0,0 1-1,0-1 1,0 0 0,0 0 0,0 0 0,0 0 0,0 1 0,0-1 0,0 0-1,0 0 1,0 0-1,6 5 76,8 2 67,0-2-26,0 0-1,0-1 0,1 0 0,0-1 1,0 0-1,11 1-116,12-2 878,1 0 0,2-2-878,-40 0 213,-1 0-64,0 0-63,0 0-172,0 0-810,0 0-3071,0 0-1367,0 0-2388</inkml:trace>
  <inkml:trace contextRef="#ctx0" brushRef="#br0" timeOffset="-12204.842">582 508 9856,'-1'0'84,"1"0"0,0 1 1,0 0-1,0-1 1,0 1-1,0-1 0,0 0 1,0 1-1,0 0 0,0-1 1,0 1-1,0 0 1,0-1-1,0 0 0,0 1 1,1 0-1,-1-1 1,0 1-1,1-1 0,-1 0 1,1 1-1,-1 0 0,0-1 1,0 0-1,1 1 1,0-1-1,-1 1 0,1-1-84,20 4 2779,4-4-2306,0-1 0,0 0 0,-1-2 0,1-1 0,-1 0 0,9-4-473,-27 7 84,28-7 739,-17 4-2770,-1 0-7638,-15 4 2503</inkml:trace>
  <inkml:trace contextRef="#ctx0" brushRef="#br0" timeOffset="-11922.683">578 645 13056,'0'0'0,"8"5"0,6 2 128,-2-2 0,2 0 384,3-2 0,4 0-128,2-3 128,2-3-256,-2 0 0,0 0-128,-6-2 0,0 0-384,-5 1 128,-4 0-2048,-2 0 0,-1 0-5888</inkml:trace>
  <inkml:trace contextRef="#ctx0" brushRef="#br0" timeOffset="-11589.981">647 537 12160,'-7'62'1210,"-1"-7"1825,3 51-3035,7-32 2048,-2-74-1989,0 2 0,0-2 0,0 2 0,1-2 0,-1 1 0,1 0 0,0 0 0,-1 0 0,0 0 0,1 0 0,0 0 0,0 0 0,-1-1 0,2 1 0,-1 0 0,-1-1 0,1 1 0,1 0 0,-2-1 0,1 1 0,1 0 0,-2-1 0,2 0 0,-1 1 0,0-1 0,0 0 0,0 0 0,1 0 0,-1 1 0,0-1 0,0 0 0,1 0 0,-1 0 0,0 0 0,1 0-59,8 0 50,-1-1 1,0 1-1,1-1 0,3-1-50,-4 0 144,28-3-846,19-6 702,-18 1-8684,-25 7 663</inkml:trace>
  <inkml:trace contextRef="#ctx0" brushRef="#br0" timeOffset="29702.221">12165 736 8576,'0'1'183,"1"0"-1,-1-1 1,1 1 0,-1-1 0,1 1 0,0 0 0,-1-1-1,1 1 1,0 0 0,0-1 0,-1 0 0,1 1 0,0-1-1,0 1 1,0-1 0,0 0 0,0 0 0,-1 1 0,2-1-1,-1 0 1,-1 0 0,1 0 0,0 0 0,0 0 0,1 0-183,32 4 865,-30-4-520,25 1-40,0-1-1,0-1 1,0-1 0,-1-1 0,1-1-1,-1-1 1,8-4-305,-34 9-434,0 0 41,-1-1-3153,-1 1-4731</inkml:trace>
  <inkml:trace contextRef="#ctx0" brushRef="#br0" timeOffset="30128.174">12121 860 7680,'-9'2'-642,"-4"1"3325,12-1-896,9 3-495,-2-3-1012,-1 0 0,0 0 0,1-1 0,0 0 0,-1 0 0,1 0 0,0 0-1,0-1 1,1 0-280,55-1 524,-33 0-111,44 1 283,-44 1-217,-1-1 0,1-1 0,27-4-479,-53 5-662,-3 0-2345,0 0-833,0 0-1024,0 0-256</inkml:trace>
  <inkml:trace contextRef="#ctx0" brushRef="#br0" timeOffset="30941.889">12753 704 4864,'0'0'277,"0"0"150,0 0 277,-4 11 1792,-1 3-1680,-1 0 0,0 0 0,-1-1 0,-1 0-1,-9 12-815,5-6 498,0-1 0,-1 6-498,10-17 189,0 0 1,0 0-1,1 0 1,1 1 0,-1 0-1,2-1 1,-1 0 0,1 3-190,0-4 123,1-1 1,-1 1-1,2 0 0,-1 0 1,1-1-1,0 0 1,0 1-1,0-1 1,1 1-1,0-1 1,1 0-1,0 0 1,3 3-124,-3-4 71,-1-1 0,1-1 0,-1 2 1,1-2-1,0 1 0,0-1 0,0 0 0,0 0 1,1 0-1,-1-1 0,1 1 0,0-1 0,-1 1 1,1-2-1,0 2 0,-1-2 0,1 1 0,1-1 1,-2 0-1,3 0-71,3 0 51,0-1-1,-1-1 1,1 1 0,0-1-1,-1 0 1,1-1 0,-1 0 0,0 0-1,0-1 1,0 1 0,-1-2 0,0 1-1,1-1 1,-1 0 0,-1-1 0,3-2-51,-2 2 48,-1 0 0,-1 0 0,1-1 1,-1 0-1,-1 0 0,0 0 1,0-1-1,-1 0 0,0 1 0,-1-2 1,0 2-1,0-1 0,0-1 0,-2 1 1,1-9-49,-1 4 30,-2-1-1,1 1 1,-3-1 0,1 0 0,-2 1 0,1 0 0,-2 0 0,0 0 0,-2 0-1,0-1-29,6 12-2,1 1 0,-1-1 0,-1 1 0,2 0 0,-2-1 0,1 0 0,0 1 0,-1 0 0,1 0 0,-1-1 0,1 2 0,-1-2 0,1 1 0,0 1 0,-2-2 0,2 2 0,-1-1 0,0 0-1,0 1 1,0-1 0,0 0 0,0 1 0,0 0 0,0 0 0,0-1 0,0 1 0,0 0 0,0 0 0,0 0 0,0 0 0,-1 1 0,2-1 0,-1 0 0,0 1 0,0-1 0,0 1 0,0 0 2,-9 3-41,1 0 0,0 1 0,1 1 0,0-1 0,0 1 1,-3 2 40,-6 4-64,9-6-179,-9 6-312,6-6-7201,11-6 2231,1 0 1557</inkml:trace>
  <inkml:trace contextRef="#ctx0" brushRef="#br0" timeOffset="3704.548">6345 601 7296,'0'0'256,"0"0"149,0 0 598,0 0 191,0 0 172,0 0-44,0 0-340,9 3 447,4 0-983,0 0 0,0-2 0,0 1 0,1-1 0,10 0-446,71-4 951,-45 1-548,55 0 599,-98 1-30,-2 0-2333,-4 1-5268,-1 0-2224</inkml:trace>
  <inkml:trace contextRef="#ctx0" brushRef="#br0" timeOffset="8178.982">8202 731 7424,'0'0'661,"0"0"150,0 0 298,0 0 107,0 0-149,0 0-65,0 0-84,0 0-108,0 0-319,4 1 21,8 3-197,0 0 0,0-1 0,1 0 0,-1-1 0,1 0 0,0 0 0,0-2 0,11 1-315,27-2 721,36-6-721,-37 3 577,18 1-577,-46 3 783,-9-2-2202,-4 2-4067,-7-3-1051,0-4 4136,5-4-2250</inkml:trace>
  <inkml:trace contextRef="#ctx0" brushRef="#br0" timeOffset="8662.938">8989 524 10368,'2'1'145,"-1"0"0,1 0 1,-1-1-1,0 2 0,1-2 0,-1 2 1,0-2-1,0 1 0,0 1 1,1-1-1,-2 0 0,1 1 0,0-1 1,0 0-1,-1 0 0,1 1 1,0-1-1,0 0 0,-1 0 1,0 1-1,0 0 0,0-1 0,0 0 1,0 1-1,0-1 0,0 1 1,0 0-1,0-1 0,0 0 0,-1 0 1,1 1-1,-1 0 0,0-1 1,1 0-1,-1 0 0,0 1 1,0-1-146,-11 17 278,-1-1 0,0 0 0,-2-1 0,-1 0 1,-12 11-279,8-8 294,-126 117 1348,134-122-1475,11-13-155,1-1 0,0 1-1,0-1 1,-1 1 0,1-1 0,0 0 0,0 1 0,0 0 0,0-1-1,0 0 1,0 1 0,0 0 0,1-1 0,-1 0 0,0 1-1,0-1 1,0 0 0,1 1 0,-1 0 0,0-1 0,1 0 0,-1 0-12,2 2 21,-1-1 0,1 0 0,0 0 1,-1-1-1,2 1 0,-1 0 1,-1-1-1,2 1 0,-1 0 1,-1-1-1,2 0 0,-1 0 0,0 0 1,0 1-1,0-1 0,1-1-21,41 2 271,0-2 0,0-1-1,20-5-270,-6 1 234,33 2-234,122-1 0,-205 4-1018,-7 0-1253,-12-5-3114,6 4 3862,-6-3-5837</inkml:trace>
  <inkml:trace contextRef="#ctx0" brushRef="#br0" timeOffset="9112.225">9009 561 7552,'1'1'251,"0"-1"1,0 2-1,-1-2 1,2 1-1,-1 0 1,-1 0-1,1 0 1,-1 0-1,1 0 0,0 0 1,-1 0-1,0 0 1,1 0-1,-1 0 1,0 0-1,1 1 1,-1-1-1,0 0 1,0 0-1,0 0 1,0 0-252,-4 31 1344,2-18-673,-1 85 3394,5 5-4065,0-49 542,0 9-61,1-11 126,-5 26-607,5-84-10182,7-26 4337,-3 11 3036,2-7 1230</inkml:trace>
  <inkml:trace contextRef="#ctx0" brushRef="#br0" timeOffset="9713.899">9453 484 7552,'-4'6'1246,"0"0"0,0 1 0,1 0 0,0-1 0,0 3-1246,-3 14 2090,-4 23-2090,-9 91 3455,5 24-3455,15-62 510,1-38 260,-2-60-760,0-1 0,0 0 0,0 0 0,0 0 0,0 0 0,0 0 0,0 0 0,0 0 0,0 0 0,0 0 0,0 0 0,0 1 0,0-1 0,0 0 0,0 0 0,0 0 0,0 0 0,0 1 0,0-1 0,0 0 0,0 0 0,0 0 0,0 0 0,0 0 0,0 0 0,0 0 0,0 0 0,1 0 0,-1 0 0,0 0 0,0 0 0,0 0 0,0 0 0,1 0 0,-1 0 0,0 0 0,0 1 0,0-1 0,1 0 0,-1 0 0,0 0 0,0 0 0,0 0 0,0 0 0,0 0 0,0 0 0,0 0 0,0 0 0,0-1-10,10-2 161,6-10-65,-8 6-58,1 0 0,0 1 0,0 0 0,2-1 1,-2 2-1,2-1 0,0 2 0,0 0 0,5-2-38,-8 3-67,0 1 0,0 1 0,1 0-1,-1 0 1,0 0 0,1 0 0,-1 1 0,1 0 0,-1 1-1,0 0 1,0 0 0,1 0 0,-1 1 0,6 1 67,-13-2-1387,-1-1-2367,0 0-1217,0 0-2474</inkml:trace>
  <inkml:trace contextRef="#ctx0" brushRef="#br0" timeOffset="10887.838">9540 301 6400,'0'0'640,"0"0"64,0 0 256,0 0 0,0 0-256,0 0-107,0 0-149,2-2 21,6-1-312,0 0 1,0 0-1,1 1 0,-1-1 0,1 1 0,-1 1 1,1 0-1,-1 0 0,1 1 0,0-1 0,0 1 1,0 1-1,0-1 0,0 1 0,0 0 0,-1 1 1,1 0-1,-1 0 0,4 2-157,-10-4 30,-1 1 1,2 0 0,-2 0-1,1 0 1,-1 0 0,1 0-1,-1 0 1,1 0-1,-1 0 1,1 1 0,-1-1-1,0 1 1,0-1 0,0 0-1,0 1 1,-1-1-1,1 1 1,0 0 0,0 0-1,-1-1 1,0 1-31,1 1 34,-1 0-1,0 0 1,-1 0 0,1-1-1,0 1 1,-1 0 0,0 0-1,0-1 1,0 1 0,-1-1 0,1 1-1,0 1-33,-5 4 67,0 0 0,-1-1 0,0 1-1,0 0 1,-1-1 0,0-1-1,-3 2-65,-27 16 199,27-18-53,0 0 0,-1 2 0,3-1 1,-7 6-148,16-13 12,0 0 1,0 0 0,0 0-1,0 0 1,0 0-1,0 0 1,0 1-1,0-1 1,0 0-1,-1 0 1,1 1 0,0-1-1,0 0 1,0 0-1,0 0 1,0 0-1,0 0 1,0 1 0,0-1-1,0 0 1,0 0-1,0 1 1,0-1-1,1 0 1,-1 0 0,0 0-1,0 0 1,0 0-1,0 0 1,0 1-1,0-1 1,0 0 0,0 0-1,0 1 1,0-1-1,0 0 1,1 0-1,-1 0 1,0 0 0,0 0-13,13 5 326,22 4 91,-28-8-298,27 8 298,-25-5-612,-1-2 0,1 1 0,0-1 0,0 0 195,0-2-5514,-5 0 1599,5 0-4703</inkml:trace>
  <inkml:trace contextRef="#ctx0" brushRef="#br0" timeOffset="19501.376">9878 848 5888,'0'0'1045,"0"0"43,0 0-149,0 0-86,0 0-170,0 0-86,0 0-149,4 1 43,48 5 443,1-1 1,0-3-1,51-2-934,-45 0 290,83-4 264,26 1 172,-27 4 536,-104-1-4282,-1 0-4566,-36 0 2701</inkml:trace>
  <inkml:trace contextRef="#ctx0" brushRef="#br0" timeOffset="13707.949">10133 569 7296,'0'0'149,"0"0"150,0 0 298,0 0 107,0 0-128,0 0 0,0 0-149,0 0-65,0 0-84,0 0-22,0 0 0,7-18 768,-6 15-852,0 2-38,0-1 1,-1 1-1,0-1 0,0 1 0,1-1 0,-1 1 1,0-1-1,0 0 0,0 0 0,0 1-134,-1-3 43,0 4 64,1 0 21,-16-14 149,15 12-215,-1 1 51,-19-4-53,14 4-60,-2 1 24,0 0 1,0 0 0,1 0 0,-1 1 0,1 0 0,-3 1-25,6-2 14,0 1 0,0 0 1,0 0-1,0 1 0,1 0 0,-1 0 0,1-1 1,-1 2-1,1-1 0,-1 0 0,2 1 1,-2 0-1,2 0 0,-1 0 0,1-1 0,-1 2 1,1-1-1,0 1 0,1-1 0,-1 1 1,1 0-1,0 0 0,0 0 0,0 0 0,0-1 1,1 2-1,0-1 0,0 0 0,1 0 1,-1 0-1,1 0 0,0 1 0,1-1 0,-1 0 1,0 0-1,2 2-14,-1 2 69,2 0-1,0 0 1,0 0 0,0 0 0,0 0-1,2 0 1,-1-1 0,1 0-1,6 7-68,-11-14 10,1 0-1,-1 1 0,1-1 0,0 0 0,-1 0 0,1 0 1,0 1-1,0-1 0,-1 0 0,0 1 0,1-1 0,0 0 0,0 0 1,-1 0-1,1 0 0,0 0 0,0 0 0,-1 0 0,1 0 0,0 0 1,-1 0-1,1 0 0,0-1 0,0 1 0,-1 0 0,1-1 0,-1 1 1,1 0-1,0 0 0,-1 0 0,1-1 0,-1 1 0,1 0 1,0-1-1,-1 0-9,22-16 65,-19 15-45,17-18 47,-2 1 0,-1-1 0,0-1 0,-2-1 1,-1 1-1,0-2 0,6-21-67,11-31 16,12-64-16,-25 80 4,-10 36-4,-4 13 0,-1 1 0,0-1 0,-1 0 0,0 0 0,-1 0 0,0 0 0,-1-5 0,-1 10-21,1 4-86,-4 19 43,2 0 0,1 0 0,1 0 0,0 0-1,1 0 1,3 5 64,-2-1 1,5 117 917,-9 36-918,-1-35 2005,0-152-2850,0-11-7568,1 13 1181</inkml:trace>
  <inkml:trace contextRef="#ctx0" brushRef="#br0" timeOffset="20699.373">10634 417 6400,'0'0'384,"0"0"85,0 0 363,-9-16 2688,7 14-3464,0-1 0,-1 1 0,0 0 0,0-1 0,0 1 0,0 0 0,0 0 0,-1 0 0,2 1 0,-2-1 0,0 1 0,0 0 0,1 0 0,-1 0 0,0 0 0,1 1 0,-2-1 0,1 0 0,1 1 0,-2 0 0,2 0 0,-1 0 0,-1 0 0,2 1 0,-1 0 0,0-1 1,0 1-1,0-1 0,0 2 0,1-1 0,-1 0 0,1 1 0,-1-1 0,-2 3-56,0 0 59,-1-1 1,1 2 0,0-1-1,0 1 1,0 0-1,1 0 1,0 0 0,0 1-1,0-1 1,2 1-1,-2 0 1,2 0 0,0 0-1,0 0 1,0 1 0,0 2-60,2-4 45,0-1 1,0 1 0,1-1 0,-1 1 0,1 0-1,1-1 1,-1 1 0,1-1 0,0 1 0,0-1 0,0 0-1,1 0 1,0 1 0,0-1 0,0 0 0,1 0 0,0 0-1,0 0 1,0 0 0,0-1 0,1 1 0,0-1-1,-1 0 1,2 0 0,-1 0 0,1 0 0,-1 0 0,1-1-1,0 0 1,-1 0 0,1 0 0,3 1-46,-3-2-387,1 0 0,-1 0 0,1 1 1,0-2-1,0 0 0,0 1 0,0-1 0,0 0 0,-1-1 1,1 1-1,0-1 0,0 0 0,0-1 387,11-2-4672,0 0 363</inkml:trace>
  <inkml:trace contextRef="#ctx0" brushRef="#br0" timeOffset="23610.691">10299 0 3840,'0'0'149,"2"1"107,2 1 215,1 0 0,0 0-1,0-1 1,0 1-1,-1-1 1,1 0 0,1 0-1,-1-1 1,-1 1 0,1 0-1,1-1 1,-1 0 0,0-1-1,0 1 1,0-1 0,2 0-471,-2 0 122,0 1 0,0-1 0,1 1 0,0 0 0,-1 0 0,0 1 1,2-1-123,-7 0 8,2 0 1,-1 1-1,-1-1 1,2 1 0,-1-1-1,-1 0 1,2 1-1,-1-1 1,-1 1 0,1-1-1,0 1 1,0 0-1,0-1 1,0 1 0,-1-1-1,1 1 1,-1 0-1,1-1 1,0 2 0,-1-2-1,0 1 1,1 0-1,-1 0 1,1-1 0,-1 1-1,1 0 1,-1 0-1,0 0 1,0 0 0,0 0-1,0 0 1,0-1 0,0 2-1,0-2 1,0 1-1,0 0 1,-1 1-9,-4 12 65,1-1 0,-1 0 0,-2 1 0,0-1 0,0 0 0,-1-1 0,-1 0 1,-7 7-67,-15 23 100,31-42-97,0 0 1,0 1 0,0-1-1,0 0 1,-1 0 0,1 1-1,0-1 1,0 1 0,0-1-1,0 0 1,0 0 0,-1 1-1,1-1 1,0 1 0,0-1-1,0 0 1,0 1 0,1-1-1,-1 1 1,0-1 0,0 0-1,0 0 1,0 1 0,1-1 0,-1 0-1,0 1 1,0-1 0,0 1-1,0-1 1,0 0 0,1 0-3,15 6 191,22-5 174,-33-1-343,32-2 733,-18 0-2295,0 1-5611,-10 1 986</inkml:trace>
  <inkml:trace contextRef="#ctx0" brushRef="#br0" timeOffset="24579.383">10257 1179 2560,'0'0'789,"0"0"86,0 0 42,0 0 86,0 0 21,-5-17 1706,1 9-2535,0 0 0,-1-1-1,0 1 1,-1 1 0,0-1-1,-1 1 1,0-1 0,0 2-1,0-1 1,-1 1 0,-1 0-1,0 0 1,1 0 0,-1 1-1,-1 1 1,0-1-195,8 5 16,0-1 1,1 1-1,-1-1 1,0 1-1,0 0 1,0 0-1,1 0 0,-1 0 1,0 0-1,0 0 1,0 0-1,1 1 1,-1-1-1,0 1 1,1-1-1,-1 1 0,1 0 1,-2-1-1,2 1 1,-1 0-1,1-1 1,-1 1-1,1 0 0,0 0 1,0 0-1,-1 0 1,2 1-1,-3-1-16,-2 5 70,0-1 0,0 0 0,0 0 1,2 1-1,-5 6-70,-1 6 156,0 1 0,2-1 1,0 1-1,2 1 1,1-1-1,1 1 1,1-1-1,0 1 1,3 13-157,-1-32 53,0 0 1,0 1 0,0-1 0,0 0 0,1 0 0,-1 1 0,0-2 0,0 2 0,1-1 0,0 0 0,0 0 0,-1 1 0,1-2 0,0 2 0,0-1-54,0 0 19,0-1 0,-1 0 0,1 1 0,0-1 0,-1 0 0,1 0 0,-1 0 0,1 0 0,0 0 0,0 1 0,-1-1 0,1 0 0,0 0 0,0 0 0,-1 0 0,1 0 0,-1-1 0,1 1 0,0 0 0,-1 0 0,1 0 0,0 0 0,0 0 0,-1-1 0,0 1 0,1 0 0,0-1 0,-1 1 0,1 0 0,-1-1 0,1 1 0,0 0 0,-1-1 0,0 1 0,0-1 0,1 1-19,15-15 155,0 0 1,0-1-1,-2 0 0,5-9-155,5-5 83,0-1-35,-2-1 0,-1-1 0,-2 0 0,-2-2 0,-1 1 0,-3-1 0,-2-1 0,0-3-48,-14 44-180,-16 52 82,11-1 104,4 2-1,1-1 0,5 0 1,7 37-6,-8-76-230,2 0 1,1 0 0,0 0-1,5 9 230,-8-27-1813,3-7-5896,6-6 5486,-3 6 1446,9-13-503,0 0-405</inkml:trace>
  <inkml:trace contextRef="#ctx0" brushRef="#br0" timeOffset="24869.129">10414 1058 7808,'0'6'553,"2"-1"-1,-1 1 1,1 0 0,0 0 0,1-1 0,0 1-1,0 0 1,0-1 0,4 4-553,9 17 1958,122 230 1988,-139-273-12886,2 9 5891,-1-11-3521</inkml:trace>
  <inkml:trace contextRef="#ctx0" brushRef="#br0" timeOffset="25135.176">10585 1095 9088,'0'7'874,"-1"-3"-511,0 0-1,0 0 1,0 0 0,-1 0-1,1-1 1,0 1-1,-2 0 1,1 0-1,0 0 1,-1-1-1,-2 3-362,-36 38 1685,31-35-1491,-22 24-1,-17 15 416,14-17-5038,28-25-3933</inkml:trace>
  <inkml:trace contextRef="#ctx0" brushRef="#br0" timeOffset="25494.628">10668 981 9984,'0'0'384,"2"2"85,25 19 1666,-20-16-1831,0 1 1,-1-1-1,1 0 1,-1 1-1,0 0 1,-1 0 0,2 2-305,-7-7 43,0 1 1,0-1-1,0 1 1,1-1-1,-1 0 1,0 0-1,0 1 1,0-1 0,-1 1-1,1-1 1,0 0-1,0 1 1,-1-1-1,1 0 1,-1 1-1,0-1 1,1 0-1,-1 0 1,-1 1-44,-20 25 340,14-18 7,5-5-190,0 0-1,0-1 1,1 1-1,-1 0 1,1 0 0,0 2-157,1-6 23,1 1 0,0-1 1,0 0-1,0 1 0,0-1 1,0 1-1,0-1 1,0 0-1,0 1 0,0 0 1,0-1-1,0 0 1,0 1-1,0-1 0,1 1 1,-1-1-1,0 0 1,0 0-1,0 1 0,0-1 1,0 0-1,1 1 1,-1-1-1,1 1 0,-1-1 1,0 0-24,2 1 22,-1-1 0,0 1 0,1-1 0,-2 0 0,2 0 0,-1 0 0,1 1 0,-1-1 0,0 0 0,1 0 0,-1 0 0,1 0-1,-2-1 1,2 1 0,0 0-22,39-9-1457,-15 0-4360,-12 4-1948</inkml:trace>
  <inkml:trace contextRef="#ctx0" brushRef="#br0" timeOffset="31872.221">3049 620 11776,'0'0'149,"0"0"128,0 0 193,0 0 63,0 0 107,0 0 85,0 0-42,-1-2 21,-7-26 98,-2 2 0,-1-1 0,-1 1 0,-2 0 0,-16-23-802,26 45 28,1-1-1,0 0 0,-1 1 1,0 0-1,0 0 0,-1 0 1,1 0-1,-1 0 0,0 1 1,0 0-1,-4-2-27,8 4-1,-2 0 1,2 1-1,-1-1 1,0 0-1,1 1 1,-1 0-1,0-1 0,1 1 1,-2-1-1,2 1 1,-1 0-1,0 0 0,0 0 1,0 1-1,0-1 1,1 0-1,-1 1 1,0-1-1,0 0 0,0 1 1,1 0-1,-1-1 1,0 2-1,1-2 0,-1 1 1,1 0-1,-1 0 1,1 0-1,-1 0 1,1 0-1,-1 0 0,2 1 1,-2-1-1,1 0 1,1 1-1,-2-1 0,1 1 1,1-1-1,-1 1 1,0 0 0,-8 18-4,1 0 0,1 1 0,1-1 0,1 1 0,-2 19 4,-1 3-2,3-21 13,2-12 4,0 0-1,1 0 1,1 1 0,0-1-1,0 1 1,1-1 0,1 1-1,0 0-14,-1-11 7,0 0-1,1 1 0,-1-1 1,0 0-1,0 1 1,1-1-1,-1 0 0,0 0 1,1 0-1,-1 0 0,0 1 1,0-1-1,0 0 0,1 0 1,-1 1-1,1-1 0,-1 0 1,1 0-1,-1 0 0,0 0 1,0 0-1,0 0 1,1 0-1,-1 0 0,1 0 1,-1 0-1,1 0 0,-1 0 1,0 0-1,0 0 0,1 0 1,-1 0-1,0 0 0,1 0 1,-1 0-1,1-1 0,-1 1 1,0 0-1,0 0 1,0-1-1,1 1 0,-1 0-6,14-7 117,2-8-37,-1-1 0,-1 0 1,-1 0-1,0-1 0,-2-1 0,0 0 0,-2 0 0,0 0-80,19-47 118,10-46-118,-33 95 9,37-143 256,-36 129-274,-7 81-225,-9 0 99,1-17 10,4 0 1,-2 30 124,8-5-32,2 0 0,4-1 0,3 1 0,14 47 32,-19-83 564,-5-19-184,0-13-322,-1-12-2617,4 0-4161,0 5-2176</inkml:trace>
  <inkml:trace contextRef="#ctx0" brushRef="#br0" timeOffset="32589.003">3393 443 10240,'-1'-2'398,"0"0"1,0 1-1,1 0 1,-1-1-1,1 1 1,-1-1-1,1 1 1,0-1-1,-1 0 0,1 1 1,0-1-1,0 0 1,0 1-1,1-1-398,-5-22 1696,4 21-1599,-2 0 0,1-1 0,-1 1 1,1 1-1,-2-2 0,2 1 0,-1 1 0,-1-1 0,1 0 0,-1 0 0,0 1 0,1 0 0,-1-1 1,0 1-1,-1 1 0,2-1 0,-1 0 0,-1 0 0,0 1 0,0-1 0,1 0-97,-2 2 9,1-1-1,-1 0 0,1 1 1,0 0-1,0 0 0,-1 0 1,1 0-1,0 1 0,-1 0 1,1-1-1,0 1 0,-1 0 0,1 1 1,0-1-1,1 1 0,-2 0 1,1-1-1,1 1 0,-1 0-8,-3 2 0,1 1-1,0-1 1,0 1-1,0 0 1,1 0-1,0 1 1,-1-1-1,2 1 1,0 0-1,-1-1 1,1 2-1,1-1 1,0 1 0,0 0-1,1-1 1,-1 1-1,2 0 1,-1 0-1,1 1 1,0-1 6,0-1 0,1 0-1,0 1 1,1 0 0,0-1 0,0 0 0,0 1-1,1-1 1,0 1 0,0-1 0,1 0 0,0 0-1,0 0 1,1 0 0,-1-1 0,2 1 0,-1-1-1,1 1 1,0-2 0,4 4-6,-4-4 79,1 0 0,0-1 0,0 1 0,0-1 0,0-1 0,1 1 0,0-1 0,-1 0 0,1 0 1,0-1-1,1 1-79,28 1-7824,-36-3-1200</inkml:trace>
  <inkml:trace contextRef="#ctx0" brushRef="#br0" timeOffset="33202.389">2770 850 13440,'0'0'128,"0"0"0,17 2 810,14 2-215,0-1 0,0-2 1,0-1-1,0-1 0,28-3-723,37-10 1144,20-7-1144,14-2 701,-113 21-634,-11 2-183,-1-1 0,0 1 0,1-2-1,-1 1 1,0 0 0,1-1 0,0 0 116,-5 2-2198,-1 0-4073,-3 0-773,-1 1 6085,-1 0 578,-2 1-963</inkml:trace>
  <inkml:trace contextRef="#ctx0" brushRef="#br0" timeOffset="33879.466">3049 1313 9088,'2'-5'733,"0"-1"1,0 1 0,-1 0-1,0 0 1,0-1-1,-1 1 1,1-1-1,-1-1-732,-1-1 450,1-1 1,-1 0 0,0 1-1,-2 0 1,-1-7-452,2 10 79,0 0-1,1 1 1,-2-1-1,0-1 1,1 2 0,-1 0-1,0-1 1,-1 1 0,0-1-1,0 1 1,0 0-1,0 1 1,0-1 0,-1 1-1,0-1 1,0 1 0,0 0-1,0 1 1,-3-2-79,6 4 4,1-1-1,-1 1 1,1 0 0,-1 0-1,1 0 1,-1 0 0,1 0 0,-1 1-1,1-1 1,-1 0 0,1 0 0,-1 1-1,1-1 1,-1 1 0,2-1 0,-2 1-1,1 0 1,-1-1 0,1 1 0,0-1-1,0 2 1,0-2 0,0 1 0,0 0-1,0 0 1,0 0 0,0 0 0,1 0-1,-1 0 1,0 1 0,0 0-4,-4 5-3,1 0 1,0 1 0,0 0-1,1 1 3,2-9 0,-6 19 0,1-2 0,0 2 0,2-1 0,0 1 0,2 0 0,0 0 0,2-1 0,0 2 0,2-1 0,0 0 0,-2-17 12,0 0 0,0 0 0,0-1-1,1 0 1,-1 1 0,1-1-1,-1 1 1,1-1 0,0 1-1,0-1 1,-1 1 0,1-1-1,0 0 1,0 1 0,0-1 0,1 0-1,-1 1 1,0-2 0,0 1-1,1 1 1,-1-2 0,1 1-1,-1 0 1,1 0 0,0 0-1,-1-1 1,1 1 0,0-1-12,1 0 25,0 0 1,-1 0 0,1 0-1,0-1 1,-1 1 0,1-1-1,0 0 1,-1 1 0,1-2-1,-1 2 1,0-2 0,0 1-1,1 0 1,-1 0 0,0-1-1,0 0 1,0 1 0,1-2-26,9-8 73,-1 0 0,0 0 0,-1-1 1,-1 0-1,0-1 0,-1 0 0,-1 0 1,0-1-1,-1 1 0,-1-1 0,3-8-73,3-19 102,-2 0-1,-3-1 0,0-17-101,-4 10 63,-1 34-177,-2 37-48,7 106 139,0-18 24,-3 51-1,-3-140-64,-1-16-43,1 0 0,0 1 1,0-1-1,1 0 1,-1 0-1,2 0 1,-2 0-1,3 0 0,-2 0 107,0-5-334,-1 0-1,1 0 1,-1 0 0,0 0-1,0 0 1,0 0-1,1 0 1,-1 0-1,1 0 1,-1 0-1,1 0 1,-1 0-1,0 0 1,0 0 0,0 0-1,1 0 1,-1 0-1,0 0 1,1 0-1,-1-1 1,1 1-1,-1 0 1,0-1-1,0 1 1,0 0 0,0 0-1,0 0 1,1-1 334,-1 1-86,11-11-6996,0-2 5055</inkml:trace>
  <inkml:trace contextRef="#ctx0" brushRef="#br0" timeOffset="34501.043">3283 1109 11392,'0'0'640,"0"0"42,0 0 172,0 0-44,0 0-340,0 0-65,1 17 1003,8 11-811,1 1-1,1-2 1,2 0 0,1 1-597,0 0 441,-1 1 1,-1 0 0,4 20-442,-11-18 237,0-1 644,-2-23-5542,-1-9-6217,13-36 7657,-9 18 1642</inkml:trace>
  <inkml:trace contextRef="#ctx0" brushRef="#br0" timeOffset="34816.617">3524 1136 16256,'-7'12'404,"0"-2"0,-1 1 1,0-1-1,0-1 1,-1 1-1,-1-1 1,-10 7-405,-3 6 368,-58 51 494,17-17-572,2 5-290,62-59-10900,6-3 5986,11-7 3396,-13 6 952,24-9-991</inkml:trace>
  <inkml:trace contextRef="#ctx0" brushRef="#br0" timeOffset="35884.723">5279 604 9984,'0'0'384,"0"0"85,0 0 342,0 0 63,0 0-63,2-5 21,-2 3-738,8-30 1142,-2-1 1,-2 0-1,-1-4-1236,-2 28 133,-1 0-1,-1 0 0,1 0 0,-2 0 0,1 0 0,-2 0 0,1 1 0,-2-1 1,2 1-1,-2 0 0,-1-1 0,0 1 0,0 0 0,-4-4-132,9 12 1,-1 0-1,1-1 1,0 0 0,0 1-1,-1 0 1,1-1 0,-1 1 0,0-1-1,1 1 1,0 0 0,-1 0-1,0-1 1,1 1 0,-1 0-1,1 0 1,-1 0 0,0-1-1,1 1 1,-1 0 0,1 0-1,-1 0 1,0 0 0,1 0-1,-1 0 1,0 0 0,1 0-1,-1 0 1,1 0 0,-2 0-1,1 1 0,0-1 0,-1 1 1,1-1-1,0 2 0,0-2 0,0 1 1,-1 0-1,2 0 0,-1 0 1,-1 0-1,2 0 0,-1 0 0,0 1 0,-18 35-2,18-35 2,-8 26 0,1 0 0,0 1 0,3-1 0,1 2 0,1-2 0,3 4 0,-1-30 13,1-1 1,0 1-1,0 0 0,0 0 0,1 0 0,-1 0 0,0 0 0,1-1 0,0 1 0,-1 0 0,1-1 0,0 1 0,0 0 1,0-1-1,1 2-13,-2-2 7,0-1 1,1 0 0,-1 0-1,1 0 1,-1 0 0,1 1-1,-1-1 1,0 0 0,0 0 0,1 0-1,-1 0 1,1 1 0,0-1-1,-1 0 1,0 0 0,0 0-1,1 0 1,0 0 0,-1 0-1,1 0 1,-1-1 0,0 1-1,0 0 1,1 0 0,-1 0 0,1-1-8,14-10 115,12-21 35,-2-1-1,-1-1 0,-3-1 1,-1-1-1,8-24-149,-9 20 81,-3-2 0,-2 0 0,-2 0 0,-2-1 0,2-33-81,-12 61-24,-5 21-47,-6 21 38,-8 44 33,3-1 0,-4 73 0,11-44 0,5 13 0,4-112-87,-1 1-1,1-1 0,0 1 1,0-1-1,0 0 0,0 1 1,0 0-1,0-1 0,0 0 1,0 0-1,0 1 0,0 0 1,0-1-1,1 0 0,-1 1 1,0-1-1,0 0 0,1 0 1,-1 1-1,0-1 1,0 1-1,0-1 0,0 0 1,1 0-1,-1 1 0,1-1 1,-1 1-1,1-1 0,-1 0 1,0 0-1,0 0 0,1 1 1,0-1-1,-1 0 0,1 0 1,-1 1-1,1-1 88,17-7-7828,-8 1 724</inkml:trace>
  <inkml:trace contextRef="#ctx0" brushRef="#br0" timeOffset="36263.415">5913 376 12800,'-3'-2'352,"-1"1"1,0-1-1,0 0 0,2 0 1,-2 0-1,1-1 1,0 1-1,0 0 1,0-1-1,1 0 1,0 1-1,-1-2-352,-17-15 1040,14 16-926,2 0 1,-1 0-1,0 0 1,-1 1-1,0 0 1,1-1-1,-1 1 1,0 1 0,0 0-1,1 0 1,-1-1-1,-1 2 1,-4-1-115,1 1 52,0 0 0,0 1 0,0 0 0,0 0 1,0 1-1,0 0 0,1 1 0,-5 1-52,-1 0 11,2 2 0,-1 0 0,1 1 0,0-1 0,1 2 0,0 0 0,0 0 0,1 1 0,0 0-1,0 1 1,-3 5-11,10-11 0,0 1-1,1 0 1,-1 0-1,1 0 0,0 0 1,1 1-1,0-1 0,0 1 1,0-1-1,1 1 1,0 0-1,0-1 0,1 1 1,-1 3 0,2-5 13,-1 0-1,1 1 1,0-1 0,0-1 0,1 2 0,-1-1-1,1-1 1,0 1 0,0 0 0,0 0 0,1-1-1,0 1 1,0-1 0,0 0 0,0 0 0,1 1-1,0-2 1,-1 1 0,5 2-13,1-1 31,-1 1 0,1-1 1,0-1-1,0 0 0,1 0 0,-1 0 0,1-1 0,0-1 1,0 1-1,0-2 0,9 2-31,-10-2-1012,-1 0 1,1-1-1,-1 0 1,1 0 0,0-1 1011,-8 2-4608,-1 0-3072</inkml:trace>
  <inkml:trace contextRef="#ctx0" brushRef="#br0" timeOffset="36707.579">5113 765 11008,'0'0'384,"0"0"128,0 0 533,0 0 107,0 0-405,0 0-129,0 0-63,0 0 21,0 0-128,13 0 320,180-5 693,-1-7 0,20-9-1461,-195 18 966,1 1-5141,-18 6-1081,-11 4-2470,3-2 4590</inkml:trace>
  <inkml:trace contextRef="#ctx0" brushRef="#br0" timeOffset="37369.748">5475 1103 13568,'0'-1'127,"0"0"1,-1-1 0,1 0-1,-1 1 1,1-1 0,-1 1-1,0 0 1,0-1 0,1 1-1,-1 0 1,0 0 0,0-1-1,0 1 1,0 0 0,0 0-1,-1 0 1,1 0 0,-1 0 0,1 0-1,-1 0 1,1 0 0,-1 1-128,-37-23 1692,35 22-1665,-1-1-1,0 1 1,1 0 0,-2 0 0,1 0-1,0 0 1,1 1 0,-2 0 0,1 0-1,0 0 1,0 0 0,0 0 0,0 1-1,0 0 1,0 0 0,0 0 0,0 1-1,1-1 1,-1 1 0,1 0 0,0 0-1,-1 0 1,1 1 0,0 0 0,-1-1-1,2 1 1,-1 0 0,1 0 0,-1 1-27,-5 5 25,0 0 0,0 1 0,1 1 0,0-1 1,2 1-1,-1-1 0,1 2 0,1-1 0,-3 10-25,3-9 13,2-1 0,0 2 0,0-1 0,1 0-1,1 1 1,0 0 0,1-1 0,1 1 0,0-1-1,2 9-12,-3-20 15,1 0 0,-1 0-1,1 0 1,-1 0 0,1 0-1,-1 0 1,0 0 0,1 0-1,0 0 1,-1 0 0,1 0-1,0-1 1,0 1 0,0 0-1,0 0 1,0 0 0,0-1-1,0 1 1,0 0 0,0-1-1,1 0 1,-2 1 0,3-1-15,-1 1 24,0-1 0,0 1 1,0-1-1,1 0 1,-1 0-1,0 0 0,0-1 1,1 1-1,-1-1 1,0 1-1,0 0 1,0-1-1,1 1-24,5-4 56,-1 1 0,1 0-1,-1-1 1,0 0 0,0 1 0,0-2 0,-1 0-56,8-6 74,-2-1 0,-1 0 0,1-1 0,-2 0 0,0-1 0,-1 1 0,-1-1 1,5-10-75,11-29 352,11-42-352,-25 68 36,-1 2-18,8-25 241,3-17-259,-37 101 0,8 8-5,1-2 0,2 2-1,3 0 1,1 0 0,4-1-1,0 1 1,3 0 0,4 8 5,-8-43-219,8 27-964,2-13-7335,-5-13 433</inkml:trace>
  <inkml:trace contextRef="#ctx0" brushRef="#br0" timeOffset="37835.138">5664 1191 11520,'1'-12'1800,"0"0"0,0 1 0,2-1 0,0-1-1800,19-47 1736,-1 19-1457,21-30-279,-41 70 0,-1 0 0,2-1 0,-2 0 0,1 1 0,1 1 0,-2-2 0,2 1 0,-1 0 0,0-1 0,1 2 0,-1-1 0,1 0 0,-1 0 0,-1 1 0,1 0 0,-1 0 0,1 0 0,-1 0 0,0 0 0,0 0 0,1 0 0,-1 0 0,1 0 0,-1 0 0,0 0 0,0 0 0,1 0 0,-1 0 0,1 0 0,-1 0 0,1 0 0,-1 0 0,0 0 0,0 1 0,1-1 0,-1 0 0,0 0 0,1 1 0,-1-1 0,0 0 0,1 0 0,-1 0 0,0 1 0,0-1 0,0 0 0,0 0 0,0 1 0,3 3 0,-1 0 0,-1 1 0,1-1 0,-1 0 0,1 1 0,-1 2 0,0-2 0,12 55 116,-1-3-122,16 40 6,-22-80 39,2-1 0,-1 2 0,2-2 1,1 0-1,0-1 0,1 1 0,9 8-39,-19-23 19,0 0-1,0 1 0,0-1 0,-1 0 0,2 0 1,-1 0-1,0 0 0,1 0 0,-2 0 0,2 0 0,-1 0 1,1-1-1,-1 1 0,1-1 0,-1 1 0,1 0 1,-1-1-1,1 0 0,-1 1 0,1-1 0,0 0 1,-1 0-1,2 1-18,-2-2-119,0 0 0,0 1 0,1-2 1,-1 2-1,0-1 0,1 0 0,-2 0 1,1 0-1,0 0 0,0 0 0,0 0 1,0 0-1,-1 0 0,1 0 0,0-1 1,0 1-1,-1 0 0,0 0 0,0 0 1,1 0-1,-1-1 0,1 1 0,-1-1 0,0 1 119,16-70-11498,-11 45 6613</inkml:trace>
  <inkml:trace contextRef="#ctx0" brushRef="#br0" timeOffset="38146.151">6107 988 14336,'-3'6'342,"-1"-2"1,-1 0 0,0 0 0,1 1 0,-1-1 0,-1-1 0,1 1 0,-1-1 0,1 0 0,-1-1 0,-4 3-343,-19 10 771,-46 36 579,3 2 0,-42 43-1350,42-36 564,47-41-410,15-12-2484,9-6-1723,1-1-6997</inkml:trace>
  <inkml:trace contextRef="#ctx0" brushRef="#br0" timeOffset="39220.706">7303 516 9856,'0'0'128,"0"0"85,0 0 363,0 0 149,0 0-63,6-16 1748,-1-2-1855,-2 0 0,0 0-1,0 0 1,-3 0-1,0-1 1,0 1 0,-2 0-1,-1-1 1,-1-3-555,3 19 18,0 2-1,1-2 1,-1 0 0,1 2 0,-2-2-1,1 1 1,0 0 0,0 0-1,-1 0 1,1 0 0,-1 0 0,1 0-1,-1 0 1,0 0 0,0 0-1,-2 0-17,2 1 0,0 0 0,1 1 0,-1 0-1,0 0 1,1 0 0,-2 0 0,2 0 0,-1 0-1,0 0 1,1 0 0,-2 0 0,2 0-1,0 1 1,-2 0 0,2-1 0,-1 1-1,1 0 1,-1-1 0,0 1 0,1 0 0,-1 0-1,1-1 1,0 2 0,-1-2 0,1 2-1,0-1 1,-7 5 0,1 1-1,-1 0 1,2 0-1,-1 0 1,1 0-1,1 2 1,0-2-1,0 1 0,0 1 1,1-1-1,1 0 1,0 1-1,0 1 1,-4 13-30,2 1 0,0-1 0,2 2-1,1 7 31,2-25 3,0-1 0,0 0-1,0 1 1,1-1-1,0 0 1,1 1-1,-1-1 1,2 0-1,0 1-2,-3-5 6,1-1-1,0 0 0,0 1 0,-1-2 0,2 1 0,-1 1 1,-1-1-1,2 0 0,-1 0 0,0 0 0,0 0 1,1-1-1,-1 2 0,1-2 0,-1 1 0,1 0 0,1 0-5,-1-1 10,0 1-1,1-1 0,-1 0 0,1 0 0,-1 0 0,0 0 0,0 0 0,1 0 0,0-1 0,-1 0 0,0 1 0,0-1 0,0 0 0,1 1 0,-1-1 0,1-1-9,3 0 30,-1-2-1,1 1 1,-1-1-1,0 1 1,0-2-1,0 1 1,-1 0 0,1-1-1,-1 1 1,0-1-1,0 0 1,1-4-30,7-13 88,0 0 1,3-11-89,-11 25 2,32-76 348,2-21-350,-25 64 4,-3-1 0,-1-1 0,0-26-4,-8 63-10,-1 3 1,1 1 0,-1 0 0,0-1 0,0 1 0,0 0 0,0-1 0,0 1 0,-1 0 0,0 0 0,1-1-1,-1 1 1,0 0 0,0-1 9,-5 15-256,-5 29 135,1 1-1,-3 35 122,5-28-13,1 18 99,3 0-1,3 0 0,9 56-85,-7-93 235,-1-30-336,0 0 1,1 0-1,-1-1 0,0 1 0,0 0 0,1 0 1,-1 0-1,0 0 0,0-1 0,0 1 1,1 0-1,-1 0 0,0-1 0,1 1 1,-1 0-1,1 0 0,-1 0 0,0 0 1,0 0-1,1 0 0,-1 0 0,0 0 1,1 0-1,-1 0 0,1 0 0,-1 0 1,0 0-1,0 0 0,1 0 0,-1 0 1,1 0-1,-1 0 0,1 0 0,-1 0 1,0 0-1,0 0 0,0 0 0,1 1 1,-1-1-1,1 0 0,-1 1 0,0-1 1,1 0-1,-1 0 0,0 0 0,0 0 0,0 1 1,0-1-1,0 0 0,1 0 0,-1 0 1,0 1-1,0-1 0,0 1 0,0-1 1,1 0-1,-1 0 0,0 1 0,0-1 1,0 0-1,0 1 0,0-1 0,0 0 1,0 0-1,0 1 101,8-8-9813</inkml:trace>
  <inkml:trace contextRef="#ctx0" brushRef="#br0" timeOffset="39691.823">7824 310 14720,'-4'-4'136,"0"0"0,1 1 0,-1 0 1,0-1-1,-1 1 0,1 1 1,-1-2-1,0 2 0,0 0 1,0-1-1,0 2 0,-1-1 1,1 0-1,0 1 0,0 0 0,-1 0 1,1 0-1,-1 1 0,0 0 1,1-1-1,-1 2 0,1-1 1,-1 0-1,0 1 0,1 0 1,-1 0-1,0 1 0,1-1 0,0 1 1,-1 1-137,-1-1-6,-1 1 0,2 1 0,-2-1 1,2 1-1,0 0 0,-1 1 0,1-1 1,0 1-1,1 0 0,0 0 0,0 0 0,0 1 1,1 0-1,-1 0 0,2 0 0,-1 0 1,1 0-1,0 1 0,1-1 0,0 1 0,-1 0 6,2 2 22,0-1-1,1 0 0,0 1 0,1-2 0,0 1 1,0 1-1,1-2 0,0 2 0,1-2 0,0 1 1,0 0-1,1-1 0,0 1 0,0-1 0,1 0 1,1 0-1,0-1 0,5 6-21,-6-7 45,1 1 0,0-1 0,0 0 0,1 0 0,0 0 0,-1-1-1,2 0 1,-1 0 0,1-1 0,0 0 0,0 1 0,0-2 0,0 0 0,0 0 0,1 0 0,-1-1 0,1 0 0,0 0-1,-1-1 1,9 0-45,1-4-680,-11-1-3256,-8-1-5890,-6 4 4429</inkml:trace>
  <inkml:trace contextRef="#ctx0" brushRef="#br0" timeOffset="40122.809">7048 731 11264,'-4'1'2969,"8"0"-1119,19 2-493,34 4-920,83-7 373,0-6 1,14-6-811,-15 2 320,-79 4-194,-10 3 25,19-1-151,-64 6-1656,-14 1-1439,7-2 2257,-13 3-9188</inkml:trace>
  <inkml:trace contextRef="#ctx0" brushRef="#br0" timeOffset="40898.122">7325 1181 11520,'2'-8'417,"-1"-1"0,1-1 0,-1 1 0,-1 0 1,0 0-1,0 0 0,-2 0 0,1 0 0,-1 0 0,-1 0 1,0 0-1,0 1 0,0 0 0,-2-1 0,1 1 0,-1 0 1,-1 0-1,-4-5-417,9 11 14,0 1 0,-1 1 0,1-2 0,-1 1 0,1 0 0,-1 1 0,1-2 0,-1 2 0,1-1 0,-1 1-1,1-1 1,-1 0 0,0 1 0,1 0 0,-1-1 0,0 1 0,0-1 0,0 1 0,0 0 0,-1 0-14,0 1 5,0 0-1,-1-1 1,1 1-1,-1 0 1,1 0-1,0-1 1,0 2-1,0 0 1,0-1-1,-3 2-4,-2 2-4,-1 1-1,2 0 1,-1 1 0,1-1 0,0 1-1,-5 7 5,4-3 2,0 0-1,2 0 0,-1 1 1,2 0-1,0 0 0,0 0 1,2 0-1,0 1 0,0 0 1,1-1-1,1 1 0,1 0 1,0-1-1,0 1 0,1 0 1,4 10-2,-5-21 11,0-1 1,1 1-1,0-1 1,0 1-1,-1-1 1,1 1 0,0-1-1,0 0 1,0 1-1,0-1 1,0 0-1,0 0 1,0 1-1,1-1 1,-1 0-1,1 0 1,-1 0 0,1 0-1,-1-1 1,1 1-1,1 0-11,0 0 17,0 0 0,0 0 0,0-1 0,0 0 0,0 0 1,0 1-1,0-1 0,0-1 0,0 1 0,0 0 0,1 0 0,0-1-17,4-1 37,1 0 1,0-1-1,-1 0 1,0 0-1,1 0 0,-1-1 1,-1-1-1,6-2-37,8-9 93,-1-1-1,-1 0 0,0-1 0,-1-1 0,-2 0 1,0-1-1,-2-1 0,0 0 0,3-9-92,-1-2 111,-1-2 1,-2 0-1,-1 1 1,-2-3-1,4-34-111,-14 69 18,2-19-47,-4 17-36,-5 8 13,-2 9 13,1 1 1,1 0-1,0-1 1,1 2-1,1-1 0,-3 14 39,0 9-54,2 2-1,0 7 55,5-9-16,1 0 0,1 1 0,3-1 0,7 23 16,-11-57-217,1 0 1,0-1 0,0 1-1,1-1 1,-1 1 0,1-1-1,0 1 1,-1-1 0,2 1 0,0-1-1,-1-1 1,2 2 216,-4-3-431,2 0-1,-1 0 1,0-1 0,0 1 0,1 0-1,-1-1 1,1 1 0,-1 0 0,1-1-1,-1 0 1,1 0 0,-1 1 0,1-1-1,-1 0 1,1 0 0,-1 0 0,1 0-1,-1 0 1,1 0 0,0 0 0,-1-1 0,1 1-1,-1 0 1,1 0 0,-1-1 0,1 0-1,-2 1 1,2-1 0,-1 0 0,1 1-1,-1-2 1,0 2 0,1-1 0,0-1 431,3-2-262,0 0 0,0 0 0,1-2 0,-2 2 1,0-1-1,3-4 262,-7 9-8,19-22-1080</inkml:trace>
  <inkml:trace contextRef="#ctx0" brushRef="#br0" timeOffset="41356.176">7631 1191 10368,'-1'0'140,"1"0"1,-1 0-1,1 0 1,-1 0-1,1 0 1,0 0-1,0-1 1,-1 1-1,1 0 0,-1 0 1,1 0-1,-1 0 1,1 0-1,0 0 1,0 0-1,-1-1 1,1 1-1,-1 0 1,1-1-1,0 1 1,-1 0-1,1 0 1,0 0-1,0-1 1,0 1-1,0 0 1,-1 0-1,1-1 1,0 1-1,0-1 0,0 1 1,0 0-1,-1 0 1,1-1-1,0 1 1,0-1-1,0 1 1,0 0-1,0 0 1,0-1-1,0 0-140,8-20 1568,22-25-1742,-27 42 572,16-23-98,6-8 275,23-23-575,-47 57 1,-1 0 0,0 1 0,1-1 0,0 1 0,0-2-1,-1 2 1,1 0 0,0-1 0,0 0 0,0 1 0,0-1 0,-1 1 0,2-1 0,-1 1 0,1-1-1,-2 1 2,1 0 0,-1 1 0,0-1 0,0 0 0,1 0 0,-1 0 0,1 0 0,-1 0 0,0 0 0,1 0 0,-1 0 0,0 0 0,0 0 0,1 1 0,-1-1 0,0 0 0,1 1 0,-1-1 0,0 0 0,1 0 0,-1 0 1,0 1-1,0-1 0,0 0 0,0 1 0,0-1 0,0 0 0,1 0-2,4 26 162,-4-21-118,12 85 769,-4 16-813,2 21 617,-9-114-532,-2-16-2237,1 0 0,0-1 0,0 1 0,1 0-1,-1-1 1,1 1 0,1-2 2152,2-4-3132,3-11 871</inkml:trace>
  <inkml:trace contextRef="#ctx0" brushRef="#br0" timeOffset="41611.774">7970 1046 14208,'-111'83'4363,"27"-20"-1537,-75 42-2826,154-102 498,-8 5-3996,10-8-357,6-6-895,2-1-2098</inkml:trace>
  <inkml:trace contextRef="#ctx0" brushRef="#br0" timeOffset="42740.119">11469 527 11776,'0'0'128,"0"0"42,0 0 172,0 0 63,0 0 86,0 0 63,0 0 172,-1-2-1,0-4-586,-1 0 1,0 1 0,-1-1-1,1 1 1,-1-1-1,-1 1 1,0 0-1,1 0 1,-1 0-1,0 0 1,-1 1-1,0-1 1,0 1 0,0 0-1,-1 0 1,1 0-1,-1 1 1,0 0-1,0 0 1,0 0-1,-1 1 1,1 0 0,-1 0-1,-5-1-139,10 3 1,-1 0 0,0 0 0,1 0 0,0 0 0,-1 0 0,1 1 0,0 0 0,-1-1 0,1 1-1,0 0 1,0 0 0,0-1 0,0 2 0,0-1 0,0 0 0,0 1 0,0-1 0,0 0 0,1 0 0,-1 1 0,0 0 0,1-1 0,0 1 0,0 0-1,-1 0 0,-5 7 0,1 1-1,1 0 0,-1 0 0,0 3 1,4-7 1,-1-2 0,-14 33-4,-6 23 3,20-49 3,0-1 0,0 1 0,1 1 0,1-1 0,0-1 0,1 2 0,0-1 0,1 1-3,-1-11 17,0 0-1,0 0 1,0 0 0,0 0 0,0 0 0,1 0-1,-1 0 1,0 0 0,1-1 0,-1 2 0,1-2 0,-1 1-1,0 0 1,1 0 0,0-1 0,0 1 0,-1 0-1,1-1 1,0 1 0,0 0 0,-1-1 0,1 1 0,0 0-1,0-1 1,0 0 0,0 1 0,1-1-17,-1 0 27,1 0 0,-1 0 0,2 0 0,-2 0 0,1 0 1,-1 0-1,1 0 0,0-1 0,-1 1 0,1-1 0,-1 1 0,1-1 0,-1 0 1,1 0-1,-1 1 0,1-1-27,7-5 92,0 0 1,-1 0 0,0-1-1,7-7-92,7-9 88,0-2 0,-2-1-1,-2 0 1,-1-1 0,0-1-1,-1-4-87,11-27 57,-3-2 0,6-27-57,-22 62 26,-1 1 0,-1-1-1,-3 0 1,0-1-1,-1-12-25,-6 26-57,3 13 53,1-1 0,0 1 0,-1 0 0,1 0 0,0 0 0,0 0 1,0 0-1,-1 0 0,1 1 0,-1-1 0,1 0 0,0 0 0,0 0 0,0 0 0,-1 0 0,1 0 0,0 0 0,-1 0 0,1 0 0,0 0 0,-1 1 0,1-1 0,0 0 0,0 0 0,0 0 1,0 0-1,0 1 0,-1-1 0,1 0 0,0 1 4,-15 24-187,-1 21 184,2 1 1,2 1 0,3 0-1,2 1 1,3-1-1,2 1 1,3 0 0,3 0-1,5 22 3,-3-44-362,-4-27 68,-1 0 1,0 0 0,0 0-1,-1 0 1,2 0 0,-1 0-1,0-1 1,0 1 0,0-1-1,0 1 1,0 0 0,0-1 0,0 1-1,0 0 1,0-1 0,-1 0-1,1 1 1,0-1 0,0 0-1,-1 1 294,25-19-6846,16-5 3580,-22 13 2499,7-5-1196</inkml:trace>
  <inkml:trace contextRef="#ctx0" brushRef="#br0" timeOffset="43123.65">11949 336 13824,'-20'-7'1173,"11"3"-1021,-1 1 0,1 1 0,-1 0 0,0 0 0,1 1 0,-1-1 0,0 2 0,0-1 1,0 1-1,0 1 0,0-1 0,0 2 0,0-1 0,1 1 0,-1 0 0,1 0 0,0 1 0,-1 1 0,1-1 0,-3 3-152,-1 1 40,0 0 1,1 0-1,0 1 0,1 1 0,0 0 0,0 0 0,1 0 0,0 1 0,2 1 0,-1-1 0,1 2 0,1-1 0,-1 3-40,6-11 32,0-1 0,1 2 0,0-1 0,-1-1 0,2 1 0,-2 1 0,2-1 0,-1 0 0,1 0 0,0 0 0,0 1 0,0-1 0,0 0 0,0 0 0,1 0 0,0 1-1,0-2 1,-1 1 0,2 0 0,-1 1 0,1-2 0,-1 1 0,1 0 0,0-1 0,0 1 0,0 0 0,1-1 0,-1 1 0,2 0-32,2 1 60,-1 0 0,1 0 1,1-1-1,-1 0 0,1 0 1,-2 0-1,2 0 0,1-2 1,-2 1-1,1 0 0,0 0 0,0-2 1,0 1-1,7 0-60,10-1 29,-1-1 0,21-2-29,-6-2-5263,-27 3-5254</inkml:trace>
  <inkml:trace contextRef="#ctx0" brushRef="#br0" timeOffset="43535.36">11252 920 10368,'0'-2'-116,"0"2"262,0-1 0,0 1 1,0-1-1,0 1 0,0 0 1,0-1-1,0 1 1,0 0-1,0-1 0,0 0 1,0 1-1,1 0 0,-1-1 1,0 1-1,0-1 0,0 1 1,0 0-1,0-1 1,1 1-1,-1-1 0,0 1 1,1 0-1,-1 0 0,1-1 1,-1 1-1,0 0 1,0 0-1,1-1 0,-1 1 1,1 0-1,0-1 0,-1 1 1,0 0-1,0 0 0,1 0 1,0 0-1,-1 0 1,1 0-1,-1 0 0,0 0 1,1 0-1,0 0 0,-1 0 1,0 0-1,1 0 0,-1 0 1,1 0-1,0 0 1,-1 0-1,0 0 0,1 0 1,-1 1-1,1-1 0,0 0 1,-1 1-1,0-1-146,6 0-763,70 7 1579,1-4 1,-1-2 0,32-5-817,229-26-2194,-335 30-1625,-2 0-5951</inkml:trace>
  <inkml:trace contextRef="#ctx0" brushRef="#br0" timeOffset="44250.81">11521 1271 12288,'1'-12'450,"-2"1"0,1-1 0,-2 1 0,0-1 0,-1 1 0,0 0 0,-1 0 1,0 0-1,-1 1 0,-5-8-450,9 16 35,0 0 1,-1 1 0,1-1-1,-1 0 1,0 0 0,1 1-1,-1-1 1,0 1 0,0 0-1,0-1 1,-1 1-1,1 0 1,0 0 0,0-1-1,-1 2 1,1-1 0,-1 0-1,0 1 1,1-1 0,-3 1-36,1-1 23,0 1 0,-1 1 1,1-1-1,0 0 0,0 1 1,0-1-1,0 2 0,0-1 1,-1 0-1,2 1 0,-1-1 1,-1 1-24,-6 4 20,0 0 0,0 0-1,2 1 1,-1 1 0,0-1 0,2 1 0,-1 0 0,1 1-20,-1 1 32,1-1 1,1 2 0,-1-1 0,2 1-1,1 0 1,-1 1 0,2-1-1,-1 1 1,3 0 0,-1-1 0,0 1-1,1 0 1,1 0 0,1 0-1,0 6-32,0-15 18,1 0-1,-1 0 1,1-1 0,0 1-1,-1-1 1,1 1-1,0-1 1,0 1-1,1-1 1,-1 1-1,1-1 1,-1 0-1,1 0 1,0 1-1,0-1 1,0 0-1,0 0 1,1 0-1,-1-1 1,0 1-1,1 0 1,-1-1-1,1 0 1,0 0-18,1 1 35,0-1-1,-1 0 1,2-1 0,-1 1-1,0 0 1,0-1 0,0 0 0,0 0-1,0 0 1,0-1 0,1 0-1,-2 1 1,1-1 0,0 0 0,0 0-1,0 0 1,-1 0 0,1-1-35,7-3 34,-2 1-1,0-2 1,1 1 0,-1-1 0,-1-1 0,0 1-1,0-1 1,-1 0 0,1-1 0,-2 0 0,0 1 0,0-1-1,0-1 1,-1 0 0,0 1-34,13-27-13,-3-1 0,-1 1 0,0-10 13,-4 16 22,-9 25-29,14-37 121,4-33-114,-20 65-111,-3 12 123,4-3-20,-4 8 9,2-1 1,-1 1-1,1 0 0,0 0 0,1 0 0,1 0 0,-1-1 0,1 2 0,1-1-1,-2 1 12,2 152 222,-2-141-338,1 1 0,1-1-1,4 18 105,8 2-3697,-11-38 2663,-1 0 1,0 0-1,1 0 0,-1 0 1,1 0-1,0-1 0,0 1 1,0-1-1,0 1 0,0 0 1,1 0 1033,11 6-3307</inkml:trace>
  <inkml:trace contextRef="#ctx0" brushRef="#br0" timeOffset="44861.256">11657 1288 14080,'7'-1'64,"-6"1"256,-1 0 106,9-25 1345,-2 6-1398,2-1 1,0 1-1,2 0 1,0 1-1,10-12-373,-13 19 61,2 0-1,0 0 0,0 1 1,0 1-1,2-1 0,-1 1 1,2 0-1,-1 2 0,5-3-60,-17 9 1,0 1-1,1 0 0,0 0 0,-1 0 0,1 0 0,-1-1 0,1 1 0,-1 0 0,1 0 0,0 0 0,-1 0 1,1 0-1,-1 0 0,1 0 0,0 0 0,-1 0 0,1 0 0,-1 0 0,1 0 0,0 0 0,-1 1 1,0-1-1,1 0 0,0 0 0,0 0 0,-1 0 0,0 1 0,1-1 0,-1 1 0,1-1 0,-1 0 0,0 0 1,0 1-1,1 0 0,-1-1 0,1 0 0,-1 1 0,1-1 0,-1 1 0,0-1 0,0 1 0,0-1 1,0 0-1,0 1 0,0 0 0,1-1 0,-1 1 0,6 29 74,-6-26-46,6 49 90,30 203 532,-35-247-610,2 1-1,0 0 0,0 0 1,1-1-1,0 1 1,3 1-40,-6-8 10,1 0 0,0 1 0,0-1 0,0-1 0,1 1 0,0 0 0,0 0 0,-1-1 0,1 1 0,0-1 0,0 0 0,1 0 0,-1 0 0,1 0 0,-1 0 0,1-1 0,0 0 0,0 1 0,1 0-10,-3-2-159,-1 0 0,1 0 1,-1 0-1,1 0 0,-1 0 0,1 0 1,-1-1-1,1 1 0,-1-1 1,0 1-1,1 0 0,-1-1 0,0 0 1,0 1-1,1 0 0,-1-1 1,0 0-1,0 0 0,0 1 0,1-1 1,-2 0-1,1 0 0,1 0 1,-2 0-1,1 0 0,0 0 0,0-1 160,18-34-8895,-15 26 6244,9-18 943,6-16 22</inkml:trace>
  <inkml:trace contextRef="#ctx0" brushRef="#br0" timeOffset="45123.524">12136 1070 11776,'0'0'277,"-10"10"1771,-22 17 376,6-6-1364,2 1 0,-7 8-1060,-23 24 368,-2-2 0,-4-2 0,-2-2 0,-56 33-368,116-81-3179,2 0-8511</inkml:trace>
  <inkml:trace contextRef="#ctx1" brushRef="#br1">4464 751,'0'0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4:10:35.878"/>
    </inkml:context>
    <inkml:brush xml:id="br0">
      <inkml:brushProperty name="width" value="0.05" units="cm"/>
      <inkml:brushProperty name="height" value="0.05" units="cm"/>
      <inkml:brushProperty name="color" value="#E71224"/>
    </inkml:brush>
    <inkml:brush xml:id="br1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102 3700 10368,'0'0'277,"0"0"150,0 0 298,0 0 150,0 0 42,0 0 43,0 0-149,0 0-65,0 0-85,0 0-63,0 0-150,1-3 0,22-61 373,53-137-42,-65 172-694,17-31 64,-28 60-149,0-1 0,0 1 0,0-1 0,0 1 0,0-1 0,0 1 0,1-1 0,-1 1 0,0 0 0,0-1 0,0 1 0,1 0 0,-1-1 0,0 1 0,1 0 0,-1-1 0,0 1 0,1 0 0,-1-1 0,0 1 0,1 0 0,-1 0 0,1-1 0,-1 1 0,0 0 0,1 0 0,-1 0 0,1 0 0,-1 0 0,1 0 0,-1-1 0,0 1 0,1 0 0,-1 0 0,1 0 0,-1 0 0,1 1 0,-1-1 0,1 0 0,-1 0 0,0 0 0,1 0 0,-1 0 0,1 1 0,-1-1 0,0 0 0,1 0 0,-1 0 0,1 1 0,-1-1 0,0 0 0,1 1 0,-1-1 0,0 0 0,0 1 0,1-1 0,-1 0 0,0 1 0,9 22 0,-9-22 0,22 85-151,7 80 151,-17-88 86,4 0 1,16 46-87,-30-120 1,-1 3 75,2-1 1,-1 1-1,1-1 1,0 0-1,3 5-76,-5-10 15,-1 0-1,1 0 1,0 0-1,-1-1 0,1 1 1,0 0-1,0 0 1,-1-1-1,1 1 1,0-1-1,0 1 0,0-1 1,0 1-1,0-1 1,0 1-1,0-1 0,-1 0 1,1 1-1,0-1 1,1 0-1,-1 0 0,0 0 1,0 0-1,0 0 1,0 0-1,0 0 0,0 0 1,0 0-1,0 0 1,0-1-1,0 1 0,0 0 1,0-1-1,-1 1 1,1-1-1,0 1 0,0-1 1,0 1-1,0-1 1,0 0-15,10-8-212,-1 0 0,0-1 1,0 1-1,-1-2 1,-1 0-1,6-9 212,23-42-7541,-22 35-1013</inkml:trace>
  <inkml:trace contextRef="#ctx0" brushRef="#br0" timeOffset="1">546 3455 13312,'-3'2'640,"-141"145"2846,63-68-2669,3 4-1,-8 19-816,-67 79 22,152-177-1666,8-5-560,11-8-3441,11-13-532,11-17 5102,-16 15 732,13-11-638</inkml:trace>
  <inkml:trace contextRef="#ctx0" brushRef="#br0" timeOffset="1.452">880 3607 11776,'0'0'256,"0"0"21,0 0 107,0 0 171,0 0 277,0 0 42,0 0-84,3 0-86,52 3 544,-38-2-1050,1 0 1,0-1-1,0 0 0,0-2 0,14-3-198,-5-1 15,-16 2-121,0 1 0,0 1 0,0 0 0,0 0 0,0 1 1,0 0-1,1 1 0,-1 1 0,2 0 106,-1-2-16064,-12 1 14507</inkml:trace>
  <inkml:trace contextRef="#ctx0" brushRef="#br0" timeOffset="3.444">833 3830 8192,'0'0'661,"0"0"171,0 0 363,0 0-22,0 0-426,0 0-86,0 0 86,0 0-1,0 0-84,3 0-44,28-7 11,0 3 1,0 0-1,0 2 0,0 1 0,3 2-629,64-3 822,10-2 446,-85 4-4308,0 0-3678,-23 0-1410</inkml:trace>
  <inkml:trace contextRef="#ctx0" brushRef="#br0" timeOffset="4.442">5732 3024 8320,'0'0'256,"0"0"21,0 0 107,0 0 128,0 0 128,0 0 43,0 0-214,-17 12 768,1 6-1034,0 0 0,2 1 0,0 0 0,1 1 1,0 1-1,2 0 0,1 0 0,1 1 0,-3 9-203,-13 47 533,3 2 0,3 2-533,17-73 72,-13 60 199,4 0 0,2 1 1,1 64-272,8-93 63,2 1 1,1-1-1,3 0 1,1 0-1,2-1 1,2 0-1,6 12-63,-3-21 94,2 0 1,1-1-1,1-1 0,2-1 1,0 0-1,2-2 0,3 1-94,16 22-41,8 16 41,-46-63-232,0 4-3056,-3-6-6461</inkml:trace>
  <inkml:trace contextRef="#ctx0" brushRef="#br0" timeOffset="5.442">5773 3629 9088,'0'0'384,"0"0"42,0 0 193,0 0 128,0 0 42,0 0 43,0 0-149,0 0-22,0 0 86,0 0-43,0 0-235,0 0 0,0 0-42,3-1 42,47-9 534,1 1 0,17 1-1003,14-2 213,-50 7 38,-1 0 1,1 2 0,0 1 0,0 2-1,4 1-251,-23 1 628,-11-4-5985,-1 0-5895,-1 0 11213,0 0-3396</inkml:trace>
  <inkml:trace contextRef="#ctx0" brushRef="#br0" timeOffset="6.442">6488 3774 10112,'0'0'384,"0"0"21,0 0 86,0 0 42,0 0 86,0 0 21,0 0 0,0 0 21,0 0 86,22 0 1364,40-3-1492,0-3 0,0-3 1,6-3-620,0-1 308,-1 4 1,31 0-309,63 4 640,86-17-640,-233 19 59,-10 2-25,-1 0 0,1 0 0,-1 1 0,1 0 1,0-1-1,-1 2 0,1-1 0,-1 0 0,1 1 1,0-1-1,-1 1 0,1 0 0,-1 0 0,0 0 1,1 1-1,-1-1 0,0 1-34,51 22 683,-53-23-577,-1-1 22,0 0 0,0 0 0,0 0 0,0 0 0,0 0 0,0 0 0,0 0 0,1 0-1664,11 0 5102,-6 0-4930,-3 0-4633,-1 0-6570,-2 0 7682</inkml:trace>
  <inkml:trace contextRef="#ctx0" brushRef="#br0" timeOffset="7.442">6610 4120 7552,'-8'-3'5874,"-8"-13"-4102,-2 0-1333,15 14-386,-1 0 1,0 0 0,0 0-1,1 1 1,-1-1-1,0 1 1,-1 0-1,1 1 1,0-1 0,0 0-1,0 1 1,0 0-1,-1 0 1,1 1 0,0-1-1,0 1-53,-4 0 40,0 1 0,1 1 0,-1-1 0,1 1 0,0 1 0,-1-1 0,1 1 0,-3 3-40,-3 2 10,1 0 0,0 1 1,1 1-1,0-1 0,1 2 0,0 0 0,1 0 0,-7 12-10,13-19 41,0 0-1,0 0 1,1 1-1,0-1 1,0 0-1,0 1 1,1-1 0,0 1-1,0 0 1,0-1-1,1 1 1,0 0-1,0 0 1,0-1-1,1 1 1,-1 0-1,1-1 1,1 1-1,-1-1 1,1 1-1,0-1 1,1 0-1,-1 1 1,1-1-1,0 0 1,0-1-1,0 1 1,1-1-1,0 1 1,-1-1-1,2 0 1,-1 0-1,0-1 1,1 1-1,4 1-40,-2 1-153,2-2 0,-1 1 1,0-1-1,1 0 0,0-1 0,0 0 1,0 0-1,0-1 0,0 0 0,4-1 153,-5 0-823,0 0 1,0-1-1,0 0 0,-1-1 0,1 0 0,0 0 1,0-1-1,-1 0 0,1 0 0,-1-1 1,0 1-1,5-4 823,12-10-4885,0 0 2986</inkml:trace>
  <inkml:trace contextRef="#ctx0" brushRef="#br0" timeOffset="8.442">6730 3904 7680,'0'0'640,"0"0"64,0 0 256,0 0 0,0 0-235,0 0 22,0 0 42,0 0 0,0 0-319,14-3 191,-4 2-466,0 0-1,0 1 1,0 1 0,1-1-1,-1 2 1,0-1-1,0 2 1,4 1-195,-13-4 23,0 0 1,-1 1-1,1-1 0,-1 0 0,1 1 1,-1-1-1,0 0 0,1 1 1,-1-1-1,1 1 0,-1-1 0,0 1 1,1-1-1,-1 1 0,0 0 0,0-1 1,1 1-1,-1-1 0,0 1 0,0-1 1,0 1-1,0 0 0,0-1 0,0 1 1,0 0-1,0-1 0,0 1 1,0-1-1,0 1 0,0 0 0,0-1 1,0 1-1,-1-1 0,1 1 0,0-1 1,0 1-1,-1 0 0,1-1 0,0 1 1,-1-1-1,1 0 0,-1 1-23,-19 24 187,15-20-114,-37 47 144,-22 23-28,64-75-183,0 1 0,0-1 1,0 0-1,0 0 0,-1 0 0,1 0 1,0 0-1,0 0 0,0 1 0,0-1 1,0 0-1,0 0 0,0 0 0,0 0 1,0 1-1,0-1 0,0 0 0,0 0 1,0 0-1,0 0 0,0 1 0,0-1 1,0 0-1,0 0 0,0 0 1,0 0-1,0 1 0,0-1 0,0 0 1,0 0-1,0 0 0,0 0 0,0 1 1,0-1-1,0 0 0,0 0 0,0 0 1,1 0-1,-1 0 0,0 1 0,0-1 1,0 0-1,0 0-6,11 5 125,20 1-62,-25-5-30,30 3-876,-13-4-2811,-11 0-232,-1 0-3346</inkml:trace>
  <inkml:trace contextRef="#ctx0" brushRef="#br0" timeOffset="9.442">6678 3046 9344,'0'0'405,"-6"29"3179,-3 60-1870,-3-1 1,-5 4-1715,-10 61 1285,27-152-1246,0-1 0,-1 1 0,1-1-1,0 0 1,0 1 0,0-1-1,-1 1 1,1-1 0,0 1-1,0-1 1,0 1 0,0-1 0,0 1-1,0-1 1,0 1 0,0-1-1,0 1 1,0-1 0,0 1-1,1-1 1,-1 1 0,0-1 0,0 0-1,0 1 1,1-1 0,-1 1-1,0-1 1,0 1 0,1-1-1,-1 0 1,0 1 0,1-1 0,-1 0-1,0 1 1,1-1 0,-1 0-1,1 0 1,-1 1 0,1-1-1,-1 0 1,0 0 0,1 0 0,-1 1-1,1-1 1,-1 0 0,1 0-1,-1 0 1,1 0 0,-1 0-1,1 0 1,-1 0 0,1 0 0,-1 0-1,1 0 1,-1 0 0,1-1-1,-1 1 1,0 0 0,1 0-1,-1 0 1,1-1 0,-1 1 0,1 0-1,-1-1-38,9 0-279,12-1 312,1 0 1,0 2-1,0 0 1,-1 2-1,1 0 1,-1 1-1,21 6-33,-32-6-244,49 9 399,-55-12-795,0 0 1,0 0-1,0 0 1,1 0-1,-1-1 1,0 1 0,0-1-1,0 0 640,6-10-9080,-4-15 6192,-6 21 2334,4-15-1046</inkml:trace>
  <inkml:trace contextRef="#ctx0" brushRef="#br0" timeOffset="10.442">7148 3104 11648,'-5'19'2026,"6"-17"-1882,14 28 695,-2 1 0,-1 1-1,-2 0 1,5 25-839,-13-46 89,7 55 378,-9-62-422,0 0 0,0-1 1,0 1-1,0 0 0,-1-1 0,0 1 1,0-1-1,0 1 0,0-1 0,0 1 1,-1-1-1,1 0 0,-1 0 0,0 0 1,0 0-1,-1 1-45,2-3 24,0 0 0,1 0 0,-1 0 0,0-1 0,0 1 0,0 0 0,0-1 0,0 1 0,-1-1 0,1 1 0,0-1 0,0 1 0,0-1 0,0 0 0,0 0 0,-1 0 0,1 0 0,0 1 0,0-1 0,-1-1 0,1 1 0,-1 0-24,-1-1 34,0 0-1,-1 0 0,1 0 1,0 0-1,0-1 0,1 1 1,-1-1-1,0 0 1,0 0-34,-6-6 102,-1 1 0,2-2 0,-1 0 0,-3-4-102,-2-5 85,0-1 1,1 0-1,0-1 0,2 0 1,0-1-1,2-1 0,0 1 1,1-1-1,0-8-85,7 28 8,1 0 0,-1-1 0,1 1 0,0-1 0,0 1 0,0 0 0,0-1 0,1 1 0,-1-1 0,1 1 0,-1 0 0,1-1 0,0 1 0,0 0 0,0 0 0,0-1 0,0 1 0,0 0 0,1 0 1,1-1-9,0-1 9,1 1 0,-1 0 0,1 0 1,0 0-1,0 0 0,0 1 0,1-1 1,-1 1-1,1 0 0,1 0-9,9-2 4,0 0 0,-1 0 0,1 2 0,0 0 0,0 1 0,7 0-4,19 2 54,0 2-1,14 3-53,-43-3-237,-11-3-1990,2 0-5719,-3 0 714</inkml:trace>
  <inkml:trace contextRef="#ctx0" brushRef="#br0" timeOffset="11.442">7338 2835 12544,'0'0'384,"25"6"1344,-6-4-614,0 2-1,0 0 1,3 2-1114,-16-4 56,0-1 0,-1 2 0,0-1-1,1 1 1,-1 0 0,0 0-1,0 0 1,-1 0 0,1 1 0,-1 0-1,1 0 1,2 4-56,-6-6 10,0 0-1,0 1 0,0-1 1,0 1-1,0-1 1,0 1-1,-1 0 1,1-1-1,-1 1 0,1 0 1,-1-1-1,0 1 1,0 0-1,-1 0 1,1-1-1,0 1 1,-1 0-1,0-1 0,0 1 1,1-1-1,-1 1 1,-1-1-1,1 1 1,-1 0-10,-5 11 47,-1-1 0,-1 0 0,-8 10-47,8-12 37,-25 33 241,65-39-44,32-6-96,5 0-1347,-27 9-6146,-30-1 2384,0 0 705</inkml:trace>
  <inkml:trace contextRef="#ctx0" brushRef="#br0" timeOffset="12.442">7078 4012 9472,'1'2'376,"0"-1"0,0 0 0,0 0 0,0 0 0,0 0 0,0-1 1,0 1-1,1 0 0,-1 0 0,0-1 0,0 1 0,1 0 0,-1-1 0,0 0 0,1 1-376,26 2 1981,30-12-1687,-51 8 88,36-10-155,9-2-239,-18 10-4768,-33 3 1324,-2 2-1024,-3 8-661</inkml:trace>
  <inkml:trace contextRef="#ctx0" brushRef="#br0" timeOffset="13.442">7055 4245 12800,'0'0'256,"7"0"0,5-1 256,5 1 0,7 0-128,-4 0 128,2-3-384,1 0 128,2 0-256,-1-2 128,2 2-128,-2-1 128,-2 1-384,-6 0 128,-5 2-2432,-4-1 128,1 1-4992</inkml:trace>
  <inkml:trace contextRef="#ctx0" brushRef="#br0" timeOffset="14.442">7068 4058 10496,'0'0'405,"0"0"86,0 0 42,-7 24 1622,-21 113 705,18-98-2442,2 0-1,1 0 1,3 1 0,1 0 0,1 23-418,2-62 30,1 0 0,-1 0 0,0 0 0,1 0 0,-1-1 0,0 1-1,1 0 1,-1 0 0,1 0 0,-1 0 0,1-1 0,0 1 0,-1 0 0,1 0 0,0-1 0,-1 1 0,1-1 0,0 1 0,0-1 0,0 1 0,0-1 0,-1 1 0,1-1 0,0 0 0,0 1 0,0-1 0,0 0 0,0 0 0,0 1 0,0-1 0,0 0-1,0 0 1,0 0 0,0-1 0,0 1 0,0 0 0,0 0-30,46-8 113,-34 5-33,55-15 730,-19 5-3965,-16 6-8004,-20 4 4461</inkml:trace>
  <inkml:trace contextRef="#ctx0" brushRef="#br0" timeOffset="15.442">7725 4056 13184,'-23'-28'2267,"21"24"-2097,-1 0 0,0 0 0,-1 1 0,1-1 0,0 1 0,-1-1 0,0 1-1,-1-1-169,3 3 24,-1 0 0,1 0-1,-1 0 1,1 1-1,-1-1 1,1 0-1,-1 1 1,1 0 0,-1 0-1,0 0 1,1 0-1,-1 0 1,1 0-1,-1 1 1,1-1-1,-1 1 1,1-1 0,-1 1-1,0 1-23,-9 3 9,0 0 0,1 1 0,0 1 0,0 0 0,1 0 0,-1 1 0,2 0 0,-1 1 0,1 0 0,1 1 0,-1 0 0,2 0 0,-1 0 0,2 1 0,-1 1 1,1-1-1,1 1 0,-1 2-9,-2 7-2,0 1 1,1 0-1,1 1 1,1-1-1,2 1 1,0 0-1,1 0 1,1 1-1,2 16 2,-1-36-11,0-1-1,1 1 1,0 0-1,0 0 0,0-1 1,0 1-1,0-1 1,1 1-1,-1-1 0,1 1 1,0-1-1,0 0 1,0 0-1,1 0 0,-1 0 1,1 0-1,0-1 1,2 3 11,-1-2 82,1 0-1,0 0 1,-1-1 0,1 0 0,0 0 0,1 0 0,-1 0 0,0-1-1,0 0 1,1 0 0,-1 0 0,4-1-82,0 0-128,0 0-1,0 0 1,1-1 0,-1 0 0,0-1-1,0 0 1,5-3 128,-7 3-650,0 0 0,-1-1 0,1 0 1,-1-1-1,0 1 0,0-1 0,0 0 0,-1-1 0,3-1 650,1-3-7850</inkml:trace>
  <inkml:trace contextRef="#ctx0" brushRef="#br0" timeOffset="16.441">7528 4252 12800,'0'0'0,"9"15"256,-1-12 0,2-1 128,3-2 0,2 0-256,1-2 0,2 1-128,-2-1 128,2-2-128,-3 1 0,-3-1-1024,-4 2 128,0 0-3456,-1 1 128,1-2 3584,-8 3 128,0 0-1152</inkml:trace>
  <inkml:trace contextRef="#ctx0" brushRef="#br0" timeOffset="17.441">7679 4288 11392,'0'0'256,"0"0"64,0 0 277,0 22 1152,0 8-1110,3 0 0,0 0 0,2 0 0,4 13-639,9 63 921,-14-67-515,-4-38-428,0-1-490,0 0-1215,2-3-6512,0-7 5959,-1 7 810,12-54-344,-8 25 705</inkml:trace>
  <inkml:trace contextRef="#ctx0" brushRef="#br0" timeOffset="18.441">8680 3758 11776,'0'0'149,"0"0"107,0 0 107,0 0 63,0 0 172,24 0 1343,33-2 189,40-8-2130,-40 4 302,41 0-302,29 3 384,-100 0-3536,-1-1-3445,-24 4 2970,-2 0 342</inkml:trace>
  <inkml:trace contextRef="#ctx0" brushRef="#br0" timeOffset="19.441">8742 4085 10368,'0'0'384,"-4"-10"5564,5 3-6265,1 4 413,1-1-1,0 1 1,0-1-1,0 1 1,0 0-1,1 0 1,-1 1-1,1-1 1,0 1-1,0 0 1,0-1-96,45-19 507,-42 19-451,-1 1 0,1 0 0,0 1 0,0-1 0,1 1 0,-1 1 0,0 0 0,1 0-56,-5 0 3,0 0-1,1 0 0,-1 1 1,0-1-1,0 1 0,0 0 1,0 0-1,1 0 0,-1 0 1,0 1-1,-1-1 0,1 1 1,0 0-1,0 0 0,-1 0 1,1 0-1,-1 0 0,2 2-2,-4-2 5,1-1 0,0 1 0,-1-1 0,1 1-1,-1-1 1,0 1 0,1 0 0,-1-1 0,0 1 0,0 0-1,0-1 1,0 1 0,0 0 0,-1-1 0,1 1-1,0-1 1,-1 1 0,1 0 0,-1-1 0,0 1-1,1-1 1,-1 1 0,0-1 0,0 0 0,0 1 0,0-1-1,0 0-4,-31 39-4,29-37 6,-24 23-6,-1-1-1,-1-2 0,-32 21 5,-9 6 420,70-50-391,-1 1 0,1-1 0,-1 0 0,1 0-1,0 0 1,-1 1 0,1-1 0,0 0 0,-1 0 0,1 1 0,0-1 0,-1 0 0,1 1 0,0-1 0,0 0 0,-1 1 0,1-1 0,0 1 0,0-1 0,0 0 0,0 1-1,-1-1 1,1 1 0,0-1 0,0 0 0,0 1 0,0-1 0,0 1 0,0-1 0,0 1 0,0-1 0,0 0 0,0 1 0,0-1 0,1 1 0,-1-1 0,0 1 0,0-1-1,0 0 1,1 1-29,18 8 354,28-2-244,-5-5-261,0-1 0,33-5 151,-22-4-4415,-2-5-6163,-33 8 6951</inkml:trace>
  <inkml:trace contextRef="#ctx0" brushRef="#br0" timeOffset="20.441">9013 3099 11136,'0'0'149,"-13"-29"1899,11 25-1938,0 0 0,0 0-1,0 1 1,0-1 0,-1 1 0,1-1 0,-1 1 0,0 0 0,0 0-1,0 0 1,0 0 0,0 0 0,-1 1 0,1 0 0,-1 0 0,0 0-1,0 0 1,0 0 0,0 1 0,0-1 0,0 1 0,0 0 0,0 0-1,0 1 1,-1-1 0,1 1 0,0 0 0,0 0 0,-1 1-1,1-1 1,0 1 0,0 0 0,0 0 0,-1 0 0,1 1 0,1-1-1,-5 3-109,-6 3-9,1 0-1,0 1 0,0 0 1,1 1-1,0 0 0,1 1 1,0 1-1,0 0 0,1 0 1,-1 3 9,-11 15 56,1 2 0,-2 5-56,18-27 1,0 0 1,0 0 0,1 0-1,1 1 1,0-1-1,0 1 1,0 0 0,2 0-1,-1 0 1,1 5-2,1-11 18,1 0 1,-1 0 0,1 0-1,0 0 1,1 0-1,-1 0 1,1-1 0,0 1-1,0 0 1,0-1 0,0 1-1,0-1 1,1 0-1,-1 1 1,1-1 0,0-1-1,0 1 1,1 0-1,-1-1 1,0 1 0,1-1-1,-1 0 1,1 0 0,0-1-1,0 1 1,-1-1-1,5 1-18,3 2-82,0-1 1,1 0-1,-1-1 0,1 0 0,-1-1 0,1 0 0,0-1 0,-1 0 0,7-2 82,27-8-3027,-31 5-565,0 0 0,-1-1 1,11-6 3591,1-3-2240</inkml:trace>
  <inkml:trace contextRef="#ctx0" brushRef="#br0" timeOffset="21.441">9145 2797 11008,'-9'8'-487,"1"1"3562,22-6-479,44 4-1599,-54-7-909,-1 1-1,1 0 0,-1 0 0,1 1 0,-1-1 1,0 1-1,1-1 0,-1 1 0,0 0 0,0 0 1,0 1-1,0-1 0,-1 0 0,2 3-87,-3-3 33,0 0-1,0 0 1,0 0-1,-1 0 1,1 0 0,-1 0-1,0 1 1,0-1-1,1 0 1,-1 0 0,-1 1-1,1-1 1,0 0-1,0 0 1,-1 0 0,1 0-1,-1 1 1,0-1-1,0 0 1,0 0-1,-1 1-32,-26 45 101,24-42-75,-40 54 125,-10 14 316,73-67-189,-5-4-176,1-2 0,-1 0 0,1 0 0,-1-1 0,1-1 0,3-1-102,24-1-2898,-1 4-6059,-25 0 2771</inkml:trace>
  <inkml:trace contextRef="#ctx0" brushRef="#br0" timeOffset="22.441">8072 3677 11776,'0'0'384,"0"0"21,0 0 86,0 0 63,0 0 193,10 1 512,11 1-911,1-2 1,-1-1-1,0 0 1,0-1-1,0-2 1,0 0-1,8-3-348,39-7-1267,0 7-4236,-66 7 2879,-2 0-1280,0 0-725</inkml:trace>
  <inkml:trace contextRef="#ctx0" brushRef="#br0" timeOffset="23.441">8189 3526 9472,'2'1'182,"-1"0"0,0 0 1,1 0-1,-1 0 0,0 0 1,1 0-1,-1 0 0,0 1 0,0-1 1,0 1-1,0-1 0,0 0 1,0 1-1,-1 0 0,1-1 1,0 1-1,-1-1 0,0 1 0,1 0 1,-1 0-1,0-1 0,1 1 1,-1 0-1,0 1-182,-4 51 1496,1-29-989,-12 139 941,5-79-3045,10-85 1319,0 1 0,0-1 0,0 1-1,0-1 1,0 1 0,0-1 0,0 0 0,0 1 0,0-1 0,0 1 0,0-1 0,0 1-1,0-1 1,1 1 0,-1-1 0,0 1 0,0-1 0,1 0 0,-1 1 0,0-1 0,0 1 0,1-1-1,-1 0 1,0 1 0,1-1 0,-1 0 0,1 0 0,-1 1 278,14 0-3492,17-10 1758,-8-1 198</inkml:trace>
  <inkml:trace contextRef="#ctx0" brushRef="#br0" timeOffset="24.441">9501 3722 9088,'0'0'277,"0"0"214,0 0 554,0 0 107,0 0-405,0 0-86,0 0 86,0 0-43,0 0-235,2 1 0,19 4-136,-1-1 0,1-1 0,0-1 0,0 0 0,0-2 0,0 0 0,18-4-333,28 2 272,-43 3-208,-23-1-918,-1 0-895,0 0-2880,0 0-448,0 0 789</inkml:trace>
  <inkml:trace contextRef="#ctx0" brushRef="#br0" timeOffset="25.441">10511 3549 8576,'0'0'640,"-8"-9"2453,4 5-2925,0-1 0,0 1 0,0 0 0,-1 1 0,0-1 1,1 1-1,-1 0 0,-1 0 0,1 0 0,0 1 0,-1 0 0,1 0 0,-1 0 0,0 1 1,1 0-1,-1 0 0,0 0 0,0 1 0,-4 0-168,1 1 52,0 0 0,0 0 0,0 1 0,0 1 0,1-1 0,-1 2 0,1-1 0,0 1 0,0 0 0,0 1 0,1-1 1,-7 7-53,-15 11 171,1 1 1,1 2 0,1 1-172,16-16 85,1 0 0,1 0 0,0 1 0,0 1 0,1-1 0,0 1 0,1 0 0,1 1-1,-3 9-84,6-17 17,1-1 0,0 1 0,1-1 0,-1 1 0,1-1 0,0 1 0,0-1 0,1 1 0,-1 0 0,1-1 0,0 1 0,0-1 0,0 0 0,1 1 0,-1-1 0,1 0 0,0 0 0,1 2-17,1 0 154,1-1 0,-1 1 0,1-1 1,0 1-1,1-1 0,-1-1 1,1 1-1,0-1 0,0 0 1,0 0-1,3 0-154,2 2-161,1-1 1,0-1 0,0 1-1,1-2 1,-1 0-1,7 1 161,-9-3-1096,0 0 0,0 0-1,0-1 1,0 0 0,1-1-1,-1 0 1,5-2 1096,7-4-4992,0-3-661</inkml:trace>
  <inkml:trace contextRef="#ctx0" brushRef="#br0" timeOffset="26.441">1559 4058 11776,'1'-1'206,"1"0"0,-1 0 1,0-1-1,0 1 1,1 0-1,-1 0 0,1 0 1,-1 1-1,1-1 0,0 0 1,-1 1-1,1-1 1,0 1-1,-1-1 0,1 1 1,0 0-1,1-1-206,36-1 23,-31 1 286,289-8 2528,-275 10-2662,0 1 501,-17-3-2387,-6-1-2549,0 1-1351,1 1 193</inkml:trace>
  <inkml:trace contextRef="#ctx0" brushRef="#br0" timeOffset="27.441">1580 3628 10368,'0'0'277,"0"0"128,0 0 193,0 0 63,0 0 86,0 0-22,0 0-149,0 0 43,0 0 21,0 0-43,0 0-171,0 0-84,0 0-172,2 0-42,41 0 179,16 1-196,-1-3 0,0-2 0,7-4-111,-51 6-3340,-8 2-5060,-5 0 5954,-1 0-7</inkml:trace>
  <inkml:trace contextRef="#ctx0" brushRef="#br0" timeOffset="28.441">1718 3426 10752,'3'6'337,"-2"-1"0,1 1 0,0-1 0,-1 1 0,0 0 0,-1-1 1,1 1-1,-1 0 0,0 0 0,-1-1 0,1 1 0,-1 0 0,-2 5-337,1 15 482,-5 65 78,-2 52 782,7-95-4777,2-1-3630,0-39 2223</inkml:trace>
  <inkml:trace contextRef="#ctx0" brushRef="#br0" timeOffset="29.441">2732 3111 6912,'0'0'277,"-8"-27"3776,7 21-3723,0 0 0,-1 1 0,0-1 0,0 0 0,0 1 0,-1 0 0,1 0-1,-1 0 1,-1 0 0,1 0 0,-1 0 0,1 1 0,-1 0 0,-1 0 0,-2-3-330,4 5 28,0 0 1,0 0-1,-1 0 1,1 0-1,0 1 1,-1-1-1,0 1 1,1 0-1,-1 0 1,0 0-1,1 1 0,-1-1 1,0 1-1,0 0 1,1 0-1,-1 0 1,0 0-1,0 1 1,1-1-1,-1 1 1,0 0-1,1 1 1,-1-1-1,-3 2-28,-1 1 2,0 1 1,0 0-1,0 1 1,1-1-1,0 1 0,0 1 1,0 0-1,1 0 0,0 0 1,-2 3-3,-11 18-2,1 1 0,-3 8 2,9-15 1,-1 4-1,1 1 0,1 0 0,1 1 0,2 0 0,0 1 0,2 0 0,2 0 0,0 0 0,2 0 0,1 1 0,1-1 0,2 1 0,1-1 0,6 24 0,7 8 252,20 45-252,-17-52 205,-3 0 0,4 23-205,-13-41 38,4 22 155,1 23-193,-10-61 47,-1 1 0,-1-1-1,-1 0 1,-1 0 0,-1 0 0,0 0-47,-1-3 27,-1 8 93,-1 0 1,-1 0-1,-1 0 0,-2 0-120,8-19 44,-1 1 0,0-1 1,-1-1-1,0 1 0,1 0 0,-2-1 0,1 0 0,-1 0 0,0 0 0,0 0 1,0-1-1,0 0 0,-1 0 0,0 0 0,0-1 0,0 0 0,-3 1-44,-7 2-30,-1-1 0,1-1 0,-1 0 0,0-1-1,0-1 1,0-1 0,0 0 0,0-1-1,-1-1 1,1-1 0,0 0 0,-9-3 30,-3-7-2222,25 9 1300,1 0 1,-1 0-1,1-1 0,0 1 1,0-1-1,0 0 0,0 1 1,0-1-1,1 0 0,0-1 1,0 1-1,0 0 1,0-1-1,0-1 922,-14-32-2432</inkml:trace>
  <inkml:trace contextRef="#ctx0" brushRef="#br0" timeOffset="30.441">2850 4410 10112,'0'0'256,"0"0"64,0 0 277,0 0 86,0 0-214,0 0 0,0 0-63,0 0-44,0 0-84,0 0-44,0 0-63,-4-1 42,-2-2-189,-1 2-1,1-1 1,-1 1 0,1-1-1,-1 2 1,0-1 0,0 1-1,1 0 1,-1 1-1,0-1 1,0 1 0,1 1-1,-1-1 1,1 1-1,-1 0 1,1 1 0,0-1-1,-1 1 1,2 1 0,-1-1-1,0 1 1,1 0-1,-1 0 1,1 0 0,0 1-1,1 0 1,-1 0 0,-1 3-24,-2 2 11,0 1 1,0-1-1,1 2 1,1-1 0,0 1-1,1 0 1,0 0 0,0 1-1,2-1 1,-1 1 0,1 2-12,4-12 23,-1-1 0,0 1 0,0 0 0,1 0 0,0 0 0,-1 0 0,1-1 0,0 1 0,0 0 1,1-1-1,-1 1 0,1-1 0,-1 1 0,1-1 0,0 0 0,0 1 0,0-1 0,0 0 0,0 0 0,0 0 1,0-1-1,1 1 0,-1-1 0,1 1 0,-1-1 0,1 0 0,0 0 0,-1 0 0,1 0 0,0 0-23,9 3-90,-1 0-1,1-1 1,0-1-1,1 0 0,-1 0 1,6-1 90,2-1-2806,1-3-5246,-10 0 4937</inkml:trace>
  <inkml:trace contextRef="#ctx0" brushRef="#br0" timeOffset="31.441">2996 4616 4992,'0'0'149,"5"13"1222,-5-11 6559,-2-3-7898,0 0-1,0-1 0,0 1 1,-1 1-1,1-1 1,0 0-1,-1 0 1,1 1-1,0 0 0,-1-1 1,1 1-1,-1 0 1,1 0-1,-1 0 1,1 0-1,0 1 0,-1-1 1,1 1-1,-1-1 1,1 1-1,0 0 0,0 0 1,-1 0-1,1 0 1,0 1-1,-2 0-31,1 0 7,0 0 0,-1 0 1,1 1-1,0-1 0,0 1 0,1-1 0,-1 1 0,0 0 1,1 0-1,0 0 0,-1 1 0,1-1 0,1 0 0,-1 1 1,0-1-1,1 1 0,-1 1-7,2 0 35,0-1 0,-1 1 1,2 0-1,-1-1 0,0 1 1,1-1-1,0 1 0,0 0 1,0-1-1,1 0 0,-1 1 1,1-1-1,0 0 0,1 0 1,-1 0-1,1 0 0,-1 0 0,1 0 1,0-1-1,1 1 0,-1-1 1,0 0-1,1 0 0,0 0 1,0-1-1,0 1 0,0-1 1,0 0-1,3 1-35,-1-2-204,-5 0-7763,-1-1 2293</inkml:trace>
  <inkml:trace contextRef="#ctx0" brushRef="#br0" timeOffset="32.442">3067 4647 6400,'-1'1'490,"1"1"0,-1-1 0,1 0 1,0 1-1,0-1 0,-1 1 0,1-1 1,0 1-1,0-1 0,1 1 0,-1-1 1,0 1-1,0 0-490,15 33 1212,-3-6-840,1 65 887,-11-104-1114,0-1 0,0 1 0,1 0 0,0 1 0,1-1 0,3-4-145,4-15 25,-7 17-84,1 0 0,1 1-1,0 0 1,6-9 59,6-6-2962,-17 25-174,-1 1-3840</inkml:trace>
  <inkml:trace contextRef="#ctx0" brushRef="#br0" timeOffset="33.442">3408 4675 6400,'0'0'533,"0"0"64,0 0-42,0 0 85,0 0 107,0-24 2538,0 21-3174,-1 0 0,1 0 0,-1 0 0,0-1 1,0 1-1,0 0 0,0 0 0,0 0 0,-1 0 0,0 0 0,1 1 0,-2-2-111,2 3 6,1 1-1,-1-1 1,0 1-1,1-1 1,-1 1-1,1-1 1,-1 1-1,0 0 1,0 0-1,1-1 1,-1 1-1,0 0 1,1 0-1,-1 0 1,0-1-1,0 1 1,1 0-1,-1 0 0,0 0 1,0 1-1,0-1-5,-1 0 1,0 1-1,0 0 0,0 0 0,0 0 0,0 0 1,0 0-1,0 0 0,0 0 0,1 1 0,-1-1 1,-1 2-1,-1 2 31,0 0 1,0 0-1,0 1 1,1-1-1,0 1 1,0 0-1,0 0 1,1 0-1,0 1 0,0-1 1,0 0-1,1 1 1,0-1-1,0 1 1,1-1-1,0 1 1,0 0-1,0-1 1,1 1-1,0-1 1,1 6-32,-2-11 13,1-1 0,-1 1 1,0-1-1,0 1 0,1 0 0,-1-1 0,0 1 1,1-1-1,-1 1 0,0-1 0,1 1 1,-1-1-1,1 1 0,-1-1 0,1 0 0,-1 1 1,1-1-1,-1 1 0,1-1 0,-1 0 0,1 0 1,-1 1-1,1-1 0,0 0 0,-1 0 1,1 0-1,-1 0 0,1 1 0,0-1 0,-1 0 1,1 0-1,0 0 0,-1-1 0,1 1 1,0 0-14,1-1 6,0 0 0,0 0 0,0 0 1,0 0-1,0-1 0,0 1 1,0 0-1,-1-1 0,1 0 0,0 1 1,-1-1-7,30-43-20,-29 42 105,0-4-63,-2 12-484,0 1 0,0-1 0,0 1 0,1-1 0,0 1 0,0-1 0,0 1 0,1-1 0,0 0 0,1 3 462,8 34-4703,-11-41-1334</inkml:trace>
  <inkml:trace contextRef="#ctx0" brushRef="#br0" timeOffset="34.442">3581 4682 8064,'0'0'384,"0"0"85,0 0 363,0 0 107,0 0-235,0 0-64,0 0 21,0 0 43,0 0-149,0 0-86,0 0-170,0 0-65,0 0-84,-22 3-1,18-2-138,0 0 0,1 1 0,-1-1-1,1 1 1,-1 0 0,1 0 0,0 0 0,0 0 0,0 1 0,0-1 0,0 1-1,0 0 1,1 0 0,-1 0 0,1 0 0,0 0 0,0 0 0,0 1 0,0-1 0,0 1-1,0 2-10,1-3 15,1 0 0,0 0-1,-1 0 1,1 0 0,0 0 0,0 0-1,1 0 1,-1 0 0,0 0-1,1 0 1,0-1 0,0 1-1,0 0 1,0 0 0,0 0 0,1-1-1,-1 1 1,1-1 0,-1 1-1,1-1 1,0 0 0,0 1-1,0-1 1,0 0 0,1 0-1,-1-1 1,1 1 0,0 0-15,0 1-18,1-1 1,-1 1-1,1-1 0,0 0 1,0 0-1,0 0 0,0-1 1,0 0-1,0 1 0,0-1 1,0-1-1,1 1 0,-1-1 1,0 1-1,0-1 0,1 0 1,-1-1-1,0 1 0,3-1 18,-3-1-295,1 0 0,0 0 0,-1 0 0,1-1 0,-1 1 0,0-1 0,0 0 0,0 0 0,0-1 0,0 1 0,-1-1 0,0 0 0,0 0 0,0 0 0,0 0 0,1-2 295,20-39-4885,-14 22 981</inkml:trace>
  <inkml:trace contextRef="#ctx0" brushRef="#br0" timeOffset="35.442">3719 4508 9728,'0'0'256,"0"0"0,0 0 0,-7 19 874,4 17-743,2 0 0,1 0-1,2 0 1,2 0 0,2 8-387,-4-30 114,15 103 1700,-25-164-1750,4 26 59,1 0-1,0-16-122,2 32 17,1-1 0,1 0 0,-1 0 0,1 1 0,0-1-1,0 1 1,1-1 0,-1 1 0,1-1 0,0 1 0,1 0 0,1-2-17,-3 5 18,1-1 0,0 1 0,0 0 0,0 0 1,1 0-1,-1 0 0,0 0 0,1 1 1,-1-1-1,1 1 0,-1-1 0,1 1 1,0 0-1,0 0 0,0 0 0,-1 1 1,1-1-1,1 1-18,3-2 30,1 2 1,0-1 0,-1 1-1,1 0 1,0 1 0,2 0-31,-2 1-1,-8-2 4,1 0-1,-1 0 1,1 1-1,-1-1 1,1 0-1,-1 0 1,1 0-1,-1 1 1,1-1-1,-1 0 1,1 0-1,-1 1 1,0-1-1,1 0 1,-1 1-1,0-1 1,1 0-1,-1 1 1,0-1-1,1 1 1,-1-1-1,0 0 1,0 1-1,0-1 1,1 1-1,-1-1 1,0 1-1,0-1 1,0 1-1,0-1 1,0 1-1,0-1 1,0 1-1,0-1 1,0 1-1,0-1 0,0 1 1,0-1-1,0 1 1,0-1-1,0 1 1,-1-1-1,1 1 1,0-1-1,0 0 1,-1 1-1,1-1 1,0 1-1,0-1 1,-1 0-1,1 1 1,-1-1-1,1 0 1,0 1-1,-1-1 1,1 0-1,-1 1 1,1-1-3,-1 0-17,-7 11 32,-1-2-1,-1 1 0,0-1 0,0-1 0,0 0 0,-1 0 0,-1-1-14,-30 25 563,40-31-350,2-1-42,28 0 426,-17-1-495,1 0-61,1 0 0,-1 1-1,1 1 1,-1 0 0,0 0 0,1 1 0,-1 1 0,0 0-1,11 5-40,-18-7-679,3 2-1714,-6-1-3089,-2-2-1515</inkml:trace>
  <inkml:trace contextRef="#ctx0" brushRef="#br0" timeOffset="36.442">3102 2915 9856,'-1'-1'284,"-1"0"1,0 0 0,1-1-1,-1 1 1,0 0-1,0 0 1,0 1 0,0-1-1,0 0 1,0 1 0,0-1-1,0 1 1,0-1 0,0 1-1,-1 0-284,-3-1 68,-1 0 0,0 0-1,0 0 1,0 1 0,-5 1-68,7-1 16,-1 1 0,1 0 0,0 1 1,0-1-1,0 1 0,0 0 1,0 0-1,1 1 0,-1-1 0,0 1 1,1 0-1,0 0 0,0 1 0,0-1 1,0 1-1,0 0 0,1 0 1,0 0-1,0 0 0,0 1 0,0-1 1,1 1-1,-1 0 0,1 0 1,0 0-1,1 0 0,-1 0 0,1 0 1,0 0-1,0 0 0,1 1 1,0-1-1,0 0 0,0 1 0,0-1 1,1 0-1,0 0 0,0 2-16,1 5 63,1 0-1,1 1 0,0-2 1,0 1-1,1 0 1,0-1-1,1 0 1,1 0-1,-1 0 0,7 6-62,-9-13-75,-1 0-1,1-1 0,-1 1 1,1-1-1,0 0 1,0 0-1,1-1 0,-1 1 1,0-1-1,1 0 0,-1 0 1,1 0-1,0-1 1,0 0-1,0 0 0,0 0 1,0 0-1,0-1 1,0 0-1,0 0 0,-1 0 1,1 0-1,0-1 0,0 0 1,0 0-1,0 0 1,0-1-1,1 0 76,11-4-7680,-10 5 1899</inkml:trace>
  <inkml:trace contextRef="#ctx0" brushRef="#br0" timeOffset="37.442">3377 2974 8448,'0'0'384,"0"0"42,0 0 172,0 0 42,0 0 0,-24-2 725,20 2-1309,0 0 0,0 0 0,0 0 0,0 1 0,0 0 0,0 0 0,0 0 0,1 1 0,-1-1 0,0 1 0,1 0 0,-1 0 0,1 0 0,-1 0 0,1 0 0,0 1 0,0 0 0,-1 1-56,0 1 71,0 0 0,0 0 0,1 1-1,0-1 1,0 1 0,0 0 0,1 0 0,0 0 0,0 0 0,0 0 0,1 3-71,-1 1 44,0 1 1,1-1-1,1 1 1,0 0-1,0-1 1,1 1-1,0-1 1,1 1-1,0-1 1,1 1-1,0-1 1,1 0-1,0 0 1,1 1-45,20 20-1256,-4-14-4123,-10-10-210</inkml:trace>
  <inkml:trace contextRef="#ctx0" brushRef="#br0" timeOffset="38.442">3452 3198 10112,'0'0'384,"8"-25"1344,0 4-1526,13-29 1324,20-34-1526,-40 81 0,11-7 0,-12 9 0,0 1 1,0 0-1,1 0 1,-1 0 0,0 0-1,0-1 1,1 1-1,-1 0 1,0 0 0,0 0-1,1 0 1,-1 0 0,0 0-1,1 0 1,-1 0-1,0 0 1,0 0 0,1 0-1,-1 0 1,0 0-1,1 0 1,-1 0 0,0 0-1,0 0 1,1 0-1,-1 0 1,0 0 0,0 0-1,1 1 1,-1-1 0,0 0-1,0 0 1,1 0-1,-1 0 1,0 1 0,0-1-1,0 0 1,1 0-1,-1 0 1,0 1 0,0-1-1,0 0 1,0 0-1,1 1 1,-1-1 0,0 0-1,0 1 1,0-1 0,0 0-1,0 0 1,0 1-1,0-1 0,2 15 63,-2-13-51,2 42 131,-1-18-28,1 0-1,1 0 0,4 15-114,-6-35 46,0 0 1,1-1 0,0 1 0,0 0-1,0-1 1,1 0 0,0 1 0,0-1-1,0 0 1,1-1 0,-1 1 0,1-1-1,0 1 1,1-1 0,-1 0-1,1-1 1,4 4-47,-7-6-105,-1 0 1,1 0-1,0 0 0,0-1 0,0 1 1,0 0-1,0-1 0,0 0 0,0 1 0,0-1 1,0 0-1,0 0 0,0 0 0,0 0 1,0 0-1,0-1 0,1 1 105,-1-1-938,0 0 1,1 0-1,-1 0 0,1 0 0,-1-1 1,0 1-1,0-1 0,0 1 0,0-1 0,0 0 1,0 0-1,1-1 938,7-10-2176</inkml:trace>
  <inkml:trace contextRef="#ctx0" brushRef="#br0" timeOffset="39.442">3687 3046 10496,'0'2'42,"1"0"1,-1 0 0,0 0-1,0 1 1,0-1 0,0 0 0,-1 0-1,1 0 1,-1 0 0,1 0-1,-1 0 1,1 0 0,-1 0-1,0 0 1,0 0 0,0 0 0,0-1-1,-1 1 1,1 0-43,-32 36 1315,17-21-988,-78 87 175,52-61-5591,35-37-585</inkml:trace>
  <inkml:trace contextRef="#ctx0" brushRef="#br0" timeOffset="40.442">3869 2943 9728,'6'98'1075,"-3"-63"433,-1 1 0,-3 19-1508,0-42 197,0 0 0,-2-1 1,1 1-1,-1 0 0,-1-1 0,-1 0 1,1 0-1,-2 0 0,0 0-197,-3 4-313,-1 0 1,-1-1-1,0 0 0,-2 1 313,2-4-2204,-1-1-1,0 0 1,-1 0-1,-11 7 2205,-6-2-5397</inkml:trace>
  <inkml:trace contextRef="#ctx0" brushRef="#br0" timeOffset="41.442">4571 3126 8960,'0'0'405,"0"0"86,0 0 42,0 0 150,0 0 277,0 3-43,15 98 1311,-1 66-2228,-5-41 311,-8-103 98,0 1 1,-4 19-410,0 22-3763,5-72-3736,5-2 5278,-4 6 997,6-10-248</inkml:trace>
  <inkml:trace contextRef="#ctx0" brushRef="#br0" timeOffset="42.442">4129 3773 9344,'0'0'128,"0"0"21,0 0 86,0 0 85,0 0 256,0 0 64,0 0 0,14 4 405,22 3-547,1-2 0,-1-1 0,1-2 0,0-1 1,1-2-1,7-3-498,76-10 674,26-11-674,-100 16 49,86-18 206,-44 8-20,55-3-235,-137 23-3566,-13 3-950,5-4 4513,-8 5-6247</inkml:trace>
  <inkml:trace contextRef="#ctx0" brushRef="#br0" timeOffset="43.442">4342 4143 6144,'0'0'384,"0"0"64,0 0 256,-9-6 2944,8 4-3543,0 1 1,0 0-1,0-1 1,0 1-1,1-1 1,-1 1 0,0-1-1,1 1 1,-1-1-1,1 0 1,0 1-1,-1-1 1,1 0 0,0 1-1,0-1 1,0 0-1,0 1 1,0-1-1,1 0 1,-1 1-1,0-1 1,1 0-106,0-2 125,1 0 1,0 1-1,0 0 1,0-1-1,0 1 1,0 0-1,1 0 0,-1 0 1,1 0-1,0 0-125,5-4 102,0 0-1,1 0 1,-1 1 0,1 1-1,1-1 1,-1 2 0,6-3-102,-8 5 38,0 0 1,0 0 0,0 0 0,1 1 0,-1 1-1,1-1 1,-1 1 0,1 0 0,-1 1 0,0-1 0,1 1-1,-1 1 1,4 1-39,-9-3 21,1 1-1,-1 0 0,1 0 1,-1 0-1,1 1 0,-1-1 1,1 0-1,-1 1 1,0 0-1,0-1 0,0 1 1,0 0-1,0 0 0,0 0 1,-1 0-1,1 1 1,-1-1-1,1 0 0,-1 1 1,0-1-1,0 1 0,0-1 1,0 1-1,0 0 1,-1-1-1,1 1 0,-1 0 1,0-1-1,1 1 1,-1 0-1,-1 0 0,1-1 1,0 1-1,-1 0 0,1-1 1,-1 1-1,0 2-20,-3 4 44,1 0 1,-1 0-1,0 0 0,-1 0 0,0-1 0,-1 0 0,0 0 1,0 0-1,0 0 0,-1-1 0,-1 0-44,-21 20 148,-2-1 1,-4 1-149,18-14 28,-31 22 75,22-17 91,1 1-1,-9 10-193,33-28 16,-1 0-1,1-1 0,0 1 0,0 0 1,0 0-1,0 0 0,0 0 0,0 1 0,0-1 1,1 0-1,-1 0 0,0 0 0,0 1 0,1-1 1,-1 0-1,1 1 0,0-1 0,-1 1 1,1-1-1,0 0 0,0 1 0,-1 0-15,2-1 15,0 0-1,0 0 1,-1-1-1,1 1 1,0 0 0,0-1-1,0 1 1,0-1-1,-1 1 1,1-1-1,0 0 1,0 1-1,0-1 1,0 0 0,0 0-1,0 1 1,0-1-1,0 0 1,0 0-1,0 0 1,0 0-1,0-1 1,1 1-15,12-1 83,1 0-1,-1-1 1,13-4-83,169-50 1001,-107 29-2209,2 3-4942,-64 17-2618</inkml:trace>
  <inkml:trace contextRef="#ctx0" brushRef="#br0" timeOffset="44.442">4856 3947 7680,'0'0'640,"0"0"106,0 0 449,3 23 2026,-2 12-2205,-1 0 0,-1 0 0,-7 32-1016,-1 36 749,2-39-449,-1 15 47,8-72-248,0 1 0,0-1 0,1 1-1,0-1 1,0 0 0,1 1 0,0-1 0,0 0-1,1 0-98,-1-4 42,0 0 0,-1 0-1,1 0 1,1-1 0,-1 1-1,0 0 1,1-1 0,-1 0-1,1 0 1,0 0 0,0 0-1,-1 0 1,2 0-1,-1-1 1,0 1 0,0-1-1,0 0 1,1 0 0,-1 0-1,2 0-41,11 2 131,0-1-1,0 0 1,16-1-131,2 0 141,-7 1-836,-18-1-2670,-5-1-4180,-4 0 1657</inkml:trace>
  <inkml:trace contextRef="#ctx0" brushRef="#br0" timeOffset="45.442">5082 3852 9472,'0'0'128,"0"0"170,0 0 705,0 0 192,0 0-214,0 0-42,0 0-214,0 0-42,0 0-235,0 0-107,0 0-149,32 3 554,-25-2-689,1 1 0,0 0 0,-1 1 0,0 0 0,1 0 0,-1 1 0,0 0-57,-6-3 14,1 0-1,-1 0 0,0 0 0,0 0 0,1 0 1,-1 1-1,0-1 0,0 0 0,-1 1 1,1-1-1,0 1 0,0-1 0,-1 1 0,1-1 1,-1 1-1,1-1 0,-1 1 0,1 0 0,-1-1 1,0 1-1,0 0 0,0-1 0,0 1 1,0 0-1,0-1 0,-1 1 0,1-1 0,-1 1 1,1 0-1,-1-1 0,1 1 0,-1-1 0,0 1 1,1-1-1,-1 0 0,-1 1-13,-4 8 24,0-1 0,-1 0 0,0 0 0,-1-1 0,0 1 0,0-2 0,-1 1 0,0-1-1,-5 2-23,1 1 16,0 0-1,1 1 1,0 0-1,0 2-15,6-6 0,6-7 3,0 0 0,0 0 0,-1 0-1,1 0 1,0 1 0,0-1 0,0 0-1,-1 0 1,1 0 0,0 0 0,0 1 0,0-1-1,0 0 1,0 0 0,0 1 0,0-1-1,0 0 1,-1 0 0,1 0 0,0 1-1,0-1 1,0 0 0,0 0 0,0 1-1,0-1 1,0 0 0,0 0 0,0 1-1,0-1 1,1 0 0,-1 0 0,0 0-1,0 1 1,0-1 0,0 0 0,0 0-1,0 1 1,0-1 0,1 0 0,-1 0-1,0 0 1,0 0 0,0 1 0,0-1-1,1 0 1,-1 0 0,0 0 0,0 0-1,0 0 1,1 0 0,-1 1 0,0-1-1,0 0 1,0 0 0,1 0 0,-1 0 0,0 0-1,0 0 1,1 0 0,-1 0 0,0 0-1,1 0-2,9-1 192,11-1-11,-1 0 1,1 2-1,-1 0 0,0 1 1,11 3-182,50 2 416,-64-3-732,-14-2-3870,-2-1-4219,-1 0 3499</inkml:trace>
  <inkml:trace contextRef="#ctx0" brushRef="#br1" timeOffset="46.442">4136 2959 4352,'0'0'640,"0"0"64,0 0 256,0 0-43,0 0-405,0 0-43,0 0-42,0 0 42,0 0-63,0 0-44,0 0-63,0 0 106,0 0 193,3 0-1,35 2 16,-1-2 1,1-2-1,0-1 0,28-7-613,-53 6 119,-1 0 0,0-1 1,0 0-1,9-6-119,13-5-2269,-21 10-6413</inkml:trace>
  <inkml:trace contextRef="#ctx0" brushRef="#br1" timeOffset="47.442">4043 3005 5632,'3'15'483,"-1"1"1,-1 0-1,-1 0 1,0-1 0,-1 1-1,-1 0 1,0-1-1,-1 1 1,-2 2-484,-12 53 640,3 0 0,3 2 0,4-1 0,2 21-640,2-2 355,1-36-85,3 0 1,3 14-271,3-17 263,2-1 0,2 0 0,11 25-263,-13-40 118,-1 2-1,1 23-117,-4-22 181,1-1 0,8 19-181,10 32 499,-15-48-106,3-1-1,1 0 1,1-2-1,9 14-392,-17-42 176,1 1 0,0-1-1,0 0 1,5 4-176,-1-3 145,-2 2 0,0-1 1,0 1-1,-1 0 1,1 3-146,-8-14 52,1 1-1,0-1 1,0 0 0,0 0 0,1 0 0,-1 0 0,0 0 0,1-1 0,-1 1-1,1-1 1,-1 1 0,1-1 0,0 0 0,0 0 0,-1 0 0,1-1-1,0 1 1,0-1 0,0 1-52,8 0 36,-1 1 1,0-2-1,0 0 0,9 0-36,-5-1-39,-1 0 0,1 1 0,-1 1 0,1 0 0,-1 1 0,2 1 39,-8-1-952,-3 0-3707,-4-2-4727</inkml:trace>
  <inkml:trace contextRef="#ctx0" brushRef="#br0" timeOffset="48.442">10798 3715 7040,'0'0'256,"0"0"42,0 0 193,0 0 256,0 0 533,0 0 21,0 0-405,0 0-85,0 0-235,0 0 0,0 0 256,0 0 21,0 0-171,0 0-84,10 1 191,5 3-1085,25 6 1934,38 5-1638,-38-13-2220,1-4-3878,-26 0-1496</inkml:trace>
  <inkml:trace contextRef="#ctx0" brushRef="#br0" timeOffset="49.442">11552 3613 6528,'0'0'661,"-2"-39"5078,-3 28-5143,-35-57 1494,36 61-1900,0 1-1,-1 0 1,0 0-1,0 1 1,-1-1-1,1 1 1,-1 0-1,-6-4-189,9 8 21,1 0-1,-1 1 0,0-1 1,1 0-1,-1 1 0,0-1 1,1 1-1,-1 0 0,0 0 1,0 0-1,1 0 0,-1 1 1,0-1-1,0 1 1,1-1-1,-1 1 0,1 0 1,-1 0-1,1 0 0,-1 1 1,1-1-1,-1 1 0,0 0-20,-4 3 11,0 0 0,0 0 0,0 0 0,1 1 0,0 1-1,-5 5-10,-3 7 11,1 0 0,1 2-1,1-1 1,0 2 0,2-1-1,0 1 1,1 1 0,2 0-1,0 0 1,1 0 0,2 0-1,0 1 1,2-1 0,0 8-11,1-28 15,0 0 1,0 0 0,0 1-1,1-1 1,-1 0 0,1 0-1,0 1 1,0-1-1,0 0 1,0 0 0,0 0-1,1 0 1,-1-1-1,1 1 1,0 0 0,0 0-1,1 0-15,-1-1 10,0-1 0,0 0 0,0 0 0,0 0 0,0 0-1,0-1 1,0 1 0,0 0 0,1-1 0,-1 0 0,0 1 0,0-1-1,0 0 1,1 0 0,-1 0 0,0-1 0,0 1 0,0 0 0,1-1-1,-1 1 1,0-1 0,0 0 0,0 0 0,0 0 0,0 0-10,9-4 30,0 0 0,0 0 0,-1-1 0,0-1 0,0 0 0,-1 0 0,0-1 0,0 0 0,-1 0 0,0-1 0,0 0 0,-1-1 0,0 0 0,-1 0 0,3-7-30,-1 0 76,-1 1-1,-1-1 1,0-1-1,-2 1 1,0-1 0,-1 0-1,0 1 1,-2-1-1,0-16-75,-7 55 52,-1 23 46,5-8-3,2-1 0,1 0 0,2 1 0,1-1 0,3 3-95,-2-16-2704,1 0 0,1-1 0,2 2 2704,-4-11-8256</inkml:trace>
  <inkml:trace contextRef="#ctx0" brushRef="#br0" timeOffset="50.442">11677 3104 12928,'0'0'149,"0"0"86,0 14 682,3 2-468,0-1 0,1 0 0,0-1-1,2 1 1,0-1 0,0 0 0,1 0 0,7 9-449,22 49 846,-13-9-602,-2 0 1,-4 2-1,-1 0 1,-4 0-1,-3 1 0,-3 1 1,-2 0-1,-4-1 0,-2 1 1,-3 0-1,-4 1-244,5-43 2,-2 1 1,0-2-1,-2 1 0,-1-1 1,-1 0-1,-1-1 1,-1 0-1,-1 0 0,-1-2 1,-1 0-1,-1 0 0,0-1 1,-2-2-1,-9 9-2,11-13-1175,-2 0 0,0-1-1,0-1 1,-1 0 0,0-2 0,-13 6 1175,-17 3-5163,0-1-1194</inkml:trace>
  <inkml:trace contextRef="#ctx0" brushRef="#br1" timeOffset="51.442">11893 2820 8576,'0'0'128,"0"0"21,0 0 86,0 0-1,0 0-63,0 0 64,0 0 21,6 0 0,40 0 182,-6-1-72,0 1 0,0 3 0,15 3-366,-54-6 21,-1 0 1,1 1 0,-1-1-1,1 0 1,-1 0 0,1 1-1,-1-1 1,1 0 0,-1 1-1,1-1 1,-1 1 0,1-1 0,-1 1-1,1-1 1,-1 1 0,0-1-1,1 1 1,-1-1 0,0 1-1,0-1 1,1 1 0,-1-1-1,0 1 1,0 0 0,0-1-1,0 1 1,0-1 0,0 1 0,0 0-1,0-1 1,0 1 0,0-1-1,0 1 1,0 0 0,0-1-1,0 1 1,-1-1 0,1 1-1,0-1 1,0 1 0,-1 0-1,1-1 1,0 1 0,-1-1-1,1 1 1,0-1 0,-1 1-22,-21 35 212,13-23-35,2 2-104,0 0 1,2 1 0,0 0 0,0 0 0,1 0-1,0 9-73,-8 104 621,7-65-298,2 16-203,3-1-1,4 1 1,4 8-120,3 62 196,1-14 184,24 98-380,-16-121 823,-5 1 0,0 101-823,-15-200 415,-2-1 0,0 1 0,0-1 0,-2 0-1,1 0 1,-2 0 0,0 0 0,-1-1 0,-3 6-415,-61 128 1408,69-145-1343,-1 0 0,1 0 0,-1 0 0,0 0 0,1 0 0,-1-1 0,0 1 0,0-1-1,0 1 1,0-1 0,0 0 0,-1 0 0,1 0 0,0 0 0,-1 0 0,1 0 0,0 0 0,-3-1-65,-45 7 239,29-8-723,0 0 1,-1-1-1,1-1 1,-19-5 483,-43-15-10013,54 14 1843</inkml:trace>
  <inkml:trace contextRef="#ctx0" brushRef="#br1" timeOffset="52.442">12303 2820 7936,'0'0'384,"2"1"-649,17 4 8173,-13-5-7082,203-43 1051,-198 43-1451,-9 0-4110,-2 0-4066,0 0 2396</inkml:trace>
  <inkml:trace contextRef="#ctx0" brushRef="#br1" timeOffset="53.442">12798 2508 9600,'0'0'128,"0"0"21,0 0 128,0 0 193,0 19 1279,-3 27-557,-1-1 0,-3 0 0,-7 27-1192,-7 40 1053,21-108-1605,-2 6 1536,2-8-3935,-1-1-3383,1-1 745</inkml:trace>
  <inkml:trace contextRef="#ctx0" brushRef="#br1" timeOffset="54.442">12956 2712 9344,'1'0'84,"-1"0"-1,1 1 1,0-1 0,0 1 0,-1-1 0,1 1 0,-1-1 0,1 1-1,0 0 1,-1-1 0,1 1 0,-1-1 0,0 1 0,1 0 0,-1 0-1,1-1 1,-1 1 0,0 0 0,0 0-84,-8 9 2663,-7 3-2226,-124 125 1657,-15 16-1586,81-81 495,-35 24-1003,103-93 20,-11 19 88,15-22-705,1-1-1963,0 0-1301,0 0-3563</inkml:trace>
  <inkml:trace contextRef="#ctx0" brushRef="#br1" timeOffset="55.442">12732 3157 8704,'0'0'244,"-1"-1"0,0 1 0,0-1 0,0 1 0,0-1 0,0 1 0,0-1 0,1 1 0,-1-1 0,0 0 1,0 1-1,1-1 0,-1 0 0,1 0 0,-1 0 0,0 0 0,1 1 0,0-1 0,-1 0 0,1 0 0,-1 0-244,-2-27 1108,11-25-1219,-6 47 145,0 0 0,0 1 0,0-1 0,1 1 0,0-1 0,0 1 0,1 0-1,-1 0 1,1 1 0,0-1 0,0 1 0,1-1-34,-4 4 12,1 0 0,-1 0 1,1 0-1,-1 0 0,1 0 0,0 1 0,-1-1 0,1 0 0,0 1 1,-1-1-1,1 1 0,0 0 0,0-1 0,0 1 0,-1 0 1,1 0-1,0 0 0,0 0 0,-1 1 0,1-1 0,0 0 0,0 1 1,-1-1-1,1 1 0,0 0 0,-1-1 0,1 1 0,0 0 1,-1 0-1,1 0 0,-1 0 0,0 0 0,1 1 0,-1-1 0,0 0 1,0 1-1,0-1 0,1 0 0,-2 1 0,1 0 0,0-1 1,0 2-13,7 7 110,-2 0 0,1 1 1,-1 0-1,-1 0 1,0 0-1,-1 1 1,0-1-1,1 8-110,-4-15 43,0 1-1,-1-1 0,0 1 0,1 0 1,-1-1-1,-1 1 0,1-1 1,-1 1-1,0-1 0,0 1 0,0-1 1,-1 1-1,1-1 0,-1 0 1,0 0-1,0 0 0,-1 0 0,1 0 1,-1 0-1,0 0 0,0-1 1,0 0-1,0 1 0,-1-1-42,-12 9 48,0 0 0,0-2 0,-1 0 0,0-1-1,-6 2-47,6-3 6,-1 0-1,1 2 1,1 0-1,0 0 1,1 2-1,0 0 0,-12 13-5,26-25 9,1 1 0,-1-1 0,0 1-1,1-1 1,-1 1 0,0-1 0,1 1-1,-1-1 1,1 1 0,-1 0-1,1-1 1,0 1 0,-1 0 0,1-1-1,-1 1 1,1 0 0,0 0-1,0-1 1,0 1 0,-1 0 0,1 0-1,0 0 1,0-1 0,0 1 0,0 0-1,0 0 1,0 0 0,0-1-1,1 1 1,-1 0 0,0 0 0,0 0-1,1-1 1,-1 1 0,0 0-1,1-1 1,-1 1 0,0 0 0,1-1-1,-1 1 1,1 0 0,0-1 0,-1 1-1,1-1 1,-1 1 0,1-1-1,0 1 1,-1-1 0,1 1 0,0-1-1,0 0 1,-1 1 0,1-1-1,0 0 1,0 0-9,2 2 32,3 1 14,0 0-1,1 0 0,-1-1 1,0 0-1,1 0 0,-1 0 1,1-1-1,0 0 0,0 0 0,-1-1 1,2 0-46,79-5 349,-55 2-173,20-4 94,11-1 612,-62 8-754,-1 0 0,1 7-1053,6 9-4900,-3-9 1141,-1 2-1929</inkml:trace>
  <inkml:trace contextRef="#ctx0" brushRef="#br1" timeOffset="56.442">13182 3911 3456,'-2'0'327,"1"0"-1,-1 0 1,0 0 0,1 0 0,-1 0-1,0 0 1,1 0 0,-1-1-1,1 1 1,-1 0 0,0-1 0,1 0-1,-1 1 1,1-1 0,-1 0 0,1 0-1,0 0-326,-1 0 432,0 0 0,-1 0 0,1 0 0,0 0-1,0 1 1,0-1 0,0 1 0,-1-1 0,1 1-1,0-1 1,0 1 0,-1 0 0,1 0 0,0 0 0,-2 1-432,-5 2 36,0 1 0,0 0 0,1 1 0,0 0 0,0 0 0,0 0 0,1 1 0,0 0 0,0 1 0,0 0 0,1 0 0,0 0 0,0 1 0,1 0 0,0 0 0,0 2-36,-5 7 82,2 2 0,0-1 0,1 1 1,1 0-1,0 1 0,2 0 0,0 1-82,3-11 19,0-1-1,1 0 1,0 0-1,1 1 1,0-1-1,0 0 1,1 0-1,0 0 1,0 0-1,1 0 1,1 0-1,-1-1 1,1 1-1,1-1 1,3 5-19,-7-12 10,0 0 0,-1-1 0,1 1-1,0 0 1,0 0 0,0 0 0,1 0 0,-1-1 0,0 1 0,0-1 0,0 1 0,0-1 0,1 1 0,-1-1 0,0 0 0,1 1-1,-1-1 1,0 0 0,0 0 0,1 0 0,-1 0 0,0 0 0,1 0 0,-1 0 0,0-1 0,1 1 0,-1 0 0,0-1-1,0 1 1,0-1 0,1 0 0,-1 1 0,0-1 0,0 0 0,0 1 0,0-1 0,0 0 0,0 0-10,6-4 48,0 0 0,-1-1 1,1 1-1,-1-1 0,1-3-48,10-12 58,-1-1 0,-1-1 0,-2-1 0,0 0-1,-1-1 1,-2 0 0,0 0 0,-1-6-58,11-42 153,-3 0-1,0-26-152,-10 56 33,-3 0 0,-1-17-33,-2 41 53,-2 0 0,-1 0 0,0-1 0,-1 2 0,-1-1 0,-4-11-53,-5 56 0,1 17 0,3 0 0,1 1-1,2 0 1,2 1 0,2 22 0,3 1 7,3 0 1,3 1 0,6 15-8,-4-41 224,3-1 0,5 12-224,-15-51-683,-2-2-2431,0-1-897,0 0-1280,0 0-639</inkml:trace>
  <inkml:trace contextRef="#ctx0" brushRef="#br1" timeOffset="57.442">13591 3954 4224,'0'0'149,"11"-27"2667,2 2 779,-10 20-3001,0 1 1,0-1-1,-1 0 0,0 0 1,0 0-1,0 0 0,-1 0 0,0 0 1,0 0-595,-1 3 72,0 0 0,0-1 1,0 1-1,-1 0 0,1 0 1,-1 0-1,0 0 0,1 0 1,-1 0-1,0 0 0,0 0 1,-1 0-1,1 0 0,0 1 1,0-1-1,-1 0 0,1 1 1,-1-1-1,0 1 0,1-1 0,-1 1 1,0 0-1,0 0 0,0 0 1,-1-1-73,-2-1 22,0 1 0,0-1 0,0 1 1,0 0-1,-1 0 0,1 1 0,0-1 1,-1 1-1,0 0 0,1 1 0,-1-1 1,1 1-1,-1 0 0,0 1 0,1-1 1,-1 1-1,1 0 0,-1 1 0,1-1 0,-1 1 1,1 0-1,0 1 0,0-1 0,-3 3-22,2-1-2,-1 0 0,2 0-1,-1 1 1,0 0-1,1 0 1,0 1 0,0-1-1,1 1 1,-1 0 0,1 1-1,0-1 1,1 1-1,0-1 1,0 1 0,0 0-1,1 0 1,0 0-1,0 5 3,-1 2 0,1 0 0,1 1 0,0-1 0,2 0 0,-1 1 0,1-1 0,1 1 0,1-1 0,3 9 0,-5-17 0,1-1 0,0 1 0,1-1 0,-1 1 0,1-1 0,0 0 0,0 0 0,1-1 0,-1 1 0,1-1 0,0 0 0,1 1 0,-1-2 0,1 1 0,-1 0 0,1-1 0,0 0 0,0 0 0,1-1 0,-1 1 0,0-1 0,1 0 0,0-1 0,4 2 0,38 1 8,-37-3 150,1 0 0,-1 0 0,0 1 0,9 2-158,-19-3 128,-1-1 0,0 0 0,0 0-64,0 0-256,0 0-469,0 0-1621,0 0-1601,0 0-4778</inkml:trace>
  <inkml:trace contextRef="#ctx0" brushRef="#br0" timeOffset="50773.934">256 6270 11264,'-11'16'857,"12"-30"1032,14-31 890,-5 27-2769,0 1-1,1 0 1,1 1 0,0 0-1,1 1 1,1 0 0,1 1-1,0 1 1,0 1 0,2 0-1,5-3-9,-20 14 6,1 0-1,-1 0 0,0 0 0,1 0 0,-1 1 0,1-1 1,-1 1-1,1 0 0,-1 0 0,1 0 0,0 0 0,-1 0 0,1 0 1,-1 1-1,1-1 0,-1 1 0,1 0 0,-1 0 0,0 0 0,1 0 1,-1 0-1,0 0 0,0 1 0,0-1 0,0 1 0,0-1 1,0 1-1,0 0 0,0 0 0,-1 0 0,1 0 0,0 1-5,8 10 38,0 1 0,-1 0-1,-1 1 1,5 12-38,0-2 47,-8-15 32,1-1 0,0 1 1,0-1-1,1-1 0,0 1 0,4 3-79,-8-10 54,-1 0-1,1 0 1,-1 0-1,1 0 1,-1-1-1,1 1 1,0-1-1,0 0 1,0 0-1,0 0 1,0 0-1,0-1 1,0 1-1,0-1 1,0 0 0,0 1-1,0-2 1,0 1-1,0 0 1,0 0-1,0-1 1,0 0-1,0 1 1,0-1-1,1-1-53,28-12 192,-2-2 0,1 0-1,-2-2 1,17-15-192,11-5 129,-57 38-1629,5-6 4046,-2 4-7786,1 1-7632,-4 1 10995</inkml:trace>
  <inkml:trace contextRef="#ctx0" brushRef="#br0" timeOffset="51299.808">800 5934 10240,'7'1'256,"-1"0"0,1 0 0,0 1 0,0-1 0,-1 1 0,1 1 0,-1-1 0,1 1 0,2 3-256,-8-5 168,0 1 0,-1 0 1,1-1-1,-1 1 0,1 0 1,-1 0-1,1-1 0,-1 1 0,0 0 1,0 0-1,0 0 0,0 0 1,0 0-169,1 13 756,1-10-604,1-1 1,0 0 0,0 0-1,0-1 1,0 1 0,0 0 0,1-1-1,0 0 1,0 0 0,0 0 0,0 0-153,31 29 879,-31-26-789,-1-1-1,1 1 0,-1 0 0,0 0 0,0 0 1,-1 0-1,0 1 0,0-1 0,0 1 0,-1-1 1,0 1-1,-1 0 0,1-1 0,-1 1 0,0 0 1,-1-1-1,1 1 0,-2 4-89,-1-3 103,0 0 1,0 0-1,0 0 0,-1-1 0,0 1 0,0-1 1,-1 0-1,0 0 0,0 0 0,-1-1 0,0 0 1,0 0-1,0-1 0,-6 4-103,-44 26 321,15-12-301,40-22-980,1-1-1066,2-1-5134,3 0 3394,14-1 1638,-17 2 1230,14-3-979,1 2 277</inkml:trace>
  <inkml:trace contextRef="#ctx0" brushRef="#br0" timeOffset="56778.761">4295 5959 11520,'0'0'149,"15"30"2006,-2-15-1751,0-2-164,-1 1 0,0 0 0,-1 1 0,-1 0 0,-1 0 1,0 1-1,0 1 0,1 6-240,-5-6 118,1 0 0,-2 1 0,-1-1 0,0 1 0,-1 0 0,-1 0 0,0 0 0,-1 1 0,-2-1 0,0 0 0,0-1 0,-2 1 0,0 0 0,-1-1 0,-6 13-118,10-27 25,0 0 0,0-1-1,0 1 1,0-1 0,0 0-1,-1 1 1,0-1 0,1 0-1,-1 0 1,0 0 0,0 0-1,0 0 1,0 0-1,0-1 1,0 1 0,-1-1-1,1 1 1,-1-1 0,1 0-1,-1 0 1,1 0 0,-1 0-1,1 0 1,-1-1-1,0 1 1,0-1 0,1 0-1,-1 0 1,0 0 0,0 0-1,1 0 1,-1 0 0,0-1-1,1 1 1,-1-1 0,0 0-1,1 0 1,-1 0-1,-1-1-24,-4-3 20,0 1-1,0-1 0,0-1 1,1 1-1,0-1 0,1-1 1,-1 1-1,1-1 0,0 0 0,1-1 1,-3-3-20,-1-5 10,1-1 1,0 0-1,1 0 1,1-1-1,0 0 1,2 0 0,0-1-1,1 1 1,1-1-1,0 1 1,2-12-11,-1 18-1,2 0 1,0 0-1,0 0 1,1 0-1,0 0 1,1 0-1,0 1 1,1-1-1,1 1 1,0 0-1,0 0 1,1 0-1,0 1 0,1 0 1,0 0-1,1 1 1,0-1-1,3-1 1,-3 4 16,1 1-1,-1 0 1,1 1 0,0 0-1,0 1 1,0 0-1,1 0 1,0 1-1,0 0 1,-1 0-1,2 1 1,-1 1-1,1-1-15,22 1-248,0 0 0,0 2 0,13 3 248,45 1-7969,-91-5 481</inkml:trace>
  <inkml:trace contextRef="#ctx0" brushRef="#br0" timeOffset="57205.816">4890 5701 11264,'6'4'297,"-1"0"0,0 1 1,1-1-1,-2 1 1,1 0-1,0 0 1,-1 0-1,0 1 0,0-1 1,-1 1-1,0 0 1,1 1-298,6 16 677,-1 1 0,4 17-677,-2-6 452,-2-8-206,-1-1-1,-2 1 0,0 0 0,-2 1 1,-1-1-1,-2 1 0,0-1 0,-2 1 0,-1 0 1,-1 3-246,0-13 25,-1-1 1,0 1 0,-2-1-1,0 0 1,-1 0 0,0 0-1,-1-1 1,-1 0 0,-1-1-1,0 0 1,-1-1 0,-1 0-1,0 0 1,-1-1 0,-12 10-26,-22 11-1536,35-27-454,0 0 1,-1-1 0,0-1 0,-13 5 1989,-20 4-6912</inkml:trace>
  <inkml:trace contextRef="#ctx0" brushRef="#br0" timeOffset="52759.475">2438 5990 8064,'-7'-2'453,"1"-1"1,0 1 0,0-1-1,0 0 1,0-1-1,0 1 1,1-1 0,-1 0-1,1-1 1,0 1 0,0-1-1,1 0 1,-1 0-1,1 0 1,0-1 0,-1-3-454,-3-1 841,0 0 1,-1 0-1,0 1 0,-6-5-841,4 7 79,1 0 0,-1 1-1,0 0 1,-1 1 0,1 0-1,-1 1 1,0 0 0,0 1-1,0 1 1,-1 0 0,1 0-1,-1 1 1,1 1 0,-1 0-1,1 0 1,-1 1 0,-9 3-79,10-2 10,1 1 1,0 0-1,0 0 1,0 1-1,1 1 0,-1-1 1,1 2-1,0 0 1,0 0-1,1 1 1,0 0-1,0 0 1,1 1-1,0 0 1,0 1-1,0-1 0,1 2 1,1-1-1,-3 5-10,2 0-14,1 0-1,1 1 0,0-1 0,0 1 1,2 0-1,0 0 0,0 1 0,2-1 0,0 1 1,0-1-1,2 1 0,0-1 0,2 14 15,-1-16-18,1 0-1,0-1 0,1 0 0,0 1 0,1-1 0,0-1 1,1 1-1,0-1 0,1 0 0,0 0 0,1-1 1,0 0-1,1 0 0,0-1 0,0 0 0,1 0 0,1-1 19,-4-4 2,0 0 0,1 0-1,-1 0 1,1-1 0,0-1-1,0 1 1,0-1-1,0-1 1,0 0 0,1 0-1,-1 0 1,0-1 0,1 0-1,-1-1 1,0 0 0,0 0-1,2-1-1,23-5 271,-1-2 0,1-1-1,18-10-270,-26 11 440,-23 8-418,-2 1-406,0 0-811,0 0-3135,0 0-1110,0 0-1280</inkml:trace>
  <inkml:trace contextRef="#ctx0" brushRef="#br0" timeOffset="53657.654">2936 5865 11264,'-23'5'1655,"1"0"1,-1-2 0,-6 0-1656,11-1 174,0 0 1,0 1 0,0 1 0,0 0 0,0 2-1,1 0-174,-4 3 107,0 1-1,0 1 1,1 1-1,1 1 1,0 1-1,1 1 1,0 0-107,12-10 6,0 1 1,1-1-1,0 1 1,0-1-1,1 1 1,-1 1 0,1-1-1,1 1 1,-1-1-1,1 1 1,0 0-1,1 0 1,-1 1-1,2-1 1,-1 0 0,1 1-1,0-1 1,0 1-1,1-1 1,0 1-1,0-1 1,1 1-1,1 4-6,1-3 0,1-1 0,-1 1 0,2-1 0,-1 0 0,1 0 0,0 0 0,1-1 0,0 1 0,0-2 0,0 1 0,1 0 0,0-1 0,1-1 0,-1 1 0,2 0 0,17 11 0,1-2 0,0 0 0,27 9 0,-12-9 49,-30-12 74,-1 1-1,1 0 1,-1 1-1,0 0 1,1 2-123,-11-7-43,-1 0-1066,0 0-1046,0 0-3370,0 0-107,0 0 2667</inkml:trace>
  <inkml:trace contextRef="#ctx0" brushRef="#br0" timeOffset="55089.831">3095 6171 8448,'9'-7'7376,"-1"-8"-4879,4-24-3541,-8 25 1793,2-6-706,1-1 35,0 0 0,-2 0 0,2-17-78,12 51 0,-12-4 0,-1 0 0,1 0 0,-2 1 0,1-1 0,-2 1 0,1 0 0,-1 1 0,2 7 0,2 15 0,-1 1 0,-1 5 0,-4-19 0,1-1 0,0 1 0,2-1 0,0-1 0,1 1 0,1-1 0,1 0 0,5 8 0,-12-24 26,0 1-1,1 0 0,0 0 1,-1-1-1,1 1 0,0-1 1,0 0-1,0 1 0,1-1 0,-1 0 1,0 0-1,1 0 0,0-1 1,-1 1-1,1-1 0,0 1 0,0-1 1,-1 0-1,1 0 0,0 0 1,0 0-1,1-1 0,-1 1 1,0-1-1,0 0 0,0 0 0,0 0 1,0 0-1,0 0 0,0-1 1,0 0-1,0 1 0,0-1 1,0 0-1,0 0 0,0-1 0,0 1 1,-1-1-1,1 1 0,0-1 1,0 0-26,5-4-160,-1 0 1,0 0 0,0 0 0,0-1 0,-1 0 0,2-2 159,28-47-6248,-26 35-2178</inkml:trace>
  <inkml:trace contextRef="#ctx0" brushRef="#br0" timeOffset="55440.496">3545 5907 10752,'-29'37'4482,"-23"16"-3355,8-7-571,-19 24 204,-14 18 193,-4-3 0,-60 46-953,111-108-514,20-17-3224,17-14-7966,4-1 9229</inkml:trace>
  <inkml:trace contextRef="#ctx0" brushRef="#br0" timeOffset="55855.084">3847 6291 13312,'0'0'0,"-8"0"384,8 0 128,0 0 384,-4 8 0,-1 6-512,-6 10 127,-3 5-383,-2 6 128,-4 5-256,2-2 128,0-1-384,3-3 128,-2-1-3327,3-8-1,3 0-3712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0:49:30.86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1 478 9344,'0'0'384,"42"-4"1429,11-3-1962,0 3-1,1 3 1,-1 1 0,38 7 149,-65-5-7360</inkml:trace>
  <inkml:trace contextRef="#ctx0" brushRef="#br0" timeOffset="437.705">0 744 9088,'12'-3'385,"-1"0"0,1 2 1,-1-1-1,1 1 0,0 1 1,4 1-386,17-2 333,15-1 179,1 3 0,-1 2 0,0 1 0,7 4-512,-40-1-6699,-13-6-255</inkml:trace>
  <inkml:trace contextRef="#ctx0" brushRef="#br0" timeOffset="1995.923">609 583 8448,'34'4'1088,"133"23"149,-151-24-1701,1 0 0,0-1 0,0 0 0,6-2 464,-3 0-5973</inkml:trace>
  <inkml:trace contextRef="#ctx0" brushRef="#br0" timeOffset="2414.59">1197 187 8576,'-7'199'2688,"-1"79"-1820,-1 9-2632,7-273-1010,-1 0-2388</inkml:trace>
  <inkml:trace contextRef="#ctx0" brushRef="#br0" timeOffset="2932.573">1189 205 9472,'0'0'11,"0"-1"1,0 1-1,0 0 1,0 0-1,0 0 1,0 0-1,0-1 0,0 1 1,0 0-1,0 0 1,0 0-1,1 0 1,-1 0-1,0 0 1,0-1-1,0 1 1,0 0-1,0 0 1,0 0-1,1 0 1,-1 0-1,0 0 1,0 0-1,0 0 0,0 0 1,0 0-1,1 0 1,-1 0-1,0 0 1,0-1-1,0 1 1,0 0-1,1 0 1,-1 0-1,0 1 1,0-1-1,0 0 1,0 0-1,1 0 1,-1 0-1,0 0 0,0 0 1,0 0-1,0 0 1,0 0-1,1 0 1,-1 0-1,0 0 1,0 0-1,0 1 1,0-1-1,0 0 1,0 0-1,0 0 1,1 0-1,-1 0 1,0 1-1,0-1 0,0 0 1,0 0-1,0 0 1,0 0-1,0 0 1,0 1-1,0-1-11,15 18 351,13 27 345,6 21 142,-3 2 1,17 55-839,22 50 1288,-70-173-1256,0 1 0,0 0 0,0-1 0,0 1 0,1 0 0,-1-1 0,0 1 0,0-1 0,1 1 0,-1-1 0,0 1 0,1-1 0,-1 1 0,0-1 0,1 1 0,-1-1 0,1 1 0,-1-1 0,1 1 1,-1-1-1,1 0 0,-1 1 0,1-1 0,0 0 0,-1 0 0,1 1 0,-1-1 0,1 0 0,0 0 0,-1 0 0,1 0 0,0 0 0,-1 0 0,1 0 0,0 0-32,13-20 457,4-39-158,22-166 55,-23 117-328,5 0-1,26-75-25,-48 183-2,0-1-1,0 1 0,0 0 0,0-1 1,0 1-1,0 0 0,0 0 0,0-1 1,1 1-1,-1 0 0,0-1 0,0 1 1,0 0-1,0 0 0,0-1 0,0 1 0,0 0 1,1 0-1,-1-1 0,0 1 0,0 0 1,0 0-1,1 0 0,-1-1 0,0 1 1,0 0-1,1 0 0,-1 0 0,0 0 0,0 0 1,1-1-1,-1 1 0,0 0 0,1 0 1,-1 0-1,0 0 0,0 0 0,1 0 1,-1 0-1,0 0 0,1 0 0,-1 0 0,0 0 1,0 0-1,1 0 0,-1 0 0,0 0 1,1 0-1,-1 1 0,0-1 0,0 0 1,1 0-1,-1 0 0,0 0 0,1 1 3,12 21-86,11 43-16,-22-59 80,8 30 16,-2 0 0,-1 1 0,-1-1 1,-1 22 5,-2 151 3,-2-89-4,-8 145-1407,7-264-1536,0-1-5120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0:59:02.72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0 128,'0'0'0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4:16:52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 2816,'5'15'288,"-4"-9"2666,-5 6-2918,1 0-1,0 0 0,1 0 0,0 1 0,0-1 0,2 1 1,0 0-1,0-1 0,1 1 0,0-1 0,2 3-35,1 31 424,-2-21-401,1-1 1,7 23-24,-5-25-2,-1 0 1,-1 0 0,0 20 1,-4 112-2752,1-139 128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4:16:52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2688,'1'1'107,"10"29"-120,-1 0 1,-2 0 0,0 1 0,-2 0 0,-2 0-1,-1 0 1,-1 8 12,-2-14-384,0-1-917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4:16:53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2304,'1'3'128,"8"40"-8,-1-12 116,-2-1 0,-2 1 1,0 0-1,-2 0 0,-2 30-236,-2-27 295,3-1 0,1 1 1,1 0-1,2-1 0,1 1 0,9 27-295,-12-45-15,-1 1 0,-1 0 1,0 0-1,-1 0 0,-1-1 1,-1 1-1,0 1 15,-4 57-814,6-57-2109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4:16:53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4096,'0'0'128,"0"0"0,0 31 512,8 73-426,-4-75-150,-1-1 0,-2 1-1,-1 22-63,-2-30 94,-2 7-223,2 0-1,1 0 1,1 0-1,2 0 1,0 0 0,5 17 129,-4-30-363,-1 0 0,-1 0 1,0 0-1,-1 6 363,0-8-1984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4:16:55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4096,'0'0'128,"0"9"0,-2 5 0,2-2 0,0 6 0,0 1 128,-2 4-128,4 3 128,4 3-128,-2 6 128,-1 6-256,0-1 128,-3 2-128,0-5 128,0-2-128,-3-2 0,0 0-4096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4:16:55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1 4352,'0'0'256,"-4"35"1301,0 33-337,-2-1 0,-4 0 0,-3 3-1220,-2 19-1036,1 24 1036,9-15-4778,5-72 2303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4:16:56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4096,'0'0'128,"7"38"661,-4-2-423,-1 0 0,-1 0 0,-4 18-366,2 62 651,-1 135 32,3-91-2,-2-86 46,1-71-642,-2 5-234,1-6-704,1-2-790,0 0-2474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4:12:17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1882 458 13184,'0'0'128,"0"0"0,0 0 21,0 0 86,0 0 21,12 24 512,-9-19-665,11 25 417,-1 1 1,-2 0-1,5 19-520,-14-41 100,0 0 1,-1 1-1,1-1 1,-2 0-1,1 1 1,-1-1 0,-1 1-1,0-1 1,0 1-1,-1-1 1,0 0-1,-1 0 1,0 0-1,-3 8-100,4-14 38,1 0 0,-1-1-1,0 1 1,0 0-1,0 0 1,-1-1-1,1 1 1,-1-1-1,1 0 1,-1 0-1,0 0 1,0 0 0,0 0-1,0-1 1,0 1-1,0-1 1,0 0-1,-1 0 1,1 0-1,0 0 1,-1-1-1,1 1 1,0-1-1,-1 0 1,1 0 0,-1 0-1,1 0 1,-1-1-1,0 1-37,-2-1 33,1 0-1,-1-1 1,1 1 0,-1-1-1,1 0 1,-1-1-1,1 1 1,0-1-1,0 0 1,0 0 0,1 0-1,-1-1 1,1 0-1,0 0 1,0 0-1,0 0 1,0-1-33,-2-4 10,0-1-1,1 1 1,0-1-1,1 0 1,0-1-1,0 1 1,1-1 0,1 1-1,0-1 1,0 0-1,1 0 1,0 0-1,1 0 1,0 0-1,1 0 1,0 0-1,2-2-9,-2 4 0,2 0-1,-1 0 1,1 0-1,1 1 0,-1-1 1,2 1-1,-1 0 0,1 0 1,0 1-1,1-1 0,-1 1 1,1 0-1,1 1 0,-1 0 1,1 0-1,1 0 0,-1 1 1,1-1-1,0 2 0,5-3 1,1 1 10,-1 2-1,1 0 1,0 0 0,0 1-1,1 1 1,-1 1-1,0 0 1,1 0-1,-1 2 1,0 0-1,1 0 1,-1 1-1,4 2-9,93 5-2556,-109-9-1155,-2 0-5633</inkml:trace>
  <inkml:trace contextRef="#ctx0" brushRef="#br0" timeOffset="472.794">2163 671 13824,'69'-7'3866,"0"0"-3146,-26 4-242,-4 1-2052,-13 3-8359,-26-1 4856</inkml:trace>
  <inkml:trace contextRef="#ctx0" brushRef="#br0" timeOffset="771.972">2084 862 12288,'0'0'0,"0"0"640,0 0 128,11-4 0,4 0 0,4-2-256,1 2 0,2 3-384,0-2 127,3 2-127,-4-2 0,4 0-128,8-1 128,5-3-512,0 1 129,4-3-1537,-5 0 128,1 1-7552</inkml:trace>
  <inkml:trace contextRef="#ctx0" brushRef="#br0" timeOffset="-2266.777">401 574 10880,'0'0'277,"0"0"107,0 0 107,0 0-1,0 0-84,0 0-22,0 0 21,0 0 64,0 0-63,0 0-22,12-2 362,22-4-241,-1-2 0,24-9-505,-37 10 60,0 0-1,0 2 1,1 0-1,0 1 1,-1 1-1,1 1 0,1 1 1,-1 1-1,0 0 1,0 2-1,18 4-59,-31-4-405,-7-2-1216,-1 0-1003,0 0-2795,0 0 193,0 0 3263</inkml:trace>
  <inkml:trace contextRef="#ctx0" brushRef="#br0" timeOffset="-1953.201">688 566 11520,'1'0'69,"0"0"0,0 1 1,-1-1-1,1 0 1,0 1-1,-1-1 0,1 1 1,0-1-1,-1 1 0,1-1 1,0 1-1,-1 0 1,1-1-1,-1 1 0,1 0 1,-1-1-1,0 1 0,1 0 1,-1 0-1,0-1 1,1 1-1,-1 0 0,0 0 1,0 0-1,0-1 0,1 1 1,-1 0-1,0 0 1,0 0-1,0 0 0,-1-1 1,1 1-1,0 0 0,0 0 1,0 0-1,-1 0 1,1-1-1,0 1 0,-1 0-69,-12 55 598,4-25-339,3 4 176,1 0-1,1 34-434,4-38-3033,1-1-3464,-1-30 204</inkml:trace>
  <inkml:trace contextRef="#ctx0" brushRef="#br0" timeOffset="-1657.265">538 915 13952,'6'-3'480,"-1"0"0,0 1 0,1 0 0,-1 0 0,1 0 0,0 1 0,4-1-480,76-3 369,-39 3-109,-7 0-779,-13 1-2781,-8 1-6470</inkml:trace>
  <inkml:trace contextRef="#ctx0" brushRef="#br0" timeOffset="-1099.821">1256 429 10112,'0'0'405,"0"0"107,0 0 107,0 0-1,0 0-63,-9-14 1322,7 11-1776,0 0 1,-1 0-1,1 0 0,-1 0 0,0 0 1,1 1-1,-1-1 0,0 1 0,0 0 0,-1 0 1,1 0-1,0 1 0,-1-1 0,1 1 0,-1-1 1,1 1-1,-1 0 0,0 0 0,1 1 0,-3-1-101,1 1 30,1 1 0,-1-1-1,0 1 1,0 0-1,0 0 1,1 1-1,-1 0 1,0-1-1,1 1 1,0 1-1,-1-1 1,1 1-1,0-1 1,-1 2-30,-5 4 3,1 1 0,0 0 0,0 0 0,1 0 0,0 1 0,1 0 0,0 1 1,1 0-1,0 0 0,0 0 0,1 0 0,0 4-3,0 4 66,1-1 0,0 2 0,1-1 0,2 0 0,0 0 0,1 1 0,0-1 0,3 10-66,5 24 260,3 0 0,7 17-260,-3-13 82,-15-54-74,9 32 178,-2 0 0,2 30-186,-8-56 37,0 0-1,-1 0 1,0 0 0,0 0 0,-1 0 0,-1 0 0,0 0 0,0 0 0,0 0 0,-1-1 0,0 1 0,-1-1 0,0 0-1,0 0-36,3-7-79,0 0 0,1 0 0,-1 1 0,0-1-1,0 0 1,0 0 0,0 0 0,0-1-1,0 1 1,0 0 0,0 0 0,0 0 0,0-1-1,0 1 1,-1-1 0,1 1 0,0-1-1,0 1 1,-1-1 0,1 0 0,0 1 0,-1-1-1,1 0 1,0 0 0,-1 0 0,1 0-1,0 0 1,-1 0 0,1-1 0,0 1 0,-1 0-1,1-1 1,0 1 79,-3-2-916,0 0 0,0 0 0,1-1 0,-1 1 0,1-1 0,0 0 0,-1 0 0,1 0 0,-1-1 916,-14-16-5781</inkml:trace>
  <inkml:trace contextRef="#ctx0" brushRef="#br0" timeOffset="-771.829">810 764 12160,'0'0'661,"0"0"86,0 0 21,0 0-64,0 0-235,0 0 22,0 0 20,17-5 641,72-13 2016,38 0-3168,-72 14-1378,4 3-3987,0 5-5587,7 2 9459,-37-3 746</inkml:trace>
  <inkml:trace contextRef="#ctx0" brushRef="#br0" timeOffset="1143.593">2756 563 8960,'-11'12'917,"6"-6"-709,0 0 1,1 0-1,0 0 1,-1 1-1,2-1 0,-1 1 1,1 0-1,0 0 1,1 0-1,-1 0 0,2 1 1,-1-1-1,1 1 1,0-1-1,0 1 0,1 0 1,0-1-1,0 1 1,1-1-1,0 1 1,0-1-1,1 1 0,0-1 1,1 0-1,-1 1 1,3 3-209,-4-9 67,1 1 1,-1-1 0,0 0-1,1 0 1,-1 0 0,1-1-1,0 1 1,0 0 0,-1 0 0,1-1-1,0 1 1,1-1 0,-1 0-1,0 0 1,0 0 0,0 0-1,1 0 1,-1 0 0,0 0 0,1-1-1,-1 1 1,1-1 0,-1 0-1,1 1 1,-1-1 0,1-1-1,-1 1 1,1 0 0,-1 0-1,0-1 1,1 0 0,-1 1 0,1-1-1,-1 0 1,0 0 0,0 0-1,1 0 1,0-1-68,4-2 73,0 0-1,0 0 1,0-1-1,0 0 1,-1 0-1,0 0 1,0-1-1,0 0 1,-1 0 0,0-1-1,0 0-72,-1 1 51,-1 0-1,0-1 0,-1 1 1,1-1-1,-1 0 1,-1 0-1,1 0 0,-1 0 1,0 0-1,-1 0 1,0 0-1,0 0 0,0 0 1,-1 0-1,0 0 1,0-1-51,0 4 19,0 0 0,-1 0 0,1 0 0,0 0 0,-1 0 0,0 0 0,0 0 0,0 0 0,-1 1 0,1-1 0,-1 1 0,0-1 0,0 1 0,0 0 0,0 0 0,-1 1 0,1-1 0,-1 1 0,0-1 0,1 1 0,-1 0 0,0 1 0,0-1 0,-1 1 0,1-1 0,-1 1-19,-3 0 24,0-1 0,0 1 1,0 1-1,0 0 0,-1 0 0,1 0 0,-6 2-24,-1 2-4105,0 2-4417,15-6 3317</inkml:trace>
  <inkml:trace contextRef="#ctx0" brushRef="#br0" timeOffset="3176.237">3178 906 9856,'0'0'0,"4"23"384,-4-23 128,1 12 1664,-1-12 0,0 0-1920,0 0 0,0 0-256,0 0 128,0 0-128,0 0 128,-11 7-128,2 8 0,-5 7 0,-4 9 0,-2 9-3328,5-5 0,0-1-3200</inkml:trace>
  <inkml:trace contextRef="#ctx0" brushRef="#br0" timeOffset="12937.742">6594 318 10496,'-2'-3'199,"0"1"1,0-1 0,0 0-1,0 1 1,0-1 0,1 0-1,-1 0 1,1 0 0,0 0-1,0 0 1,0 0 0,0-1 0,1 1-1,-1 0 1,1 0 0,0-2-200,-10-31 666,9 34-651,0-1 0,0 1 1,0 0-1,0 0 0,-1 0 0,1 0 1,-1 0-1,1 1 0,-1-1 0,0 0 1,0 1-1,0-1 0,0 1 0,0 0 1,0-1-1,0 1 0,0 0 0,0 0 1,0 1-1,-1-1 0,1 0 0,0 1 1,-1-1-1,1 1 0,-1 0 0,1 0 1,0 0-1,-1 0 0,1 0 0,-1 0 1,1 1-1,0-1 0,-1 1 1,1 0-1,0-1 0,0 1 0,-1 0 1,1 0-1,0 1 0,0-1 0,0 0 1,-1 2-16,-7 4-3,0 0 0,0 0 0,1 1 1,0 0-1,0 1 0,1 0 0,0 1 1,0 0 2,-2 7 19,0 0 1,1 1 0,1 1-1,0-1 1,2 1 0,0 0-1,1 1 1,2-1 0,-1 1-1,2 0 1,1 0 0,0 0 0,3 20-20,-2-40 6,0 0 0,0 1 0,0-1 1,0 0-1,0 1 0,0-1 0,0 0 1,0 0-1,0 1 0,0-1 0,0 0 1,0 1-1,0-1 0,0 0 0,0 1 1,1-1-1,-1 0 0,0 0 0,0 1 0,0-1 1,0 0-1,1 0 0,-1 1 0,0-1 1,0 0-1,1 0 0,-1 0 0,0 0 1,0 1-1,1-1 0,-1 0 0,0 0 1,1 0-1,-1 0 0,0 0 0,0 0 1,1 0-1,-1 0 0,0 0 0,1 0 1,-1 0-1,0 0 0,1 0 0,-1 0 1,0 0-1,1 0 0,-1 0 0,0 0 1,1 0-7,19-13 156,15-22 0,-21 18-92,-1 1 0,0-2 0,-2 0 0,0 0 0,-1-1 0,0 0 0,-2-1 0,3-11-64,-11 47 30,0 0-1,1 1 0,0-1 1,2 1-1,3 13-29,-2-4 2,-1-7-594,17 77 1711,-9-66-3301,4-4-3437,-8-17-674</inkml:trace>
  <inkml:trace contextRef="#ctx0" brushRef="#br0" timeOffset="13364.967">6736 341 8192,'0'0'405,"0"0"128,0 0 193,11 0 1279,227-26-1770,-232 26-2703,-5 0-3192,-1 0 2972</inkml:trace>
  <inkml:trace contextRef="#ctx0" brushRef="#br0" timeOffset="13727.884">6736 519 10496,'0'0'256,"0"-1"-157,0 1 1,0 0-1,0 0 1,0-1-1,1 1 1,-1 0 0,0 0-1,0 0 1,1 0-1,-1-1 1,0 1-1,0 0 1,1 0-1,-1 0 1,0 0 0,0 0-1,1 0 1,-1 0-1,0-1 1,1 1-1,-1 0 1,0 0-1,0 0 1,1 0-1,-1 0 1,0 1 0,1-1-1,-1 0 1,0 0-1,0 0 1,1 0-1,-1 0 1,0 0-1,1 0 1,-1 0 0,0 1-100,10 3 226,0-1 1,0 1 0,1-2 0,-1 1 0,1-1 0,-1-1-1,1 0 1,0-1 0,-1 0 0,1 0 0,0-1 0,4-1-227,4 0 102,0 1 0,0 1 1,7 2-103,-4-2-1188,-21-1-2339,-1 1-5155</inkml:trace>
  <inkml:trace contextRef="#ctx0" brushRef="#br0" timeOffset="14443.476">7157 363 9984,'0'0'149,"0"0"107,0 0 128,0 0 171,0 0 277,0 0-22,0 0-319,0 0 21,0 0 107,16-2 405,35-2-395,0 3 0,43 4-629,-71 3-171,-22-6-767,-1 0-833,0 0-2858,0 0-213,0 0 1727</inkml:trace>
  <inkml:trace contextRef="#ctx0" brushRef="#br0" timeOffset="7406.969">4003 308 5632,'0'0'384,"0"0"85,0 0 342,0 0 85,0 0 21,0 0 0,0 0-319,0 0-129,0 0-170,0 0-43,0 0 21,0 0 64,0 0-63,0 0-44,0 0-63,-7-4 42,-1-2-172,-1 1-1,0 0 1,0 1-1,0-1 0,-1 2 1,0-1-1,1 2 1,-1-1-1,0 1 0,-1 0 1,1 1-1,0 1 1,0-1-1,0 2 1,-1-1-1,1 1 0,0 1 1,0 0-1,-5 2-40,11-3 11,-1 1 0,0 0 0,0 0 0,1 0 0,-1 0 0,1 1 0,0 0 0,0 0 0,0 0 0,0 1 0,0-1 0,1 1 0,-1 0 0,1 0 0,0 0-1,-2 4-10,1 1 16,0 0-1,1 0 1,0 1-1,1-1 1,0 1-1,0 0 0,1 0 1,0 3-16,-1 9 20,1 0 0,1 0 0,0 0-1,2 1 1,1-1 0,1 0 0,1-1 0,0 1 0,5 7-20,-8-21 54,2 0 0,-1 0 1,1 0-1,0-1 0,0 0 0,1 0 1,0 0-1,0 0 0,1-1 1,0 0-1,0 0 0,1 0 0,-1-1 1,1 0-1,0 0 0,0-1 1,1 0-1,0 0 0,-1-1 0,1 0 1,0 0-1,0-1 0,1 0 1,-1 0-1,8 0-54,-12-2-576,1 0 0,0-1 0,-1 1 0,1-1 0,0 0 0,-1 0 0,5-2 576,4-1-8021</inkml:trace>
  <inkml:trace contextRef="#ctx0" brushRef="#br0" timeOffset="8274.128">4049 791 8448,'0'0'149,"0"0"192,0 0 449,0 0 63,0 0-170,12-11 341,12-13-601,-1-1 1,-2-1 0,0-1-1,10-18-423,-24 35 39,-2 0 1,1-1-1,-2 1 0,1-1 0,-1 0 0,-1 0 1,0-1-1,0 1 0,-1 0 0,-1-1 0,0 0 1,-1 1-1,0-1 0,0 1 0,-2-4-39,-5 23-115,1 10 124,-3 30-2,2 1 0,2 0 0,3 0 0,1 0 0,3 0 0,2 6-7,-4-53 28,0-1 0,0 1 0,0 0 1,0-1-1,1 1 0,-1-1 0,0 1 0,1-1 0,-1 1 0,1-1 0,0 1 0,-1-1 0,1 1 0,0-1 1,0 0-1,0 1 0,0-1 0,0 0 0,0 0 0,1 1-28,-1-2 17,-1 0 1,1 0-1,0 0 0,0-1 1,0 1-1,0 0 0,-1 0 0,1-1 1,0 1-1,0-1 0,0 1 1,-1 0-1,1-1 0,0 1 1,-1-1-1,1 0 0,0 1 1,-1-1-1,1 0 0,-1 1 1,1-1-1,-1 0 0,1 1 1,-1-1-1,1 0-17,31-65 473,-29 59-447,21-63 102,-17 116-384,6 16 352,0-2-455,-10-21-3069,-3-37-305,0-2-2027</inkml:trace>
  <inkml:trace contextRef="#ctx0" brushRef="#br0" timeOffset="8685.569">4416 737 9088,'4'15'405,"-1"-5"-147,0 0 1,0-1-1,1 1 0,0-1 1,1 0-1,0 0 0,0 0 1,1 0-1,1 0-258,-5-7 67,0-1 0,-1 1 0,1 0 0,0-1 1,0 1-1,0-1 0,0 1 0,0-1 0,0 0 0,0 0 0,0 0 1,1 0-1,-1-1 0,0 1 0,1 0 0,-1-1 0,0 0 0,1 0 0,-1 1 1,1-1-1,-1-1 0,0 1 0,1 0 0,-1 0 0,1-1 0,-1 0 0,0 1 1,0-1-1,1 0 0,-1 0 0,0 0 0,0 0 0,0-1 0,0 1 0,0 0 1,0-1-1,0 0 0,-1 1 0,1-1 0,0 0 0,0-1-67,3-3 84,0-1 0,-1 1-1,1-1 1,-1 0-1,-1 0 1,1 0 0,-1 0-1,-1-1 1,1 1 0,-1-1-1,-1 0 1,1-3-84,-1 8 32,0-1 1,0 1-1,-1-1 0,0 1 1,1-1-1,-1 1 0,-1-1 1,1 1-1,0-1 0,-1 1 1,0 0-1,1-1 0,-1 1 1,-1-1-1,1 1 0,0 0 1,-1 0-1,0 0 0,0 0 1,0 0-1,0 0 0,0 0 1,0 1-1,-1-1 0,1 1 0,-1 0 1,0-1-1,0 1 0,-1 0-32,0 1 16,0 0 0,0 0 0,0 0 0,-1 1 0,1 0 0,0 0 0,0 0 0,-1 0 0,1 1 0,0-1 0,0 1 0,-1 0 0,1 1 0,0-1 0,0 1 0,0-1 0,-2 3-16,-4 0-575,1 2 0,-1-1 0,2 1 0,-1 0 0,0 1 0,-2 3 575,9-9-3691,2-1-2879</inkml:trace>
  <inkml:trace contextRef="#ctx0" brushRef="#br0" timeOffset="9364.635">4623 679 10240,'1'14'287,"0"0"0,2-1 0,-1 1 0,1-1 0,1 0 0,2 5-287,7 25 1222,-13-42-774,0-1-235,3-4-135,0 1-1,-1-1 1,0 0 0,0 0 0,0 0-1,0 0 1,-1 0 0,0-1 0,1-2-78,-1 4 47,9-27 166,1 1 0,2 0 1,12-20-214,-25 48 1,0 1 1,0-1 0,1 0-1,-1 1 1,0-1 0,1 1-1,-1-1 1,1 1 0,-1-1-1,0 1 1,1-1 0,-1 1 0,1-1-1,0 1 1,-1-1 0,1 1-1,-1 0 1,1 0 0,-1-1-1,1 1 1,0 0 0,-1 0 0,1-1-1,0 1 1,-1 0 0,1 0-1,0 0 1,-1 0 0,1 0-1,0 0 1,-1 0 0,1 0-1,0 0 1,-1 1 0,1-1 0,0 0-1,-1 0 1,1 0 0,0 1-1,-1-1 1,1 0 0,-1 1-1,1-1 1,-1 1 0,1-1-1,-1 1 1,1-1 0,-1 1 0,1-1-2,14 21 165,-15-20-157,7 13 60,-1 1 0,-1 0 0,0 1 0,3 14-68,11 37 751,-19-66-516,0-1-86,7-17 107,24-82 128,-31 99-387,1-1 0,-1 1-1,0 0 1,1 0 0,-1 0-1,1 0 1,-1-1 0,1 1-1,-1 0 1,1 0 0,-1 0-1,0 0 1,1 0-1,-1 0 1,1 0 0,-1 0-1,1 0 1,-1 0 0,1 0-1,-1 0 1,1 1 0,-1-1-1,0 0 1,1 0 0,-1 0-1,1 1 1,-1-1 0,0 0-1,1 0 1,-1 1-1,0-1 1,1 0 0,-1 1-1,0-1 1,1 0 0,-1 1-1,0-1 1,0 1 0,1-1 3,13 15 5,-14-15-8,12 15-167,0 1-1,-2 0 0,0 1 0,-1 0 1,1 4 170,-5-12-554,-5-8-2369,0-1-6058</inkml:trace>
  <inkml:trace contextRef="#ctx0" brushRef="#br0" timeOffset="9785.07">4937 273 11008,'63'0'4021,"21"-1"-3114,21 6-907,-62-4-2041,-24-1-2169,-6 0-2403</inkml:trace>
  <inkml:trace contextRef="#ctx0" brushRef="#br0" timeOffset="10121.3">4953 548 11520,'105'6'986,"-66"-2"-22,-1-2 1,7-2-965,16-7-2239,0-14-4133,-52 17 2468</inkml:trace>
  <inkml:trace contextRef="#ctx0" brushRef="#br0" timeOffset="11642.931">5478 476 10112,'0'0'896,"12"-26"1024,20-19-208,39-38-1712,-44 53 244,-2-1 0,0-1 0,-2-1 0,14-28-244,-33 54 23,-1 0 0,1 0 1,-2-1-1,1 1 1,-1-1-1,0 1 1,-1-1-1,0 0 1,0 1-1,0-7-23,-13 52-109,2-12 90,0 22-33,1 0 1,2 1-1,3-1 0,1 1 0,3 0 0,2 0 1,2 1 51,-2-3-22,-3-16-4225,1-7-4988,0-16 7507</inkml:trace>
  <inkml:trace contextRef="#ctx0" brushRef="#br0" timeOffset="11971.355">5949 657 9088,'0'0'0,"13"3"512,-13-3 0,9 4 256,-9-4 128,0 0 0,0 0 0,-3 11-768,-3 4 0,-3 5-128,-2 1 128,0 2-640,-1-1 128,-2 0-2688,3-4 128,2-2 512,5-8 128,0 0 1024</inkml:trace>
  <inkml:trace contextRef="#ctx0" brushRef="#br0" timeOffset="15306.181">7651 372 7552,'3'-3'684,"1"0"0,-1 0 0,0 0 0,0 0 0,-1 0 0,1-1 0,-1 1 0,1-1 0,1-3-684,-1-1 44,0-1 1,0 0-1,-1 1 0,0-1 0,1-8-44,1-8 641,60-226 405,-62 359-1281,8 34 131,-5-93 81,-2 0 1,-3 26 22,-11 11-2283,11-85-725,0-1-3733</inkml:trace>
  <inkml:trace contextRef="#ctx0" brushRef="#br0" timeOffset="15796.347">8023 176 8064,'-3'7'622,"1"-1"1,-1 0 0,-1 0 0,1 0-1,-1 0 1,-2 2-623,-51 52 584,21-25-190,-6 15-196,2 3 0,3 1-1,-5 12-197,-51 74 346,89-133-395,4-7-3698,0 0-3989,0 0 7706,0 0-1997</inkml:trace>
  <inkml:trace contextRef="#ctx0" brushRef="#br0" timeOffset="16678.847">7993 528 7936,'-2'-6'242,"-1"0"1,1 0-1,1-1 0,-1 1 1,1-1-1,0 0 1,0 1-1,1-1 0,0 0 1,0 1-1,0-1 1,1 0-1,0 1 0,1-1 1,-1 1-1,1-1 1,1 1-1,-1 0 0,1 0 1,0 0-1,0 0 1,1 0-1,-1 1 0,2-2-242,-2 4 34,0-1 0,-1 1-1,1 0 1,0 0-1,1 1 1,-1-1 0,0 0-1,1 1 1,0 0-1,-1 0 1,1 0 0,0 0-1,0 1 1,0 0-1,0-1 1,0 1 0,0 1-1,1-1 1,-1 1 0,0-1-1,0 1 1,1 0-1,-1 1 1,0-1 0,0 1-1,0 0 1,0 0-1,0 0 1,0 0 0,0 1-1,0 0 1,0 0-1,0 0 1,-1 0 0,1 0-1,-1 1 1,3 2-34,-2-2 29,-1 0-1,0 0 1,0 0 0,0 1 0,-1 0 0,1-1-1,-1 1 1,0 0 0,0 0 0,0 0-1,-1 0 1,1 0 0,-1 0 0,0 1-1,0-1 1,0 0 0,-1 1 0,0-1 0,0 1-1,0-1 1,0 1 0,0-1 0,-1 0-1,0 1 1,0-1 0,0 0 0,-2 3-29,0 3 34,0 0 0,-2 0 0,1-1 0,-1 1 0,0-1 0,-1 0 0,0-1 1,0 1-1,-1-1 0,0 0 0,-2 0-34,-33 29 128,-1-2 0,-1-2 0,-2-2 0,-41 20-128,86-50 106,35 6 385,63-6 79,-74-2-500,1 0-1,-1 2 1,0 1-1,0 1 0,2 1-69,-20-2 36,0 0 0,0 1-1,0-1 1,-1 1-1,1 0 1,-1 0-1,0 1 1,0-1-1,0 1 1,0 0 0,0 0-1,-1 1 1,0-1-1,0 1 1,2 4-36,-3-7 106,-2-2-84,0 0-428,0 0-1108,0 0-3990,0 0-405,0 0 2069</inkml:trace>
  <inkml:trace contextRef="#ctx0" brushRef="#br0" timeOffset="25823.673">8256 926 4480,'0'0'128,"0"0"0,0 0 0,0 0 43,0 0 170,0 0 0,0 0-149,0 0 21,0 0-42,0 0 85,0 0 128,0 0 107,0 0 21,0 0-22,0 0-63,0 0 42,0 0-63,0 0-44,0 0-84,0 0-44,0 0-63,0 0 42,0 0-63,0 0-22,0 0 0,0 0 21,0 0 64,0 0-42,0 0 42,0 0-63,0 0-22,0 0 0,0 0 0,0 0 0,0 0-448,0 0-1792,0 0-918,0 0-1876</inkml:trace>
  <inkml:trace contextRef="#ctx0" brushRef="#br0" timeOffset="28784.672">0 2297 6272,'0'0'256,"3"-3"21,3-5 159,-1-1 0,1 1 0,-1-1-1,-1-1 1,0 1 0,0-1 0,1-6-436,-3 11 26,1-1 0,0 1 0,0-1 0,1 1 1,0 0-1,0 1 0,0-1 0,0 0 0,1 1 1,-1 0-1,3-1-26,58-40 224,-60 42-207,-1 1 0,1-1 0,0 1-1,0 0 1,0 1 0,0-1 0,0 1 0,0 0 0,0 0 0,0 1 0,0-1 0,1 1 0,-1 0 0,0 1 0,0-1 0,0 1 0,3 1-17,2 1 44,-1 1 0,1 0 0,-1 0 0,0 1 0,-1 0 0,1 1 0,-1-1 0,6 7-44,-6-5 159,0-1 1,0 0 0,1 0-1,0-1 1,0 0 0,0 0-1,1-1 1,5 2-160,-10-5 61,1 0 1,-1-1 0,0 1-1,1-1 1,-1 0 0,0-1-1,1 1 1,-1-1 0,0 0-1,0 0 1,0-1 0,1 1-1,-1-1 1,-1 0 0,1-1-1,0 1 1,2-2-62,4-3 69,-5 5-4,-1 0 1,-1-1 0,1 0-1,0 0 1,-1 0 0,1-1-1,-1 1 1,0-1 0,0 0-1,0-2-65,4-10-1411,-9 14-1594,1 2-3565</inkml:trace>
  <inkml:trace contextRef="#ctx0" brushRef="#br0" timeOffset="29326.713">475 2005 6400,'24'13'2290,"-4"-3"-1580,-1 0 0,0 1-1,-1 1 1,0 1 0,-1 1 0,11 11-710,-27-24 83,0 1-1,0-1 1,-1 1 0,1 0 0,0-1-1,-1 1 1,1 0 0,-1-1 0,0 1-1,0 0 1,1 0 0,-1-1 0,0 1-1,-1 0 1,1 0 0,0 0 0,0-1-1,-1 1 1,1 0 0,-1 0-83,-15 40 9,9-26 119,2 1-116,1-5-23,-1 1 0,0-1 0,0 0 0,-1-1 1,-1 1-1,0-1 0,-1 0 11,7-9-2773,1-2-1019,0 7 1393,0-6-1714,0-1 2641</inkml:trace>
  <inkml:trace contextRef="#ctx0" brushRef="#br0" timeOffset="31909.051">1188 2500 7168,'0'0'128,"42"10"3818,37-13-2149,1 4-1,26 5-1796,-26 0 326,0-5 1,22-3-327,347-42 1386,-425 38-2983,-46-1-10437,11 4 9815</inkml:trace>
  <inkml:trace contextRef="#ctx0" brushRef="#br0" timeOffset="32665.466">1742 2946 7808,'0'0'512,"-7"-32"2069,3 20-2309,0-1 1,-1 1-1,-1 0 0,0 0 1,0 1-1,-1 0 0,-1 0 1,-5-7-273,9 13 12,0 1 0,-1 0 0,1-1 0,-1 1 1,0 1-1,0-1 0,0 1 0,-1 0 0,1 0 1,-1 0-1,1 1 0,-1-1 0,0 2 1,0-1-1,0 1 0,0 0 0,0 0 0,0 0 1,-5 1-13,6 0 0,1 1 0,-1 0 0,1 0 0,-1 1 0,1-1 0,0 1 0,-1 0 0,1 0 0,0 1 0,0-1 0,1 1 0,-1-1 0,0 1 0,1 1 0,0-1 0,-1 0 0,1 1 0,1 0 0,-1-1 0,0 1 0,-1 4 0,0-1 0,1-1 0,0 1 0,0 0 0,0 0 0,1 0 0,0 0 0,0 1 0,1-1 0,0 0 0,0 1 0,1-1 0,0 1 0,0 0 0,1 2 33,1 1 0,1-1-1,-1-1 1,2 1 0,-1 0 0,1-1 0,1 0 0,0 0 0,0 0 0,0 0 0,1-1 0,1 0 0,-1 0 0,3 1-33,-6-6 53,0-1-1,0 1 1,0-1-1,0 0 1,0 0-1,0 0 1,1-1-1,-1 1 1,1-1-1,-1 0 1,1 0-1,0 0 1,-1 0-1,1-1 1,0 1-1,3-1-52,-2-1 58,-1 1 0,0-1-1,1 0 1,-1-1 0,0 1 0,1-1-1,-1 0 1,0 0 0,0 0-1,-1-1 1,1 1 0,0-1-1,-1 0 1,0 0 0,1 0-1,-1 0 1,1-2-58,5-7 68,0-1-1,0 0 0,-1 0 1,-1-1-1,0 0 0,-1 0 1,0-1-1,-1 1 0,-1-1 1,0 0-1,-1-1 0,0-6-67,1-10 99,-2 0 0,-1-1-1,-2 1 1,-1 0-1,-3-17-98,3 43-76,-1 7 33,-4 18 24,-2 31 29,2-5-10,3-1 0,2 1 0,2 0 0,1 0 0,3 0 0,2-1 0,1 1 0,9 24 0,0-37-886,-16-31 359,1 0-1,0 1 1,0-1 0,0 0 0,0-1-1,0 1 1,0 0 0,0 0 0,0 0 0,1-1-1,-1 1 1,0 0 0,0-1 0,0 1-1,1-1 1,-1 1 527,13-3-7317</inkml:trace>
  <inkml:trace contextRef="#ctx0" brushRef="#br0" timeOffset="33144.274">1871 2946 11392,'2'-1'117,"-1"0"1,0 0-1,1 0 1,-1-1-1,0 1 1,0 0 0,0-1-1,0 1 1,0 0-1,0-1 1,0 1-1,0-1 1,-1 1-1,1-1 1,0 0-1,-1 1 1,0-1 0,1 0-1,-1 1 1,0-1-1,0 0-117,19-61 862,-15 50-523,19-78 450,-23 90-788,1 1-1,-1-1 1,0 1-1,0 0 0,0-1 1,0 1-1,1 0 1,-1-1-1,0 1 1,0-1-1,1 1 1,-1 0-1,0 0 0,1-1 1,-1 1-1,0 0 1,1-1-1,-1 1 1,0 0-1,1 0 1,-1 0-1,1 0 0,-1-1 1,0 1-1,1 0 1,-1 0-1,1 0 1,-1 0-1,1 0 1,-1 0-1,0 0 0,1 0 1,-1 0-1,1 0 1,-1 0-1,1 0 1,-1 0-1,0 1 1,1-1-1,-1 0 1,1 0-1,-1 0 0,0 0 1,1 1-1,-1-1 1,0 0-1,1 1 1,-1-1-1,0 0 1,1 0-1,-1 1 0,0-1 0,16 16-2,-16-16 3,28 37-4,-2 1 1,10 21 2,-21-31 19,1-2 0,1 0 0,1-1 0,1-1 0,2 0 0,0-2 0,4 2-19,-23-23-20,0 1 0,-1-1 0,1 0 0,0 0 1,0 0-1,0 0 0,0 0 0,0 0 1,0-1-1,0 1 0,0-1 0,1 1 1,-1-1-1,0 0 0,0 0 0,0 0 1,0 0-1,1 0 0,-1 0 0,0 0 1,0-1-1,0 1 0,0-1 0,0 0 1,0 0-1,1 0 20,1-1-836,0-1 0,0 1 1,0-1-1,0 0 0,0 0 1,-1-1-1,0 1 0,1-1 1,-1 0-1,0 1 0,0-2 836,11-15-4245</inkml:trace>
  <inkml:trace contextRef="#ctx0" brushRef="#br0" timeOffset="33518.483">2250 2709 9472,'-2'6'274,"-1"1"0,0-1 0,-1 1 0,1-1 1,-1 0-1,0-1 0,-1 1 0,1-1 0,-1 0 1,0 0-1,0 0 0,-3 1-274,-7 9 443,-88 96 1354,-145 150-415,247-260-2854,5-2-6031,6-2 5508,-8 2 698,13-3-1540</inkml:trace>
  <inkml:trace contextRef="#ctx0" brushRef="#br0" timeOffset="30889.004">1507 2066 4096,'0'0'182,"0"0"-1,1 0 1,-1-1-1,1 1 1,-1 0 0,0 0-1,1-1 1,-1 1 0,0 0-1,1-1 1,-1 1 0,0 0-1,1-1 1,-1 1 0,0 0-1,0-1 1,1 1 0,-1 0-1,0-1 1,0 1-1,0-1 1,0 1 0,1-1-1,-1 1 1,0 0 0,0-1-1,0 1 1,0-1 0,0 1-1,0-1 1,0 1 0,0-1-1,-1 1-181,-4-26 1863,-17-19-1038,20 42-802,-1 0 1,0 0-1,0 0 0,0 0 0,0 0 0,0 1 0,-1-1 0,1 1 0,-1 0 1,1 0-1,-1 0 0,0 1 0,0-1 0,0 1 0,0 0 0,0 0 0,0 0 1,0 1-1,0 0 0,-1-1 0,1 1 0,0 1 0,0-1 0,0 0 1,0 1-1,0 0 0,0 0 0,0 0 0,0 1 0,0-1 0,-2 2-23,0 0-3,0 0 0,0 1 0,1 0 0,-1 0 0,1 0 0,0 0 0,0 1 0,0 0-1,0 0 1,1 0 0,0 1 0,0-1 0,1 1 0,-1 0 0,1 0 0,0 0 0,1 1 0,-2 5 3,0 7-3,1-1 1,1 0 0,1 1 0,0-1 0,1 1-1,2 0 3,-3-13 8,2-1-1,-1 1 1,1-1-1,0 1 0,0-1 1,0 0-1,1 1 1,0-1-1,0 0 0,0 0 1,1 0-1,-1 0 0,1-1 1,1 1-1,-1-1 1,0 0-1,1 0 0,0 0 1,0 0-1,0 0 1,1-1-1,-1 0-7,-1-2 24,0 0 0,0 0 0,0-1 0,0 1 0,0-1 0,1 0 0,-1 0 0,0 0 0,0 0 0,0-1 0,0 1 0,0-1 0,0 0 0,0 0 0,-1 0 1,1 0-1,0 0 0,0-1 0,-1 1 0,1-1 0,0 1 0,-1-1 0,0 0 0,1 0 0,-1-1 0,0 1 0,0 0 0,0-1 0,0 0-24,10-12 108,0 0 1,-1-1-1,0-1 1,-1-1-109,-8 14 21,15-27 60,-1-2 1,-2 1-1,-1-2 1,-2 0-1,-1-1 1,-2 0-1,-1 0 1,-2 0-1,-1-1 0,-2 0 1,-2-6-82,1 37 25,-5-16 57,4 21-82,0-1 0,0 1 0,0 0 0,0 0 0,0-1 0,0 1 0,0 0 0,-1-1 0,1 1 0,0 0 0,0 0 0,0-1 0,0 1 0,-1 0 0,1 0 0,0-1 0,0 1 0,0 0 0,-1 0 0,1 0 0,0-1 0,-1 1 0,1 0 0,0 0 0,0 0 0,-1 0 0,1 0 0,0 0 0,-1-1 0,1 1 0,0 0 0,0 0 0,-1 0 0,1 0 0,0 0 0,-1 0 0,1 0 0,0 0 0,-1 1 0,1-1 0,0 0 0,-1 0 0,1 0 0,0 0 0,0 0 0,-1 0 0,1 1 0,0-1 0,0 0 0,-1 0 0,1 0 0,0 1 0,0-1 0,-1 0 0,1 0 0,0 0 0,0 1 0,0-1 0,0 0 0,-1 1 0,1-1 0,0 0 1,0 0-1,0 1 0,0-1 0,0 1 0,-10 16-23,1 12-21,1 0 1,2 0-1,0 1 0,2 0 0,2 0 1,0 9 43,2 56 134,6 32-134,-5-118 3,0 6 73,0 0 1,1-1-1,0 1 0,1-1 0,2 6-76,-5-20-104,1 1 0,-1 0-1,0 0 1,0-1 0,0 1 0,1 0-1,-1-1 1,0 1 0,1 0-1,-1-1 1,0 1 0,1 0 0,-1-1-1,1 1 1,-1-1 0,1 1-1,-1-1 1,1 1 0,0-1 0,-1 1-1,1-1 1,0 1 0,-1-1 0,1 0-1,0 0 1,-1 1 0,1-1-1,0 0 1,0 0 0,-1 0 0,1 0-1,0 0 1,0 1 0,-1-1 0,1-1-1,0 1 1,0 0 0,-1 0-1,1 0 1,0 0 0,0 0 0,-1-1-1,1 1 1,0 0 0,-1-1-1,1 1 1,0-1 0,-1 1 104,1-1-947,8-3-5879</inkml:trace>
  <inkml:trace contextRef="#ctx0" brushRef="#br0" timeOffset="31412.237">2074 2058 7680,'-3'-2'274,"1"1"1,0-1 0,0 0 0,0 0-1,0 0 1,0 0 0,0 0-1,0 0 1,0 0 0,1-1 0,-1 1-1,1-1 1,0 1 0,0-1-1,0 0 1,0 1 0,0-1-1,0 0 1,1 0 0,-1-2-275,-13-32 1268,9 32-1217,1 0-1,-1 1 1,1 0-1,-1 0 1,0 0 0,-1 0-1,1 1 1,-1 0-1,0 0 1,1 0-1,-1 1 1,0 0 0,0 0-1,-1 1 1,1-1-1,0 1 1,-1 1-1,1-1 1,0 1 0,-1 0-1,1 0 1,0 1-1,-5 1-50,-2-1 13,-1 1-1,1 1 1,0 0 0,0 1-1,0 0 1,1 1-1,-1 1 1,1 0-1,0 0 1,1 1 0,0 1-13,6-4-1,0 1 1,0 0 0,1 0 0,0 1 0,0-1 0,0 1 0,1 0 0,-1 0 0,2 0 0,-1 0-1,1 1 1,-1-1 0,2 1 0,-1-1 0,1 1 0,0 0 0,0 0 0,1-1 0,0 2 0,0 3 2,0-1 0,1 0-1,0 0 1,1 0 0,0 0 0,0 0 0,1 0 0,1-1 0,0 1 0,0-1 0,0 0 0,4 5-2,-4-8 41,1-2 0,-1 1 0,0 0 0,1-1 1,0 0-1,0 0 0,1 0 0,-1 0 0,1-1 0,0 0 1,-1 0-1,1-1 0,0 0 0,1 0 0,2 1-41,5 0-237,0-1-1,0 0 1,1 0-1,-1-2 1,0 0-1,0 0 1,2-2 237,-13 2-2603,-3 0-2837,0 0-1109</inkml:trace>
  <inkml:trace contextRef="#ctx0" brushRef="#br0" timeOffset="35436.154">2479 2350 10624,'0'0'149,"0"0"86,0 0 21,29 3 746,209 7 1942,-194-13-2480,-21-2-2805,-22 4-454,-1 1-1834,0 0-384</inkml:trace>
  <inkml:trace contextRef="#ctx0" brushRef="#br0" timeOffset="35850.782">2484 2477 6016,'8'1'593,"-1"0"1,0 0-1,1 1 1,-1-1-1,0 1 1,0 1-1,4 1-593,34 10 2928,83-4-1378,-82-8 36,40 6-1586,-72-4 485,-12-4-7796,-2 0 7311,0 0-6464</inkml:trace>
  <inkml:trace contextRef="#ctx0" brushRef="#br0" timeOffset="36737.265">3444 2024 9600,'0'0'277,"0"0"107,0 0 128,0 0 85,0 0-63,0 0-86,-23-3 128,10 3-545,1 0 1,-1 1 0,1 0 0,-1 1-1,1 1 1,0 0 0,0 1 0,0 0-1,0 0 1,-1 3-32,-23 10 161,1 2 1,-18 14-162,43-27 52,-45 32 194,51-35-225,0 0 0,0 1 1,1-1-1,-1 1 1,1 0-1,0 0 0,0 0 1,0 0-1,1 0 1,-1 1-1,0 2-21,3-6 5,0 1-1,0 0 1,0 0 0,0 0-1,1 0 1,-1 0 0,1 0-1,-1 0 1,1-1 0,0 1-1,-1 0 1,1 0 0,0-1 0,0 1-1,0-1 1,1 1 0,-1-1-1,0 1 1,1-1 0,-1 0-1,0 1 1,1-1 0,0 0-1,-1 0 1,1 0 0,0 0-5,49 29 110,-46-27-107,-5-3-3,16 8 70,0 0 1,-1 2 0,-1-1 0,0 2-1,1 1-70,-12-10 15,0 0-1,-1 0 0,0 1 1,1-1-1,-1 1 0,0-1 0,0 1 1,0 0-1,-1 0 0,1 0 0,-1 0 1,1 0-1,-1 0 0,0 0 1,0 1-1,0-1 0,-1 0 0,1 1 1,-1-1-1,0 0 0,0 1 1,0-1-1,0 0 0,-1 1 0,1-1 1,-1 0-1,0 1 0,0-1 1,-1 3-15,-1 0 18,0 1 1,0-1-1,-1 0 0,0 0 1,0 0-1,-1-1 1,1 1-1,-1-1 1,0 0-1,-1-1 1,1 1-1,-1-1 1,0 0-1,0 0 1,-4 1-19,7-4-1493,3-1-3286,0 0-213,0 0 2155</inkml:trace>
  <inkml:trace contextRef="#ctx0" brushRef="#br0" timeOffset="37061.155">3423 2324 10368,'-1'4'270,"1"1"0,-1 0 0,1-1 0,0 1 1,0 0-1,0 0 0,1-1 0,-1 1 0,1 0 1,0-1-1,1 1 0,-1-1 0,1 1 0,0-1 0,0 0 1,0 1-271,13 39 413,-8 1 227,-7-43-1131,0-2-1450,0 0-1281,0 0-3668</inkml:trace>
  <inkml:trace contextRef="#ctx0" brushRef="#br0" timeOffset="37374.953">3396 2110 9600,'0'0'0,"0"0"512,0 0 128,0 0 0,0 0 128,0 0-640,0 0 128,0 0-128,0 0 0,0 0 0,0 0 128,0 0-640,0 0 128,0 0-8704</inkml:trace>
  <inkml:trace contextRef="#ctx0" brushRef="#br0" timeOffset="37712.662">3620 2304 9344,'-3'12'661,"0"0"0,0 1 1,1-1-1,0 1 0,1-1 1,1 1-1,0 10-661,2-28 179,0 0 1,1 1 0,-1 0-1,1-1 1,-1 1-1,1 0 1,1 0 0,-1 0-1,0 1 1,1-1-180,14-18 359,-11 9-173,13-19 508,-19 32-685,-1-1-1,0 1 1,1-1-1,-1 1 1,0-1-1,1 1 1,-1-1-1,1 1 1,-1 0-1,1-1 1,-1 1-1,1 0 1,-1-1-1,1 1 1,-1 0-1,1 0 1,0 0-1,-1-1 1,1 1-1,-1 0 1,1 0-1,0 0 1,-1 0-1,1 0 1,-1 0-1,1 0 1,0 0-1,-1 0 1,1 1-1,-1-1 1,1 0-1,-1 0 1,1 0-1,0 1 1,-1-1-1,1 0 1,-1 1-1,1-1 1,-1 0-1,1 1 1,-1-1-1,0 1 1,1-1-1,-1 0 0,1 1 1,-1-1-1,0 1-8,22 29 192,-2 0 0,-2 1 0,0 1 0,9 27-192,-26-58-1493,-1-1-3392,0 0-534,0 0 961</inkml:trace>
  <inkml:trace contextRef="#ctx0" brushRef="#br0" timeOffset="38947.84">3677 2295 7552,'-4'-1'2083,"0"1"-1959,0-1 0,0 1 0,0 0 1,0 0-1,0 0 0,0 1 0,0-1 1,0 1-1,0 0 0,0 0 0,0 1 1,0-1-1,1 1 0,-1 0 0,-1 0-124,0 3 44,0 0 1,0 0-1,1 0 0,-1 1 0,1 0 0,0-1 0,1 1 0,-1 1 0,1-1 1,1 0-1,-1 1 0,1 0 0,0-1 0,0 1 0,1 0 0,0 0 1,0 0-1,1 2-44,-1-3 55,1 0 1,-1 0 0,1 0-1,1 0 1,-1 0-1,1 0 1,0-1 0,0 1-1,1 0 1,0 0 0,0-1-1,0 1 1,0-1-1,1 0 1,0 0 0,0 0-1,1 0 1,-1 0 0,1-1-1,0 1 1,4 2-56,-7-6 28,0 0 0,1 0 0,0 0 0,-1 0 0,1 0 0,-1-1 1,1 1-1,0 0 0,0-1 0,-1 1 0,1-1 0,0 0 0,0 0 0,0 0 0,-1 0 0,1 0 0,0 0 0,0 0 1,0 0-1,-1-1 0,1 1 0,0-1 0,0 1-28,1-2 37,0 1 1,0-1-1,0 0 0,-1 0 1,1 0-1,0-1 0,-1 1 1,1 0-1,-1-1 0,0 0 1,2-2-38,1-3 60,0-1 0,0 1-1,-1-1 1,0 0 0,-1 0 0,0-1 0,0 1 0,-1-2-60,-1 2 39,0 1 1,-1-1-1,0 1 0,-1-1 1,0 1-1,0-1 0,-1 1 1,-2-7-40,-6-29 48,44 166-27,-1-7 390,-21-81-267,-1 2 0,-2-1 0,-1 1 0,-2 1 0,1 32-144,-7-63 42,-1 1 0,1-1 0,-1 0 0,0 0 0,0 0 0,-1 0 0,0 0 0,0 0 0,0 0 0,0 0 0,-1-1 0,0 1 0,-1-1 1,1 0-1,-1 0 0,0 0 0,0-1 0,0 1 0,-1-1 0,0 0 0,0 0 0,0 0 0,0-1 0,0 0 0,-1 0 0,1 0 0,-1-1 1,0 0-1,0 0 0,0 0 0,0-1 0,0 1 0,0-2 0,-1 1 0,1-1 0,-5 0-42,-23-5 213,1-1 1,-1-2-1,-9-4-213,43 11 1,-1 1-1,1-1 1,-1 1-1,1-1 1,-1 1-1,1-1 1,-1 0-1,1 1 0,-1-1 1,1 1-1,0-1 1,0 0-1,-1 1 1,1-1-1,0 0 1,0 0-1,-1 1 1,1-1-1,0 0 1,0 1-1,0-1 1,0 0-1,0 0 1,0 1-1,0-1 1,1 0-1,-1 1 1,0-1-1,0 0 1,0 0-1,1 1 1,-1-1-1,0 0 1,1 1-1,-1-1 1,0 1-1,1-1 1,-1 1-1,1-1 1,-1 0-1,1 0 1,9-21-50,1 1 0,1 1 0,0 0-1,2 1 1,4-5 49,14-15-2543,1 2-3307,-7 9-1126</inkml:trace>
  <inkml:trace contextRef="#ctx0" brushRef="#br0" timeOffset="39584.893">3873 2279 12416,'5'8'70,"0"-1"0,0 1 0,0 0 0,-1 1 0,0-1 0,-1 1 0,0 0 0,0-1 0,-1 1 1,0 0-1,-1 1 0,0-1 0,0 1-70,1 6 251,1-1 0,1 1 0,5 13-251,12-166 2197,-18 124-2137,9-48 157,-11 57-198,0 0 1,0 0 0,1 0-1,-1 0 1,1 1-1,0-1 1,0 0-1,0 1 1,0 0 0,1-1-1,0 1 1,1-1-20,-3 3 4,0 0 1,1 0-1,-1 0 0,1 0 1,-1 1-1,1-1 0,-1 0 1,1 1-1,-1 0 0,1-1 1,-1 1-1,1 0 1,-1 0-1,1 0 0,0 0 1,-1 0-1,1 0 0,-1 0 1,1 0-1,0 1 0,-1-1 1,1 0-1,-1 1-4,3 1 2,0 0 0,0 0-1,0 0 1,-1 0 0,1 1 0,-1 0-1,0 0 1,1 0 0,-1 0-2,7 8-2,-1 1-1,0-1 1,-1 2-1,6 10 3,-6-7 51,0 1-1,-1-1 0,0 1 0,-2 1 0,0-1 0,0 7-50,-1 4-3338,-2 0-3694,-2-26 334</inkml:trace>
  <inkml:trace contextRef="#ctx0" brushRef="#br0" timeOffset="41141.846">4244 1926 9088,'1'3'138,"-1"0"0,0 1 0,0-1 0,0 0 0,0 0 0,-1 0 0,1 1 0,-1-1 0,0 0 1,0 0-1,0 0 0,0 0 0,0 0 0,-1 0 0,1-1 0,-1 1 0,-1 1-138,-11 23 319,7-6-155,0 1 0,1 0-1,1 0 1,1 1 0,1-1-1,1 1 1,1 0 0,2 16-164,0-22 61,1 0 1,0 0-1,1 0 1,1 0-1,1-1 1,0 0-1,1 0 1,1 0 0,1-1-1,0 0 1,0-1-1,3 2-61,-7-11-50,0 0 1,0 0-1,0-1 0,1 1 0,0-1 1,0 0-1,0-1 0,1 1 0,-1-1 0,1 0 1,0 0-1,0-1 0,1 1 50,-3-2-883,0 0-1,-1 0 1,1-1 0,0 1 0,-1-1-1,1 0 1,0 0 0,0 0-1,0-1 884,9-1-3541</inkml:trace>
  <inkml:trace contextRef="#ctx0" brushRef="#br0" timeOffset="41504.763">4390 2297 6912,'0'0'405,"0"0"150,12-23 2197,21-26-1792,3 1 0,24-25-960,-59 72 0,0 0 0,0 1 0,0-1 0,1 0 0,-1 0 0,0 0 0,0 1 0,0-1 0,1 1 0,-1-1 0,0 1 0,1-1 0,-1 1 0,1 0 0,-1 0 0,0 0 0,1 0 0,-1 0 0,1 0 0,-1 0 0,0 0 0,1 0 0,-1 1 0,0-1 0,1 0 0,-1 1 0,0-1 0,1 1 0,-1 0 0,0-1 0,0 1 0,0 0 0,0 0 0,1 0 0,-1 0 0,0 0 0,0 0 0,-1 0 0,1 0 0,0 0 0,0 1 0,6 6 0,0 1 0,0 0 0,-2 0 0,1 0 0,-1 1 0,10 20 75,-2 1 1,2 11-76,-7-17 224,1-1-1,2 0 0,0-1 1,13 19-224,-23-40-1,0 0 0,0-1 0,0 1-1,1-1 1,-1 1 0,1-1 0,-1 0 0,1 1 0,-1-1 0,1 0 0,0 0-1,0 0 1,0 0 0,-1 0 0,1-1 0,0 1 0,0-1 0,0 1 0,0-1-1,2 1 2,26-5-3433,-15 0-3500</inkml:trace>
  <inkml:trace contextRef="#ctx0" brushRef="#br0" timeOffset="41776.288">4738 2084 8704,'0'0'128,"-7"8"128,-1 10 512,-3 5 0,-4 6 128,-3 2 0,0 10-640,1-7 128,2 0-256,-3-1 128,-2-3-128,-5-1 0,-2-1-128,4-6 128,3-2-2688,4-7 128,1 1-3712</inkml:trace>
  <inkml:trace contextRef="#ctx0" brushRef="#br0" timeOffset="42119.681">4991 1964 9600,'16'22'415,"-1"1"0,-1 0 0,-1 1 0,-1 1 1,-1 0-1,-1 1 0,-2 0 0,0 0 0,-2 1 0,0 0 1,-2 0-1,-1 0 0,-2 3-415,-1-9 124,-1 0 0,-2 0 0,0-1 0,-1 1 0,-1-1 0,0 0 1,-5 10-125,-17 36 516,-19 33-516,39-85 44,-10 20-1171,-2-1 0,-4 4 1127,-24 29-8903,20-33 5298</inkml:trace>
  <inkml:trace contextRef="#ctx0" brushRef="#br0" timeOffset="59227.784">5369 2417 9216,'4'2'544,"0"0"-1,0 0 1,0 0 0,0-1 0,0 0 0,0 1 0,1-1 0,-1 0-1,2-1-543,68 0 652,-36-2-182,77 0 1279,28-7-1749,-27 0 533,0 5 0,78 8-533,-152-3 149,0-3 0,-1-1-1,1-3 1,19-5-149,75-9 131,-130 20-948,-5 0-3017,-1 0 3834,0 0-9770</inkml:trace>
  <inkml:trace contextRef="#ctx0" brushRef="#br0" timeOffset="60026.874">5526 2840 8448,'21'-26'4328,"11"-16"-3536,-28 39-746,-1-1 1,1 1 0,0-1-1,0 1 1,1 0 0,-1 1-1,0-1 1,1 1 0,0 0-1,-1 0 1,1 0 0,0 0 0,0 1-1,0 0 1,0 0 0,5 0-47,-5 2 41,-1-1 1,1 1-1,-1 0 1,1 1-1,-1-1 1,0 1-1,0 0 1,0 0-1,0 0 1,0 0-1,0 1 1,0 0-1,-1 0 1,1 0-1,-1 0 1,0 0-1,0 1 1,0-1 0,0 2-42,3 1 53,-2 1 0,1 0 1,-1 0-1,0 0 0,0 0 1,0 1-1,-1 0 1,-1-1-1,1 1 0,-1 0 1,-1 0-1,1 1 0,-1-1 1,-1 0-1,0 0 1,0 0-1,0 1 0,-1-1 1,0 0-1,-2 8-53,0-7 41,-1 1 1,1-1-1,-1 0 0,-1 0 1,0 0-1,0 0 1,-1-1-1,0 0 0,0 0 1,-1-1-1,0 1 0,0-1 1,-1-1-1,0 0 0,0 0 1,0 0-1,-1-1-41,-51 27 305,-2-3 0,-8 1-305,19-9 713,49-20-500,38-8 43,50-2-78,1 3 0,-1 5-1,47 6-177,-129-5-236,42 5-919,-31-2-3014,-2 2-4457,-12-4 3741</inkml:trace>
  <inkml:trace contextRef="#ctx0" brushRef="#br0" timeOffset="60716.117">6039 2683 8960,'1'13'1114,"1"1"1,0-1-1,0 1 0,3 3-1114,7 55 1239,-15 17-124,-3 0 1,-7 24-1116,-8 100 1032,21-212-969,-1 0-1,1 1 0,0-1 0,0 0 0,0 0 0,0 0 1,0 1-1,0-1 0,0 0 0,0 0 0,1 0 0,-1 0 1,0 1-1,1-1 0,-1 0 0,1 0 0,-1 0 0,1 0 1,0 0-1,-1 0 0,1 0 0,0 0 0,0 0 0,-1 0 1,2 0-64,25-2 579,-6-3-662,19 2 156,-1 2-1,1 1 0,0 2 0,-1 1 0,0 3 0,0 1 0,0 1 0,-1 3 0,1 1-71,-37-12 86,-2-1-876,0 0-2857,0 0-1388,0 0-2730</inkml:trace>
  <inkml:trace contextRef="#ctx0" brushRef="#br0" timeOffset="65071.734">6805 1752 5120,'3'-1'429,"0"0"1,0 0-1,0 0 1,1 0-1,-2-1 1,1 1-1,0-1 1,0 0 0,0 1-1,-1-1 1,1 0-1,2-3-429,-4 3 173,0 1 0,0-1 0,0 0 0,0 0 0,-1 0 0,1 0 0,0 0 0,-1 0 0,1 0 0,-1 0 0,0-1 0,0 1 0,0 0 0,0 0 0,0 0 0,0 0 0,0 0 0,-1 0 0,1 0 0,-1 0 0,0 0 0,0-2-173,-1-1 41,0 0 1,0 0 0,0 0-1,-1 0 1,0 0 0,0 1-1,0-1 1,-1 1 0,1 0-1,-1 0 1,0 0 0,0 1-1,-1-1 1,1 1 0,-1 0-1,1 0 1,-1 0 0,0 1-1,0 0 1,0 0 0,-1 0-1,1 0 1,0 1 0,-1 0-1,1 0 1,-1 1 0,1-1-1,-1 1 1,1 0 0,-1 1-1,1-1 1,-1 1 0,1 0-1,0 0 1,-1 1 0,1 0-1,0 0 1,0 0 0,0 0 0,0 1-1,0 0 1,1 0 0,-1 0-42,-3 4-1,0 0 1,0 1 0,1 0 0,-1 0 0,2 0 0,-1 1-1,1 0 1,1 0 0,-1 0 0,2 1 0,-1 0 0,0 4 0,-5 14 7,2 0 1,1 0 0,-4 29-8,11-52 31,-1 0-1,1 0 1,0 0 0,0 0 0,0 0-1,1 0 1,0 0 0,0 0-1,0 0 1,1 0 0,-1 0 0,1 0-1,1 0 1,-1-1 0,0 1 0,2 1-31,2 1 52,0 0 0,0 0 0,0 0 0,1-1 0,0 0 0,0 0 0,1-1 0,-1 1 0,2-1-52,7 4 118,1-1 1,0 0-1,0-2 1,1 0-1,0-1 1,0 0-1,0-1 1,0-2-1,1 0-118,15-3 1415,-21-1-3847,0 2-7772,-13 0 5554</inkml:trace>
  <inkml:trace contextRef="#ctx0" brushRef="#br0" timeOffset="63792.996">5526 1916 8832,'0'0'256,"0"0"21,0 0 86,0 0 21,0 0 0,3-4-43,-1 2-338,113-176 855,-94 141-679,-2 0 1,-2-2-1,-1 0 1,0-8-180,-24 130 255,6-43-126,-4 37 639,3 1 0,4-1 0,11 74-768,-10-142 337,-1 1-564,0-7-5686,-1-3-444</inkml:trace>
  <inkml:trace contextRef="#ctx0" brushRef="#br0" timeOffset="64269.198">5870 1795 8704,'0'0'405,"13"19"2176,1-19-1921,0 0 0,-1-1 1,1 0-1,-1-1 0,4-2-660,39-4 475,-1 7 119,55 6-594,2 0 1091,-110-5-1005,-2 0-939,0 0-3115,0 0-875,0 0-426</inkml:trace>
  <inkml:trace contextRef="#ctx0" brushRef="#br0" timeOffset="92063.583">2111 5011 6784,'55'6'5930,"-44"-4"-5699,0-1 0,0 0 0,0 0 1,1-1-1,-1-1 0,2 0-231,242-34 1024,-232 35-1195,-21 0-1194,-2 0-1366,0 0-4671</inkml:trace>
  <inkml:trace contextRef="#ctx0" brushRef="#br0" timeOffset="92540.148">2121 5225 4992,'0'0'640,"28"4"6299,-14-1-6817,18 2 386,-1 0 0,1-3 1,0 0-1,-1-2 0,22-3-508,47-9 1338,11-6-1338,-72 12 430,-21 4 64,-15 2-3766,-1 0-3635,-2 0 1894</inkml:trace>
  <inkml:trace contextRef="#ctx0" brushRef="#br0" timeOffset="94480.696">3061 5179 8192,'0'0'405,"0"0"86,0 0 42,0 0 107,0 0 107,0 0-1,5-12 492,8-20-831,10-25-88,2 1 1,2 2-1,8-8-319,155-238 363,-187 298-360,0-20-28,-3 20-81,0 4-1,0 7 86,0 5 21,-1 2 0,-1-2 0,2-2 0,-1 75-23,4 125-82,1-83 366,7 99 502,-11-223-1237,1 12 1643,0-14-4035,1-1-3390,-2-2 1499</inkml:trace>
  <inkml:trace contextRef="#ctx0" brushRef="#br0" timeOffset="100883.088">6698 4141 9472,'-12'80'4868,"11"42"-3570,0-19-680,1-100-714,-9 219 939,10-127-9782,-1-95 3435</inkml:trace>
  <inkml:trace contextRef="#ctx0" brushRef="#br0" timeOffset="95052.811">3741 4968 7040,'0'0'896,"0"0"-43,0 0-149,0 0 43,0 0 21,0 0 0,0 0 0,25 0 874,66 2-559,-20-1-206,0-2 0,71-10-877,-72-8 512,-68 18-1258,-2 1-1942,0 0-1195,0 0-3135</inkml:trace>
  <inkml:trace contextRef="#ctx0" brushRef="#br0" timeOffset="95754.995">4454 4968 7936,'37'14'2482,"-34"-11"-2254,1-1 0,-1-1 1,1 1-1,0 0 0,0-1 0,0 0 0,0 0 0,0 0 0,0 0 0,0-1 1,4 1-229,3-3 139,0 0 0,0 0 0,1-1 1,-1 0-1,-1-1 0,1-1 0,-1 1 0,1-2 1,-2 1-1,1-1 0,0-1 0,-1 0 1,0 0-1,-1-1 0,0 0 0,0 0 0,-1-1 1,0 0-1,2-4-139,-8 11 8,-1 1 1,1-1 0,-1 0-1,1 0 1,-1 1 0,0-1-1,1 0 1,-1 0-1,0 0 1,-1 0 0,1 0-1,0 1 1,0-1-1,-1 0 1,1 0 0,-1 0-1,1 1 1,-1-1-1,0 0 1,0 1 0,0-1-1,0 1 1,0-1 0,0 1-1,0-1 1,0 1-1,-1 0 1,1-1 0,-1 1-1,1 0 1,-1 0-1,1 0 1,-1 0 0,1 0-1,-1 1 1,0-1-1,0 0-8,-7-4 18,-1 1 0,1-1 0,-1 2 1,0-1-1,0 2 0,-2-1-18,5 2-13,-1 1 0,1 0 0,0 0 1,0 1-1,-1 0 0,1 0 1,0 0-1,0 1 0,0 0 1,0 1-1,0 0 0,1 0 1,-1 0-1,1 1 0,0 0 1,0 0-1,0 0 0,0 1 1,1 0-1,0 0 0,0 0 1,0 1 12,-11 11-18,2 1 1,0 1-1,1 1 1,0-1-1,2 2 1,-2 6 17,9-19 20,0 1 0,0 0 0,1 0 0,1 0-1,-1 0 1,1 0 0,1 1 0,0-1 0,0 0 0,1 1 0,0-1 0,1 1 0,0-1 0,0 1 0,1-1 0,0 0 0,1 1-20,0-3 40,0 0 0,1 0-1,0-1 1,0 1 0,0-1 0,1 0-1,-1 0 1,2-1 0,-1 1-1,1-1 1,-1 0 0,1-1-1,1 1 1,-1-1 0,0 0-1,1-1 1,0 0 0,0 0-1,0 0 1,0-1 0,2 0-40,8 2 14,-1-1 0,1-1 1,0-1-1,0 0 0,0-1 0,-1-1 1,1-1-1,0 0 0,0-1 1,9-4-15,37-14-3309,-9-7-4917,-35 15 2957</inkml:trace>
  <inkml:trace contextRef="#ctx0" brushRef="#br0" timeOffset="96097.384">4892 4871 8192,'0'0'405,"0"0"150,0 0 298,0 0 107,0 0-128,0 0-43,3 14 86,11 34-137,2 0 0,2-1 0,2-1 0,2 0 0,24 36-738,-45-80 9,1 1-1,-1-1 1,1 1-1,-1-1 1,1 0 0,0 0-1,0 0 1,0 0-1,0 0 1,0 0-1,1 0 1,-1-1-1,0 1 1,1-1-1,-1 0 1,1 0-1,0 0 1,-1 0-1,1 0 1,0 0-1,0-1-8,22-7-3613,1-17-6371,-16 11 7403</inkml:trace>
  <inkml:trace contextRef="#ctx0" brushRef="#br0" timeOffset="96377.112">5139 4838 10496,'-2'2'277,"-77"71"2910,-33 41-3187,81-78-452,2 1 0,-19 32 452,34-44-10816,14-25 9600</inkml:trace>
  <inkml:trace contextRef="#ctx0" brushRef="#br0" timeOffset="96688.515">5317 4835 9344,'-9'11'416,"1"0"0,0 1 1,1-1-1,0 1 0,1 1 1,0-1-1,1 1 0,1 0 1,0 0-1,1 1 0,0-1 1,-1 13-417,0 23 884,2 1 0,5 48-884,-1-38 126,4 22 327,3 0-1,4-1 1,4 3-453,2 12-3010,-3 3-5514,-14-84 4386</inkml:trace>
  <inkml:trace contextRef="#ctx0" brushRef="#br0" timeOffset="97058.427">5258 4871 9600,'0'0'149,"32"-13"1878,-22 13-1693,0 0 0,0 1 0,0 0 1,-1 1-1,1 0 0,-1 0 0,1 1 1,6 3-335,74 35 1296,-72-33-1149,-1 0 234,0 1 1,-1 0-1,0 1 1,0 1-1,-1 0 1,13 13-382,-25-21 89,-1 0 1,1 0-1,-1 0 1,0 0 0,0 0-1,0 0 1,0 1-1,-1-1 1,1 1-1,-1-1 1,0 1-1,0-1 1,0 1-1,0 0 1,-1 0-1,0 0-89,0 0 35,-1 0 0,1 0 0,-1 0 0,0 0 0,-1-1 1,1 1-1,-1 0 0,1-1 0,-1 1 0,0-1 0,0 0 0,-1 1 0,1-1 0,-1 0 0,0-1 0,1 1 0,-1 0 0,-3 1-35,-6 6 79,-1-1 0,-1 0 0,0-1 0,0-1 0,0 0 0,-1-1 1,0 0-1,-14 3-79,-4-1-304,1-1 1,-1-2-1,-25 1 304,30-6-2666,4-4-427</inkml:trace>
  <inkml:trace contextRef="#ctx0" brushRef="#br0" timeOffset="98951.286">5898 4457 6528,'0'2'245,"1"-1"0,-1 1 0,1-1 0,-1 1 0,0-1 0,1 1 0,-1-1 0,0 1 0,0 0-1,0-1 1,0 1 0,-1-1 0,1 1 0,0-1 0,-1 1-245,-15 43 269,9-30 33,-8 25 116,-3 5 490,1 1-1,0 12-907,13-40 150,1 0 1,0 0-1,2 0 0,0 1 1,0-1-1,2 0 0,2 16-150,10 45 363,2 0 1,5 1-364,-12-49 60,2-1 0,2 0 0,0 0 1,2-1-1,1-1 0,11 15-60,9-6-3370,-17-22-4694</inkml:trace>
  <inkml:trace contextRef="#ctx0" brushRef="#br0" timeOffset="100232.884">6021 4914 6400,'20'5'3742,"-1"-1"0,1 0 0,12-1-3742,109-3 2874,-98-2-2795,-1 3-1,1 0 0,5 4-78,-25-4 1317,-17-1-5131,0 1-6616,-6-1 3518</inkml:trace>
  <inkml:trace contextRef="#ctx0" brushRef="#br0" timeOffset="101422.571">6812 4484 9984,'13'-21'5259,"19"-42"-4635,-9 19-235,96-178 890,-118 218-1279,-1 3 0,0 1 0,1-1 0,-1 0 0,0 0 0,1 0 0,-1 0 0,1 1 0,-1-1 0,1 0 0,0 0 0,-1 1 0,1-1 0,0 0 0,-1 1 0,1-1 0,0 1 0,0-1 0,-1 1 0,1-1 0,0 1 0,0 0 0,0-1 0,0 1 0,0 0-2,-1-1-1,0 1 0,1-1 0,-1 1 0,1-1 0,-1 1 0,1 0 0,0-1 0,-1 1 0,1 0 1,-1-1-1,1 1 0,-1 0 0,1 0 0,0 0 0,-1 0 0,1-1 0,0 1 0,-1 0 0,1 0 1,-1 0-1,1 0 0,0 0 0,-1 1 0,1-1 0,0 0 0,-1 0 0,1 0 0,-1 0 0,1 1 1,0-1-1,-1 0 0,1 1 0,-1-1 0,1 0 0,-1 1 0,1-1 0,-1 1 0,1-1 0,-1 1 1,0-1-1,1 1 0,-1-1 0,0 1 0,1-1 0,-1 1 3,3 22 11,-3-22-17,14 117 134,6-1 0,19 57-128,-38-168-7,0-2 34,0 1 0,0 0 0,0-1-1,1 1 1,-1-1 0,1 1 0,1-1 0,-1 0-1,0 0 1,1 0 0,0 0 0,0 0 0,2 2-27,-4-5-252,1 0 1,-1 0-1,1 1 0,-1-1 1,1 0-1,-1 0 0,1 0 1,0-1-1,-1 1 0,1 0 1,0-1-1,-1 1 1,1-1-1,0 1 0,0-1 1,0 0-1,0 0 0,-1 0 1,3 0 251,14-13-7962,-14 8 6007,7-6-200</inkml:trace>
  <inkml:trace contextRef="#ctx0" brushRef="#br0" timeOffset="101747.012">7336 4175 10880,'-1'3'87,"1"1"1,-1 0 0,0-1-1,-1 1 1,1-1-1,-1 0 1,1 1 0,-1-1-1,0 0 1,0 0 0,-1 0-1,1 0 1,0 0-1,-1 0 1,0-1 0,0 0-1,0 1 1,0-1 0,0 0-1,0 0 1,0 0-1,-3 0-87,-24 20 633,10 0-409,1 1 1,0 0 0,2 1 0,1 1 0,1 1-1,1 0 1,-1 7-225,-4 4 201,-1 0 0,-2-2 0,-6 7-201,0-4 144,-3 5-606,9-18-5108,21-24 983,1-1 1110</inkml:trace>
  <inkml:trace contextRef="#ctx0" brushRef="#br0" timeOffset="102067.573">7428 4159 11520,'-4'16'289,"2"-1"0,0 0 0,0 1 0,2 0 0,0-1 0,0 1 0,2-1 0,0 1 0,1 2-289,3 34 684,-4-17-916,10 148 2373,-9-60-7826,-3-122 906,0-1 449</inkml:trace>
  <inkml:trace contextRef="#ctx0" brushRef="#br0" timeOffset="102708.23">6618 5056 10496,'22'4'401,"1"-1"0,0-1 0,1-1 1,-1-1-1,0-1 0,0-1 0,0-1 1,0-1-1,16-5-401,77-9 1231,-48 12-970,92-7 801,6 7-1062,-142 6 795,-5-1-2662,-3 1-6746,-16 0 3813</inkml:trace>
  <inkml:trace contextRef="#ctx0" brushRef="#br0" timeOffset="103357.389">6755 5372 3456,'0'0'533,"0"0"193,0 0 447,0 0 64,0 0-149,0 0-21,0 0-235,0 0-22,0 0 193,0 0 42,0 0-298,12-22 597,-9 19-1307,0 0-1,0 0 1,1 0 0,-1 0-1,1 1 1,0-1 0,-1 1-1,1 0 1,0 0 0,0 1 0,1-1-1,-1 1 1,0 0 0,1 0-1,-1 0 1,0 0 0,1 1 0,-1 0-1,1 0 1,-1 0 0,1 0-1,-1 1 1,0 0 0,1 0-1,3 1-36,-5 0 12,0-1 0,0 1 0,0-1 0,0 1 0,-1 0 0,1 0 0,-1 1 0,1-1 0,-1 0 0,1 1-1,-1-1 1,0 1 0,0 0 0,-1 0 0,1 0 0,-1 0 0,1 0 0,-1 0 0,0 0 0,0 0 0,0 1 0,0-1-1,-1 0 1,1 1 0,-1-1 0,0 0 0,0 1 0,0-1 0,-1 0 0,1 1 0,-1-1 0,0 0 0,0 1-1,0 1-10,-4 8-3,0 1 1,0-1 0,-1 0-1,-1-1 1,0 0 0,0 0-1,-1 0 1,-1-1 0,0 0-1,-9 8 2,-1 0 33,-2-2-1,1 0 1,-2-1-1,0 0 1,-9 2-33,15-6 422,18-7 259,32-7 250,-21 1-1088,51-6-1692,27-9 1849,-23 4-5061,1 3-3772,-49 6 7318</inkml:trace>
  <inkml:trace contextRef="#ctx0" brushRef="#br0" timeOffset="103921.909">7253 5258 13056,'0'0'256,"-12"41"1941,-23 145-576,-4 135-426,42-321-1069,0 0 0,0 0 1,0 0-1,0-1 0,0 0 1,0 1-1,0-1 0,0 0 1,0 0-1,0 0 1,0-1-1,-1 1 0,1-1-126,52-16 0,-38 18 115,0 0-1,0 1 1,-1 1-1,1 0 0,-1 1 1,1 1-1,6 3-114,35 7-1464,2-8-5446,-60-6-1644</inkml:trace>
  <inkml:trace contextRef="#ctx0" brushRef="#br0" timeOffset="104487.082">7640 4326 12288,'0'0'256,"0"0"21,0 0 107,12 10 896,11 14-290,-2 1 0,0 0 0,8 16-990,19 24 635,-36-50-455,0 0 0,-2 0 1,0 1-1,0 1 0,-2 0 0,0 0 0,0 0 0,-2 1 0,0 0 1,-2 0-1,0 1 0,0 0 0,-2-1 0,0 1 0,-2 0 0,0 0 1,-1 0-1,-1 2-180,-5 32 312,-2 0-1,-3-1 1,-8 19-312,-25 66 1208,13-47-3667,5-16-3022,1 0-4167,26-73 6533,0-1 1366</inkml:trace>
  <inkml:trace contextRef="#ctx0" brushRef="#br0" timeOffset="-69296.486">598 4930 7424,'0'0'256,"0"0"64,0 0 256,0 0 64,0 0 0,0 0-22,0 0-63,0 0 42,0 0-42,0 0 0,0 0-214,-27-5 790,15 3-1031,-1 0 1,1 1 0,0 0 0,-1 1-1,1 0 1,-1 1 0,1 1-1,-1 0 1,1 0 0,0 1 0,0 1-1,0 0 1,1 1 0,-1 0 0,1 0-1,0 1 1,1 1 0,-5 4-101,4-5 56,2 1 0,-1 0 0,1 1 0,0 0 0,1 0 0,0 1 0,0 0 0,0 2-56,5-6 2,0 0 1,1 0-1,0 0 1,0 1-1,0-1 1,0 1-1,1 0 1,0-1-1,0 1 1,1 0-1,0 0 1,0-1-1,0 1 1,0 0-1,1 0 1,0-1 0,1 4-3,3 12-6,1-1 1,1 1 0,1-2-1,1 1 1,9 16 5,-12-26 74,0 0 0,0 0 0,1-1 1,1 1-1,-1-2 0,2 1 0,-1-1 0,1 0 0,0-1 1,0 0-1,7 3-74,-11-8 85,1 0 0,-1 0 0,1 0 1,-1-1-1,1 0 0,0 0 0,0-1 1,-1 1-1,1-1 0,0 0 0,0-1 1,0 0-1,5-1-85,33-10-396,-5-5-3345,-26 10-6051</inkml:trace>
  <inkml:trace contextRef="#ctx0" brushRef="#br0" timeOffset="-68784.832">1033 5018 10112,'0'0'533,"0"0"128,0 0 193,-42-2 2047,28 7-2823,0 0 1,0 2 0,0-1-1,1 2 1,0 0-1,0 0 1,1 2-1,0-1 1,-10 11-79,13-11 32,1-1-1,0 2 1,0-1 0,1 1 0,0 0-1,1 1 1,0-1 0,0 1 0,1 1-1,1-1 1,0 1 0,-1 7-32,4-13 50,0 0-1,1 1 1,0-1 0,0 0-1,1 0 1,0 0 0,0 0 0,0 0-1,1 0 1,-1 0 0,2 0-1,-1 0 1,1-1 0,-1 1-1,1-1 1,1 0 0,-1 0 0,1 0-1,0 0 1,0-1 0,1 1-1,-1-1 1,1 0 0,0 0 0,0-1-1,0 0 1,0 1 0,1-2-1,2 2-49,5 2-227,-1 0 0,1-1-1,0 0 1,0-1-1,1-1 1,3 1 227,-4-2-1439,-1-1 1,1 0-1,-1-1 1,1 0-1,-1 0 0,6-2 1439,13-3-5162</inkml:trace>
  <inkml:trace contextRef="#ctx0" brushRef="#br0" timeOffset="-68292.509">1227 5220 12032,'6'16'3102,"-3"-35"52,1-12-2733,10-7 29,2 1 0,2 0 0,8-11-450,7-15 164,-33 62-164,0 0 0,1 0 0,-1 0 0,1 0 0,-1 0 0,0 0 0,1 0 0,0 0 0,-1 0 0,1 0 0,-1 1 0,1-1 0,0 0 0,0 0 0,0 1 0,-1-1 0,1 0 0,0 1 0,0-1 0,0 1 0,0-1 0,0 1 0,0-1 0,0 1 0,0 0 0,0 0 0,0-1 0,0 1 0,0 0 0,1 0 0,0 1 0,-1 0 0,1 0 0,-1 0 0,1 0 0,-1 0 0,0 0 0,1 1 0,-1-1 0,0 0 0,0 1 0,0-1 0,0 1 0,0-1 0,0 1 0,0 0 0,0 0 0,4 12 0,1-1 0,-2 1 0,0 1 0,0 0 0,11 61 2,-2-5-6,14 36 4,-20-84 4,1 0 0,2-1 0,0 0 0,1-1 0,0 0 0,11 12-4,-21-31 28,0 0 0,0-1 0,0 0 1,1 1-1,-1-1 0,0 1 0,1-1 1,-1 0-1,0 0 0,1 0 0,0 0 1,-1 0-1,1 0 0,-1 0 0,1-1 1,0 1-1,0 0 0,0-1-28,-1 0-122,1 0-1,-1 0 1,0 0 0,0 0 0,0-1-1,0 1 1,0 0 0,1-1 0,-1 1-1,0-1 1,0 1 0,0-1 0,0 0-1,0 1 1,0-1 0,0 0-1,-1 0 1,1 0 0,0 0 0,0 1-1,0-2 123,4-6-1671,0 0 0,0-1-1,-1 0 1,0 0 0,-1 0-1,1-3 1672,1-2-2845,6-15-803</inkml:trace>
  <inkml:trace contextRef="#ctx0" brushRef="#br0" timeOffset="-67986.529">1707 5062 8064,'0'0'768,"-6"28"5034,-14-9-5317,-1 0 0,-1-2 0,-1-1 0,-1-1 0,0-1 0,-4 2-485,-52 31 226,12 3 172,21-13-1952,14-14-4010,22-16-2030</inkml:trace>
  <inkml:trace contextRef="#ctx0" brushRef="#br0" timeOffset="-67645.999">1752 4867 10240,'0'0'384,"0"0"149,0 0 619,16 17 2091,-4 6-2749,-1 0 1,0 1 0,-2 0 0,-1 0 0,0 1-1,-2 0 1,-1 1 0,-1 1-495,5 55 1247,-1 71-1247,-7-133 97,-1 0 0,-2 0 0,0 0 0,-1 0 0,-1 0 0,0-1 0,-2 0 0,0 0 0,-1 0 0,-3 3-97,3-8-523,-1-1 0,0 0 0,-1 0 0,-1-1 0,0 0 0,-1 0 523,0 0-1875,-1-2 0,0 0 0,0 0 0,-1-1 0,-1-1-1,-4 3 1876,-34 13-7210</inkml:trace>
  <inkml:trace contextRef="#ctx0" brushRef="#br0" timeOffset="-60368.106">158 4042 7168,'0'0'277,"0"0"171,0 0 384,0 0 64,0 0-384,0 0-85,0 0-214,0 0 0,0 0-63,0 0-22,0 0 0,0 0 0,4-4-22,9-9-57,1 0 0,0 1 0,1 0-1,0 2 1,1-1 0,0 2 0,1 0-1,-1 1 1,2 1 0,-1 0 0,1 2-1,0 0 1,0 0 0,3 2-49,-18 2 11,0 1 0,-1 0 0,1 0 0,0 0 1,0 0-1,-1 0 0,1 1 0,0-1 0,0 1 0,-1 0 0,1 0 1,0 0-1,-1 0 0,1 0 0,-1 0 0,0 1 0,1-1 0,-1 1 0,0 0 1,0-1-1,0 1 0,0 0 0,0 0 0,0 1 0,-1-1 0,1 0 1,-1 1-1,1 0-11,3 8 42,-1 0 1,-1 1 0,0-1 0,0 0 0,-1 1 0,0 5-43,-1-7 86,1 1 1,0-1 0,0 0 0,1 1 0,3 4-87,-5-13 33,0-1 0,0 1 0,0-1 1,0 1-1,1-1 0,-1 1 0,0-1 1,1 0-1,-1 1 0,1-1 0,0 0 1,-1 0-1,1 0 0,0-1 0,0 1 1,-1 0-1,1-1 0,0 1 0,0-1 1,0 1-1,0-1 0,0 0 0,0 0 1,0 0-1,0 0 0,0 0 0,0 0 1,-1 0-1,1-1 0,0 1 0,0-1 1,0 0-1,1 0-33,9-3 79,1-1 0,-1-1 1,-1 0-1,9-6-79,-2 2 15,-16 9-420,-2 1-982,0 0-576,0 0-1599,0 0-107,0 0 1194</inkml:trace>
  <inkml:trace contextRef="#ctx0" brushRef="#br0" timeOffset="-59896.975">714 3909 7552,'1'3'313,"0"-1"1,0 1-1,1-1 1,-1 1-1,0-1 1,1 0-1,0 1 1,-1-1-1,1 0 1,0 0-1,0 0 1,0-1-1,0 1 0,1 0 1,-1-1-1,2 1-313,0 1 96,0 0 0,0 1 0,-1-1-1,1 1 1,-1-1 0,1 1-1,-1 0 1,0 2-96,-2-3 50,0 0 1,0 0-1,-1 0 0,0 1 1,0-1-1,0 0 0,0 0 1,0 1-1,-1-1 0,1 0 1,-1 0-1,0 0 0,0 0 1,0 0-1,0 0 0,0 0 1,-1 0-1,0 1-50,-35 53 306,33-51-238,-10 13 143,0-2 147,2 1 0,0 0 0,1 1 0,-7 16-358,17-34 127,1-1 1,0 0 0,0 0-597,0 0-2389,0 0-1174,0 0-2304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4:20:59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9728,'42'8'5326,"28"-12"-4942,-43 2 178,168-11 1123,-193 13-1579,-2 0 22,43-9-3331,-41 9 1991,12-2-4847,6-1-1258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4:21:03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1 5248,'7'4'294,"-1"0"0,0 1 0,0 0 0,-1 0 1,0 1-1,0-1 0,0 1 0,0 0 0,-1 1 0,0-1 0,0 1 1,2 6-295,34 87 876,-40-98-824,5 14 169,-2 1-1,0-1 1,-1 1-1,0-1 0,-2 1 1,0 0-1,-2 14-220,1 19 1188,0-49-1161,1 0 1,-1 0-1,1 0 1,-1 0-1,0 0 1,1 0-1,-1 0 1,0 0-1,0-1 1,0 1-1,1 0 1,-1-1-1,0 1 1,0 0-1,0-1 1,0 1-1,0-1 1,0 1-1,0-1 1,-1 0-1,1 1 1,0-1-1,0 0 1,0 0-1,0 0 1,0 0-1,-1 0-27,-31 2 367,22-4-314,-1-1-1,0-1 0,1 0 0,0 0 1,0-1-1,0-1 0,1 0 0,0 0 1,0-1-1,0 0 0,1-1 0,0 0 1,0 0-1,1-1 0,0 0 0,1-1 1,0 0-1,1 0 0,-1 0 1,-3-10-53,8 14 3,1 0 1,-1 0-1,1 0 1,0 0-1,1 0 1,0 0-1,-1 0 1,2 0-1,-1 0 1,1 0-1,0 0 1,0 0-1,1 0 1,-1 0-1,1 0 1,2-3-4,1 1 3,-1 0 1,1 1-1,0 0 1,0 0 0,1 0-1,0 0 1,0 1 0,1 0-1,-1 0 1,1 1 0,1-1-4,2 0 1,0 0 1,-1 0 0,2 1 0,-1 0-1,0 1 1,1 0 0,0 1 0,0 0 0,0 0-1,1 1 1,-1 1 0,0 0 0,1 1-1,-1 0 1,0 0 0,1 1 0,-1 1 0,1 0-2,34 15-409,-38-13 1,0 0 0,0 0-1,1-1 1,0 0 0,0-1 0,0 0 0,0 0 0,0-1 0,0 0 0,0-1-1,0 0 1,1-1 0,-1 1 0,9-3 408,-17 2-5653,-1 1 3605</inkml:trace>
  <inkml:trace contextRef="#ctx0" brushRef="#br0" timeOffset="1005.523">649 351 6016,'0'0'277,"0"0"128,0 0 193,0 0 42,0 0 0,0 0-43,0 0-149,0 0 0,0 0-128,-29-30 1323,25 27-1614,0 1 0,-1-1 1,1 1-1,-1 0 0,0 0 0,0 1 1,0-1-1,0 1 0,0 0 1,0 0-1,0 1 0,0-1 0,0 1 1,0 0-1,0 1 0,0-1 1,0 1-1,0 0 0,0 0 0,0 1 1,0-1-1,-3 2-29,-9 4 50,1 0 1,-1 2-1,1 0 0,0 0 1,-7 7-51,18-12 0,0 1 1,0-1 0,1 1-1,0-1 1,0 1 0,0 1-1,0-1 1,1 0 0,0 1-1,0 0 1,1-1 0,-1 1-1,1 0 1,1 0 0,-1 1-1,0 4 0,1-7 22,1-1 0,-1 1-1,1-1 1,0 1 0,0-1 0,1 0-1,-1 1 1,1-1 0,-1 1-1,1-1 1,0 0 0,0 1-1,0-1 1,1 0 0,-1 0-1,1 0 1,0 0 0,0 0-1,0 0 1,0-1 0,0 1-1,1-1 1,-1 1 0,1-1-1,0 0 1,0 0 0,-1 0 0,1 0-1,0 0 1,3 0-22,9 3 158,1 0 0,0-1 1,1-1-1,-1-1 0,0 0 0,1-1 0,-1-1 1,1-1-1,-1 0 0,1-1 0,-1 0 1,2-2-159,3 4 471,-15 2-5230,-6-2-2985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7:21.88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44 10368,'4'1'256,"0"0"1,-1-1-1,2 1 0,-1 0 1,0-1-1,0 0 1,0 0-1,0-1 0,0 1 1,0-1-1,0 1 1,0-1-1,0-1 1,0 1-1,-1 0 0,2-2-256,21-5-134,-4 1 168,0 1 1,0 1 0,1 0 0,0 2 0,0 1 0,0 1 0,0 1 0,0 0 0,0 2 0,-1 1 0,15 4-35,-36-7-2304,-1 0-6144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4:20:59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0 160 7040,'0'0'384,"0"0"42,0 0 193,0 0 149,0 0 107,0 0 21,0 0 21,0 0-21,0 0-384,0 0-43,0 0-63,0 0-44,0 0-84,0 0-44,0 0-63,23-8 426,29-2-120,0 1-1,0 3 0,50 1-476,-64 5 521,-28 0-4094,3 0-3956,-13 0 2879</inkml:trace>
  <inkml:trace contextRef="#ctx0" brushRef="#br0" timeOffset="3450.13">654 150 7680,'0'0'128,"35"-4"3669,58-10-3286,1 4 0,68 3-511,22-1 301,-5 0 543,2 8-844,-65 1 820,-113-1-714,5-2-660,-7 1-2326,-1 1-896,0 0-1280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4:22:26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64 8064,'0'0'128,"0"0"0,0 0 0,0 0 42,0 0 193,0 0 106,0 0-42,0 0 0,0 0-235,0 0-64,0 0 0,0 0 0,4 4 0,11 12-30,-1 1 1,0 0 0,-1 1-1,-2 1 1,2 2-99,-7-11 58,-1 1 0,0-1 0,0 1 0,-1 0 0,-1 0 0,0 1 0,0-1-1,-1 1 1,0-1 0,-1 1 0,-1 0-58,0-5 97,0-1-1,-1 0 0,0 0 1,0 1-1,-1-1 1,1 0-1,-1 0 0,-1 0 1,1 0-1,-3 3-96,4-7 44,-1 0 0,1 0 0,-1 0 1,0 0-1,0-1 0,1 1 0,-1 0 0,0-1 0,0 0 0,0 1 0,-1-1 0,1 0 0,0 0 1,0 0-1,-1-1 0,1 1 0,0 0 0,-1-1 0,1 0 0,0 1 0,-1-1 0,1 0 0,-1 0 1,1 0-1,-1-1 0,1 1 0,-3-1-44,-16-2-22,14 2 105,-1 0 1,1-1-1,0 0 1,-1 0 0,1 0-1,-6-3-83,10 3 13,0 0 1,1 0-1,-1 0 0,0 0 0,1-1 0,0 1 1,0-1-1,-1 1 0,1-1 0,1 0 1,-1 0-1,0 0 0,1 0 0,-1 0 0,1 0 1,0 0-1,-1-4-13,-8-35 43,2-1-1,2-1 1,2 1 0,2-1-1,1-16-42,1 58-17,0 0 0,1 0 0,-1 0-1,0-1 1,1 1 0,-1 0 0,1 0-1,-1 0 1,1 0 0,0 0 0,0 0-1,0 0 1,0 0 0,0 0 0,1 1 0,-1-1-1,0 0 1,1 1 0,-1-1 0,1 1-1,0-1 1,1 0 17,2 0-23,-1-1 0,0 1 0,1 1-1,-1-1 1,1 1 0,0-1 0,0 2 0,-1-1 0,1 0-1,3 1 24,8 0-40,0 0 0,-1 1-1,1 1 1,0 0-1,-1 2 1,3 0 40,-3 0-22,48 21-233,-51-19 255,-9-5-3,1 2 38,-1-1 0,1 1 0,0-1 0,0 0 0,0 0 0,0-1 0,0 1 0,1-1 0,-1 0 0,0 0 0,1 0 0,-1-1 0,1 0 0,-1 0 0,1 0 0,-1 0 0,1 0 0,-1-1 0,0 0 1,1 0-1,-1 0 0,4-2-35,5-3-22,-7-2-127,-5 7-192,-1 1-107,0 0-256,0 0-171,0 0-405,0 0-555,0 0-2218,0 0-960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4:22:15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176 570 7296,'1'-1'127,"0"1"0,0-1 1,1 0-1,-1 1 0,0-1 1,1 1-1,-1-1 0,0 1 1,1 0-1,-1-1 0,1 1 1,-1 0-1,1 0 0,-1 0 1,1 0-1,-1 0 1,0 1-1,1-1 0,-1 0 1,1 1-1,-1-1 0,0 1 1,1-1-1,-1 1 0,0 0 1,1 0-128,2 2 84,0 0 0,0 0 0,-1 0 0,0 0 0,1 1 1,-1 0-1,-1-1 0,1 1 0,0 2-84,4 4 41,-2 1-1,1-1 1,-2 2-1,1-1 1,-2 0-1,1 1 1,-1 3-41,-2-3 80,0-1 0,-1 1 0,0 0 0,-1 0 0,0 0 0,-1 0 0,0 0 0,-1-1 0,0 1 0,-1-1 0,-1 0 0,1 0 0,-2 0 0,1-1 0,-2 1 0,-2 3-80,7-13 42,1 1 1,-1 0 0,1-1-1,-1 1 1,0-1 0,1 0 0,-1 1-1,0-1 1,0 0 0,0 0-1,0 0 1,0 0 0,-1-1 0,1 1-1,0 0 1,0-1 0,0 0-1,-1 1 1,1-1 0,-2 0-43,-1-1 55,1 1 0,-1-1 0,1 0 0,0 0 0,0-1 0,-1 0 1,1 1-1,0-1 0,0 0 0,-2-2-55,-5-4 86,0 0-1,0-1 1,1 0 0,0-1 0,0 0 0,-4-7-86,7 7 13,-1 0 0,2 0 1,-1-1-1,1 0 0,1-1 1,0 1-1,1-1 0,0 0 1,1 0-1,0 0 0,1-1 1,0 0-14,1 6 4,1 0 0,0 0 1,0 1-1,1-1 0,0 0 1,0 1-1,0-1 0,1 0 1,0 1-1,0 0 1,1-1-1,0 1 0,0 0 1,0 0-1,1 1 0,0-1 1,0 1-1,0 0 0,1 0 1,-1 0-1,1 0 1,5-2-5,-5 3-5,0 0 0,0 1 0,0-1 1,1 1-1,-1 1 0,1-1 0,0 1 1,-1 0-1,1 0 0,0 1 0,1-1 1,-1 2-1,0-1 0,0 0 0,0 1 1,1 0-1,3 1 5,5 2-27,1 1 0,-1 0 0,1 2 0,-1-1 0,12 8 27,45 16-40,-69-28-27,0 0 1,0 0-1,0 0 1,0-1-1,0 1 1,1-1-1,-1 0 0,0 1 1,0-1-1,0-1 1,0 1-1,0 0 1,0-1-1,0 0 1,0 1-1,0-1 1,1-1 66,-2 1-2560,-2 1-5013</inkml:trace>
  <inkml:trace contextRef="#ctx0" brushRef="#br0" timeOffset="507.549">556 885 8064,'-1'-5'547,"0"0"0,0 0 0,0 0 0,0 0 0,-1 0 0,0 0 0,0 1 0,-2-4-547,3 6 17,-1 1 1,1-1-1,0 1 0,-1 0 0,1 0 1,-1 0-1,1-1 0,-1 1 0,1 1 1,-1-1-1,0 0 0,1 0 1,-1 1-1,0-1 0,0 1 0,1-1 1,-1 1-1,0 0 0,0-1 0,0 1 1,0 0-1,0 0 0,1 1 0,-1-1 1,0 0-1,0 1 0,0-1-17,-6 2 2,0 0-1,1 1 0,-1 0 0,0 0 1,1 1-1,0 0 0,0 0 1,0 1-1,0 0 0,1 0 0,0 1 1,0-1-1,0 1 0,0 1 1,1-1-1,0 1 0,1 0 0,-2 2-1,4-5 0,-1 0 0,1 0 0,0 0 0,0 1 0,0-1 0,1 0 0,0 1 0,0 0 0,0-1 0,0 1 0,1-1 0,-1 1 0,1 0 0,0-1 0,1 1 0,-1 0-1,1-1 1,0 1 0,0 0 0,0-1 0,1 0 0,0 1 0,0-1 0,0 0 0,0 0 0,0 0 0,1 0 0,0 0 0,0 0 0,0-1 0,0 1 0,1-1 0,3 3 9,0-1 0,1 0 0,0-1 1,0 0-1,0 0 0,0 0 0,1-1 1,-1 0-1,1-1 0,0 0 0,0 0 1,0-1-1,0 0 0,8-1-9,44-2-2583,-42 0-4563</inkml:trace>
  <inkml:trace contextRef="#ctx0" brushRef="#br0" timeOffset="940.217">663 649 9088,'0'0'149,"0"0"86,0 0 42,0 0 64,0 0-63,20-4 767,44-4 1285,51-16-2330,26-3-218,-136 27-657,-1-1-4565,-4 1 534</inkml:trace>
  <inkml:trace contextRef="#ctx0" brushRef="#br0" timeOffset="1368.137">739 796 9088,'50'-8'997,"0"2"0,0 3 1,0 1-1,22 4-997,59 14 1536,-131-16-1323,0 0-447,0 0-1537,0 0-1237,0 0-3733</inkml:trace>
  <inkml:trace contextRef="#ctx0" brushRef="#br0" timeOffset="14544.326">1210 700 10368,'0'0'128,"0"0"0,0 0 42,0 0 172,0 0 63,0 0 86,0 0-22,0 0-170,0 0-65,0 0-84,0 0-22,0 0 0,0 0 0,36 8 149,-10-2-118,1-2-1,0-2 1,-1 0 0,3-1-159,85 6 368,-89-4-280,0-1 1,0-2 0,1 0-1,-1-2 1,4-1-89,53-3 197,125 14 571,-65-13-534,-134 4-213,-2-1 1,-3 2 63,5 0-64,-1 0-127,-5 0-427,-2 0-1217,0 0-4543,0 0-1536</inkml:trace>
  <inkml:trace contextRef="#ctx0" brushRef="#br0" timeOffset="17182.605">1553 243 9216,'0'0'128,"29"-15"1280,-24 13-1171,0 0 1,0-1-1,0 1 1,0-1-1,0 0 0,-1 0 1,0-1-1,1 1 1,-1-1-1,0 0 1,-1 0-1,1-1 1,-1 1-1,3-4-237,-4 2 89,0 0 0,0 1 0,-1-1 0,1 0 0,-1 0-1,0 0 1,-1 0 0,0 0 0,0 0 0,0 0 0,0 0 0,-1 0 0,-1-4-89,1 4 46,1 1 1,-2-1 0,1 1 0,-1-1 0,1 1 0,-1 0-1,-1-1 1,1 1 0,-1 0 0,0 1 0,0-1 0,0 0 0,-2 0-47,3 4 5,1-1 0,-1 1 0,-1 0 0,1-1 0,0 1 0,0 0 0,0 0 1,-1 1-1,1-1 0,0 0 0,-1 1 0,1-1 0,-1 1 0,1 0 0,0 0 1,-1 0-1,1 0 0,-1 0 0,1 1 0,-1-1 0,1 1 0,0-1 0,-1 1 1,1 0-1,0 0 0,0 0 0,0 0 0,0 0 0,-1 1 0,2-1 1,-3 2-6,-4 3 0,1 0 0,0 1 0,1-1 0,0 1 0,0 1 0,0-1 0,1 1 0,0 0 0,0 0 0,1 0 0,0 1 0,0 0 0,1-1 0,-1 9 0,1-9 0,1 0 0,0 0 0,0 1 0,1-1 0,0 1 0,1-1 0,0 1 0,0-1 0,0 1 0,1 0 0,1-1 0,0 0 0,0 1 0,0-1 0,1 0 0,1 3 0,-3-10 8,0 0 1,0 0-1,0 0 1,-1 0 0,1 0-1,0 0 1,1 0 0,-1-1-1,0 1 1,0 0 0,0 0-1,0-1 1,1 1 0,-1-1-1,0 1 1,0-1 0,1 1-1,-1-1 1,0 0 0,1 0-1,-1 0 1,0 0 0,1 0-9,3 0 30,-1 0 0,1 0 0,-1-1 1,1 0-1,-1 0 0,1 0 0,-1-1 1,1 0-31,1 0 31,-1 0 1,1-1 0,0 0-1,0 0 1,-1-1 0,0 1-1,0-1 1,0 0 0,0-1-1,-1 1 1,2-2-32,9-28 341,-14 33-448,-1 1-21,6 32 0,1 20 150,-2 1-1,-2 0 0,-2 1 1,-3-1-1,-2 0 0,-2 0 1,-5 9-22,11-60 87,0 0 0,-1 0 0,1 0 0,-1 0 0,1 0 0,-1-1 0,0 1 0,0 0 1,0 0-1,0-1 0,0 1 0,0-1 0,-1 2-87,2-3 29,0 0-1,-1 1 1,1-1 0,-1 0-1,1 0 1,-1 0 0,1 1 0,-1-1-1,1 0 1,-1 0 0,1 0-1,0 0 1,-1 0 0,1 0 0,-1 0-1,1 0 1,-1 0 0,1 0-1,-1 0 1,1 0 0,-1-1 0,1 1-1,-1 0 1,1 0 0,-1 0-1,1-1 1,0 1 0,-1 0 0,1 0-1,-1-1 1,1 1-29,-16-17-1017,2-6-3572,-2-10-2762,8-2 3865,3 2 2014</inkml:trace>
  <inkml:trace contextRef="#ctx0" brushRef="#br0" timeOffset="18103.8">1324 1297 12416,'2'-3'128,"76"-124"1135,-37 64-222,24-52-1041,-65 115 0,0 0 0,0 0 0,0 0 0,0 0 0,0 0 0,0 0 0,0 0 0,0-1 0,0 1 0,0 0 0,0 0 0,1 0 0,-1 0 0,0 0 0,0 0 0,0 0 0,0 0 0,0 0 0,0 0 0,0-1 0,1 1 0,-1 0 0,0 0 0,0 0 0,0 0 0,0 0 0,0 0 0,0 0 0,1 0 0,-1 0 0,0 0 0,0 0 0,0 0 0,0 0 0,0 0 0,0 0 0,1 0 0,-1 0 0,0 0 0,0 0 0,0 1 0,0-1 0,0 0 0,0 0 0,0 0 0,1 0 0,-1 0 0,0 0 0,0 0 0,0 0 0,0 0 0,0 0 0,0 1 0,0-1 0,0 0 0,0 0 0,0 0 1,0 0-1,0 0 0,0 0 0,1 1 0,-1-1 0,0 0 0,6 14-3,1 17 26,-6 10 130,-2 0 0,-1 0 0,-3 7-153,0-3 90,2 0 1,3 24-91,1-11 107,0-28-164,0 0 0,2 0 0,3 15 57,-5-48-4399,0-2 2494,0 1 252,1-9-3531</inkml:trace>
  <inkml:trace contextRef="#ctx0" brushRef="#br0" timeOffset="18694.016">1774 929 11904,'-4'7'21,"3"-6"86,1-1 21,0 0 21,-3 25 576,-21 92 98,9-46 324,-4 48-1147,16-97 145,2 0 0,1 1 1,0-1-1,2 1 0,0-1 1,2 0-1,3 10-145,-6-28 28,0-1 0,0 1 0,0 0 0,0-1 0,1 1 0,0-1 0,-1 0 0,1 1 0,1-1 0,-1 0 0,0 0 0,1 0 1,-1-1-1,1 1 0,0-1 0,0 1 0,0-1 0,1 1-28,-1-2 47,0 0 0,0 0 0,0 0 0,0 0-1,0-1 1,0 1 0,0-1 0,0 0 0,0 0 0,0 0 0,0 0 0,1 0 0,-1-1 0,0 1 0,0-1 0,0 0 0,2-1-47,2-1 68,-1 0 1,1 0 0,-1 0-1,0-1 1,0 0 0,-1-1-1,1 1 1,-1-1 0,0 0-1,0 0 1,-1-1 0,1 0-1,-1 1 1,0-1-1,-1-1 1,1 1 0,-1 0-1,-1-1-68,0 4 13,-1 0-1,0 0 0,0 0 0,0 0 0,0 0 0,-1 0 0,1 0 0,-1 0 0,0 0 0,0 0 0,0 0 0,0 0 1,0 0-1,-1 0 0,0 0 0,1 0 0,-1 0 0,0 0 0,0 0 0,-1 0 0,1 0 0,-1 0 0,1 1 0,-1-1 1,0 1-1,0-1 0,0 1 0,0 0 0,0 0 0,-1 0 0,1 0 0,-1 0 0,1 0 0,-1 1 0,0-1 1,1 1-1,-1 0 0,0 0 0,0 0 0,0 0 0,-2 0-12,-8-3 2,-1 2 0,1 0 0,-1 0 0,0 1 0,1 1 0,-1 0 0,0 1 0,-10 2-2,7 1-70,16-4-5239,0 1-5567,1-1 9212</inkml:trace>
  <inkml:trace contextRef="#ctx0" brushRef="#br0" timeOffset="19969.456">2258 955 14464,'-3'3'128,"-139"129"789,140-130-832,-5-2-63,3-9-44,1 0-84,3 7-22,22 29-22,-8-5 51,-1 1 1,-1 0-1,-1 1 0,7 24 99,18 39 2230,-28-128-1505,-21-199-35,0 38-207,9 69-278,-2 3-103,6-1 1,5 1-1,15-77-102,0 116-128,-19 89 0,-1 2 0,1-1 0,5 0 120,1 0-1,-1 0 1,0 1-1,0 0 1,0 0-1,1 0 1,-1 1-1,0 0 1,0 0-1,0 0 1,0 1-1,0 0 1,0 0-1,5 3 9,13 4-9,-6-5 9,-1 0-1,1-1 1,1 0-1,-1-2 1,0 0-1,0-1 0,3-1 1,29-5-86,45-11 86,-27 5-38,-10 4 41,1 3-1,0 2 0,29 3-2,-29 1 15,-57-1 91,-2 0-212,0 0-940,0 0-980,0 0-2966,0 0-277,0 0 1557</inkml:trace>
  <inkml:trace contextRef="#ctx0" brushRef="#br0" timeOffset="21876.202">2355 342 10368,'0'0'256,"31"-11"2282,-5 12-2182,0 2 0,-1 0-1,8 4-355,-7-2 199,0-1 0,1-1 0,8 0-199,-19-5-84,0-2-3766,-10 3-88,-4 1-2888</inkml:trace>
  <inkml:trace contextRef="#ctx0" brushRef="#br0" timeOffset="22232.77">2470 588 11264,'1'-2'64,"-1"1"0,1-1 0,0 1 0,0-1 0,0 1 1,1-1-1,-1 1 0,0-1 0,0 1 0,1 0 0,-1 0 1,1 0-1,-1 0 0,1 0 0,-1 0 0,1 0 0,0 0 1,0 1-1,-1-1 0,1 0 0,0 1-64,37 4 1468,-7 1-1190,-18-5-138,-1 0 0,0-1 0,1-1 1,-1-1-1,0 0 0,0 0 0,0-1-140,45-10 192,-43 13-2730,-12 1-8577,-3 0 9366</inkml:trace>
  <inkml:trace contextRef="#ctx0" brushRef="#br0" timeOffset="22699.991">2464 337 8960,'0'1'88,"-1"-1"1,1 0-1,-1 1 1,0-1-1,1 0 1,-1 1-1,1-1 1,-1 1-1,1-1 0,0 1 1,-1-1-1,1 1 1,-1-1-1,1 1 1,0-1-1,-1 1 1,1-1-1,0 1 1,0 0-1,0-1 1,-1 1-1,1 0 1,0-1-1,0 1 1,0-1-1,0 1 1,0 0-1,0-1 0,0 1 1,0 0-1,0-1 1,0 1-1,1 0 1,-1-1-1,0 1-88,2 39 153,-1-28 182,-1 283 1691,12-239-319,-12-55-1494,0-1-42,39 7 868,-35-5-1035,1-1 0,-1 0 0,1 0 0,-1 0 0,1-1 0,0 1 0,-1-1 0,1 0 1,0 0-1,0-1 0,-1 0 0,2 0-4,15-7-4629,-10 3-4395</inkml:trace>
  <inkml:trace contextRef="#ctx0" brushRef="#br0" timeOffset="23379.629">3101 368 10880,'3'-6'795,"-1"-1"0,1 1 0,-1-1 0,-1 1 0,1-1 0,-1-2-795,0 7 26,-1 0 0,0 0 0,1 0 0,-1 1 0,0-1 0,0 0 0,-1 0 0,1 0 0,0 0 0,-1 1 0,1-1 0,-1 0 0,1 0 0,-1 1 0,0-1 0,0 0 0,1 1 1,-1-1-1,0 1 0,-1-1 0,1 1 0,0-1 0,0 1 0,-1 0 0,1 0 0,-1-1 0,1 1 0,-1 0 0,1 0 0,-1 1 0,0-1 0,1 0 0,-1 0 0,0 1 0,0-1 0,1 1 0,-1 0 0,-1-1-26,-4 0 18,-1 0 0,1 0 0,-1 1-1,1 0 1,-1 0 0,1 1 0,-1 0-1,1 0 1,-1 1 0,1 0 0,0 0-1,0 0 1,0 1 0,0 0 0,0 1-1,1 0 1,-1 0 0,1 0 0,0 0-1,1 1 1,-2 1-18,0 3 1,-1-1 0,1 2 0,0-1 0,1 1-1,0 0 1,1 0 0,0 1 0,1 0 0,0 0 0,0 0 0,1 0 0,1 0-1,-1 6 0,1-6-1,1 1 0,0-1 0,0 1 0,1-1-1,1 1 1,0-1 0,0 1 0,1-1 0,1 1-1,0-1 1,0 0 0,1 0 0,2 2 1,-2-5 17,1 0 0,0-1 0,0 1 1,0-1-1,1 0 0,0-1 0,1 1 1,0-1-1,0 0 0,0-1 0,0 0 1,1 0-1,0 0 0,0-1 0,0 0 1,0-1-1,1 0-17,-4-1 104,33 8-731,-37-10 317,0 0-1,1 0 0,-1 0 0,0 0 0,0-1 0,1 1 0,-1 0 0,0-1 0,0 1 0,0-1 0,1 1 0,-1-1 1,0 1-1,0-1 0,0 0 0,0 0 0,0 0 0,0 1 0,0-1 0,0 0 0,-1 0 0,1 0 0,0 0 0,0 0 1,-1 0-1,1-1 0,-1 1 311,5-8-5696</inkml:trace>
  <inkml:trace contextRef="#ctx0" brushRef="#br0" timeOffset="23689.023">2943 577 11392,'0'0'256,"39"-3"1429,-24 3-1337,6 1-144,1-2 0,-1-1 0,13-2-204,8-2-1214,-23 3-5359,-19 3 2243</inkml:trace>
  <inkml:trace contextRef="#ctx0" brushRef="#br0" timeOffset="24000.598">3094 630 11520,'1'1'102,"0"-1"0,0 1 0,0 0 1,0 0-1,0 0 0,-1 0 0,1 1 1,0-1-1,0 0 0,-1 0 0,1 0 1,-1 1-1,1-1 0,-1 0 0,0 0 1,1 1-1,-1-1 0,0 0 0,0 1 1,0-1-1,0 0 0,0 1 0,0 0-102,-4 45 1007,1-20-675,4 6-123,-1 8-39,-1-8-6266,1-33-453</inkml:trace>
  <inkml:trace contextRef="#ctx0" brushRef="#br0" timeOffset="24587.693">2399 1008 7680,'0'0'405,"0"0"192,0 0 470,0 0 170,0 0-42,0 0-43,0 0-384,0 0-85,0 0-235,0 0-86,0 0-84,24 0 233,95 2 818,62-10-1329,-77 2 296,0 4-1,31 6-295,-81 4 163,21 1-2373,-73-12-3000,1-4 2442,-2 6 1572,3-9-5758</inkml:trace>
  <inkml:trace contextRef="#ctx0" brushRef="#br0" timeOffset="26717.394">2584 1192 6656,'0'0'384,"0"0"64,0 0 256,0 0 42,0 0-63,0 0 21,0 0-149,0 0-86,0 0-170,0 0-43,0 0 21,0 0 43,0 0-128,-11 4 299,2 0-418,1 1 0,0-1 0,0 2 0,0-1 0,1 1 0,-1 0 0,1 1 0,1 0 0,0 0 0,-3 4-73,-2 2 33,1 0 0,1 1 0,1 1 0,0-1 1,-5 13-34,9-14 36,1 0 1,0 0-1,1 0 1,0 1-1,1-1 1,1 0 0,0 1-1,0-1 1,2 0-1,0 1 1,0-1-1,1 0 1,1 0 0,0 0-1,0-1 1,2 1-1,-1-1 1,2 0-1,-1-1 1,2 0 0,6 9-37,-13-19 23,0 1 1,0-1 0,0 1-1,0-1 1,0 0-1,0 1 1,0-1 0,0 0-1,1 0 1,-1 0 0,0 0-1,1 0 1,-1 0 0,1 0-1,-1 0 1,1-1 0,-1 1-1,1-1 1,0 1 0,-1-1-1,1 0 1,0 1 0,-1-1-1,1 0 1,0 0-1,-1 0 1,1 0 0,0 0-1,-1-1 1,1 1 0,0-1-1,-1 1 1,1-1 0,0 1-1,-1-1 1,1 0 0,-1 0-1,1 1 1,-1-1 0,0 0-1,1-1 1,-1 1 0,0 0-1,0 0 1,0 0-1,1-1-23,3-5 75,0 1 0,0-1-1,-1-1 1,0 1 0,0 0-1,-1-1 1,0 0 0,2-6-75,-3 5 81,0-1 0,0 1 1,-1 0-1,0-1 0,-1 0 0,0 1 0,0-1 1,-2-4-82,2 12 9,0 0 1,0 0-1,0 0 1,-1-1-1,1 1 1,-1 0-1,0 0 1,1 0 0,-1 0-1,0 0 1,0 0-1,0 0 1,-1 0-1,1 1 1,0-1-1,-1 0 1,1 1-1,-1-1 1,0 0-1,1 1 1,-1 0-1,0 0 1,0-1 0,0 1-1,0 0 1,0 0-1,0 1 1,0-1-1,0 0 1,0 1-1,0-1 1,0 1-1,-1 0 1,1-1-1,0 1 1,0 0-1,-1 1-9,-11-1-4,9 0-1,1 1 1,0-1 0,-1 1 0,1 0-1,0 0 1,0 1 0,-1-1 0,1 1 0,0 0-1,0 0 1,1 0 0,-1 1 0,0-1-1,-1 3 5,3-4-298,2-1-364,0 0-1513,0 0-1367,0 0-3924</inkml:trace>
  <inkml:trace contextRef="#ctx0" brushRef="#br0" timeOffset="34154.17">2767 1185 10368,'0'0'149,"0"0"107,0 0 107,0 0-1,0 0-63,0 0 21,0 0-128,0 0 21,0 0-42,0 0 64,0 0 21,1 5 0,6 24 0,-2 1 0,-1-1 0,-1 1 1,-2 0-1,-1 1 0,-1-1 0,-5 25-256,2-13 298,2 0 0,2 1 1,5 33-299,-5-74 106,1-1 1,0 0-1,-1 0 1,1 0-1,0 1 1,0-1-1,0 0 1,0 0 0,0-1-1,0 1 1,0 0-1,0 0 1,1 0-1,-1-1 1,0 1 0,0 0-1,1-1 1,-1 0-1,0 1 1,1-1-1,-1 0 1,0 1 0,1-1-1,-1 0 1,1 0-1,-1 0 1,0 0-1,1 0 1,-1-1 0,1 1-107,61-5-451,-34 3 648,159 1 324,-145 1-5132,1 0-5591,-44 0 5551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4:50:57.2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780 144 9088,'1'-2'124,"1"0"1,-1 0-1,1-1 1,-1 1 0,0 0-1,0-1 1,0 1-1,0-1 1,0 0 0,0 1-1,-1-1 1,1 0-1,-1 1 1,0-1-1,0 0 1,0-2-125,-1 2 163,0 0 0,0 0 0,-1 0 0,1 1 0,-1-1 0,1 1-1,-1-1 1,0 1 0,0-1 0,0 1 0,0 0 0,-1 0 0,1 0 0,-1 0 0,-1 0-163,-6-7 254,0 2 1,-1 0 0,-1 0-1,1 1 1,-1 0-1,-11-3-254,15 6 61,0 1 0,0 1 0,0 0 0,-1 0 0,1 0 0,0 1 0,-1 0-1,1 1 1,0 0 0,0 0 0,-5 2-61,0 0 12,1 0-1,-1 1 1,1 1 0,0 0-1,0 0 1,1 1-1,-1 1 1,1 0-1,1 1 1,-1-1 0,1 2-1,1 0 1,0 0-1,-6 8-11,5-4-1,1 1 0,0 0 0,1 1 0,1-1 0,0 2-1,1-1 1,1 1 0,0 0 0,1 0 0,1 0 0,0 7 1,-2 31 3,2-1 1,2 1-1,3-1 1,2 1-1,4 11-3,55 266 276,-38-215-164,-9-40-44,5 13 179,-5 0-1,-4 1 1,-1 39-247,-10-105 116,-1 1 0,-1-1 0,-1 1 0,-2-1 0,0 0 0,-1 0 0,-2 0 0,0-1 0,-1 0 0,-2 0 0,0-1 0,-1 0 0,-2-1 0,-13 18-116,17-28 113,-1-1 1,0 0-1,-1-1 0,0 0 1,0-1-1,-1 0 1,0 0-1,0-2 0,-1 1 1,0-2-1,0 0 0,-3 1-113,3-2-193,0-1 0,-1 0-1,1-1 1,-1 0-1,1-1 1,-1 0 193,5-2-969,-1 1 0,1-1 0,0 0 0,-1-1 0,1 0 0,0 0 0,0-1 0,-5-3 969,-7-10-6673,14 9 5922,-15-14-1574</inkml:trace>
  <inkml:trace contextRef="#ctx0" brushRef="#br0" timeOffset="496.146">506 2245 12928,'0'0'149,"5"-3"171,33-11 623,1 1 0,0 2 0,0 2 0,1 1 1,11 1-944,40-2 660,84 4-660,-174 5-1622,-1 0-1812,0 0-6059</inkml:trace>
  <inkml:trace contextRef="#ctx0" brushRef="#br0" timeOffset="1137.056">1247 1948 15232,'-5'9'10,"0"-1"1,1 1 0,1 0 0,-1 1 0,1-1 0,1 1 0,0-1 0,0 1 0,1 0-1,0 0 1,0 9-11,-4 27 115,0-17-2,-9 58-129,13-79 81,1 0 0,-1 1 0,2-1 0,-1 0 1,1 0-1,0 0 0,1 0 0,0 0 0,1 1-65,-3-8 362,0-1 22,3-2-228,0 1-1,-1-1 0,0-1 1,1 1-1,-1 0 0,0 0 0,0-1 1,0 1-1,-1-1 0,1-1-155,4-4 133,16-16-79,1 1 1,0 2-1,2 0 1,0 1-1,1 2 1,1 0-1,1 2 1,0 1-1,15-5-54,-27 15 0,-1 0 0,1 1 0,0 0 0,1 1 0,-1 1 0,14 0 0,-18 1 0,1 1 15,1 0 0,-1 0 0,0 1 0,0 1 0,1 0 0,-1 1-1,-1 0 1,1 1 0,0 1 0,5 2-15,-15-6 14,1 1 0,-1-1 0,1 1 0,-1 0 0,0 0 0,0 0 0,0 0 0,0 1 0,0-1 0,0 1 1,-1 0-1,1 0 0,-1 0 0,0 0 0,0 0 0,0 0 0,0 1 0,-1-1 0,1 0 0,-1 1 0,0 0 0,0-1 0,0 1 0,0 0 0,-1-1 0,1 1 0,-1 0 0,0 0 0,0-1 0,-1 1 0,1 0 0,-1 0 0,1-1 0,-1 1 0,-2 3-14,1-3 40,0 1-1,-1-1 0,1 1 0,-1-1 0,0 0 1,0 0-1,-1 0 0,1-1 0,-1 1 1,0-1-1,0 0 0,0 0 0,0 0 0,-1-1 1,1 1-1,-1-1 0,0 0 0,1 0 0,-1-1 1,0 1-1,0-1 0,0 0 0,0 0 1,0-1-1,0 0 0,0 0 0,-4 0-39,-13 0 177,-1-2-1,1 0 1,-1-2-1,1 0 1,-14-5-177,16 4 90,1-1 0,-1-1 0,1 0 1,0-1-1,1-2 0,0 0 1,-5-4-91,18 10-174,-1 0 0,1-1 0,0 0 0,0 0 0,1 0 0,-1-1 1,1 1-1,1-1 0,-1 0 0,-1-4 174,3 5-545,0-1 0,0 1 0,0-1 0,1 0 0,0 1 0,0-1 0,1 0 0,0 0 0,0 0 0,0 0 0,0 0 0,1 0 0,1-4 545,10-37-5611,1-1 193</inkml:trace>
  <inkml:trace contextRef="#ctx0" brushRef="#br0" timeOffset="1692.87">857 423 15104,'7'-3'21,"-5"3"107,-2 0 128,0 0 107,10-2 490,62-11-228,0 4 1,20 1-626,12 2-5688,-91 5 1592,1-2-1536</inkml:trace>
  <inkml:trace contextRef="#ctx0" brushRef="#br0" timeOffset="1977.183">1071 161 13568,'2'1'38,"0"1"0,0-1 0,0 1 0,0-1 1,0 1-1,0 0 0,0 0 0,-1 0 0,1 0 1,-1 0-1,1 0 0,-1 0 0,0 1 0,0-1 1,0 0-1,0 1 0,0-1 0,-1 1 0,1-1 1,-1 1-1,1-1 0,-1 1 0,0 0 0,0-1 1,0 1-1,0 0-38,-2 12 394,0 0 0,0 0 0,-1-1 0,-3 6-394,-1 10 332,0 8-226,1 0 1,2 0 0,2 1-1,2 26-106,0-65-177,0 1-1,0-1 0,0 1 0,0-1 0,0 1 0,0 0 0,0-1 0,0 1 0,0-1 1,0 1-1,0-1 0,1 1 0,-1-1 0,0 1 0,0-1 0,1 1 0,-1-1 0,0 1 1,1-1-1,-1 1 0,0-1 0,1 1 0,-1-1 0,1 0 0,-1 1 0,1-1 0,-1 0 0,1 1 1,-1-1-1,1 0 0,-1 0 0,1 1 0,-1-1 0,1 0 0,-1 0 0,1 0 0,0 0 1,-1 0-1,1 0 0,-1 0 0,1 0 0,-1 0 0,1 0 0,0 0 0,-1 0 0,1 0 1,-1-1-1,1 1 0,-1 0 0,1 0 0,-1-1 0,1 1 0,-1 0 0,1 0 0,-1-1 0,1 1 1,-1-1-1,1 1 0,-1-1 178,16-6-4352</inkml:trace>
  <inkml:trace contextRef="#ctx0" brushRef="#br0" timeOffset="2492.087">1443 74 14464,'-3'37'182,"-1"0"0,-2 0 0,-1 0 0,-3 5-182,-2 11 444,-3 32-444,13-69 73,1 1 0,1-1 1,0 1-1,1-1 0,1 1 1,0-1-1,3 5-73,-5-20 22,0 1 1,0-1-1,0 1 1,1-1-1,-1 0 1,1 1-1,-1-1 1,1 0-1,-1 1 1,1-1-1,0 0 1,-1 0-1,1 1 1,0-1-1,0 0 1,0 0-1,0 0 1,0 0-1,0 0 1,1 0-1,-1 0 0,0-1 1,0 1-1,1 0 1,-1-1-1,0 1 1,1-1-1,-1 1 1,1-1-1,-1 0 1,0 1-1,1-1 1,-1 0-1,1 0 1,-1 0-1,1 0 1,-1 0-1,1-1 1,-1 1-1,0 0 1,1-1-1,-1 1 1,1-1-1,-1 1 1,0-1-1,0 0 1,1 1-1,-1-1 1,0 0-1,0 0 1,1-1-23,10-6 123,0-1 1,-1 0-1,-1 0 1,0-1-1,0-1-123,-9 10 6,26-31 262,-1-2-1,-1-2 1,-2 0-1,-2-1 1,8-21-268,2 0 817,29-41-817,-58 95 9,1 0 1,0 0-1,0 0 0,0 0 1,0 1-1,1-1 1,-1 1-1,1 0 0,0 0 1,0 0-1,0 0 0,0 1 1,0 0-1,1 0 0,-1 0 1,3-1-10,-3 3 0,-1 0 0,1 0 0,0 0 0,0 1 0,0-1 0,-1 1 0,1 0 0,0 0 0,-1 0 0,1 0 0,-1 1 0,1-1 0,-1 1 0,0 0 0,1 0-1,-1 0 1,0 1 0,-1-1 0,1 1 0,0 0 0,0 0 0,2 2 24,0 0-1,0 0 1,0 0-1,-1 1 1,0-1-1,0 1 1,0 0-1,-1 0 1,0 0-1,0 1 1,0-1-1,-1 1 1,0 0-1,0 0 1,-1 0-24,-1-3 26,1 1 0,-2-1 0,1 0 0,0 0 0,-1 0 0,0 1 0,0-1 0,0 0 0,0 0 0,-1 0 0,0 0 0,0 0 0,0-1 0,0 1 0,0-1 0,-1 1 0,1-1 0,-1 0 0,0 0 0,0 0 0,-1 0 0,1 0 0,0-1 0,-1 1 0,0-1-26,-8 5 81,0-1-1,0-1 1,0 0-1,-1 0 1,0-1 0,0-1-1,0 0 1,0-1-1,0 0 1,-1-1 0,-5-1-81,-24 0 207,1-2 0,-41-7-207,53 5 106,0-2 0,0-1-1,-17-8-105,36 12-146,0-1-1,1-1 0,-1 0 0,1 0 0,0-1 0,0-1 0,0 0 0,1 0 0,0 0 0,-7-9 147,14 12-492,0 0-1,0 1 1,1-1-1,-1-1 0,1 1 1,0 0-1,0 0 1,0 0-1,1-1 0,-1 1 1,1 0-1,0 0 1,0-1-1,1 1 0,-1 0 1,1-1-1,0 1 1,0 0-1,1 0 1,-1 0-1,1 0 0,0 0 493,9-31-7338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4:52:10.4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786 126 7168,'0'0'128,"0"0"106,0 0 428,0 0 84,0 0-84,0 0-1,0 0 107,0 0 64,0 0-149,0 0-65,-9-7 449,-19-12-573,0 2 0,-1 0 0,-1 2 0,-1 1 0,-14-3-494,33 12 78,0 2 1,-1-1-1,1 2 1,-1 0-1,0 0 1,0 1-1,0 1 1,1 0 0,-1 0-1,0 2 1,0-1-1,0 2 1,1 0-1,-1 0 1,-6 4-79,-9 5 20,1 2 1,0 1 0,1 2-1,0 0 1,2 2 0,0 0-1,1 2 1,1 0-1,-17 23-20,26-29-1,1 1 1,1 0-1,1 1 0,0 0 0,1 1 0,1-1 0,0 2 0,1-1 0,2 1 0,0 0 0,0 0 0,2 1 0,1-1 0,0 1 0,1-1 0,1 2 1,1-12-1,0 0 1,1 0-1,0 1 0,0-1 0,1 0 0,0-1 0,0 1 0,1-1 0,0 1 0,1-1 0,0 0 0,0-1 0,0 1 0,4 2 1,1 1 4,1-1 0,0-1-1,0 0 1,1 0 0,0-1-1,0 0 1,1-1 0,0-1 0,1 0-4,9 3 10,1 0 1,0-2 0,0-1 0,1-1 0,0-1-1,0-1 1,0-1 0,0-2 0,0 0-1,16-3-10,-41 3-3,12-1-209,0-1-1,0 0 1,-1-1 0,1 0-1,0-1 213,-8 2-804,0 0 0,0 0-1,-1 0 1,1-1-1,0 1 1,-1-1 0,0 0-1,1 0 1,-1 0-1,0 0 805,8-11-6250</inkml:trace>
  <inkml:trace contextRef="#ctx0" brushRef="#br0" timeOffset="306.469">370 507 9472,'0'0'128,"0"0"21,0 0 86,24 2 2090,16-3-1902,1-2 0,0-2-1,-1-1 1,0-2 0,19-7-423,-5-4-3396,-5-3-3535,-36 15 4243</inkml:trace>
  <inkml:trace contextRef="#ctx0" brushRef="#br0" timeOffset="572.203">514 542 10624,'0'0'128,"0"8"0,-2 6 384,2 8 128,2 9 256,0 2 128,1 4-512,-2 1 0,2 0-384,-2-7 128,-1-2-128,3-5 0,1-2-128,-1-7 0,1-1-2816,-4-14 0,0 0-4224</inkml:trace>
  <inkml:trace contextRef="#ctx0" brushRef="#br0" timeOffset="1007.566">1116 146 12416,'-7'12'258,"0"0"1,0 1 0,2 0 0,-1 1 0,1-1-1,1 1 1,1 0 0,0 0 0,0 7-259,-8 25 529,-8 26-271,-39 148 1127,8 7-1385,49-224 37,1-1 1,-1 1-1,1-1 1,-1 1-1,1 0 1,0-1-1,0 1 1,0-1-1,0 1 1,1-1-1,-1 1 1,1 0-1,0-1 1,-1 1-1,1-1 0,0 0 1,0 1-1,1-1 1,-1 0-1,0 0 1,2 2-38,0-1 29,0-2 1,1 1-1,-1 0 1,0 0-1,0-1 1,1 0-1,-1 0 1,1 0-1,-1 0 1,1 0-1,-1-1 1,1 1-1,-1-1 0,1 0 1,0 0-1,0-1-29,29-1 152,0-2 0,0-1 0,-1-1 0,25-10-152,-20 7 189,-1 0-1,1 3 1,22-2-189,-48 8 143,1 0 0,-1 1 1,0 0-1,0 1 1,2 0-144,12 3 307,-24-5-1459,-1 0-875,0 0-2858,0 0-491,0 0 619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4:52:15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1 236 11008,'14'-11'384,"11"-4"65,1 1 0,0 1 1,1 1-1,1 2 0,25-7-449,27-3 804,37-4-804,159-19 491,2 12 0,1 12-1,52 13-490,-343 12-6080,-1 1-682</inkml:trace>
  <inkml:trace contextRef="#ctx0" brushRef="#br0" timeOffset="772.835">675 693 9344,'0'0'384,"0"-27"2816,-1 12-2836,0 0 0,0 0 1,-1 1-1,-1-1 1,-1 1-1,0-1 1,-1 1-1,0 0 1,-1 1-1,-1-1 0,0 1 1,-4-5-365,10 16 14,-1 0 0,1 0 0,-1 0 0,0 0 0,0 0 1,0 0-1,0 1 0,0-1 0,0 1 0,0 0 0,0-1 0,0 1 1,-1 0-1,1 0 0,-1 0 0,1 1 0,-1-1 0,1 0 0,-1 1 0,1 0 1,-1-1-1,1 1 0,-2 0-14,0 1 14,0 0 0,-1 0 0,1 1 0,0-1-1,0 1 1,0 0 0,0 0 0,0 0 0,1 1 0,-1-1 0,1 1 0,-4 3-14,-8 9 25,1 0 0,0 2 1,1-1-1,1 2 0,0 1-25,12-19 0,-17 27 26,2 0 0,1 1 0,-7 19-26,16-34 6,0 1 0,1 0 1,0 1-1,1-1 0,1 0 1,0 1-1,1 0 0,1 11-6,0-25 0,0 1 0,0-1 0,0 0 0,0 0 0,0 0 0,0 1 0,1-1 0,-1 0 0,0 0 0,1 0 0,-1 0 0,1 0 0,-1 0 0,1 0 0,-1 0 0,1 0 0,0 0 0,0 0 0,-1 0 0,1 0 0,0 0 0,0-1 0,0 1 0,0 0 0,0 0 0,0-1 0,0 1 0,0-1 0,0 1 0,0-1 0,0 0 0,0 1 0,1-1 0,-1 0 0,0 0 0,0 0 0,0 1 0,1-1 0,-1-1 0,0 1 0,0 0 0,0 0 0,0 0 0,1-1 0,-1 1 0,0 0 0,0-1 0,0 1 0,0-1 0,0 1 0,1-1 0,7-3 0,-1-1 0,1 1 0,-1-1 0,0-1 0,0 1 0,0-2 0,22-20 0,-1-1 0,-2-2 0,-1 0 0,-1-2-1,-2-1 1,-1 0 0,9-21 0,28-64 386,27-77-386,-83 187 21,14-40 322,-17 44-225,-2 6-5,-10 24 59,-17 42 90,4 0-1,2 1 1,-2 25-262,15-46 18,2 1 0,1-1 0,3 1 0,2 1 0,3 20-18,0-62-68,-1 1 0,2 0 0,-1-1 0,1 1 0,0-1 0,1 1 68,-1-6-330,-1 1-1,1-1 1,-1 0 0,1 0-1,0 0 1,0 0-1,0-1 1,1 1 0,-1 0-1,1-1 331,-2-1-322,0-1 0,0 1 0,0-1-1,0 1 1,0-1 0,0 1 0,0-1 0,0 0 0,0 0-1,1 1 1,-1-1 0,0 0 0,0 0 0,0 0-1,0 0 1,0 0 0,1-1 0,-1 1 0,0 0 0,0 0-1,0-1 1,0 1 0,0-1 0,0 1 0,0-1-1,0 1 1,0-1 0,0 0 0,0 0 322,31-26-3740,-24 20 2680,14-13-263</inkml:trace>
  <inkml:trace contextRef="#ctx0" brushRef="#br0" timeOffset="1242.737">891 735 10368,'0'0'149,"0"0"171,5-15 1259,5-15-830,2-1-1,1 2 1,2 0 0,1 1 0,9-13-749,13-14 251,3 1-1,8-5-250,-48 58 19,-1 0 0,1 0 0,0 0 0,-1 0 1,1 0-1,0 0 0,0 0 0,-1 0 0,1 0 0,0 1 1,0-1-1,0 0 0,0 0 0,0 1 0,0-1 0,0 1 1,0-1-1,0 1 0,1-1 0,-1 1 0,0 0 0,0-1 1,0 1-1,0 0 0,1 0 0,-1 0 0,0 0 0,0 0 1,0 0-1,1 0 0,-1 1 0,0-1 0,0 0-19,2 3 12,-1-1-1,0 1 0,0-1 1,0 1-1,0 0 0,-1 0 1,1 0-1,-1 0 0,0 0 1,1 2-12,2 5 22,37 93 381,21 89-403,19 50 215,-78-234-270,-2-5-32,0 0 1,0 0 0,0 0 0,0 0 0,1 0 0,0 0 0,-1 0 0,1-1 0,0 1 0,0-1 0,1 1 86,-2-6-598,1 0 1,-1 0 0,1 0 0,-1 0-1,0 0 1,0 0 0,0-1-1,0 1 1,-1 0 597,10-48-6855,7-25 4409,-9 39 1102</inkml:trace>
  <inkml:trace contextRef="#ctx0" brushRef="#br0" timeOffset="1564.279">1511 333 11648,'-1'4'207,"1"-1"1,-1 1-1,0-1 1,0 1-1,-1-1 1,1 1-1,-1-1 1,1 0 0,-1 0-1,0 0 1,0 0-1,-1 0 1,1 0-1,-3 2-207,-46 42 960,25-24-601,-124 127 1411,-40 59-1770,177-193-251,1 1 1,0 0-1,1 0 0,-1 5 251,12-21-148,0-1-1,0 0 0,0 1 0,0-1 0,0 0 0,-1 1 0,1-1 0,0 1 0,0-1 0,0 0 0,0 1 0,0-1 0,0 0 0,1 1 0,-1-1 0,0 0 0,0 1 0,0-1 0,0 0 0,0 1 0,0-1 0,1 0 0,-1 1 0,0-1 0,0 0 1,0 1-1,1-1 0,-1 0 0,0 0 0,0 1 0,1-1 0,-1 0 0,0 0 0,1 0 0,-1 1 0,0-1 0,1 0 0,-1 0 0,0 0 0,1 0 0,-1 0 0,0 0 0,1 0 0,-1 0 0,0 0 0,1 0 0,-1 0 0,1 0 0,-1 0 0,0 0 0,1 0 1,-1 0-1,0 0 0,1 0 0,-1 0 0,0 0 0,1-1 0,-1 1 149,11-2-5440</inkml:trace>
  <inkml:trace contextRef="#ctx0" brushRef="#br0" timeOffset="2260.934">1560 233 12672,'0'0'149,"0"0"150,0 0 277,3 1 64,30 8 778,-11-4-936,0 1 0,-1 1-1,1 1 1,-1 1 0,-1 1 0,2 2-482,-21-11 18,-1-1 1,1 1 0,-1 0-1,1 0 1,-1 0 0,0 0-1,1 0 1,-1 0 0,0-1-1,1 1 1,-1 0-1,0 0 1,0 0 0,0 0-1,0 0 1,0 0 0,0 0-1,0 0 1,-1 0 0,1 0-1,0 0 1,0 0-1,-1 0 1,1 0 0,0 0-1,-1 0-18,-12 29 151,11-28-125,-16 31 90,-1-2 0,-2-1 1,-10 11-117,-18 24 163,43-56-142,2 3-21,4-11 0,0-1 0,0 1 0,0 0 0,0 0 0,0-1 0,0 1 0,0 0 0,0 0 0,1-1 0,-1 1 0,0 0 0,0-1 0,1 1 0,-1 0 0,0-1 0,1 1 0,-1 0 0,0-1 0,1 1 0,-1-1 0,1 1-1,-1 0 1,1-1 0,0 1 0,-1-1 0,1 0 0,-1 1 0,1-1 0,0 1 0,-1-1 0,1 0 0,0 0 0,-1 1 0,1-1 0,0 0 0,0 0 0,21 1 17,-22-1-11,85-13 136,-63 8-43,0 2 1,0 0 0,1 1-1,-1 1 1,21 3-100,-34-5-8976,-6-5 4039,-9-18 1817,2 15 2191,-3-20-586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4:52:13.213"/>
    </inkml:context>
    <inkml:brush xml:id="br0">
      <inkml:brushProperty name="width" value="0.05" units="cm"/>
      <inkml:brushProperty name="height" value="0.05" units="cm"/>
    </inkml:brush>
    <inkml:brush xml:id="br1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353 584 7168,'-9'-9'5670,"2"-7"-4109,6 13-1519,1 0 1,-1 1 0,0-1 0,0 1-1,-1-1 1,1 1 0,0 0 0,-1-1-1,0 1 1,1 0 0,-3-1-43,-1-2 43,-1 1 1,1 1-1,-1-1 0,0 1 1,0 0-1,0 1 0,0-1 1,-1 1-1,1 0 1,-1 1-1,1 0 0,-1 0 1,0 0-1,0 1 0,1 0 1,-1 0-1,0 0 1,1 1-1,-1 0 0,0 1 1,1-1-1,0 1 0,-1 1 1,1-1-1,0 1 1,0 0-1,0 0 0,0 1 1,1 0-1,-1 0 0,1 0 1,0 0-1,0 1 1,-2 3-44,-4 4 2,1 0 1,0 0 0,0 1 0,2 0 0,-1 1 0,2 0 0,0 1-1,1-1 1,0 1 0,1 0 0,0 1 0,2-1 0,0 1-1,0 6-1,2-13-2,1-1 1,0 1 0,1 0 0,0 0 0,0-1 0,1 1 0,0 0 0,0-1 0,1 0 0,0 1 0,1-1 0,-3-5 5,1 0 0,-1 0 0,1 0 0,0 0 0,0-1 0,0 1 0,0-1 0,1 1 0,-1-1 0,1 0 0,-1 0 0,1 0 0,0 0 0,0-1 0,0 1 0,0-1 0,0 1 0,0-1 0,0 0 0,0 0 0,1-1 0,-1 1 0,0-1 0,0 1 0,1-1 0,-1 0 0,0 0 0,1-1 0,-1 1 0,1-1-5,6-1 8,1-2-1,-1 1 1,0-1 0,0-1-1,0 0 1,-1 0 0,0-1 0,0 0-1,0 0 1,-1-1 0,0 0 0,0-1-1,-1 0 1,0 0 0,3-5-8,11-15-2,-1-1-1,-2 0 1,-1-2 0,2-6 2,4-13 70,-2-2 0,-2 0 0,-3-1 0,-2-1 0,-2 0 0,-3-1 0,-1-17-70,-7 69 2,-1-1 17,1 0 0,-1 0-1,0 0 1,0 0 0,0 1 0,-1-1-1,1 0 1,-1 0 0,0 0-19,0 4 4,1 0 0,0-1 0,-1 1 0,1 0 0,0 0 0,-1 0 0,1 0 0,0 0 0,-1 0 0,1 0 0,-1 0 0,1 0 0,0 0 0,-1 0 0,1 0 0,0 0 0,-1 0 0,1 1-1,0-1 1,-1 0 0,1 0 0,0 0 0,-1 0 0,1 1 0,0-1 0,-1 0 0,1 0 0,0 1 0,0-1 0,-1 0 0,1 0 0,0 1 0,0-1 0,0 0 0,-1 1 0,1-1 0,0 0 0,0 1-4,-11 13 62,3 2-27,0 1 0,2 1 0,0-1 0,1 1-1,0 0 1,2 0 0,-2 18-35,0 32 54,2 33-54,3-86 1,0 28 31,-3 22 51,4 1-1,2 0 1,4-1-1,11 51-82,-18-115-109,0-1 0,0 0 0,1 0-1,-1 0 1,0 0 0,0 0 0,0 1-1,1-1 1,-1 0 0,0 0 0,0 0-1,1 0 1,-1 0 0,0 0 0,0 0-1,1 0 1,-1 0 0,0 0 0,0 0-1,0 0 1,1 0 0,-1 0-1,0 0 1,0 0 0,1 0 0,-1 0-1,0 0 1,0 0 0,1 0 0,-1 0-1,0 0 1,0 0 0,0-1 0,1 1-1,-1 0 1,0 0 0,0 0 0,0 0-1,1-1 1,-1 1 0,0 0 0,0 0-1,0 0 1,0-1 0,0 1 0,0 0-1,1 0 1,-1 0 0,0-1 0,0 1-1,0 0 1,0-1 109,8-9-3428,1-7-2822</inkml:trace>
  <inkml:trace contextRef="#ctx0" brushRef="#br0" timeOffset="1667.295">728 6 12288,'0'0'405,"0"0"107,0 0 107,25-5 895,-24 5-1499,8-1 179,0 1-1,0 1 1,0-1-1,0 2 1,0-1-1,0 1 1,5 2-194,-12-3 15,-1 0 0,1 0 0,0 0 0,-1 0 0,1 0 0,-1 0 0,1 0 0,-1 1 0,1-1 0,-1 1 0,0-1 0,0 1 0,0-1 0,0 1 1,0 0-1,0 0 0,0-1 0,0 1 0,-1 0 0,1 0 0,-1 0 0,1 0 0,-1 0 0,0 0 0,0 0 0,0 0 0,0 0 0,0 0 0,0-1 0,0 1 0,-1 0 0,1 0 0,-1 0 0,0 0 0,1 0 0,-1 0 0,0-1 0,0 1-15,-4 10 35,0-1 0,-1 0-1,0-1 1,-1 1-1,0-1 1,-1-1-1,0 1 1,0-1-1,-9 7-34,-19 15 308,-35 24-308,60-48 14,8-5-4,-1 1 1,1-1-1,-1 0 1,1 1-1,0 0 1,0-1-1,0 1 0,0 0 1,0 1-1,1-1 1,0 0-1,-1 1 0,1 1-10,2-5 0,0 1 0,0 0 0,0 0 0,0-1 0,0 1 0,0 0 0,0 0 0,0-1 0,0 1 0,1 0 0,-1-1 0,0 1 0,1 0 0,-1 0 0,0-1 0,1 1 0,-1-1 0,1 1 0,-1 0 0,1-1 0,-1 1 0,1-1 0,-1 1 0,1-1 0,0 1 0,-1-1 0,1 0 0,-1 1 0,1-1 0,0 0 0,18 8 0,-18-8 0,19 4 53,0-1-1,0-1 0,0-1 0,0-1 1,5-1-53,18 1-2785,0 2-4889,-24 0 2256</inkml:trace>
  <inkml:trace contextRef="#ctx0" brushRef="#br1" timeOffset="42682.982">1219 267 9344,'0'0'170,"0"0"193,0 0 149,0 0 128,0 0 128,0 0 107,0 0-1,0 0-84,0 0-65,0 0-149,0 0 0,0 0-128,0 0 0,0 0-128,0 0 42,0 0 22,0 0-42,0 0-172,-5 2-42,-33 12 79,1 1 0,1 3 0,1 1 0,-12 9-207,32-18 32,1 1-1,1 0 0,-1 1 1,2 0-1,0 1 1,0 0-1,2 1 0,-1 0 1,2 1-1,0 0 1,-3 9-32,8-15 17,1 0 1,0 0 0,0 0-1,1 1 1,1-1 0,-1 1-1,1 0 1,1-1 0,0 1-1,0 0 1,1 0 0,1-1 0,-1 1-1,1-1 1,1 1 0,0-1-1,0 0 1,1 0 0,0 0-1,0-1 1,1 1 0,0-1-1,1 0 1,0-1 0,0 1-1,1-1 1,0 0 0,0-1-1,0 1 1,1-1 0,0-1-1,0 0 1,0 0 0,1 0-1,8 2-17,3 2 102,1-1 0,0-1 0,0-1 0,1 0-1,0-2 1,3 0-102,-13-3 143,0-1 0,0 0 0,0 0 0,-1-1 0,1-1-1,0 0 1,-1 0 0,1-2 0,-1 1 0,0-1 0,0-1 0,1 0-143,-10 4 106,-2 1 22,0 0 0,0 0-234,0 0-918,0 0-640,0 0-1942,0 0-660,0 0-662,0 0 491,0 0 2325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4:51:56.898"/>
    </inkml:context>
    <inkml:brush xml:id="br0">
      <inkml:brushProperty name="width" value="0.05" units="cm"/>
      <inkml:brushProperty name="height" value="0.05" units="cm"/>
    </inkml:brush>
    <inkml:brush xml:id="br1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1433 9216,'0'0'256,"0"0"85,0 0 342,23 0 1599,121-12 455,3-8-2737,-28 4 378,101-13 475,380-38 299,-564 64-228,-24 1-3478,-11 2-2197,-6 0-3353,-6 0 5843</inkml:trace>
  <inkml:trace contextRef="#ctx0" brushRef="#br0" timeOffset="664.439">599 1534 12288,'2'1'42,"0"-1"0,0 1 0,0 0 0,0 0 0,0 0 0,0 0 0,-1 0 0,1 0 0,0 0 0,-1 0 0,1 1 0,-1-1 0,1 1 0,-1-1 0,0 1 0,1-1 0,-1 1 0,0 0-42,3 37 1004,-4-35-972,-1 81 771,-4-1 1,-4 1-1,-17 74-803,21-120 939,5-37-726,0-2-64,30 24 363,-14-16-406,-1-1-1,2-1 0,-1 0 0,1-1 0,0 0 0,0-2 1,3 1-106,130 10 644,-100-10-361,-47-4-224,62 0-646,-35-9-3703,-4-12-5078,-13 4 3715</inkml:trace>
  <inkml:trace contextRef="#ctx0" brushRef="#br0" timeOffset="-1040.383">870 414 9344,'-26'-6'4637,"-18"-16"-3629,8 5-381,26 14-573,-1 0 1,1 2 0,-1-1-1,0 1 1,0 1 0,0 0-1,1 0 1,-1 1 0,0 0-1,0 1 1,1 1 0,-1-1-1,1 2 1,0-1 0,0 1 0,0 1-1,1 0 1,-8 5-55,-8 5 7,1 1-1,0 2 1,1 0-1,1 1 1,1 2-1,-7 8-6,8-6 19,0 1-1,1 1 0,2 1 1,0 1-1,2 0 0,1 1 0,-6 19-18,17-38 6,1 1 0,0-1 0,1 0 0,0 0 0,0 0-1,1 1 1,1-1 0,-1 0 0,1 1 0,1-1-1,0 0 1,0 0 0,1 0 0,0 0 0,0-1 0,1 1-1,0-1 1,1 0 0,0 0 0,0 0 0,1-1-1,4 6-5,1 0 66,1-1 0,0 0 0,0-1 0,1 0-1,0-1 1,1-1 0,0 0 0,1-1-1,0 0 1,0-1 0,1-1 0,3 1-66,-10-5 69,0 0 0,0 0 0,0-1 0,0 0 0,0-1 0,1 0 0,-1 0 0,0-1 0,0 0 0,0-1 0,0 0 0,0 0 0,0-1 1,5-2-70,8-6-88,0 0 1,-1-1 0,0-1 0,17-14 87,-23 9-2604,-10-15-8088,-5 28 9354,0-8-1051</inkml:trace>
  <inkml:trace contextRef="#ctx0" brushRef="#br0" timeOffset="-713.836">599 774 10624,'26'19'1024,"-24"-17"-470,-2-2 172,0 0-22,0 0-235,269-16 1432,-198 11-1754,-55 3-678,64-7 1035,-54 2-3454,-2-2-3908,-23 8 672</inkml:trace>
  <inkml:trace contextRef="#ctx0" brushRef="#br0" timeOffset="-423.388">862 796 7168,'16'176'8239,"-12"-89"-9059,-4 1-3378,0-87-303,0-1 533</inkml:trace>
  <inkml:trace contextRef="#ctx0" brushRef="#br0" timeOffset="1515.741">1777 1357 9728,'0'0'128,"23"-2"1536,625-79 2709,-482 68-3857,16 6-516,-33 6-2308,-148 1 89,-1 0-2111,0 0 21,0 0 2218</inkml:trace>
  <inkml:trace contextRef="#ctx0" brushRef="#br0" timeOffset="3820.913">2444 1471 9600,'0'0'149,"0"0"107,0 0 128,0 0 149,0 0 193,0 0 20,0 0-84,0 0-86,0 0-256,-21 21 661,-186 215-298,184-212-548,1 2 0,2 0 0,-11 17-135,31-41 107,0-2 21,0 0 21,0 0 64,0 0-42,64 11 703,85-12 63,36-9-937,-60 2 450,-104 8-514,-19 0-491,-42-15-11967,23 5 8730,-12-21 3211,11 8-59</inkml:trace>
  <inkml:trace contextRef="#ctx0" brushRef="#br0" timeOffset="4127.14">2434 1512 9984,'2'0'71,"-1"1"1,1-1 0,0 0-1,-1 1 1,0-1 0,1 1-1,-1-1 1,1 1 0,-1 0-1,0-1 1,1 1 0,-1 0-1,0 0 1,0 0 0,1 0-1,-1 0 1,0 0-1,0 1 1,0 0-72,-1-1 153,0 1 0,0-1 0,0 1 0,0-1-1,-1 1 1,1-1 0,0 1 0,-1-1 0,1 1 0,-1-1 0,0 1 0,1-1-1,-1 1 1,0-1 0,0 0-153,-9 21 698,1 5-428,1 0 1,2 0 0,1 1 0,0-1-1,3 1 1,0 1 0,2 25-271,5 30 225,4-1 1,3 2-226,-11-75-266,4 19-331,-2-21-2009,1-10-3141,0-7 585</inkml:trace>
  <inkml:trace contextRef="#ctx0" brushRef="#br0" timeOffset="8955.363">3618 1401 7040,'41'-4'5062,"25"9"-3744,-2 0-914,49-4 1644,79 11-2048,-186-12-980,18 2 2662,-18-1-6249,-4 1-5563,-2-2 8381</inkml:trace>
  <inkml:trace contextRef="#ctx0" brushRef="#br0" timeOffset="10326.293">4007 1216 8064,'-2'10'4474,"-2"42"-3700,5-51-646,-1-1 21,0 0 64,0 0-42,0 0 42,0 0-63,0 0-22,0 45 512,16 99 146,-7-84-593,-3 0-1,-2 0 1,-4 0 0,-2 4-193,4-43 1046,-2-14-2690,1 0-5395,-1-7 831</inkml:trace>
  <inkml:trace contextRef="#ctx0" brushRef="#br0" timeOffset="5200.237">2455 612 10624,'2'3'102,"0"-1"1,1 1-1,-1 0 1,1-1-1,-1 1 1,1-1-1,0 0 1,0 0 0,0 0-1,0 0 1,0 0-1,0-1 1,0 0-1,1 1 1,-1-1-1,1 0 1,-1-1-1,1 1 1,-1 0 0,1-1-1,-1 0 1,4 0-103,3 1 125,0-1 1,0 0 0,0 0-1,0-1 1,0-1 0,0 1 0,9-4-126,21-16-8725,-23 10 5354</inkml:trace>
  <inkml:trace contextRef="#ctx0" brushRef="#br0" timeOffset="5652.121">2839 742 10624,'0'0'149,"0"0"150,12-24 1557,70-162 576,-8-8-2432,-74 194 4,0 0 1,1 0 0,-1 0-1,0 1 1,0-1 0,0 0-1,0 0 1,0 0 0,0 0-1,1 0 1,-1 0 0,0 0-1,0 0 1,0 0 0,0 0-1,0 0 1,1 0 0,-1 0 0,0 1-1,0-1 1,0 0 0,0 0-1,1 0 1,-1-1 0,0 1-1,0 0 1,0 0 0,0 0-1,1 0 1,-1 0 0,0 0-1,0 0 1,0 0 0,0 0-1,0 0 1,1 0 0,-1 0-1,0 0 1,0-1 0,0 1 0,0 0-1,0 0 1,0 0 0,0 0-1,1 0 1,-1 0 0,0-1-1,0 1 1,0 0 0,0 0-1,0 0 1,0 0 0,0-1-1,0 1 1,0 0 0,0 0-1,0 0 1,0 0 0,0-1-1,0 1 1,0 0 0,0 0 0,0 0-1,0 0-4,4 22 160,-1 32 21,-7 114 382,0-36-742,6 4 179,-1-129-966,1-3-5388,3-13-2434,-3 4 10197,7-13-2966</inkml:trace>
  <inkml:trace contextRef="#ctx0" brushRef="#br0" timeOffset="5942.115">3229 258 12672,'-1'5'114,"0"-1"1,1 1 0,-1-1 0,1 1 0,0-1 0,0 1-1,0-1 1,1 1 0,-1-1 0,1 1 0,0-1 0,1 1-115,21 57 1116,-8-24-794,-8-14-134,0 0 0,-2 1 0,0 0 1,-2 0-1,-1 1 0,-1-1 0,-1 1 1,-1-1-1,-1 0 0,-2 0 0,0 1-188,-1-7-103,0-1 0,-1 1-1,-1-1 1,-1 0 0,0-1-1,-8 11 104,6-12-847,-1-1 0,-1 0 0,0 0-1,-1-2 1,0 0 0,-1 0 0,-5 3 847,-28 16-4928,-1-1 768</inkml:trace>
  <inkml:trace contextRef="#ctx0" brushRef="#br0" timeOffset="7178.873">3379 12 12416,'30'4'1813,"-14"-4"-1239,-1 0 1,0-1-1,1-1 0,12-3-574,27-2 391,-50 7-372,5-1 91,1 1 1,0 0-1,-1 1 1,1 0-1,5 2-110,-15-3 15,0 0 0,0 0 0,0 0 0,0 1 0,1-1 0,-1 1 0,0-1 0,0 0 0,0 1 0,0 0 0,0-1 0,0 1 0,-1 0 0,1-1 0,0 1 0,0 0 0,0 0 0,-1 0 0,1 0 0,0 0 0,-1 0 0,1 0 0,-1 0 0,1 0 0,-1 0 0,1 0 0,-1 0 0,0 0 0,1 0 0,-1 0 0,0 0 0,0 1 0,0-1 0,0 0 0,0 0-1,0 0 1,0 0 0,-1 0 0,1 1 0,0-1 0,-1 0 0,1 0 0,0 0 0,-1 0 0,0 0 0,1 0 0,-1 0 0,1 0 0,-1 0 0,0-1 0,0 1 0,0 0 0,0 1-15,-12 14 96,0 0 0,-1 0 0,-1-2-1,0 1 1,-1-2-96,0 1 37,1 0-1,1 0 0,0 2 1,1-1-1,-3 6-36,16-20 9,-1 0 0,1 0 1,-1 0-1,1 0 0,-1 0 0,1 0 0,0 0 0,-1 0 0,1 0 0,0 0 0,0 0 0,0 0 0,0 1 0,0-1 0,0 0 0,0 0 0,0 0 0,0 0 0,0 0 0,1 0 0,-1 0 0,0 0 0,1 0 0,-1 0 0,1 0 0,0 0 0,-1 0 0,1 0 0,-1 0 1,1 0-1,0 0 0,0 0 0,0-1 0,-1 1 0,1 0 0,0-1 0,0 1 0,0 0 0,0-1 0,0 1 0,0-1 0,0 0 0,0 1 0,1-1 0,-1 0-9,59 15 339,-53-13-338,18 1 95,0-2 1,0 0-1,1-1 1,9-2-97,32-1-7276,-66 3 2668,-1 0-1024</inkml:trace>
  <inkml:trace contextRef="#ctx0" brushRef="#br1" timeOffset="50180.99">2059 301 8960,'0'0'277,"0"0"214,0 0 533,0 0 0,0 0-491,0 0-42,0 0 42,0 0 64,0 0-63,0 0-1,0 0 86,0 0 21,0 0-1,0 0-63,0 0-234,0 0-1,0 0-64,0 0-21,0 0 22,-5-2 42,-6-3-256,1 1 1,-2 0 0,1 1 0,0 0-1,-1 0 1,1 1 0,-1 1 0,0 0-1,0 0 1,-11 2-65,16 0 10,-1 0-1,1 0 1,-1 1-1,1 0 1,-1 0 0,1 1-1,0 0 1,0 0-1,0 1 1,1-1 0,-1 2-1,1-1 1,0 1 0,0 0-1,0 0 1,1 0-1,-5 7-9,4-3 0,0 0 0,1 1 0,0 0 0,1 0 0,0 0 0,0 1 0,1-1 0,0 1 0,1 0 0,1 0 0,-1 0 0,2 0 0,0 0 0,0 2 0,1 18 0,2 0 0,0 0 0,3-1 0,4 17 0,-8-42 0,-1 0-1,1 0 1,0 0-1,1 0 1,-1-1-1,1 1 1,0-1-1,0 1 1,0-1-1,1 0 0,0 0 1,-1 0-1,1-1 1,1 0-1,-1 1 1,0-1-1,1-1 1,-1 1-1,1-1 1,0 1-1,2-1 1,3 2 14,-1-1 0,1-1 0,0 0 0,0 0 0,0-1 0,0 0 0,0-1 0,0 0-1,0-1 1,9-1-14,-4 1 1151,-11 1-3433,7 1-8448,-11-1 4928</inkml:trace>
  <inkml:trace contextRef="#ctx0" brushRef="#br0" timeOffset="63624.47">1687 13 8192,'0'0'149,"0"0"150,0 0 277,0 0 64,0 0 0,0 0-64,0 0-256,0 0-64,0 0 21,-5 6 64,-20 33 131,1 1-1,2 1 0,1 0 1,3 2-1,-6 21-471,14-36 193,2 0 1,1 1-1,1 0 0,2 0 0,0 0 1,2 0-1,2 1 0,0-1 0,4 16-193,-1-30 26,0 0-1,2 0 1,0 0-1,0-1 0,1 1 1,1-1-1,0-1 1,1 1-1,3 1-25,19 27 87,2-2 0,8 5-87,-10-12 12,-1 2 0,18 29-12,-32-38 124,2-2-1,0 0 1,2-1 0,0-1-1,20 17-123,-38-38 128,-1-1 0,0 0 0,0 0 0,0 0 0,0 0 0,0 0-106,0 0-428,0 0-1129,2-2-6303,2-3 5651,-3 3 692,6-7-1833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4:53:11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683 1024 7936,'0'0'149,"-7"-31"4203,-1 17-3893,0 1 0,-2 0 1,1 0-1,-2 1 0,0 0 1,0 1-1,-9-6-459,-3-2 500,-1 1 0,-1 1-1,-17-9-499,33 21 44,0 1-1,-1 0 1,1 0-1,-1 0 1,0 1-1,0 1 1,0 0-1,0 0 1,0 1-1,0 0 1,-1 1-1,1 0 1,0 1-1,-1 0 1,-1 1-44,0 1 26,0 0 1,0 1-1,0 1 1,0 0-1,1 0 0,-1 1 1,2 1-1,-1 0 1,1 0-1,0 1 0,-4 4-26,-2 5 7,0 0-1,0 1 0,2 0 0,0 1 1,1 1-1,1 0 0,1 1 0,1 1 0,1-1 1,0 1-1,2 1 0,1-1 0,0 2-6,1 0 0,1 0 0,1 0 0,1 0 0,1 1 0,1-1 0,1 1 0,1-1 0,1 0 0,1 0 0,2 0 0,2 7 0,-7-29 6,-1 0 0,1 0 0,0 0 0,0 0 0,0-1 0,0 1 0,0 0 0,0 0 0,0-1 0,0 1 0,1-1 0,-1 1 0,0-1 0,1 0 0,0 1 0,-1-1 0,1 0-1,0 0 1,-1 0 0,1 0 0,0-1 0,0 1 0,0 0 0,0-1 0,0 1 0,0-1 0,0 0 0,0 1 0,0-1 0,0 0 0,0 0 0,0 0 0,0-1 0,0 1 0,0 0 0,0-1-1,0 0 1,0 1 0,-1-1 0,1 0 0,0 0 0,0 0 0,0 0 0,0 0-6,9-6 42,-1 0 0,0 0-1,0-1 1,-1 0 0,0-1-1,7-7-41,25-34 62,-1-2 0,-3-1 0,-3-2 0,-2-2 0,14-35-62,8-31 112,-5-3 0,2-27-112,0-36 229,-5-14-229,-13 56 27,-17 54 357,-16 90-299,0 3-84,-1 0-1,1-1 0,0 1 1,-1 0-1,1 0 1,0 0-1,-1 0 1,1 0-1,-1-1 1,1 1-1,0 0 1,-1 0-1,1 0 1,0 0-1,-1 0 1,1 0-1,-1 0 1,1 0-1,0 0 1,-1 1-1,1-1 1,0 0-1,-1 0 0,1 0 1,-1 0-1,1 0 1,0 1-1,0-1 1,-1 0-1,1 0 1,0 1-1,-1-1 1,1 0-1,0 0 1,0 1-1,-1-1 1,1 0-1,0 1 1,0-1-1,0 0 1,-1 1-1,1-1 0,0 0 1,0 1-1,0-1 1,0 0-1,0 1 1,0-1-1,0 1 0,-13 17-2,3 6 2,0 0 0,1 1 0,2 0 0,0 0 0,-1 18 0,-14 135 0,18-141 0,-10 103 32,7 0 0,5 0 0,7 1 0,6 2-32,-9-124 32,0 0 0,2 0 0,0-1 0,2 1 0,0-1 0,0 0 0,10 16-32,-11-26-81,0 0 0,0-1 0,0 0 0,1 0 1,0 0-1,1 0 0,-1-1 0,1 0 0,1-1 0,-1 0 0,1 0 0,0 0 0,0-1 0,0 0 0,0-1 0,1 0 0,3 1 81,17 3-3285,0-1-7509</inkml:trace>
  <inkml:trace contextRef="#ctx0" brushRef="#br0" timeOffset="1239.924">1086 1130 8960,'0'-20'8577,"-4"-8"-6459,-2-12-2424,7 11 466,1-1 0,1 1 1,2-1-1,1 1 0,1 1 1,6-17-161,-7 28 15,1 0 0,0 1 1,1 0-1,1 0 0,0 0 1,1 2-1,1-1 0,0 1 1,1 0-1,1 2 0,7-7-15,-20 18 0,1 1 0,-1-1 0,1 1 0,0-1 0,-1 1 0,1 0 0,0-1 0,-1 1 0,1 0 0,0-1 0,-1 1 0,1 0 0,0 0 0,-1-1 0,1 1 0,0 0 0,0 0 0,-1 0 0,1 0 0,0 0 0,0 0 0,-1 0 0,1 0 0,0 1 0,0-1 0,-1 0 0,1 0 0,0 1 0,-1-1 0,1 0 0,0 1 0,14 23 0,0 43 0,-14-60 0,13 121 0,-5-46 0,8 27 0,-13-86 0,2 0 0,1 0 0,0-1 0,2 0 0,1 0 0,10 17 0,-12-28 18,0 0 0,1-1 0,0 0 1,0 0-1,1-1 0,0-1 0,1 0 0,0 0 0,0-1 0,7 3-18,-13-7-74,0 0 1,0 0 0,0-1-1,0 0 1,0 0-1,1 0 1,-1-1 0,0 1-1,1-1 1,-1-1-1,1 1 1,-1-1 0,1 0-1,-1 0 1,1 0-1,0-1 1,-1 0 0,0 0-1,1-1 1,-1 1-1,0-1 1,1 0 0,-1-1-1,0 1 1,-1-1-1,2-1 74,12-19-7061,-11 9-1045</inkml:trace>
  <inkml:trace contextRef="#ctx0" brushRef="#br0" timeOffset="1722.158">1702 736 10496,'0'0'512,"0"0"106,0 0 449,0 0 64,0 0-470,0 0-85,0 0-149,-8 12 596,-17 14-388,-2 0 0,0-1 0,-2-2 0,-17 10-635,-23 20 490,-119 110 184,-50 39-282,198-175-434,39-27-172,1 0-319,0 0-1110,0 0-916,0 0-2561,0 0-192,0 0 1792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4:53:44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2111 5011 6784,'55'6'5930,"-44"-4"-5699,0-1 0,0 0 0,0 0 1,1-1-1,-1-1 0,2 0-231,242-34 1024,-232 35-1195,-21 0-1194,-2 0-1366,0 0-4671</inkml:trace>
  <inkml:trace contextRef="#ctx0" brushRef="#br0" timeOffset="1">2121 5225 4992,'0'0'640,"28"4"6299,-14-1-6817,18 2 386,-1 0 0,1-3 1,0 0-1,-1-2 0,22-3-508,47-9 1338,11-6-1338,-72 12 430,-21 4 64,-15 2-3766,-1 0-3635,-2 0 1894</inkml:trace>
  <inkml:trace contextRef="#ctx0" brushRef="#br0" timeOffset="2">3061 5179 8192,'0'0'405,"0"0"86,0 0 42,0 0 107,0 0 107,0 0-1,5-12 492,8-20-831,10-25-88,2 1 1,2 2-1,8-8-319,155-238 363,-187 298-360,0-20-28,-3 20-81,0 4-1,0 7 86,0 5 21,-1 2 0,-1-2 0,2-2 0,-1 75-23,4 125-82,1-83 366,7 99 502,-11-223-1237,1 12 1643,0-14-4035,1-1-3390,-2-2 1499</inkml:trace>
  <inkml:trace contextRef="#ctx0" brushRef="#br0" timeOffset="3">6698 4141 9472,'-12'80'4868,"11"42"-3570,0-19-680,1-100-714,-9 219 939,10-127-9782,-1-95 3435</inkml:trace>
  <inkml:trace contextRef="#ctx0" brushRef="#br0" timeOffset="4">3741 4968 7040,'0'0'896,"0"0"-43,0 0-149,0 0 43,0 0 21,0 0 0,0 0 0,25 0 874,66 2-559,-20-1-206,0-2 0,71-10-877,-72-8 512,-68 18-1258,-2 1-1942,0 0-1195,0 0-3135</inkml:trace>
  <inkml:trace contextRef="#ctx0" brushRef="#br0" timeOffset="5">4454 4968 7936,'37'14'2482,"-34"-11"-2254,1-1 0,-1-1 1,1 1-1,0 0 0,0-1 0,0 0 0,0 0 0,0 0 0,0 0 0,0-1 1,4 1-229,3-3 139,0 0 0,0 0 0,1-1 1,-1 0-1,-1-1 0,1-1 0,-1 1 0,1-2 1,-2 1-1,1-1 0,0-1 0,-1 0 1,0 0-1,-1-1 0,0 0 0,0 0 0,-1-1 1,0 0-1,2-4-139,-8 11 8,-1 1 1,1-1 0,-1 0-1,1 0 1,-1 1 0,0-1-1,1 0 1,-1 0-1,0 0 1,-1 0 0,1 0-1,0 1 1,0-1-1,-1 0 1,1 0 0,-1 0-1,1 1 1,-1-1-1,0 0 1,0 1 0,0-1-1,0 1 1,0-1 0,0 1-1,0-1 1,0 1-1,-1 0 1,1-1 0,-1 1-1,1 0 1,-1 0-1,1 0 1,-1 0 0,1 0-1,-1 1 1,0-1-1,0 0-8,-7-4 18,-1 1 0,1-1 0,-1 2 1,0-1-1,0 2 0,-2-1-18,5 2-13,-1 1 0,1 0 0,0 0 1,0 1-1,-1 0 0,1 0 1,0 0-1,0 1 0,0 0 1,0 1-1,0 0 0,1 0 1,-1 0-1,1 1 0,0 0 1,0 0-1,0 0 0,0 1 1,1 0-1,0 0 0,0 0 1,0 1 12,-11 11-18,2 1 1,0 1-1,1 1 1,0-1-1,2 2 1,-2 6 17,9-19 20,0 1 0,0 0 0,1 0 0,1 0-1,-1 0 1,1 0 0,1 1 0,0-1 0,0 0 0,1 1 0,0-1 0,1 1 0,0-1 0,0 1 0,1-1 0,0 0 0,1 1-20,0-3 40,0 0 0,1 0-1,0-1 1,0 1 0,0-1 0,1 0-1,-1 0 1,2-1 0,-1 1-1,1-1 1,-1 0 0,1-1-1,1 1 1,-1-1 0,0 0-1,1-1 1,0 0 0,0 0-1,0 0 1,0-1 0,2 0-40,8 2 14,-1-1 0,1-1 1,0-1-1,0 0 0,0-1 0,-1-1 1,1-1-1,0 0 0,0-1 1,9-4-15,37-14-3309,-9-7-4917,-35 15 2957</inkml:trace>
  <inkml:trace contextRef="#ctx0" brushRef="#br0" timeOffset="6">4892 4871 8192,'0'0'405,"0"0"150,0 0 298,0 0 107,0 0-128,0 0-43,3 14 86,11 34-137,2 0 0,2-1 0,2-1 0,2 0 0,24 36-738,-45-80 9,1 1-1,-1-1 1,1 1-1,-1-1 1,1 0 0,0 0-1,0 0 1,0 0-1,0 0 1,0 0-1,1 0 1,-1-1-1,0 1 1,1-1-1,-1 0 1,1 0-1,0 0 1,-1 0-1,1 0 1,0 0-1,0-1-8,22-7-3613,1-17-6371,-16 11 7403</inkml:trace>
  <inkml:trace contextRef="#ctx0" brushRef="#br0" timeOffset="7">5139 4838 10496,'-2'2'277,"-77"71"2910,-33 41-3187,81-78-452,2 1 0,-19 32 452,34-44-10816,14-25 9600</inkml:trace>
  <inkml:trace contextRef="#ctx0" brushRef="#br0" timeOffset="8">5317 4835 9344,'-9'11'416,"1"0"0,0 1 1,1-1-1,0 1 0,1 1 1,0-1-1,1 1 0,1 0 1,0 0-1,1 1 0,0-1 1,-1 13-417,0 23 884,2 1 0,5 48-884,-1-38 126,4 22 327,3 0-1,4-1 1,4 3-453,2 12-3010,-3 3-5514,-14-84 4386</inkml:trace>
  <inkml:trace contextRef="#ctx0" brushRef="#br0" timeOffset="9">5258 4871 9600,'0'0'149,"32"-13"1878,-22 13-1693,0 0 0,0 1 0,0 0 1,-1 1-1,1 0 0,-1 0 0,1 1 1,6 3-335,74 35 1296,-72-33-1149,-1 0 234,0 1 1,-1 0-1,0 1 1,0 1-1,-1 0 1,13 13-382,-25-21 89,-1 0 1,1 0-1,-1 0 1,0 0 0,0 0-1,0 0 1,0 1-1,-1-1 1,1 1-1,-1-1 1,0 1-1,0-1 1,0 1-1,0 0 1,-1 0-1,0 0-89,0 0 35,-1 0 0,1 0 0,-1 0 0,0 0 0,-1-1 1,1 1-1,-1 0 0,1-1 0,-1 1 0,0-1 0,0 0 0,-1 1 0,1-1 0,-1 0 0,0-1 0,1 1 0,-1 0 0,-3 1-35,-6 6 79,-1-1 0,-1 0 0,0-1 0,0-1 0,0 0 0,-1-1 1,0 0-1,-14 3-79,-4-1-304,1-1 1,-1-2-1,-25 1 304,30-6-2666,4-4-427</inkml:trace>
  <inkml:trace contextRef="#ctx0" brushRef="#br0" timeOffset="10">5898 4457 6528,'0'2'245,"1"-1"0,-1 1 0,1-1 0,-1 1 0,0-1 0,1 1 0,-1-1 0,0 1 0,0 0-1,0-1 1,0 1 0,-1-1 0,1 1 0,0-1 0,-1 1-245,-15 43 269,9-30 33,-8 25 116,-3 5 490,1 1-1,0 12-907,13-40 150,1 0 1,0 0-1,2 0 0,0 1 1,0-1-1,2 0 0,2 16-150,10 45 363,2 0 1,5 1-364,-12-49 60,2-1 0,2 0 0,0 0 1,2-1-1,1-1 0,11 15-60,9-6-3370,-17-22-4694</inkml:trace>
  <inkml:trace contextRef="#ctx0" brushRef="#br0" timeOffset="11">6021 4914 6400,'20'5'3742,"-1"-1"0,1 0 0,12-1-3742,109-3 2874,-98-2-2795,-1 3-1,1 0 0,5 4-78,-25-4 1317,-17-1-5131,0 1-6616,-6-1 3518</inkml:trace>
  <inkml:trace contextRef="#ctx0" brushRef="#br0" timeOffset="12">6812 4484 9984,'13'-21'5259,"19"-42"-4635,-9 19-235,96-178 890,-118 218-1279,-1 3 0,0 1 0,1-1 0,-1 0 0,0 0 0,1 0 0,-1 0 0,1 1 0,-1-1 0,1 0 0,0 0 0,-1 1 0,1-1 0,0 0 0,-1 1 0,1-1 0,0 1 0,0-1 0,-1 1 0,1-1 0,0 1 0,0 0 0,0-1 0,0 1 0,0 0-2,-1-1-1,0 1 0,1-1 0,-1 1 0,1-1 0,-1 1 0,1 0 0,0-1 0,-1 1 0,1 0 1,-1-1-1,1 1 0,-1 0 0,1 0 0,0 0 0,-1 0 0,1-1 0,0 1 0,-1 0 0,1 0 1,-1 0-1,1 0 0,0 0 0,-1 1 0,1-1 0,0 0 0,-1 0 0,1 0 0,-1 0 0,1 1 1,0-1-1,-1 0 0,1 1 0,-1-1 0,1 0 0,-1 1 0,1-1 0,-1 1 0,1-1 0,-1 1 1,0-1-1,1 1 0,-1-1 0,0 1 0,1-1 0,-1 1 3,3 22 11,-3-22-17,14 117 134,6-1 0,19 57-128,-38-168-7,0-2 34,0 1 0,0 0 0,0-1-1,1 1 1,-1-1 0,1 1 0,1-1 0,-1 0-1,0 0 1,1 0 0,0 0 0,0 0 0,2 2-27,-4-5-252,1 0 1,-1 0-1,1 1 0,-1-1 1,1 0-1,-1 0 0,1 0 1,0-1-1,-1 1 0,1 0 1,0-1-1,-1 1 1,1-1-1,0 1 0,0-1 1,0 0-1,0 0 0,-1 0 1,3 0 251,14-13-7962,-14 8 6007,7-6-200</inkml:trace>
  <inkml:trace contextRef="#ctx0" brushRef="#br0" timeOffset="13">7336 4175 10880,'-1'3'87,"1"1"1,-1 0 0,0-1-1,-1 1 1,1-1-1,-1 0 1,1 1 0,-1-1-1,0 0 1,0 0 0,-1 0-1,1 0 1,0 0-1,-1 0 1,0-1 0,0 0-1,0 1 1,0-1 0,0 0-1,0 0 1,0 0-1,-3 0-87,-24 20 633,10 0-409,1 1 1,0 0 0,2 1 0,1 1 0,1 1-1,1 0 1,-1 7-225,-4 4 201,-1 0 0,-2-2 0,-6 7-201,0-4 144,-3 5-606,9-18-5108,21-24 983,1-1 1110</inkml:trace>
  <inkml:trace contextRef="#ctx0" brushRef="#br0" timeOffset="14">7428 4159 11520,'-4'16'289,"2"-1"0,0 0 0,0 1 0,2 0 0,0-1 0,0 1 0,2-1 0,0 1 0,1 2-289,3 34 684,-4-17-916,10 148 2373,-9-60-7826,-3-122 906,0-1 449</inkml:trace>
  <inkml:trace contextRef="#ctx0" brushRef="#br0" timeOffset="15">6618 5056 10496,'22'4'401,"1"-1"0,0-1 0,1-1 1,-1-1-1,0-1 0,0-1 0,0-1 1,0-1-1,16-5-401,77-9 1231,-48 12-970,92-7 801,6 7-1062,-142 6 795,-5-1-2662,-3 1-6746,-16 0 3813</inkml:trace>
  <inkml:trace contextRef="#ctx0" brushRef="#br0" timeOffset="16">6755 5372 3456,'0'0'533,"0"0"193,0 0 447,0 0 64,0 0-149,0 0-21,0 0-235,0 0-22,0 0 193,0 0 42,0 0-298,12-22 597,-9 19-1307,0 0-1,0 0 1,1 0 0,-1 0-1,1 1 1,0-1 0,-1 1-1,1 0 1,0 0 0,0 1 0,1-1-1,-1 1 1,0 0 0,1 0-1,-1 0 1,0 0 0,1 1 0,-1 0-1,1 0 1,-1 0 0,1 0-1,-1 1 1,0 0 0,1 0-1,3 1-36,-5 0 12,0-1 0,0 1 0,0-1 0,0 1 0,-1 0 0,1 0 0,-1 1 0,1-1 0,-1 0 0,1 1-1,-1-1 1,0 1 0,0 0 0,-1 0 0,1 0 0,-1 0 0,1 0 0,-1 0 0,0 0 0,0 0 0,0 1 0,0-1-1,-1 0 1,1 1 0,-1-1 0,0 0 0,0 1 0,0-1 0,-1 0 0,1 1 0,-1-1 0,0 0 0,0 1-1,0 1-10,-4 8-3,0 1 1,0-1 0,-1 0-1,-1-1 1,0 0 0,0 0-1,-1 0 1,-1-1 0,0 0-1,-9 8 2,-1 0 33,-2-2-1,1 0 1,-2-1-1,0 0 1,-9 2-33,15-6 422,18-7 259,32-7 250,-21 1-1088,51-6-1692,27-9 1849,-23 4-5061,1 3-3772,-49 6 7318</inkml:trace>
  <inkml:trace contextRef="#ctx0" brushRef="#br0" timeOffset="17">7253 5258 13056,'0'0'256,"-12"41"1941,-23 145-576,-4 135-426,42-321-1069,0 0 0,0 0 1,0 0-1,0-1 0,0 0 1,0 1-1,0-1 0,0 0 1,0 0-1,0 0 1,0-1-1,-1 1 0,1-1-126,52-16 0,-38 18 115,0 0-1,0 1 1,-1 1-1,1 0 0,-1 1 1,1 1-1,6 3-114,35 7-1464,2-8-5446,-60-6-1644</inkml:trace>
  <inkml:trace contextRef="#ctx0" brushRef="#br0" timeOffset="18">7640 4326 12288,'0'0'256,"0"0"21,0 0 107,12 10 896,11 14-290,-2 1 0,0 0 0,8 16-990,19 24 635,-36-50-455,0 0 0,-2 0 1,0 1-1,0 1 0,-2 0 0,0 0 0,0 0 0,-2 1 0,0 0 1,-2 0-1,0 1 0,0 0 0,-2-1 0,0 1 0,-2 0 0,0 0 1,-1 0-1,-1 2-180,-5 32 312,-2 0-1,-3-1 1,-8 19-312,-25 66 1208,13-47-3667,5-16-3022,1 0-4167,26-73 6533,0-1 1366</inkml:trace>
  <inkml:trace contextRef="#ctx0" brushRef="#br0" timeOffset="19">598 4930 7424,'0'0'256,"0"0"64,0 0 256,0 0 64,0 0 0,0 0-22,0 0-63,0 0 42,0 0-42,0 0 0,0 0-214,-27-5 790,15 3-1031,-1 0 1,1 1 0,0 0 0,-1 1-1,1 0 1,-1 1 0,1 1-1,-1 0 1,1 0 0,0 1 0,0 1-1,0 0 1,1 1 0,-1 0 0,1 0-1,0 1 1,1 1 0,-5 4-101,4-5 56,2 1 0,-1 0 0,1 1 0,0 0 0,1 0 0,0 1 0,0 0 0,0 2-56,5-6 2,0 0 1,1 0-1,0 0 1,0 1-1,0-1 1,0 1-1,1 0 1,0-1-1,0 1 1,1 0-1,0 0 1,0-1-1,0 1 1,0 0-1,1 0 1,0-1 0,1 4-3,3 12-6,1-1 1,1 1 0,1-2-1,1 1 1,9 16 5,-12-26 74,0 0 0,0 0 0,1-1 1,1 1-1,-1-2 0,2 1 0,-1-1 0,1 0 0,0-1 1,0 0-1,7 3-74,-11-8 85,1 0 0,-1 0 0,1 0 1,-1-1-1,1 0 0,0 0 0,0-1 1,-1 1-1,1-1 0,0 0 0,0-1 1,0 0-1,5-1-85,33-10-396,-5-5-3345,-26 10-6051</inkml:trace>
  <inkml:trace contextRef="#ctx0" brushRef="#br0" timeOffset="20">1033 5018 10112,'0'0'533,"0"0"128,0 0 193,-42-2 2047,28 7-2823,0 0 1,0 2 0,0-1-1,1 2 1,0 0-1,0 0 1,1 2-1,0-1 1,-10 11-79,13-11 32,1-1-1,0 2 1,0-1 0,1 1 0,0 0-1,1 1 1,0-1 0,0 1 0,1 1-1,1-1 1,0 1 0,-1 7-32,4-13 50,0 0-1,1 1 1,0-1 0,0 0-1,1 0 1,0 0 0,0 0 0,0 0-1,1 0 1,-1 0 0,2 0-1,-1 0 1,1-1 0,-1 1-1,1-1 1,1 0 0,-1 0 0,1 0-1,0 0 1,0-1 0,1 1-1,-1-1 1,1 0 0,0 0 0,0-1-1,0 0 1,0 1 0,1-2-1,2 2-49,5 2-227,-1 0 0,1-1-1,0 0 1,0-1-1,1-1 1,3 1 227,-4-2-1439,-1-1 1,1 0-1,-1-1 1,1 0-1,-1 0 0,6-2 1439,13-3-5162</inkml:trace>
  <inkml:trace contextRef="#ctx0" brushRef="#br0" timeOffset="21">1227 5220 12032,'6'16'3102,"-3"-35"52,1-12-2733,10-7 29,2 1 0,2 0 0,8-11-450,7-15 164,-33 62-164,0 0 0,1 0 0,-1 0 0,1 0 0,-1 0 0,0 0 0,1 0 0,0 0 0,-1 0 0,1 0 0,-1 1 0,1-1 0,0 0 0,0 0 0,0 1 0,-1-1 0,1 0 0,0 1 0,0-1 0,0 1 0,0-1 0,0 1 0,0-1 0,0 1 0,0 0 0,0 0 0,0-1 0,0 1 0,0 0 0,1 0 0,0 1 0,-1 0 0,1 0 0,-1 0 0,1 0 0,-1 0 0,0 0 0,1 1 0,-1-1 0,0 0 0,0 1 0,0-1 0,0 1 0,0-1 0,0 1 0,0 0 0,0 0 0,4 12 0,1-1 0,-2 1 0,0 1 0,0 0 0,11 61 2,-2-5-6,14 36 4,-20-84 4,1 0 0,2-1 0,0 0 0,1-1 0,0 0 0,11 12-4,-21-31 28,0 0 0,0-1 0,0 0 1,1 1-1,-1-1 0,0 1 0,1-1 1,-1 0-1,0 0 0,1 0 0,0 0 1,-1 0-1,1 0 0,-1 0 0,1-1 1,0 1-1,0 0 0,0-1-28,-1 0-122,1 0-1,-1 0 1,0 0 0,0 0 0,0-1-1,0 1 1,0 0 0,1-1 0,-1 1-1,0-1 1,0 1 0,0-1 0,0 0-1,0 1 1,0-1 0,0 0-1,-1 0 1,1 0 0,0 0 0,0 1-1,0-2 123,4-6-1671,0 0 0,0-1-1,-1 0 1,0 0 0,-1 0-1,1-3 1672,1-2-2845,6-15-803</inkml:trace>
  <inkml:trace contextRef="#ctx0" brushRef="#br0" timeOffset="22">1707 5062 8064,'0'0'768,"-6"28"5034,-14-9-5317,-1 0 0,-1-2 0,-1-1 0,-1-1 0,0-1 0,-4 2-485,-52 31 226,12 3 172,21-13-1952,14-14-4010,22-16-2030</inkml:trace>
  <inkml:trace contextRef="#ctx0" brushRef="#br0" timeOffset="23">1752 4867 10240,'0'0'384,"0"0"149,0 0 619,16 17 2091,-4 6-2749,-1 0 1,0 1 0,-2 0 0,-1 0 0,0 1-1,-2 0 1,-1 1 0,-1 1-495,5 55 1247,-1 71-1247,-7-133 97,-1 0 0,-2 0 0,0 0 0,-1 0 0,-1 0 0,0-1 0,-2 0 0,0 0 0,-1 0 0,-3 3-97,3-8-523,-1-1 0,0 0 0,-1 0 0,-1-1 0,0 0 0,-1 0 523,0 0-1875,-1-2 0,0 0 0,0 0 0,-1-1 0,-1-1-1,-4 3 1876,-34 13-7210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7:24.59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104 770 6400,'0'0'256,"0"0"234,0 0 961,0 0 64,0 0-1003,0 0-256,0 0 0,0 0 21,0 0 86,0 0-1,0 0-63,0 0 64,0 0 42,34 0 235,7-2-438,0-2 1,0-1-1,0-3 0,-1-1 1,11-5-203,3 0-73,-52 14-994,-2 0-1408,0 0-5183</inkml:trace>
  <inkml:trace contextRef="#ctx0" brushRef="#br0" timeOffset="412.509">0 1092 7552,'0'0'384,"0"0"64,0 0 256,0 0 42,0 0-63,23-3 1386,23-5-1770,0 2 0,0 2-1,1 2 1,-1 2 0,1 2-1,-1 3 1,0 1 0,9 4-299,27 5 547,-47-13-7132,-35-2 463</inkml:trace>
  <inkml:trace contextRef="#ctx0" brushRef="#br0" timeOffset="801.127">1007 358 9600,'0'0'405,"0"0"107,0 0 107,7 28 1365,2 15-1291,-1 0 0,-2 1 0,-2-1 0,-2 23-693,-2 38-6811,0-73 2637,0-13 803</inkml:trace>
  <inkml:trace contextRef="#ctx0" brushRef="#br0" timeOffset="1148.593">726 900 11392,'0'0'384,"0"0"0,0 0 21,0 0 128,0 0 193,0 0-22,0 0-235,3 1 22,24 6-191,1 0 0,0-2 0,0-1 1,0-2-1,4 0-300,145-3 269,-130-1-395,0-2 1,0-1-1,2-4 126,30-15-5575,-55 15-2147</inkml:trace>
  <inkml:trace contextRef="#ctx0" brushRef="#br0" timeOffset="1664.436">863 1150 13312,'8'-1'77,"0"1"1,0 0-1,-1 1 1,1-1-1,0 2 1,0-1-1,-1 1 1,1 0-1,-1 1 1,0-1-1,1 2-77,9 1 150,-9-2-94,0 0-1,0 0 1,0 0-1,0 1 1,-1 0 0,1 1-1,-1 0 1,0 0-1,-1 0 1,1 1-1,-1 0 1,0 0 0,0 0-1,0 2-55,-3-2 22,0-1 0,0 1 0,0-1 0,-1 1 0,0 0 0,0 0 0,0 0 0,-1 0 0,0 0-1,0 0 1,-1 0 0,1 0 0,-1 0 0,-1 1 0,1-1 0,-1 0 0,0 0 0,0 0 0,-3 5-22,1 0 18,-2 0 0,0-1-1,0 1 1,0-1 0,-1 0 0,-1-1 0,0 0 0,0 0-1,-1 0 1,0-1 0,0 0 0,-7 4-18,-17 13 212,-2-1 1,-33 16-213,39-23 236,102-13 1406,236-13-981,-238 0-1487,-44-2-8481,-27 11 9044,0-1 0,0 1 0,0-1 0,0 0-1,-1 1 1,1-1 0,0 0 0,-1 0 0,1 1 0,-1-1-1,1 0 1,-1 0 0,1 0 0,-1 0 0,1 0-1,-1 0 1,0 0 0,1 0 0,-1 0 0,0 0 0,0 0-1,0 0 264,1-4-673,4-13-522</inkml:trace>
  <inkml:trace contextRef="#ctx0" brushRef="#br0" timeOffset="2117.57">1437 549 12160,'0'0'149,"0"0"128,0 0 214,0 0 128,14 3 725,6 3-1152,1-1 0,0-2 0,0 0 0,0-1 0,0 0 0,0-2-1,1-1 1,-1-1 0,0 0 0,0-2 0,-1 0 0,1-2 0,1 0-192,58-25-1092,-53 20-2141,0-1-3684,-11 4 2544</inkml:trace>
  <inkml:trace contextRef="#ctx0" brushRef="#br0" timeOffset="2528.431">1541 947 11264,'0'0'0,"11"-8"128,3 5 0,9 2 128,-2 1 0,0 1-128,11-1 128,5 0-128,-2-1 128,6-2-256,-1 0 128,1-2-128,-4-1 0,-2-5-512,-6 2 128,2 0-8192</inkml:trace>
  <inkml:trace contextRef="#ctx0" brushRef="#br0" timeOffset="2979.341">1561 634 8960,'-2'18'5860,"-18"40"-5625,8-26 70,-5 19-199,2 0 1,3 0 0,2 2-1,2-1 1,2 1 0,2 43-107,4-90 41,0 1 0,1-1 0,0 1 0,0 0 1,1-1-1,-1 1 0,1-1 0,1 0 0,-1 0 1,1 0-1,0 0 0,1 0 0,0-1 0,-1 1 1,2-1-1,-1 0 0,0 0 0,1 0 1,0-1-1,0 0 0,1 0 0,-1 0 0,5 2-41,2-1 23,0 0-1,0-1 1,1 0-1,-1-1 1,1 0-1,0-1 0,0 0 1,0-1-1,0-1 1,0 0-1,9-1-22,58-7-3925,-39 3-5248</inkml:trace>
  <inkml:trace contextRef="#ctx0" brushRef="#br0" timeOffset="3796.723">2625 607 8064,'1'-1'308,"-1"0"0,0 0 0,0 0 0,1 1 0,-1-1 1,0 0-1,0 0 0,0 0 0,0 0 0,0 0 0,0 0 0,0 0 1,0 0-1,-1 1 0,1-1 0,0 0 0,0 0 0,-1 0 0,1 0 1,-1 1-1,1-1 0,0 0 0,-1 0 0,0 0-308,-20-19 1666,-28-8-1661,36 23 56,1 1 1,-1 1-1,0-1 0,0 2 1,0 0-1,0 1 0,0 0 0,-1 1 1,1 0-1,0 1 0,0 0 1,0 1-1,0 1 0,0 0 0,0 1 1,0 0-1,-8 5-61,11-4 0,1-1 0,-1 2 0,1 0 1,0 0-1,1 0 0,-1 1 0,1 0 0,1 1 0,-1 0 1,1 0-1,1 0 0,-1 1 0,1 0 0,1 0 0,0 1 0,0 0 1,1 0-1,0 0 0,1 0 0,0 0 0,1 1 0,-1 1 0,3-6 0,0-1 0,0 1 0,0 0 0,0-1 0,1 1 0,0 0 0,0-1 0,1 1 0,-1-1 0,1 1 0,0-1 0,1 0 0,-1 0 0,1 0 0,0 0 0,0 0 0,1-1 0,-1 1 0,1-1 0,0 0 0,0 0 0,1 0 0,-1-1 0,1 1 0,0-1 0,0 0 0,0-1 0,1 1 0,17 9 0,1-2 0,0 0 0,1-2 0,0 0 0,17 2 0,-40-10 1,-1 0-1,0 1 1,0-1-1,0 0 0,0 0 1,0 1-1,0-1 0,0 1 1,0-1-1,0 1 1,0-1-1,0 1 0,-1 0 1,1-1-1,0 1 1,0 0-1,0 0 0,-1 0 1,1 0-1,0-1 0,-1 1 1,1 0-1,-1 0 1,1 0-1,-1 0 0,0 0 1,1 1-1,-1 0-3,0 0-1,0 0 1,0 0 0,0 1 0,-1-1 0,1 0 0,-1 0-1,1 0 1,-1 0 0,0 0 0,0 0 0,0 0 0,-1 1 3,-5 9-28,-1 0 0,-1-1 0,0 0 0,-3 2 28,8-9-7,-38 38-103,29-30 56,0 0-1,1 1 1,0 1 0,1-1-1,0 2 1,2 0-1,-7 11 55,15-23-4,0 0-1,1 0 1,-1 1 0,1-1-1,0 0 1,0 0-1,0 0 1,0 1-1,0-1 1,1 0-1,-1 0 1,1 1-1,0-1 1,0 0-1,0 0 1,0 0-1,1 0 1,-1 0-1,1-1 1,0 1-1,0 0 1,0-1-1,0 1 1,0-1-1,1 0 1,-1 0-1,1 0 1,-1 0-1,1 0 1,0 0-1,0 0 5,12 7 2,0 0 1,0-1-1,1 0 0,0-1 0,3 0-2,-5-2-169,0-1 0,0 0 0,1-1 0,3 0 169,16-1-9307,-22-2 4187</inkml:trace>
  <inkml:trace contextRef="#ctx0" brushRef="#br0" timeOffset="4308.756">2686 1170 8448,'0'0'256,"0"0"21,0 0 107,0 0 149,0 0 214,0 0 64,0 0-214,0 0 22,0 0 21,4 0-43,71-3-490,0-3-1,0-4 1,26-8-107,-99 18-2539,-2 0-5439</inkml:trace>
  <inkml:trace contextRef="#ctx0" brushRef="#br0" timeOffset="4609.451">2751 985 6016,'5'8'880,"0"0"-1,-1 0 1,1 0 0,-2 0-1,1 1 1,-1 0 0,1 2-880,14 36 647,-9-32-812,14 36 627,-16-15-5836,-7-22 190</inkml:trace>
  <inkml:trace contextRef="#ctx0" brushRef="#br0" timeOffset="5510.268">2708 1633 8064,'0'0'277,"0"0"171,0 0 384,0 0 107,0 0-235,0 0-86,0 0-63,0 0 21,0 0-128,17-2 427,22-3-477,1 1 1,-1 2 0,1 2 0,27 3-399,78-1-2171,-117-6-9818,-26 4 11114</inkml:trace>
  <inkml:trace contextRef="#ctx0" brushRef="#br0" timeOffset="6208.088">2790 1072 8960,'0'0'256,"0"0"-22,0 0-63,0 0 64,0 0 21,0 0-22,0 0-63,0 0 64,0 0 42,0 0 43,0 0-128,13 25 512,-6-9-581,-1 0 0,-1 0-1,-1 0 1,0 1 0,-1 0 0,0 4-123,13 55 74,-11-59 72,-1 0 1,-1 1 0,0-1 0,-1 7-147,0 18-6454,-3-46 274,-2-3 5259,0 1 1089,-3-15 472</inkml:trace>
  <inkml:trace contextRef="#ctx0" brushRef="#br0" timeOffset="7077.628">2763 163 8576,'3'-3'325,"0"1"0,0-1 0,0 0 0,0-1-1,0 1 1,0 0 0,-1-1 0,0 1 0,0-1 0,0 0 0,0 0 0,0 0 0,0-2-325,0 0 164,1 0-1,0-1 0,1 2 1,-1-1-1,1 0 1,2-1-164,3-3 166,0 2 0,0-1 0,1 1 0,1 0 0,-1 1 0,8-4-166,-16 10 19,0 0 1,0 0-1,0 0 1,0 0-1,0 0 1,0 1-1,0-1 1,0 1-1,0-1 1,0 1-1,0 0 1,0-1-1,0 1 1,0 0-1,1 1 1,-1-1-1,0 0 1,0 1-1,0-1 1,0 1-1,0-1 1,0 1-1,0 0 1,0 0-1,0 0 1,0 0-1,-1 0 1,1 0-1,0 1 1,-1-1-1,1 1 1,-1-1-1,1 1 1,-1-1-1,0 1 1,1 0-1,-1 0 1,0 0-1,0-1 1,0 1 0,-1 0-1,1 0 1,0 0-20,2 8 39,0-1 0,-1 1 0,0 0 0,0 0 1,-1 0-1,-1 0 0,1 0 0,-2 0 0,1 0 1,-1-1-1,-1 1 0,0 0 0,0 0 1,-1-1-1,0 1 0,-1-1 0,0 0 0,0 0 1,-3 4-40,-6 8 79,0-1 0,-1-1 1,0 0-1,-2-1 1,0 0-1,-2-1 1,-9 7-80,17-16 45,-8 10 188,18-17-227,1 0-1,-1-1 1,0 1 0,0 0-1,1-1 1,-1 1 0,1 0-1,-1-1 1,1 1-1,-1-1 1,1 1 0,-1-1-1,1 1 1,-1-1-1,1 1 1,0-1 0,-1 1-1,1-1 1,0 0 0,-1 0-1,1 1 1,0-1-1,-1 0 1,1 0 0,0 0-1,0 1 1,-1-1-1,1 0 1,0 0 0,-1 0-1,1 0 1,0-1 0,0 1-1,-1 0-5,42 5 174,-1-2 1,1-1-1,0-3 0,3-1-174,1 0-3143,1 1-3584,-47 1 1074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4:54:26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10240,'0'0'128,"0"0"21,0 0 86,0 0 63,27 4 1452,103 8 298,0-6-1,13-6-2047,85-8 1216,-1 9 0,40 13-1216,-191-10 152,-44-2-452,1 0 0,21 6 300,-52-7-7725,-6 1 5367,-7 1 439,11-3 1740,-17 5-4343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4:54:27.0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85 8320,'0'0'256,"16"-6"789,8-1-433,0 1 0,1 2 0,0 1 0,0 0 0,0 2 0,7 1-612,61-5 1064,177-23 593,1 11 0,1 12-1,18 13-1656,-31 4 1024,-284-19-9066,3 0-427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4:54:27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650 93 14080,'-32'26'146,"-1"-2"0,-31 17-146,-40 29 369,-269 212 250,369-279-613,-1 1 0,1-1 0,-1 1 0,1 0 0,0 1 1,1-1-1,-1 1 0,1-1 0,0 1 0,0 0-6,2-4 6,1-1-1,0 1 0,0 0 0,0-1 0,-1 1 0,1 0 1,0 0-1,0-1 0,0 1 0,0 0 0,0-1 1,0 1-1,0 0 0,1 0 0,-1-1 0,0 1 0,0 0 1,0-1-1,1 1 0,-1 0 0,0-1 0,1 1 1,-1-1-1,1 1 0,-1 0 0,1-1 0,-1 1 1,1-1-6,1 2 16,0-1 1,1 1-1,-1-1 1,1 0-1,-1 0 1,1 0-1,-1-1 1,1 1-1,0 0 1,-1-1-1,1 0 1,1 1-17,29 0 157,0-1-1,0-1 1,0-2 0,14-4-157,42-3 120,400-11 1159,-488 21-1258,0 0 0,0 0 0,0 0 0,0 0-1,0 0 1,0 0 0,0-1 0,0 1-1,0 0 1,0-1 0,0 1 0,0 0-1,0-1 1,0 1 0,0-1 0,0 1-1,0-1 1,0 0 0,0 1 0,-1-1-1,1 0 1,0 0 0,0 0 0,-1 0-1,1 1 1,-1-1 0,1 0 0,-1 0 0,1 0-1,-1 0 1,1 0 0,-1 0 0,0 0-1,0 0 1,1 0 0,-1-1 0,0 1-1,0 0 1,0 0 0,0 0 0,0 0-1,-1 0 1,1 0 0,0 0 0,0 0-1,-1 0 1,1 0 0,-1 0 0,1 0 0,-1 0-1,1 0 1,-1 0 0,1 0 0,-1 0-1,0 0-20,-6-11 85,-1 0 0,0 0 0,0 1 0,-5-4-85,6 6 54,-62-75 201,18 24-62,3-2-1,-27-47-192,70 102-165,1-1 0,0 0 0,0 0 0,1 0-1,0-1 1,-1-6 165,4-16-3698,15 1-4050,0 10 2522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4:54:28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904 144 13824,'-7'-12'281,"-1"0"1,-1 0-1,0 1 1,-1 0 0,0 1-1,0 0 1,-1 0-1,0 1 1,-11-6-282,14 10 103,-1 1-1,0 0 1,0 0 0,0 1-1,0 0 1,0 1 0,-1 0-1,1 0 1,-1 1 0,0 0-1,1 1 1,-1 0 0,0 1-1,1 0 1,-3 0-103,-10 4 46,1 1 0,0 1 0,0 1 0,1 1 0,0 0-1,0 2 1,1 0 0,0 1 0,1 1 0,1 1 0,-15 14-46,-13 15 17,2 2-1,2 2 1,-21 32-17,34-39 19,2 0 0,1 2 0,2 1 0,3 1 0,1 0 0,1 3-19,8-16-1,1 1 1,1 0-1,1 0 0,2 1 0,2 0 0,1 0 0,1 0 0,2-1 0,1 7 1,1-21 24,0-1-1,0 0 0,2 0 0,0-1 0,1 1 0,1-1 0,0 0 0,1-1 0,1 0 0,0 0 0,4 4-23,-6-10 37,0-1 0,0 0 0,1-1 0,0 0 0,0 0 0,1 0-1,0-1 1,0 0 0,1-1 0,-1 0 0,1-1 0,0 0-1,0 0 1,1-1 0,-1 0 0,1-1 0,-1 0 0,7 0-37,15 0 102,0-2 0,0-1 1,1-1-1,-1-2 1,-1-1-1,1-2 0,22-7-102,-31 6-176,0-1-1,-1-1 0,-1 0 0,17-12 177,-21 11-830,-1-1 1,0-1-1,-1 0 1,0-1-1,12-15 830,-24 24-922,1 0 0,-1 1 0,0-1 0,0 0 0,0-1 0,-1 1 0,0-1 0,0 1 0,1-4 922,6-22-4864</inkml:trace>
  <inkml:trace contextRef="#ctx0" brushRef="#br0" timeOffset="303.357">398 862 15616,'16'0'0,"7"-1"0,6-3 0,6-2 0,5 2 0,4 0 0,-1 0 128,6-3-128,0-2 128,3 0-128,-5 0 0,-4 1-1280,-7 1 128,-8 3-4736,-6 1 128,-8 2 5760,-3 1 128,0 0-1152</inkml:trace>
  <inkml:trace contextRef="#ctx0" brushRef="#br0" timeOffset="554.189">794 834 12800,'0'23'814,"1"-1"0,1 0 0,1 0 0,1 0 0,1 0-1,6 16-813,7 35 876,-1 34 28,-6 2-1,-3-1 0,-7 48-903,2-110 1341,0-29-2522,-3-17 1047,0 0-1,0 0 0,0 1 1,1-1-1,-1 0 1,0 0-1,0 0 1,0 0-1,0 0 1,0 0-1,1 0 0,-1 0 1,0 0-1,0 0 1,0 0-1,0 0 1,1 0-1,-1 0 1,0 0-1,0 0 0,0 0 1,0 0-1,1 0 1,-1 0-1,0 0 1,0 0-1,0 0 1,0 0-1,1 0 1,-1 0-1,0 0 0,0-1 1,0 1-1,0 0 1,0 0-1,0 0 1,1 0-1,-1 0 1,0 0-1,0 0 0,0-1 1,0 1-1,0 0 1,0 0-1,0 0 1,0 0-1,0-1 1,0 1-1,0 0 0,0 0 1,0 0-1,0 0 1,0 0-1,0-1 1,0 1-1,0 0 1,0 0-1,0 0 0,0 0 1,0-1-1,0 1 1,0 0-1,0 0 1,0 0-1,0 0 1,0-1-1,0 1 0,0 0 1,0 0-1,-1 0 135,6-13-8426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7:20.46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35 4992,'0'0'149,"0"0"171,0 0 363,0 0 63,0 0-84,0 0-1,0 0 107,0 0 64,0 0-149,0 0-107,0 0-235,4 12 384,21 215 449,-18-175-1102,-2 1 1,-3 47-73,-1-37 111,7 46-111,-6-98-1,1 1 1,1-1-1,0-1 1,0 1-1,1 0 1,1-1-1,0 0 1,0 0-1,0-1 1,2 1-1,4 4 1,12 13 9,1-2 0,1-1 0,7 3-9,-28-23 36,0 0 0,0-1 0,0 1 1,1-1-1,-1 0 0,1 0 0,0-1 0,0 0 0,0 0 1,0 0-1,0-1 0,0 0 0,0 0 0,1-1 1,-1 1-1,5-2-36,-6 1 36,0-1 1,0 0 0,-1-1 0,1 1-1,-1-1 1,1 0 0,-1 0-1,1 0 1,-1 0 0,0-1 0,0 0-1,0 0 1,-1 0 0,1 0 0,-1 0-1,0-1 1,1 0 0,-2 0-1,1 0 1,0 0 0,-1 0 0,1-1-37,4-11 113,0 0 0,-1 0 0,0-1 1,-2 0-1,0 1 0,1-14-113,7-109 603,-7 52-371,4-40 35,-6 0-1,-10-78-266,7 202-268,-2-25 393,4 17-5912,-2 11-1850</inkml:trace>
  <inkml:trace contextRef="#ctx0" brushRef="#br0" timeOffset="615.905">518 654 6400,'0'0'533,"0"0"86,0 0 21,0 0 21,0 0 86,0 0-22,0 0-170,0 0-43,11-1 533,52-6 188,-3 0-826,0 2 1,49 3-408,-73 4 159,4 0-583,-15-1-9636,-25-1 7308</inkml:trace>
  <inkml:trace contextRef="#ctx0" brushRef="#br0" timeOffset="915.184">667 423 10368,'3'3'130,"0"0"0,-1 1 0,0-1 1,1 0-1,-2 1 0,1-1 0,0 1 1,0 0-1,-1 0 0,0-1 0,0 1 0,0 0 1,0 0-1,-1 4-130,-1 61 704,-1-2-287,8-23-615,-3-29-2796,0-1-4118,0-5 5128</inkml:trace>
  <inkml:trace contextRef="#ctx0" brushRef="#br0" timeOffset="1993.255">629 527 6656,'5'9'42,"-4"-7"172,-1-2 106,0 0 256,0 0 64,0 0 0,-16 95 1749,22-32-1550,-2-37-2046,-2 0-4633,-2-26 1467</inkml:trace>
  <inkml:trace contextRef="#ctx0" brushRef="#br0" timeOffset="3347.732">667 440 6400,'0'0'256,"10"42"2026,-10-18-2047,1-1 0,1 1-1,1 0 1,1-1 0,1 0-1,1 0 1,2 0 0,0-1-1,1 0 1,8 13-235,-15-31 114,0 1 0,0 0-1,0-1 1,0 1 0,-1 0 0,0 0-1,0 0 1,0 0 0,-1 4-114,0-7 213,0-2-63,0 0-22,0 0 0,0 0 0,0 0 0,0 0 0,0 0-128,0 0-491,0 0-1429,0 0-5525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6:21:29.41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74 7936,'0'0'0,"5"13"0,-5-13 128,4 9 0,-4-9 0,0 0-128,0 0 0,0 0 0,0 0 0,0 0-128,0 0 0,0 0-5504</inkml:trace>
  <inkml:trace contextRef="#ctx0" brushRef="#br0" timeOffset="3377.874">14 58 7168,'0'0'277,"0"0"86,0 0 42,0 0 64,0 0-63,0 0-1,0 0 107,0 0 107,0 0 42,0 0 22,0 0-235,0 0-64,0 0 0,0 0-22,0 0-84,0 0-44,0 0-63,5 2 42,15 4 14,0 0 0,0 0-1,1-2 1,-1-1 0,1-1-1,0 0 1,0-1 0,16-3-227,2 0 144,38-2 168,0-4-1,22-7-311,-75 9-3,-11 4 71,1-1 0,-1 1 0,1 1 0,-1 1 1,1 0-1,1 0-68,-13 0 106,-2 0 22,0 0 0,0 0 0,0 0 0,0 0 0,0 0 0,-2 2-21,-26 23-104,1 1 0,1 2 0,2 0 0,0 1 0,2 2 0,2 0 0,-14 28-3,29-44 0,0-1 0,1 1 0,1 0 0,0 0 0,1 0 0,0 0 0,2 6 0,-8 50 0,8-37 14,1-30-56,-1 1 0,1-1 0,-1 1 0,0-1 0,0 1 0,-1-1 0,0 1 0,1-1 0,-1 1 0,-1-1 0,1 1 0,-1 0 42,1-4-918,1-1-2025,0 0-1196,0 0-2730</inkml:trace>
  <inkml:trace contextRef="#ctx0" brushRef="#br0" timeOffset="4107.427">142 35 9216,'0'0'149,"0"0"128,0 0 214,0 0 64,0 0-235,0 0-64,0 0 0,0 0 21,0 0 107,6 30 491,-2-9-604,4 15 3,0 0 0,3-1 1,1 0-1,1 0 0,11 18-274,39 56 302,-28-52-47,-3 1 0,-3 2 0,7 24-255,-24-57 144,-8-21-457,-1 0-1,0 1 1,-1-1 0,0 1 0,0 0 0,0 0 0,0 4 313,-2-11-9493</inkml:trace>
  <inkml:trace contextRef="#ctx0" brushRef="#br0" timeOffset="5494.54">764 277 8960,'0'0'149,"0"0"86,0 0 21,0 0 0,0 0 0,0 0 21,0 0 86,0 0 42,0 0 43,0 0-128,0 0 21,0 0-63,0 0-1,0 0 107,0 0 85,0 0-42,0 0 42,0 0-63,0 0-1,0 0 86,0 0-1,0 0-85,0 0-42,0 0-86,-12 9 86,5-3-320,6-4 63,1-2 22,0 0 0,0 0 0,0 0 0,0 0-42,0 0-876,0 0-2857,0 0-1132,0 0-1706</inkml:trace>
  <inkml:trace contextRef="#ctx0" brushRef="#br0" timeOffset="6358.414">1037 154 7168,'0'0'384,"0"0"64,0 0 256,0 0 0,0 0-256,0 0-43,0 0 107,0 0 64,15-6 192,-3 2-677,1 0 0,-1 0 0,1 1 0,0 1 0,0 0 0,-1 1 0,1 0 0,0 1 0,0 1 0,0 0 0,0 0-91,-7 0 39,0 1 0,0-1 1,0 1-1,0 0 0,-1 0 1,1 1-1,-1 0 0,0 0 1,0 0-1,0 0 0,0 1 1,0 0-1,-1 0 0,0 0 1,0 0-1,0 1 0,0 0 1,-1 0-1,1 0 0,-1 0 1,-1 0-1,1 1 0,-1-1 1,0 1-1,0 0-39,6 25 198,-2 1 0,-1 0-1,-1 0 1,-2 0 0,-1 0 0,-2 0 0,-1 1-1,-1-1 1,-2-1 0,-2 1 0,0-1-198,5-23 67,-1 0 0,1-1 0,-1 0 1,0 0-1,-1 0 0,0 0 0,0 0 0,-1-1 0,1 0 1,-3 3-68,5-7 21,0 0-1,-1 0 1,1 0 0,0-1 0,-1 1 0,1 0 0,-1-1 0,0 1 0,1-1 0,-1 0 0,0 0 0,0 0 0,0-1 0,1 1 0,-1-1 0,0 1 0,0-1 0,0 0 0,0 0 0,0 0 0,0 0 0,0-1 0,0 1 0,0-1 0,0 0 0,0 0-1,1 0 1,-2 0-21,-11-7 48,1 0 0,0 0-1,0-1 1,1-1-1,0 0 1,1-1-1,0 0 1,-10-13-48,-17-23 214,-25-40-214,49 66 45,10 15-41,0-1 0,1 0 0,0 0 0,0 0-1,0 0 1,1 0 0,0-1 0,0 0-1,1 0 1,0 1 0,0-1 0,1 0-1,0-1 1,1 1 0,0 0 0,0 0-1,0 0 1,1 0 0,0 0 0,1 0 0,0 0-1,0 0 1,1 0 0,0 1 0,0-1-1,1 1 1,0 0 0,0 0 0,0 0-1,1 1 1,0-1 0,1 1 0,-1 0-1,2 0-3,15-13-21,2 0-1,0 2 1,1 1-1,1 0 1,1 2-1,0 2 1,25-10 21,-7 3 22,-29 11-25,1 2-1,1 0 0,-1 1 0,1 1 1,-1 0-1,11 0 4,-20 3 19,0 1-1,0 0 1,0 0-1,0 1 1,1-1-1,-1 2 1,-1-1-1,1 1 1,0 1 0,0-1-1,-1 1 1,1 0-1,-1 1 1,0 0-1,4 3-18,-6-3-344,12 8 1257,-9-8-5897,-8-4-4680</inkml:trace>
  <inkml:trace contextRef="#ctx0" brushRef="#br0" timeOffset="7244.62">1579 248 9088,'31'16'1301,"-30"-15"-554,-1-1 21,0 0 42,0 0 172,0 0-65,0 0-405,0 0-43,0 0-42,25 8 554,7-2-773,0-2-1,0-1 1,1-1 0,-1-1-1,17-4-207,19 2 135,-67 1-497,-1 0-940,0 0-681,0 0-1793,0 0-491,0 0-170</inkml:trace>
  <inkml:trace contextRef="#ctx0" brushRef="#br0" timeOffset="8289.94">1575 480 8192,'0'0'149,"3"0"-619,25 0 8619,-18 0-7252,56 13-257,0 2 0,-1 3 0,37 16-640,-100-33 213,-2-1-64,0 0-21,0 0-128,0 0-512,0 0-640,0 0-2047,1-3-1549,1-5 2583,0 1 267,9-16-3627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6:21:40.49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133 0 6400,'0'0'149,"0"0"107,0 0 107,0 0-22,0 0-149,0 0 64,0 0 107,0 0 21,0 0 21,-2 13 619,-40 58 871,26-47-1604,1 1 0,1 1 0,1 0 0,-5 17-291,15-34 22,1 0 0,-1 1 0,2-1 0,-1 1 1,1 0-1,1-1 0,0 1 0,0-1 0,1 1 0,0 0 0,0-1 1,1 1-1,1-1 0,-1 0 0,2 0 0,0 2-22,0-2 13,1 5-1,0 0-1,1-1 1,1 0-1,0 0 1,1-1-1,0 0 1,1 0-1,0-1 1,1 0-1,6 5-11,-15-15 7,0-1 0,0 1 1,0 0-1,0-1 0,0 1 0,0-1 0,0 0 0,0 1 0,0-1 0,1 0 0,-1 1 0,0-1 0,0 0 0,0 0 1,0 0-1,0 0 0,1 0 0,-1 0 0,0-1 0,0 1 0,0 0 0,0-1 0,0 1 0,0 0 0,1-1-7,1-1 13,0 0-1,0 0 1,-1 0-1,1 0 1,0 0-1,-1-1 1,0 1-1,1-1 1,0 0-13,4-8 34,1-1 0,-2 1 1,1-1-1,1-5-34,-2 1 101,0 1 1,-1-1-1,0 0 0,-2-1 1,0 1-1,0 0 0,-2-1 1,0 0-1,-1 1 0,0-1 1,-2 0-1,0 1 0,-1-1 1,0 1-1,-1 0 0,-1 0 1,-1 0-1,0 1 0,-1 0 1,-4-7-102,3 2 372,7 17-341,1-1 0,-1 0 1,-1 1-1,1-1 0,0 1 0,-1-1 0,0 1 0,0 0 1,0 0-1,0 0 0,0 0 0,-1 0 0,1 0 0,-1 0 1,0 1-1,1-1 0,-1 1 0,-1 0 0,1 0 1,0 0-1,0 0 0,-1 1 0,1-1 0,-1 1 0,-1-1-31,-9 2 0,2 4 0,0 8 0,-1 4 0,9-11 95,-15 24-3877,17-23 1198,1-4-2174,1-2 428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6:21:41.72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118 1 6784,'0'0'128,"0"0"42,0 0 193,0 0 149,0 0 107,0 0-22,0 0-149,0 0 21,0 0-42,0 0 0,0 0-214,3 14 384,6 14-432,-1 2 0,-1-1 0,-1 1-1,-2 0 1,-2 1 0,0-1 0,-3 25-165,2 2 126,6 37-126,-5-84 262,0-1-918,0 4-4027,-2-13-714</inkml:trace>
  <inkml:trace contextRef="#ctx0" brushRef="#br0" timeOffset="534.485">1 292 6528,'0'0'405,"0"0"128,0 0 214,0 0 42,0 0-298,0 0-22,0 0-42,0 0 42,0 0-63,0 0-65,0 0-170,3 4-65,181 219 1345,-184-223-1410,1 1 0,-1-1-1,1 1 1,0-1 0,0 1 0,-1-1 0,1 0 0,0 1-1,0-1 1,-1 0 0,1 0 0,0 1 0,0-1 0,0 0 0,-1 0-1,1 0 1,0 0 0,0 0 0,0 0 0,0 0 0,-1 0-1,1 0 1,0-1 0,0 1 0,0 0 0,-1 0 0,1-1-1,0 1 1,0-1 0,-1 1 0,1 0 0,0-1 0,-1 0-1,1 1 1,0-1 0,-1 1 0,1-1 0,-1 0 0,1 1-1,-1-1 1,1 0-41,29-35 131,-23 26-16,112-123 77,-118 131-512,-1 2-256,0 0-1152,0 0-1173,0 0-3819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0:52:43.1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0 421 8064,'0'0'128,"0"0"0,0 0 85,0 0 342,0 0 149,0 0 256,2 1-752,-1-1 1,1 1 0,-1-1 0,1 1-1,-1-1 1,1 0 0,-1 1 0,1-1-1,-1 0 1,1 0 0,-1 0 0,1 0-1,0 0 1,-1-1-209,5-1 62,0-1-1,-1 0 1,0 0-1,0 0 1,0-1-1,0 0 1,0 0-1,-1 0 1,0 0-1,1-1 1,-2 1-1,3-4-61,43-70 204,-28 44-122,18-34 249,-2-1 0,11-32-331,-56 184-278,2 50 22,5 36 256,2-33 278,-9 36-278,7-148 294,1-20-2679,0-4-6532</inkml:trace>
  <inkml:trace contextRef="#ctx0" brushRef="#br0" timeOffset="445.677">723 76 9984,'-3'7'37,"1"-1"1,1 1-1,-1 0 1,1 0 0,0 0-1,1 0 1,-1 0-1,1 0 1,1 0 0,-1 0-1,1 0 1,1 2-38,0 19 61,10 344-637,-12-358-6144</inkml:trace>
  <inkml:trace contextRef="#ctx0" brushRef="#br0" timeOffset="1051.135">512 14 7680,'0'0'149,"0"0"86,0 0 21,0 0 0,0 0 21,0 0 64,0 0-42,0 0 42,12-2 214,52-5-124,0 4 0,1 2 0,-1 2 0,1 4 0,60 12-431,-102-13 63,1 0 0,-1 2 0,-1 1 0,1 0 0,-1 2 0,0 1 0,-1 0 0,0 2-63,-15-8 27,0 0 0,0 0 0,-1 0 0,1 1 0,-1 0 0,0 0 0,0 1 0,-1-1 0,0 1 0,0 0 0,0 0 0,0 1-1,-1-1 1,0 1 0,-1-1 0,1 1 0,-1 0 0,-1 0 0,1 0 0,-1 0 0,0 0 0,-1 1 0,0-1 0,0 0-1,0 0 1,-1 0 0,0 1 0,-1-1-27,-3 12 79,0 0-1,-1 0 1,-2 0-1,0-1 1,0 0 0,-2-1-1,0 0 1,-1 0-1,-1-1 1,0-1-1,-15 14-78,10-12 177,0 0 0,-1-1-1,-1-2 1,0 0-1,-1 0 1,-1-2-1,0-1 1,0 0-1,-19 5-175,31-13 81,1-1 0,-1 0 1,0 0-1,1-1 1,-1 0-1,0-1 1,0 0-1,0 0 1,1-1-1,-1 0 0,0-1 1,0 1-1,1-2 1,-1 1-1,1-1 1,0-1-1,0 1 1,0-1-1,0-1 1,-4-3-83,-15-12-61,0-2 0,2-1 0,0-1 1,-18-23 60,33 36-63,0-8-7232,7 10 191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0:53:07.3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238 0 9088,'-14'6'1153,"1"0"1,1 1 0,0 0 0,0 1-1,-8 6-1153,-13 14-567,1 1-1,-10 14 568,12-13-1071,12-12-7611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0:53:51.5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0 284 4736,'0'0'405,"0"0"150,0 0 277,0 0 0,0 0-256,0 0-128,0 0-256,0 0-64,0 0 0,0 0 42,0 0 172,0 0 42,0 0 21,0 0 22,0 0-214,0 0 0,0 0-63,0 0-22,0 0 21,0 0 64,0 0-63,0 0-22,0 0 0,0 0 0,0 0 21,0 0 64,0 0-63,0 0-22,0 0 0,0 0 0,2-4 0,2-7-107,1 0 0,1 1 1,0 0-1,0 0 1,1 0-1,0 1 1,1 0-1,0 0 0,0 1 1,1 0-1,0 1 1,1 0-1,9-6-21,6-3-4,0 2-1,1 1 1,1 0-1,0 2 1,8-1 4,-30 10-1,-1 1 1,1-1 0,0 1 0,0 0 0,0 1-1,0-1 1,-1 1 0,1 0 0,0 0 0,0 0-1,0 1 1,0 0 0,0 0 0,0 0 0,1 1 0,0 1-14,1 1 0,0 0 0,-1 0 0,0 0 0,0 1 0,0 0 0,-1 0 0,0 1 1,4 4 13,20 24-61,-17-19 46,0-1 1,0-1-1,2 0 1,11 9 14,-19-18 25,-1-1 0,1 1 0,0-1 0,1 0 0,-1-1 0,0 1 0,1-1 0,-1-1 0,1 1 0,0-1 0,0 0 0,0-1 0,-1 1 0,1-1 0,1-1-25,7 1 144,0-1 0,0-1 0,0-1 0,0 0 0,0 0 0,-1-2 0,1 0 0,-1-1-144,-13 6 128,-1 0-171,0 0-661,0 0-811,0 0-2879,0 0 85,0 0 3242,0 0 598,0 0-854</inkml:trace>
  <inkml:trace contextRef="#ctx0" brushRef="#br0" timeOffset="526.245">744 0 7936,'7'4'407,"1"0"0,-1 0 0,0 1 1,0 0-1,0 0 0,-1 1 0,0-1 0,0 1-407,21 18 199,18 1 82,-37-21-156,0 0-1,-1 0 0,1 1 1,-1 0-1,0 0 0,0 1 1,5 5-125,-11-9 23,0-1 1,-1 1-1,1-1 1,-1 1 0,1-1-1,-1 1 1,1-1-1,-1 1 1,0 0 0,0-1-1,0 1 1,0-1-1,0 1 1,0 0 0,0-1-1,-1 1 1,1-1-1,-1 1 1,1 0 0,-1-1-1,1 1 1,-1-1-1,0 1 1,0-1 0,1 0-1,-2 1-23,-27 39 203,22-32-123,-15 19 68,2-3-30,1 1-1,2 1 1,0 0-1,-10 27-117,6-17-1962,21-37-6294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0:49:42.31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0 509 9984,'0'0'384,"0"0"0,11 4-128,-11-4 128,9 3-256,-9-3 0,0 0 0,0 0 0,8-3 0,10-1 0,8-3 0,10 0 128,6 1-256,-4-1 128,0 0-128,4 3 0,1 0-9088</inkml:trace>
  <inkml:trace contextRef="#ctx0" brushRef="#br0" timeOffset="410.574">691 101 8192,'0'0'128,"0"0"0,0 0 0,0 0 21,0 0 86,-2 18 789,-62 397 3080,22-174-4822,14 3-8385,25-214 6244</inkml:trace>
  <inkml:trace contextRef="#ctx0" brushRef="#br0" timeOffset="972.831">647 266 8960,'0'0'149,"0"0"64,0 0-63,4 12 234,126 303 1941,-127-309-2180,-1 0 1,1 0-1,0 0 0,1 0 1,-1-1-1,1 1 0,0-1 0,1 0-145,-5-4 44,1-1 0,0 1 0,-1-1 0,1 1 0,0-1 0,-1 1 0,1-1 0,0 0 0,0 1 0,-1-1 0,1 0 0,0 1 0,0-1 0,0 0 0,-1 0 0,1 0 0,0 0 0,0 0 0,0 0 0,0 0 0,-1 0 0,1 0 0,0 0 0,0-1-44,1 0 31,0 0 1,-1 0-1,1 0 0,-1 0 1,1 0-1,-1-1 0,1 1 1,-1 0-1,0-1 0,0 0 1,0 1-1,0-1 0,0 0 1,0 1-1,0-2-31,39-81 364,13-45-364,-16 39 255,16-27-255,-23 57 0,-6 10 0,31-46 0,-50 153 0,17 524 21,-12-498 155,-4-51 813,-3 0 0,0 17-989,-3-49 171,0 0-320,1-12-8534,5-8-191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0:54:15.0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320 0 8192,'-13'0'0,"-8"3"256,9 1 128,1 0 512,-3 3 128,1 4-256,-6 3 0,-6 1-384,-1 2 128,-1 5-384,-3 7 128,-3 4-256,-5 6 0,1 1-9728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0:54:13.2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1 499 5248,'0'0'149,"0"0"150,0 0 277,0 0 170,0 0 449,7-2 42,13-8-964,0-1 0,-1-1-1,0-1 1,0 0 0,-2-1-1,0-1 1,11-12-273,18-22 347,-2-2 0,1-6-347,-39 50 31,7-8 79,0-1 0,-1-1-1,-1 0 1,0-1 0,-1 0-1,-1-1 1,-1 1-1,-1-2 1,0 1 0,-2-1-1,0-1-109,-51 184-106,18-9 659,6 0 1,3 85-554,9-110 258,17-184 234,3-1 0,2 1 1,17-47-493,-15 60-6,1 0 1,2 2 0,2 0 0,2 1 0,25-35 5,-44 71-12,0-1 0,1 1 0,0 0 0,-1-1 1,1 1-1,1 1 0,-1-1 0,0 0 1,1 1-1,-1 0 0,1 0 0,-1 0 0,1 0 1,0 0-1,0 1 0,4-2 12,-5 3-9,0 0 0,0 0 0,0 1 1,1-1-1,-1 1 0,0-1 0,0 1 0,0 0 0,-1 0 0,1 0 0,0 0 0,0 1 1,-1-1-1,1 1 0,0 0 0,-1 0 0,0 0 0,1 0 0,-1 0 0,0 0 0,0 1 1,2 1 8,1 4 0,1 0 1,-1 0-1,0 1 1,0-1 0,-1 1-1,-1 0 1,1 0-1,-1 0 1,-1 0 0,0 1-1,0-1 1,-1 1-1,0-1 1,-1 1 0,0 0-1,0-1 1,-2 9-1,1-9 12,0 0-1,-1 0 1,-1-1 0,1 1 0,-1-1 0,-1 1-1,1-1 1,-1 0 0,-1 0 0,1-1 0,-2 1-1,1-1 1,-1 0 0,0-1 0,0 1 0,0-1 0,-1 0-1,0-1 1,-2 1-12,-4 2 41,0-1 0,-1-1 0,0-1 0,0 0 0,0 0 0,-1-1 0,1-1 0,-1-1 0,0 0 0,0-1 0,0 0 0,0-1 0,-12-2-40,54 32-236,-12-17 290,2-2 0,0 0 1,0 0-1,1-2 0,0 0 0,1-1 0,0-1 1,0-1-1,17 3-55,-1-2-447,0-1 0,26 0 447,28-3-3592,-88-3-931,-1 0-682</inkml:trace>
  <inkml:trace contextRef="#ctx0" brushRef="#br0" timeOffset="344.922">837 342 8448,'0'0'384,"23"-15"1280,-8 8-1243,0-1 0,0 2 1,0 0-1,1 1 0,0 0 0,0 1 1,1 1-1,2 1-421,29-3-849,0 4 1,8 1 848,-20 0-2185,-34 0-1890,-2 0 86</inkml:trace>
  <inkml:trace contextRef="#ctx0" brushRef="#br0" timeOffset="725.949">949 511 8960,'0'0'149,"0"0"150,0 0 277,0 0 85,11 3 875,4-1-1403,-1 1-1,1-2 1,-1 0 0,1-1 0,-1 0-1,1-2 1,-1 1 0,1-2-1,-1 0 1,0 0 0,11-5-133,58-10-457,-61 15-308,57-12-6150,-50 4 2307</inkml:trace>
  <inkml:trace contextRef="#ctx0" brushRef="#br0" timeOffset="1126.488">1578 282 9472,'-7'5'76,"1"1"0,0-1 1,0 1-1,0 0 0,1 1 0,0 0 1,0-1-1,0 2 0,1-1 0,0 0 1,1 1-1,0 0 0,0 0 0,0 0 1,1 0-1,0 0 0,1 0 0,0 1 1,0-1-1,1 4-76,-1 0 132,1 1 0,0 0 0,1 0 0,0-1 0,1 1 1,1-1-1,0 1 0,0-1 0,1 0 0,1 0 0,0 0 0,1-1 0,1 1-132,-4-7 78,0-1 0,0 1-1,0-1 1,1 0-1,0 0 1,0 0 0,0-1-1,0 0 1,1 1 0,-1-2-1,1 1 1,0 0 0,-1-1-1,1 0 1,1 0-1,-1 0 1,0-1 0,0 0-1,1 0 1,-1 0 0,0 0-1,1-1 1,-1 0 0,1 0-1,-1-1 1,0 1-1,1-1 1,-1 0 0,0-1-1,0 1 1,1-1 0,-1 0-1,4-3-77,6-2 113,0-1 0,-1 0 0,0-2 0,-1 1 0,0-2-1,0 0 1,-1 0 0,0-1 0,-1-1 0,7-10-113,-6 5 150,0-1 0,-2 0 0,0 0 0,-1-1 0,-1 0-1,-1 0 1,0-1 0,-1-5-150,-4 18 63,-1 0 0,0 0 0,-1 0 0,1 0 0,-2 0 0,1 0 0,-1 0 0,0 0 0,-1 1 0,0-1 0,0-1-63,0 4 34,0 1-1,0-1 1,-1 1-1,1 0 1,-1 0-1,0 0 1,0 0-1,0 0 1,-1 1-1,1-1 1,-1 1 0,0 0-1,0 0 1,0 0-1,0 1 1,-1 0-1,1-1 1,-4 0-34,-3 0 53,1 0 0,-1 1 0,0 0 0,0 1 1,0 0-1,0 0 0,0 1 0,0 1 0,0 0 1,0 1-1,1 0 0,-1 0 0,-6 3-53,-63 24-1272,13 6-5379,55-25 1307,12-9 5246,0-1 1,0 0 0,0 1-1,0-1 1,-1 0-1,1 0 1,0 1 0,0-1-1,1 0 1,-1 1-1,0-1 1,0 0 0,0 1-1,0-1 1,0 0 0,0 1-1,0-1 1,0 0-1,1 0 1,-1 1 0,0-1-1,0 0 1,0 0-1,1 1 1,-1-1 0,0 0-1,0 0 1,1 1-1,-1-1 1,0 0 0,0 0-1,1 0 1,-1 0-1,0 0 1,1 1 0,-1-1-1,0 0 1,1 0 97,7 4-1600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0:54:26.6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420 129 6272,'0'0'149,"0"0"107,0 0 128,0 0 107,0 0 42,-10-26 811,3 17-1289,-1 0 0,1 0 0,-1 1 0,-1 1 1,0-1-1,0 1 0,0 1 0,-1 0 0,1 0 0,-2 1 0,1 0 0,-6-2-55,10 5 24,0 0-1,0 0 0,0 1 0,0 0 0,0 0 0,0 0 1,0 1-1,0 0 0,-1 0 0,1 0 0,0 1 1,0 0-1,0 0 0,0 1 0,0 0 0,0 0 1,1 0-1,-1 0 0,0 1 0,1 0 0,0 0 0,0 1 1,-3 2-24,-1 2 0,1 0 0,0 0 0,0 1 0,1 0 0,0 0 0,1 1 0,0 0 0,0 0 0,1 0 0,0 1 0,-3 10 0,6-14 0,1 0 0,-1 0 0,1 1 0,0-1 0,0 0 0,1 1 0,0-1 0,1 0 0,-1 0 0,1 1 0,1-1 0,-1 0 0,1 0 0,1 0 0,-1 0 0,1 0 0,0-1 0,1 1 0,0 0 0,2 2 55,1-1 0,0 1 0,0-2 0,0 1 0,1-1 0,0 0-1,1-1 1,-1 0 0,1 0 0,1-1 0,-1 0 0,1 0 0,-1-1 0,1-1 0,0 1 0,1-2 0,-1 1 0,0-2 0,1 1 0,-1-1 0,1-1 0,0 0 0,-1 0 0,1-1 0,-1-1 0,8-1-55,-54-1 469,22 8-466,0 0-1,1 1 1,0 0 0,0 1-1,0 1 1,1 0-1,-1 1 1,2 0-1,-1 0 1,1 1-1,1 1 1,0 0 0,0 1-1,-7 10-2,1 0-23,1 0-1,0 1 1,2 0-1,1 1 1,1 1 0,1 0-1,-6 22 24,14-42-5,1 0-1,0 0 0,0 1 1,0-1-1,1 1 1,-1-1-1,1 1 1,0-1-1,0 1 0,1-1 1,-1 0-1,1 1 1,0-1-1,0 1 0,1-1 1,-1 0-1,1 0 1,0 0-1,0 0 0,0 0 1,3 3 5,-1-3 14,-1-1 0,1 0 0,0 0 0,0 0 0,0 0 0,0 0 0,1-1 0,-1 0 0,1 0 0,-1 0 0,1 0 0,0-1 0,0 0 0,-1 0 0,1 0 0,0 0 1,0-1-1,0 0 0,2 0-14,9-1 93,0-1 1,0-1 0,0 0 0,0-1 0,-1 0 0,1-1-1,-1-1 1,7-4-94,18-6 658,-38 15-530,-2 1 0,0 0 0,0 0 0,0 0-86,0 0-319,0 0-1622,0 0-6463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0:54:41.4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10 195 8064,'0'0'405,"0"0"171,0 0 363,0 0-1,0 0-340,0 0-150,0 0-235,0 0 43,0 0 107,0 0-1,0 0-63,0 0 42,0 0-63,4 0-22,30 2 101,-1-2 1,0-1 0,0-2 0,26-6-358,24-5-3079,-76 13 2615,8-2-7920</inkml:trace>
  <inkml:trace contextRef="#ctx0" brushRef="#br0" timeOffset="304.849">0 352 8448,'0'0'384,"0"0"0,0 0 0,0 0 0,0 0 0,0 0 128,0 0 128,0 0 128,10 4-512,-2-3 0,3 5 0,9-5 0,9 2-256,8-6 128,8-1-2944,5-3 0,1 0-2560</inkml:trace>
  <inkml:trace contextRef="#ctx0" brushRef="#br0" timeOffset="879.169">1086 72 10880,'0'0'384,"0"0"0,0 0 21,-12-29 1515,9 25-1881,-1 1 0,0-1 0,0 0 0,0 1 0,0 0 0,0 0 0,-1 0 0,1 1 0,-1-1 0,0 1 0,0 0 0,0 1 0,0-1 0,0 1 0,0 0 0,0 0 0,0 1 0,-1-1 0,1 1 0,0 0 0,0 0 0,-1 1 0,1 0 0,0 0-40,-14 1 30,1 2 0,0 0 0,1 0 0,-1 2 0,1 0 0,-8 5-29,-9 6 9,0 1 0,1 2 0,-2 4-9,20-13-1,0 0 0,1 1 1,0 1-1,1 1 0,1 0 0,0 0 1,-4 7 0,14-18 0,0-1 0,1 1 0,-1 0 0,1-1 0,-1 1 0,1 0 0,0 0 0,0 0 0,0 0 0,0 0 0,1 0 0,-1 0 0,1 0 0,0 0 0,0 0 0,0 0 0,0 1 0,1-1 0,-1 0 0,1 0 0,-1 0 0,2 2 0,0-2 0,0 1 0,1-1 0,-1 1 0,1-1 0,0 0 0,0 0 0,0-1 0,0 1 0,0 0 0,1-1 0,-1 0 0,1 0 0,0 0 0,0 0 0,0 0 0,17 5 0,0 0 0,0-2 0,1 0 0,-1-1 0,19 0 0,96 5 277,-173 25 64,8-11-338,1 2-1,1 0 0,1 2 1,2 2-1,1 0 0,1 1 1,1 1-1,2 1 1,-8 17-3,26-46 5,0-1 1,0 0 0,0 0-1,0 0 1,0 1 0,0-1-1,0 0 1,1 1 0,-1-1-1,1 0 1,0 1 0,0-1-1,0 1 1,0-1 0,0 1-1,0-1 1,1 0 0,-1 1-1,1-1 1,0 1 0,-1-1-1,1 0 1,0 0 0,1 2-7,1-2 15,-1 0 0,1 0 0,-1 0 0,1 0-1,0 0 1,-1-1 0,1 1 0,0-1 0,0 0-1,0 0 1,0 0 0,0 0 0,1-1-1,-1 1 1,0-1 0,0 0 0,0 0 0,1 0-14,22 1-39,0-2 0,0-1 0,-1-1 0,1-1 0,-1-2 0,16-5 39,39-15-9622,-49 15 5270</inkml:trace>
  <inkml:trace contextRef="#ctx0" brushRef="#br0" timeOffset="1445.792">1050 655 9856,'91'8'1809,"-73"-5"-1211,1 0 0,-1-2 0,0 0 0,0-1 0,1-1 0,16-3-598,8-7-1831,-16 2-7218,-26 8 7279,-1 1 191</inkml:trace>
  <inkml:trace contextRef="#ctx0" brushRef="#br0" timeOffset="1830.173">1226 476 11264,'10'29'661,"-9"-6"-169,-1-1-1,0 0 1,-2 1-1,-1 4-491,-3 44 850,-2 140 281,10-222-9678,7-6 5850,-2 1 2314,4-18-363,0-1-1345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0:54:44.0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63 0 8576,'0'0'0,"0"0"0,-10 15 0,2-4 0,-2 2 0,2-2 0,0 3 0,-2-3 0,2 0-6016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0:54:58.2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22 467 10112,'-6'19'270,"2"1"0,0 0 0,1 0 1,1 0-1,1 0 0,1 0 0,0 0 1,3 12-271,-1 58 419,-5-47-253,1-21 2,0 0 0,2 0 0,1 0 0,0 0 0,2 0 0,2 8-168,-4-24 48,2 1 0,-1-1 0,1 0 0,-1 0 1,2 0-1,-1 0 0,1 0 0,0 0 1,0-1-1,0 0 0,1 0 0,0 0 0,0 0 1,0-1-1,0 0 0,1 0 0,0 0 0,0-1 1,0 0-1,0 0 0,0-1 0,0 1 1,2-1-49,14 5 167,1-1 0,-1-1 0,1-1 0,1-2 0,-1 0 1,7-1-168,-20 0 99,0-1 1,0-1-1,0 0 1,0 0-1,0-1 1,0 0-1,-1-1 1,1 0-1,-1 0 1,1-1-1,-1 0 1,-1-1-1,1 0 1,0 0-1,6-7-99,-11 8 107,-1 0 0,0-1 0,0 1 0,0-1 0,0 0-1,-1 0 1,0 0 0,0 0 0,0 0 0,-1 0-1,0-1 1,0 1 0,0-1 0,0 1 0,-1-1-1,0 1 1,0-3-107,-2-17 223,0-1-1,-1 2 0,-3-8-222,2 12 141,-9-58-82,4 0 0,3-1-1,3 1 1,5-24-59,4 59-503,3 23-2749,6 7-5793,-5 9 3819</inkml:trace>
  <inkml:trace contextRef="#ctx0" brushRef="#br0" timeOffset="400.595">636 1040 11904,'0'-1'42,"-1"1"1,0-1 0,1 0-1,-1 0 1,1 0 0,0 0-1,-1 0 1,1 0 0,0 0-1,-1 0 1,1 0 0,0 0-1,0 0 1,0 0 0,0 0-1,0 0 1,0 0 0,0 0-43,4-3 81,1 1 1,-1 0 0,1 0-1,0 0 1,0 1 0,0-1-1,0 1 1,0 0 0,0 1-1,1-1 1,-1 1 0,0 0-1,1 1 1,-1-1 0,5 1-82,10 1 49,1 0 0,-1 2 0,15 3-49,42 5-4722,-65-13 541,-4-3-832</inkml:trace>
  <inkml:trace contextRef="#ctx0" brushRef="#br0" timeOffset="674.986">812 792 9216,'0'0'0,"-1"14"128,1-14 128,-3 8 256,0 1 128,2 2-128,-2 8 128,-1 6-256,3 8 128,1 9-128,-3 0 0,3 3-256,-3-5 0,3-2-128,-1-8 128,1-5-1408,-3-5 128,2-1-7040</inkml:trace>
  <inkml:trace contextRef="#ctx0" brushRef="#br0" timeOffset="1192.913">1216 695 9600,'0'0'0,"0"0"384,0 0 0,11 3 256,0-3 0,6 1-128,1-2 128,1-2-384,3 2 0,3-5-128,-4 2 0,1 0 0,-1 0 0,-4 1-128,-3 2 0,-3-2-1664,-3 3 0,0 0-5760</inkml:trace>
  <inkml:trace contextRef="#ctx0" brushRef="#br0" timeOffset="1532.947">1104 907 11392,'11'-5'0,"5"-1"256,1 3 128,-2 6 0,2-1 0,5 0-128,-3 0 128,0-2-256,-1 0 128,1-2-128,10-5 128,4-1-256,-2-2 0,-1-1-4736,4-1 128,3-2 3584,-9 3 128,1 1-896</inkml:trace>
  <inkml:trace contextRef="#ctx0" brushRef="#br0" timeOffset="1872.446">2011 61 11264,'0'0'0,"4"15"0,-4-15 0,1 11 512,-2-3 0,-2 4 128,-2 10 0,-2 8 0,0 8 0,-2 7-512,4 4 128,3 6-128,0-5 0,2-1-128,0-12 0,0-5-2560,0-9 128,0 1-4992</inkml:trace>
  <inkml:trace contextRef="#ctx0" brushRef="#br0" timeOffset="2205.765">1664 748 11776,'0'0'0,"0"0"0,0 0 128,10 0 128,2-1 128,10 1 128,9 0-128,2 0 0,5-3-256,6-1 128,9-1-128,-5 1 128,4-3-256,-10 3 0,0 0-1152,-9 1 0,1 1-7680</inkml:trace>
  <inkml:trace contextRef="#ctx0" brushRef="#br0" timeOffset="2574.425">1846 977 9600,'2'-1'256,"14"-4"5,-10 3-185,0 0 0,0 0 0,0 0 0,0 1 0,1 0 0,-1 0 0,0 0 0,1 1 0,-1 0 0,0 0 0,1 1 0,4 0-76,-11 0 13,1 0 1,0-1-1,-1 1 0,1 0 0,-1-1 1,1 1-1,-1 0 0,0-1 0,1 1 1,-1 0-1,0 0 0,1 0 1,-1 0-1,0-1 0,0 1 0,0 0 1,0 0-1,0 0 0,0 0 0,0-1 1,0 1-1,0 0 0,0 0 1,0 0-1,-1 0 0,1-1 0,0 1 1,-1 1-14,-9 25 99,9-25-79,-56 103 432,35-69-155,2 2-1,-11 29-296,31-66 29,-1 0 1,0 1-1,1-1 1,-1 0-1,1 1 0,-1-1 1,1 1-1,0-1 0,-1 0 1,1 1-1,0-1 1,0 1-1,0-1 0,0 1 1,0-1-1,1 1 1,-1-1-1,0 1 0,1-1 1,-1 0-1,1 1 0,-1-1 1,1 0-1,-1 1 1,1-1-1,0 0 0,0 0 1,0 0-1,0 1 1,0-1-1,0 0 0,0 0 1,0 0-1,0-1 1,0 1-1,1 0 0,-1 0 1,0-1-1,1 1 0,-1 0 1,0-1-1,1 0 1,-1 1-1,1-1 0,-1 0 1,0 1-1,1-1-29,5 0 6,0 1-1,0-1 0,0 0 1,-1 0-1,1-1 0,0 0 1,0 0-1,0-1 0,3-1-5,45-18-4949,0-3 0,19-13 4949,-23 11-2688</inkml:trace>
  <inkml:trace contextRef="#ctx0" brushRef="#br0" timeOffset="2887.913">2431 485 14208,'114'3'2548,"-58"0"-3271,-1-2-4046,-50 3 452,-5 11 2572,-6 7 1023,-3 5-2094</inkml:trace>
  <inkml:trace contextRef="#ctx0" brushRef="#br0" timeOffset="3166.945">2210 923 13312,'330'-98'2815,"-115"24"-6526,-214 74 3579,23-10-5765,-23 10 5841,-1 0-1,0 0 0,0 0 1,1 0-1,-1 0 0,0-1 0,0 1 1,1 0-1,-1 0 0,0 0 1,0 0-1,1 0 0,-1 0 1,0 0-1,0 0 0,1-1 0,-1 1 1,0 0-1,0 0 0,0 0 1,1 0-1,-1-1 0,0 1 1,0 0-1,0 0 0,0-1 0,0 1 1,1 0-1,-1 0 0,0-1 1,0 1-1,0 0 0,0 0 1,0-1-1,0 1 0,0 0 1,0 0-1,0-1 0,0 1 0,0 0 1,0 0-1,0-1 0,0 1 1,0 0-1,0-1 0,0 1 1,0 0-1,0 0 0,-1-1 0,1 1 1,0 0-1,0 0 0,0 0 1,0-1-1,-1 1 0,1 0 1,0 0-1,0 0 0,0-1 0,-1 1 1,1 0-1,0 0 0,0 0 1,-1 0-1,1 0 0,0 0 57,-9-5-1493</inkml:trace>
  <inkml:trace contextRef="#ctx0" brushRef="#br0" timeOffset="3431.17">2283 615 9856,'2'1'82,"1"0"1,-1 1-1,1-1 1,-1 1-1,1-1 1,-1 1-1,0 0 1,0 0-1,0 0 1,0 0-1,0 0 1,0 0-1,0 1 1,-1-1-1,1 1 1,-1-1-1,0 1 0,0 0 1,0-1-1,0 1 1,0 0-1,0 0 1,-1 0-1,1-1 1,-1 1-1,0 0 1,0 1-83,0 15 528,0 0 1,-1-1 0,-1 1-1,-1 2-528,-1 15 544,4-36-542,-4 45 895,3 1-1,3 42-896,-1-76 74,1 1 0,-1-1-1,2-1 1,0 1-1,0 0 1,1-1-1,1 1 1,0-1 0,0 0-1,1-1 1,0 1-1,1-1 1,6 7-74,-10-13-19,1-1-1,0 0 1,-1 0 0,1 0-1,0 0 1,1-1 0,-1 1-1,0-1 1,1 0 0,4 1 19,-2-1-600,-1-1 0,1 0 0,0 0 0,0 0 0,0-1 0,0 0 0,0 0 0,0-1 0,0 0 1,0 0-1,2-2 600,5 0-1364,-1-2 1,0 1 0,-1-2 0,1 0 0,6-5 1363,27-21-578,-7 0-1449</inkml:trace>
  <inkml:trace contextRef="#ctx0" brushRef="#br0" timeOffset="3877.383">3244 432 12672,'-3'-3'128,"-5"-6"8,0 1 1,0 0-1,-1 1 1,0 0-1,0 0 1,0 1-1,-1 0 1,-8-3-137,14 7 64,0 1-1,-1-1 1,1 1 0,-1 0 0,1 1 0,-1-1-1,1 1 1,-1 0 0,0 0 0,1 0 0,-1 0 0,0 1-1,1 0 1,-1 0 0,1 0 0,0 1 0,-1-1-1,1 1 1,0 0 0,0 0 0,0 1 0,0-1 0,-2 3-64,-14 10 83,1 1 0,0 1 1,2 0-1,0 1 0,0 1 1,2 1-1,1 0 1,0 1-1,2 1 0,0 0 1,-4 14-84,14-32 9,1 0 0,-1 0-1,1 0 1,0 0 0,1 1 0,-1-1 0,1 0 0,-1 1 0,2-1 0,-1 0 0,0 1-1,1-1 1,0 0 0,-1 1 0,2-1 0,-1 0 0,0 0 0,1 0 0,0 0 0,0 0-1,0 0 1,1-1 0,-1 1 0,1-1 0,0 1 0,0-1 0,0 0 0,0 0 0,0 0-1,1-1 1,3 3-9,6 3 57,1-1-1,0 0 0,0-1 0,1 0 0,-1-1 1,1-1-1,1 0 0,6 0-56,-21-4 5,1 1-1,-1-1 1,0 1 0,0-1-1,0 1 1,0-1 0,1 1-1,-1 0 1,0-1 0,0 1-1,0 0 1,-1 0 0,1 0-1,0 0 1,0 0 0,0 0-1,-1 0 1,1 0 0,0 0-1,-1 0 1,1 0 0,-1 0-1,1 0 1,-1 1 0,0-1-1,1 0 1,-1 0 0,0 0-1,0 1 1,0-1 0,0 0-1,0 0 1,0 1 0,0-1-1,0 0 1,-1 0-1,1 1 1,0-1 0,-1 0-5,-19 58 89,13-44-83,-2 10-5,1-1 0,1 2-1,-3 16 0,9-36-1,0 0 0,0 0-1,0 1 1,1-1 0,0 0 0,0 0-1,1 0 1,-1 0 0,2 0-1,-1 0 1,0 0 0,1 0 0,0-1-1,1 1 1,-1 0 0,1-1-1,0 0 1,2 3 1,-3-6-75,1 0 0,-1-1 0,0 1 0,0-1 1,1 0-1,-1 1 0,1-1 0,-1-1 0,1 1 0,-1 0 0,1 0 0,0-1 0,-1 0 0,1 1 0,0-1 0,0 0 0,-1 0 0,1-1 1,0 1-1,-1-1 0,1 1 0,0-1 0,-1 0 0,1 0 0,-1 0 0,1 0 75,6-2-1396,0-1 0,0 0 0,0-1-1,0 0 1,-1 0 0,6-5 1396,19-23-6805</inkml:trace>
  <inkml:trace contextRef="#ctx0" brushRef="#br0" timeOffset="4338.429">3504 1 9600,'21'0'911,"-1"0"0,0 1 0,1 1 1,-1 1-1,0 1 0,-1 1 0,19 7-911,-36-12 24,-1 1-1,1 0 1,-1 0-1,1 0 1,-1 0-1,1 0 1,-1 0-1,0 0 1,1 0-1,-1 0 1,0 1-1,0-1 1,0 1 0,0-1-1,0 1 1,0-1-1,-1 1 1,1-1-1,0 1 1,-1 0-1,1-1 1,-1 1-1,1 0 1,-1-1-1,0 1 1,0 0-1,0 0 1,0-1-1,0 1 1,0 0-1,-1 0 1,1-1-1,0 1 1,-1 0 0,1-1-1,-1 1 1,0-1-1,0 1 1,1 0-1,-1-1 1,0 0-1,-1 2-23,-6 10 64,-1 1-1,0-2 0,0 1 0,-9 7-63,9-10 60,-88 93 461,24-28 238,73-74-750,1 0 0,0 0 0,-1-1 0,1 1-1,0 0 1,0 0 0,-1-1 0,1 1-1,0 0 1,0-1 0,0 1 0,0-1 0,0 1-1,0-1 1,0 1 0,0-1 0,1 1-9,10 1 57,0 0 0,0-1 0,0 0 0,0-1 1,0-1-1,12-1-57,16 0 19,43 4-1112,-28 0-2549,-9 0-6214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0:54:55.5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49 0 5376,'0'0'256,"-7"14"576,5-7-454,1 0-1,1 1 1,-1-1 0,1 0-1,1 0 1,-1 1 0,1-1-1,1 1-377,1 48 648,-24 86 307,12-94-597,2 1 1,2 0 0,3 0-1,2 26-358,3-40 79,1 1 0,2-1 1,2 0-1,4 9-79,-9-32 34,1 1 1,1-1 0,0-1 0,0 1-1,1-1 1,1 1 0,0-2 0,0 1-1,1-1 1,1 0 0,0-1 0,0 0-1,6 4-34,-10-9 29,0-1 0,0 0-1,0 0 1,0-1 0,1 0-1,-1 0 1,1 0 0,0 0-1,-1-1 1,1 0 0,0 0-1,0-1 1,0 1-1,-1-1 1,1-1 0,5 0-29,-1-1 47,0 0 1,-1-1-1,0 0 1,0 0-1,0-1 1,0-1-1,0 1 1,-1-1-1,7-6-47,6-6 96,0-1 0,-2-1 0,0 0 0,-1-2 0,-1 0 0,-1-1 0,-1-1-96,3-4 74,-2-1 0,-1-1 0,-1-1 0,-2 0 0,-1 0 0,-1-1 0,-2-1 0,-1 1 0,-1-1 1,-2-1-1,-2 1 0,0 0 0,-2-1 0,-2 1 0,-1-1 0,-1 1 0,-2 0 0,-1 0 1,-4-9-75,10 38 16,-2-5-20,1 1 0,-1 1-1,0-1 1,0 0 0,0 1 0,-1-1 0,0 1-1,-1 0 1,-4-5 4,8 11-725,1 0-1067,0 3-6483,-1 6 6205,1-8 810,-3 12-724</inkml:trace>
  <inkml:trace contextRef="#ctx0" brushRef="#br0" timeOffset="1836.8">2092 754 10496,'0'0'0,"0"0"512,0 0 128,-4 11-512,-3 3 128,-1 3-128,-6 5 128,-1 4-256,0-1 128,1-1-2432,3-6 0,-1 0-3200</inkml:trace>
  <inkml:trace contextRef="#ctx0" brushRef="#br0" timeOffset="816.774">923 368 9088,'1'0'203,"0"1"0,0-1 0,-1 1 1,1-1-1,0 1 0,0-1 0,0 0 0,0 1 1,0-1-1,0 0 0,0 0 0,0 0 1,0 0-1,0 0 0,0 0 0,0 0 0,0 0 1,1 0-204,36-10 570,-20 5-297,39-6 1104,43-1-1377,-21 3-970,-1-5-6477,-65 11 1026</inkml:trace>
  <inkml:trace contextRef="#ctx0" brushRef="#br0" timeOffset="1132.68">1017 544 6016,'0'0'0,"0"0"640,0 0 0,0 0 512,0 0 0,16 0-256,-2 0 0,4-3-384,5 3 128,6 0-512,-2 0 128,-1 0-128,-2 0 0,-2 0-1536,3-2 128,-2 0-6144</inkml:trace>
  <inkml:trace contextRef="#ctx0" brushRef="#br0" timeOffset="1458.708">1614 286 9088,'-9'22'137,"2"1"1,1 1 0,0-1-1,2 1 1,0 1-138,3-16 57,1-1 0,0 0 0,0 1 0,1-1 0,0 0 0,0 1 0,1-1 0,0 0 0,0 0 0,1 0 0,0-1 0,0 1 0,1 0 0,0-1 0,1 0 0,1 3-57,-4-8 62,0 0 0,1 1 1,-1-1-1,0 0 0,1 0 1,-1 0-1,1 0 0,0-1 1,-1 1-1,1-1 1,0 0-1,0 1 0,0-1 1,0-1-1,0 1 0,0 0 1,0-1-1,1 1 0,-1-1 1,0 0-1,0 0 0,0 0 1,0-1-1,0 1 0,1-1 1,-1 0-1,0 1 0,0-2 1,0 1-1,0 0 0,1-1-62,5-2 99,0-1-1,-1 0 0,1-1 0,-1 0 0,0 0 0,0-1 0,-1 0 0,0 0 1,3-4-99,-5 4 148,1 0 1,-1-1 0,0 0-1,0 0 1,-1 0 0,0-1-1,-1 1 1,0-1 0,0 0-1,-1 0 1,0 0 0,0 0-1,-1 0 1,-1-1 0,1 1-1,-1 0 1,-1-1 0,0 1-1,0 0 1,-3-8-149,2 9 43,-1 1 0,0-1 1,0 1-1,-1 0 0,1-1 0,-2 2 1,1-1-1,-1 0 0,0 1 0,0 0 0,-1 0 1,0 1-1,0-1 0,0 1 0,-1 1 0,0-1 1,1 1-1,-2 0 0,1 0 0,0 1 0,-1 0 1,1 1-1,-1 0 0,-1-1-43,0 2-13,0 0-1,0 0 1,0 1 0,0 0-1,0 0 1,0 1 0,0 0-1,0 1 1,0 0 0,0 0-1,1 1 1,-1 0 0,1 1-1,-8 4 14,-38 23-3845,32-16-5413</inkml:trace>
  <inkml:trace contextRef="#ctx0" brushRef="#br0" timeOffset="22134.21">604 992 8576,'0'0'149,"0"0"107,0 0 128,0 0 85,0 0-42,0 0 42,0 0-42,0 0 42,0 0-42,0 0 42,0 0-63,0 0-22,0 0 21,0 0 43,0 0-149,0 0-65,0 0-84,0 0-22,0 0 0,23 0 149,16 2 139,0 1 0,27 7-416,-61-10 43,26 3-99,0-2 1,1 0-1,12-4 56,-6 2-4143,-38 1-4091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04:36.8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118 267 9216,'0'0'149,"0"0"86,0 0-1,0 0-63,0 0 42,0 0-42,10-30 576,-1 18-618,-1-1 0,2 1 0,0 0 0,0 1 0,1 1 0,0-1 0,1 2 0,0-1 0,0 2 0,1-1 0,0 2 0,1 0 0,0 1 1,0 0-1,0 1 0,1 0 0,-1 1 0,1 1 0,0 0 0,4 1-129,-11 0 12,1 1 1,-1 0-1,1 1 1,-1 0-1,1 0 1,-1 0-1,1 1 1,0 1-1,-1-1 0,0 2 1,6 1-13,-9-2 13,1 1-1,-1 1 1,0-1 0,0 1 0,0 0 0,0 0-1,-1 0 1,1 1 0,-1-1 0,0 1-1,-1 0 1,1 0 0,-1 1 0,0-1-1,0 1 1,0 1-13,3 5 29,-1 1-1,0-1 1,0 1-1,-2 0 1,1 0-1,-2 1 1,0-1-1,0 1 1,-1-1-1,-1 5-28,-1-7 49,0 0-1,-1 0 1,-1-1 0,1 1-1,-2 0 1,1-1 0,-1 0-1,-1 0 1,0 0 0,0-1-1,-1 1 1,0-1 0,-1 0-49,-2 3 51,-1-1 0,1 1 0,-2-2 0,1 1 1,-2-2-1,1 1 0,-1-2 0,-1 1 0,0-2 1,0 0-1,0 0 0,-1-1 0,1-1 0,-2 0 1,1-1-1,0 0 0,-1-2 0,0 1 0,1-2 1,-1 0-1,0-1 0,0 0 0,0-1 0,0-1 1,1 0-1,-1-1 0,1 0 0,-1-2 0,1 1 1,-3-3-53,-9-4 97,0 0 0,1-2 0,0-1 0,-7-5-96,32 18 0,0 1 0,-1 0 0,1 0 0,0 0 0,-1-1 0,1 1 0,0 0 0,-1-1 0,1 1 0,0 0 0,0-1 0,0 1 0,-1 0 0,1-1 0,0 1 0,0 0 0,0-1 0,0 1 0,0-1 0,0 1 0,-1 0 0,1-1 0,0 1 0,0-1 0,0 1 0,0 0 0,0-1 0,1 1 0,-1 0 0,0-1 0,0 1 0,0-1 0,0 1 0,0 0 0,0-1 0,1 1 0,-1 0 0,0-1 0,0 1 0,1 0 0,-1-1 0,0 1 0,0 0 0,1-1 0,-1 1 0,0 0 0,1 0 0,-1 0 0,0-1 0,1 1 0,-1 0 0,0 0 0,1 0 0,-1 0 0,1 0 0,-1 0 0,0-1 0,1 1 0,-1 0 0,1 0 0,-1 0 0,23-7 0,335-57 150,-326 56-304,20-3 486,-11 8-5203,-41 3-3641</inkml:trace>
  <inkml:trace contextRef="#ctx0" brushRef="#br0" timeOffset="664.409">1305 64 9984,'-1'-3'222,"-1"-1"1,0 1 0,0-1-1,0 1 1,0 0-1,-1 0 1,1 0 0,-1 0-1,0 0 1,1 1-1,-1-1 1,-1 1 0,1-1-1,0 1 1,0 0-1,-1 1 1,1-1 0,-1 1-1,0-1 1,1 1 0,-1 0-1,0 0 1,0 1-1,0-1 1,0 1-223,-11-3 93,0 1 0,1 1 0,-1 0-1,0 1 1,0 0 0,-6 2-93,7 1 32,0 1 0,1 0 0,0 1 0,0 0 0,0 1 0,0 1 0,1 0 0,0 0 0,1 1 0,0 1 0,0 0 0,1 0 0,0 1 0,0 1 0,-1 2-32,-4 6 9,0 0 0,1 1 1,2 1-1,0 0 1,1 1-1,0 0 0,2 0 1,-2 12-10,9-28 18,0 1-1,0-1 1,1 1 0,0-1 0,0 1-1,1 0 1,0 0 0,0-1 0,0 1 0,1 0-1,0-1 1,1 1 0,-1 0 0,1-1-1,0 0 1,1 1 0,-1-1 0,1 0 0,1 0-1,-1 0 1,1-1 0,0 1 0,0-1-1,1 0 1,-1 0 0,1-1 0,0 1 0,1-1-1,-1 0 1,1 0 0,-1-1 0,1 0-1,0 0 1,1 0 0,-1 0 0,0-1 0,1 0-1,-1-1 1,1 0 0,0 0 0,-1 0-1,2 0-17,5-1-32,0-1-1,0 0 0,0 0 1,0-2-1,0 1 1,0-2-1,-1 0 0,3-1 33,32-16-5712,-30 13-2138</inkml:trace>
  <inkml:trace contextRef="#ctx0" brushRef="#br0" timeOffset="1129.761">107 767 8192,'0'0'256,"0"0"0,0 0 21,0 0 107,0 0 107,24 0 1130,441-51 1300,-202 19-2578,-28-2-60,-100 12-54,32 4-229,-155 17-41,-7 0-57,1 1 1,-1-1 0,1 1-1,-1 0 1,1 1 0,-1-1-1,1 1 1,-1 0 0,4 2 97,-9-3-205,1 0 1,-1 1-1,0-1 1,0 0 0,1 0-1,-1 1 1,0-1-1,0 1 1,1-1 0,-1 0-1,0 1 1,0-1 0,0 0-1,0 1 1,0-1-1,0 1 1,1-1 0,-1 0-1,0 1 1,0-1-1,0 1 1,0-1 0,-1 0-1,1 1 1,0-1 0,0 1-1,0-1 1,0 0-1,0 1 1,0-1 0,-1 1-1,1-1 1,0 0-1,0 1 1,0-1 0,-1 0-1,1 1 1,0-1 0,-1 0-1,1 0 1,0 1-1,-1-1 205,0 2-866,-7 9-2483</inkml:trace>
  <inkml:trace contextRef="#ctx0" brushRef="#br0" timeOffset="1629.663">256 1084 11008,'13'-15'85,"1"1"0,0 0 1,1 1-1,0 1 0,1 0 1,1 2-1,0-1 0,0 2 1,1 0-1,0 1 0,0 1 1,1 1-1,0 0 0,0 2 1,1 0-1,-1 1 0,1 1 1,0 1-1,-1 0 0,1 2 1,0 0-1,0 1 0,-1 1 1,12 4-86,-24-6 30,-1 1 0,1 0 1,-1 0-1,0 1 0,0 0 0,0 0 1,0 0-1,0 1 0,-1-1 1,1 2-1,-1-1 0,0 0 1,0 1-1,-1 0 0,1 0 0,-1 1 1,0-1-1,-1 1 0,1 0 1,-1 0-1,0 0 0,-1 0 0,1 0 1,-1 1-1,0-1 0,-1 1 1,0-1-1,0 1 0,0 0 1,-1-1-1,0 1 0,-1 5-30,0 2 53,0-1 0,-1 0-1,-1 0 1,-1 0 0,0 0 0,0-1-1,-1 1 1,-1-1 0,0 0-1,0-1 1,-1 1 0,-1-1 0,0-1-1,0 1 1,-1-1 0,-3 1-53,-4 3 169,-1 0-1,0-2 1,-1 0 0,0-1-1,-1-1 1,0 0 0,0-2 0,-1 0-1,0-1 1,-1-1 0,-7 0-169,25-5 42,1 0 1,-1 0 0,0-1-1,0 1 1,0-1 0,1 0-1,-1 0 1,0 0 0,0 0-1,0-1 1,1 1 0,-1-1-1,0 0 1,0 1-1,1-1 1,-1-1 0,0 1-1,1 0 1,-1 0 0,1-1-1,0 0 1,-1 1 0,1-1-1,0 0 1,0 0-1,0 0 1,0-1-43,1 0 19,-1 0-1,1 0 1,0-1-1,1 1 0,-1 0 1,0-1-1,1 1 1,0 0-1,0-1 1,0 1-1,0-1 1,1 1-1,-1 0 0,1-1 1,0 1-1,0 0 1,0-1-1,0 1 1,0 0-1,1 0 1,-1 0-1,2-1-18,6-11 467,-1 1 0,2 0 0,0 0 0,6-5-467,-1 3-1060,1 1 0,0 0 0,1 2 0,1 0 0,6-3 1060,7-3-2467,2 2 1,0 1-1,2 1 1,-1 2-1,11-1 2467,1 0-1365</inkml:trace>
  <inkml:trace contextRef="#ctx0" brushRef="#br0" timeOffset="2062.741">932 1337 13568,'8'-12'254,"-1"1"1,0-1 0,0 0-1,-1 0 1,3-12-255,9-17 135,37-55 492,29-36-627,41-71 930,-147 246-877,3 2 0,-12 40-53,21-45 0,2 2 0,2-1 0,0 26 0,5-47 0,1 0 0,1 0 0,1 0 0,0 0 0,2 0 0,0-1 0,1 1 0,6 12 0,-10-28 6,1-1 0,-1 1 0,1 0 0,0 0 0,0-1 0,0 1 0,1-1 0,-1 1 0,1-1 0,0 0 0,0 0 0,0 0-1,0-1 1,0 1 0,1-1 0,-1 0 0,1 1 0,-1-2 0,1 1 0,4 1-6,-4-2-24,0-1 0,0 0 0,0 0 0,0 0 0,0 0 0,0-1 0,-1 1 1,1-1-1,0 0 0,0 0 0,0-1 0,-1 1 0,1-1 0,0 1 0,-1-1 0,0-1 0,1 1 0,-1 0 0,0-1 0,0 1 1,1-2 23,2-2-573,1 0 1,-1-1-1,-1 0 1,1 0-1,-1 0 1,0 0 0,-1-1-1,0 0 1,0 0-1,-1 0 1,1 0-1,-2-1 573,10-29-6442</inkml:trace>
  <inkml:trace contextRef="#ctx0" brushRef="#br0" timeOffset="2394.2">966 918 12672,'4'3'277,"1"0"0,-1 0 0,1-1 0,0 0 0,0 0 0,0 0 0,0 0 0,0-1 0,0 0 1,0 0-1,0 0 0,5 0-277,71-2 119,-32-1 149,43 2 317,70-9-585,-54-7-5065,42-13-4364,-111 19 7978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04:40.0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49 8832,'138'-3'7018,"52"-10"-7018,-91-4 841,-57 9-2237,-1 1-5195,-39 7 959,-2 0 3584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04:40.4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11008,'0'0'128,"0"0"42,0 0 193,0 0 149,0 0 107,0 0-43,0 0-235,0 0 0,0 0-42,27 3 554,183 5 2859,66 17-3712,-275-24-553,13 0 1507,-10-1-9547,-4 0 1191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0:49:39.22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 1390 8448,'1'1'35,"0"0"0,0 0 1,0 0-1,0 0 0,0 0 1,0 0-1,0 0 0,0 0 0,0 0 1,1 0-1,-1-1 0,0 1 1,1 0-1,-1-1 0,1 1 1,-1-1-1,0 0 0,1 1 0,-1-1 1,1 0-1,-1 0 0,1 0 1,-1 0-1,1 0 0,0 0-35,46-6 342,-33 3-265,497-47 1147,-292 33-571,-146 10-565,28 0 167,-1-5 1,1-4-1,20-10-255,-110 22-1392,-12 4-2571,0 0-858</inkml:trace>
  <inkml:trace contextRef="#ctx0" brushRef="#br0" timeOffset="780.192">448 1962 8064,'0'0'277,"0"0"86,0 0 21,0 0 42,0 0 172,-11-15 426,7 10-968,0 0 0,-1 0 0,0 0 0,1 1 0,-2-1 0,1 1 0,-1 1 0,1-1 0,-1 1 0,0 0 0,0 0 0,0 0 0,-1 1 0,1 0 0,-1 0 0,1 1 0,-1 0 0,1 0 0,-1 1 0,-6-1-56,7 2 40,0 0 0,0 1 1,0 0-1,0-1 0,0 2 1,1-1-1,-1 1 0,1 0 1,0 0-1,0 0 0,0 1 1,0 0-1,0 0 0,1 0 1,0 0-1,0 1 1,0-1-1,0 1 0,1 0 1,0 1-1,0-1 0,0 0 1,0 3-41,-3 6 0,1 0 0,0 0 0,1 1 0,1 0 0,0-1 0,1 1 0,1 1 0,0-1 0,1 4 0,0-7 0,1-1 0,0 1 0,0-1 0,1 1 0,1-1 0,0 0 0,0 1 0,1-2 0,1 1 0,0 0 0,0-1 0,3 4 0,-6-11 11,0-1 0,0 0 0,0 1 1,0-1-1,0 0 0,0 0 0,1 0 0,-1-1 1,1 1-1,0 0 0,-1-1 0,1 0 1,0 1-1,0-1 0,0 0 0,0-1 0,0 1 1,0 0-1,2-1-11,0 0 48,1 0 1,0 0 0,-1-1-1,1 0 1,-1 0-1,0 0 1,1-1-1,-1 0 1,0 0-1,4-2-48,5-4 123,0 0 0,0-1-1,-1-1 1,0 0 0,0-1-1,-1 0 1,0-2-123,-7 8 84,0-1 1,-1 0-1,0 0 0,0 0 1,0-1-1,-1 1 0,1-1 1,-2 0-1,1 0 0,-1 0 1,0 0-1,0 0 0,-1 0 1,0-4-85,0-1 89,-1 1 0,-1-1-1,0 1 1,-1 0 0,0-1 0,0 1 0,-1 0 0,-4-10-89,-10-16 127,-1 0-1,-2 1 1,-1 1 0,-22-26-127,32 45 11,-6-6-15,11 14-13,0 1 0,1-1 0,0 0 0,0-1 0,1 1 0,-2-5 17,6 11-7,-1 1 0,1 0 1,0-1-1,0 1 0,0 0 0,1-1 1,-1 1-1,0 0 0,0-1 0,1 1 1,-1 0-1,1 0 0,-1-1 0,1 1 1,0 0-1,-1 0 0,1 0 0,0-1 1,0 1-1,0 0 0,0 0 0,0 1 1,0-2 6,29-21-71,-24 18 41,26-18-41,2 1-1,0 2 1,2 1 0,31-12 71,33 0-3299,-52 20-5810</inkml:trace>
  <inkml:trace contextRef="#ctx0" brushRef="#br0" timeOffset="1217.665">1120 1812 12544,'0'0'128,"-2"-3"64,-1 0-100,0 0 0,0 1 0,0-1 0,-1 0 0,1 1 0,-1 0 0,1 0 0,-1 0 0,0 1 0,0-1 0,1 1 0,-1 0 0,0 0 0,0 0 0,-1 0 0,1 1 0,0-1 0,-3 1-92,-10 0 167,1-1 0,-1 2 1,0 0-1,-5 2-167,3 1 40,1 1 1,0 1 0,0 1-1,1 0 1,0 1 0,0 1-1,1 0 1,0 2-1,0 0 1,1 0 0,-3 4-41,2 0 12,1-1 0,0 2 0,1 0 0,0 1 0,1 0 0,1 1 0,1 0 0,1 1 0,-6 15-12,13-27-5,0 1 1,1-1-1,-1 1 1,2 0 0,-1-1-1,1 1 1,0 0 0,1 0-1,0 0 1,0 0-1,1 0 1,0 0 0,0 0-1,1-1 1,0 1 0,0 0-1,1-1 1,0 1-1,0-1 1,1 0 0,0 0-1,0 0 1,0-1 0,1 0-1,0 1 1,1-2-1,-1 1 1,1 0 0,0-1-1,0 0 1,1-1-1,-1 1 1,1-1 0,0-1-1,1 1 1,-1-1 0,0 0-1,1-1 1,1 1 4,9 1-816,-1 0 0,1-1 0,0-1 0,18 0 816,18-1-8469</inkml:trace>
  <inkml:trace contextRef="#ctx0" brushRef="#br0" timeOffset="-4452.509">258 725 6656,'0'0'640,"-1"-17"1237,-4 3-1413,-1-1-1,-1 1 1,0 0 0,-1 1-1,-1 0 1,-8-10-464,15 20 20,0 0 1,0 1-1,0-1 1,0 1-1,-1-1 1,1 1-1,-1 0 0,1 0 1,-1 0-1,0 0 1,0 1-1,0-1 1,0 1-1,0-1 1,0 1-1,0 0 1,0 0-1,-1 1 0,1-1 1,0 1-1,-1 0 1,1-1-1,0 1 1,-1 1-1,1-1 1,0 0-1,-1 1 1,1 0-1,0 0 0,0 0 1,0 0-1,0 0 1,0 1-1,-2 0-20,-3 3 2,1 1-1,0-1 0,1 1 0,-1 1 0,1-1 1,0 1-1,1 0 0,0 0 0,0 0 1,0 1-1,1 0 0,0 0 0,1 0 0,0 0 1,0 1-1,1-1 0,0 1 0,0 0 0,0 8-1,1-5 0,1 1 0,0-1 0,0 0 0,1 0 0,1 1 0,0-1 0,1 0-1,0-1 1,1 1 0,0 0 0,1-1 0,0 0 0,1 0 0,3 4 0,-7-11 10,0-1 0,1 1 0,-1 0 0,1-1 0,0 0 0,0 1 0,1-1 0,-1-1 0,0 1 0,1 0 0,0-1 0,0 0 0,-1 0 0,1 0 0,1 0 0,-1 0 0,0-1 0,0 0 0,0 0 0,1 0 0,-1 0 0,1-1 0,-1 0 0,0 0 0,1 0 0,-1 0 1,1-1-1,-1 1 0,0-1 0,5-2-10,-3 1 52,1-1 1,-1 0 0,0-1-1,0 1 1,0-1 0,-1 0-1,1-1 1,-1 1-1,0-1 1,0 0 0,-1 0-1,0-1 1,0 0 0,0 1-1,0-1 1,-1 0 0,0-1-1,0 1 1,2-7-53,-3 2 67,1 0 1,-2 0 0,1 0-1,-1 0 1,-1-1-1,0 1 1,-1 0-1,0 0 1,-1-1-1,0 1 1,0 0-1,-2 1 1,1-1 0,-1 0-1,-1 0-67,-14-32 61,-3 2 1,-1 0-1,-4-3-61,-11-18 83,20 31-32,6 13-58,1-1 1,0-1 0,2 0-1,0 0 1,1 0 0,2-1-1,0 0 1,-1-9 6,7 26-12,0-1-1,1 1 1,-1-1 0,1 1 0,0 0 0,1 0-1,-1-1 1,1 1 0,-1 0 0,1 0 0,0 1-1,1-1 1,-1 0 0,1 1 0,-1-1-1,1 1 1,0 0 0,0 0 0,1 0 0,-1 0-1,3-1 13,13-10-51,1 1 0,-1 0-1,15-5 52,-24 13-16,21-11-32,0 2 1,0 1-1,1 1 0,8 0 48,-25 8-373,0 1-1,0 0 1,0 1 0,1 0-1,-1 1 1,1 1-1,-1 0 1,1 2-1,-1-1 1,6 3 373,-20-4-3584,-1 0-1429</inkml:trace>
  <inkml:trace contextRef="#ctx0" brushRef="#br0" timeOffset="-2423.985">396 335 6016,'25'-1'312,"0"-2"1,0-1-1,0-1 1,-1-1-1,9-4-312,-10 2 323,1 2 1,0 1-1,0 0 0,0 2 0,9 1-323,-32 2 39,0-1 0,0 1 0,0 0-1,0 1 1,0-1 0,0 0-1,0 0 1,0 0 0,0 1 0,0-1-1,0 0 1,0 1 0,0-1 0,0 1-1,0-1 1,0 1 0,0-1-1,0 1 1,-1 0 0,1 0 0,0-1-1,0 1 1,-1 0 0,1 0-1,0 0 1,-1 0 0,1-1 0,-1 1-1,0 0 1,1 0 0,-1 0 0,0 0-1,1 0 1,-1 0 0,0 1-39,0 2 73,1-1 1,-2 1-1,1-1 1,0 1-1,-1-1 1,1 1-1,-1-1 1,0 0-1,0 1 1,-1-1-74,2-1 213,0-2-63,0 0-22,0 0 0,0 0-1451,0 0-5802</inkml:trace>
  <inkml:trace contextRef="#ctx0" brushRef="#br0" timeOffset="-1746.43">588 364 7808,'-3'4'13,"1"1"0,-1-1 0,0 0-1,1 1 1,0-1 0,0 1 0,1 0 0,-1-1 0,1 1 0,0 0 0,0 0 0,0 0 0,1 0 0,0 0 0,0 1-13,4 84 272,-2-73-248,4 35 247,2 0-1,3 0 0,7 18-270,-18-68 48,1-1 1,-1 1-1,1-1 1,-1 1-1,1-1 1,0 1-1,-1-1 1,1 0-1,0 1 0,0-1 1,0 0-1,0 0 1,0 0-1,0 0 1,0 0-1,1 0 1,-1 0-1,0 0 0,0 0 1,1 0-1,-1-1 1,1 1-1,-1-1 1,1 1-1,0 0-48,1-1 57,0 0 0,1 0-1,-1 0 1,0 0 0,0-1-1,0 1 1,0-1 0,0 0 0,1 0-1,-1 0 1,0 0 0,1-1-57,13-7 137,-1-1 0,0 0 1,-1-1-1,5-5-137,-8 7 98,2-1 48,0-1 0,-1 0 0,0-1 1,-1 0-1,0-1 0,-1-1 1,4-4-147,-12 11 29,0 0 1,0-1 0,0 1 0,-1-1 0,0 1-1,0-1 1,-1 0 0,0 0-30,0-1 38,1 0 0,0 0 0,0 1 0,1-1 0,1-3-38,-2 9 5,0 0 0,-1 0 0,1 0 1,0 0-1,1 1 0,-1-1 0,0 0 1,1 1-1,-1 0 0,1 0 0,0-1 1,0 2-1,0-1 0,0 0 0,0 1 1,2-2-6,2 1 0,1-1 0,0 1 0,0 1 0,0-1 0,-1 1 0,1 1 0,0 0 0,0 0 0,0 0 0,0 1 0,0 0 0,0 0 0,0 1 0,0 0 0,-1 1 0,3 1 0,37 8 0,24-8 384,-70-4-299,-1 0-1770,0 0-6443</inkml:trace>
  <inkml:trace contextRef="#ctx0" brushRef="#br0" timeOffset="-1130.356">805 283 8064,'1'1'13,"0"0"0,0 0 0,-1 0 0,1 0 0,0 0 0,0 0 0,-1 0 0,1 0 0,-1 0 0,1 1 0,-1-1 0,1 0 0,-1 0 0,0 1 0,0-1 0,0 0 0,1 1 0,-1-1 0,0 0 0,-1 1 0,1-1 0,0 0 0,0 1-13,-7 44 554,3-17-277,1 95 380,2-21 734,-8 33-1391,-4-64 309,8-48-21,1-1 1,1 1-1,1 8-288,9 19 220,-1-2-6371,-6-34 1842</inkml:trace>
  <inkml:trace contextRef="#ctx0" brushRef="#br0" timeOffset="-680.681">521 1085 9856,'0'0'128,"30"-4"917,12-3-803,1 2 1,-1 1-1,1 3 1,18 2-243,-16-1 161,-22 0-20,1 0 303,1 0-1,-1 2 1,14 2-444,-34-2-1003,-3-1-4309,-1-1-981</inkml:trace>
  <inkml:trace contextRef="#ctx0" brushRef="#br0" timeOffset="2064.08">1633 1225 9984,'15'9'0,"-4"-3"21,-8-5 67,0-1 0,1 1 0,-1-1 0,1 0 0,-1 0 0,1 0 0,-1-1 0,1 1 0,1-2-88,6 1 104,171-18 786,-111 10-2313,-55 7-5617</inkml:trace>
  <inkml:trace contextRef="#ctx0" brushRef="#br0" timeOffset="2468.313">1630 1399 9728,'18'0'128,"-16"0"0,-2 0 21,0 0 107,0 0 128,0 0 64,0 0-149,3 1-22,19 5-26,0-2 0,0-1-1,1 0 1,-1-2 0,1-1 0,-1 0 0,1-2-1,13-3-250,85-2-833,-119 7-8041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04:41.8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31 10368,'0'0'277,"0"0"64,0 0-63,0 0 20,0 0 193,0 0 106,0 0-42,8-1 42,430-12 1622,-423 12-3443,22-5-10962,-26 3 12391,8-4-1869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04:42.1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120 135 12416,'-12'39'614,"1"1"0,3 0 1,1 0-1,1 13-614,-11 59 487,-41 284-743,57-378-3874,11-26-1980,1-6 2782</inkml:trace>
  <inkml:trace contextRef="#ctx0" brushRef="#br0" timeOffset="577.389">168 120 12160,'0'0'46,"-1"0"0,1 0 0,0 0-1,0 0 1,-1 0 0,1 0 0,0 0 0,0 0 0,-1 0 0,1 0 0,0 0 0,0 1 0,-1-1 0,1 0 0,0 0 0,0 0 0,-1 0 0,1 1 0,0-1 0,0 0 0,0 0 0,-1 0 0,1 1 0,0-1 0,0 0 0,0 0 0,0 1 0,0-1 0,0 0 0,0 0 0,-1 1 0,1-1 0,0 0-1,0 0 1,0 1 0,0-1 0,0 0 0,0 0 0,0 1-46,4 16 870,18 29-394,-14-29-116,192 367 2542,-197-378-2881,-2-4-15,2 5 105,1-1 0,0 1-1,1-1 1,-1 1 0,1-1-1,2 1-110,-6-6 16,0 0 0,0 0-1,0 0 1,0-1 0,0 1-1,0 0 1,0-1 0,0 1-1,0-1 1,0 1 0,1-1-1,-1 0 1,0 1 0,0-1-1,0 0 1,1 0 0,-1 0-1,0 0 1,0 0 0,0 0-1,1 0 1,-1 0 0,0-1-1,0 1 1,0 0 0,0-1-1,1 1 1,-1-1-1,0 1 1,0-1 0,0 1-1,0-1 1,0 0 0,0 1-1,0-1 1,0 0 0,-1 0-1,1 0 1,0 0 0,0 0-1,-1 0 1,1 0 0,0 0-16,13-22 24,-1 0 0,-1-2 0,-1 1 0,0-1 0,-2-1 0,-2 1 0,1-7-24,7-17 2,94-328-407,-106 369 42,3 7 174,1 11 130,4 12 51,2 21 23,-3 2 0,-1-1 0,-2 1-1,0 42-14,3 16 69,19 63-33,-14-89 547,5 69-583,-20-138 61,0 46 625,-1-64-3211,0-23-6534,7 3 2361,1-3 4543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04:49.1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322 102 8192,'0'0'384,"-1"-32"2389,1 29-2734,-1-1 1,0 1-1,0-1 1,0 1-1,-1 0 1,1-1-1,-1 1 1,0 0-1,0 0 0,0 0 1,0 0-1,0 0 1,-1 1-1,1-1 1,-1 1-1,0-1 1,1 1-1,-1 0 0,0 0 1,-1 0-1,1 1 1,0-1-1,0 1 1,-1-1-1,1 1 1,-1 0-1,1 1 0,-1-1 1,1 1-1,-1-1 1,1 1-1,-1 0 1,0 0-1,1 0 1,-1 1-1,1 0 0,-1-1 1,1 1-1,-1 0 1,1 1-1,-1-1 1,1 0-1,0 1 1,0 0-1,0 0 0,0 0 1,0 0-1,0 0 1,1 1-1,-1-1 1,1 1-1,-1 0 1,0 1-40,-8 11 0,0 0 0,2 0 0,0 1 0,1 0 0,0 1 0,1 0 0,1 0 0,1 0 0,-1 6 0,0 7 0,1-1 0,1 1 0,1 0 0,2 0 0,1 9 0,3-3 0,2 1 0,2-1 0,7 22 0,-6-25 0,0 0 0,-3 0 0,-1 0 0,0 18 0,-4-25 25,-1 1 0,-1 0 0,-1 0 0,-3 6-25,5-27 57,-1 0 0,1 0 1,-1 0-1,0 0 0,0-1 0,-1 1 0,1 0 0,-1-1 1,0 0-1,-1 0 0,0 0 0,1 0 0,-1 0 1,-1-1-1,1 0 0,-1 0 0,0 0 0,0 0 1,0-1-1,0 0 0,-3 1-57,5-2 81,1-1-52,1-1 0,-1 1 1,1-1-1,-1 1 0,0-1 1,1 0-1,-1 0 0,1 1 0,-1-1 1,0 0-1,1-1 0,-1 1 1,1 0-1,-1 0 0,0-1 0,1 1 1,-1 0-1,1-1 0,-1 0 1,1 1-1,-1-1 0,1 0-29,-1 0-106,2 1-22,0 0 0,2 0 21,0 1 106,0 0 0,0 0 1,0 0-1,0 0 0,0 0 0,0 0 0,-1 1 1,1-1-1,0 0 0,-1 1 0,1 0 0,-1-1 1,1 1-1,-1 0 0,0 0 0,1 0 0,-1 0 1,0 0-1,-1 0 0,1 0 0,0 0 1,0 0-1,-1 0 0,1 0 0,-1 2 1,1-1-1,9 32 1,-2 0 0,-1 0 0,-2 1 0,-1 0 0,-2-1 0,-1 2 0,-2-1 0,-2-1 0,-5 28 0,4-37 67,1 1 0,2 0 0,1-1 1,0 1-1,2-1 0,2 1 1,0-1-68,-1-15-119,0 0 0,0 0 0,1-1 0,0 0 0,1 0 1,1 0-1,-1 0 0,1-1 0,1 0 0,0 0 119,0-1-589,0-1 0,0 0-1,0-1 1,1 0 0,0 0-1,0 0 1,8 3 589,10 3-4757,1 0 1045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04:51.8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24 419 9088,'0'0'256,"0"0"21,0 0 107,0 0 107,0 0 21,0 0 0,0 0 0,0 0-22,23 2 812,28 1-825,1-3 0,0-1 0,0-3 0,19-5-477,-43 3-1539,-1 0-1,0-2 1,6-2 1539,-23 6-7658</inkml:trace>
  <inkml:trace contextRef="#ctx0" brushRef="#br0" timeOffset="290.717">0 726 13312,'13'0'362,"54"-3"-251,-1-3 0,1-3 0,-2-3 0,0-3 0,20-8-111,-62 13-2684,-1 1-7965,-31 8 10649</inkml:trace>
  <inkml:trace contextRef="#ctx0" brushRef="#br0" timeOffset="680.012">45 558 13440,'-2'5'123,"0"0"1,0 0 0,1 0 0,0 1 0,0-1 0,0 0-1,1 0 1,0 1 0,0-1 0,0 0 0,1 5-124,-1 14 195,-14 275 1170,10-217-426,4-81-921,1 0-1,-1 0 1,1 0 0,-1 0-1,1 0 1,0 0 0,-1 0 0,1 0-1,0 0 1,0 0 0,-1 0 0,1 0-1,0-1 1,0 1 0,0 0-1,0-1 1,0 1 0,0-1 0,0 1-1,0-1 1,0 1 0,1-1 0,-1 0-1,0 0 1,0 1 0,0-1-1,0 0 1,1 0-18,39 4 56,-35-4 10,35 3 1962,48 3-2201,43-5-7386,-104-3 4619,1-1 0,-1-2 0,17-5 2940,40-20-2414,-37 8 1561</inkml:trace>
  <inkml:trace contextRef="#ctx0" brushRef="#br0" timeOffset="1441.316">1124 459 8960,'0'0'277,"0"0"171,0 0 363,-15-35 2901,13 30-3553,-1 0 0,1 0 0,-1 1 0,0-1 1,0 1-1,-1 0 0,1 0 0,-1 0 1,0 0-1,0 0 0,0 1 0,-1 0 0,1 0 1,-1 0-1,1 1 0,-1-1 0,0 1 0,-2 0-159,0 0 53,0 0-1,0 1 0,0 0 0,0 1 0,-1-1 0,1 1 0,0 1 0,0-1 0,-1 2 0,1-1 1,0 0-1,-4 3-52,-4 1-15,0 1 0,0 0 0,0 2 0,1-1 0,0 2 1,0 0-1,1 1 0,0 0 0,1 1 0,0 0 0,-7 10 15,10-11 0,0 0 0,1 1 0,1 1 0,0-1 0,0 1 0,1 0 0,1 1 0,-1 2 0,5-11 0,0 1 0,0-1 0,1 1 0,-1-1 0,1 1 0,0-1 0,0 1 0,0-1 0,1 1 0,0-1 0,0 1 0,0-1 0,0 0 0,1 1 0,-1-1 0,1 0 0,0 0 0,1 0 0,-1 0 0,0 0 0,1-1 0,0 1 0,0-1 0,0 0 0,4 3 0,4 3 0,1-1 0,0 0 0,1-1 0,-1-1 0,1 0 0,1 0 0,-1-1 0,1-1 0,11 2 0,31 12 0,-55-17 5,0-1-1,0 1 0,0 0 1,0 0-1,-1-1 0,1 1 1,0 0-1,-1 0 0,1 0 0,-1 0 1,1 0-1,-1 0 0,1 0 1,-1 0-1,0 0 0,1 0 1,-1 0-1,0 0 0,0 0 1,0 0-1,0 0 0,0 0 0,0 0 1,0 0-1,0 1 0,0-1 1,0 0-1,0 0 0,-1 0 1,1 0-1,-1 0 0,1 0 0,-1 0 1,1 0-1,-1 0 0,1-1 1,-1 1-1,0 0 0,0 1-4,-31 47 84,24-39-80,-17 25-4,-29 43 0,51-73 0,1 0 0,-1 1 0,1-1 0,0 0 0,0 1 0,0 0 0,1-1 0,0 1 0,0 0 0,0 0 0,1-1 0,0 1 0,0 5 0,1-9 0,0 0 0,0-1 0,0 1 0,0 0 0,0 0 0,1 0 0,-1-1 0,0 1 0,1-1 0,-1 1 0,1-1 0,0 0 0,-1 1 0,1-1 0,0 0 0,0 0 0,0 0 0,0 0 0,0-1 0,0 1 0,0 0 0,0-1 0,0 1 0,0-1 0,0 0 0,0 0 0,0 0 0,0 0 0,0 0 0,0 0 0,2-1 0,9 1 0,1-1 0,0-1 0,0 0 0,1-1 0,3-2-226,0 0-1,0-1 0,16-8 227,-9 1-2339,0-1-1,-1-2 0,0 0 0,-2-1 0,0-1 0,13-14 2340,-7 4-1792</inkml:trace>
  <inkml:trace contextRef="#ctx0" brushRef="#br0" timeOffset="2011.893">1312 0 9344,'0'0'149,"0"0"-97,0 1 0,0-1 0,-1 0 0,1 0 0,0 1 0,0-1 0,0 0 0,0 0 0,0 1 0,-1-1 0,1 0 0,0 0 0,0 1 0,0-1 0,0 0-1,0 1 1,0-1 0,0 0 0,0 0 0,0 1 0,0-1 0,0 0 0,0 1 0,0-1 0,0 0 0,1 0 0,-1 1 0,0-1 0,0 0 0,0 0 0,0 1 0,0-1 0,0 0 0,1 0 0,-1 1 0,0-1 0,0 0 0,0 0 0,1 0-52,84 25 1671,-63-21-1475,-1 2-1,0 1 1,0 0-1,9 6-195,-28-13 23,-1 1 0,1-1 0,-1 1 0,1 0-1,-1 0 1,1-1 0,-1 1 0,0 0 0,1 0 0,-1 1 0,0-1 0,0 0 0,0 0 0,0 0-1,0 1 1,0-1 0,0 1 0,0-1 0,0 1 0,-1-1 0,1 1 0,-1-1 0,1 1-1,-1 0 1,1-1 0,-1 1 0,0-1 0,0 1 0,0 0 0,0-1 0,0 1 0,0 0 0,0-1-1,-1 1 1,1 0 0,-1-1 0,1 1 0,-1-1 0,1 1 0,-1-1 0,0 1 0,0-1 0,0 1-1,0-1 1,0 0 0,0 1 0,0-1 0,0 0 0,-1 0 0,1 0 0,0 0 0,-1 0-23,-8 8 75,0-1 0,0 0 1,-1-1-1,0 0 0,0 0 1,-4 0-76,-65 27 362,79-33-354,1-1-1,-1 0 1,0 0-1,0 0 1,1 1-1,-1-1 1,1 0-1,-1 1 1,0-1-1,1 1 1,-1-1-1,1 0 1,-1 1-1,1-1 1,-1 1-1,1 0 1,-1-1-1,1 1 1,0-1-1,-1 1 1,1 0 0,0-1-1,-1 1 1,1 0-1,0-1 1,0 2-8,12 8 135,27 2 128,-36-12-217,25 6 186,1-1-1,0-1 0,1-2 1,6-1-232,28-9-4766,-55 7-4044</inkml:trace>
  <inkml:trace contextRef="#ctx0" brushRef="#br0" timeOffset="2943.779">2157 524 8576,'0'0'128,"0"0"42,0 0 193,0 0 149,0 0 128,0 0 85,0 0-42,0 0 42,0 0-63,-19-17 1023,12 11-1543,0 0 0,-1 0 1,0 0-1,0 1 0,-1 0 1,1 1-1,-1-1 0,0 2 1,0-1-1,0 1 0,-1 1 1,1 0-1,-1 0 0,1 1 0,-6 0-142,2 0 32,1 2-1,-1 0 0,0 1 0,1 0 0,0 0 0,-1 2 0,1-1 1,0 2-1,0 0 0,1 0 0,-4 3-31,1 0-10,0 0 0,1 1-1,0 0 1,1 1 0,0 1 0,0 0-1,1 1 1,1 0 0,0 0 0,1 1-1,0 0 1,1 1 0,0 0 0,1 0-1,1 1 1,0 0 0,1 0 0,1 0-1,-1 6 11,4-13 0,1 0-1,-1 0 1,2-1-1,-1 1 0,1 0 1,1 0-1,-1 0 1,1-1-1,0 1 0,1-1 1,0 1-1,0-1 1,1 0-1,0 0 0,0 0 1,0-1-1,1 0 1,0 0-1,0 0 0,1 0 1,0-1-1,0 1 1,4 2 0,4 2 25,1 0-1,0-1 1,0 0 0,1-2 0,-1 1 0,2-2 0,-1 0-1,1-1 1,0-1 0,4 1-25,-4-2 92,1-1 0,-1 0-1,0-1 1,1-1 0,-1 0 0,1-1-1,-1-1 1,0-1 0,0-1-1,13-4-91,-17 0-877,7-18-14852,-15 17 16251,6-6-1845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04:56.5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1 329 5760,'0'0'213,"0"0"342,0 0 106,0 0 107,0 0 107,0 0 21,0 0-86,0 0-319,0 0-64,0 0-214,0 0 0,0 0-42,6-3 42,19-12-120,2 1 0,-1 1 1,2 2-1,0 1 0,0 1 0,1 1 0,0 2 0,0 0 0,0 2 0,1 2 0,4 0-93,45 4 651,0-4 0,77-12-651,-138 10 221,-14 2-2576,-4 2-6135</inkml:trace>
  <inkml:trace contextRef="#ctx0" brushRef="#br0" timeOffset="465.92">515 0 11008,'7'6'21,"-12"16"342,0 40 533,3-1 1,3 16-897,-2 70 1001,-3-112-791,2-25-38,1-1-1,-1 1 0,2 0 0,-1-1 0,1 1 0,1 0 0,0-1 0,2 8-171,1-9 510,-3-6-8936,-1-2 8385,0 0-5335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05:01.7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82 0 8448,'0'0'128,"0"0"106,0 0 449,5 28 1898,-3 4-2185,-1 1 1,-2 0-1,-1-1 0,-2 1 0,-3 12-396,-7 23 652,-3 0 1,-3 0-653,-5 0 1535,54-63-767,30 5-533,0-2 0,1-3-1,0-3 1,0-2 0,37-6-235,-64-1-273,-24-1-6643,-9 7 814,0 1 2220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05:06.4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50 10240,'96'-34'2048,"-72"28"-1965,-1 2 0,2 1 0,-1 1 0,0 2 0,7 0-83,-18 0 24,0 1 1,0 1 0,0 0-1,-1 1 1,1 0-1,-1 1 1,1 0 0,-1 1-1,0 0 1,5 4-25,-15-7 41,0-1 1,0 1-1,0 0 1,0-1-1,0 1 0,-1 0 1,1 0-1,0 0 1,-1 1-1,0-1 1,0 0-1,1 0 0,-1 1 1,-1-1-1,1 1 1,0-1-1,-1 1 0,1-1 1,-1 1-1,0-1 1,1 1-1,-1-1 1,0 1-1,-1-1 0,1 1 1,0-1-1,-1 1 1,0-1-1,1 1 0,-1-1 1,0 1-1,0-1 1,0 0-1,-1 1 1,0-1-42,-3 8 85,0 0 1,-1 0-1,-1-1 0,0 0 1,0 0-1,-1-1 1,-3 3-86,-7 4 88,0-1-1,-1-1 1,0 0 0,-1-2-1,0 0 1,-1-1 0,-3 0-88,-46 15 620,-40 8-620,101-30 46,2 0 101,10 0-47,26 0 1,41-2 20,18-4 7,-43 3-197,-1-1 1,0-3 0,-1-2 0,1-1 0,14-6 68,-56 12-915,0 0 1,0 1-1,0-1 1,-1 0-1,1 0 1,0 0-1,-1-1 0,1 1 1,0 0-1,-1-1 1,0 1-1,2-2 915,14-34-3406,-14 29 3558,5-16-1432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05:00.4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592 181 9088,'0'0'277,"0"0"86,0 0 42,0 0 107,0 0 107,0 0-1,0 0-84,-1-4-22,-1-3-478,0 1 0,0 0 0,-1 0 0,0 0 0,0 0 0,0 0 1,-1 0-1,0 1 0,0 0 0,0 0 0,-1 0 0,0 0 0,0 1 0,0 0 1,0 0-1,-1 0 0,0 0 0,1 1 0,-1 0 0,0 1 0,-1-1 1,1 1-1,0 0 0,-1 0 0,1 1 0,-1 0 0,0 0 0,1 1 0,-1 0 1,-2 0-35,-1 0 38,0 0 0,0 1 1,0 1-1,0 0 1,0 0-1,0 1 0,1 0 1,-1 0-1,1 1 1,0 0-1,0 1 0,0 0 1,1 1-1,0 0 1,0 0-1,0 0 0,0 1 1,1 0-1,1 1 1,-3 3-39,0 2-1,1 0 1,1 1-1,0 0 1,1 0-1,0 1 1,1 0-1,1 0 1,0 0 0,1 0-1,1 0 1,0 1-1,1 15 1,1-23 1,0 1 0,1 0 1,0-1-1,0 1 0,1-1 0,0 0 0,1 0 0,-1 0 0,2 0 0,-1 0 0,1 0 1,0-1-1,1 1 0,0-1 0,0-1 0,0 1 0,1-1 0,0 1 0,0-2 0,1 1 1,-1-1-1,1 0 0,1 0 0,-1 0-1,9 2 142,-1 0 1,2 0-1,-1-2 1,0 0-1,1-1 0,0 0 1,0-2-1,0 0 1,5 0-143,-12-2-242,-1 0 1,1-1 0,-1 0-1,1-1 1,-1 1-1,1-2 1,-1 1-1,3-3 242,-6 3-882,-1-1 0,0 1 0,0-1 0,0-1 0,0 1 0,-1-1 0,1 1 0,-1-1-1,0-1 1,0 1 0,0 0 0,-1-1 0,4-4 882,-1-1-1472</inkml:trace>
  <inkml:trace contextRef="#ctx0" brushRef="#br0" timeOffset="278.615">452 352 11264,'0'0'0,"20"4"256,-13-2 0,1 2 0,2 2 128,3 1-128,7-3 128,8-1-128,2-5 0,5-2-128,-4-2 0,0-2-128,-7 0 0,-2 2-3328,-6 0 128,-3 2 640,-6 3 0,1-2 1408</inkml:trace>
  <inkml:trace contextRef="#ctx0" brushRef="#br0" timeOffset="515.29">568 414 11776,'2'2'40,"0"-1"0,0 1 0,0-1 0,0 1 0,-1 0 0,1 0 0,-1 0-1,1 0 1,-1 0 0,1 0 0,-1 0 0,0 0 0,0 1 0,0-1 0,-1 0 0,1 1 0,0-1 0,-1 1 0,0-1 0,1 1-40,0 62 721,-1-54-624,-1-1 0,1 1 0,1-1 0,0 1 0,1 2-97,1-5-67,2 16-1986,-4-2-7944,-1-21 9229</inkml:trace>
  <inkml:trace contextRef="#ctx0" brushRef="#br0" timeOffset="832.185">3 835 11904,'-1'2'115,"1"-1"1,0 0 0,-1 1-1,1-1 1,0 1 0,0-1-1,-1 1 1,1-1-1,0 1 1,1-1 0,-1 1-1,0-1 1,0 1 0,1-1-1,-1 0 1,1 1 0,-1-1-1,1 0 1,0 2-116,18-1 233,0 0 0,0-1 0,0-1-1,0 0 1,0-2 0,-1 0 0,14-4-233,3 1 226,171-20 326,-16 4-252,-1-8 0,27-16-300,-190 36-260,-4 0-2407,-8 7-8251,-14 2 8678</inkml:trace>
  <inkml:trace contextRef="#ctx0" brushRef="#br0" timeOffset="2380.057">1777 119 9088,'0'0'149,"-3"-30"4118,2 28-4209,-1 0 0,1 1 0,-1-1 0,1 1 1,-1-1-1,0 1 0,0 0 0,0-1 0,0 1 1,0 0-1,0 0 0,0 1 0,0-1 1,0 0-1,0 1 0,0-1 0,0 1 0,0-1 1,-1 1-1,1 0 0,0 0 0,0 0 0,-1 0 1,1 1-1,0-1 0,0 0 0,0 1 1,0 0-1,-1 0-58,-8 1 29,0 0 0,1 1 1,-1 1-1,1-1 0,-7 5-29,7-2 10,0 1 0,0 0 0,1 0 0,0 1-1,0 0 1,1 1 0,0 0 0,0 0 0,1 1 0,0 0-1,1 0 1,0 1 0,1 0 0,0 0 0,0 0 0,1 0-1,1 1 1,0-1 0,1 2-10,-1-2 24,1 0 0,1 0-1,0 0 1,1 0 0,0 0-1,1 0 1,0 0 0,0 0 0,1 0-1,1 0 1,0 0 0,0-1-1,1 1 1,1-1 0,-1 0 0,2 0-1,-1-1 1,1 1 0,1-1 0,5 6-24,-8-12-56,0 1 1,0 0-1,0-1 1,1 0 0,-1 0-1,1 0 1,0 0-1,0-1 1,0 0 0,0 0-1,0 0 1,3 0 55,15 1-3510,2-6-4198,-10-1 4871</inkml:trace>
  <inkml:trace contextRef="#ctx0" brushRef="#br0" timeOffset="3339.895">1928 320 8576,'0'0'128,"0"0"64,0 0 256,0 0 170,0 0 428,0 0 42,21 4 1173,137 12-362,-67-8-1537,-40-5 58,-30-3-8280,-17 0 5231,-3 0-1488,-1 0 2581</inkml:trace>
  <inkml:trace contextRef="#ctx0" brushRef="#br0" timeOffset="3780.175">2372 352 12672,'0'0'277,"11"-11"470,37-31-241,-2-3 1,-2-1 0,-2-2-1,26-41-506,-58 80 113,-8 18-67,-11 40-59,1-8 17,7-40-31,-6 78 103,3 43-76,11-37-3356,-6-79-2255,-1-5-1215</inkml:trace>
  <inkml:trace contextRef="#ctx0" brushRef="#br0" timeOffset="4094.767">2749 1 11392,'-1'2'41,"0"0"1,0 0 0,0 0-1,0 0 1,1 0 0,-1 0 0,1 0-1,-1 1 1,1-1 0,0 0-1,0 1 1,0-1 0,0 0 0,0 0-1,0 1 1,1-1 0,-1 0-1,1 0 1,0 0 0,0 0-1,0 0 1,0 2-42,32 53 949,-13-24-554,-12-17-243,-1 1 0,-1 0-1,0 0 1,-1 1 0,-1 0 0,-1 0 0,0 0 0,-1 0 0,-1 3-152,-1-9-107,-1-1 0,1 0 0,-2 0 1,0 0-1,0 0 0,-1 0 0,0 0 1,-1-1-1,0 1 0,-1-1 0,0 0 1,-1-1-1,0 1 0,0-1 0,-4 4 107,-14 15-9194</inkml:trace>
  <inkml:trace contextRef="#ctx0" brushRef="#br0" timeOffset="4678.195">1486 40 12160,'0'0'128,"-12"9"149,-11 8-27,8-7-183,0 1 0,0 1 0,2 0 0,-1 0 0,1 1 0,1 1 0,0 0 0,1 1 0,-4 8-67,5-4 25,1 1 0,0 0 0,1 1 0,1-1-1,1 1 1,1 1 0,1-1 0,1 7-25,1-21-10,2 1 1,-1-1-1,1 1 0,0-1 1,0 1-1,1-1 0,0 1 1,1-1-1,0 0 0,0 0 1,0 1-1,1-1 0,0 0 1,0-1-1,1 1 0,0-1 1,0 1-1,0-1 1,1 0-1,0-1 0,0 1 1,0-1-1,1 0 0,0 0 1,3 1 9,9 3-1438,0 0 1,1-1 0,0-2-1,0 0 1,1-1 0,0 0 0,0-2-1,18 1 1438,17 2-1749</inkml:trace>
  <inkml:trace contextRef="#ctx0" brushRef="#br0" timeOffset="5358.636">1394 859 6912,'0'0'256,"0"0"-22,0 0-63,0 0 128,0 0 277,13 0 704,1172-61 2048,-1063 60-2859,-4-1-727,-42-8-5521,-68 8 723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05:07.4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0 497 8576,'0'0'405,"0"0"128,0 0 193,0 0-1,0 0-170,0 0-86,0 0-149,26-5 1024,136-14 184,-81 11-2098,1-2-3609,-70 8-2925</inkml:trace>
  <inkml:trace contextRef="#ctx0" brushRef="#br0" timeOffset="640.464">525 261 9856,'0'-5'83,"1"0"-1,0 0 1,1-1 0,0 1 0,-1 0 0,2 0 0,-1 0 0,0 1 0,1-1-1,0 0 1,0 1 0,1 0 0,-1 0 0,1 0 0,0 0-83,68-62 675,-52 49-545,-14 12-108,0 0 0,1 0 0,-1 0 0,1 1 0,0 0 1,0 0-1,0 0 0,1 1 0,-1 0 0,1 1 0,0 0 0,-1 0 1,2 1-23,-2 0 14,-1 1 0,1 1 0,0-1 0,-1 1 0,1 0 0,-1 1 0,1 0 0,-1 0 0,0 0 0,0 0 0,0 1 0,0 0 0,0 1 0,0-1 0,-1 1 0,1 0-14,1 1 68,0 1 1,-1-1 0,1 1 0,-1 0 0,0 1-1,-1-1 1,1 1 0,-1 0 0,-1 0 0,1 1-1,-1 0 1,0-1 0,-1 1 0,0 1 0,0-1-1,-1 0 1,0 1 0,-1-1 0,1 1 0,-2 1-69,0 0 90,0 1 0,-1-1 0,0 0 0,-1 1 0,-1-1 0,1 0 0,-1 0 0,-1-1 0,0 1 0,0-1 0,-1 0 0,-1 0 0,1 0 0,-1 0 0,0-1 0,-6 5-90,-11 10 84,-2-2 1,0 0 0,-1-2-1,0-1 1,-2-1 0,0-1-1,-1-1 1,-16 5-85,-63 34 91,107-54-88,1 0 1,-1 0 0,1 0 0,0 0 0,-1 0 0,1 1-1,0-1 1,-1 0 0,1 0 0,0 0 0,-1 0 0,1 1 0,0-1-1,0 0 1,-1 0 0,1 1 0,0-1 0,0 0 0,-1 0 0,1 1-1,0-1 1,0 0 0,0 1 0,0-1 0,-1 0 0,1 1 0,0-1-1,0 0 1,0 1 0,0-1 0,0 1 0,0-1 0,0 0-1,0 1 1,0-1 0,0 0 0,0 1 0,0-1 0,0 0 0,0 1-1,0-1 1,1 0 0,-1 1-4,17 8 83,29 0 31,-13-5-106,0-2-1,0-2 1,0-1-1,9-2-7,16-7-3030,-3-6-4551,-32 6 1928</inkml:trace>
  <inkml:trace contextRef="#ctx0" brushRef="#br0" timeOffset="1190.653">1508 70 8960,'0'-2'67,"1"1"1,0-1 0,-1 0 0,1 1-1,0-1 1,-1 0 0,0 1-1,1-1 1,-1 0 0,0 0 0,0 1-1,0-1 1,0 0 0,-1 0 0,1 1-1,0-1 1,-1 0 0,1 0-1,-1 1 1,1-1 0,-1 0 0,0 1-1,0-1 1,0 1 0,0-1-1,0 1 1,0 0 0,0-1 0,0 1-1,-1 0 1,1 0 0,0 0 0,-1 0-1,1 0 1,-1 0 0,1 0-1,-1 0 1,0 0 0,1 1 0,-1-1-1,0 1 1,1-1 0,-2 1-68,-4-2 82,0 0 0,0 0 0,0 1 0,0 0 0,0 0 0,0 1 1,0 0-1,0 0 0,0 0 0,-4 2-82,-1 2 52,0 0 1,1 0-1,0 2 1,-1-1-1,2 1 1,-1 1-1,1 0 0,0 1 1,-2 1-53,-22 22 184,-26 30-184,36-36 112,6-6-84,0 2 1,2 0 0,1 0-1,0 2 1,2 0-1,0 0 1,2 1-1,-5 15-28,12-29 29,1 0-1,1 1 1,0-1-1,0 0 1,1 1 0,0 0-1,1-1 1,0 1-1,1-1 1,1 8-29,-1-11 66,1-1 1,0 1-1,0-1 0,1 0 1,0 1-1,0-1 1,0-1-1,1 1 0,0 0 1,0-1-1,0 0 1,1 0-1,0 0 0,0 0 1,0-1-1,0 0 1,3 1-67,-1 0 62,0 0 1,0-1 0,1 0 0,-1-1 0,1 0 0,0 0 0,0-1 0,0 1 0,0-2 0,0 1 0,1-1 0,-1-1 0,0 1 0,1-1 0,7-2-63,-7 1-167,0-1 0,0 0 1,0 0-1,-1-1 0,1 0 1,3-3 166,-1 0-940,-1 0-1,0 0 1,0-1 0,0 0-1,0-2 941,10-8-7018</inkml:trace>
  <inkml:trace contextRef="#ctx0" brushRef="#br0" timeOffset="1426.761">1191 350 10624,'13'7'0,"5"0"0,-4 0 128,0-4 128,9-3 0,2-3-128,8-4 128,5 1-128,0-2 0,0-2-384,-5 3 128,-1-2-8064</inkml:trace>
  <inkml:trace contextRef="#ctx0" brushRef="#br0" timeOffset="1681.723">1379 385 11136,'3'67'2729,"9"49"-2729,-1-12 1239,-10-92-225,5 27-4248,-6-38 3135,0-1-1,0 0 1,0 0 0,0 0 0,1 0 0,-1 0 0,0 0 0,0 0 0,0 0 0,0 0 0,1 1 0,-1-1 0,0 0 0,0 0-1,0 0 1,1 0 0,-1 0 0,0 0 0,0 0 0,0 0 0,0 0 0,1 0 0,-1 0 0,0-1 0,0 1 0,0 0 0,1 0-1,-1 0 1,0 0 0,0 0 0,0 0 0,0 0 0,0 0 0,1 0 0,-1-1 0,0 1 0,0 0 0,0 0 0,0 0-1,0 0 1,0 0 0,0-1 0,1 1 0,-1 0 0,0 0 0,0 0 0,0 0 0,0-1 0,0 1 99,12-24-5490,-1 0 3847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05:09.7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14 444 6912,'0'0'661,"2"20"2240,4 32-862,-3 0 0,-1 18-2039,-17 196 717,7-162-114,7-96-535,0 5 35,0 0-1,1 0 1,0 0 0,1 0 0,1 0 0,1 5-103,-2-14 18,0-1 0,0 1 0,0-1 0,1 0 0,-1 0 0,1 0 0,0 0 0,0 0 0,0 0 0,0 0 0,0-1-1,1 1 1,0-1 0,-1 1 0,1-1 0,0 0 0,0 0 0,0-1 0,0 1 0,0 0 0,0-1 0,1 0 0,-1 0 0,0 0 0,1 0-1,0 0-17,32 3 81,0-1-1,0-2 1,0-2-1,0-1 1,31-6-81,-45 5 3,-2 1 76,-9 2 32,1-1 0,-1-1 1,0 0-1,0 0 0,0-1 0,6-3-111,-16 6 128,-1 0-192,0 0-768,0 0-2005,0 0-7253</inkml:trace>
  <inkml:trace contextRef="#ctx0" brushRef="#br0" timeOffset="1067.592">566 490 9344,'0'0'277,"0"0"86,0 0 21,0 0 21,9 3 683,20 2-828,1 0 0,-1-2 1,1-1-1,-1-2 0,24-2-260,0-3 200,1-3 0,-1-2-1,-1-2 1,21-9-200,-23 7 97,-56 26-74,-7 5-3,-29 26 126,11-14-28,2 1 0,1 1 0,2 2 0,1 1-1,1 0 1,-11 25-118,21-32 69,2 2 0,0-1-1,2 1 1,1 1 0,2 0 0,0 0-1,2 0 1,2 1 0,0 2-69,19-72-9003,-13 14 2561</inkml:trace>
  <inkml:trace contextRef="#ctx0" brushRef="#br0" timeOffset="1317.638">639 599 11008,'3'10'0,"6"6"0,-2 8 128,-4 9 256,1 2 128,-2 8 0,0-3 128,-2 3-256,0-4 0,3 0-256,-3-6 128,1 0-128,1-9 0,2-3-128,-1-6 128,-2-5-2304,-1-10 128,0 0-5376</inkml:trace>
  <inkml:trace contextRef="#ctx0" brushRef="#br0" timeOffset="1849.59">1228 154 9344,'0'0'405,"0"0"107,0 0 107,18-14 1599,-11 11-2076,0 0-1,0 0 0,0 1 1,0 0-1,0 0 1,1 1-1,-1 0 1,1 0-1,-1 0 0,5 1-141,-7 0 37,0 0 0,0 1 0,-1-1 0,1 1 0,0 0 0,0 0 0,-1 1 0,1 0 0,0-1 0,-1 1 0,0 1 0,1-1 0,-1 1 0,0-1 0,0 1 0,2 2-37,-5-3 30,0 0 0,1-1 0,-1 1 0,0 0 0,0 0 0,0 0 0,0-1 0,-1 1 0,1 0 0,0 0 0,-1 1 0,1-1 0,-1 0 0,0 0 0,0 0 0,0 0 0,0 0 0,0 0 0,0 0 0,0 0 0,-1 0 0,1 0 0,-1 0 0,0 0 0,0 2-30,-4 7 147,0 0-1,-1-1 1,0 0-1,-4 5-146,-16 32 434,27-46-428,-1 0 0,0-1 0,0 1-1,1 0 1,-1 0 0,1 0 0,-1-1 0,1 1-1,-1 0 1,1 0 0,-1-1 0,1 1 0,-1 0-1,1-1 1,0 1 0,0-1 0,-1 1 0,1-1-1,0 1 1,0-1 0,-1 1 0,1-1-1,0 0 1,0 1 0,0-1 0,0 0 0,0 0-1,0 0-5,31 9-161,-30-8 96,34 6-1240,-14-2-1001,-1 0-3320,-2 1-1819</inkml:trace>
  <inkml:trace contextRef="#ctx0" brushRef="#br0" timeOffset="2839.082">658 940 8448,'1'1'34,"1"0"1,-1-1-1,1 1 1,-1 0 0,1-1-1,-1 1 1,1 0-1,-1 0 1,0 0 0,0 1-1,1-1 1,-1 0-1,0 0 1,0 1-1,0-1 1,0 0 0,-1 1-1,2 0-34,22 39 520,-14-24-382,43 74 1163,-53-89-1088,0-2-42,0 0 64,0 0 21,0 0-22,0 0-63,0 0 42,0 0-63,0 0-22,0 0 0,0 0 0,0 0 0,-43-1 128,39 1-720,-23-1 1142,18-1-6695,9 2 812</inkml:trace>
  <inkml:trace contextRef="#ctx0" brushRef="#br0" timeOffset="3891.241">1512 703 5248,'0'0'277,"0"0"150,0 0 298,0 0 171,0 0 128,0 0 0,0 0-384,0 0-85,0 0-235,0 0-86,0 0-63,0 0 85,0 0 107,0 0-22,-21-14 214,13 11-512,0 1 1,0-1 0,-1 1 0,1 1-1,0-1 1,-1 2 0,1-1-1,-1 1 1,1 0 0,-1 1 0,1 0-1,0 0 1,-1 1 0,1 0 0,0 0-1,0 1 1,0 0 0,-1 2-44,-12 4-3,1 1-1,1 0 1,-1 2 0,2 1 0,0 0 0,-7 7 3,18-14-1,1 0 0,-1 0 1,2 1-1,-1 0 0,1 0 1,0 0-1,0 1 1,1 0-1,-1-1 0,2 2 1,0-1-1,0 0 0,0 1 1,1-1-1,0 1 1,1 0-1,-1 0 0,2 6 1,0-8 23,0 0 0,1 0 0,0 0-1,1 0 1,0 0 0,0 0 0,0-1-1,1 1 1,0-1 0,0 0 0,0 0-1,1 0 1,0 0 0,0 0 0,1-1-1,0 0 1,0 0 0,0 0 0,0 0-1,1-1 1,-1 0 0,1 0 0,5 2-23,17 6 162,0 0 1,1-2 0,0-1-1,0-1 1,1-2 0,0-1-1,0-1 1,29 0-163,-34-10-212,-21 4-2499,-4 2-6035</inkml:trace>
  <inkml:trace contextRef="#ctx0" brushRef="#br0" timeOffset="5461.754">1925 0 10752,'0'0'149,"0"0"86,0 0 42,0 0 64,0 0-63,0 0-44,0 0-63,0 0 42,0 0-42,27 6 576,-20-3-715,1 0 1,-1 1 0,0-1 0,-1 2-1,1-1 1,-1 1 0,0 0 0,0 0-1,0 1 1,-1 0 0,0 0 0,0 0-1,0 0 1,-1 1 0,0 0 0,0 0-1,-1 0 1,0 0 0,0 1 0,-1-1-1,0 1 1,1 2-33,0 3 57,0 1 1,0-1-1,-2 1 0,0-1 1,0 1-1,-1 0 0,-1 0 0,0 0 1,-1-1-1,0 1 0,-1-1 1,-3 6-58,-13 31 127,3-8-77,1-1-1,2 2 1,-4 28-50,15-59 33,0 0 0,1 0-1,0 0 1,1 1 0,0-1 0,1 0-1,1 0 1,0 1 0,0-1 0,1 0-1,1-1 1,0 1 0,0-1 0,1 1 0,3 3-33,-5-11 31,0 0 0,1 1 0,-1-1 1,1-1-1,0 1 0,0 0 1,0-1-1,1 0 0,-1 0 1,2 0-32,-4-1 14,0-1-1,0 0 1,1 1 0,-1-1 0,0 0 0,1-1 0,-1 1 0,1 0 0,-1-1 0,1 1-1,0-1 1,-1 0 0,1 0 0,-1 0 0,1 0 0,0 0 0,-1-1 0,1 1 0,-1-1-1,1 0 1,-1 0 0,1 0-14,-3 1-3,0 0 0,1 0 0,-1 0 0,0 0 0,1 0 0,-1-1 0,0 1 0,0 0 0,1 0 0,-1 0 0,0-1 0,0 1 0,1 0 0,-1-1 0,0 1 0,0 0 0,1 0 0,-1-1 0,0 1 0,0 0 0,0-1 0,0 1 0,0 0 0,0-1 0,0 1 0,1-1 0,-1 1 0,0 0 0,0-1 0,0 1 0,0 0 0,0-1 0,-1 1 0,1 0 0,0-1 0,0 1 0,0-1 3,-4-3-102,2 2 75,-1 1 0,0-1 1,0 1-1,0 0 0,0 1 1,0-1-1,-1 0 0,1 1 0,0 0 1,0-1-1,0 1 0,0 0 1,-1 1-1,1-1 0,0 1 0,0-1 1,0 1-1,0 0 0,-2 1 27,-60 23-175,58-22 175,1 1 0,-1 0-1,1 0 1,0 0 0,0 1-1,0 0 1,1 0 0,0 1-1,0 0 1,0-1 0,1 1-1,0 1 1,0-1 0,0 1-1,1 0 1,0-1 0,-1 6 0,1-2 2,1 0 0,1 1 1,0-1-1,0 1 0,1-1 0,1 1 0,-1-1 1,2 1-1,-1-1 0,2 0 0,-1 0 1,2 3-3,3 6 19,1-1 1,0 0-1,1 0 1,1-1 0,5 6-20,-4-6 45,-1 1-1,0 0 1,-1 1 0,2 9-45,-9-20 91,0 1 0,-1 0 1,0-1-1,0 1 0,-1 0 1,-1 0-1,1 0 0,-2-1 1,1 1-1,-1 0 0,0-1 1,-1 1-1,0-1 0,0 0 1,-1 0-1,0 0 0,0 0 1,-1-1-1,0 1 0,0-1 1,-1 0-1,0-1 0,0 0 1,0 0-1,-1 0 0,-7 4-91,6-3-74,-1-1-1,0 0 0,-1 0 1,1-1-1,-1-1 0,0 0 1,0 0-1,-1 0 1,1-2-1,-6 2 75,9-3-484,-1 0 0,1-1 0,0 1 0,0-2 0,0 1 0,-1-1 0,1 0 0,0 0 0,0-1 0,0 0 0,0 0 0,1 0 0,-1-1 0,0 0 0,-3-3 484,-14-10-5290,0 1 1983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0:50:07.59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0 580 8704,'1'-6'299,"0"1"1,-1-1 0,2 1-1,-1-1 1,1 1-1,-1 0 1,2 0 0,-1 0-1,0 0 1,1 0-1,0 0 1,2-2-300,12-24 629,1-21-277,-1 0 0,-3-1 0,2-23-352,20-165 736,-38 236-736,-4 19 0,-8 22 0,-8 87-59,2 36 59,7-49-69,-24 93 69,21-133 213,13-55 234,10-49-190,6-28-138,-3 12-73,2 0-1,1 1 0,17-36-45,-25 73-7,0 0-1,1 0 1,0 1-1,1 0 1,0 0-1,1 0 1,0 1-1,1 0 1,0 1-1,1 0 1,0 0-1,0 1 1,0 1-1,1-1 1,0 2-1,1 0 1,0 0 7,-5 3-20,1 0-1,0 0 1,0 1 0,1 0 0,-1 1 0,0-1-1,1 2 1,-1-1 0,0 1 0,1 1 0,-1-1 0,0 1-1,9 3 21,-14-3 4,0 0-1,0 0 0,0 0 0,0 1 1,0 0-1,0-1 0,-1 1 0,1 0 0,-1 0 1,1 0-1,-1 1 0,0-1 0,1 1 1,-1-1-1,-1 1 0,1 0 0,0 0 1,-1 0-1,1 0 0,-1 0 0,0 0 0,0 0 1,0 0-1,0 0 0,-1 0 0,1 1 1,-1-1-1,0 0 0,0 1 0,0-1 1,0 0-1,0 0 0,-1 1 0,0-1 1,0 2-4,-2 6 31,0-1 1,0 1-1,-1-1 1,0 0-1,-1-1 1,0 1-1,-1-1 1,1 0 0,-2 0-1,0-1 1,0 1-1,0-2 1,-1 1-1,0-1 1,0 0-1,-1-1 1,0 1 0,0-2-1,0 0 1,-1 0-32,-22 11 108,-1-2 1,0-1-1,0-1 0,-1-2 1,-17 1-109,145 18-917,48 23 917,-111-38-440,38 14 1124,-25-20-7179,-34-8-54</inkml:trace>
  <inkml:trace contextRef="#ctx0" brushRef="#br0" timeOffset="389.527">573 17 7552,'0'0'256,"0"0"42,0 0 172,4 30 1450,10 2-1094,1-2 0,19 29-826,-15-27 337,-1 0-1,8 23-336,-15-27 238,-1 0 0,-1 1 0,-1 0 0,-2 1 0,-1 0 0,-2-1 0,1 31-238,-5-38 149,-1-1 0,0 1 0,-2 0 1,0 0-1,-2-1 0,0 0 0,-2 0 0,0-1 0,-1 0 0,-1 0 1,-4 5-150,-42 55 2767,41-61-3977,-1-1 1,-1-1 0,0 0 0,-2-2 0,-2 2 1209,8-7-1096,-1-2 0,0 0-1,0 0 1,0-1 0,-1-1 0,0 0 0,0-1 0,-1-1 1096,3-1-346,0-1 0,0 0 1,-1-1-1,1-1 0,0 0 0,-6-1 346,-37-3-981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05:58.3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320 14 6144,'-1'1'147,"0"0"0,1 0 0,-1 0 0,0 0 0,1 1 0,-1-1 0,1 0 1,0 0-1,-1 0 0,1 1 0,0-1 0,-1 0 0,1 0 0,0 1 0,0-1 0,0 0 0,0 1 1,1-1-1,-1 0 0,0 0 0,0 1 0,1-1 0,-1 1-147,24 18 3335,-15-14-4037,5 5 837,1 0 1,-2 1 0,0 1 0,0 0 0,-1 1 0,-1 0-1,0 1 1,-1 0 0,-1 0 0,-1 1 0,0 1-1,0-1 1,-2 1 0,0 0 0,-1 1 0,-1-1 0,0 1-1,-2 0 1,0 0 0,-1 0 0,0 1 0,-2-1-1,0 0 1,-1 0 0,-1 0 0,-1 0 0,0-1 0,-1 1-1,-1-1 1,-5 9-136,6-16 79,-1 0 0,1 0 0,-2 0 0,0-1 0,0 0 1,-1 0-1,0-1 0,0 0 0,-1 0 0,0-1 0,0 0 0,-1-1 0,0 0 0,0 0 0,0-1 0,-4 1-79,6-3 53,1-1-1,-1 0 1,0 0 0,0 0-1,0-1 1,0-1-1,0 1 1,0-1 0,0-1-1,0 1 1,0-2-1,0 1 1,0-1-1,1 0 1,-1 0 0,0-1-1,1 0 1,0-1-1,0 1 1,0-1 0,0-1-1,0 1 1,-3-5-53,-5-4 42,1 0 0,1-1 0,1-1 0,0-1 1,0 1-1,2-2 0,0 0 0,1 0 0,0 0 0,2-1 1,0-1-1,-5-18-42,8 19 8,0 0 1,0 0 0,2 0-1,0-1 1,1 1 0,1-1-1,1 0 1,0 1 0,2 0-1,0-1 1,1 1 0,0 0-1,6-11-8,-5 19-19,0 0-1,1 0 0,1 0 0,-1 1 0,1 0 0,1 0 0,0 1 0,0 0 0,1 1 0,-1-1 0,2 2 0,-1-1 0,1 1 0,0 1 1,0-1-1,1 2 0,-1 0 0,1 0 0,11-2 20,24-5-93,2 1 1,-1 3-1,1 2 1,7 2 92,-43 2-20,35-2-31,0 2 0,0 3 0,1 1 0,-1 2-1,37 10 52,-35-8 214,-35-7-4297,3 0-4421,-17 0 4366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05:59.0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 9088,'0'0'256,"0"0"64,0 0 256,25 2 2282,78 5-1261,1-5 1,66-9-1598,-47 2 346,-90 3-1358,-24 1-8493,-9 1 5303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05:59.4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 9472,'0'0'384,"0"0"-43,0 0-170,0 0-22,0 0 107,0 0 128,0 0 128,31 7 853,52-3-177,-1-3 0,69-8-1188,59-2 675,-208 9-2787,-2 0-1301,0 0-3819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06:05.7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524 178 9600,'0'0'128,"0"0"21,-1-3 107,-5-11 279,0 0 0,0 1-1,-1-1 1,-1 1 0,0 1 0,-1 0-1,-1 0 1,-6-7-535,10 14 50,0-1-1,-1 1 1,1 1-1,-1-1 1,0 1-1,0 1 1,-1-1-1,1 1 1,-1 0-1,0 1 1,1 0-1,-1 0 1,0 1-1,0-1 1,0 2-1,-1-1 1,-1 1-50,-1 0 7,-1 1 1,1 0-1,-1 0 1,1 1-1,-1 1 0,1 0 1,0 0-1,0 1 1,1 1-1,-1 0 0,1 0 1,0 1-1,0 0 1,1 1-1,0 0 0,0 0 1,0 1-1,-7 8-7,4-1 9,1 0 1,1 1-1,0 0 0,1 1 0,1 0 0,0 0 1,2 0-1,0 1 0,1 0 0,0 1 1,1 4-10,-1 6 6,1-1 0,2 1 1,1 0-1,1 0 1,2 9-7,-1-26 6,0 0 1,1 0 0,1 0 0,0 0 0,0-1 0,1 1 0,0-1-1,1 0 1,0 0 0,1-1 0,1 1 0,-1-1 0,1-1 0,2 2-7,-3-6 47,0 0 0,0 0 0,1-1 1,0 1-1,0-1 0,0-1 1,0 0-1,1 0 0,-1 0 0,1-1 1,0 0-1,0 0 0,0-1 1,0 0-1,0 0 0,0-1 1,0 0-1,2-1-47,69-9-2202,-7-11-6815,-64 18 8604,0 0 1,-1-1 0,1-1-1,-1 1 1,1-1-1,3-3 413,19-14-1621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1:06:06.2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14 10368,'0'0'256,"32"-6"277,-13 3-290,0 1-1,1 0 1,-1 2 0,1 0-1,0 1 1,-1 1 0,0 1-1,14 4-242,-32-6 38,0-1 0,0 0 0,0 1-1,0-1 1,0 0 0,0 1 0,0 0-1,0-1 1,0 1 0,-1-1 0,1 1-1,0 0 1,-1 0 0,1-1 0,0 1-1,-1 0 1,1 0 0,-1 0 0,1 0-1,-1 0 1,1-1 0,-1 1 0,0 0-1,1 0 1,-1 0 0,0 0 0,0 0-1,0 0 1,0 0 0,0 0 0,0 1-1,0-1 1,0 0 0,0 0 0,0 0-1,0 0 1,-1 0 0,1 0 0,0-1-1,-1 1 1,1 0 0,-1 0 0,0 1-38,-27 43 416,23-38-216,-19 23 276,-1-1 0,-24 22-476,-11 11 477,60-61-469,-1-1 0,1 0-1,0 0 1,0 1 0,-1-1-1,1 0 1,0 1 0,-1-1-1,1 0 1,0 1 0,0-1-1,0 1 1,0-1 0,-1 0-1,1 1 1,0-1 0,0 1-1,0-1 1,0 1 0,0-1-1,0 0 1,0 1 0,0-1-1,0 1 1,0-1 0,0 0-1,0 1 1,0-1 0,0 1-1,1-1 1,-1 1 0,0-1-1,0 0 1,0 1 0,1-1-8,15 7 178,25-3-6,53-14-180,-34 2-3140,2 6-6879,-28 4 7104</inkml:trace>
  <inkml:trace contextRef="#ctx0" brushRef="#br0" timeOffset="450.063">680 173 10240,'0'0'149,"0"0"107,0 0 149,0 0 193,26 13 1620,1-3-1897,0-1 1,0-1-1,0-1 0,1-2 0,0-1 1,7 0-322,54-1-7410,-77-3 1714</inkml:trace>
  <inkml:trace contextRef="#ctx0" brushRef="#br0" timeOffset="728.363">460 572 12288,'0'0'0,"18"2"0,13 4 0,6-2 128,5 0-128,1-2 128,1 0 0,5-2 0,4 0 0,2-2 0,3 0-128,0-5 128,-2 0-640,-9-1 128,-8-2-5120,-9 2 128,1-1 4096</inkml:trace>
  <inkml:trace contextRef="#ctx0" brushRef="#br0" timeOffset="1099.413">663 314 8960,'-4'15'3187,"-14"12"-2566,2-4-333,-2 13 39,2 2 0,2 0 0,1 0 0,2 1 0,1 1 0,3 0 0,1 0 0,1 0 1,2 32-328,3-65 89,1 0 0,-1 0 0,1-1 0,0 1 0,1 0 0,0-1 0,0 1 0,0-1 0,1 0 0,0 0 1,0 0-1,0 0 0,1 0 0,0 0 0,0-1 0,0 0 0,1 0 0,0 0 0,0-1 0,0 1 0,0-1 1,1 0-1,0-1 0,-1 1 0,1-1 0,1 0 0,-1-1 0,0 1 0,1-1 0,-1-1 0,3 1-89,7 2-227,1-1 1,0-1-1,0 0 0,0-1 0,11-1 227,-2-2-2669,-1 0 1,0-2-1,7-2 2669,2-1-6677</inkml:trace>
  <inkml:trace contextRef="#ctx0" brushRef="#br0" timeOffset="2001.175">1957 323 6016,'9'-8'479,"0"1"0,-1-1 1,0 0-1,-1-1 0,0 0 1,0 0-1,-1-1 0,2-3-479,-7 11 98,0 0-1,0-1 1,0 1-1,0 0 1,0-1-1,-1 1 0,1 0 1,-1-1-1,0 1 1,1-1-1,-1 1 1,-1 0-1,1-1 0,0 1 1,0-1-1,-1 1 1,1-1-1,-1 1 0,0 0 1,0 0-1,0-1 1,0 1-1,0 0 1,0 0-1,-1 0 0,1 0 1,-1 0-1,1 0 1,-1 0-1,0 1 1,0-1-1,0 1 0,0-1 1,0 1-1,0 0 1,0-1-1,0 1 1,0 0-1,-1 1 0,1-1 1,-2 0-98,-5-3 35,-1 1 1,0 1-1,0-1 1,1 2-1,-1-1 1,0 2-1,0-1 1,0 1-1,0 0 1,0 1-1,0 1 0,0-1 1,0 2-1,0-1 1,1 1-1,-1 1 1,1-1-1,0 2 1,0-1-1,-1 2-35,-22 13 138,0 2-1,1 1 0,1 1 1,-16 18-138,45-40 0,-21 19 51,0 0 0,-17 23-51,34-37 10,0 0 0,1 1 0,-1 0 1,1 0-1,0 0 0,1 0 0,0 1 0,0 0 0,1-1 1,0 1-1,0 0 0,0 0 0,1 1-10,1-6 11,0 0 0,0-1 0,0 1-1,1-1 1,-1 1 0,1-1 0,-1 0 0,1 1-1,0-1 1,0 0 0,0 1 0,0-1 0,0 0 0,1 0-1,-1 0 1,1 0 0,-1 0 0,1 0 0,2 2-11,0-1 41,1 1 0,0-1 0,0 1 1,1-1-1,-1-1 0,1 1 1,-1-1-1,5 1-41,12 3 157,1-1-1,0-1 1,-1-1 0,4-1-157,-24-2 10,28 1 255,-19 0 243,-35 8-385,4-1-123,1 0 0,0 1 0,1 1 0,0 1 0,0 0 0,1 1 0,-8 9 0,-21 20 0,-37 43 0,81-82 1,1 0-1,-1 0 0,0 0 1,1 0-1,-1 0 0,1 0 1,-1 0-1,1 0 0,0 1 1,0-1-1,0 0 1,0 1-1,1-1 0,-1 1 1,0-1-1,1 1 0,0-1 1,0 1-1,0-1 0,0 1 1,0-1-1,0 2 0,1-1-1,1 0-1,-1 1 1,0-2 0,1 1 0,0 0 0,0 0-1,0-1 1,0 1 0,0-1 0,0 1-1,1-1 1,-1 0 0,1 0 0,0 0 0,0 1 1,10 4 19,0 0 1,0-1 0,1 0 0,0-1 0,-1 0 0,2-1-1,1 0-19,17 2 358,1-2-1,0-1 0,0-1 1,0-2-358,-32 0-334,0 0 0,-1-1 0,1 1 1,0 0-1,-1-1 0,1 0 0,0 1 1,-1-1-1,1 0 0,-1 0 0,1 0 1,-1 0-1,1 0 0,-1 0 0,0 0 1,1 0 333,7-6-4516,1 1-1777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1.27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27 8064,'12'1'2660,"84"8"-2227,-9-9-124,0-5 0,29-6-309,81-6 406,164 20 468,-218 2-212,-133-5-505,-1 1 1,0-1-1,1-1 0,-1 0 1,0 0-1,1-1 0,-1 0 1,7-3-158,-16 5-1984,0 0-6912</inkml:trace>
  <inkml:trace contextRef="#ctx0" brushRef="#br0" timeOffset="0.872">200 366 7424,'0'0'149,"0"0"64,0 0-42,3-1 64,14-9-97,1 1 1,0 0 0,0 2 0,1 0-1,0 1 1,0 1 0,1 0 0,-1 2-1,1 0 1,0 1 0,0 2 0,12 0-139,-21 1 39,-1 0 0,1 0 0,-1 1 0,1 1 0,-1 0 0,0 0 0,0 1 0,0 0 0,-1 1 0,1 0 0,1 2-39,-4-2 49,-1 0 1,0 0-1,0 1 1,-1 0-1,1 0 1,-1 0 0,-1 1-1,1-1 1,-1 1-1,0 0 1,-1 1-1,1-1 1,-2 0-1,1 1 1,1 7-50,-2-4 135,-1 0-1,0-1 1,-1 1 0,0 0-1,0 0 1,-1 0 0,-1 0-1,0-1 1,0 1 0,-1-1-1,-1 1 1,0-1 0,0 0-1,-1 0 1,0-1 0,-3 5-135,5-9 70,0 1 1,-1-1 0,1 0 0,-1 0 0,0 0 0,-1 0 0,1-1-1,-1 0 1,0 0 0,0 0 0,0 0 0,-1-1 0,1 0 0,-1 0-1,0-1 1,0 1 0,0-1 0,0 0 0,0-1 0,0 0 0,-1 0-1,1 0 1,0 0 0,0-1 0,-1 0 0,1-1 0,0 1 0,-3-2-71,4 1 14,0-1 1,1 1 0,-1-1-1,1 0 1,-1-1 0,1 1-1,0-1 1,0 0 0,0 0-1,0 0 1,0 0 0,1-1-1,0 1 1,0-1 0,0 0 0,0 0-1,0 0 1,1-1 0,-1 1-1,0-4-14,2 5-3,0 0 0,0 0 0,0 0 0,0 0 0,1 0 0,0 0 0,-1 0 0,1 0 0,0 0-1,1 0 1,-1 0 0,0 0 0,1-1 0,0 1 0,0 1 0,0-1 0,0 0 0,0 0 0,0 0 0,1 0 0,-1 1-1,1-1 1,0 1 0,0-1 0,0 1 0,0 0 0,0-1 0,0 1 0,1 0 0,-1 1 0,1-1 0,0 0 0,0 0 3,8-4-231,0 1 0,0-1 1,1 2-1,-1 0 0,13-3 231,33-2-8830,-30 7 5118</inkml:trace>
  <inkml:trace contextRef="#ctx0" brushRef="#br0" timeOffset="1.872">894 709 7552,'0'0'384,"0"0"21,3-10 726,21-70 266,4 0 0,33-65-1397,-41 105 133,-2-2-1,-2 0 0,-2 0 0,-1-2 1,1-17-133,-37 137 0,15-51 0,0 0 0,1 1 0,-1 13 0,5-9-24,0 1 1,2-1 0,2 0 0,0 0-1,3 0 1,0 0 0,2 0-1,0-1 1,3 1 0,0-2 0,12 25 23,-19-49-7,0-1 1,0 1 0,0 0 0,0 0 0,1-1 0,0 0-1,-1 1 1,1-1 0,0 0 0,1 0 0,-1-1 0,0 1-1,1-1 1,0 1 0,-1-1 0,1 0 0,0 0 0,0-1-1,0 1 1,0-1 0,0 0 0,1 0 0,-1-1 0,0 1-1,1-1 1,-1 0 0,0 0 0,0 0 0,1 0-1,-1-1 1,0 0 0,0 0 0,1 0 0,-1 0 0,0-1-1,1 0 7,-1 0-495,1-1 0,0 0 0,-1 0-1,0-1 1,0 1 0,0-1 0,0 0-1,-1 0 1,1 0 0,-1-1 0,0 1-1,1-4 496,12-20-4330</inkml:trace>
  <inkml:trace contextRef="#ctx0" brushRef="#br0" timeOffset="2.872">845 318 7808,'0'0'384,"8"1"0,6 4 512,0-3 128,1 2-384,2-1 128,4-3-256,5-3 0,6-3-256,6 1 0,6-2-128,-4 2 128,-2-2-128,3 3 128,4 0-896,-4 1 0,1 0-8576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1.27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1 150 6144,'0'0'384,"0"0"42,0 0 193,0 0 106,0 0-42,0 0 42,0 0-63,0 0-86,0 0-256,0 0-86,8-11-63,6-3-133,1 0 0,0 2 0,1 0 0,0 0 0,1 2 0,1 0 0,-1 1 0,1 1 0,1 0 0,0 1 0,0 2 0,0 0 0,1 0 0,-1 2 0,1 1 0,0 0 0,0 1 0,0 1 1,0 1-1,-1 1 0,1 1 0,0 1 0,1 0-38,-12-1 48,0-1 1,0 1-1,-1 0 1,1 1-1,-1 0 1,1 1-1,-1-1 1,-1 2 0,1-1-1,-1 1 1,0 0-1,0 0 1,0 1-1,-1 0 1,0 0-1,-1 1 1,1-1 0,-1 1-1,-1 1 1,0-1-1,0 0 1,0 1-1,-1 0 1,-1 0-1,1 0 1,-1 0-1,-1 0 1,0 1 0,0 6-49,-1 17 167,-1 1-1,-2-1 1,-1 0 0,-1 0 0,-2 0 0,-8 21-167,11-40 112,-1 0 0,-1-1 0,0 1 1,-1-1-1,0 0 0,-1-1 0,0 0 0,-1 0 0,0-1 0,-1 0 0,0 0 0,-1-1 0,0-1 0,-1 0 0,0 0 0,-4 1-112,11-7 47,-1-1-1,1 0 1,-1 0-1,0-1 1,0 1-1,0-1 1,0 0-1,0-1 1,0 0-1,0 0 1,0 0-1,0 0 1,0-1-1,0 0 1,1 0-1,-1-1 1,0 0-1,0 0 1,1 0-1,-1-1 1,1 0-1,0 0 1,-5-3-47,-13-10 60,0-1-1,1-1 1,1-1 0,-11-13-60,9 9 99,7 8-67,8 8-33,0 0 0,1-1-1,0 1 1,0-1 0,1-1 0,0 1 0,0-1 0,1 0-1,-3-6 2,8 13-16,0 1 0,0-1 0,0 0 0,0 1-1,0-1 1,0 1 0,0-1 0,0 0 0,1 1-1,-1-1 1,1 1 0,-1-1 0,1 1 0,-1-1-1,1 1 1,0-1 0,0 1 0,0 0 0,0-1-1,0 1 1,0 0 0,0 0 0,0 0 0,0 0-1,1 0 1,-1 0 0,0 0 0,1 0 0,-1 0-1,1 1 1,-1-1 0,1 1 0,0-1 16,53-19-362,-29 16 200,1 1 0,21 0 162,31-2-166,-49 0 140,-1 2 1,1 1-1,0 1 0,0 2 1,28 4 25,-55-5 106,-3 0 22,0 0 22,0 0 63,0 0-42,0 0 42,0 0-64,0 0-63,0 0-172,0 0-746,0 0-2815,0 0-641,0 0 256,0 0 64</inkml:trace>
  <inkml:trace contextRef="#ctx0" brushRef="#br0" timeOffset="1">1113 41 6912,'0'0'533,"0"0"0,0 0-298,0 0 0,0 0 21,0 0-22,0 0-63,-31-7 597,15 8-705,-1 2-1,1 0 0,0 1 1,0 1-1,0 0 1,1 1-1,0 1 1,0 0-1,1 1 1,-1 1-1,2 0 1,-1 1-1,1 0 1,-2 5-63,9-9-1,1 0 1,0 1 0,1 0-1,-1 0 1,1 0 0,1 0-1,-1 0 1,1 1 0,1 0-1,-1 0 1,1 0 0,1 0-1,-1 0 1,2 0 0,-1 0-1,1 7 1,1-1 3,0-1 0,1 1 0,0-1 0,1 0 0,1 0 0,0 0 0,1 0 0,0-1 0,6 10-3,-9-18 69,1 0 1,-1-1-1,1 1 1,0-1-1,0 0 1,0 0-1,0 0 0,0 0 1,1 0-1,-1-1 1,1 1-1,0-1 1,0 0-1,0 0 0,0 0 1,0-1-1,4 1-69,41 6-1884,-16-7-5220,-25-1 5163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1.27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1 478 9344,'0'0'384,"42"-4"1429,11-3-1962,0 3-1,1 3 1,-1 1 0,38 7 149,-65-5-7360</inkml:trace>
  <inkml:trace contextRef="#ctx0" brushRef="#br0" timeOffset="1">0 744 9088,'12'-3'385,"-1"0"0,1 2 1,-1-1-1,1 1 0,0 1 1,4 1-386,17-2 333,15-1 179,1 3 0,-1 2 0,0 1 0,7 4-512,-40-1-6699,-13-6-255</inkml:trace>
  <inkml:trace contextRef="#ctx0" brushRef="#br0" timeOffset="2">609 583 8448,'34'4'1088,"133"23"149,-151-24-1701,1 0 0,0-1 0,0 0 0,6-2 464,-3 0-5973</inkml:trace>
  <inkml:trace contextRef="#ctx0" brushRef="#br0" timeOffset="3">1197 187 8576,'-7'199'2688,"-1"79"-1820,-1 9-2632,7-273-1010,-1 0-2388</inkml:trace>
  <inkml:trace contextRef="#ctx0" brushRef="#br0" timeOffset="4">1189 205 9472,'0'0'11,"0"-1"1,0 1-1,0 0 1,0 0-1,0 0 1,0 0-1,0-1 0,0 1 1,0 0-1,0 0 1,0 0-1,1 0 1,-1 0-1,0 0 1,0-1-1,0 1 1,0 0-1,0 0 1,0 0-1,1 0 1,-1 0-1,0 0 1,0 0-1,0 0 0,0 0 1,0 0-1,1 0 1,-1 0-1,0 0 1,0-1-1,0 1 1,0 0-1,1 0 1,-1 0-1,0 1 1,0-1-1,0 0 1,0 0-1,1 0 1,-1 0-1,0 0 0,0 0 1,0 0-1,0 0 1,0 0-1,1 0 1,-1 0-1,0 0 1,0 0-1,0 1 1,0-1-1,0 0 1,0 0-1,0 0 1,1 0-1,-1 0 1,0 1-1,0-1 0,0 0 1,0 0-1,0 0 1,0 0-1,0 0 1,0 1-1,0-1-11,15 18 351,13 27 345,6 21 142,-3 2 1,17 55-839,22 50 1288,-70-173-1256,0 1 0,0 0 0,0-1 0,0 1 0,1 0 0,-1-1 0,0 1 0,0-1 0,1 1 0,-1-1 0,0 1 0,1-1 0,-1 1 0,0-1 0,1 1 0,-1-1 0,1 1 0,-1-1 0,1 1 1,-1-1-1,1 0 0,-1 1 0,1-1 0,0 0 0,-1 0 0,1 1 0,-1-1 0,1 0 0,0 0 0,-1 0 0,1 0 0,0 0 0,-1 0 0,1 0 0,0 0-32,13-20 457,4-39-158,22-166 55,-23 117-328,5 0-1,26-75-25,-48 183-2,0-1-1,0 1 0,0 0 0,0-1 1,0 1-1,0 0 0,0 0 0,0-1 1,1 1-1,-1 0 0,0-1 0,0 1 1,0 0-1,0 0 0,0-1 0,0 1 0,0 0 1,1 0-1,-1-1 0,0 1 0,0 0 1,0 0-1,1 0 0,-1-1 0,0 1 1,0 0-1,1 0 0,-1 0 0,0 0 0,0 0 1,1-1-1,-1 1 0,0 0 0,1 0 1,-1 0-1,0 0 0,0 0 0,1 0 1,-1 0-1,0 0 0,1 0 0,-1 0 0,0 0 1,0 0-1,1 0 0,-1 0 0,0 0 1,1 0-1,-1 1 0,0-1 0,0 0 1,1 0-1,-1 0 0,0 0 0,1 1 3,12 21-86,11 43-16,-22-59 80,8 30 16,-2 0 0,-1 1 0,-1-1 1,-1 22 5,-2 151 3,-2-89-4,-8 145-1407,7-264-1536,0-1-5120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1.28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0 509 9984,'0'0'384,"0"0"0,11 4-128,-11-4 128,9 3-256,-9-3 0,0 0 0,0 0 0,8-3 0,10-1 0,8-3 0,10 0 128,6 1-256,-4-1 128,0 0-128,4 3 0,1 0-9088</inkml:trace>
  <inkml:trace contextRef="#ctx0" brushRef="#br0" timeOffset="1">691 101 8192,'0'0'128,"0"0"0,0 0 0,0 0 21,0 0 86,-2 18 789,-62 397 3080,22-174-4822,14 3-8385,25-214 6244</inkml:trace>
  <inkml:trace contextRef="#ctx0" brushRef="#br0" timeOffset="2">647 266 8960,'0'0'149,"0"0"64,0 0-63,4 12 234,126 303 1941,-127-309-2180,-1 0 1,1 0-1,0 0 0,1 0 1,-1-1-1,1 1 0,0-1 0,1 0-145,-5-4 44,1-1 0,0 1 0,-1-1 0,1 1 0,0-1 0,-1 1 0,1-1 0,0 0 0,0 1 0,-1-1 0,1 0 0,0 1 0,0-1 0,0 0 0,-1 0 0,1 0 0,0 0 0,0 0 0,0 0 0,0 0 0,-1 0 0,1 0 0,0 0 0,0-1-44,1 0 31,0 0 1,-1 0-1,1 0 0,-1 0 1,1 0-1,-1-1 0,1 1 1,-1 0-1,0-1 0,0 0 1,0 1-1,0-1 0,0 0 1,0 1-1,0-2-31,39-81 364,13-45-364,-16 39 255,16-27-255,-23 57 0,-6 10 0,31-46 0,-50 153 0,17 524 21,-12-498 155,-4-51 813,-3 0 0,0 17-989,-3-49 171,0 0-320,1-12-8534,5-8-191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1.28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 1390 8448,'1'1'35,"0"0"0,0 0 1,0 0-1,0 0 0,0 0 1,0 0-1,0 0 0,0 0 0,0 0 1,1 0-1,-1-1 0,0 1 1,1 0-1,-1-1 0,1 1 1,-1-1-1,0 0 0,1 1 0,-1-1 1,1 0-1,-1 0 0,1 0 1,-1 0-1,1 0 0,0 0-35,46-6 342,-33 3-265,497-47 1147,-292 33-571,-146 10-565,28 0 167,-1-5 1,1-4-1,20-10-255,-110 22-1392,-12 4-2571,0 0-858</inkml:trace>
  <inkml:trace contextRef="#ctx0" brushRef="#br0" timeOffset="1">448 1962 8064,'0'0'277,"0"0"86,0 0 21,0 0 42,0 0 172,-11-15 426,7 10-968,0 0 0,-1 0 0,0 0 0,1 1 0,-2-1 0,1 1 0,-1 1 0,1-1 0,-1 1 0,0 0 0,0 0 0,0 0 0,-1 1 0,1 0 0,-1 0 0,1 1 0,-1 0 0,1 0 0,-1 1 0,-6-1-56,7 2 40,0 0 0,0 1 1,0 0-1,0-1 0,0 2 1,1-1-1,-1 1 0,1 0 1,0 0-1,0 0 0,0 1 1,0 0-1,0 0 0,1 0 1,0 0-1,0 1 1,0-1-1,0 1 0,1 0 1,0 1-1,0-1 0,0 0 1,0 3-41,-3 6 0,1 0 0,0 0 0,1 1 0,1 0 0,0-1 0,1 1 0,1 1 0,0-1 0,1 4 0,0-7 0,1-1 0,0 1 0,0-1 0,1 1 0,1-1 0,0 0 0,0 1 0,1-2 0,1 1 0,0 0 0,0-1 0,3 4 0,-6-11 11,0-1 0,0 0 0,0 1 1,0-1-1,0 0 0,0 0 0,1 0 0,-1-1 1,1 1-1,0 0 0,-1-1 0,1 0 1,0 1-1,0-1 0,0 0 0,0-1 0,0 1 1,0 0-1,2-1-11,0 0 48,1 0 1,0 0 0,-1-1-1,1 0 1,-1 0-1,0 0 1,1-1-1,-1 0 1,0 0-1,4-2-48,5-4 123,0 0 0,0-1-1,-1-1 1,0 0 0,0-1-1,-1 0 1,0-2-123,-7 8 84,0-1 1,-1 0-1,0 0 0,0 0 1,0-1-1,-1 1 0,1-1 1,-2 0-1,1 0 0,-1 0 1,0 0-1,0 0 0,-1 0 1,0-4-85,0-1 89,-1 1 0,-1-1-1,0 1 1,-1 0 0,0-1 0,0 1 0,-1 0 0,-4-10-89,-10-16 127,-1 0-1,-2 1 1,-1 1 0,-22-26-127,32 45 11,-6-6-15,11 14-13,0 1 0,1-1 0,0 0 0,0-1 0,1 1 0,-2-5 17,6 11-7,-1 1 0,1 0 1,0-1-1,0 1 0,0 0 0,1-1 1,-1 1-1,0 0 0,0-1 0,1 1 1,-1 0-1,1 0 0,-1-1 0,1 1 1,0 0-1,-1 0 0,1 0 0,0-1 1,0 1-1,0 0 0,0 0 0,0 1 1,0-2 6,29-21-71,-24 18 41,26-18-41,2 1-1,0 2 1,2 1 0,31-12 71,33 0-3299,-52 20-5810</inkml:trace>
  <inkml:trace contextRef="#ctx0" brushRef="#br0" timeOffset="2">1120 1812 12544,'0'0'128,"-2"-3"64,-1 0-100,0 0 0,0 1 0,0-1 0,-1 0 0,1 1 0,-1 0 0,1 0 0,-1 0 0,0 1 0,0-1 0,1 1 0,-1 0 0,0 0 0,0 0 0,-1 0 0,1 1 0,0-1 0,-3 1-92,-10 0 167,1-1 0,-1 2 1,0 0-1,-5 2-167,3 1 40,1 1 1,0 1 0,0 1-1,1 0 1,0 1 0,0 1-1,1 0 1,0 2-1,0 0 1,1 0 0,-3 4-41,2 0 12,1-1 0,0 2 0,1 0 0,0 1 0,1 0 0,1 1 0,1 0 0,1 1 0,-6 15-12,13-27-5,0 1 1,1-1-1,-1 1 1,2 0 0,-1-1-1,1 1 1,0 0 0,1 0-1,0 0 1,0 0-1,1 0 1,0 0 0,0 0-1,1-1 1,0 1 0,0 0-1,1-1 1,0 1-1,0-1 1,1 0 0,0 0-1,0 0 1,0-1 0,1 0-1,0 1 1,1-2-1,-1 1 1,1 0 0,0-1-1,0 0 1,1-1-1,-1 1 1,1-1 0,0-1-1,1 1 1,-1-1 0,0 0-1,1-1 1,1 1 4,9 1-816,-1 0 0,1-1 0,0-1 0,18 0 816,18-1-8469</inkml:trace>
  <inkml:trace contextRef="#ctx0" brushRef="#br0" timeOffset="3">258 725 6656,'0'0'640,"-1"-17"1237,-4 3-1413,-1-1-1,-1 1 1,0 0 0,-1 1-1,-1 0 1,-8-10-464,15 20 20,0 0 1,0 1-1,0-1 1,0 1-1,-1-1 1,1 1-1,-1 0 0,1 0 1,-1 0-1,0 0 1,0 1-1,0-1 1,0 1-1,0-1 1,0 1-1,0 0 1,0 0-1,-1 1 0,1-1 1,0 1-1,-1 0 1,1-1-1,0 1 1,-1 1-1,1-1 1,0 0-1,-1 1 1,1 0-1,0 0 0,0 0 1,0 0-1,0 0 1,0 1-1,-2 0-20,-3 3 2,1 1-1,0-1 0,1 1 0,-1 1 0,1-1 1,0 1-1,1 0 0,0 0 0,0 0 1,0 1-1,1 0 0,0 0 0,1 0 0,0 0 1,0 1-1,1-1 0,0 1 0,0 0 0,0 8-1,1-5 0,1 1 0,0-1 0,0 0 0,1 0 0,1 1 0,0-1 0,1 0-1,0-1 1,1 1 0,0 0 0,1-1 0,0 0 0,1 0 0,3 4 0,-7-11 10,0-1 0,1 1 0,-1 0 0,1-1 0,0 0 0,0 1 0,1-1 0,-1-1 0,0 1 0,1 0 0,0-1 0,0 0 0,-1 0 0,1 0 0,1 0 0,-1 0 0,0-1 0,0 0 0,0 0 0,1 0 0,-1 0 0,1-1 0,-1 0 0,0 0 0,1 0 0,-1 0 1,1-1-1,-1 1 0,0-1 0,5-2-10,-3 1 52,1-1 1,-1 0 0,0-1-1,0 1 1,0-1 0,-1 0-1,1-1 1,-1 1-1,0-1 1,0 0 0,-1 0-1,0-1 1,0 0 0,0 1-1,0-1 1,-1 0 0,0-1-1,0 1 1,2-7-53,-3 2 67,1 0 1,-2 0 0,1 0-1,-1 0 1,-1-1-1,0 1 1,-1 0-1,0 0 1,-1-1-1,0 1 1,0 0-1,-2 1 1,1-1 0,-1 0-1,-1 0-67,-14-32 61,-3 2 1,-1 0-1,-4-3-61,-11-18 83,20 31-32,6 13-58,1-1 1,0-1 0,2 0-1,0 0 1,1 0 0,2-1-1,0 0 1,-1-9 6,7 26-12,0-1-1,1 1 1,-1-1 0,1 1 0,0 0 0,1 0-1,-1-1 1,1 1 0,-1 0 0,1 0 0,0 1-1,1-1 1,-1 0 0,1 1 0,-1-1-1,1 1 1,0 0 0,0 0 0,1 0 0,-1 0-1,3-1 13,13-10-51,1 1 0,-1 0-1,15-5 52,-24 13-16,21-11-32,0 2 1,0 1-1,1 1 0,8 0 48,-25 8-373,0 1-1,0 0 1,0 1 0,1 0-1,-1 1 1,1 1-1,-1 0 1,1 2-1,-1-1 1,6 3 373,-20-4-3584,-1 0-1429</inkml:trace>
  <inkml:trace contextRef="#ctx0" brushRef="#br0" timeOffset="4">396 335 6016,'25'-1'312,"0"-2"1,0-1-1,0-1 1,-1-1-1,9-4-312,-10 2 323,1 2 1,0 1-1,0 0 0,0 2 0,9 1-323,-32 2 39,0-1 0,0 1 0,0 0-1,0 1 1,0-1 0,0 0-1,0 0 1,0 0 0,0 1 0,0-1-1,0 0 1,0 1 0,0-1 0,0 1-1,0-1 1,0 1 0,0-1-1,0 1 1,-1 0 0,1 0 0,0-1-1,0 1 1,-1 0 0,1 0-1,0 0 1,-1 0 0,1-1 0,-1 1-1,0 0 1,1 0 0,-1 0 0,0 0-1,1 0 1,-1 0 0,0 1-39,0 2 73,1-1 1,-2 1-1,1-1 1,0 1-1,-1-1 1,1 1-1,-1-1 1,0 0-1,0 1 1,-1-1-74,2-1 213,0-2-63,0 0-22,0 0 0,0 0-1451,0 0-5802</inkml:trace>
  <inkml:trace contextRef="#ctx0" brushRef="#br0" timeOffset="5">588 364 7808,'-3'4'13,"1"1"0,-1-1 0,0 0-1,1 1 1,0-1 0,0 1 0,1 0 0,-1-1 0,1 1 0,0 0 0,0 0 0,0 0 0,1 0 0,0 0 0,0 1-13,4 84 272,-2-73-248,4 35 247,2 0-1,3 0 0,7 18-270,-18-68 48,1-1 1,-1 1-1,1-1 1,-1 1-1,1-1 1,0 1-1,-1-1 1,1 0-1,0 1 0,0-1 1,0 0-1,0 0 1,0 0-1,0 0 1,0 0-1,1 0 1,-1 0-1,0 0 0,0 0 1,1 0-1,-1-1 1,1 1-1,-1-1 1,1 1-1,0 0-48,1-1 57,0 0 0,1 0-1,-1 0 1,0 0 0,0-1-1,0 1 1,0-1 0,0 0 0,1 0-1,-1 0 1,0 0 0,1-1-57,13-7 137,-1-1 0,0 0 1,-1-1-1,5-5-137,-8 7 98,2-1 48,0-1 0,-1 0 0,0-1 1,-1 0-1,0-1 0,-1-1 1,4-4-147,-12 11 29,0 0 1,0-1 0,0 1 0,-1-1 0,0 1-1,0-1 1,-1 0 0,0 0-30,0-1 38,1 0 0,0 0 0,0 1 0,1-1 0,1-3-38,-2 9 5,0 0 0,-1 0 0,1 0 1,0 0-1,1 1 0,-1-1 0,0 0 1,1 1-1,-1 0 0,1 0 0,0-1 1,0 2-1,0-1 0,0 0 0,0 1 1,2-2-6,2 1 0,1-1 0,0 1 0,0 1 0,0-1 0,-1 1 0,1 1 0,0 0 0,0 0 0,0 0 0,0 1 0,0 0 0,0 0 0,0 1 0,0 0 0,-1 1 0,3 1 0,37 8 0,24-8 384,-70-4-299,-1 0-1770,0 0-6443</inkml:trace>
  <inkml:trace contextRef="#ctx0" brushRef="#br0" timeOffset="6">805 283 8064,'1'1'13,"0"0"0,0 0 0,-1 0 0,1 0 0,0 0 0,0 0 0,-1 0 0,1 0 0,-1 0 0,1 1 0,-1-1 0,1 0 0,-1 0 0,0 1 0,0-1 0,0 0 0,1 1 0,-1-1 0,0 0 0,-1 1 0,1-1 0,0 0 0,0 1-13,-7 44 554,3-17-277,1 95 380,2-21 734,-8 33-1391,-4-64 309,8-48-21,1-1 1,1 1-1,1 8-288,9 19 220,-1-2-6371,-6-34 1842</inkml:trace>
  <inkml:trace contextRef="#ctx0" brushRef="#br0" timeOffset="7">521 1085 9856,'0'0'128,"30"-4"917,12-3-803,1 2 1,-1 1-1,1 3 1,18 2-243,-16-1 161,-22 0-20,1 0 303,1 0-1,-1 2 1,14 2-444,-34-2-1003,-3-1-4309,-1-1-981</inkml:trace>
  <inkml:trace contextRef="#ctx0" brushRef="#br0" timeOffset="8">1633 1225 9984,'15'9'0,"-4"-3"21,-8-5 67,0-1 0,1 1 0,-1-1 0,1 0 0,-1 0 0,1 0 0,-1-1 0,1 1 0,1-2-88,6 1 104,171-18 786,-111 10-2313,-55 7-5617</inkml:trace>
  <inkml:trace contextRef="#ctx0" brushRef="#br0" timeOffset="9">1630 1399 9728,'18'0'128,"-16"0"0,-2 0 21,0 0 107,0 0 128,0 0 64,0 0-149,3 1-22,19 5-26,0-2 0,0-1-1,1 0 1,-1-2 0,1-1 0,-1 0 0,1-2-1,13-3-250,85-2-833,-119 7-8041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0:50:11.73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69 11904,'63'1'202,"-17"1"157,-1-2 0,1-2 1,15-4-360,59-16 434,-35 6-353,0 4 1,57-1-82,-106 17-3925,-23 0-2731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1.29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0 580 8704,'1'-6'299,"0"1"1,-1-1 0,2 1-1,-1-1 1,1 1-1,-1 0 1,2 0 0,-1 0-1,0 0 1,1 0-1,0 0 1,2-2-300,12-24 629,1-21-277,-1 0 0,-3-1 0,2-23-352,20-165 736,-38 236-736,-4 19 0,-8 22 0,-8 87-59,2 36 59,7-49-69,-24 93 69,21-133 213,13-55 234,10-49-190,6-28-138,-3 12-73,2 0-1,1 1 0,17-36-45,-25 73-7,0 0-1,1 0 1,0 1-1,1 0 1,0 0-1,1 0 1,0 1-1,1 0 1,0 1-1,1 0 1,0 0-1,0 1 1,0 1-1,1-1 1,0 2-1,1 0 1,0 0 7,-5 3-20,1 0-1,0 0 1,0 1 0,1 0 0,-1 1 0,0-1-1,1 2 1,-1-1 0,0 1 0,1 1 0,-1-1 0,0 1-1,9 3 21,-14-3 4,0 0-1,0 0 0,0 0 0,0 1 1,0 0-1,0-1 0,-1 1 0,1 0 0,-1 0 1,1 0-1,-1 1 0,0-1 0,1 1 1,-1-1-1,-1 1 0,1 0 0,0 0 1,-1 0-1,1 0 0,-1 0 0,0 0 0,0 0 1,0 0-1,0 0 0,-1 0 0,1 1 1,-1-1-1,0 0 0,0 1 0,0-1 1,0 0-1,0 0 0,-1 1 0,0-1 1,0 2-4,-2 6 31,0-1 1,0 1-1,-1-1 1,0 0-1,-1-1 1,0 1-1,-1-1 1,1 0 0,-2 0-1,0-1 1,0 1-1,0-2 1,-1 1-1,0-1 1,0 0-1,-1-1 1,0 1 0,0-2-1,0 0 1,-1 0-32,-22 11 108,-1-2 1,0-1-1,0-1 0,-1-2 1,-17 1-109,145 18-917,48 23 917,-111-38-440,38 14 1124,-25-20-7179,-34-8-54</inkml:trace>
  <inkml:trace contextRef="#ctx0" brushRef="#br0" timeOffset="1">573 17 7552,'0'0'256,"0"0"42,0 0 172,4 30 1450,10 2-1094,1-2 0,19 29-826,-15-27 337,-1 0-1,8 23-336,-15-27 238,-1 0 0,-1 1 0,-1 0 0,-2 1 0,-1 0 0,-2-1 0,1 31-238,-5-38 149,-1-1 0,0 1 0,-2 0 1,0 0-1,-2-1 0,0 0 0,-2 0 0,0-1 0,-1 0 0,-1 0 1,-4 5-150,-42 55 2767,41-61-3977,-1-1 1,-1-1 0,0 0 0,-2-2 0,-2 2 1209,8-7-1096,-1-2 0,0 0-1,0 0 1,0-1 0,-1-1 0,0 0 0,0-1 0,-1-1 1096,3-1-346,0-1 0,0 0 1,-1-1-1,1-1 0,0 0 0,-6-1 346,-37-3-981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1.29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69 11904,'63'1'202,"-17"1"157,-1-2 0,1-2 1,15-4-360,59-16 434,-35 6-353,0 4 1,57-1-82,-106 17-3925,-23 0-2731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1.29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460 27 10240,'-57'-14'463,"52"12"-386,-1 0 0,1 0-1,-1 0 1,0 0 0,0 1-1,1 0 1,-1 1 0,0-1-1,0 1 1,0 0-1,0 1 1,0-1 0,0 1-1,0 0 1,0 1 0,1-1-1,-1 1 1,1 0 0,-3 2-77,-16 11-10,1 1 0,0 1 0,1 2 0,2 0 0,0 1 1,0 1-1,2 0 0,1 2 0,1 0 0,0 1 0,2 0 0,1 2 1,1 0 9,7-13 3,0 1-1,0 0 1,2 0 0,0 0 0,0 1 0,2-1 0,-1 1 0,2-1-1,0 1 1,1 0 0,0-1 0,1 1 0,2 4-3,-3-14 2,0 1 0,1 0 0,0-1 0,0 1 0,0-1 0,1 0 0,0 1 0,0-1 0,0-1 0,1 1 0,0 0 0,-1-1 0,2 0 1,-1 0-1,0 0 0,1 0 0,0-1 0,0 1 0,0-1 0,0 0 0,0-1 0,1 0 0,-1 1 0,1-2 0,-1 1 0,1-1 0,0 1 0,0-2 0,-1 1 0,1-1 0,0 0 0,0 0 0,0 0 0,1-1-2,9-1-332,0-1 0,0-1 0,0 0 0,0-2-1,-1 1 1,1-2 0,11-7 332,2 0-6613</inkml:trace>
  <inkml:trace contextRef="#ctx0" brushRef="#br0" timeOffset="1">192 412 6784,'0'0'0,"11"-7"512,-1 3 128,4 3-256,5-5 0,6 5-128,-1-2 128,5 2-128,-1-2 0,4 0-128,-2-1 128,1 0-7552</inkml:trace>
  <inkml:trace contextRef="#ctx0" brushRef="#br0" timeOffset="2">381 450 9216,'0'0'0,"0"15"0,0-15 128,0 14 0,0 1 128,-3 7 0,2 2 128,-2 6-256,2 1 128,1 1-128,0-5 128,1 2-128,-1-6 0,3-8-128,-3-4 128,0 0-8320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1.30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1 293 6912,'0'0'149,"0"0"86,0 0 21,0 0-22,0 0-84,0 0-22,4 0 21,115-4 1084,75-6 141,-161 7-1130,0-2 1,-1-2-1,1-1 0,24-9-244,13-11-277,-68 27-1537,-2 1-4692</inkml:trace>
  <inkml:trace contextRef="#ctx0" brushRef="#br0" timeOffset="1">307 1 5632,'5'6'222,"-1"1"-1,-1 0 1,1 0 0,-1 0 0,0 0-1,-1 0 1,1 1 0,-1-1 0,-1 1-1,0-1 1,0 1 0,0 0 0,-1 0-1,0 2-221,3 22 565,2 43 34,-2 0 0,-4 1 0,-5 23-599,0 6 315,6-94-912,0 0-1,0 0 1,1 0 0,1 0-1,-1 0 1,2 0 597,1 6-5269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1.30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52 1 6784,'0'0'256,"0"0"42,0 0 193,0 0 85,0 0-128,0 0 0,0 0-149,0 0-65,0 0-63,0 0 42,0 0-63,0 9-44,0 64 92,-3 1-1,-4-1 0,-3 0 1,-8 24-198,18-97 4,-12 78 447,11-74-385,1 0 1,-1 0-1,1 0 0,1 0 0,-1 0 0,0 1 0,1-1 0,0 0 0,0 0 0,0 0 0,0-1 0,1 1 0,0 0 0,-1 0 0,2-1 0,-1 1 0,1 0-66,0-1 82,0-1 1,0 0-1,0 0 0,1 0 0,-1-1 0,0 1 0,1-1 0,0 1 0,-1-1 0,1 0 1,0-1-1,0 1 0,3-1-82,56 2 254,-42-3-189,305 3 1343,-324-2-1301,-2 0 21,0 0 21,0 0 86,0 0-939,0 0-3840,0 0-662,0 0 1196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1.30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9600,'0'0'128,"0"0"0,0 0 0,2 0 21,534 16 1259,-194-6-673,-174-9-153,0 8 0,7 8-582,-163-15 122,0 0 0,0-1 0,1-1 0,-1 0 0,0-1 0,3 0-122,19-13-4210,-26 8-2552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1.30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76 72 9472,'0'0'149,"0"0"64,18-20 65,-11 14-248,0 1 0,0 0 1,0 0-1,0 1 1,1-1-1,0 2 0,0-1 1,0 1-1,0 0 0,1 1 1,-1 0-1,1 0 0,-1 1 1,1 0-1,0 0 1,-1 1-1,1 0 0,0 1 1,0 0-31,12 2 45,-1 0 1,0 1-1,-1 1 1,1 1 0,-1 1-1,0 1 1,14 7-46,-30-14 36,0 1 1,0 0 0,0-1 0,0 1 0,0 0-1,0 0 1,0 1 0,-1-1 0,1 1 0,-1-1-1,1 1 1,-1 0 0,0 0 0,0 0 0,0 0-1,-1 0 1,1 0 0,-1 0 0,0 1 0,0-1-37,0 1 31,-1-1 1,0 1-1,0 0 1,0-1-1,-1 1 1,1-1-1,-1 1 1,0-1-1,0 1 0,0-1 1,0 1-1,-1-1 1,1 0-1,-1 0 1,0 1-1,-1 0-31,-7 9 79,0 0 0,-2-1 0,1 0 0,-1-1 0,-1 0 0,0-1 0,-9 5-79,-77 50 269,18-12 236,1 3 1,-15 18-506,94-72 128,4-3 0,93-24 207,81-9-335,-75 16 155,-57 9-483,38-7 491,-26 12-8552,-35 4 4165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1.30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502 157 8960,'0'0'149,"0"0"86,0 0 42,0 0 107,0 0 128,0 0 107,0 0-22,0 0-149,-3-4-21,0 0-404,-1-1 0,0 1 0,0 0 0,0 0 0,0 0 0,-1 1 0,0-1 0,0 1 0,0 0 0,0 1 0,0-1 0,0 1 0,-1 0 0,1 0 0,-1 1 0,0-1-23,2 2 10,-1 0-1,0 0 1,1 0 0,-1 1 0,1-1 0,-1 1 0,1 0 0,-1 1 0,1-1 0,0 1 0,-1 0-1,1 0 1,0 0 0,0 0 0,0 1 0,1-1 0,-1 1 0,0 0 0,1 0 0,0 1 0,-2 2-10,-10 10-15,1 0 1,0 1 0,2 1 0,0 0-1,1 0 1,1 1 0,1 1 0,0 0 0,1 2 14,5-13-6,0 0 0,1 0 0,0 0 0,1 0 1,0 0-1,0 0 0,1 0 0,0 1 0,0-1 0,1 0 1,1 0-1,0 0 0,0 0 0,0 0 0,1-1 1,1 1-1,-1-1 0,1 1 0,1-1 0,-1-1 0,1 1 1,4 4 5,-1-3 62,-1 0 0,1-1 0,1 0 0,0 0 1,0-1-1,10 6-62,-14-10-127,0 0-1,1 0 1,-1-1 0,1 0 0,0 0-1,-1-1 1,1 1 0,0-1 0,0 0 0,0-1-1,0 1 1,0-1 0,0-1 0,3 1 127,13-3-7808</inkml:trace>
  <inkml:trace contextRef="#ctx0" brushRef="#br0" timeOffset="1">598 397 12416,'8'7'21,"-5"-6"64,116 7 734,-91-4-901,0-2 0,0-1 0,0-1 0,5-2 82,-5 0-9557,-17 2 7253</inkml:trace>
  <inkml:trace contextRef="#ctx0" brushRef="#br0" timeOffset="2">1134 203 9088,'15'-15'865,"-15"14"-842,0 1-1,0 0 1,1 0-1,-1 0 1,0 0-1,0 0 1,0 0-1,1 0 1,-1 0-1,0 0 1,0 1-1,1-1 1,-1 0-1,0 0 1,0 0-1,0 0 1,1 0-1,-1 0 1,0 0-1,0 0 1,0 1-1,0-1 1,1 0-1,-1 0 1,0 0-1,0 0 1,0 0-1,0 1 1,0-1-1,0 0 1,1 0 0,-1 0-1,0 1 1,0-1-1,0 0 1,0 0-1,0 0 1,0 1-1,0-1 1,0 0-1,0 0 1,0 1-1,0-1 1,0 0-23,-2 41 1149,0-27-1338,-9 91 808,0-8 788,3 60-1407,3-49 1110,8-115-6333,-1 3 3662,2-7-4135</inkml:trace>
  <inkml:trace contextRef="#ctx0" brushRef="#br0" timeOffset="3">1505 1 11520,'64'236'618,"-58"-213"-447,-2 1 0,0 0-1,-1 0 1,-2 0-1,0 0 1,-2 0 0,0 0-1,-2 0 1,-1 0-1,0 0 1,-5 9-171,4-15 44,-2 0 1,0-1-1,-1 0 0,0 0 0,-1-1 0,-1 0 1,-1 0-1,0-1 0,-1-1 0,-1 0 1,0 0-1,-1-2 0,0 1 0,-15 8-44,-59 30-4608,49-29-2218</inkml:trace>
  <inkml:trace contextRef="#ctx0" brushRef="#br0" timeOffset="4">189 53 6912,'0'0'128,"-2"3"0,-19 27 184,2 1 1,0 0-1,3 2 1,-11 26-313,-19 38 520,39-84-460,1 1 0,1-1-1,0 1 1,1 1-1,0-1 1,2 0-1,-1 1 1,2 0-1,0-1 1,0 1 0,1 0-1,1 0 1,1-1-1,0 1 1,1-1-1,0 1 1,1-1-1,2 3-59,3 6-228,1-1-1,1 0 0,1 0 0,1-1 0,1-1 1,0 0-1,2-1 0,0 0 0,1-1 0,12 8 229,9 8-5162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1.31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9 825 6400,'0'0'256,"0"0"170,0 0 705,0 0 128,0 0-491,-8 0 1344,21 4-1839,1-1 0,-1 0 0,1-1 0,0 0 0,0-1 0,0-1 1,0 0-1,0-1 0,0 0 0,9-3-273,45-1 277,-38 5-455,33-1 892,-26 9-5197,-36-8 451,-1 0 1387,0 0 490,0 0 598</inkml:trace>
  <inkml:trace contextRef="#ctx0" brushRef="#br0" timeOffset="1">613 555 8832,'13'-1'106,"-13"1"-96,1-1-1,-1 1 0,1-1 0,-1 1 0,1-1 0,-1 1 1,0-1-1,1 1 0,-1-1 0,0 0 0,1 1 0,-1-1 0,0 1 1,0-1-1,0 0 0,0 1 0,0-1 0,0 0 0,1 1 1,-1-1-1,-1 0 0,1 1 0,0-1 0,0 0 0,0 1 1,0-1-1,0 0 0,-1 1 0,1-1 0,0 0 0,0 1-9,-10-22 379,8 18-274,1 0-76,0-1 0,0 0 0,1 0 1,0 0-1,0 0 0,0 0 0,0 0 0,1 0 0,-1 0 0,1 0 0,1 1 0,-1-1 0,1 0 0,-1 1 0,1-1 0,1 1 0,-1-1 0,1 1 0,-1 0 0,1 0 0,1 0 0,-1 0 0,0 1 0,1-1 0,0 1 0,-1 0 0,3-1-29,14-11 192,1 1 0,1 0 0,0 2 0,19-8-192,-33 16 6,-2 1-6,1 1 0,-1 0 0,0 0 0,1 0 0,0 0 0,-1 1 0,1 0 0,0 1 0,0 0 0,-1 0 0,1 0 0,0 1 0,0 0 0,-1 0 0,1 0 0,0 1 0,-1 0 0,1 1 0,-1-1 0,0 1 0,0 0 0,0 1 0,0-1 0,-1 1 0,0 1 0,1-1 0,-1 1 0,-1-1 0,1 2 0,-1-1 0,0 0 0,0 1 0,0 0 0,-1-1 0,0 2 0,0-1 0,1 4 0,0 2 33,0 1 1,-1 0-1,-1 0 1,0 0-1,0 0 1,-2 0-1,0 1 0,0-1 1,-1 0-1,-1 0 1,0 0-1,0 0 1,-2 0-1,1 0 1,-2-1-1,0 1 1,0-1-1,-5 7-33,-3 6 88,-2 0-1,0-1 0,-1-1 1,-2 0-1,0-1 0,-1-1 1,-1-1-1,-8 5-87,1-5 179,-1 0 1,0-2-1,-17 6-179,11-5 69,1 1 1,0 2 0,-8 8-70,41-30 0,-1 0 0,1 1 1,0-1-1,0 0 0,-1 0 1,1 0-1,0 0 0,0 1 1,0-1-1,-1 0 1,1 0-1,0 1 0,0-1 1,0 0-1,0 0 0,-1 1 1,1-1-1,0 0 0,0 1 1,0-1-1,0 0 0,0 0 1,0 1-1,0-1 1,0 0-1,0 1 0,0-1 1,0 0-1,0 0 0,0 1 1,0-1-1,0 0 0,0 1 1,0-1-1,0 0 0,1 0 1,-1 1-1,0-1 1,0 0-1,0 0 0,0 1 1,1-1-1,-1 0 0,0 0 1,0 1-1,0-1 0,1 0 1,-1 0-1,0 0 0,0 0 1,1 1-1,-1-1 0,0 0 1,1 0-1,-1 0 1,0 0-1,0 0 0,1 0 1,-1 0-1,14 4 85,57 3 331,55-2-416,1 0 1270,-125-5-2229,7 1 3168,-6 0-5752,-2 0-5684,-1-1 6795</inkml:trace>
  <inkml:trace contextRef="#ctx0" brushRef="#br0" timeOffset="2">1655 214 8192,'0'0'149,"0"0"86,0 0 21,0 0 21,0 0 86,0 0 42,-25-4 918,15 2-1295,0 0 1,0 1 0,0 1 0,0 0 0,0 0-1,0 1 1,0 0 0,0 0 0,1 1 0,-1 1-1,0 0 1,1 0 0,0 0 0,0 2 0,0-1-1,0 1 1,0 0 0,1 1 0,0 0 0,-5 4-29,-6 7 0,1-1 0,0 2 0,1 1 0,1 0 0,1 1 0,0 0 0,2 1 0,0 1 0,2 0 0,0 1 0,-4 15 0,4-6 0,2 0 0,2 1 0,0 0 0,3 0 0,0 0 0,2 0 0,2 1 0,2 17 0,-2-47-9,0 1 0,1-1 0,0 1 0,-1-1 0,2 1 0,-1-1 0,0 0 0,1 0 0,0 1 0,0-1 1,0 0-1,0 0 0,1-1 0,-1 1 0,1 0 0,0-1 0,0 0 0,1 0 0,1 2 9,0-2 77,0 0 0,1 0 0,-1 0 0,1-1 0,-1 0 0,1 0 0,0 0 0,0-1 0,0 0 0,0 0 0,0-1 0,0 1 0,2-1-77,8-1-167,0 0 1,0 0 0,0-2 0,0 0 0,0-1 0,3-2 166,45-19-4122,-42 14-934</inkml:trace>
  <inkml:trace contextRef="#ctx0" brushRef="#br0" timeOffset="3">1367 616 9472,'0'0'0,"0"0"128,15 0 0,-7 0 0,3 0 256,10-1 0,7-2-256,5-1 128,7-3 0,-1-2 0,3 1-256,-9 1 0,0 0-8192</inkml:trace>
  <inkml:trace contextRef="#ctx0" brushRef="#br0" timeOffset="4">1523 669 7808,'-8'13'231,"0"2"-1,0-1 1,1 1 0,1 0 0,1 0-1,0 1 1,1 0 0,0 0 0,2 0 0,0 0-1,0 12-230,1 20 804,2 0-1,2 0 1,4 15-804,-4-54-2496,-3-9-4437</inkml:trace>
  <inkml:trace contextRef="#ctx0" brushRef="#br0" timeOffset="5">1996 195 10752,'0'0'128,"-8"37"149,-16 51 452,4 1 0,4 1 0,-3 62-729,-3 24 1013,20-168-926,0 0-1,1 1 1,0 0 0,1-1-1,0 1 1,0-1 0,1 1 0,1 4-87,-1-11 32,0 1 0,1 0-1,-1-1 1,1 1 0,0-1 0,-1 1 0,1-1 0,0 0 0,0 0 0,1 0 0,-1 0 0,0 0 0,1 0 0,-1-1 0,1 1 0,-1-1 0,1 0 0,0 0 0,0 0 0,0 0 0,-1 0 0,1 0 0,0-1 0,0 1 0,1-1-32,17 3 105,0 0 0,0-2 0,11-1-105,-15 0 120,-1 1 1,1 0-1,-1 1 1,1 0-1,15 6-120,-26-6 45,17 8-90,-16-7-2856,-7-3-6613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1.31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0 526 10368,'0'0'149,"0"0"86,0 0 42,0 0 64,0 0-42,0 0 42,0 0-42,0 0 85,0 0 128,0 0 64,0 0-128,9 1-21,40 4-178,0-2 0,0-2 1,0-2-1,42-7-249,81-2 730,-171 10-602,-3 11 256,-12 14-271,0-1 0,-1 0 0,-6 4-113,-38 64 45,31-30 50,2 1-1,3 1 1,3 1-1,3 1 1,3 1-1,3 0 1,-2 48-95,13-88 917,-4-63-11946,4 12 4096</inkml:trace>
  <inkml:trace contextRef="#ctx0" brushRef="#br0" timeOffset="1">25 638 7808,'7'7'170,"-1"1"-1,0 0 1,0 1 0,-1-1 0,0 1-1,-1 0 1,0 1 0,0-1 0,-1 1-1,0 1-169,21 106 2469,-19-87-2177,6 51 578,-3 0-1,-3 1 0,-4 0 1,-5 9-870,4-90 14,0 2 43,0 0 0,-1 0-1,1 0 1,0 0 0,1 0 0,-1 0 0,0 0 0,1 0 0,0 0 0,-1 0 0,1-1-1,0 1 1,1 0 0,-1 0-57,1-5-234,-1 1 0,1-1-1,-1 0 1,1 0 0,-1 1 0,0-1-1,0 0 1,1 0 0,-2 0 0,1 0 0,0 0-1,0-1 1,0 1 0,-1 0 0,1-1 234,2-5-2012,12-22-3129,0 0 1045</inkml:trace>
  <inkml:trace contextRef="#ctx0" brushRef="#br0" timeOffset="2">529 244 9088,'-1'-2'49,"1"0"0,-1-1 1,1 1-1,0-1 0,0 1 1,0 0-1,0-1 0,0 1 1,1-1-1,-1 1 0,1 0 1,-1-1-1,1 1 0,0 0 1,0 0-1,0-1 0,0 1 1,0 0-1,1 0 0,-1 0 1,1 0-1,-1 1 0,1-1 1,0 0-1,-1 1 0,1-1 1,0 1-1,1-1-49,3-4 202,0 1 0,1 0 0,0 0 0,1 1 0,-1 0-1,1 0 1,6-2-202,-7 4 8,0 1 0,0 0 0,1 0 0,-1 0 0,0 1 0,0 1-1,1-1 1,-1 1 0,0 0 0,0 1 0,0-1 0,0 2 0,0-1 0,0 1-1,-1 0 1,1 0 0,-1 0 0,0 1 0,0 0 0,0 1 0,0-1 0,-1 1-1,0 0 1,0 1 0,3 2-8,-5-3 32,1-1 1,0 0-1,-1 1 0,0 0 0,0 0 0,-1 0 0,1 0 1,-1 0-1,0 0 0,0 1 0,-1-1 0,0 1 0,0-1 1,0 1-1,0 0 0,-1-1 0,0 1 0,0 0 1,-1-1-1,1 1 0,-1-1 0,-1 1 0,1-1 0,-1 1 1,0-1-1,0 0 0,0 1 0,-1-1 0,0-1 0,0 1 1,0 0-1,0-1 0,-1 1-32,-23 22 192,-1-1 0,-2-1 0,0-2 0,-1-1 0,-26 13-192,58-33 31,1-1 0,0 1 0,0-1 0,1 0 0,-1 0 0,0 1 0,0-1 0,0-1 0,1 1 0,-1 0 0,2 0-31,74 8 757,59-2-757,-90-6-2957,-1-1-3397,-27 0 2386</inkml:trace>
  <inkml:trace contextRef="#ctx0" brushRef="#br0" timeOffset="3">1161 743 8832,'2'0'130,"29"-4"761,-18-3 2845,-13 5-3681,-1 1 0,0-1 0,1 1 0,-1-1 0,0 1 0,0-1 0,0 1 0,1-1 0,-2 1 0,1 0 0,0-1 0,0 1 0,0 0 0,-1 0 0,1 0 0,0 0-1,-1 0 1,1 0 0,-1 1 0,1-1 0,-1 0 0,0 0-55,-37-12 199,32 12-196,0 1-1,1-1 1,-1 1 0,0 0-1,0 0 1,0 1 0,0 0-1,1 1 1,-1-1 0,0 1-1,1 0 1,-1 1 0,-1 1-3,-3 1 4,0 1 1,1 1 0,0 0 0,0 1 0,0 0 0,1 0 0,-2 3-5,-14 18 10,1 1-1,2 1 0,1 1 1,-6 14-10,20-35-1,1 0 1,0 1-1,0 0 1,1 1-1,1-1 1,0 1-1,1 0 1,1-1-1,-1 1 1,2 1-1,0 8 1,1-14 2,1-1-1,0 1 0,0-1 1,1 1-1,0-1 0,0 0 1,1 0-1,0 0 0,0 0 1,1-1-1,0 1 0,0-1 1,0 0-1,1 0 0,0 0 1,0-1-1,0 1 0,1-1 1,0-1-1,5 5-1,2-1 6,0-1 1,0 0-1,0-1 1,1 0-1,-1-1 0,1 0 1,1-2-1,-1 1 1,1-2-1,-1 0 1,1 0-1,0-2 0,-1 0 1,1 0-1,5-2-6,31-7-3479,-3-8-3506,-18 3 2356</inkml:trace>
  <inkml:trace contextRef="#ctx0" brushRef="#br0" timeOffset="4">1562 14 8064,'11'0'0,"95"-7"335,-86 4-221,-1 1-1,1 1 1,0 0 0,-1 2-1,1 0 1,-1 1-1,12 3-113,-29-4 5,-1 0-1,0 0 0,1 0 0,-1 0 0,0 0 0,0 0 0,0 0 0,1 1 1,-1-1-1,0 0 0,-1 1 0,1-1 0,0 0 0,0 1 0,-1-1 0,1 1 1,0 0-1,-1-1 0,0 1 0,1-1 0,-1 1 0,0 0 0,0-1 0,0 1 1,0-1-1,0 1 0,0 0 0,0-1 0,-1 1 0,1 1-4,-12 62 137,8-48-120,-24 100 1226,-32 85-1243,36-129 143,19-57-77,0 0-1,1 0 0,1 0 1,0 0-1,2 1 0,-1 2-65,2-15 25,0-1-1,0 1 1,1-1-1,-1 0 0,1 1 1,0-1-1,-1 0 1,2 0-1,-1 1 1,0-1-1,0 0 0,1 0 1,0 0-1,0 0 1,0-1-1,0 1 0,0 0 1,0-1-1,1 1 1,-1-1-1,1 0 1,0 0-1,-1 0 0,1 0 1,0-1-1,0 1 1,0-1-1,1 1 0,-1-1 1,0 0-1,0 0 1,1-1-25,12 2 147,-1-1 0,0-1 0,0 0 0,1-1 0,-1-1 0,5-1-147,-16 2 376,-20 6-375,1 0 0,1 2 0,-1-1 0,1 2 0,0-1 0,1 2 1,-1 0-1,2 1 0,-1 0 0,-1 3-1,6-5-18,1 1 1,0 0-1,0 1 1,1 0-1,0 0 1,1 0-1,0 1 1,0-1-1,1 1 1,1 0-1,0 1 1,0-1-1,1 0 1,0 6 17,0 19-54,2-1 0,2 1 1,1-1-1,1 0 0,5 12 54,7 75 247,-11-69-161,-1-13 63,-1 1 0,-2-1 1,-2 1-1,-2 1-149,-15 111 2816,18-151-2729,0-1-1,-1 1 1,1 0 0,0-1 0,-1 1 0,0-1 0,1 1-1,-1-1 1,0 1 0,1-1 0,-1 1 0,0-1-1,0 1 1,0-1 0,0 0 0,-1 0 0,1 1-1,0-1 1,0 0 0,-1 0 0,1 0 0,-1-1 0,1 1-1,-1 0 1,1 0 0,-1-1 0,1 1 0,-1-1-1,1 1 1,-1-1 0,-1 0-87,-3 1 56,0-1-1,-1 0 1,1 0-1,-1-1 1,1 1 0,0-1-1,-1-1 1,-1 0-56,-84-31-2294,65 22-532,-5-3-7243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0:50:10.93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460 27 10240,'-57'-14'463,"52"12"-386,-1 0 0,1 0-1,-1 0 1,0 0 0,0 1-1,1 0 1,-1 1 0,0-1-1,0 1 1,0 0-1,0 1 1,0-1 0,0 1-1,0 0 1,0 1 0,1-1-1,-1 1 1,1 0 0,-3 2-77,-16 11-10,1 1 0,0 1 0,1 2 0,2 0 0,0 1 1,0 1-1,2 0 0,1 2 0,1 0 0,0 1 0,2 0 0,1 2 1,1 0 9,7-13 3,0 1-1,0 0 1,2 0 0,0 0 0,0 1 0,2-1 0,-1 1 0,2-1-1,0 1 1,1 0 0,0-1 0,1 1 0,2 4-3,-3-14 2,0 1 0,1 0 0,0-1 0,0 1 0,0-1 0,1 0 0,0 1 0,0-1 0,0-1 0,1 1 0,0 0 0,-1-1 0,2 0 1,-1 0-1,0 0 0,1 0 0,0-1 0,0 1 0,0-1 0,0 0 0,0-1 0,1 0 0,-1 1 0,1-2 0,-1 1 0,1-1 0,0 1 0,0-2 0,-1 1 0,1-1 0,0 0 0,0 0 0,0 0 0,1-1-2,9-1-332,0-1 0,0-1 0,0 0 0,0-2-1,-1 1 1,1-2 0,11-7 332,2 0-6613</inkml:trace>
  <inkml:trace contextRef="#ctx0" brushRef="#br0" timeOffset="313.203">192 412 6784,'0'0'0,"11"-7"512,-1 3 128,4 3-256,5-5 0,6 5-128,-1-2 128,5 2-128,-1-2 0,4 0-128,-2-1 128,1 0-7552</inkml:trace>
  <inkml:trace contextRef="#ctx0" brushRef="#br0" timeOffset="470.017">381 450 9216,'0'0'0,"0"15"0,0-15 128,0 14 0,0 1 128,-3 7 0,2 2 128,-2 6-256,2 1 128,1 1-128,0-5 128,1 2-128,-1-6 0,3-8-128,-3-4 128,0 0-8320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1.32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333 115 6400,'7'2'81,"-1"0"0,0 0 0,1 0 0,-1 1 0,0 0 0,0 0 0,0 1 0,0-1 0,-1 1 0,0 1 1,1-1-1,-1 1 0,-1 0 0,1 0 0,0 2-81,3 4 210,-1 1 0,-1 0 1,0 1-1,0-1 0,-2 1 0,1 0 1,-1 2-211,9 29 744,-2 0 1,-2 1-1,-2 0 1,1 34-745,-8-62 279,0-1 1,-1 1-1,-1 0 1,-1 0-1,0-1 1,-4 14-280,4-21 140,-1 0 0,0 0 0,0-1 0,-1 1 0,1-1 0,-2 0 0,1 0 0,-1-1 0,-1 1 0,1-1 0,-1-1 1,-1 2-141,3-4 47,-1-1 1,1 1 0,0-1 0,-1 0-1,0 0 1,0 0 0,1-1 0,-1 0 0,-1 0-1,1-1 1,0 0 0,0 0 0,-1 0 0,-4-1-48,1 0 44,-1-1 1,1 0-1,-1-1 1,1 0 0,0 0-1,0-1 1,0-1 0,-8-3-45,2-1 29,0 0 1,1-1 0,0-1-1,1 0 1,0-1 0,0 0-1,1-2 1,1 1-1,0-1 1,-6-10-30,7 7 2,1-1 0,1 0 0,0 0 0,1-1 1,1 0-1,1-1 0,0 0 0,2 1 0,0-2 0,1 1 0,1 0 0,1-1 0,1 1 0,0-1 0,1 1 0,1 0 0,1-1 0,4-12-2,-3 17-18,1-1 0,1 1 0,0 0 0,1 1 0,0-1-1,1 1 1,1 0 0,0 1 0,1 0 0,0 1-1,1 0 1,0 0 0,1 1 0,0 1 0,1 0 0,0 1-1,1 0 1,0 1 0,0 0 0,1 1 0,0 1-1,11-3 19,-6 4-58,1 1-1,0 1 0,0 1 0,0 1 0,0 1 0,0 1 0,0 0 0,-1 2 0,1 0 0,0 2 0,-1 0 0,0 1 0,0 1 0,-1 1 0,0 1 0,0 0 0,0 2 59,-18-11 107,-1 0 21,0 0 0,0 0 21,0 0-64,0 0-554,0 0-1771,0 0-6805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1.32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8064,'9'1'382,"0"0"0,0 0 1,-1 1-1,1 0 0,-1 0 1,1 1-1,-1 0 0,0 1 1,1 0-383,43 15 292,-17-13-708,1-1 0,0-2 0,0-2 0,3-1 416,-8 0-6805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1.32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7808,'0'0'256,"0"0"0,0 0 0,37 4 1173,-15-2-1129,53 3 681,0 4-1,51 13-980,-22 8 2731,-102-30-3222,-2 0-3882,9-6-1316,9-13 5263,-11 11-477,9-7-932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1.32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8 122 7936,'-7'-7'21,"40"0"342,245-13 394,255-9 43,-431 28-692,182-8 1003,-213 4-248,1-4-1,64-17-862,-115 22-1451,-1-1-6207</inkml:trace>
  <inkml:trace contextRef="#ctx0" brushRef="#br0" timeOffset="1">278 376 8960,'31'-12'384,"-17"9"-350,1 0 1,-1 1-1,1 1 1,0 0-1,-1 1 1,1 1-1,0 0 1,-1 0-1,1 2 1,-1 0-1,1 1 1,-1 0-1,0 1 1,-1 0-1,1 2 1,-1-1-1,0 2 1,-1-1-1,1 2 1,-2 0-1,1 0 1,-1 1-1,-1 0 1,0 1-1,0 0 1,-1 1-1,-1 0 1,0 0-1,0 1 1,-1 0-1,-1 0 1,0 1 0,-1 0-1,2 8-34,-5-13 77,0 0 0,0 0 0,-1 0-1,0 0 1,-1 1 0,0-1 0,0 0 0,-1 0 0,0 0 0,-1 0-1,0 0 1,0 0 0,-1 0 0,-1 3-77,0-6 53,1 1 0,-1-1-1,0 0 1,-1 0 0,1-1 0,-1 1 0,0-1 0,-1 0-1,1-1 1,-1 1 0,0-1 0,0 0 0,0 0-1,-1-1 1,1 0 0,-1 0 0,0 0 0,-2-1-53,-7 3 118,-1 0 0,0-2 1,0 0-1,0-1 1,-11 0-119,18-1 58,1-1 1,0-1 0,-1 0-1,1 0 1,0-1 0,0 0-1,-1 0 1,2-1 0,-1-1-1,0 1 1,-1-2-59,9 4 8,-1 1 0,1-1 0,0 0-1,0 0 1,-1 0 0,1 0 0,0 0 0,0 0 0,0 0 0,0 0-1,0 0 1,0 0 0,0 0 0,0-1 0,1 1 0,-1 0 0,0-1 0,1 1-1,-1-1 1,1 1 0,0 0 0,-1-1 0,1 1 0,0-1 0,0 1-1,0-1-7,0-1 12,1 0 0,-1 0 0,1 1 0,0-1 0,0 0 0,1 1 0,-1-1 0,0 1-1,1-1 1,-1 1 0,1 0 0,0 0 0,1-2-12,5-4 29,1 0 0,0 0 0,0 1 0,1 0 0,-1 0 0,7-2-29,30-13-110,1 3 0,0 1 0,12-1 110,30-7-3790,-77 23 2876,34-11-5422</inkml:trace>
  <inkml:trace contextRef="#ctx0" brushRef="#br0" timeOffset="2">1345 361 8448,'-1'-3'422,"1"1"0,0 0 0,-1-1 0,0 1 0,0 0 1,0-1-1,0 1 0,0 0 0,0 0 0,0 0 0,-1 0 0,0-2-422,-31-29 1060,22 24-1086,0 0 0,-1 1 0,0 0-1,-1 1 1,-10-4 26,18 8-7,0 1 1,0 0-1,0 1 0,-1-1 0,1 1 0,0 0 0,-1 0 1,1 1-1,-1 0 0,1 0 0,-1 0 0,1 1 0,-1-1 1,1 1-1,-1 0 0,1 1 0,0 0 0,0 0 1,-1 0-1,1 0 0,1 1 0,-1-1 0,0 1 0,1 1 1,-1-1-1,1 1 0,0-1 0,0 1 0,0 0 0,1 1 1,0-1-1,-1 0 0,1 1 0,1 0 0,-1 0 0,1 0 1,0 0-1,0 0 0,0 0 0,1 1 0,0-1 1,0 1-1,0-1 0,1 1 0,-1-1 0,1 1 0,1-1 1,-1 1-1,1-1 0,1 6 7,0-4-9,-1 1 0,2-1-1,-1 1 1,1-1 0,0 0 0,0 0 0,1 0-1,0-1 1,0 1 0,1-1 0,0 0 0,0 0 0,0 0-1,1-1 1,-1 0 0,1 0 0,1-1 0,-1 1-1,1-1 1,-1 0 0,1-1 0,0 0 0,1 0-1,2 0 10,4 1 62,0-1-1,0 0 0,1-1 0,-1-1 0,1 0 0,-1-1 0,1-1 0,-1 0 0,1-1 0,-1 0 0,0-1 0,9-4-61,-11-1 627,-17-1-260,-21 0-230,12 10-137,1 0 0,-1 1 0,1 1 0,0 0 0,0 1 0,0 1 0,0 0 0,0 0 0,1 1 0,0 1 0,1 0 0,-1 1 0,-5 3 0,1 1 0,1 1 0,0 1 0,0 0 0,1 1 0,1 0 0,-9 14 0,18-23-25,0 1 0,0-1 0,1 0 1,0 1-1,0 0 0,0 0 0,1-1 1,0 2-1,0-1 0,1 0 0,0 0 1,0 0-1,1 1 0,0-1 0,0 0 1,0 1-1,1-1 0,1 0 0,-1 0 1,1 0-1,0 0 0,0 0 0,1 0 1,0 0-1,2 3 25,2 0 9,1 1 0,0-1-1,0 0 1,1-1 0,0 0 0,1-1 0,0 0 0,0 0 0,1-1 0,-1 0 0,2-1-1,-1 0 1,1-1 0,1 1-9,-2-1 119,1-1 0,0 0 0,0-1 1,0 0-1,0-1 0,0 0 0,1 0 0,-1-2 0,1 0 0,-1 0 0,0-1 1,1 0-1,-1-1 0,8-3-119,-17 4 81,0 0 1,0 0-1,0-1 0,0 1 1,0-1-1,0 0 0,-1 0 1,1 0-1,-1 0 0,1 0 1,-1-1-1,0 1 0,1-1-81,12-24-4129,-8 14-5364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1.32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7 350 9984,'0'0'149,"0"0"86,0 0 21,0 0-22,0 0-63,0 0 42,0 0-63,29-8 84,23-8-15,-34 10-134,1 0-1,0 1 1,0 1 0,1 1-1,-1 0 1,1 1 0,-1 2-1,11 0-84,-12 2 38,0 0-1,-1 1 1,1 0-1,-1 2 1,0 0-1,-1 1 1,1 1-1,7 4-37,-17-7 41,-1 0 0,0 0-1,-1 0 1,1 0 0,-1 1-1,0 0 1,0 1 0,0-1-1,-1 1 1,0 0 0,0 0-1,0 0 1,-1 0 0,0 1-1,0-1 1,0 1 0,-1 0-1,0 0 1,-1 0 0,1 0-1,-1 0 1,0 4-41,-1 8 107,0-1 0,-1 1 1,-1-1-1,-1 0 0,-1 1 1,0-1-1,-1 0 0,-1-1 0,-1 0 1,0 0-1,-1 0 0,-1-1 1,-1 0-1,0 0 0,-2 0-107,5-5 87,-1-1 0,-1-1 0,1 0 0,-1 0-1,-1 0 1,1-1 0,-2 0 0,1-1 0,-1-1 0,0 1 0,0-2-1,-1 1 1,1-2 0,-1 1 0,-1-2 0,1 0 0,0 0-1,-1-1 1,1 0 0,-1-1 0,0-1 0,-5 0-87,8-2 19,0-1 1,0 0-1,1 0 1,-1-1-1,1 0 1,0-1-1,0 0 1,0 0-1,1-1 1,-1 0 0,1 0-1,1-1 1,-1 0-1,-1-3-19,4 5 11,1-1-1,-1 0 1,1 0-1,0 0 1,0 0 0,1 0-1,0-1 1,0 0-1,-1-6-10,3 9-2,0 1-1,0-1 0,1 0 1,-1 0-1,1 0 0,0 1 0,0-1 1,1 0-1,-1 0 0,1 0 1,0 1-1,0-1 0,0 0 1,0 1-1,1-1 0,-1 1 0,1 0 1,1-2 2,0 1-29,0 0-1,1 0 1,0 1 0,-1-1-1,1 1 1,0 0 0,1 0 0,-1 0-1,0 1 1,1 0 0,0-1-1,-1 2 1,1-1 0,0 0 0,0 1-1,0 0 1,2 0 29,18-3-129,0 2 1,1 0-1,2 2 129,11-2-162,11-1-167,19-2 443,-23 3-7450,-46 2-600</inkml:trace>
  <inkml:trace contextRef="#ctx0" brushRef="#br0" timeOffset="1">749 148 6400,'18'18'1408,"-16"-17"-598,-2-1-340,0 0-129,0 0-170,0 0-43,0 0 21,-5 28 448,-13 65 117,5-24 143,-4 54-857,15-102 93,1 0-1,2 0 1,0 0-1,1 0 1,1 0-1,0 0 1,8 20-93,-9-33 28,1-1 1,0 0-1,0-1 1,1 1-1,0 0 0,0-1 1,0 0-1,1 0 1,0 0-1,0-1 1,1 1-1,-1-1 0,1 0 1,0-1-1,1 1-28,2 0 61,1 0-1,0 0 1,0-1-1,0 0 0,1-1 1,-1 0-1,1-1 1,0 0-1,10 1-60,1-2 185,-1-1-1,1-1 1,0-1-1,-1 0 1,0-2 0,0-1-1,0 0 1,0-2-1,-1 0 1,7-4-185,-20 8 114,0 0 0,-1-1 0,1 0 1,-1 0-1,0-1 0,0 0 0,0 0 0,-1 0 0,0 0 1,0-1-1,0 0 0,-1 0 0,0 0 0,0-1 0,1-2-114,3-10 135,-2 0-1,0 0 1,-1 0 0,-1 0-1,0-4-134,-4 19 4,18-96 389,-2-39-393,-13 98 158,-2-1 0,-1 1-1,-3-1 1,-6-32-158,8 67-144,0-2-145,-1 1 0,0 0 0,0 0 1,-1 0-1,0 0 0,-4-7 289,6 14-3264,1 1-6293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1.33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4 6400,'0'0'256,"24"9"3562,-13-3-3631,-1-1 0,1-1 0,1 1-1,-1-2 1,0 0 0,1 0 0,0-1 0,-1 0-1,1-1 1,0-1 0,0 0 0,2 0-187,23-4 233,1-1-1,0-2 1,5-3-233,46-9 196,-57 17-2265,-19 2-5760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1.33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8064,'0'0'128,"0"0"21,0 0 86,0 0 42,15 3 491,95 7 2667,81 21-3435,-180-29 285,0 0 1,0-1 0,0-1-1,0 0 1,10-1-286,11-4-3882,-22 2-3392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1.33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1 938 6016,'0'8'64,"0"-6"277,0-2 214,0 0 298,26-12 1003,-7-1-1568,-1-1 0,0-1-1,0 0 1,-2-1 0,0-1 0,-1 0-1,0-1 1,-2-1 0,0 0 0,7-16-288,-4 4 146,-2-2 0,0 0 0,-3-1 0,0 0 0,-3 0 1,3-20-147,-8 39 0,6-33 0,-9 48 0,0 0 0,0 0 0,0 0 0,0 0 0,0 0 0,0 0 0,0 0 0,1 0 0,-1 0 0,0 0 0,0 0 0,0 0 0,0 0 0,0 0 0,0 0 0,0 0 0,0 0 0,0 0 0,0 0 0,0 0 0,1 0 0,-1-1 0,0 1 0,0 0 0,0 0 0,0 0 0,0 0 0,0 0 0,0 0 0,0 0 0,0 0 0,0 0 0,0 0 0,0 0 0,0 29 0,-7 310-13,2-62 666,-13 12-653,15-270 525,2-21 24,3-34-215,-1 30-318,12-99 342,20-67-358,-25 140 1,2-1 0,0 1 1,3 1-1,0 0 1,2 1-1,2 1 1,7-11-2,-18 32-9,-1 1 1,1 0-1,0 0 1,0 1 0,1 0-1,0 0 1,0 0 0,0 1-1,1 0 1,2-1 8,-7 5-2,0 0 1,0-1-1,0 1 1,0 0-1,0 0 1,0 1-1,0-1 1,0 1-1,1-1 1,-1 1-1,0 0 1,0 0-1,0 1 1,0-1-1,1 1 0,-1-1 1,0 1-1,0 0 1,0 0-1,0 0 1,0 1-1,0-1 1,-1 1-1,1-1 1,0 1-1,-1 0 1,1 0-1,-1 0 1,2 2 1,0 0 1,-1 0 1,1 0-1,-1 0 1,0 1-1,0-1 1,0 1-1,0 0 1,-1-1 0,0 1-1,0 1 1,0-1-1,-1 0 1,1 0-1,-1 1 1,0-1 0,-1 0-1,1 6-1,-2-3 16,0 0 1,0-1-1,-1 1 0,0 0 1,0-1-1,-1 1 0,1-1 1,-2 0-1,1 1 0,-1-2 0,-3 5-16,-3 3 30,0-1 0,0 0 0,-2-1 0,1 0-1,-2-1 1,1 0 0,-1-1 0,-1 0-1,0-1 1,0-1 0,-6 2-30,-86 30 85,105-40-89,1 0 0,0 0 0,-1 0 0,1 0 0,0 1 0,-1-1 0,1 0 0,0 0 0,0 0 0,-1 1 0,1-1 0,0 0 0,-1 0 0,1 1 0,0-1-1,0 0 1,0 0 0,-1 1 0,1-1 0,0 0 0,0 1 0,0-1 0,0 0 0,0 1 0,0-1 0,0 0 0,0 1 0,-1-1 0,1 0 0,0 1 0,0-1 0,0 0 0,1 1 0,-1-1 0,0 1 0,0-1 0,0 0 0,0 1-1,0-1 1,0 0 0,0 0 0,1 1 0,-1-1 0,0 0 0,0 1 0,0-1 0,1 0 0,-1 0 0,0 1 0,0-1 0,1 0 0,-1 0 0,0 1 0,1-1 0,-1 0 0,0 0 0,1 0 4,13 9-4,25 9-73,1-3 0,0-1 0,1-3 0,0 0 1,42 3 76,-59-14-1337,-10-3-6649,-13 3 1693</inkml:trace>
  <inkml:trace contextRef="#ctx0" brushRef="#br0" timeOffset="1">750 385 8960,'11'5'92,"0"1"1,-1 0 0,0 0-1,0 1 1,0 0 0,-1 1-1,0 0 1,0 0-1,-1 1 1,0 0 0,-1 1-1,0-1 1,0 2 0,-1-1-1,0 1 1,-1-1-1,0 1 1,-1 1 0,1 5-93,3 9 244,-1 0 0,-2 1 0,0-1 0,-2 1 0,-1 0 0,-1 1 0,-1-1 0,-2 3-244,-3 13 436,-2 0 0,-1 0 0,-3 0 0,-1-2 1,-13 31-437,-35 61-202,-12-4-4209,64-113-2629</inkml:trace>
  <inkml:trace contextRef="#ctx0" brushRef="#br0" timeOffset="2">1610 664 8960,'0'0'128,"0"0"0,0 0 0,0 0 21,-31 0 1003,9-1-390,1-2 0,-1 0-1,-1-1-761,3 0 228,1 1-1,0 1 0,-18 1-227,30 1 16,0 1 0,0 0 0,0 0 0,0 0 0,0 1-1,1 0 1,-1 1 0,0-1 0,1 1 0,0 1-1,-1-1 1,-3 4-16,-6 5 4,0 0 0,1 1-1,1 1 1,0 0 0,1 1-1,0 0 1,1 1 0,1 1-1,1 0 1,0 0 0,1 1-1,0 3-3,5-10 12,0 0-1,1-1 1,0 1 0,1 0-1,0 0 1,1 1-1,0-1 1,1 0-1,0 0 1,1 0 0,0 1-1,1-1 1,0 0-1,1 0 1,0-1-1,0 1 1,2 0 0,-1-1-1,1 0 1,0 0-1,1-1 1,2 3-12,-2-4 19,1 0 1,0 0-1,1 0 1,0 0-1,0-1 1,0-1-1,1 0 1,0 0-1,0 0 1,3 0-20,18 7 670,0 0 0,21 4-670,-44-14 193,-2-3-1041,-5-7-5327,0 2 4814,0-11-5188</inkml:trace>
  <inkml:trace contextRef="#ctx0" brushRef="#br0" timeOffset="3">1604 218 8448,'22'-7'1152,"-8"3"-797,1 0-1,0 2 1,0 0 0,6 0-355,-15 2 65,0 0 0,0 0 0,0 0-1,0 1 1,0 0 0,0 0 0,0 1 0,0-1 0,-1 1-1,1 0 1,0 1 0,1 0-65,-6-1 28,0-1-1,0 0 1,-1 0-1,1 0 1,0 0-1,0 0 1,-1 1 0,1-1-1,-1 0 1,1 1-1,-1-1 1,1 0 0,-1 1-1,0-1 1,0 0-1,0 1 1,0-1-1,0 1 1,0-1 0,0 1-1,0-1 1,0 0-1,-1 1 1,1-1-1,0 0 1,-1 1 0,1-1-1,-1 0 1,0 1-1,1-1 1,-1 0 0,0 0-1,0 0-27,-30 48 298,25-40-226,-96 137 568,102-145-635,0-1 0,-1 1 1,1-1-1,0 0 0,-1 1 0,1-1 1,0 1-1,0-1 0,0 1 0,0 0 1,-1-1-1,1 1 0,0-1 0,0 1 0,0-1 1,0 1-1,0-1 0,0 1 0,0-1 1,0 1-1,0 0 0,1-1 0,-1 1 1,0-1-1,0 1 0,0-1 0,1 1 1,-1-1-1,0 1 0,0-1 0,1 0 0,-1 1-5,20 6 100,35-7-144,-45-1-51,106 5-6156,-74 0 1089</inkml:trace>
  <inkml:trace contextRef="#ctx0" brushRef="#br0" timeOffset="4">1756 910 8320,'0'0'128,"0"0"0,15-2 0,-1 0 128,1-1 128,8-4 0,7 1 0,4 0 128,7-4-384,-3 5 128,7-1-256,-4 5 128,2 1 0,-4 0 0,-1 1-128,-9-1 0,-2 0-8064</inkml:trace>
  <inkml:trace contextRef="#ctx0" brushRef="#br0" timeOffset="5">2051 642 11392,'-5'7'225,"0"0"0,1 0 0,0 1 0,0-1 1,1 1-1,0 0 0,0 1 0,1-1 0,0 3-225,-12 78 754,12-74-697,-7 55-264,-13 126 1560,16-67-6595,6-125 4719,0-1-1,0 1 1,0 0-1,1-1 1,-1 1-1,1 0 1,0-1-1,0 1 1,1-1-1,-1 1 1,0-1-1,1 0 1,1 2 523,4 6-2048</inkml:trace>
  <inkml:trace contextRef="#ctx0" brushRef="#br0" timeOffset="6">2351 895 9856,'0'0'768,"12"-7"533,8-7-995,-1 0 1,-1-2-1,-1 0 1,0-2-1,5-7-306,73-98 344,-90 116-300,8-11 48,-1 0 1,0 0-1,-2-1 1,0-1-1,-1 0 1,-1 0-1,-1 0 0,-1-1 1,-1 0-1,0 0 1,-2-1-1,1-14-92,-10 4 23,-1 26-26,-5 17 5,3 12-2,1 0 0,0 0 0,2 1 0,0 0 0,2 0 0,1 0 0,0 16 0,-2-3 0,-21 308-7,13-136 163,11-191-67,-1 1 174,6-26 110,2-18-278,2-21-43,2 1-1,3 0 1,1 0 0,2 1 0,3 1 0,17-32-52,-21 51-13,1 1 1,1 0-1,1 1 1,1 1-1,1 0 1,8-6 12,-21 21-3,1 1 1,-1-1-1,1 1 1,0 1 0,0-1-1,1 1 1,-1 0-1,1 1 1,0 0-1,0 0 1,0 1 0,0 0-1,0 0 1,1 1-1,-1 0 1,1 1 0,-1-1-1,0 1 1,1 1-1,-1 0 1,1 0 0,5 2 2,-12-2 1,-1-1 1,0 0 0,0 1 0,0-1 0,0 0 0,1 1 0,-1-1 0,0 1 0,0 0-1,0-1 1,0 1 0,0 0 0,0 0 0,0 0 0,-1-1 0,1 1 0,0 0 0,0 0 0,-1 0-1,1 0 1,-1 0 0,1 1 0,0-1 0,-1 0 0,0 0 0,1 0 0,-1 0 0,0 0 0,0 1-3,0 1 9,0 0 0,0-1 0,-1 1 0,0 0 0,1 0 0,-1-1 0,0 1-1,0 0 1,-1-1 0,1 1 0,-1-1 0,0 2-8,-8 9 32,1-1 0,-2 0 0,1 0 0,-6 2-32,-1 1 30,-2-1 1,0 0-1,0-2 0,-1 0 0,-1-1 1,0-2-1,-18 7-30,-21 4 65,0-2-1,-19 0-64,58-12 17,21-6-17,0 0 1,0 0-1,0 0 0,0 0 0,0 0 0,0 0 0,0 0 0,0 0 0,0 0 1,1 0-1,-1 0 0,0 1 0,0-1 0,0 0 0,0 0 0,0 0 0,0 0 0,0 0 1,0 0-1,0 0 0,0 0 0,0 0 0,0 0 0,0 0 0,0 0 0,0 0 1,0 1-1,0-1 0,0 0 0,0 0 0,0 0 0,0 0 0,0 0 0,0 0 0,0 0 1,0 0-1,0 0 0,0 0 0,0 0 0,0 0 0,0 0 0,0 0 0,0 1 1,0-1-1,0 0 0,-1 0 0,1 0 0,0 0 0,0 0 0,0 0 0,0 0 0,36 1-3,-11-1 4,49 0-293,-26-1 558,-1 3 0,12 2-266,-48-3-382,0 1-1,0 0 1,0 1-1,0 0 1,0 0-1,-1 1 1,0 1-1,0 0 1,0 0-1,0 1 1,6 5 382,-14-10-3968,-2-1-2048</inkml:trace>
  <inkml:trace contextRef="#ctx0" brushRef="#br0" timeOffset="7">2986 0 3072,'0'0'640,"0"0"192,0 0 789,0 0 43,0 0-917,0 0-299,0 0-235,0 0 0,11 0 193,352 11 1919,-363-11-2319,0 0 0,1 0-1,-1 0 1,0 0 0,0 0 0,0-1 0,0 1-1,1 0 1,-1 0 0,0 0 0,0 0 0,0 0-1,1 0 1,-1 0 0,0 0 0,0 0 0,1 0 0,-1 0-1,0 0 1,0 0 0,0 0 0,1 0 0,-1 0-1,0 0 1,0 0 0,0 1 0,1-1 0,-1 0-1,0 0 1,0 0 0,0 0 0,0 0 0,1 0-1,-1 1 1,0-1 0,0 0 0,0 0 0,0 0 0,0 0-1,0 1 1,0-1 0,1 0 0,-1 0 0,0 0-1,0 1 1,0-1 0,0 0 0,0 0 0,0 0-1,0 1 1,0-1 0,0 0 0,0 0 0,0 1-6,-12 10 403,-10 12-117,13-7-286,0 0 0,0 1 0,2 0 0,0 1 0,1-1 0,1 1 0,0 0 0,2 1 0,0-1 0,0 19 0,1 27 0,4-1 0,6 41 0,1 48 0,-16 69 832,-9 0 0,-13 20-832,28-232 100,0 0 0,-1 0 0,1 0 0,-2 0 0,1-1 0,-1 1 0,-1 0 0,1-1 0,-4 4-100,5-9 27,-1 0-1,1 0 1,-1-1-1,0 1 1,0-1-1,0 0 0,0 0 1,0 0-1,0 0 1,-1 0-1,1-1 1,0 0-1,-1 1 1,0-1-1,1 0 1,-1-1-1,0 1 1,1-1-1,-1 0 1,0 1-1,0-2 1,1 1-1,-1 0 1,-1-1-28,-40-3-613,-85-2-7326,74 6 2543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1.34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0 155 7040,'0'0'0,"0"0"128,0 0 0,0 0 128,15-7 256,6 0 0,6-4-128,5-2 0,8-1-256,-1 2 128,5-2-128,0-1 0,2 0 0,-6 1 128,-2 4-128,-8 0 0,-3 2-5120,-8 4-512</inkml:trace>
  <inkml:trace contextRef="#ctx0" brushRef="#br0" timeOffset="1">86 171 4992,'6'13'187,"-2"0"1,1 0-1,-2 1 0,0-1 1,0 1-1,-1 0 0,-1 0 1,0-1-1,-1 1 0,-1 0 1,0 2-188,1 27 371,-1 61 818,-9 57-1189,-2 30 453,13 346 2257,-5-473-1814,7-64-858,1 0 1,-1 0 0,0 0-1,0 0 1,0-1 0,0 1-1,1-1 1,-1 0-1,0 0 1,0 0 0,1-1-39,2 0 65,35 0-1622,-17 2-6336</inkml:trace>
  <inkml:trace contextRef="#ctx0" brushRef="#br0" timeOffset="2">850 295 6784,'0'0'128,"0"0"64,0 0 256,0 0 42,0 0-63,0 0 0,0 0-214,0 0 0,0 0-42,0 0 42,0 0-42,-13 9 426,8-4-506,-20 19 277,1 2 0,2 1 0,0 1-368,2 0 33,1 1 1,2 0-1,1 1 0,-4 14-33,14-29 12,1 1-1,0 1 0,1-1 0,1 1 1,0 0-1,2 0 0,-1 0 0,2 0 1,2 15-12,9 47 69,3 0 0,4-1 1,3-1-1,11 22-69,-9-52 875,-23-45-918,0-2-661,0 0-1323,0 0-4927</inkml:trace>
  <inkml:trace contextRef="#ctx0" brushRef="#br0" timeOffset="3">1136 469 7424,'3'19'426,"0"0"0,-2 0 0,0 1 0,-1-1 0,-2 11-426,0 30 835,6 28 73,-1-45-532,-2-1 0,-1 1-1,-3 0 1,-2 6-376,4-43-317,-7 23 1545,-7-11-5851,13-16 740,1-7 2411,-2-17 512,-1-4-661</inkml:trace>
  <inkml:trace contextRef="#ctx0" brushRef="#br0" timeOffset="4">1409 709 8064,'0'0'128,"0"0"128,18 4 0,-2 0 0,0 3 0,1-3 0,-5 0-128,2-1 128,-3-2-128,6-1 0,1 0-7296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1.34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1 140 7936,'145'-35'421,"2"6"0,1 7 1,1 6-1,43 5-421,0 6 362,-28 1-532,58-12 170,-204 14-6613</inkml:trace>
  <inkml:trace contextRef="#ctx0" brushRef="#br0" timeOffset="1">156 360 7168,'13'-10'149,"1"0"0,-1 1 1,2 1-1,-1 0 0,1 0 1,0 2-1,1 0 0,0 1 1,-1 0-1,9 0-149,-8 2 104,-1 2 0,0 0-1,1 1 1,0 1 0,-1 0-1,0 1 1,1 0 0,-1 2 0,0 0-1,0 0 1,-1 1 0,4 3-104,-12-6 39,0 1 0,0 0 0,-1 0 0,1 1 0,-1-1 0,0 1 0,0 0 0,-1 0 0,1 1 0,-1 0 0,0-1 0,0 1 0,0 1 0,-1-1 0,0 1-1,0-1 1,0 1 0,-1 0 0,1 0 0,-1 0 0,-1 0 0,1 0 0,-1 0 0,0 1 0,-1-1 0,0 0 0,0 1 0,0-1 0,0 0 0,-1 1 0,-1 0-39,-1 9 59,-2-1 0,0 1 0,-1-1 0,0 0 0,-2 0 0,1-1 0,-2 0 0,0 0 0,-1-1 0,0 0 0,0-1 0,-2 0 0,1-1 0,-2 0 0,-7 5-59,7-6 176,0-1-1,0 0 1,-1-1 0,0 0-1,-1-1 1,0-1 0,0 0-1,0-1 1,-1-1 0,1 0-1,-1-1 1,0-1 0,0 0 0,0-1-1,-14-1-175,29 0 13,-1 0-1,1 0 0,-1-1 1,0 1-1,1 0 1,-1 0-1,1-1 0,-1 1 1,1-1-1,-1 1 1,1-1-1,0 0 0,-1 0 1,1 1-1,0-1 0,0 0 1,-1 0-1,1 0 1,0-1-1,0 1 0,0 0 1,0 0-1,0 0 1,0-1-1,0 0-12,0-1 4,1 1 0,0 0-1,-1-1 1,1 1 0,0-1 0,0 1-1,0 0 1,1-1 0,-1 1 0,0-1-1,1 1 1,0 0 0,-1-1 0,1 1-1,0-1-3,3-5-3,1-1 0,-1 1 0,1 0 0,0 0 0,1 0 0,0 1 0,0 0 0,3-2 3,5-2-10,0 1 1,0 0-1,1 1 1,0 0-1,1 2 1,0 0-1,10-3 10,71-18-4691,-57 19-2327</inkml:trace>
  <inkml:trace contextRef="#ctx0" brushRef="#br0" timeOffset="2">1198 421 11648,'-47'-44'2297,"42"39"-2255,1-1-1,-1 0 1,0 1 0,-1 0-1,0 0 1,1 1 0,-1-1-1,-1 1 1,1 1 0,-1-1 0,1 1-1,-1 0 1,0 1 0,0-1-1,-4 0-41,0 3 12,0 0-1,1 1 1,-1 0-1,0 0 1,1 1 0,-1 0-1,1 1 1,-1 1-1,1-1 1,0 2-1,1-1 1,-1 1-1,1 1 1,0-1 0,0 2-1,0-1 1,1 1-1,0 1 1,1-1-1,-1 1 1,2 1-1,-1-1 1,1 1 0,-4 7-12,9-12 0,-1-1-1,1 1 1,0-1 0,0 1 0,0-1 0,0 1 0,1 0 0,0-1 0,-1 1 0,1 0 0,1 0 0,-1-1 0,0 1 0,1 0 0,0-1 0,0 1 0,0 0 0,0-1 0,1 0 0,-1 1 0,1-1 0,0 0 0,0 1 0,0-1 0,0 0 0,1-1 0,-1 1-1,4 2 1,8 9 2,1-2-1,1 0 1,0 0-1,1-2 1,4 2-2,12 9 15,-19-13 43,18 12 45,-32-20-100,1 0 0,-1 1 0,0-1 1,1 1-1,-1-1 0,0 0 1,1 1-1,-1-1 0,0 1 0,1-1 1,-1 0-1,0 1 0,0-1 1,0 1-1,1-1 0,-1 1 0,0-1 1,0 1-1,0-1 0,0 1 1,0-1-1,0 1 0,0-1 0,0 1 1,0 0-1,0-1 0,0 1 1,0-1-1,-1 1 0,1-1 0,0 0 1,0 1-1,0-1 0,-1 1 0,1-1 1,0 1-1,-1-1 0,1 1 1,0-1-1,-1 0 0,1 1 0,0-1 1,-1 0-1,1 1 0,-1-1 1,1 0-1,-1 0 0,1 1 0,-1-1 1,1 0-1,-1 0 0,1 0 1,-1 0-1,1 0 0,-1 0-3,-24 13 6,0 1 0,0 1 0,2 2-1,-1 1-5,14-11 0,1 1 0,0 0 0,0 1 0,1-1-1,0 2 1,1-1 0,0 1 0,0 0 0,1 1 0,-4 10 0,9-18 0,0 0 0,0 1 0,0-1 0,0 0 0,1 0 0,0 1 0,0-1 0,0 0 0,0 0 0,0 1 0,0-1 0,1 0 0,0 0 0,-1 1 0,1-1 0,0 0 0,1 0 0,-1 0 0,1 0 0,1 3 0,1-1 0,0 0 0,0 0 0,0 0 0,1 0 0,-1-1 0,1 0 0,0 0 0,5 3 0,7 4 0,2-1 0,-1-1 0,1-1 0,1 0 0,15 3 0,-21-7 10,-1-1 1,1 0 0,0-1-1,0-1 1,0 0 0,0-1-1,0-1 1,4 0-11,-16 0-352,0 0 1,0 0-1,-1 0 0,1 0 1,0 0-1,0 0 1,-1-1-1,1 1 0,-1-1 1,1 1-1,-1-1 1,0 1-1,0-1 0,0 0 1,0 1-1,0-1 1,0 0-1,0 0 0,0-2 352,17-45-5419,-14 35 5317,8-18-1733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0:50:10.06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1 293 6912,'0'0'149,"0"0"86,0 0 21,0 0-22,0 0-84,0 0-22,4 0 21,115-4 1084,75-6 141,-161 7-1130,0-2 1,-1-2-1,1-1 0,24-9-244,13-11-277,-68 27-1537,-2 1-4692</inkml:trace>
  <inkml:trace contextRef="#ctx0" brushRef="#br0" timeOffset="295.019">307 1 5632,'5'6'222,"-1"1"-1,-1 0 1,1 0 0,-1 0 0,0 0-1,-1 0 1,1 1 0,-1-1 0,-1 1-1,0-1 1,0 1 0,0 0 0,-1 0-1,0 2-221,3 22 565,2 43 34,-2 0 0,-4 1 0,-5 23-599,0 6 315,6-94-912,0 0-1,0 0 1,1 0 0,1 0-1,-1 0 1,2 0 597,1 6-5269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1.34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0 196 8448,'24'-18'725,"-12"13"-677,1 0 1,-1 1-1,2 0 0,-1 1 0,0 0 1,0 1-1,1 1 0,-1 0 0,1 1 1,0 0-1,-1 1 0,0 1 1,1 0-1,-1 1 0,0 0 0,0 1 1,0 1-1,0 0 0,9 5-48,-10-5 37,-1 1 0,-1 0 0,1 1 0,-1-1-1,0 2 1,-1 0 0,0 0 0,0 1 0,-1 0 0,0 0 0,0 1-1,-1 0 1,0 0 0,-1 0 0,0 1 0,-1 0 0,0 1 0,-1-1-1,0 1 1,-1 0 0,0 0 0,-1 1-37,-2-4 82,0 1 0,-1-1 0,0 1 0,0-1 0,-1 1 0,-1-1 0,1 0 0,-2 0 0,1 0 1,-1-1-1,0 1 0,-1-1 0,0 0 0,-1 0 0,1 0 0,-1-1 0,-1 0 0,-2 2-82,-13 14 260,-1-2 0,-1 0 0,-1-2 0,-24 15-260,40-29 44,-1 0 0,0 0 0,1 0 0,-2-2 0,1 1 0,0-1 0,-1-1 0,1 0-1,-1 0 1,0-1 0,-6 0-44,13-1 16,-1 0 0,0 0 0,0 0 0,0-1 0,1 0 0,-1 0-1,0 0 1,1 0 0,-1-1 0,1 0 0,-1 0 0,1 0 0,0 0 0,0-1 0,0 0-1,0 0 1,0 0 0,1 0 0,-1 0 0,1-1 0,0 1 0,0-1 0,0 0-1,0 0 1,1 0 0,-2-4-16,3 5 1,-1 0 0,1 1 0,0-1 0,1 1 0,-1-1 0,0 0 0,1 0 0,0 0 0,-1 1 0,1-1 0,0 0 0,0 0 0,1 0 0,-1 0 0,1 1 0,-1-1 0,1 0 0,0 1 0,0-1 0,0 0 0,0 1-1,2-2 0,-1 1 0,1-1 1,0 1-1,0 0 1,0 0-1,0 0 1,0 1-1,1-1 1,-1 1-1,1 0 1,0 0-1,0 0 1,0 0-1,16-6-1,1 1 0,0 1 0,1 2 0,-1 0 0,5 0 1,-7 1 0,107-15-3542,-89 13-3796</inkml:trace>
  <inkml:trace contextRef="#ctx0" brushRef="#br0" timeOffset="1">626 27 10496,'-2'2'0,"1"-1"0,0 1 0,0 0 0,0 0 0,0-1 0,1 1 0,-1 0 0,0 0 0,1 0 0,-1 0 0,1 0 0,0 0 0,0 0 0,0 0 0,0 0 0,0 0 0,0 0 0,0 0 0,0 0 0,1 0 0,0 1 0,0 6 0,14 312 512,-14-307-465,0 1 1,1 0-1,0-1 0,1 0 1,1 0-1,0 0 1,1 0-1,1 0-47,-4-10 47,-1-1-1,1 0 1,0 0-1,0 0 1,0-1-1,0 1 0,0 0 1,1-1-1,-1 1 1,1-1-1,0 0 1,0 0-1,0 0 1,0 0-1,0 0 0,0-1 1,0 1-1,0-1 1,1 0-1,-1 0 1,0 0-1,1 0 1,-1-1-1,1 1 0,-1-1 1,1 0-1,-1 0 1,1-1-1,-1 1 1,1 0-1,-1-1 1,1 0-1,-1 0 0,1 0 1,1-1-47,10-4 125,1 0 0,-1-1 0,-1-1 0,1 0 0,-1-1 0,-1-1 1,1 0-1,-2-1 0,1 0 0,-2-1 0,1 0 0,-2-1 0,0 0 0,0-1 0,-1 0 0,-1 0 0,0-1 1,-1 0-1,-1 0 0,0-1 0,-1 0 0,1-9-125,-3 15 72,4-27 331,0-1 0,-1-12-403,-6 38 99,1-1 1,-1 0-1,-1 1 0,-1 0 0,1-1 0,-2 1 0,0 0 0,0 0 0,-3-7-99,1 9 0,-7-5 120,10 15-4859,1 0 2084,1 0-4406</inkml:trace>
  <inkml:trace contextRef="#ctx0" brushRef="#br0" timeOffset="2">1154 527 10368,'0'0'277,"0"0"64,0 0-63,0 0-1,24-8 619,-6 3-787,1 0 0,-1 1 0,1 1 0,0 1 0,-1 1 0,1 0 0,0 2 0,0 0 0,11 3-109,-16-3 292,-3-1-3997,-11 0-3100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1.35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0 179 9600,'14'4'49,"-1"0"0,1-1 0,0-1 0,0 0 1,0-1-1,0-1 0,0 0 0,2-1-49,22-3 83,0-3-1,10-3-82,30-6-665,-77 16-2108,-1 0-1771</inkml:trace>
  <inkml:trace contextRef="#ctx0" brushRef="#br0" timeOffset="1">150 1 8448,'2'2'47,"0"0"-1,-1 0 1,1 0 0,-1 1 0,1-1 0,-1 1 0,0-1-1,0 1 1,0 0 0,0-1 0,-1 1 0,1 0 0,-1 0-1,1-1 1,-1 1 0,0 0 0,0 2-47,-6 55 518,3-29-403,2 175 846,2-96-1666,-1-101-6100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1.35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344 1275 8320,'3'-3'256,"15"-11"-48,0 1 1,1 1-1,0 1 0,1 1 1,0 1-1,12-4-208,-22 10 45,0 0 0,1 1-1,-1 0 1,1 0-1,-1 2 1,1-1 0,0 1-1,-1 1 1,1 0 0,-1 0-1,1 1 1,-1 0-1,0 1 1,1 0 0,1 2-45,-4-2 26,0 0-1,0 1 1,-1 0 0,1 1 0,-1-1 0,0 1 0,0 0 0,-1 1 0,0 0 0,0 0 0,0 0-1,-1 1 1,1 0 0,-2 0 0,1 1-26,-1-2 37,-2 1 1,1 0-1,0 0 1,-1 0-1,-1 0 0,1 0 1,-1 0-1,0 0 1,-1 1-1,1-1 0,-2 0 1,1 1-1,-1-1 0,0 0 1,0 0-1,-1 0 1,-1 5-38,-4 5 89,0-1 1,-1 0-1,-1 0 1,0 0 0,-2-2-1,1 1 1,-2-1-1,1 0 1,-2-1 0,0-1-1,-1 0 1,0-1-1,0 0 1,-1-1 0,-1-1-1,0 0 1,0-2-1,0 1 1,-1-2 0,0 0-1,0-1 1,-1-1-1,0 0 1,0-2 0,-10 1-90,26-3 9,0 0 0,1 0 0,-1 0 0,1 0 0,-1 0 0,0 0 0,1 0 0,-1-1 1,1 1-1,-1-1 0,1 1 0,-1-1 0,1 1 0,-1-1 0,1 0 0,-1 0 0,1 0 0,0 0 1,0 0-1,-1 0 0,1 0 0,-1-1-9,2 1 5,-1-1 0,1 1 1,-1-1-1,1 1 0,0-1 1,0 1-1,-1 0 0,1-1 1,0 1-1,0-1 0,0 1 0,1-1 1,-1 1-1,0-1 0,0 1 1,1-1-1,-1 1 0,1-1 0,0 0-5,2-4 3,0 0-1,0 1 0,0-1 0,1 0 0,0 1 0,0 0 0,1 0 0,0 0 1,3-3-3,-1 3 2,0 0 1,0 1 0,0 0 0,1 0 0,-1 0 0,1 1 0,0 0 0,0 1-1,0 0 1,0 0 0,1 1 0,-1 0 0,0 0 0,1 1 0,1 0-3,12 2-39,0 1 1,-1 1 0,1 1 0,18 8 38,49 10-2066,-78-22-5998</inkml:trace>
  <inkml:trace contextRef="#ctx0" brushRef="#br0" timeOffset="1">141 168 6528,'0'0'149,"0"0"107,0 0 107,0 0 42,0 0 107,0 0 21,0 0-298,4-5-22,2-2-170,0 1 0,0-1-1,0 1 1,1 0 0,0 0-1,0 1 1,1 0 0,-1 0-1,1 1 1,0 0 0,0 1-1,1-1 1,-1 1 0,1 1-1,-1 0 1,1 0 0,0 1-1,0 0 1,3 0-43,-2 1 27,0 0-1,0 1 1,-1 0 0,1 1 0,0 0-1,0 1 1,-1 0 0,0 0 0,1 1-1,-1 0 1,0 1 0,-1 0-1,1 0 1,-1 1 0,0 0 0,-1 0-1,1 1 1,-1 0 0,-1 0 0,1 1-1,-1 0 1,0 0 0,-1 0-1,0 1-26,0 1 53,0 0 0,-1 1 0,0-1-1,-1 1 1,0 0 0,0 0 0,-2 0 0,1 0-1,-1 1 1,-1-1 0,0 0 0,0 0-1,-1 1 1,-1-1 0,0 0 0,-1 0-1,0 0 1,0-1 0,-1 1 0,0-1-1,-1 1-52,-5 8 83,0-1-1,-1-1 0,-1 1 1,0-2-1,-1 0 0,-1 0 0,-1-1 1,0-1-1,-1-1 0,-12 9-82,20-17 33,0 1 0,0-2 0,-1 1 0,0-1 0,0 0 0,0-1-1,0 0 1,0 0 0,-1-1 0,0 0 0,1-1 0,-1 0-1,0 0 1,1-1 0,-1-1 0,0 0 0,0 0 0,1 0 0,-1-1-1,1-1 1,0 0 0,-1 0 0,-1-2-33,-4-2 33,-1-2 1,1 1-1,1-2 0,-1-1-33,9 7 9,1 0 1,0 0-1,0-1 0,0 0 0,1 0 1,0 0-1,0-1 0,0 1 0,0-1 0,1 0 1,-3-5-10,6 9 0,0 1 0,0 0 0,0-1 0,0 1 0,0 0 0,0 0 0,0-1 0,1 1 0,-1 0 0,0-1 0,1 1 0,-1 0 0,1 0 0,-1-1 0,1 1 0,0 0 0,-1 0 0,1 0 0,0 0 0,0 0 0,0 0 0,0 0 0,0 0 0,0 0 0,0 1 0,0-1 0,0 0 0,0 1 0,0-1 0,0 0 0,1 1 0,0-1 0,47-17 0,-42 16 0,21-7-394,1 1 1,0 1 0,1 2 0,0 1 0,0 1 0,0 1 0,24 3 393,-34 0-7360</inkml:trace>
  <inkml:trace contextRef="#ctx0" brushRef="#br0" timeOffset="2">753 0 10368,'-11'81'192,"4"1"0,3-1 0,4 1 0,10 73-192,-8-142 56,1-1 1,0 0-1,1 1 0,0-1 1,1 0-1,0-1 1,1 1-1,0-1 0,1 0 1,0 0-1,1 0-56,-5-8 77,-1 0-1,1 0 1,0 0-1,0 0 1,0 0-1,1 0 1,-1-1-1,1 1 1,-1-1-1,1 0 1,0 0-1,0-1 1,0 1-1,0-1 1,0 0-1,0 0 1,0 0-1,1 0 1,-1-1-1,0 0 1,0 0-1,1 0 1,-1 0-1,0-1 1,0 1-1,0-1 0,1 0 1,-1 0-1,0-1 1,0 1-1,0-1 1,-1 0-1,1 0 1,1-1-77,9-6 134,-1 0-1,0 0 1,0-1 0,-1-1-1,0 0 1,-1-1 0,-1 0-1,0-1 1,0 0 0,-1 0-1,-1-1 1,0 0 0,-1-1 0,-1 1-1,0-1 1,-1-1 0,0 1-1,-1-1 1,1-14-134,0-13 231,-3 0 0,-1 0 0,-2-1-1,-2 1 1,-2 0 0,-9-37-231,19 57-1804,4 13-6312,-9 10 2442</inkml:trace>
  <inkml:trace contextRef="#ctx0" brushRef="#br0" timeOffset="3">1224 554 7680,'0'0'128,"0"0"21,0 0 107,0 0 128,28 7 1323,0-3-1419,1-1 0,0-2 0,-1-1 0,1-1 0,0-1 0,-1-2 0,0-1 0,4-2-288,-20 4-885,-8 2-4248,-4 1 5113,0 0-4374</inkml:trace>
  <inkml:trace contextRef="#ctx0" brushRef="#br0" timeOffset="4">1427 355 6016,'-8'13'1045,"4"-5"-763,0-1-1,0 0 1,1 1-1,0 0 1,0-1 0,1 1-1,0 0 1,0 1-1,1-1 1,0 4-282,0 9 505,2 1 0,1 0 0,2 10-505,1 25 362,-2 1 1,-4 9-363,1-26-2859,0-32-3455</inkml:trace>
  <inkml:trace contextRef="#ctx0" brushRef="#br0" timeOffset="5">65 992 8192,'0'0'149,"3"0"86,211 4 550,-67 1-420,-1-7-1,78-13-364,-100-1 49,371-41 308,-492 56-321,1 1 0,-1-1 0,0 1 0,0 0-1,1 0 1,-1 1 0,0-1 0,0 1 0,1 0 0,-1-1 0,3 2-36,-6-1-34,1-1 0,-1 0-1,0 0 1,1 1 0,-1-1-1,0 0 1,0 1 0,1-1-1,-1 0 1,0 1-1,0-1 1,0 0 0,1 1-1,-1-1 1,0 0 0,0 1-1,0-1 1,0 1 0,0-1-1,0 0 1,0 1 0,0-1-1,0 1 1,0-1 0,0 1-1,0-1 1,0 0 0,0 1-1,0-1 1,0 1 34,-14 18-4336,-6-1-1061</inkml:trace>
  <inkml:trace contextRef="#ctx0" brushRef="#br0" timeOffset="6">1270 1205 9856,'0'0'384,"0"0"0,0 0 0,0 0-22,0 0-84,0 0-22,0 0 0,-1-4-22,0 0-199,-1 1-1,1-1 0,-1 1 0,1-1 1,-1 1-1,0-1 0,0 1 1,-1 0-1,1 0 0,-1 0 0,1 1 1,-1-1-1,0 0 0,0 1 1,0 0-1,-1 0 0,1 0 0,0 0 1,-1 0-1,1 1 0,-2-1-34,0 0 13,-1 1 1,1 0-1,-1 1 0,0-1 0,1 1 0,-1 0 0,1 0 0,-1 1 1,0-1-1,1 1 0,-1 1 0,1-1 0,0 1 0,-1 0 1,-2 1-14,-4 3 0,0 0 0,0 1 0,0 0 0,1 0 0,0 1 0,0 1 0,1 0 0,0 0 0,-2 5 0,7-9 0,1 0 0,0 1 0,0-1 0,0 1 0,1 0 0,0 0 0,0 0 0,1 0 0,0 0 0,0 1 0,0-1 0,1 1 0,0-1 0,0 1 0,0 0 0,1-1 0,0 1 0,1 0 0,0 6 0,1-8 0,-1 0 0,1 0 0,0 0 0,1 0 0,-1-1 0,1 1 0,0-1 0,0 1 0,0-1 0,1 0 0,0-1 0,-1 1 0,1 0 0,1-1 0,-1 0 0,0 0 0,1 0 0,0-1 0,-1 1 0,1-1 0,0 0 0,2 0 0,18 6 0,0 0 0,0-2 0,0-1 0,4-1 0,-5 0 0,-24-4 7,1 0 1,0 0 0,-1 0 0,1 0 0,0 0 0,-1 0 0,1 0-1,0 0 1,-1 1 0,1-1 0,0 0 0,-1 0 0,1 1 0,0-1-1,-1 0 1,1 1 0,-1-1 0,1 1 0,-1-1 0,1 1 0,-1-1 0,1 1-1,-1-1 1,0 1 0,1-1 0,-1 1 0,0 0 0,1-1 0,-1 1-1,0-1 1,0 2-8,0-1 8,0 1-1,0-1 1,-1 0-1,1 1 1,-1-1-1,0 0 1,1 1-1,-1-1 1,0 0-1,0 0 1,0 1-1,0-1 1,0 0-1,0 0 1,0 0-8,-54 43 25,41-34-22,-25 19-3,22-19 0,2 1 0,-1 1 0,2 0 0,-1 1 0,2 0 0,0 1 0,0 1 0,-6 11 0,17-22 0,0 0-1,0 0 1,1 1 0,-1-1 0,1 1 0,0-1 0,0 1 0,1-1 0,-1 1 0,1 0 0,0-1 0,0 1 0,0 0 0,1-1 0,0 1 0,0-1 0,0 1-1,0-1 1,1 1 0,0-1 0,0 0 0,0 0 0,0 0 0,1 0 0,-1 0 0,1 0 0,0-1 0,0 1 0,1-1 0,-1 0 0,4 2 0,2 3 2,1 0 0,0-1 0,0 0 0,1-1 0,-1 0 0,1-1 0,1 0 1,-1-1-1,1 0 0,0-1 0,9 2-2,-2-3 55,-1 0 0,1-1-1,0-1 1,0-1 0,0 0 0,-1-1 0,1-2 0,-1 1 0,1-2-1,-1-1 1,-1 0 0,1-1 0,-1-1 0,10-6-55,-13-1-1425,-5-3-4467,-5 7 1028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1.36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360 2 8960,'0'0'128,"0"0"21,-40-1 342,35 1-486,-1 1 0,1-1 0,0 1 1,-1 0-1,1 1 0,0 0 0,0-1 0,0 2 1,0-1-1,0 0 0,1 1 0,-1 0 0,1 0 1,-1 0-1,1 1 0,0 0 0,1 0 1,-1 0-1,0 0 0,1 0 0,0 0 0,0 1 1,1 0-1,-1-1 0,1 1 0,0 0 0,0 0 1,1 1-1,-1-1 0,1 0 0,0 0 1,0 1-6,-2 21 45,0 1 0,2 0 0,1-1 0,2 1 0,2 18-45,-2-24 13,3 24 397,-2-1 0,-3 1 1,-1-1-1,-6 32-410,6-65 133,-1 0 1,-1-1-1,0 1 0,0-1 1,-1 1-1,-1-1 1,0-1-1,0 1 1,-1-1-1,-1 0 0,0 0 1,0 0-1,0-1 1,-1 0-1,-1-1 1,0 0-1,0 0 0,0-1 1,-1 0-1,-4 2-133,12-8 24,0 1-1,0-1 0,0 0 0,-1 0 1,1 0-1,-1 0 0,1 0 0,0-1 1,-1 1-1,0 0 0,1-1 0,-1 0 1,1 0-1,-1 0 0,1 0 1,-1 0-1,0 0 0,1-1 0,-1 1 1,1-1-1,-1 0 0,1 0-23,1 1-4,0-1 0,0 0 0,0 1 0,1-1 0,-1 0 0,0 1 0,1-1 0,-1 0 0,0 0 0,1 0 0,-1 0 0,1 1 0,-1-1 0,1 0 0,0 0 0,-1 0 0,1 0 0,0 0 0,0 0 0,0 0 0,0 0 0,0 0 0,0 0 0,0 0 0,0 0 0,0 0 0,0 0 0,0 0-1,1 0 1,-1 0 0,0 0 0,1 0 0,-1 0 0,0 0 0,1 0 0,-1 1 0,1-1 0,0 0 0,-1 0 0,1 0 0,0 1 0,-1-1 0,1 0 0,0 1 0,0-1 0,0 1 0,0-1 0,-1 1 0,1-1 0,0 1 0,0 0 0,0-1 0,0 1 4,1 0-8,0 1 1,0-1 0,0 1-1,0 0 1,0 0-1,0-1 1,0 1-1,-1 0 1,1 1 0,0-1-1,-1 0 1,1 0-1,-1 1 1,1-1-1,-1 1 1,1-1 0,-1 1-1,0 0 1,0-1-1,1 3 8,22 38 1,-22-40-2,8 21-1,0 0 0,-1 0 1,-1 1-1,-1 0 1,-2 1-1,0-1 0,0 17 2,-2 10 47,-2 0-1,-2 0 1,-4 14-47,0 50 650,5 19-650,1-51 224,-2-67-116,2 0 0,0 0 0,0-1 0,2 1 0,0 0 0,3 6-108,-5-17-77,1 0 0,0-1-1,1 1 1,-1-1 0,1 1 0,0-1-1,0 0 1,0 0 0,0 0 0,1 0 0,0-1-1,0 1 78,0-1-379,0 0 0,0-1 0,0 0 0,0 0 0,0 0 0,0 0 0,1-1 0,-1 1 0,3-1 379,32 5-4310,0-2-852</inkml:trace>
  <inkml:trace contextRef="#ctx0" brushRef="#br0" timeOffset="1">2725 575 9344,'0'0'149,"0"0"107,0 0 128,0 0 43,0 0-214,0 0 0,0 0-63,-6 1-22,-9 2-71,0-1 0,0 2 0,0 0 0,1 1 0,-1 0 1,1 1-1,-6 5-57,11-7 20,2 2 0,-1-1 0,0 1 0,1 0 0,0 1 0,1-1 0,-1 1 0,1 1 1,1-1-1,-1 1 0,1 0 0,1 0 0,-2 4-20,-3 7 10,1-1 0,2 1 0,0 0 0,0 1-1,2 0 1,1 0 0,-2 17-10,5-30 2,0 1 0,0-1-1,0 0 1,1 0-1,0 0 1,0 0 0,0 1-1,1-2 1,0 1 0,1 0-1,0 0 1,0-1-1,0 1 1,1-1 0,0 0-1,0 0 1,0 0 0,1-1-1,0 0 1,0 0-1,0 0 1,1 0 0,2 1-2,4 2-136,0 0 0,1-1 0,0-1 0,1 0 0,-1 0 0,1-1 0,0-1 0,1-1 136,-2 0-7360</inkml:trace>
  <inkml:trace contextRef="#ctx0" brushRef="#br0" timeOffset="2">3158 495 9856,'0'0'128,"0"0"21,0 0 86,0 0 21,-27 9 490,19-4-691,0 1-1,0-1 1,1 1-1,0 1 1,0-1-1,0 1 1,1 1-1,0-1 1,0 1-1,1 0 1,0 0-1,1 1 0,0-1 1,-2 5-55,-8 20 222,2 1 0,2 0 1,-1 8-223,5-18-851,2 0 1,0 0 0,1 1 0,2-1-1,1 1 1,0 0 0,4 18 850,-3-35-248,0 0 0,0 0 0,1 0 0,0 0 0,1-1 0,-1 1 0,1 0 0,1-1 0,0 0 0,0 0 0,0 0 0,1 0 0,0-1 0,0 1 0,0-1 0,1-1 0,0 1 0,0-1 0,1 0 0,0 0 0,-1-1 0,1 0 0,1 0 0,4 2 248,11 0 0</inkml:trace>
  <inkml:trace contextRef="#ctx0" brushRef="#br0" timeOffset="3">3416 541 11392,'-6'5'146,"1"1"0,0 1 0,0-1 0,1 0 0,-1 1 0,2 0 0,-1 0 0,1 0 0,0 1 0,0-1 1,1 1-1,-1 4-146,-4 19 255,2 1 0,0 19-255,1-7 403,-6 42 186,-16 106 401,25-190-1429,0 6 30,1-3-8642,0-5 5105</inkml:trace>
  <inkml:trace contextRef="#ctx0" brushRef="#br0" timeOffset="4">3614 877 9344,'0'0'149,"0"0"86,0 0 63,0 0 193,5-1 85,30-12-469,1 2-1,1 1 1,0 2 0,0 2-1,1 1 1,23 1-107,-50 4-8021</inkml:trace>
  <inkml:trace contextRef="#ctx0" brushRef="#br0" timeOffset="5">840 444 11648,'-3'7'128,"-10"26"48,2 0 0,1 1 1,1 1-1,2-1 0,2 1 1,1 1-1,1 3-176,0 88 762,7 47-762,1-2 692,-6-146-564,1 0 0,2 0 0,1 0 0,1 0 0,1 0 0,1-1 0,1 1 0,1-2 0,2 1 0,10 19-128,-15-37 62,1 1 1,0-1-1,1-1 1,-1 1 0,1-1-1,1 0 1,-1 0 0,1-1-1,0 0 1,0-1 0,0 1-1,1-2 1,7 3-63,-8-3 72,-1 0 1,1 0-1,0-1 0,0-1 0,0 1 1,0-1-1,1-1 0,-1 1 0,0-1 1,0-1-1,0 0 0,0 0 1,1 0-1,-1-1 0,5-2-72,-2-2 73,0-1-1,0 1 1,-1-2 0,0 0-1,0 0 1,-1-1 0,0 0-1,0 0 1,-1-1 0,0-1-1,-1 1 1,0-1 0,-1 0-1,0 0 1,-1-1-1,0 0 1,1-7-73,11-33 194,-3 0 1,-2-2-1,1-30-194,-5 36 123,3-44 6,-5-1-1,-3 0 1,-9-77-129,4 120-2,0 19 551,0 10-3719,2 8-7499,0 12 4120</inkml:trace>
  <inkml:trace contextRef="#ctx0" brushRef="#br0" timeOffset="6">1399 1376 9984,'0'0'384,"0"0"-265,0-1 0,0 1 0,0-1 0,0 1 0,0-1 0,0 1 0,1 0 0,-1-1 0,0 1 0,0-1 0,0 1 0,0-1 0,1 1 0,-1 0 0,0-1 0,0 1 1,1-1-1,-1 1 0,0 0 0,1-1 0,-1 1 0,0 0 0,1 0 0,-1-1 0,1 1 0,-1 0 0,0 0 0,1 0 0,-1-1 0,1 1 0,-1 0-119,125-9 885,-85 4-677,0 2 1,29 1-209,-10 7 263,5 1-593,-22-6-5193,-42 0-1175</inkml:trace>
  <inkml:trace contextRef="#ctx0" brushRef="#br0" timeOffset="7">1611 1139 10880,'0'0'0,"0"0"128,0 0 0,0 0 128,0 0-128,2 13 128,1 6-128,-2 19 128,2 13-128,-2-1 128,-1 2 128,0-5 0,0-4-256,0-5 0,3-6-896,0-12 0,-2 3-7808</inkml:trace>
  <inkml:trace contextRef="#ctx0" brushRef="#br0" timeOffset="8">1964 778 12288,'-1'-4'256,"-1"-17"-98,1 0 0,1 0 0,0 0 0,2-1 0,0 1 1,2 1-1,0-1 0,1 0 0,3-4-158,-6 16 33,2 1 1,-1-1-1,1 1 0,0 0 0,0 0 1,1 0-1,0 1 0,1-1 0,0 1 0,0 1 1,0-1-1,1 1 0,0 0 0,0 0 1,0 1-1,1 0 0,0 0 0,0 1 1,0 0-1,1 0 0,-1 1 0,9-2-33,-11 4 12,1 0-1,-1 1 0,0 0 0,0 0 1,0 0-1,0 1 0,0 0 1,1 0-1,-1 1 0,-1-1 0,1 1 1,0 1-1,0-1 0,-1 1 1,1 0-1,-1 0 0,0 1 1,0-1-1,0 1 0,-1 0 0,1 0 1,-1 1-1,0 0 0,0-1 1,2 4-12,5 7 20,-1 1 1,0 1-1,-1-1 1,-1 1 0,0 1-1,-1-1 1,3 15-21,-4-12 55,-1 1-1,-1-1 1,-1 1 0,-1 0 0,-1 1 0,0-1 0,-2 0-1,-1 13-54,0-22 38,-1 0 0,1 0-1,-2-1 1,0 1-1,0-1 1,-1 0 0,0 0-1,-1 0 1,-1-1-1,1 1 1,-2-2 0,1 1-1,-1-1 1,-1 0 0,-4 3-38,-6 6 109,-1-1 0,-1-2 0,0 0 1,-1-1-1,-1-1 0,0-1 1,-1-1-1,-9 2-109,22-7-85,7 4 63,3-8 22,1 0 0,0-1 0,0 1 0,1 0 0,-1-1 0,0 1 0,1-1 0,-1 1 0,0 0 0,1-1 0,0 1 0,-1-1 0,1 0 0,0 1 0,0-1 0,0 1 0,0-1 0,0 0 0,0 0 0,0 1 0,0-1 0,1 0 0,-1 0 0,0 0 0,1-1 0,-1 1 0,1 0 0,-1 0 0,1-1 0,-1 1 0,1-1 0,-1 1 0,1-1 0,0 0 0,-1 1 0,1-1 0,-1 0 0,1 0 0,0 0 0,-1-1 0,1 1 0,1 0 0,120 6 0,-81-6 0,0 2 0,-1 2 0,2 2 0,-32-6 0,-9 0-3,1 0 0,-1 0 0,0 1 0,1-1 0,-1 0 0,1 1 0,-1-1 0,1 1 0,-1 0 0,0 0 0,0 0 0,1 0 0,-1 0 0,1 2 3,-1-3-192,-2 0-405,0 0-1771,0 0-1259,0 0-3242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1.37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0 128,'0'0'0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1.37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44 10368,'4'1'256,"0"0"1,-1-1-1,2 1 0,-1 0 1,0-1-1,0 0 1,0 0-1,0-1 0,0 1 1,0-1-1,0 1 1,0-1-1,0-1 1,0 1-1,-1 0 0,2-2-256,21-5-134,-4 1 168,0 1 1,0 1 0,1 0 0,0 2 0,0 1 0,0 1 0,0 1 0,0 0 0,0 2 0,-1 1 0,15 4-35,-36-7-2304,-1 0-6144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1.37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104 770 6400,'0'0'256,"0"0"234,0 0 961,0 0 64,0 0-1003,0 0-256,0 0 0,0 0 21,0 0 86,0 0-1,0 0-63,0 0 64,0 0 42,34 0 235,7-2-438,0-2 1,0-1-1,0-3 0,-1-1 1,11-5-203,3 0-73,-52 14-994,-2 0-1408,0 0-5183</inkml:trace>
  <inkml:trace contextRef="#ctx0" brushRef="#br0" timeOffset="1">0 1092 7552,'0'0'384,"0"0"64,0 0 256,0 0 42,0 0-63,23-3 1386,23-5-1770,0 2 0,0 2-1,1 2 1,-1 2 0,1 2-1,-1 3 1,0 1 0,9 4-299,27 5 547,-47-13-7132,-35-2 463</inkml:trace>
  <inkml:trace contextRef="#ctx0" brushRef="#br0" timeOffset="2">1007 358 9600,'0'0'405,"0"0"107,0 0 107,7 28 1365,2 15-1291,-1 0 0,-2 1 0,-2-1 0,-2 23-693,-2 38-6811,0-73 2637,0-13 803</inkml:trace>
  <inkml:trace contextRef="#ctx0" brushRef="#br0" timeOffset="3">726 900 11392,'0'0'384,"0"0"0,0 0 21,0 0 128,0 0 193,0 0-22,0 0-235,3 1 22,24 6-191,1 0 0,0-2 0,0-1 1,0-2-1,4 0-300,145-3 269,-130-1-395,0-2 1,0-1-1,2-4 126,30-15-5575,-55 15-2147</inkml:trace>
  <inkml:trace contextRef="#ctx0" brushRef="#br0" timeOffset="4">863 1150 13312,'8'-1'77,"0"1"1,0 0-1,-1 1 1,1-1-1,0 2 1,0-1-1,-1 1 1,1 0-1,-1 1 1,0-1-1,1 2-77,9 1 150,-9-2-94,0 0-1,0 0 1,0 0-1,0 1 1,-1 0 0,1 1-1,-1 0 1,0 0-1,-1 0 1,1 1-1,-1 0 1,0 0 0,0 0-1,0 2-55,-3-2 22,0-1 0,0 1 0,0-1 0,-1 1 0,0 0 0,0 0 0,0 0 0,-1 0 0,0 0-1,0 0 1,-1 0 0,1 0 0,-1 0 0,-1 1 0,1-1 0,-1 0 0,0 0 0,0 0 0,-3 5-22,1 0 18,-2 0 0,0-1-1,0 1 1,0-1 0,-1 0 0,-1-1 0,0 0 0,0 0-1,-1 0 1,0-1 0,0 0 0,-7 4-18,-17 13 212,-2-1 1,-33 16-213,39-23 236,102-13 1406,236-13-981,-238 0-1487,-44-2-8481,-27 11 9044,0-1 0,0 1 0,0-1 0,0 0-1,-1 1 1,1-1 0,0 0 0,-1 0 0,1 1 0,-1-1-1,1 0 1,-1 0 0,1 0 0,-1 0 0,1 0-1,-1 0 1,0 0 0,1 0 0,-1 0 0,0 0 0,0 0-1,0 0 264,1-4-673,4-13-522</inkml:trace>
  <inkml:trace contextRef="#ctx0" brushRef="#br0" timeOffset="5">1437 549 12160,'0'0'149,"0"0"128,0 0 214,0 0 128,14 3 725,6 3-1152,1-1 0,0-2 0,0 0 0,0-1 0,0 0 0,0-2-1,1-1 1,-1-1 0,0 0 0,0-2 0,-1 0 0,1-2 0,1 0-192,58-25-1092,-53 20-2141,0-1-3684,-11 4 2544</inkml:trace>
  <inkml:trace contextRef="#ctx0" brushRef="#br0" timeOffset="6">1541 947 11264,'0'0'0,"11"-8"128,3 5 0,9 2 128,-2 1 0,0 1-128,11-1 128,5 0-128,-2-1 128,6-2-256,-1 0 128,1-2-128,-4-1 0,-2-5-512,-6 2 128,2 0-8192</inkml:trace>
  <inkml:trace contextRef="#ctx0" brushRef="#br0" timeOffset="7">1561 634 8960,'-2'18'5860,"-18"40"-5625,8-26 70,-5 19-199,2 0 1,3 0 0,2 2-1,2-1 1,2 1 0,2 43-107,4-90 41,0 1 0,1-1 0,0 1 0,0 0 1,1-1-1,-1 1 0,1-1 0,1 0 0,-1 0 1,1 0-1,0 0 0,1 0 0,0-1 0,-1 1 1,2-1-1,-1 0 0,0 0 0,1 0 1,0-1-1,0 0 0,1 0 0,-1 0 0,5 2-41,2-1 23,0 0-1,0-1 1,1 0-1,-1-1 1,1 0-1,0-1 0,0 0 1,0-1-1,0-1 1,0 0-1,9-1-22,58-7-3925,-39 3-5248</inkml:trace>
  <inkml:trace contextRef="#ctx0" brushRef="#br0" timeOffset="8">2625 607 8064,'1'-1'308,"-1"0"0,0 0 0,0 0 0,1 1 0,-1-1 1,0 0-1,0 0 0,0 0 0,0 0 0,0 0 0,0 0 0,0 0 1,0 0-1,-1 1 0,1-1 0,0 0 0,0 0 0,-1 0 0,1 0 1,-1 1-1,1-1 0,0 0 0,-1 0 0,0 0-308,-20-19 1666,-28-8-1661,36 23 56,1 1 1,-1 1-1,0-1 0,0 2 1,0 0-1,0 1 0,0 0 0,-1 1 1,1 0-1,0 1 0,0 0 1,0 1-1,0 1 0,0 0 0,0 1 1,0 0-1,-8 5-61,11-4 0,1-1 0,-1 2 0,1 0 1,0 0-1,1 0 0,-1 1 0,1 0 0,1 1 0,-1 0 1,1 0-1,1 0 0,-1 1 0,1 0 0,1 0 0,0 1 0,0 0 1,1 0-1,0 0 0,1 0 0,0 0 0,1 1 0,-1 1 0,3-6 0,0-1 0,0 1 0,0 0 0,0-1 0,1 1 0,0 0 0,0-1 0,1 1 0,-1-1 0,1 1 0,0-1 0,1 0 0,-1 0 0,1 0 0,0 0 0,0 0 0,1-1 0,-1 1 0,1-1 0,0 0 0,0 0 0,1 0 0,-1-1 0,1 1 0,0-1 0,0 0 0,0-1 0,1 1 0,17 9 0,1-2 0,0 0 0,1-2 0,0 0 0,17 2 0,-40-10 1,-1 0-1,0 1 1,0-1-1,0 0 0,0 0 1,0 1-1,0-1 0,0 1 1,0-1-1,0 1 1,0-1-1,0 1 0,-1 0 1,1-1-1,0 1 1,0 0-1,0 0 0,-1 0 1,1 0-1,0-1 0,-1 1 1,1 0-1,-1 0 1,1 0-1,-1 0 0,0 0 1,1 1-1,-1 0-3,0 0-1,0 0 1,0 0 0,0 1 0,-1-1 0,1 0 0,-1 0-1,1 0 1,-1 0 0,0 0 0,0 0 0,0 0 0,-1 1 3,-5 9-28,-1 0 0,-1-1 0,0 0 0,-3 2 28,8-9-7,-38 38-103,29-30 56,0 0-1,1 1 1,0 1 0,1-1-1,0 2 1,2 0-1,-7 11 55,15-23-4,0 0-1,1 0 1,-1 1 0,1-1-1,0 0 1,0 0-1,0 0 1,0 1-1,0-1 1,1 0-1,-1 0 1,1 1-1,0-1 1,0 0-1,0 0 1,0 0-1,1 0 1,-1 0-1,1-1 1,0 1-1,0 0 1,0-1-1,0 1 1,0-1-1,1 0 1,-1 0-1,1 0 1,-1 0-1,1 0 1,0 0-1,0 0 5,12 7 2,0 0 1,0-1-1,1 0 0,0-1 0,3 0-2,-5-2-169,0-1 0,0 0 0,1-1 0,3 0 169,16-1-9307,-22-2 4187</inkml:trace>
  <inkml:trace contextRef="#ctx0" brushRef="#br0" timeOffset="9">2686 1170 8448,'0'0'256,"0"0"21,0 0 107,0 0 149,0 0 214,0 0 64,0 0-214,0 0 22,0 0 21,4 0-43,71-3-490,0-3-1,0-4 1,26-8-107,-99 18-2539,-2 0-5439</inkml:trace>
  <inkml:trace contextRef="#ctx0" brushRef="#br0" timeOffset="10">2751 985 6016,'5'8'880,"0"0"-1,-1 0 1,1 0 0,-2 0-1,1 1 1,-1 0 0,1 2-880,14 36 647,-9-32-812,14 36 627,-16-15-5836,-7-22 190</inkml:trace>
  <inkml:trace contextRef="#ctx0" brushRef="#br0" timeOffset="11">2708 1633 8064,'0'0'277,"0"0"171,0 0 384,0 0 107,0 0-235,0 0-86,0 0-63,0 0 21,0 0-128,17-2 427,22-3-477,1 1 1,-1 2 0,1 2 0,27 3-399,78-1-2171,-117-6-9818,-26 4 11114</inkml:trace>
  <inkml:trace contextRef="#ctx0" brushRef="#br0" timeOffset="12">2790 1072 8960,'0'0'256,"0"0"-22,0 0-63,0 0 64,0 0 21,0 0-22,0 0-63,0 0 64,0 0 42,0 0 43,0 0-128,13 25 512,-6-9-581,-1 0 0,-1 0-1,-1 0 1,0 1 0,-1 0 0,0 4-123,13 55 74,-11-59 72,-1 0 1,-1 1 0,0-1 0,-1 7-147,0 18-6454,-3-46 274,-2-3 5259,0 1 1089,-3-15 472</inkml:trace>
  <inkml:trace contextRef="#ctx0" brushRef="#br0" timeOffset="13">2763 163 8576,'3'-3'325,"0"1"0,0-1 0,0 0 0,0-1-1,0 1 1,0 0 0,-1-1 0,0 1 0,0-1 0,0 0 0,0 0 0,0 0 0,0-2-325,0 0 164,1 0-1,0-1 0,1 2 1,-1-1-1,1 0 1,2-1-164,3-3 166,0 2 0,0-1 0,1 1 0,1 0 0,-1 1 0,8-4-166,-16 10 19,0 0 1,0 0-1,0 0 1,0 0-1,0 0 1,0 1-1,0-1 1,0 1-1,0-1 1,0 1-1,0 0 1,0-1-1,0 1 1,0 0-1,1 1 1,-1-1-1,0 0 1,0 1-1,0-1 1,0 1-1,0-1 1,0 1-1,0 0 1,0 0-1,0 0 1,0 0-1,-1 0 1,1 0-1,0 1 1,-1-1-1,1 1 1,-1-1-1,1 1 1,-1-1-1,0 1 1,1 0-1,-1 0 1,0 0-1,0-1 1,0 1 0,-1 0-1,1 0 1,0 0-20,2 8 39,0-1 0,-1 1 0,0 0 0,0 0 1,-1 0-1,-1 0 0,1 0 0,-2 0 0,1 0 1,-1-1-1,-1 1 0,0 0 0,0 0 1,-1-1-1,0 1 0,-1-1 0,0 0 0,0 0 1,-3 4-40,-6 8 79,0-1 0,-1-1 1,0 0-1,-2-1 1,0 0-1,-2-1 1,-9 7-80,17-16 45,-8 10 188,18-17-227,1 0-1,-1-1 1,0 1 0,0 0-1,1-1 1,-1 1 0,1 0-1,-1-1 1,1 1-1,-1-1 1,1 1 0,-1-1-1,1 1 1,-1-1-1,1 1 1,0-1 0,-1 1-1,1-1 1,0 0 0,-1 0-1,1 1 1,0-1-1,-1 0 1,1 0 0,0 0-1,0 1 1,-1-1-1,1 0 1,0 0 0,-1 0-1,1 0 1,0-1 0,0 1-1,-1 0-5,42 5 174,-1-2 1,1-1-1,0-3 0,3-1-174,1 0-3143,1 1-3584,-47 1 1074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1T14:49:01.38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35 4992,'0'0'149,"0"0"171,0 0 363,0 0 63,0 0-84,0 0-1,0 0 107,0 0 64,0 0-149,0 0-107,0 0-235,4 12 384,21 215 449,-18-175-1102,-2 1 1,-3 47-73,-1-37 111,7 46-111,-6-98-1,1 1 1,1-1-1,0-1 1,0 1-1,1 0 1,1-1-1,0 0 1,0 0-1,0-1 1,2 1-1,4 4 1,12 13 9,1-2 0,1-1 0,7 3-9,-28-23 36,0 0 0,0-1 0,0 1 1,1-1-1,-1 0 0,1 0 0,0-1 0,0 0 0,0 0 1,0 0-1,0-1 0,0 0 0,0 0 0,1-1 1,-1 1-1,5-2-36,-6 1 36,0-1 1,0 0 0,-1-1 0,1 1-1,-1-1 1,1 0 0,-1 0-1,1 0 1,-1 0 0,0-1 0,0 0-1,0 0 1,-1 0 0,1 0 0,-1 0-1,0-1 1,1 0 0,-2 0-1,1 0 1,0 0 0,-1 0 0,1-1-37,4-11 113,0 0 0,-1 0 0,0-1 1,-2 0-1,0 1 0,1-14-113,7-109 603,-7 52-371,4-40 35,-6 0-1,-10-78-266,7 202-268,-2-25 393,4 17-5912,-2 11-1850</inkml:trace>
  <inkml:trace contextRef="#ctx0" brushRef="#br0" timeOffset="1">518 654 6400,'0'0'533,"0"0"86,0 0 21,0 0 21,0 0 86,0 0-22,0 0-170,0 0-43,11-1 533,52-6 188,-3 0-826,0 2 1,49 3-408,-73 4 159,4 0-583,-15-1-9636,-25-1 7308</inkml:trace>
  <inkml:trace contextRef="#ctx0" brushRef="#br0" timeOffset="2">667 423 10368,'3'3'130,"0"0"0,-1 1 0,0-1 1,1 0-1,-2 1 0,1-1 0,0 1 1,0 0-1,-1 0 0,0-1 0,0 1 0,0 0 1,0 0-1,-1 4-130,-1 61 704,-1-2-287,8-23-615,-3-29-2796,0-1-4118,0-5 5128</inkml:trace>
  <inkml:trace contextRef="#ctx0" brushRef="#br0" timeOffset="3">629 527 6656,'5'9'42,"-4"-7"172,-1-2 106,0 0 256,0 0 64,0 0 0,-16 95 1749,22-32-1550,-2-37-2046,-2 0-4633,-2-26 1467</inkml:trace>
  <inkml:trace contextRef="#ctx0" brushRef="#br0" timeOffset="4">667 440 6400,'0'0'256,"10"42"2026,-10-18-2047,1-1 0,1 1-1,1 0 1,1-1 0,1 0-1,1 0 1,2 0 0,0-1-1,1 0 1,8 13-235,-15-31 114,0 1 0,0 0-1,0-1 1,0 1 0,-1 0 0,0 0-1,0 0 1,0 0 0,-1 4-114,0-7 213,0-2-63,0 0-22,0 0 0,0 0 0,0 0 0,0 0 0,0 0-128,0 0-491,0 0-1429,0 0-5525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0:52:43.1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0 421 8064,'0'0'128,"0"0"0,0 0 85,0 0 342,0 0 149,0 0 256,2 1-752,-1-1 1,1 1 0,-1-1 0,1 1-1,-1-1 1,1 0 0,-1 1 0,1-1-1,-1 0 1,1 0 0,-1 0 0,1 0-1,0 0 1,-1-1-209,5-1 62,0-1-1,-1 0 1,0 0-1,0 0 1,0-1-1,0 0 1,0 0-1,-1 0 1,0 0-1,1-1 1,-2 1-1,3-4-61,43-70 204,-28 44-122,18-34 249,-2-1 0,11-32-331,-56 184-278,2 50 22,5 36 256,2-33 278,-9 36-278,7-148 294,1-20-2679,0-4-6532</inkml:trace>
  <inkml:trace contextRef="#ctx0" brushRef="#br0" timeOffset="445.677">723 76 9984,'-3'7'37,"1"-1"1,1 1-1,-1 0 1,1 0 0,0 0-1,1 0 1,-1 0-1,1 0 1,1 0 0,-1 0-1,1 0 1,1 2-38,0 19 61,10 344-637,-12-358-6144</inkml:trace>
  <inkml:trace contextRef="#ctx0" brushRef="#br0" timeOffset="1051.135">512 14 7680,'0'0'149,"0"0"86,0 0 21,0 0 0,0 0 21,0 0 64,0 0-42,0 0 42,12-2 214,52-5-124,0 4 0,1 2 0,-1 2 0,1 4 0,60 12-431,-102-13 63,1 0 0,-1 2 0,-1 1 0,1 0 0,-1 2 0,0 1 0,-1 0 0,0 2-63,-15-8 27,0 0 0,0 0 0,-1 0 0,1 1 0,-1 0 0,0 0 0,0 1 0,-1-1 0,0 1 0,0 0 0,0 0 0,0 1-1,-1-1 1,0 1 0,-1-1 0,1 1 0,-1 0 0,-1 0 0,1 0 0,-1 0 0,0 0 0,-1 1 0,0-1 0,0 0-1,0 0 1,-1 0 0,0 1 0,-1-1-27,-3 12 79,0 0-1,-1 0 1,-2 0-1,0-1 1,0 0 0,-2-1-1,0 0 1,-1 0-1,-1-1 1,0-1-1,-15 14-78,10-12 177,0 0 0,-1-1-1,-1-2 1,0 0-1,-1 0 1,-1-2-1,0-1 1,0 0-1,-19 5-175,31-13 81,1-1 0,-1 0 1,0 0-1,1-1 1,-1 0-1,0-1 1,0 0-1,0 0 1,1-1-1,-1 0 0,0-1 1,0 1-1,1-2 1,-1 1-1,1-1 1,0-1-1,0 1 1,0-1-1,0-1 1,-4-3-83,-15-12-61,0-2 0,2-1 0,0-1 1,-18-23 60,33 36-63,0-8-7232,7 10 191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0:53:07.3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238 0 9088,'-14'6'1153,"1"0"1,1 1 0,0 0 0,0 1-1,-8 6-1153,-13 14-567,1 1-1,-10 14 568,12-13-1071,12-12-7611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l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784" y="1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r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5025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27" y="4415321"/>
            <a:ext cx="5608947" cy="418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0643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l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784" y="8830643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r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fld id="{6E1CB6C6-7E26-4BC3-91B6-DFBDA22CF544}" type="slidenum">
              <a:rPr lang="zh-CN" altLang="de-DE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7070442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wi.tu-darmstadt.de/mfm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ChangeArrowheads="1"/>
          </p:cNvSpPr>
          <p:nvPr userDrawn="1"/>
        </p:nvSpPr>
        <p:spPr bwMode="auto">
          <a:xfrm>
            <a:off x="250825" y="417486"/>
            <a:ext cx="8640764" cy="2065784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z="2400"/>
          </a:p>
        </p:txBody>
      </p:sp>
      <p:sp>
        <p:nvSpPr>
          <p:cNvPr id="13" name="Rectangle 2"/>
          <p:cNvSpPr>
            <a:spLocks noChangeArrowheads="1"/>
          </p:cNvSpPr>
          <p:nvPr userDrawn="1"/>
        </p:nvSpPr>
        <p:spPr bwMode="auto">
          <a:xfrm>
            <a:off x="250826" y="188913"/>
            <a:ext cx="8640763" cy="144462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z="2400"/>
          </a:p>
        </p:txBody>
      </p:sp>
      <p:pic>
        <p:nvPicPr>
          <p:cNvPr id="6" name="Picture 6" descr="tud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3"/>
          <a:stretch>
            <a:fillRect/>
          </a:stretch>
        </p:blipFill>
        <p:spPr bwMode="auto">
          <a:xfrm>
            <a:off x="7172326" y="643287"/>
            <a:ext cx="18732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252413" y="6489700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252413" y="6489700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50826" y="368289"/>
            <a:ext cx="8640763" cy="1428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CN" altLang="en-US" sz="2400" dirty="0">
              <a:ea typeface="宋体" pitchFamily="2" charset="-122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250826" y="2457450"/>
            <a:ext cx="8640763" cy="7938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CN" altLang="en-US" sz="2400">
              <a:ea typeface="宋体" pitchFamily="2" charset="-122"/>
            </a:endParaRPr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58775" y="692150"/>
            <a:ext cx="6734175" cy="577850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/>
              <a:t>Titelmasterformat durch Klicken bearbeiten</a:t>
            </a:r>
          </a:p>
        </p:txBody>
      </p:sp>
      <p:sp>
        <p:nvSpPr>
          <p:cNvPr id="2375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58775" y="1449388"/>
            <a:ext cx="6734175" cy="944562"/>
          </a:xfrm>
        </p:spPr>
        <p:txBody>
          <a:bodyPr lIns="0" tIns="0" rIns="0" b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/>
              <a:t>Formatvorlage des </a:t>
            </a:r>
          </a:p>
          <a:p>
            <a:pPr lvl="0"/>
            <a:r>
              <a:rPr lang="de-DE" noProof="0" dirty="0"/>
              <a:t>Untertitelmasters durch </a:t>
            </a:r>
          </a:p>
          <a:p>
            <a:pPr lvl="0"/>
            <a:r>
              <a:rPr lang="de-DE" noProof="0" dirty="0"/>
              <a:t>Klicken bearbeiten</a:t>
            </a:r>
          </a:p>
        </p:txBody>
      </p:sp>
      <p:pic>
        <p:nvPicPr>
          <p:cNvPr id="18" name="Picture 2" descr="http://www.mawi.tu-darmstadt.de/media/mfm/mfm_logo_182x0.png">
            <a:hlinkClick r:id="rId3" tooltip="Home"/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55" y="6450227"/>
            <a:ext cx="854442" cy="39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ußzeilenplatzhalter 3">
            <a:extLst>
              <a:ext uri="{FF2B5EF4-FFF2-40B4-BE49-F238E27FC236}">
                <a16:creationId xmlns:a16="http://schemas.microsoft.com/office/drawing/2014/main" id="{5DD73C03-B394-448C-AEBD-84C62E96F6A0}"/>
              </a:ext>
            </a:extLst>
          </p:cNvPr>
          <p:cNvSpPr txBox="1">
            <a:spLocks/>
          </p:cNvSpPr>
          <p:nvPr userDrawn="1"/>
        </p:nvSpPr>
        <p:spPr>
          <a:xfrm>
            <a:off x="161925" y="6548438"/>
            <a:ext cx="7218466" cy="2476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 dirty="0" smtClean="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altLang="zh-CN" sz="900" noProof="0" dirty="0"/>
              <a:t>Mechanics of Functional Materials | Institute of Materials Science, TU Darmstadt | Prof. Dr. Bai-Xiang Xu</a:t>
            </a:r>
            <a:r>
              <a:rPr lang="en-US" altLang="zh-CN" sz="900" baseline="0" noProof="0" dirty="0"/>
              <a:t> </a:t>
            </a:r>
            <a:r>
              <a:rPr lang="en-US" altLang="zh-CN" sz="900" noProof="0" dirty="0"/>
              <a:t>| </a:t>
            </a:r>
            <a:fld id="{8FBE4E9E-37E8-409E-9E56-CDF4A903617C}" type="slidenum">
              <a:rPr lang="de-DE" altLang="zh-CN" sz="900" smtClean="0"/>
              <a:pPr algn="l">
                <a:defRPr/>
              </a:pPr>
              <a:t>‹Nr.›</a:t>
            </a:fld>
            <a:r>
              <a:rPr lang="de-DE" altLang="zh-CN" sz="900" dirty="0"/>
              <a:t> </a:t>
            </a:r>
            <a:endParaRPr lang="zh-CN" altLang="de-DE" sz="900" dirty="0"/>
          </a:p>
        </p:txBody>
      </p:sp>
    </p:spTree>
    <p:extLst>
      <p:ext uri="{BB962C8B-B14F-4D97-AF65-F5344CB8AC3E}">
        <p14:creationId xmlns:p14="http://schemas.microsoft.com/office/powerpoint/2010/main" val="233409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45336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32589" y="488950"/>
            <a:ext cx="2159000" cy="58928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0826" y="488950"/>
            <a:ext cx="6329363" cy="58928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2035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809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557340"/>
            <a:ext cx="4243388" cy="478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4" y="1557338"/>
            <a:ext cx="4244975" cy="2317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4" y="4027490"/>
            <a:ext cx="4244975" cy="2319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668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5" y="1557340"/>
            <a:ext cx="4243388" cy="478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6614" y="1557340"/>
            <a:ext cx="4244975" cy="478948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950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_Blan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矩形 4"/>
          <p:cNvSpPr/>
          <p:nvPr userDrawn="1"/>
        </p:nvSpPr>
        <p:spPr bwMode="auto">
          <a:xfrm>
            <a:off x="179391" y="404580"/>
            <a:ext cx="8785220" cy="597683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85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0523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8417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1947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5" y="1592263"/>
            <a:ext cx="4243388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4" y="1592263"/>
            <a:ext cx="4244975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8707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7259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41892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234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5184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9135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hyperlink" Target="http://www.mawi.tu-darmstadt.de/mfm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50826" y="368300"/>
            <a:ext cx="8642350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950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CN" altLang="en-US" sz="2400">
              <a:ea typeface="宋体" pitchFamily="2" charset="-122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488950"/>
            <a:ext cx="68770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Titelmasterformat durch Klicken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6" y="1556742"/>
            <a:ext cx="8640763" cy="478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 dirty="0"/>
              <a:t>Textmasterformate durch Klicken bearbeiten</a:t>
            </a:r>
          </a:p>
          <a:p>
            <a:pPr lvl="1"/>
            <a:r>
              <a:rPr lang="de-DE" altLang="zh-CN" dirty="0"/>
              <a:t>Zweite Ebene</a:t>
            </a:r>
          </a:p>
          <a:p>
            <a:pPr lvl="2"/>
            <a:r>
              <a:rPr lang="de-DE" altLang="zh-CN" dirty="0"/>
              <a:t>Dritte Ebene</a:t>
            </a:r>
          </a:p>
          <a:p>
            <a:pPr lvl="3"/>
            <a:r>
              <a:rPr lang="de-DE" altLang="zh-CN" dirty="0"/>
              <a:t>Vierte Ebene</a:t>
            </a:r>
          </a:p>
          <a:p>
            <a:pPr lvl="4"/>
            <a:r>
              <a:rPr lang="de-DE" altLang="zh-CN" dirty="0"/>
              <a:t>Fünfte Ebene</a:t>
            </a:r>
          </a:p>
        </p:txBody>
      </p:sp>
      <p:pic>
        <p:nvPicPr>
          <p:cNvPr id="1029" name="Picture 7" descr="tud_logo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3"/>
          <a:stretch>
            <a:fillRect/>
          </a:stretch>
        </p:blipFill>
        <p:spPr bwMode="auto">
          <a:xfrm>
            <a:off x="7167564" y="512763"/>
            <a:ext cx="18732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Line 8"/>
          <p:cNvSpPr>
            <a:spLocks noChangeShapeType="1"/>
          </p:cNvSpPr>
          <p:nvPr/>
        </p:nvSpPr>
        <p:spPr bwMode="auto">
          <a:xfrm>
            <a:off x="250826" y="1449388"/>
            <a:ext cx="8640763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31" name="Line 9"/>
          <p:cNvSpPr>
            <a:spLocks noChangeShapeType="1"/>
          </p:cNvSpPr>
          <p:nvPr/>
        </p:nvSpPr>
        <p:spPr bwMode="auto">
          <a:xfrm>
            <a:off x="252413" y="6489700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33" name="Rectangle 10"/>
          <p:cNvSpPr>
            <a:spLocks noChangeArrowheads="1"/>
          </p:cNvSpPr>
          <p:nvPr/>
        </p:nvSpPr>
        <p:spPr bwMode="auto">
          <a:xfrm>
            <a:off x="250826" y="366715"/>
            <a:ext cx="8640763" cy="1428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CN" altLang="en-US" sz="2400">
              <a:ea typeface="宋体" pitchFamily="2" charset="-122"/>
            </a:endParaRPr>
          </a:p>
        </p:txBody>
      </p:sp>
      <p:pic>
        <p:nvPicPr>
          <p:cNvPr id="1034" name="Picture 10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4" y="6523038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2"/>
          <p:cNvSpPr>
            <a:spLocks noChangeArrowheads="1"/>
          </p:cNvSpPr>
          <p:nvPr userDrawn="1"/>
        </p:nvSpPr>
        <p:spPr bwMode="auto">
          <a:xfrm>
            <a:off x="250826" y="188913"/>
            <a:ext cx="8640763" cy="144462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z="2400"/>
          </a:p>
        </p:txBody>
      </p:sp>
      <p:sp>
        <p:nvSpPr>
          <p:cNvPr id="13" name="矩形 12"/>
          <p:cNvSpPr/>
          <p:nvPr userDrawn="1"/>
        </p:nvSpPr>
        <p:spPr>
          <a:xfrm>
            <a:off x="8056608" y="5118169"/>
            <a:ext cx="810548" cy="311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14" name="Picture 2" descr="http://www.mawi.tu-darmstadt.de/media/mfm/mfm_logo_182x0.png">
            <a:hlinkClick r:id="rId20" tooltip="Home"/>
          </p:cNvPr>
          <p:cNvPicPr>
            <a:picLocks noChangeAspect="1" noChangeArrowheads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55" y="6450227"/>
            <a:ext cx="854442" cy="39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ußzeilenplatzhalter 3">
            <a:extLst>
              <a:ext uri="{FF2B5EF4-FFF2-40B4-BE49-F238E27FC236}">
                <a16:creationId xmlns:a16="http://schemas.microsoft.com/office/drawing/2014/main" id="{5574063A-6AB8-4EBE-8652-032CCA2963D1}"/>
              </a:ext>
            </a:extLst>
          </p:cNvPr>
          <p:cNvSpPr txBox="1">
            <a:spLocks/>
          </p:cNvSpPr>
          <p:nvPr userDrawn="1"/>
        </p:nvSpPr>
        <p:spPr>
          <a:xfrm>
            <a:off x="161925" y="6548438"/>
            <a:ext cx="7218466" cy="2476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 dirty="0" smtClean="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altLang="zh-CN" sz="900" noProof="0" dirty="0"/>
              <a:t>Mechanics of Functional Materials | Institute of Materials Science, TU Darmstadt | Prof. Dr. Bai-Xiang Xu</a:t>
            </a:r>
            <a:r>
              <a:rPr lang="en-US" altLang="zh-CN" sz="900" baseline="0" noProof="0" dirty="0"/>
              <a:t> </a:t>
            </a:r>
            <a:r>
              <a:rPr lang="en-US" altLang="zh-CN" sz="900" noProof="0" dirty="0"/>
              <a:t>| </a:t>
            </a:r>
            <a:fld id="{8FBE4E9E-37E8-409E-9E56-CDF4A903617C}" type="slidenum">
              <a:rPr lang="de-DE" altLang="zh-CN" sz="900" smtClean="0"/>
              <a:pPr algn="l">
                <a:defRPr/>
              </a:pPr>
              <a:t>‹Nr.›</a:t>
            </a:fld>
            <a:r>
              <a:rPr lang="de-DE" altLang="zh-CN" sz="900" dirty="0"/>
              <a:t> </a:t>
            </a:r>
            <a:endParaRPr lang="zh-CN" altLang="de-DE" sz="900" dirty="0"/>
          </a:p>
        </p:txBody>
      </p:sp>
    </p:spTree>
    <p:extLst>
      <p:ext uri="{BB962C8B-B14F-4D97-AF65-F5344CB8AC3E}">
        <p14:creationId xmlns:p14="http://schemas.microsoft.com/office/powerpoint/2010/main" val="847342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3" r:id="rId1"/>
    <p:sldLayoutId id="2147484814" r:id="rId2"/>
    <p:sldLayoutId id="2147484815" r:id="rId3"/>
    <p:sldLayoutId id="2147484816" r:id="rId4"/>
    <p:sldLayoutId id="2147484817" r:id="rId5"/>
    <p:sldLayoutId id="2147484818" r:id="rId6"/>
    <p:sldLayoutId id="2147484819" r:id="rId7"/>
    <p:sldLayoutId id="2147484820" r:id="rId8"/>
    <p:sldLayoutId id="2147484821" r:id="rId9"/>
    <p:sldLayoutId id="2147484822" r:id="rId10"/>
    <p:sldLayoutId id="2147484823" r:id="rId11"/>
    <p:sldLayoutId id="2147484824" r:id="rId12"/>
    <p:sldLayoutId id="2147484825" r:id="rId13"/>
    <p:sldLayoutId id="2147484826" r:id="rId14"/>
    <p:sldLayoutId id="2147484827" r:id="rId15"/>
    <p:sldLayoutId id="2147484828" r:id="rId1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49250" indent="-1682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538163" indent="-18732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717550" indent="-17303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908050" indent="-188913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13652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4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6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8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2.xml"/><Relationship Id="rId21" Type="http://schemas.openxmlformats.org/officeDocument/2006/relationships/image" Target="../media/image12.png"/><Relationship Id="rId42" Type="http://schemas.openxmlformats.org/officeDocument/2006/relationships/customXml" Target="../ink/ink20.xml"/><Relationship Id="rId47" Type="http://schemas.openxmlformats.org/officeDocument/2006/relationships/image" Target="../media/image25.png"/><Relationship Id="rId63" Type="http://schemas.openxmlformats.org/officeDocument/2006/relationships/image" Target="../media/image33.png"/><Relationship Id="rId68" Type="http://schemas.openxmlformats.org/officeDocument/2006/relationships/customXml" Target="../ink/ink33.xml"/><Relationship Id="rId2" Type="http://schemas.openxmlformats.org/officeDocument/2006/relationships/audio" Target="../media/media1.m4a"/><Relationship Id="rId16" Type="http://schemas.openxmlformats.org/officeDocument/2006/relationships/customXml" Target="../ink/ink7.xml"/><Relationship Id="rId29" Type="http://schemas.openxmlformats.org/officeDocument/2006/relationships/image" Target="../media/image16.png"/><Relationship Id="rId11" Type="http://schemas.openxmlformats.org/officeDocument/2006/relationships/image" Target="../media/image7.png"/><Relationship Id="rId24" Type="http://schemas.openxmlformats.org/officeDocument/2006/relationships/customXml" Target="../ink/ink11.xml"/><Relationship Id="rId32" Type="http://schemas.openxmlformats.org/officeDocument/2006/relationships/customXml" Target="../ink/ink15.xml"/><Relationship Id="rId37" Type="http://schemas.openxmlformats.org/officeDocument/2006/relationships/image" Target="../media/image20.png"/><Relationship Id="rId40" Type="http://schemas.openxmlformats.org/officeDocument/2006/relationships/customXml" Target="../ink/ink19.xml"/><Relationship Id="rId45" Type="http://schemas.openxmlformats.org/officeDocument/2006/relationships/image" Target="../media/image24.png"/><Relationship Id="rId53" Type="http://schemas.openxmlformats.org/officeDocument/2006/relationships/image" Target="../media/image28.png"/><Relationship Id="rId58" Type="http://schemas.openxmlformats.org/officeDocument/2006/relationships/customXml" Target="../ink/ink28.xml"/><Relationship Id="rId66" Type="http://schemas.openxmlformats.org/officeDocument/2006/relationships/customXml" Target="../ink/ink32.xml"/><Relationship Id="rId74" Type="http://schemas.openxmlformats.org/officeDocument/2006/relationships/image" Target="../media/image39.png"/><Relationship Id="rId5" Type="http://schemas.openxmlformats.org/officeDocument/2006/relationships/image" Target="../media/image4.png"/><Relationship Id="rId61" Type="http://schemas.openxmlformats.org/officeDocument/2006/relationships/image" Target="../media/image32.png"/><Relationship Id="rId19" Type="http://schemas.openxmlformats.org/officeDocument/2006/relationships/image" Target="../media/image11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15.png"/><Relationship Id="rId30" Type="http://schemas.openxmlformats.org/officeDocument/2006/relationships/customXml" Target="../ink/ink14.xml"/><Relationship Id="rId35" Type="http://schemas.openxmlformats.org/officeDocument/2006/relationships/image" Target="../media/image19.png"/><Relationship Id="rId43" Type="http://schemas.openxmlformats.org/officeDocument/2006/relationships/image" Target="../media/image23.png"/><Relationship Id="rId48" Type="http://schemas.openxmlformats.org/officeDocument/2006/relationships/customXml" Target="../ink/ink23.xml"/><Relationship Id="rId56" Type="http://schemas.openxmlformats.org/officeDocument/2006/relationships/customXml" Target="../ink/ink27.xml"/><Relationship Id="rId64" Type="http://schemas.openxmlformats.org/officeDocument/2006/relationships/customXml" Target="../ink/ink31.xml"/><Relationship Id="rId69" Type="http://schemas.openxmlformats.org/officeDocument/2006/relationships/image" Target="../media/image36.png"/><Relationship Id="rId8" Type="http://schemas.openxmlformats.org/officeDocument/2006/relationships/customXml" Target="../ink/ink3.xml"/><Relationship Id="rId51" Type="http://schemas.openxmlformats.org/officeDocument/2006/relationships/image" Target="../media/image27.png"/><Relationship Id="rId72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12" Type="http://schemas.openxmlformats.org/officeDocument/2006/relationships/customXml" Target="../ink/ink5.xml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33" Type="http://schemas.openxmlformats.org/officeDocument/2006/relationships/image" Target="../media/image18.png"/><Relationship Id="rId38" Type="http://schemas.openxmlformats.org/officeDocument/2006/relationships/customXml" Target="../ink/ink18.xml"/><Relationship Id="rId46" Type="http://schemas.openxmlformats.org/officeDocument/2006/relationships/customXml" Target="../ink/ink22.xml"/><Relationship Id="rId59" Type="http://schemas.openxmlformats.org/officeDocument/2006/relationships/image" Target="../media/image31.png"/><Relationship Id="rId67" Type="http://schemas.openxmlformats.org/officeDocument/2006/relationships/image" Target="../media/image35.png"/><Relationship Id="rId20" Type="http://schemas.openxmlformats.org/officeDocument/2006/relationships/customXml" Target="../ink/ink9.xml"/><Relationship Id="rId41" Type="http://schemas.openxmlformats.org/officeDocument/2006/relationships/image" Target="../media/image22.png"/><Relationship Id="rId54" Type="http://schemas.openxmlformats.org/officeDocument/2006/relationships/customXml" Target="../ink/ink26.xml"/><Relationship Id="rId62" Type="http://schemas.openxmlformats.org/officeDocument/2006/relationships/customXml" Target="../ink/ink30.xml"/><Relationship Id="rId70" Type="http://schemas.openxmlformats.org/officeDocument/2006/relationships/image" Target="../media/image37.png"/><Relationship Id="rId75" Type="http://schemas.openxmlformats.org/officeDocument/2006/relationships/customXml" Target="../ink/ink36.xml"/><Relationship Id="rId1" Type="http://schemas.microsoft.com/office/2007/relationships/media" Target="../media/media1.m4a"/><Relationship Id="rId6" Type="http://schemas.openxmlformats.org/officeDocument/2006/relationships/customXml" Target="../ink/ink2.xml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customXml" Target="../ink/ink13.xml"/><Relationship Id="rId36" Type="http://schemas.openxmlformats.org/officeDocument/2006/relationships/customXml" Target="../ink/ink17.xml"/><Relationship Id="rId49" Type="http://schemas.openxmlformats.org/officeDocument/2006/relationships/image" Target="../media/image26.png"/><Relationship Id="rId57" Type="http://schemas.openxmlformats.org/officeDocument/2006/relationships/image" Target="../media/image30.png"/><Relationship Id="rId10" Type="http://schemas.openxmlformats.org/officeDocument/2006/relationships/customXml" Target="../ink/ink4.xml"/><Relationship Id="rId31" Type="http://schemas.openxmlformats.org/officeDocument/2006/relationships/image" Target="../media/image17.png"/><Relationship Id="rId44" Type="http://schemas.openxmlformats.org/officeDocument/2006/relationships/customXml" Target="../ink/ink21.xml"/><Relationship Id="rId52" Type="http://schemas.openxmlformats.org/officeDocument/2006/relationships/customXml" Target="../ink/ink25.xml"/><Relationship Id="rId60" Type="http://schemas.openxmlformats.org/officeDocument/2006/relationships/customXml" Target="../ink/ink29.xml"/><Relationship Id="rId65" Type="http://schemas.openxmlformats.org/officeDocument/2006/relationships/image" Target="../media/image34.png"/><Relationship Id="rId73" Type="http://schemas.openxmlformats.org/officeDocument/2006/relationships/customXml" Target="../ink/ink35.xml"/><Relationship Id="rId4" Type="http://schemas.openxmlformats.org/officeDocument/2006/relationships/customXml" Target="../ink/ink1.xml"/><Relationship Id="rId9" Type="http://schemas.openxmlformats.org/officeDocument/2006/relationships/image" Target="../media/image6.png"/><Relationship Id="rId13" Type="http://schemas.openxmlformats.org/officeDocument/2006/relationships/image" Target="../media/image8.png"/><Relationship Id="rId18" Type="http://schemas.openxmlformats.org/officeDocument/2006/relationships/customXml" Target="../ink/ink8.xml"/><Relationship Id="rId39" Type="http://schemas.openxmlformats.org/officeDocument/2006/relationships/image" Target="../media/image21.png"/><Relationship Id="rId34" Type="http://schemas.openxmlformats.org/officeDocument/2006/relationships/customXml" Target="../ink/ink16.xml"/><Relationship Id="rId50" Type="http://schemas.openxmlformats.org/officeDocument/2006/relationships/customXml" Target="../ink/ink24.xml"/><Relationship Id="rId55" Type="http://schemas.openxmlformats.org/officeDocument/2006/relationships/image" Target="../media/image29.png"/><Relationship Id="rId76" Type="http://schemas.openxmlformats.org/officeDocument/2006/relationships/image" Target="../media/image40.png"/><Relationship Id="rId7" Type="http://schemas.openxmlformats.org/officeDocument/2006/relationships/image" Target="../media/image5.png"/><Relationship Id="rId71" Type="http://schemas.openxmlformats.org/officeDocument/2006/relationships/customXml" Target="../ink/ink3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92.xml"/><Relationship Id="rId13" Type="http://schemas.openxmlformats.org/officeDocument/2006/relationships/customXml" Target="../ink/ink29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10.png"/><Relationship Id="rId12" Type="http://schemas.openxmlformats.org/officeDocument/2006/relationships/image" Target="../media/image129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customXml" Target="../ink/ink291.xml"/><Relationship Id="rId11" Type="http://schemas.openxmlformats.org/officeDocument/2006/relationships/image" Target="../media/image124.png"/><Relationship Id="rId5" Type="http://schemas.openxmlformats.org/officeDocument/2006/relationships/image" Target="../media/image107.png"/><Relationship Id="rId15" Type="http://schemas.openxmlformats.org/officeDocument/2006/relationships/image" Target="../media/image37.png"/><Relationship Id="rId10" Type="http://schemas.openxmlformats.org/officeDocument/2006/relationships/customXml" Target="../ink/ink293.xml"/><Relationship Id="rId4" Type="http://schemas.openxmlformats.org/officeDocument/2006/relationships/customXml" Target="../ink/ink290.xml"/><Relationship Id="rId9" Type="http://schemas.openxmlformats.org/officeDocument/2006/relationships/image" Target="../media/image121.png"/><Relationship Id="rId14" Type="http://schemas.openxmlformats.org/officeDocument/2006/relationships/image" Target="../media/image129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97.xml"/><Relationship Id="rId13" Type="http://schemas.openxmlformats.org/officeDocument/2006/relationships/customXml" Target="../ink/ink299.xml"/><Relationship Id="rId18" Type="http://schemas.openxmlformats.org/officeDocument/2006/relationships/image" Target="../media/image131.png"/><Relationship Id="rId26" Type="http://schemas.openxmlformats.org/officeDocument/2006/relationships/image" Target="../media/image135.png"/><Relationship Id="rId3" Type="http://schemas.openxmlformats.org/officeDocument/2006/relationships/slideLayout" Target="../slideLayouts/slideLayout2.xml"/><Relationship Id="rId21" Type="http://schemas.openxmlformats.org/officeDocument/2006/relationships/customXml" Target="../ink/ink303.xml"/><Relationship Id="rId7" Type="http://schemas.openxmlformats.org/officeDocument/2006/relationships/image" Target="../media/image910.png"/><Relationship Id="rId12" Type="http://schemas.openxmlformats.org/officeDocument/2006/relationships/image" Target="../media/image129.png"/><Relationship Id="rId17" Type="http://schemas.openxmlformats.org/officeDocument/2006/relationships/customXml" Target="../ink/ink301.xml"/><Relationship Id="rId25" Type="http://schemas.openxmlformats.org/officeDocument/2006/relationships/customXml" Target="../ink/ink305.xml"/><Relationship Id="rId2" Type="http://schemas.openxmlformats.org/officeDocument/2006/relationships/audio" Target="../media/media11.m4a"/><Relationship Id="rId16" Type="http://schemas.openxmlformats.org/officeDocument/2006/relationships/image" Target="../media/image130.png"/><Relationship Id="rId20" Type="http://schemas.openxmlformats.org/officeDocument/2006/relationships/image" Target="../media/image132.png"/><Relationship Id="rId29" Type="http://schemas.openxmlformats.org/officeDocument/2006/relationships/customXml" Target="../ink/ink307.xml"/><Relationship Id="rId1" Type="http://schemas.microsoft.com/office/2007/relationships/media" Target="../media/media11.m4a"/><Relationship Id="rId6" Type="http://schemas.openxmlformats.org/officeDocument/2006/relationships/customXml" Target="../ink/ink296.xml"/><Relationship Id="rId11" Type="http://schemas.openxmlformats.org/officeDocument/2006/relationships/image" Target="../media/image124.png"/><Relationship Id="rId24" Type="http://schemas.openxmlformats.org/officeDocument/2006/relationships/image" Target="../media/image134.png"/><Relationship Id="rId5" Type="http://schemas.openxmlformats.org/officeDocument/2006/relationships/image" Target="../media/image107.png"/><Relationship Id="rId15" Type="http://schemas.openxmlformats.org/officeDocument/2006/relationships/customXml" Target="../ink/ink300.xml"/><Relationship Id="rId23" Type="http://schemas.openxmlformats.org/officeDocument/2006/relationships/customXml" Target="../ink/ink304.xml"/><Relationship Id="rId28" Type="http://schemas.openxmlformats.org/officeDocument/2006/relationships/image" Target="../media/image136.png"/><Relationship Id="rId10" Type="http://schemas.openxmlformats.org/officeDocument/2006/relationships/customXml" Target="../ink/ink298.xml"/><Relationship Id="rId19" Type="http://schemas.openxmlformats.org/officeDocument/2006/relationships/customXml" Target="../ink/ink302.xml"/><Relationship Id="rId31" Type="http://schemas.openxmlformats.org/officeDocument/2006/relationships/image" Target="../media/image37.png"/><Relationship Id="rId4" Type="http://schemas.openxmlformats.org/officeDocument/2006/relationships/customXml" Target="../ink/ink295.xml"/><Relationship Id="rId9" Type="http://schemas.openxmlformats.org/officeDocument/2006/relationships/image" Target="../media/image121.png"/><Relationship Id="rId14" Type="http://schemas.openxmlformats.org/officeDocument/2006/relationships/image" Target="../media/image1290.png"/><Relationship Id="rId22" Type="http://schemas.openxmlformats.org/officeDocument/2006/relationships/image" Target="../media/image133.png"/><Relationship Id="rId27" Type="http://schemas.openxmlformats.org/officeDocument/2006/relationships/customXml" Target="../ink/ink306.xml"/><Relationship Id="rId30" Type="http://schemas.openxmlformats.org/officeDocument/2006/relationships/image" Target="../media/image137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12.xml"/><Relationship Id="rId18" Type="http://schemas.openxmlformats.org/officeDocument/2006/relationships/image" Target="../media/image145.png"/><Relationship Id="rId26" Type="http://schemas.openxmlformats.org/officeDocument/2006/relationships/image" Target="../media/image149.png"/><Relationship Id="rId21" Type="http://schemas.openxmlformats.org/officeDocument/2006/relationships/customXml" Target="../ink/ink316.xml"/><Relationship Id="rId34" Type="http://schemas.openxmlformats.org/officeDocument/2006/relationships/image" Target="../media/image152.png"/><Relationship Id="rId7" Type="http://schemas.openxmlformats.org/officeDocument/2006/relationships/customXml" Target="../ink/ink309.xml"/><Relationship Id="rId12" Type="http://schemas.openxmlformats.org/officeDocument/2006/relationships/image" Target="../media/image142.png"/><Relationship Id="rId17" Type="http://schemas.openxmlformats.org/officeDocument/2006/relationships/customXml" Target="../ink/ink314.xml"/><Relationship Id="rId25" Type="http://schemas.openxmlformats.org/officeDocument/2006/relationships/customXml" Target="../ink/ink318.xml"/><Relationship Id="rId33" Type="http://schemas.openxmlformats.org/officeDocument/2006/relationships/customXml" Target="../ink/ink322.xml"/><Relationship Id="rId2" Type="http://schemas.openxmlformats.org/officeDocument/2006/relationships/audio" Target="../media/media12.m4a"/><Relationship Id="rId16" Type="http://schemas.openxmlformats.org/officeDocument/2006/relationships/image" Target="../media/image144.png"/><Relationship Id="rId20" Type="http://schemas.openxmlformats.org/officeDocument/2006/relationships/image" Target="../media/image146.png"/><Relationship Id="rId29" Type="http://schemas.openxmlformats.org/officeDocument/2006/relationships/customXml" Target="../ink/ink320.xml"/><Relationship Id="rId1" Type="http://schemas.microsoft.com/office/2007/relationships/media" Target="../media/media12.m4a"/><Relationship Id="rId6" Type="http://schemas.openxmlformats.org/officeDocument/2006/relationships/image" Target="../media/image139.png"/><Relationship Id="rId11" Type="http://schemas.openxmlformats.org/officeDocument/2006/relationships/customXml" Target="../ink/ink311.xml"/><Relationship Id="rId24" Type="http://schemas.openxmlformats.org/officeDocument/2006/relationships/image" Target="../media/image148.png"/><Relationship Id="rId32" Type="http://schemas.openxmlformats.org/officeDocument/2006/relationships/image" Target="../media/image151.png"/><Relationship Id="rId37" Type="http://schemas.openxmlformats.org/officeDocument/2006/relationships/image" Target="../media/image37.png"/><Relationship Id="rId5" Type="http://schemas.openxmlformats.org/officeDocument/2006/relationships/customXml" Target="../ink/ink308.xml"/><Relationship Id="rId15" Type="http://schemas.openxmlformats.org/officeDocument/2006/relationships/customXml" Target="../ink/ink313.xml"/><Relationship Id="rId23" Type="http://schemas.openxmlformats.org/officeDocument/2006/relationships/customXml" Target="../ink/ink317.xml"/><Relationship Id="rId28" Type="http://schemas.openxmlformats.org/officeDocument/2006/relationships/image" Target="../media/image137.png"/><Relationship Id="rId36" Type="http://schemas.openxmlformats.org/officeDocument/2006/relationships/image" Target="../media/image153.png"/><Relationship Id="rId10" Type="http://schemas.openxmlformats.org/officeDocument/2006/relationships/image" Target="../media/image141.png"/><Relationship Id="rId19" Type="http://schemas.openxmlformats.org/officeDocument/2006/relationships/customXml" Target="../ink/ink315.xml"/><Relationship Id="rId31" Type="http://schemas.openxmlformats.org/officeDocument/2006/relationships/customXml" Target="../ink/ink321.xml"/><Relationship Id="rId4" Type="http://schemas.openxmlformats.org/officeDocument/2006/relationships/image" Target="../media/image130.emf"/><Relationship Id="rId9" Type="http://schemas.openxmlformats.org/officeDocument/2006/relationships/customXml" Target="../ink/ink310.xml"/><Relationship Id="rId14" Type="http://schemas.openxmlformats.org/officeDocument/2006/relationships/image" Target="../media/image143.png"/><Relationship Id="rId22" Type="http://schemas.openxmlformats.org/officeDocument/2006/relationships/image" Target="../media/image147.png"/><Relationship Id="rId27" Type="http://schemas.openxmlformats.org/officeDocument/2006/relationships/customXml" Target="../ink/ink319.xml"/><Relationship Id="rId30" Type="http://schemas.openxmlformats.org/officeDocument/2006/relationships/image" Target="../media/image150.png"/><Relationship Id="rId35" Type="http://schemas.openxmlformats.org/officeDocument/2006/relationships/customXml" Target="../ink/ink323.xml"/><Relationship Id="rId8" Type="http://schemas.openxmlformats.org/officeDocument/2006/relationships/image" Target="../media/image140.png"/><Relationship Id="rId3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1.png"/><Relationship Id="rId63" Type="http://schemas.openxmlformats.org/officeDocument/2006/relationships/image" Target="../media/image350.png"/><Relationship Id="rId68" Type="http://schemas.openxmlformats.org/officeDocument/2006/relationships/customXml" Target="../ink/ink41.xml"/><Relationship Id="rId84" Type="http://schemas.openxmlformats.org/officeDocument/2006/relationships/customXml" Target="../ink/ink48.xml"/><Relationship Id="rId89" Type="http://schemas.openxmlformats.org/officeDocument/2006/relationships/image" Target="../media/image47.png"/><Relationship Id="rId112" Type="http://schemas.openxmlformats.org/officeDocument/2006/relationships/customXml" Target="../ink/ink62.xml"/><Relationship Id="rId133" Type="http://schemas.openxmlformats.org/officeDocument/2006/relationships/image" Target="../media/image69.png"/><Relationship Id="rId138" Type="http://schemas.openxmlformats.org/officeDocument/2006/relationships/customXml" Target="../ink/ink75.xml"/><Relationship Id="rId154" Type="http://schemas.openxmlformats.org/officeDocument/2006/relationships/customXml" Target="../ink/ink83.xml"/><Relationship Id="rId159" Type="http://schemas.openxmlformats.org/officeDocument/2006/relationships/image" Target="../media/image82.png"/><Relationship Id="rId175" Type="http://schemas.openxmlformats.org/officeDocument/2006/relationships/image" Target="../media/image90.png"/><Relationship Id="rId170" Type="http://schemas.openxmlformats.org/officeDocument/2006/relationships/customXml" Target="../ink/ink91.xml"/><Relationship Id="rId107" Type="http://schemas.openxmlformats.org/officeDocument/2006/relationships/image" Target="../media/image56.png"/><Relationship Id="rId74" Type="http://schemas.openxmlformats.org/officeDocument/2006/relationships/customXml" Target="../ink/ink44.xml"/><Relationship Id="rId79" Type="http://schemas.openxmlformats.org/officeDocument/2006/relationships/image" Target="../media/image43.png"/><Relationship Id="rId102" Type="http://schemas.openxmlformats.org/officeDocument/2006/relationships/customXml" Target="../ink/ink57.xml"/><Relationship Id="rId123" Type="http://schemas.openxmlformats.org/officeDocument/2006/relationships/image" Target="../media/image64.png"/><Relationship Id="rId128" Type="http://schemas.openxmlformats.org/officeDocument/2006/relationships/customXml" Target="../ink/ink70.xml"/><Relationship Id="rId144" Type="http://schemas.openxmlformats.org/officeDocument/2006/relationships/customXml" Target="../ink/ink78.xml"/><Relationship Id="rId149" Type="http://schemas.openxmlformats.org/officeDocument/2006/relationships/image" Target="../media/image77.png"/><Relationship Id="rId5" Type="http://schemas.openxmlformats.org/officeDocument/2006/relationships/customXml" Target="../ink/ink37.xml"/><Relationship Id="rId90" Type="http://schemas.openxmlformats.org/officeDocument/2006/relationships/customXml" Target="../ink/ink51.xml"/><Relationship Id="rId95" Type="http://schemas.openxmlformats.org/officeDocument/2006/relationships/image" Target="../media/image50.png"/><Relationship Id="rId160" Type="http://schemas.openxmlformats.org/officeDocument/2006/relationships/customXml" Target="../ink/ink86.xml"/><Relationship Id="rId165" Type="http://schemas.openxmlformats.org/officeDocument/2006/relationships/image" Target="../media/image85.png"/><Relationship Id="rId64" Type="http://schemas.openxmlformats.org/officeDocument/2006/relationships/customXml" Target="../ink/ink39.xml"/><Relationship Id="rId69" Type="http://schemas.openxmlformats.org/officeDocument/2006/relationships/image" Target="../media/image380.png"/><Relationship Id="rId113" Type="http://schemas.openxmlformats.org/officeDocument/2006/relationships/image" Target="../media/image59.png"/><Relationship Id="rId118" Type="http://schemas.openxmlformats.org/officeDocument/2006/relationships/customXml" Target="../ink/ink65.xml"/><Relationship Id="rId134" Type="http://schemas.openxmlformats.org/officeDocument/2006/relationships/customXml" Target="../ink/ink73.xml"/><Relationship Id="rId139" Type="http://schemas.openxmlformats.org/officeDocument/2006/relationships/image" Target="../media/image72.png"/><Relationship Id="rId80" Type="http://schemas.openxmlformats.org/officeDocument/2006/relationships/customXml" Target="../ink/ink47.xml"/><Relationship Id="rId85" Type="http://schemas.openxmlformats.org/officeDocument/2006/relationships/image" Target="../media/image45.png"/><Relationship Id="rId150" Type="http://schemas.openxmlformats.org/officeDocument/2006/relationships/customXml" Target="../ink/ink81.xml"/><Relationship Id="rId155" Type="http://schemas.openxmlformats.org/officeDocument/2006/relationships/image" Target="../media/image80.png"/><Relationship Id="rId171" Type="http://schemas.openxmlformats.org/officeDocument/2006/relationships/image" Target="../media/image88.png"/><Relationship Id="rId176" Type="http://schemas.openxmlformats.org/officeDocument/2006/relationships/customXml" Target="../ink/ink94.xml"/><Relationship Id="rId103" Type="http://schemas.openxmlformats.org/officeDocument/2006/relationships/image" Target="../media/image54.png"/><Relationship Id="rId108" Type="http://schemas.openxmlformats.org/officeDocument/2006/relationships/customXml" Target="../ink/ink60.xml"/><Relationship Id="rId124" Type="http://schemas.openxmlformats.org/officeDocument/2006/relationships/customXml" Target="../ink/ink68.xml"/><Relationship Id="rId129" Type="http://schemas.openxmlformats.org/officeDocument/2006/relationships/image" Target="../media/image67.png"/><Relationship Id="rId70" Type="http://schemas.openxmlformats.org/officeDocument/2006/relationships/customXml" Target="../ink/ink42.xml"/><Relationship Id="rId75" Type="http://schemas.openxmlformats.org/officeDocument/2006/relationships/image" Target="../media/image41.png"/><Relationship Id="rId91" Type="http://schemas.openxmlformats.org/officeDocument/2006/relationships/image" Target="../media/image48.png"/><Relationship Id="rId96" Type="http://schemas.openxmlformats.org/officeDocument/2006/relationships/customXml" Target="../ink/ink54.xml"/><Relationship Id="rId140" Type="http://schemas.openxmlformats.org/officeDocument/2006/relationships/customXml" Target="../ink/ink76.xml"/><Relationship Id="rId145" Type="http://schemas.openxmlformats.org/officeDocument/2006/relationships/image" Target="../media/image75.png"/><Relationship Id="rId161" Type="http://schemas.openxmlformats.org/officeDocument/2006/relationships/image" Target="../media/image83.png"/><Relationship Id="rId166" Type="http://schemas.openxmlformats.org/officeDocument/2006/relationships/customXml" Target="../ink/ink89.xml"/><Relationship Id="rId1" Type="http://schemas.openxmlformats.org/officeDocument/2006/relationships/tags" Target="../tags/tag1.xml"/><Relationship Id="rId114" Type="http://schemas.openxmlformats.org/officeDocument/2006/relationships/customXml" Target="../ink/ink63.xml"/><Relationship Id="rId119" Type="http://schemas.openxmlformats.org/officeDocument/2006/relationships/image" Target="../media/image62.png"/><Relationship Id="rId65" Type="http://schemas.openxmlformats.org/officeDocument/2006/relationships/image" Target="../media/image360.png"/><Relationship Id="rId86" Type="http://schemas.openxmlformats.org/officeDocument/2006/relationships/customXml" Target="../ink/ink49.xml"/><Relationship Id="rId130" Type="http://schemas.openxmlformats.org/officeDocument/2006/relationships/customXml" Target="../ink/ink71.xml"/><Relationship Id="rId135" Type="http://schemas.openxmlformats.org/officeDocument/2006/relationships/image" Target="../media/image70.png"/><Relationship Id="rId151" Type="http://schemas.openxmlformats.org/officeDocument/2006/relationships/image" Target="../media/image78.png"/><Relationship Id="rId156" Type="http://schemas.openxmlformats.org/officeDocument/2006/relationships/customXml" Target="../ink/ink84.xml"/><Relationship Id="rId177" Type="http://schemas.openxmlformats.org/officeDocument/2006/relationships/image" Target="../media/image91.png"/><Relationship Id="rId4" Type="http://schemas.openxmlformats.org/officeDocument/2006/relationships/slideLayout" Target="../slideLayouts/slideLayout2.xml"/><Relationship Id="rId172" Type="http://schemas.openxmlformats.org/officeDocument/2006/relationships/customXml" Target="../ink/ink92.xml"/><Relationship Id="rId180" Type="http://schemas.openxmlformats.org/officeDocument/2006/relationships/customXml" Target="../ink/ink97.xml"/><Relationship Id="rId109" Type="http://schemas.openxmlformats.org/officeDocument/2006/relationships/image" Target="../media/image57.png"/><Relationship Id="rId76" Type="http://schemas.openxmlformats.org/officeDocument/2006/relationships/customXml" Target="../ink/ink45.xml"/><Relationship Id="rId97" Type="http://schemas.openxmlformats.org/officeDocument/2006/relationships/image" Target="../media/image51.png"/><Relationship Id="rId104" Type="http://schemas.openxmlformats.org/officeDocument/2006/relationships/customXml" Target="../ink/ink58.xml"/><Relationship Id="rId120" Type="http://schemas.openxmlformats.org/officeDocument/2006/relationships/customXml" Target="../ink/ink66.xml"/><Relationship Id="rId125" Type="http://schemas.openxmlformats.org/officeDocument/2006/relationships/image" Target="../media/image65.png"/><Relationship Id="rId141" Type="http://schemas.openxmlformats.org/officeDocument/2006/relationships/image" Target="../media/image73.png"/><Relationship Id="rId146" Type="http://schemas.openxmlformats.org/officeDocument/2006/relationships/customXml" Target="../ink/ink79.xml"/><Relationship Id="rId167" Type="http://schemas.openxmlformats.org/officeDocument/2006/relationships/image" Target="../media/image86.png"/><Relationship Id="rId71" Type="http://schemas.openxmlformats.org/officeDocument/2006/relationships/image" Target="../media/image390.png"/><Relationship Id="rId92" Type="http://schemas.openxmlformats.org/officeDocument/2006/relationships/customXml" Target="../ink/ink52.xml"/><Relationship Id="rId162" Type="http://schemas.openxmlformats.org/officeDocument/2006/relationships/customXml" Target="../ink/ink87.xml"/><Relationship Id="rId2" Type="http://schemas.microsoft.com/office/2007/relationships/media" Target="../media/media2.m4a"/><Relationship Id="rId66" Type="http://schemas.openxmlformats.org/officeDocument/2006/relationships/customXml" Target="../ink/ink40.xml"/><Relationship Id="rId87" Type="http://schemas.openxmlformats.org/officeDocument/2006/relationships/image" Target="../media/image46.png"/><Relationship Id="rId110" Type="http://schemas.openxmlformats.org/officeDocument/2006/relationships/customXml" Target="../ink/ink61.xml"/><Relationship Id="rId115" Type="http://schemas.openxmlformats.org/officeDocument/2006/relationships/image" Target="../media/image60.png"/><Relationship Id="rId131" Type="http://schemas.openxmlformats.org/officeDocument/2006/relationships/image" Target="../media/image68.png"/><Relationship Id="rId136" Type="http://schemas.openxmlformats.org/officeDocument/2006/relationships/customXml" Target="../ink/ink74.xml"/><Relationship Id="rId157" Type="http://schemas.openxmlformats.org/officeDocument/2006/relationships/image" Target="../media/image81.png"/><Relationship Id="rId178" Type="http://schemas.openxmlformats.org/officeDocument/2006/relationships/customXml" Target="../ink/ink95.xml"/><Relationship Id="rId61" Type="http://schemas.openxmlformats.org/officeDocument/2006/relationships/image" Target="../media/image340.png"/><Relationship Id="rId152" Type="http://schemas.openxmlformats.org/officeDocument/2006/relationships/customXml" Target="../ink/ink82.xml"/><Relationship Id="rId173" Type="http://schemas.openxmlformats.org/officeDocument/2006/relationships/image" Target="../media/image89.png"/><Relationship Id="rId77" Type="http://schemas.openxmlformats.org/officeDocument/2006/relationships/image" Target="../media/image42.png"/><Relationship Id="rId100" Type="http://schemas.openxmlformats.org/officeDocument/2006/relationships/customXml" Target="../ink/ink56.xml"/><Relationship Id="rId105" Type="http://schemas.openxmlformats.org/officeDocument/2006/relationships/image" Target="../media/image55.png"/><Relationship Id="rId126" Type="http://schemas.openxmlformats.org/officeDocument/2006/relationships/customXml" Target="../ink/ink69.xml"/><Relationship Id="rId147" Type="http://schemas.openxmlformats.org/officeDocument/2006/relationships/image" Target="../media/image76.png"/><Relationship Id="rId168" Type="http://schemas.openxmlformats.org/officeDocument/2006/relationships/customXml" Target="../ink/ink90.xml"/><Relationship Id="rId72" Type="http://schemas.openxmlformats.org/officeDocument/2006/relationships/customXml" Target="../ink/ink43.xml"/><Relationship Id="rId93" Type="http://schemas.openxmlformats.org/officeDocument/2006/relationships/image" Target="../media/image49.png"/><Relationship Id="rId98" Type="http://schemas.openxmlformats.org/officeDocument/2006/relationships/customXml" Target="../ink/ink55.xml"/><Relationship Id="rId121" Type="http://schemas.openxmlformats.org/officeDocument/2006/relationships/image" Target="../media/image63.png"/><Relationship Id="rId142" Type="http://schemas.openxmlformats.org/officeDocument/2006/relationships/customXml" Target="../ink/ink77.xml"/><Relationship Id="rId163" Type="http://schemas.openxmlformats.org/officeDocument/2006/relationships/image" Target="../media/image84.png"/><Relationship Id="rId3" Type="http://schemas.openxmlformats.org/officeDocument/2006/relationships/audio" Target="../media/media2.m4a"/><Relationship Id="rId67" Type="http://schemas.openxmlformats.org/officeDocument/2006/relationships/image" Target="../media/image370.png"/><Relationship Id="rId116" Type="http://schemas.openxmlformats.org/officeDocument/2006/relationships/customXml" Target="../ink/ink64.xml"/><Relationship Id="rId137" Type="http://schemas.openxmlformats.org/officeDocument/2006/relationships/image" Target="../media/image71.png"/><Relationship Id="rId158" Type="http://schemas.openxmlformats.org/officeDocument/2006/relationships/customXml" Target="../ink/ink85.xml"/><Relationship Id="rId62" Type="http://schemas.openxmlformats.org/officeDocument/2006/relationships/customXml" Target="../ink/ink38.xml"/><Relationship Id="rId83" Type="http://schemas.openxmlformats.org/officeDocument/2006/relationships/image" Target="../media/image44.png"/><Relationship Id="rId88" Type="http://schemas.openxmlformats.org/officeDocument/2006/relationships/customXml" Target="../ink/ink50.xml"/><Relationship Id="rId111" Type="http://schemas.openxmlformats.org/officeDocument/2006/relationships/image" Target="../media/image58.png"/><Relationship Id="rId132" Type="http://schemas.openxmlformats.org/officeDocument/2006/relationships/customXml" Target="../ink/ink72.xml"/><Relationship Id="rId153" Type="http://schemas.openxmlformats.org/officeDocument/2006/relationships/image" Target="../media/image79.png"/><Relationship Id="rId174" Type="http://schemas.openxmlformats.org/officeDocument/2006/relationships/customXml" Target="../ink/ink93.xml"/><Relationship Id="rId179" Type="http://schemas.openxmlformats.org/officeDocument/2006/relationships/customXml" Target="../ink/ink96.xml"/><Relationship Id="rId106" Type="http://schemas.openxmlformats.org/officeDocument/2006/relationships/customXml" Target="../ink/ink59.xml"/><Relationship Id="rId127" Type="http://schemas.openxmlformats.org/officeDocument/2006/relationships/image" Target="../media/image66.png"/><Relationship Id="rId73" Type="http://schemas.openxmlformats.org/officeDocument/2006/relationships/image" Target="../media/image400.png"/><Relationship Id="rId78" Type="http://schemas.openxmlformats.org/officeDocument/2006/relationships/customXml" Target="../ink/ink46.xml"/><Relationship Id="rId94" Type="http://schemas.openxmlformats.org/officeDocument/2006/relationships/customXml" Target="../ink/ink53.xml"/><Relationship Id="rId99" Type="http://schemas.openxmlformats.org/officeDocument/2006/relationships/image" Target="../media/image52.png"/><Relationship Id="rId101" Type="http://schemas.openxmlformats.org/officeDocument/2006/relationships/image" Target="../media/image53.png"/><Relationship Id="rId122" Type="http://schemas.openxmlformats.org/officeDocument/2006/relationships/customXml" Target="../ink/ink67.xml"/><Relationship Id="rId143" Type="http://schemas.openxmlformats.org/officeDocument/2006/relationships/image" Target="../media/image74.png"/><Relationship Id="rId148" Type="http://schemas.openxmlformats.org/officeDocument/2006/relationships/customXml" Target="../ink/ink80.xml"/><Relationship Id="rId164" Type="http://schemas.openxmlformats.org/officeDocument/2006/relationships/customXml" Target="../ink/ink88.xml"/><Relationship Id="rId169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1.png"/><Relationship Id="rId63" Type="http://schemas.openxmlformats.org/officeDocument/2006/relationships/image" Target="../media/image350.png"/><Relationship Id="rId84" Type="http://schemas.openxmlformats.org/officeDocument/2006/relationships/customXml" Target="../ink/ink109.xml"/><Relationship Id="rId138" Type="http://schemas.openxmlformats.org/officeDocument/2006/relationships/customXml" Target="../ink/ink137.xml"/><Relationship Id="rId159" Type="http://schemas.openxmlformats.org/officeDocument/2006/relationships/image" Target="../media/image77.png"/><Relationship Id="rId170" Type="http://schemas.openxmlformats.org/officeDocument/2006/relationships/customXml" Target="../ink/ink157.xml"/><Relationship Id="rId191" Type="http://schemas.openxmlformats.org/officeDocument/2006/relationships/customXml" Target="../ink/ink169.xml"/><Relationship Id="rId107" Type="http://schemas.openxmlformats.org/officeDocument/2006/relationships/image" Target="../media/image56.png"/><Relationship Id="rId74" Type="http://schemas.openxmlformats.org/officeDocument/2006/relationships/customXml" Target="../ink/ink105.xml"/><Relationship Id="rId79" Type="http://schemas.openxmlformats.org/officeDocument/2006/relationships/image" Target="../media/image43.png"/><Relationship Id="rId102" Type="http://schemas.openxmlformats.org/officeDocument/2006/relationships/customXml" Target="../ink/ink118.xml"/><Relationship Id="rId123" Type="http://schemas.openxmlformats.org/officeDocument/2006/relationships/image" Target="../media/image640.png"/><Relationship Id="rId128" Type="http://schemas.openxmlformats.org/officeDocument/2006/relationships/customXml" Target="../ink/ink131.xml"/><Relationship Id="rId144" Type="http://schemas.openxmlformats.org/officeDocument/2006/relationships/customXml" Target="../ink/ink143.xml"/><Relationship Id="rId149" Type="http://schemas.openxmlformats.org/officeDocument/2006/relationships/image" Target="../media/image72.png"/><Relationship Id="rId90" Type="http://schemas.openxmlformats.org/officeDocument/2006/relationships/customXml" Target="../ink/ink112.xml"/><Relationship Id="rId95" Type="http://schemas.openxmlformats.org/officeDocument/2006/relationships/image" Target="../media/image50.png"/><Relationship Id="rId160" Type="http://schemas.openxmlformats.org/officeDocument/2006/relationships/customXml" Target="../ink/ink152.xml"/><Relationship Id="rId165" Type="http://schemas.openxmlformats.org/officeDocument/2006/relationships/image" Target="../media/image80.png"/><Relationship Id="rId181" Type="http://schemas.openxmlformats.org/officeDocument/2006/relationships/image" Target="../media/image88.png"/><Relationship Id="rId186" Type="http://schemas.openxmlformats.org/officeDocument/2006/relationships/customXml" Target="../ink/ink165.xml"/><Relationship Id="rId64" Type="http://schemas.openxmlformats.org/officeDocument/2006/relationships/customXml" Target="../ink/ink100.xml"/><Relationship Id="rId69" Type="http://schemas.openxmlformats.org/officeDocument/2006/relationships/image" Target="../media/image380.png"/><Relationship Id="rId113" Type="http://schemas.openxmlformats.org/officeDocument/2006/relationships/image" Target="../media/image59.png"/><Relationship Id="rId118" Type="http://schemas.openxmlformats.org/officeDocument/2006/relationships/customXml" Target="../ink/ink126.xml"/><Relationship Id="rId134" Type="http://schemas.openxmlformats.org/officeDocument/2006/relationships/customXml" Target="../ink/ink134.xml"/><Relationship Id="rId139" Type="http://schemas.openxmlformats.org/officeDocument/2006/relationships/customXml" Target="../ink/ink138.xml"/><Relationship Id="rId80" Type="http://schemas.openxmlformats.org/officeDocument/2006/relationships/customXml" Target="../ink/ink108.xml"/><Relationship Id="rId85" Type="http://schemas.openxmlformats.org/officeDocument/2006/relationships/image" Target="../media/image45.png"/><Relationship Id="rId150" Type="http://schemas.openxmlformats.org/officeDocument/2006/relationships/customXml" Target="../ink/ink147.xml"/><Relationship Id="rId155" Type="http://schemas.openxmlformats.org/officeDocument/2006/relationships/image" Target="../media/image75.png"/><Relationship Id="rId171" Type="http://schemas.openxmlformats.org/officeDocument/2006/relationships/image" Target="../media/image83.png"/><Relationship Id="rId176" Type="http://schemas.openxmlformats.org/officeDocument/2006/relationships/customXml" Target="../ink/ink160.xml"/><Relationship Id="rId192" Type="http://schemas.openxmlformats.org/officeDocument/2006/relationships/image" Target="../media/image92.png"/><Relationship Id="rId103" Type="http://schemas.openxmlformats.org/officeDocument/2006/relationships/image" Target="../media/image54.png"/><Relationship Id="rId108" Type="http://schemas.openxmlformats.org/officeDocument/2006/relationships/customXml" Target="../ink/ink121.xml"/><Relationship Id="rId124" Type="http://schemas.openxmlformats.org/officeDocument/2006/relationships/customXml" Target="../ink/ink129.xml"/><Relationship Id="rId129" Type="http://schemas.openxmlformats.org/officeDocument/2006/relationships/image" Target="../media/image670.png"/><Relationship Id="rId70" Type="http://schemas.openxmlformats.org/officeDocument/2006/relationships/customXml" Target="../ink/ink103.xml"/><Relationship Id="rId75" Type="http://schemas.openxmlformats.org/officeDocument/2006/relationships/image" Target="../media/image41.png"/><Relationship Id="rId91" Type="http://schemas.openxmlformats.org/officeDocument/2006/relationships/image" Target="../media/image48.png"/><Relationship Id="rId96" Type="http://schemas.openxmlformats.org/officeDocument/2006/relationships/customXml" Target="../ink/ink115.xml"/><Relationship Id="rId140" Type="http://schemas.openxmlformats.org/officeDocument/2006/relationships/customXml" Target="../ink/ink139.xml"/><Relationship Id="rId145" Type="http://schemas.openxmlformats.org/officeDocument/2006/relationships/customXml" Target="../ink/ink144.xml"/><Relationship Id="rId161" Type="http://schemas.openxmlformats.org/officeDocument/2006/relationships/image" Target="../media/image78.png"/><Relationship Id="rId166" Type="http://schemas.openxmlformats.org/officeDocument/2006/relationships/customXml" Target="../ink/ink155.xml"/><Relationship Id="rId182" Type="http://schemas.openxmlformats.org/officeDocument/2006/relationships/customXml" Target="../ink/ink163.xml"/><Relationship Id="rId187" Type="http://schemas.openxmlformats.org/officeDocument/2006/relationships/image" Target="../media/image91.png"/><Relationship Id="rId1" Type="http://schemas.microsoft.com/office/2007/relationships/media" Target="../media/media3.m4a"/><Relationship Id="rId114" Type="http://schemas.openxmlformats.org/officeDocument/2006/relationships/customXml" Target="../ink/ink124.xml"/><Relationship Id="rId119" Type="http://schemas.openxmlformats.org/officeDocument/2006/relationships/image" Target="../media/image620.png"/><Relationship Id="rId65" Type="http://schemas.openxmlformats.org/officeDocument/2006/relationships/image" Target="../media/image360.png"/><Relationship Id="rId86" Type="http://schemas.openxmlformats.org/officeDocument/2006/relationships/customXml" Target="../ink/ink110.xml"/><Relationship Id="rId130" Type="http://schemas.openxmlformats.org/officeDocument/2006/relationships/customXml" Target="../ink/ink132.xml"/><Relationship Id="rId135" Type="http://schemas.openxmlformats.org/officeDocument/2006/relationships/image" Target="../media/image700.png"/><Relationship Id="rId151" Type="http://schemas.openxmlformats.org/officeDocument/2006/relationships/image" Target="../media/image73.png"/><Relationship Id="rId156" Type="http://schemas.openxmlformats.org/officeDocument/2006/relationships/customXml" Target="../ink/ink150.xml"/><Relationship Id="rId177" Type="http://schemas.openxmlformats.org/officeDocument/2006/relationships/image" Target="../media/image86.png"/><Relationship Id="rId172" Type="http://schemas.openxmlformats.org/officeDocument/2006/relationships/customXml" Target="../ink/ink158.xml"/><Relationship Id="rId109" Type="http://schemas.openxmlformats.org/officeDocument/2006/relationships/image" Target="../media/image57.png"/><Relationship Id="rId76" Type="http://schemas.openxmlformats.org/officeDocument/2006/relationships/customXml" Target="../ink/ink106.xml"/><Relationship Id="rId97" Type="http://schemas.openxmlformats.org/officeDocument/2006/relationships/image" Target="../media/image51.png"/><Relationship Id="rId104" Type="http://schemas.openxmlformats.org/officeDocument/2006/relationships/customXml" Target="../ink/ink119.xml"/><Relationship Id="rId120" Type="http://schemas.openxmlformats.org/officeDocument/2006/relationships/customXml" Target="../ink/ink127.xml"/><Relationship Id="rId125" Type="http://schemas.openxmlformats.org/officeDocument/2006/relationships/image" Target="../media/image650.png"/><Relationship Id="rId141" Type="http://schemas.openxmlformats.org/officeDocument/2006/relationships/customXml" Target="../ink/ink140.xml"/><Relationship Id="rId146" Type="http://schemas.openxmlformats.org/officeDocument/2006/relationships/customXml" Target="../ink/ink145.xml"/><Relationship Id="rId167" Type="http://schemas.openxmlformats.org/officeDocument/2006/relationships/image" Target="../media/image81.png"/><Relationship Id="rId188" Type="http://schemas.openxmlformats.org/officeDocument/2006/relationships/customXml" Target="../ink/ink166.xml"/><Relationship Id="rId71" Type="http://schemas.openxmlformats.org/officeDocument/2006/relationships/image" Target="../media/image390.png"/><Relationship Id="rId92" Type="http://schemas.openxmlformats.org/officeDocument/2006/relationships/customXml" Target="../ink/ink113.xml"/><Relationship Id="rId162" Type="http://schemas.openxmlformats.org/officeDocument/2006/relationships/customXml" Target="../ink/ink153.xml"/><Relationship Id="rId183" Type="http://schemas.openxmlformats.org/officeDocument/2006/relationships/image" Target="../media/image89.png"/><Relationship Id="rId2" Type="http://schemas.openxmlformats.org/officeDocument/2006/relationships/audio" Target="../media/media3.m4a"/><Relationship Id="rId66" Type="http://schemas.openxmlformats.org/officeDocument/2006/relationships/customXml" Target="../ink/ink101.xml"/><Relationship Id="rId87" Type="http://schemas.openxmlformats.org/officeDocument/2006/relationships/image" Target="../media/image46.png"/><Relationship Id="rId110" Type="http://schemas.openxmlformats.org/officeDocument/2006/relationships/customXml" Target="../ink/ink122.xml"/><Relationship Id="rId115" Type="http://schemas.openxmlformats.org/officeDocument/2006/relationships/image" Target="../media/image60.png"/><Relationship Id="rId131" Type="http://schemas.openxmlformats.org/officeDocument/2006/relationships/image" Target="../media/image680.png"/><Relationship Id="rId136" Type="http://schemas.openxmlformats.org/officeDocument/2006/relationships/customXml" Target="../ink/ink135.xml"/><Relationship Id="rId157" Type="http://schemas.openxmlformats.org/officeDocument/2006/relationships/image" Target="../media/image76.png"/><Relationship Id="rId178" Type="http://schemas.openxmlformats.org/officeDocument/2006/relationships/customXml" Target="../ink/ink161.xml"/><Relationship Id="rId61" Type="http://schemas.openxmlformats.org/officeDocument/2006/relationships/image" Target="../media/image340.png"/><Relationship Id="rId152" Type="http://schemas.openxmlformats.org/officeDocument/2006/relationships/customXml" Target="../ink/ink148.xml"/><Relationship Id="rId173" Type="http://schemas.openxmlformats.org/officeDocument/2006/relationships/image" Target="../media/image84.png"/><Relationship Id="rId77" Type="http://schemas.openxmlformats.org/officeDocument/2006/relationships/image" Target="../media/image42.png"/><Relationship Id="rId100" Type="http://schemas.openxmlformats.org/officeDocument/2006/relationships/customXml" Target="../ink/ink117.xml"/><Relationship Id="rId105" Type="http://schemas.openxmlformats.org/officeDocument/2006/relationships/image" Target="../media/image55.png"/><Relationship Id="rId126" Type="http://schemas.openxmlformats.org/officeDocument/2006/relationships/customXml" Target="../ink/ink130.xml"/><Relationship Id="rId147" Type="http://schemas.openxmlformats.org/officeDocument/2006/relationships/image" Target="../media/image71.png"/><Relationship Id="rId168" Type="http://schemas.openxmlformats.org/officeDocument/2006/relationships/customXml" Target="../ink/ink156.xml"/><Relationship Id="rId72" Type="http://schemas.openxmlformats.org/officeDocument/2006/relationships/customXml" Target="../ink/ink104.xml"/><Relationship Id="rId93" Type="http://schemas.openxmlformats.org/officeDocument/2006/relationships/image" Target="../media/image49.png"/><Relationship Id="rId98" Type="http://schemas.openxmlformats.org/officeDocument/2006/relationships/customXml" Target="../ink/ink116.xml"/><Relationship Id="rId121" Type="http://schemas.openxmlformats.org/officeDocument/2006/relationships/image" Target="../media/image630.png"/><Relationship Id="rId142" Type="http://schemas.openxmlformats.org/officeDocument/2006/relationships/customXml" Target="../ink/ink141.xml"/><Relationship Id="rId163" Type="http://schemas.openxmlformats.org/officeDocument/2006/relationships/image" Target="../media/image79.png"/><Relationship Id="rId184" Type="http://schemas.openxmlformats.org/officeDocument/2006/relationships/customXml" Target="../ink/ink164.xml"/><Relationship Id="rId189" Type="http://schemas.openxmlformats.org/officeDocument/2006/relationships/customXml" Target="../ink/ink167.xml"/><Relationship Id="rId3" Type="http://schemas.openxmlformats.org/officeDocument/2006/relationships/slideLayout" Target="../slideLayouts/slideLayout2.xml"/><Relationship Id="rId67" Type="http://schemas.openxmlformats.org/officeDocument/2006/relationships/image" Target="../media/image370.png"/><Relationship Id="rId116" Type="http://schemas.openxmlformats.org/officeDocument/2006/relationships/customXml" Target="../ink/ink125.xml"/><Relationship Id="rId137" Type="http://schemas.openxmlformats.org/officeDocument/2006/relationships/customXml" Target="../ink/ink136.xml"/><Relationship Id="rId158" Type="http://schemas.openxmlformats.org/officeDocument/2006/relationships/customXml" Target="../ink/ink151.xml"/><Relationship Id="rId62" Type="http://schemas.openxmlformats.org/officeDocument/2006/relationships/customXml" Target="../ink/ink99.xml"/><Relationship Id="rId83" Type="http://schemas.openxmlformats.org/officeDocument/2006/relationships/image" Target="../media/image44.png"/><Relationship Id="rId88" Type="http://schemas.openxmlformats.org/officeDocument/2006/relationships/customXml" Target="../ink/ink111.xml"/><Relationship Id="rId111" Type="http://schemas.openxmlformats.org/officeDocument/2006/relationships/image" Target="../media/image58.png"/><Relationship Id="rId132" Type="http://schemas.openxmlformats.org/officeDocument/2006/relationships/customXml" Target="../ink/ink133.xml"/><Relationship Id="rId153" Type="http://schemas.openxmlformats.org/officeDocument/2006/relationships/image" Target="../media/image74.png"/><Relationship Id="rId174" Type="http://schemas.openxmlformats.org/officeDocument/2006/relationships/customXml" Target="../ink/ink159.xml"/><Relationship Id="rId179" Type="http://schemas.openxmlformats.org/officeDocument/2006/relationships/image" Target="../media/image87.png"/><Relationship Id="rId190" Type="http://schemas.openxmlformats.org/officeDocument/2006/relationships/customXml" Target="../ink/ink168.xml"/><Relationship Id="rId106" Type="http://schemas.openxmlformats.org/officeDocument/2006/relationships/customXml" Target="../ink/ink120.xml"/><Relationship Id="rId127" Type="http://schemas.openxmlformats.org/officeDocument/2006/relationships/image" Target="../media/image660.png"/><Relationship Id="rId73" Type="http://schemas.openxmlformats.org/officeDocument/2006/relationships/image" Target="../media/image400.png"/><Relationship Id="rId78" Type="http://schemas.openxmlformats.org/officeDocument/2006/relationships/customXml" Target="../ink/ink107.xml"/><Relationship Id="rId94" Type="http://schemas.openxmlformats.org/officeDocument/2006/relationships/customXml" Target="../ink/ink114.xml"/><Relationship Id="rId99" Type="http://schemas.openxmlformats.org/officeDocument/2006/relationships/image" Target="../media/image52.png"/><Relationship Id="rId101" Type="http://schemas.openxmlformats.org/officeDocument/2006/relationships/image" Target="../media/image53.png"/><Relationship Id="rId122" Type="http://schemas.openxmlformats.org/officeDocument/2006/relationships/customXml" Target="../ink/ink128.xml"/><Relationship Id="rId143" Type="http://schemas.openxmlformats.org/officeDocument/2006/relationships/customXml" Target="../ink/ink142.xml"/><Relationship Id="rId148" Type="http://schemas.openxmlformats.org/officeDocument/2006/relationships/customXml" Target="../ink/ink146.xml"/><Relationship Id="rId164" Type="http://schemas.openxmlformats.org/officeDocument/2006/relationships/customXml" Target="../ink/ink154.xml"/><Relationship Id="rId169" Type="http://schemas.openxmlformats.org/officeDocument/2006/relationships/image" Target="../media/image82.png"/><Relationship Id="rId185" Type="http://schemas.openxmlformats.org/officeDocument/2006/relationships/image" Target="../media/image90.png"/><Relationship Id="rId4" Type="http://schemas.openxmlformats.org/officeDocument/2006/relationships/customXml" Target="../ink/ink98.xml"/><Relationship Id="rId180" Type="http://schemas.openxmlformats.org/officeDocument/2006/relationships/customXml" Target="../ink/ink162.xml"/><Relationship Id="rId68" Type="http://schemas.openxmlformats.org/officeDocument/2006/relationships/customXml" Target="../ink/ink102.xml"/><Relationship Id="rId89" Type="http://schemas.openxmlformats.org/officeDocument/2006/relationships/image" Target="../media/image47.png"/><Relationship Id="rId112" Type="http://schemas.openxmlformats.org/officeDocument/2006/relationships/customXml" Target="../ink/ink123.xml"/><Relationship Id="rId133" Type="http://schemas.openxmlformats.org/officeDocument/2006/relationships/image" Target="../media/image690.png"/><Relationship Id="rId154" Type="http://schemas.openxmlformats.org/officeDocument/2006/relationships/customXml" Target="../ink/ink149.xml"/><Relationship Id="rId175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2.xml"/><Relationship Id="rId13" Type="http://schemas.openxmlformats.org/officeDocument/2006/relationships/image" Target="../media/image61.png"/><Relationship Id="rId18" Type="http://schemas.openxmlformats.org/officeDocument/2006/relationships/customXml" Target="../ink/ink177.xml"/><Relationship Id="rId26" Type="http://schemas.openxmlformats.org/officeDocument/2006/relationships/customXml" Target="../ink/ink181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650.png"/><Relationship Id="rId7" Type="http://schemas.openxmlformats.org/officeDocument/2006/relationships/image" Target="../media/image58.png"/><Relationship Id="rId12" Type="http://schemas.openxmlformats.org/officeDocument/2006/relationships/customXml" Target="../ink/ink174.xml"/><Relationship Id="rId17" Type="http://schemas.openxmlformats.org/officeDocument/2006/relationships/image" Target="../media/image630.png"/><Relationship Id="rId25" Type="http://schemas.openxmlformats.org/officeDocument/2006/relationships/image" Target="../media/image670.png"/><Relationship Id="rId2" Type="http://schemas.openxmlformats.org/officeDocument/2006/relationships/audio" Target="../media/media4.m4a"/><Relationship Id="rId16" Type="http://schemas.openxmlformats.org/officeDocument/2006/relationships/customXml" Target="../ink/ink176.xml"/><Relationship Id="rId20" Type="http://schemas.openxmlformats.org/officeDocument/2006/relationships/customXml" Target="../ink/ink178.xml"/><Relationship Id="rId29" Type="http://schemas.openxmlformats.org/officeDocument/2006/relationships/image" Target="../media/image690.png"/><Relationship Id="rId1" Type="http://schemas.microsoft.com/office/2007/relationships/media" Target="../media/media4.m4a"/><Relationship Id="rId6" Type="http://schemas.openxmlformats.org/officeDocument/2006/relationships/customXml" Target="../ink/ink171.xml"/><Relationship Id="rId11" Type="http://schemas.openxmlformats.org/officeDocument/2006/relationships/image" Target="../media/image60.png"/><Relationship Id="rId24" Type="http://schemas.openxmlformats.org/officeDocument/2006/relationships/customXml" Target="../ink/ink180.xml"/><Relationship Id="rId32" Type="http://schemas.openxmlformats.org/officeDocument/2006/relationships/image" Target="../media/image37.png"/><Relationship Id="rId5" Type="http://schemas.openxmlformats.org/officeDocument/2006/relationships/image" Target="../media/image57.png"/><Relationship Id="rId15" Type="http://schemas.openxmlformats.org/officeDocument/2006/relationships/image" Target="../media/image620.png"/><Relationship Id="rId23" Type="http://schemas.openxmlformats.org/officeDocument/2006/relationships/image" Target="../media/image660.png"/><Relationship Id="rId28" Type="http://schemas.openxmlformats.org/officeDocument/2006/relationships/customXml" Target="../ink/ink182.xml"/><Relationship Id="rId10" Type="http://schemas.openxmlformats.org/officeDocument/2006/relationships/customXml" Target="../ink/ink173.xml"/><Relationship Id="rId19" Type="http://schemas.openxmlformats.org/officeDocument/2006/relationships/image" Target="../media/image640.png"/><Relationship Id="rId31" Type="http://schemas.openxmlformats.org/officeDocument/2006/relationships/image" Target="../media/image700.png"/><Relationship Id="rId4" Type="http://schemas.openxmlformats.org/officeDocument/2006/relationships/customXml" Target="../ink/ink170.xml"/><Relationship Id="rId9" Type="http://schemas.openxmlformats.org/officeDocument/2006/relationships/image" Target="../media/image59.png"/><Relationship Id="rId14" Type="http://schemas.openxmlformats.org/officeDocument/2006/relationships/customXml" Target="../ink/ink175.xml"/><Relationship Id="rId22" Type="http://schemas.openxmlformats.org/officeDocument/2006/relationships/customXml" Target="../ink/ink179.xml"/><Relationship Id="rId27" Type="http://schemas.openxmlformats.org/officeDocument/2006/relationships/image" Target="../media/image680.png"/><Relationship Id="rId30" Type="http://schemas.openxmlformats.org/officeDocument/2006/relationships/customXml" Target="../ink/ink183.xml"/></Relationships>
</file>

<file path=ppt/slides/_rels/slide5.xml.rels><?xml version="1.0" encoding="UTF-8" standalone="yes"?>
<Relationships xmlns="http://schemas.openxmlformats.org/package/2006/relationships"><Relationship Id="rId39" Type="http://schemas.openxmlformats.org/officeDocument/2006/relationships/customXml" Target="../ink/ink190.xml"/><Relationship Id="rId13" Type="http://schemas.openxmlformats.org/officeDocument/2006/relationships/image" Target="../media/image620.png"/><Relationship Id="rId3" Type="http://schemas.openxmlformats.org/officeDocument/2006/relationships/slideLayout" Target="../slideLayouts/slideLayout2.xml"/><Relationship Id="rId34" Type="http://schemas.openxmlformats.org/officeDocument/2006/relationships/image" Target="../media/image57.png"/><Relationship Id="rId42" Type="http://schemas.openxmlformats.org/officeDocument/2006/relationships/customXml" Target="../ink/ink193.xml"/><Relationship Id="rId21" Type="http://schemas.openxmlformats.org/officeDocument/2006/relationships/image" Target="../media/image660.png"/><Relationship Id="rId47" Type="http://schemas.openxmlformats.org/officeDocument/2006/relationships/customXml" Target="../ink/ink198.xml"/><Relationship Id="rId33" Type="http://schemas.openxmlformats.org/officeDocument/2006/relationships/customXml" Target="../ink/ink185.xml"/><Relationship Id="rId7" Type="http://schemas.openxmlformats.org/officeDocument/2006/relationships/image" Target="../media/image59.png"/><Relationship Id="rId38" Type="http://schemas.openxmlformats.org/officeDocument/2006/relationships/customXml" Target="../ink/ink189.xml"/><Relationship Id="rId17" Type="http://schemas.openxmlformats.org/officeDocument/2006/relationships/image" Target="../media/image640.png"/><Relationship Id="rId25" Type="http://schemas.openxmlformats.org/officeDocument/2006/relationships/image" Target="../media/image680.png"/><Relationship Id="rId46" Type="http://schemas.openxmlformats.org/officeDocument/2006/relationships/customXml" Target="../ink/ink197.xml"/><Relationship Id="rId2" Type="http://schemas.openxmlformats.org/officeDocument/2006/relationships/audio" Target="../media/media5.m4a"/><Relationship Id="rId41" Type="http://schemas.openxmlformats.org/officeDocument/2006/relationships/customXml" Target="../ink/ink192.xml"/><Relationship Id="rId29" Type="http://schemas.openxmlformats.org/officeDocument/2006/relationships/image" Target="../media/image700.png"/><Relationship Id="rId1" Type="http://schemas.microsoft.com/office/2007/relationships/media" Target="../media/media5.m4a"/><Relationship Id="rId32" Type="http://schemas.openxmlformats.org/officeDocument/2006/relationships/image" Target="../media/image37.png"/><Relationship Id="rId37" Type="http://schemas.openxmlformats.org/officeDocument/2006/relationships/customXml" Target="../ink/ink188.xml"/><Relationship Id="rId11" Type="http://schemas.openxmlformats.org/officeDocument/2006/relationships/image" Target="../media/image61.png"/><Relationship Id="rId40" Type="http://schemas.openxmlformats.org/officeDocument/2006/relationships/customXml" Target="../ink/ink191.xml"/><Relationship Id="rId45" Type="http://schemas.openxmlformats.org/officeDocument/2006/relationships/customXml" Target="../ink/ink196.xml"/><Relationship Id="rId5" Type="http://schemas.openxmlformats.org/officeDocument/2006/relationships/image" Target="../media/image58.png"/><Relationship Id="rId36" Type="http://schemas.openxmlformats.org/officeDocument/2006/relationships/customXml" Target="../ink/ink187.xml"/><Relationship Id="rId15" Type="http://schemas.openxmlformats.org/officeDocument/2006/relationships/image" Target="../media/image630.png"/><Relationship Id="rId23" Type="http://schemas.openxmlformats.org/officeDocument/2006/relationships/image" Target="../media/image670.png"/><Relationship Id="rId31" Type="http://schemas.openxmlformats.org/officeDocument/2006/relationships/image" Target="../media/image710.png"/><Relationship Id="rId19" Type="http://schemas.openxmlformats.org/officeDocument/2006/relationships/image" Target="../media/image650.png"/><Relationship Id="rId44" Type="http://schemas.openxmlformats.org/officeDocument/2006/relationships/customXml" Target="../ink/ink195.xml"/><Relationship Id="rId4" Type="http://schemas.openxmlformats.org/officeDocument/2006/relationships/customXml" Target="../ink/ink184.xml"/><Relationship Id="rId35" Type="http://schemas.openxmlformats.org/officeDocument/2006/relationships/customXml" Target="../ink/ink186.xml"/><Relationship Id="rId9" Type="http://schemas.openxmlformats.org/officeDocument/2006/relationships/image" Target="../media/image60.png"/><Relationship Id="rId43" Type="http://schemas.openxmlformats.org/officeDocument/2006/relationships/customXml" Target="../ink/ink194.xml"/><Relationship Id="rId27" Type="http://schemas.openxmlformats.org/officeDocument/2006/relationships/image" Target="../media/image690.png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10.xml"/><Relationship Id="rId21" Type="http://schemas.openxmlformats.org/officeDocument/2006/relationships/image" Target="../media/image650.png"/><Relationship Id="rId34" Type="http://schemas.openxmlformats.org/officeDocument/2006/relationships/customXml" Target="../ink/ink213.xml"/><Relationship Id="rId42" Type="http://schemas.openxmlformats.org/officeDocument/2006/relationships/customXml" Target="../ink/ink217.xml"/><Relationship Id="rId47" Type="http://schemas.openxmlformats.org/officeDocument/2006/relationships/image" Target="../media/image800.png"/><Relationship Id="rId50" Type="http://schemas.openxmlformats.org/officeDocument/2006/relationships/customXml" Target="../ink/ink221.xml"/><Relationship Id="rId55" Type="http://schemas.openxmlformats.org/officeDocument/2006/relationships/image" Target="../media/image840.png"/><Relationship Id="rId63" Type="http://schemas.openxmlformats.org/officeDocument/2006/relationships/image" Target="../media/image98.png"/><Relationship Id="rId7" Type="http://schemas.openxmlformats.org/officeDocument/2006/relationships/image" Target="../media/image58.png"/><Relationship Id="rId2" Type="http://schemas.openxmlformats.org/officeDocument/2006/relationships/audio" Target="../media/media6.m4a"/><Relationship Id="rId16" Type="http://schemas.openxmlformats.org/officeDocument/2006/relationships/customXml" Target="../ink/ink205.xml"/><Relationship Id="rId29" Type="http://schemas.openxmlformats.org/officeDocument/2006/relationships/image" Target="../media/image690.png"/><Relationship Id="rId11" Type="http://schemas.openxmlformats.org/officeDocument/2006/relationships/image" Target="../media/image60.png"/><Relationship Id="rId24" Type="http://schemas.openxmlformats.org/officeDocument/2006/relationships/customXml" Target="../ink/ink209.xml"/><Relationship Id="rId32" Type="http://schemas.openxmlformats.org/officeDocument/2006/relationships/image" Target="../media/image93.emf"/><Relationship Id="rId37" Type="http://schemas.openxmlformats.org/officeDocument/2006/relationships/image" Target="../media/image750.png"/><Relationship Id="rId40" Type="http://schemas.openxmlformats.org/officeDocument/2006/relationships/customXml" Target="../ink/ink216.xml"/><Relationship Id="rId45" Type="http://schemas.openxmlformats.org/officeDocument/2006/relationships/image" Target="../media/image790.png"/><Relationship Id="rId53" Type="http://schemas.openxmlformats.org/officeDocument/2006/relationships/image" Target="../media/image830.png"/><Relationship Id="rId58" Type="http://schemas.openxmlformats.org/officeDocument/2006/relationships/customXml" Target="../ink/ink225.xml"/><Relationship Id="rId66" Type="http://schemas.openxmlformats.org/officeDocument/2006/relationships/image" Target="../media/image37.png"/><Relationship Id="rId5" Type="http://schemas.openxmlformats.org/officeDocument/2006/relationships/image" Target="../media/image57.png"/><Relationship Id="rId61" Type="http://schemas.openxmlformats.org/officeDocument/2006/relationships/image" Target="../media/image97.png"/><Relationship Id="rId19" Type="http://schemas.openxmlformats.org/officeDocument/2006/relationships/image" Target="../media/image640.png"/><Relationship Id="rId14" Type="http://schemas.openxmlformats.org/officeDocument/2006/relationships/customXml" Target="../ink/ink204.xml"/><Relationship Id="rId22" Type="http://schemas.openxmlformats.org/officeDocument/2006/relationships/customXml" Target="../ink/ink208.xml"/><Relationship Id="rId27" Type="http://schemas.openxmlformats.org/officeDocument/2006/relationships/image" Target="../media/image680.png"/><Relationship Id="rId30" Type="http://schemas.openxmlformats.org/officeDocument/2006/relationships/customXml" Target="../ink/ink212.xml"/><Relationship Id="rId35" Type="http://schemas.openxmlformats.org/officeDocument/2006/relationships/image" Target="../media/image740.png"/><Relationship Id="rId43" Type="http://schemas.openxmlformats.org/officeDocument/2006/relationships/image" Target="../media/image780.png"/><Relationship Id="rId48" Type="http://schemas.openxmlformats.org/officeDocument/2006/relationships/customXml" Target="../ink/ink220.xml"/><Relationship Id="rId56" Type="http://schemas.openxmlformats.org/officeDocument/2006/relationships/customXml" Target="../ink/ink224.xml"/><Relationship Id="rId64" Type="http://schemas.openxmlformats.org/officeDocument/2006/relationships/customXml" Target="../ink/ink228.xml"/><Relationship Id="rId8" Type="http://schemas.openxmlformats.org/officeDocument/2006/relationships/customXml" Target="../ink/ink201.xml"/><Relationship Id="rId51" Type="http://schemas.openxmlformats.org/officeDocument/2006/relationships/image" Target="../media/image820.png"/><Relationship Id="rId3" Type="http://schemas.openxmlformats.org/officeDocument/2006/relationships/slideLayout" Target="../slideLayouts/slideLayout2.xml"/><Relationship Id="rId12" Type="http://schemas.openxmlformats.org/officeDocument/2006/relationships/customXml" Target="../ink/ink203.xml"/><Relationship Id="rId17" Type="http://schemas.openxmlformats.org/officeDocument/2006/relationships/image" Target="../media/image630.png"/><Relationship Id="rId25" Type="http://schemas.openxmlformats.org/officeDocument/2006/relationships/image" Target="../media/image670.png"/><Relationship Id="rId33" Type="http://schemas.openxmlformats.org/officeDocument/2006/relationships/image" Target="../media/image94.emf"/><Relationship Id="rId38" Type="http://schemas.openxmlformats.org/officeDocument/2006/relationships/customXml" Target="../ink/ink215.xml"/><Relationship Id="rId46" Type="http://schemas.openxmlformats.org/officeDocument/2006/relationships/customXml" Target="../ink/ink219.xml"/><Relationship Id="rId59" Type="http://schemas.openxmlformats.org/officeDocument/2006/relationships/image" Target="../media/image96.png"/><Relationship Id="rId20" Type="http://schemas.openxmlformats.org/officeDocument/2006/relationships/customXml" Target="../ink/ink207.xml"/><Relationship Id="rId41" Type="http://schemas.openxmlformats.org/officeDocument/2006/relationships/image" Target="../media/image770.png"/><Relationship Id="rId54" Type="http://schemas.openxmlformats.org/officeDocument/2006/relationships/customXml" Target="../ink/ink223.xml"/><Relationship Id="rId62" Type="http://schemas.openxmlformats.org/officeDocument/2006/relationships/customXml" Target="../ink/ink227.xml"/><Relationship Id="rId1" Type="http://schemas.microsoft.com/office/2007/relationships/media" Target="../media/media6.m4a"/><Relationship Id="rId6" Type="http://schemas.openxmlformats.org/officeDocument/2006/relationships/customXml" Target="../ink/ink200.xml"/><Relationship Id="rId15" Type="http://schemas.openxmlformats.org/officeDocument/2006/relationships/image" Target="../media/image620.png"/><Relationship Id="rId23" Type="http://schemas.openxmlformats.org/officeDocument/2006/relationships/image" Target="../media/image660.png"/><Relationship Id="rId28" Type="http://schemas.openxmlformats.org/officeDocument/2006/relationships/customXml" Target="../ink/ink211.xml"/><Relationship Id="rId36" Type="http://schemas.openxmlformats.org/officeDocument/2006/relationships/customXml" Target="../ink/ink214.xml"/><Relationship Id="rId49" Type="http://schemas.openxmlformats.org/officeDocument/2006/relationships/image" Target="../media/image810.png"/><Relationship Id="rId57" Type="http://schemas.openxmlformats.org/officeDocument/2006/relationships/image" Target="../media/image95.png"/><Relationship Id="rId10" Type="http://schemas.openxmlformats.org/officeDocument/2006/relationships/customXml" Target="../ink/ink202.xml"/><Relationship Id="rId31" Type="http://schemas.openxmlformats.org/officeDocument/2006/relationships/image" Target="../media/image700.png"/><Relationship Id="rId44" Type="http://schemas.openxmlformats.org/officeDocument/2006/relationships/customXml" Target="../ink/ink218.xml"/><Relationship Id="rId52" Type="http://schemas.openxmlformats.org/officeDocument/2006/relationships/customXml" Target="../ink/ink222.xml"/><Relationship Id="rId60" Type="http://schemas.openxmlformats.org/officeDocument/2006/relationships/customXml" Target="../ink/ink226.xml"/><Relationship Id="rId65" Type="http://schemas.openxmlformats.org/officeDocument/2006/relationships/image" Target="../media/image99.png"/><Relationship Id="rId4" Type="http://schemas.openxmlformats.org/officeDocument/2006/relationships/customXml" Target="../ink/ink199.xml"/><Relationship Id="rId9" Type="http://schemas.openxmlformats.org/officeDocument/2006/relationships/image" Target="../media/image59.png"/><Relationship Id="rId13" Type="http://schemas.openxmlformats.org/officeDocument/2006/relationships/image" Target="../media/image61.png"/><Relationship Id="rId18" Type="http://schemas.openxmlformats.org/officeDocument/2006/relationships/customXml" Target="../ink/ink206.xml"/><Relationship Id="rId39" Type="http://schemas.openxmlformats.org/officeDocument/2006/relationships/image" Target="../media/image760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.png"/><Relationship Id="rId18" Type="http://schemas.openxmlformats.org/officeDocument/2006/relationships/customXml" Target="../ink/ink236.xml"/><Relationship Id="rId26" Type="http://schemas.openxmlformats.org/officeDocument/2006/relationships/customXml" Target="../ink/ink240.xml"/><Relationship Id="rId39" Type="http://schemas.openxmlformats.org/officeDocument/2006/relationships/image" Target="../media/image900.png"/><Relationship Id="rId21" Type="http://schemas.openxmlformats.org/officeDocument/2006/relationships/image" Target="../media/image650.png"/><Relationship Id="rId34" Type="http://schemas.openxmlformats.org/officeDocument/2006/relationships/customXml" Target="../ink/ink244.xml"/><Relationship Id="rId42" Type="http://schemas.openxmlformats.org/officeDocument/2006/relationships/customXml" Target="../ink/ink248.xml"/><Relationship Id="rId7" Type="http://schemas.openxmlformats.org/officeDocument/2006/relationships/image" Target="../media/image58.png"/><Relationship Id="rId2" Type="http://schemas.openxmlformats.org/officeDocument/2006/relationships/audio" Target="../media/media7.m4a"/><Relationship Id="rId16" Type="http://schemas.openxmlformats.org/officeDocument/2006/relationships/customXml" Target="../ink/ink235.xml"/><Relationship Id="rId20" Type="http://schemas.openxmlformats.org/officeDocument/2006/relationships/customXml" Target="../ink/ink237.xml"/><Relationship Id="rId29" Type="http://schemas.openxmlformats.org/officeDocument/2006/relationships/image" Target="../media/image690.png"/><Relationship Id="rId41" Type="http://schemas.openxmlformats.org/officeDocument/2006/relationships/image" Target="../media/image910.png"/><Relationship Id="rId1" Type="http://schemas.microsoft.com/office/2007/relationships/media" Target="../media/media7.m4a"/><Relationship Id="rId6" Type="http://schemas.openxmlformats.org/officeDocument/2006/relationships/customXml" Target="../ink/ink230.xml"/><Relationship Id="rId11" Type="http://schemas.openxmlformats.org/officeDocument/2006/relationships/image" Target="../media/image60.png"/><Relationship Id="rId24" Type="http://schemas.openxmlformats.org/officeDocument/2006/relationships/customXml" Target="../ink/ink239.xml"/><Relationship Id="rId32" Type="http://schemas.openxmlformats.org/officeDocument/2006/relationships/customXml" Target="../ink/ink243.xml"/><Relationship Id="rId37" Type="http://schemas.openxmlformats.org/officeDocument/2006/relationships/image" Target="../media/image890.png"/><Relationship Id="rId40" Type="http://schemas.openxmlformats.org/officeDocument/2006/relationships/customXml" Target="../ink/ink247.xml"/><Relationship Id="rId5" Type="http://schemas.openxmlformats.org/officeDocument/2006/relationships/image" Target="../media/image57.png"/><Relationship Id="rId15" Type="http://schemas.openxmlformats.org/officeDocument/2006/relationships/image" Target="../media/image620.png"/><Relationship Id="rId23" Type="http://schemas.openxmlformats.org/officeDocument/2006/relationships/image" Target="../media/image660.png"/><Relationship Id="rId28" Type="http://schemas.openxmlformats.org/officeDocument/2006/relationships/customXml" Target="../ink/ink241.xml"/><Relationship Id="rId36" Type="http://schemas.openxmlformats.org/officeDocument/2006/relationships/customXml" Target="../ink/ink245.xml"/><Relationship Id="rId10" Type="http://schemas.openxmlformats.org/officeDocument/2006/relationships/customXml" Target="../ink/ink232.xml"/><Relationship Id="rId19" Type="http://schemas.openxmlformats.org/officeDocument/2006/relationships/image" Target="../media/image640.png"/><Relationship Id="rId31" Type="http://schemas.openxmlformats.org/officeDocument/2006/relationships/image" Target="../media/image700.png"/><Relationship Id="rId44" Type="http://schemas.openxmlformats.org/officeDocument/2006/relationships/image" Target="../media/image37.png"/><Relationship Id="rId4" Type="http://schemas.openxmlformats.org/officeDocument/2006/relationships/customXml" Target="../ink/ink229.xml"/><Relationship Id="rId9" Type="http://schemas.openxmlformats.org/officeDocument/2006/relationships/image" Target="../media/image59.png"/><Relationship Id="rId14" Type="http://schemas.openxmlformats.org/officeDocument/2006/relationships/customXml" Target="../ink/ink234.xml"/><Relationship Id="rId22" Type="http://schemas.openxmlformats.org/officeDocument/2006/relationships/customXml" Target="../ink/ink238.xml"/><Relationship Id="rId27" Type="http://schemas.openxmlformats.org/officeDocument/2006/relationships/image" Target="../media/image680.png"/><Relationship Id="rId30" Type="http://schemas.openxmlformats.org/officeDocument/2006/relationships/customXml" Target="../ink/ink242.xml"/><Relationship Id="rId35" Type="http://schemas.openxmlformats.org/officeDocument/2006/relationships/image" Target="../media/image880.png"/><Relationship Id="rId43" Type="http://schemas.openxmlformats.org/officeDocument/2006/relationships/image" Target="../media/image920.png"/><Relationship Id="rId8" Type="http://schemas.openxmlformats.org/officeDocument/2006/relationships/customXml" Target="../ink/ink231.xml"/><Relationship Id="rId3" Type="http://schemas.openxmlformats.org/officeDocument/2006/relationships/slideLayout" Target="../slideLayouts/slideLayout2.xml"/><Relationship Id="rId12" Type="http://schemas.openxmlformats.org/officeDocument/2006/relationships/customXml" Target="../ink/ink233.xml"/><Relationship Id="rId17" Type="http://schemas.openxmlformats.org/officeDocument/2006/relationships/image" Target="../media/image630.png"/><Relationship Id="rId25" Type="http://schemas.openxmlformats.org/officeDocument/2006/relationships/image" Target="../media/image670.png"/><Relationship Id="rId33" Type="http://schemas.openxmlformats.org/officeDocument/2006/relationships/image" Target="../media/image870.png"/><Relationship Id="rId38" Type="http://schemas.openxmlformats.org/officeDocument/2006/relationships/customXml" Target="../ink/ink246.xml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60.xml"/><Relationship Id="rId21" Type="http://schemas.openxmlformats.org/officeDocument/2006/relationships/image" Target="../media/image101.png"/><Relationship Id="rId42" Type="http://schemas.openxmlformats.org/officeDocument/2006/relationships/customXml" Target="../ink/ink268.xml"/><Relationship Id="rId47" Type="http://schemas.openxmlformats.org/officeDocument/2006/relationships/image" Target="../media/image113.png"/><Relationship Id="rId63" Type="http://schemas.openxmlformats.org/officeDocument/2006/relationships/image" Target="../media/image121.png"/><Relationship Id="rId68" Type="http://schemas.openxmlformats.org/officeDocument/2006/relationships/customXml" Target="../ink/ink281.xml"/><Relationship Id="rId16" Type="http://schemas.openxmlformats.org/officeDocument/2006/relationships/customXml" Target="../ink/ink255.xml"/><Relationship Id="rId11" Type="http://schemas.openxmlformats.org/officeDocument/2006/relationships/image" Target="../media/image960.png"/><Relationship Id="rId24" Type="http://schemas.openxmlformats.org/officeDocument/2006/relationships/customXml" Target="../ink/ink259.xml"/><Relationship Id="rId32" Type="http://schemas.openxmlformats.org/officeDocument/2006/relationships/customXml" Target="../ink/ink263.xml"/><Relationship Id="rId37" Type="http://schemas.openxmlformats.org/officeDocument/2006/relationships/image" Target="../media/image108.png"/><Relationship Id="rId40" Type="http://schemas.openxmlformats.org/officeDocument/2006/relationships/customXml" Target="../ink/ink267.xml"/><Relationship Id="rId45" Type="http://schemas.openxmlformats.org/officeDocument/2006/relationships/image" Target="../media/image112.png"/><Relationship Id="rId53" Type="http://schemas.openxmlformats.org/officeDocument/2006/relationships/image" Target="../media/image116.png"/><Relationship Id="rId58" Type="http://schemas.openxmlformats.org/officeDocument/2006/relationships/customXml" Target="../ink/ink276.xml"/><Relationship Id="rId66" Type="http://schemas.openxmlformats.org/officeDocument/2006/relationships/customXml" Target="../ink/ink280.xml"/><Relationship Id="rId74" Type="http://schemas.openxmlformats.org/officeDocument/2006/relationships/customXml" Target="../ink/ink284.xml"/><Relationship Id="rId5" Type="http://schemas.openxmlformats.org/officeDocument/2006/relationships/image" Target="../media/image93.png"/><Relationship Id="rId61" Type="http://schemas.openxmlformats.org/officeDocument/2006/relationships/image" Target="../media/image120.png"/><Relationship Id="rId19" Type="http://schemas.openxmlformats.org/officeDocument/2006/relationships/image" Target="../media/image100.png"/><Relationship Id="rId14" Type="http://schemas.openxmlformats.org/officeDocument/2006/relationships/customXml" Target="../ink/ink254.xml"/><Relationship Id="rId22" Type="http://schemas.openxmlformats.org/officeDocument/2006/relationships/customXml" Target="../ink/ink258.xml"/><Relationship Id="rId27" Type="http://schemas.openxmlformats.org/officeDocument/2006/relationships/image" Target="../media/image104.png"/><Relationship Id="rId30" Type="http://schemas.openxmlformats.org/officeDocument/2006/relationships/customXml" Target="../ink/ink262.xml"/><Relationship Id="rId35" Type="http://schemas.openxmlformats.org/officeDocument/2006/relationships/image" Target="../media/image910.png"/><Relationship Id="rId43" Type="http://schemas.openxmlformats.org/officeDocument/2006/relationships/image" Target="../media/image111.png"/><Relationship Id="rId48" Type="http://schemas.openxmlformats.org/officeDocument/2006/relationships/customXml" Target="../ink/ink271.xml"/><Relationship Id="rId56" Type="http://schemas.openxmlformats.org/officeDocument/2006/relationships/customXml" Target="../ink/ink275.xml"/><Relationship Id="rId64" Type="http://schemas.openxmlformats.org/officeDocument/2006/relationships/customXml" Target="../ink/ink279.xml"/><Relationship Id="rId69" Type="http://schemas.openxmlformats.org/officeDocument/2006/relationships/image" Target="../media/image124.png"/><Relationship Id="rId77" Type="http://schemas.openxmlformats.org/officeDocument/2006/relationships/customXml" Target="../ink/ink285.xml"/><Relationship Id="rId8" Type="http://schemas.openxmlformats.org/officeDocument/2006/relationships/customXml" Target="../ink/ink251.xml"/><Relationship Id="rId51" Type="http://schemas.openxmlformats.org/officeDocument/2006/relationships/image" Target="../media/image115.png"/><Relationship Id="rId72" Type="http://schemas.openxmlformats.org/officeDocument/2006/relationships/customXml" Target="../ink/ink283.xml"/><Relationship Id="rId3" Type="http://schemas.openxmlformats.org/officeDocument/2006/relationships/slideLayout" Target="../slideLayouts/slideLayout2.xml"/><Relationship Id="rId12" Type="http://schemas.openxmlformats.org/officeDocument/2006/relationships/customXml" Target="../ink/ink253.xml"/><Relationship Id="rId17" Type="http://schemas.openxmlformats.org/officeDocument/2006/relationships/image" Target="../media/image990.png"/><Relationship Id="rId25" Type="http://schemas.openxmlformats.org/officeDocument/2006/relationships/image" Target="../media/image103.png"/><Relationship Id="rId33" Type="http://schemas.openxmlformats.org/officeDocument/2006/relationships/image" Target="../media/image107.png"/><Relationship Id="rId38" Type="http://schemas.openxmlformats.org/officeDocument/2006/relationships/customXml" Target="../ink/ink266.xml"/><Relationship Id="rId46" Type="http://schemas.openxmlformats.org/officeDocument/2006/relationships/customXml" Target="../ink/ink270.xml"/><Relationship Id="rId59" Type="http://schemas.openxmlformats.org/officeDocument/2006/relationships/image" Target="../media/image119.png"/><Relationship Id="rId67" Type="http://schemas.openxmlformats.org/officeDocument/2006/relationships/image" Target="../media/image123.png"/><Relationship Id="rId20" Type="http://schemas.openxmlformats.org/officeDocument/2006/relationships/customXml" Target="../ink/ink257.xml"/><Relationship Id="rId41" Type="http://schemas.openxmlformats.org/officeDocument/2006/relationships/image" Target="../media/image110.png"/><Relationship Id="rId54" Type="http://schemas.openxmlformats.org/officeDocument/2006/relationships/customXml" Target="../ink/ink274.xml"/><Relationship Id="rId62" Type="http://schemas.openxmlformats.org/officeDocument/2006/relationships/customXml" Target="../ink/ink278.xml"/><Relationship Id="rId70" Type="http://schemas.openxmlformats.org/officeDocument/2006/relationships/customXml" Target="../ink/ink282.xml"/><Relationship Id="rId75" Type="http://schemas.openxmlformats.org/officeDocument/2006/relationships/image" Target="../media/image127.png"/><Relationship Id="rId1" Type="http://schemas.microsoft.com/office/2007/relationships/media" Target="../media/media8.m4a"/><Relationship Id="rId6" Type="http://schemas.openxmlformats.org/officeDocument/2006/relationships/customXml" Target="../ink/ink250.xml"/><Relationship Id="rId15" Type="http://schemas.openxmlformats.org/officeDocument/2006/relationships/image" Target="../media/image980.png"/><Relationship Id="rId23" Type="http://schemas.openxmlformats.org/officeDocument/2006/relationships/image" Target="../media/image102.png"/><Relationship Id="rId28" Type="http://schemas.openxmlformats.org/officeDocument/2006/relationships/customXml" Target="../ink/ink261.xml"/><Relationship Id="rId36" Type="http://schemas.openxmlformats.org/officeDocument/2006/relationships/customXml" Target="../ink/ink265.xml"/><Relationship Id="rId49" Type="http://schemas.openxmlformats.org/officeDocument/2006/relationships/image" Target="../media/image114.png"/><Relationship Id="rId57" Type="http://schemas.openxmlformats.org/officeDocument/2006/relationships/image" Target="../media/image118.png"/><Relationship Id="rId10" Type="http://schemas.openxmlformats.org/officeDocument/2006/relationships/customXml" Target="../ink/ink252.xml"/><Relationship Id="rId31" Type="http://schemas.openxmlformats.org/officeDocument/2006/relationships/image" Target="../media/image106.png"/><Relationship Id="rId44" Type="http://schemas.openxmlformats.org/officeDocument/2006/relationships/customXml" Target="../ink/ink269.xml"/><Relationship Id="rId52" Type="http://schemas.openxmlformats.org/officeDocument/2006/relationships/customXml" Target="../ink/ink273.xml"/><Relationship Id="rId60" Type="http://schemas.openxmlformats.org/officeDocument/2006/relationships/customXml" Target="../ink/ink277.xml"/><Relationship Id="rId65" Type="http://schemas.openxmlformats.org/officeDocument/2006/relationships/image" Target="../media/image122.png"/><Relationship Id="rId73" Type="http://schemas.openxmlformats.org/officeDocument/2006/relationships/image" Target="../media/image126.png"/><Relationship Id="rId78" Type="http://schemas.openxmlformats.org/officeDocument/2006/relationships/image" Target="../media/image128.png"/><Relationship Id="rId4" Type="http://schemas.openxmlformats.org/officeDocument/2006/relationships/customXml" Target="../ink/ink249.xml"/><Relationship Id="rId9" Type="http://schemas.openxmlformats.org/officeDocument/2006/relationships/image" Target="../media/image950.png"/><Relationship Id="rId13" Type="http://schemas.openxmlformats.org/officeDocument/2006/relationships/image" Target="../media/image970.png"/><Relationship Id="rId18" Type="http://schemas.openxmlformats.org/officeDocument/2006/relationships/customXml" Target="../ink/ink256.xml"/><Relationship Id="rId39" Type="http://schemas.openxmlformats.org/officeDocument/2006/relationships/image" Target="../media/image109.png"/><Relationship Id="rId34" Type="http://schemas.openxmlformats.org/officeDocument/2006/relationships/customXml" Target="../ink/ink264.xml"/><Relationship Id="rId50" Type="http://schemas.openxmlformats.org/officeDocument/2006/relationships/customXml" Target="../ink/ink272.xml"/><Relationship Id="rId55" Type="http://schemas.openxmlformats.org/officeDocument/2006/relationships/image" Target="../media/image117.png"/><Relationship Id="rId76" Type="http://schemas.openxmlformats.org/officeDocument/2006/relationships/image" Target="../media/image37.png"/><Relationship Id="rId7" Type="http://schemas.openxmlformats.org/officeDocument/2006/relationships/image" Target="../media/image94.png"/><Relationship Id="rId71" Type="http://schemas.openxmlformats.org/officeDocument/2006/relationships/image" Target="../media/image125.png"/><Relationship Id="rId2" Type="http://schemas.openxmlformats.org/officeDocument/2006/relationships/audio" Target="../media/media8.m4a"/><Relationship Id="rId29" Type="http://schemas.openxmlformats.org/officeDocument/2006/relationships/image" Target="../media/image10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88.xml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10.png"/><Relationship Id="rId12" Type="http://schemas.openxmlformats.org/officeDocument/2006/relationships/image" Target="../media/image129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customXml" Target="../ink/ink287.xml"/><Relationship Id="rId11" Type="http://schemas.openxmlformats.org/officeDocument/2006/relationships/image" Target="../media/image124.png"/><Relationship Id="rId5" Type="http://schemas.openxmlformats.org/officeDocument/2006/relationships/image" Target="../media/image107.png"/><Relationship Id="rId10" Type="http://schemas.openxmlformats.org/officeDocument/2006/relationships/customXml" Target="../ink/ink289.xml"/><Relationship Id="rId4" Type="http://schemas.openxmlformats.org/officeDocument/2006/relationships/customXml" Target="../ink/ink286.xml"/><Relationship Id="rId9" Type="http://schemas.openxmlformats.org/officeDocument/2006/relationships/image" Target="../media/image1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277307-9291-4FD0-9632-031512ACA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Basics of phase-field brittle fracture model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4" name="Freihand 113">
                <a:extLst>
                  <a:ext uri="{FF2B5EF4-FFF2-40B4-BE49-F238E27FC236}">
                    <a16:creationId xmlns:a16="http://schemas.microsoft.com/office/drawing/2014/main" id="{AC79F55E-DC21-437F-8B21-256122332578}"/>
                  </a:ext>
                </a:extLst>
              </p14:cNvPr>
              <p14:cNvContentPartPr/>
              <p14:nvPr/>
            </p14:nvContentPartPr>
            <p14:xfrm>
              <a:off x="523549" y="2163606"/>
              <a:ext cx="475920" cy="272520"/>
            </p14:xfrm>
          </p:contentPart>
        </mc:Choice>
        <mc:Fallback xmlns="">
          <p:pic>
            <p:nvPicPr>
              <p:cNvPr id="114" name="Freihand 113">
                <a:extLst>
                  <a:ext uri="{FF2B5EF4-FFF2-40B4-BE49-F238E27FC236}">
                    <a16:creationId xmlns:a16="http://schemas.microsoft.com/office/drawing/2014/main" id="{AC79F55E-DC21-437F-8B21-25612233257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4542" y="2154966"/>
                <a:ext cx="493573" cy="29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5" name="Freihand 114">
                <a:extLst>
                  <a:ext uri="{FF2B5EF4-FFF2-40B4-BE49-F238E27FC236}">
                    <a16:creationId xmlns:a16="http://schemas.microsoft.com/office/drawing/2014/main" id="{43931A26-BED8-4A32-A47D-31AA9AA3E085}"/>
                  </a:ext>
                </a:extLst>
              </p14:cNvPr>
              <p14:cNvContentPartPr/>
              <p14:nvPr/>
            </p14:nvContentPartPr>
            <p14:xfrm>
              <a:off x="544429" y="1828086"/>
              <a:ext cx="400680" cy="246600"/>
            </p14:xfrm>
          </p:contentPart>
        </mc:Choice>
        <mc:Fallback xmlns="">
          <p:pic>
            <p:nvPicPr>
              <p:cNvPr id="115" name="Freihand 114">
                <a:extLst>
                  <a:ext uri="{FF2B5EF4-FFF2-40B4-BE49-F238E27FC236}">
                    <a16:creationId xmlns:a16="http://schemas.microsoft.com/office/drawing/2014/main" id="{43931A26-BED8-4A32-A47D-31AA9AA3E08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5789" y="1819086"/>
                <a:ext cx="418320" cy="26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0" name="Freihand 119">
                <a:extLst>
                  <a:ext uri="{FF2B5EF4-FFF2-40B4-BE49-F238E27FC236}">
                    <a16:creationId xmlns:a16="http://schemas.microsoft.com/office/drawing/2014/main" id="{44AD5C98-2A5D-4971-867A-D7BCBF8148E1}"/>
                  </a:ext>
                </a:extLst>
              </p14:cNvPr>
              <p14:cNvContentPartPr/>
              <p14:nvPr/>
            </p14:nvContentPartPr>
            <p14:xfrm>
              <a:off x="1128349" y="1929606"/>
              <a:ext cx="607680" cy="352440"/>
            </p14:xfrm>
          </p:contentPart>
        </mc:Choice>
        <mc:Fallback xmlns="">
          <p:pic>
            <p:nvPicPr>
              <p:cNvPr id="120" name="Freihand 119">
                <a:extLst>
                  <a:ext uri="{FF2B5EF4-FFF2-40B4-BE49-F238E27FC236}">
                    <a16:creationId xmlns:a16="http://schemas.microsoft.com/office/drawing/2014/main" id="{44AD5C98-2A5D-4971-867A-D7BCBF8148E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19349" y="1920615"/>
                <a:ext cx="625320" cy="3700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5" name="Freihand 134">
                <a:extLst>
                  <a:ext uri="{FF2B5EF4-FFF2-40B4-BE49-F238E27FC236}">
                    <a16:creationId xmlns:a16="http://schemas.microsoft.com/office/drawing/2014/main" id="{23629CDA-88AC-4781-9CE3-E00FAF535889}"/>
                  </a:ext>
                </a:extLst>
              </p14:cNvPr>
              <p14:cNvContentPartPr/>
              <p14:nvPr/>
            </p14:nvContentPartPr>
            <p14:xfrm>
              <a:off x="2715589" y="1859046"/>
              <a:ext cx="432000" cy="378000"/>
            </p14:xfrm>
          </p:contentPart>
        </mc:Choice>
        <mc:Fallback xmlns="">
          <p:pic>
            <p:nvPicPr>
              <p:cNvPr id="135" name="Freihand 134">
                <a:extLst>
                  <a:ext uri="{FF2B5EF4-FFF2-40B4-BE49-F238E27FC236}">
                    <a16:creationId xmlns:a16="http://schemas.microsoft.com/office/drawing/2014/main" id="{23629CDA-88AC-4781-9CE3-E00FAF53588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06596" y="1850046"/>
                <a:ext cx="449625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6" name="Freihand 135">
                <a:extLst>
                  <a:ext uri="{FF2B5EF4-FFF2-40B4-BE49-F238E27FC236}">
                    <a16:creationId xmlns:a16="http://schemas.microsoft.com/office/drawing/2014/main" id="{FC5A52EC-640A-4D46-9334-5BC79CBD8831}"/>
                  </a:ext>
                </a:extLst>
              </p14:cNvPr>
              <p14:cNvContentPartPr/>
              <p14:nvPr/>
            </p14:nvContentPartPr>
            <p14:xfrm>
              <a:off x="1882189" y="1588326"/>
              <a:ext cx="717120" cy="841680"/>
            </p14:xfrm>
          </p:contentPart>
        </mc:Choice>
        <mc:Fallback xmlns="">
          <p:pic>
            <p:nvPicPr>
              <p:cNvPr id="136" name="Freihand 135">
                <a:extLst>
                  <a:ext uri="{FF2B5EF4-FFF2-40B4-BE49-F238E27FC236}">
                    <a16:creationId xmlns:a16="http://schemas.microsoft.com/office/drawing/2014/main" id="{FC5A52EC-640A-4D46-9334-5BC79CBD883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873545" y="1579682"/>
                <a:ext cx="734769" cy="8593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4" name="Freihand 153">
                <a:extLst>
                  <a:ext uri="{FF2B5EF4-FFF2-40B4-BE49-F238E27FC236}">
                    <a16:creationId xmlns:a16="http://schemas.microsoft.com/office/drawing/2014/main" id="{A3E94A0A-A3FA-43CF-8FA0-BC6548249ACF}"/>
                  </a:ext>
                </a:extLst>
              </p14:cNvPr>
              <p14:cNvContentPartPr/>
              <p14:nvPr/>
            </p14:nvContentPartPr>
            <p14:xfrm>
              <a:off x="4820149" y="1820526"/>
              <a:ext cx="273240" cy="381960"/>
            </p14:xfrm>
          </p:contentPart>
        </mc:Choice>
        <mc:Fallback xmlns="">
          <p:pic>
            <p:nvPicPr>
              <p:cNvPr id="154" name="Freihand 153">
                <a:extLst>
                  <a:ext uri="{FF2B5EF4-FFF2-40B4-BE49-F238E27FC236}">
                    <a16:creationId xmlns:a16="http://schemas.microsoft.com/office/drawing/2014/main" id="{A3E94A0A-A3FA-43CF-8FA0-BC6548249AC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811149" y="1811526"/>
                <a:ext cx="290880" cy="39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1" name="Freihand 160">
                <a:extLst>
                  <a:ext uri="{FF2B5EF4-FFF2-40B4-BE49-F238E27FC236}">
                    <a16:creationId xmlns:a16="http://schemas.microsoft.com/office/drawing/2014/main" id="{94BC05AF-C03C-4627-ACF4-F12EA297B9FD}"/>
                  </a:ext>
                </a:extLst>
              </p14:cNvPr>
              <p14:cNvContentPartPr/>
              <p14:nvPr/>
            </p14:nvContentPartPr>
            <p14:xfrm>
              <a:off x="5525749" y="2041926"/>
              <a:ext cx="267480" cy="25920"/>
            </p14:xfrm>
          </p:contentPart>
        </mc:Choice>
        <mc:Fallback xmlns="">
          <p:pic>
            <p:nvPicPr>
              <p:cNvPr id="161" name="Freihand 160">
                <a:extLst>
                  <a:ext uri="{FF2B5EF4-FFF2-40B4-BE49-F238E27FC236}">
                    <a16:creationId xmlns:a16="http://schemas.microsoft.com/office/drawing/2014/main" id="{94BC05AF-C03C-4627-ACF4-F12EA297B9F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516749" y="2033286"/>
                <a:ext cx="285120" cy="4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63" name="Freihand 162">
                <a:extLst>
                  <a:ext uri="{FF2B5EF4-FFF2-40B4-BE49-F238E27FC236}">
                    <a16:creationId xmlns:a16="http://schemas.microsoft.com/office/drawing/2014/main" id="{7EEF29BD-7AFA-4406-A588-0CF21721FE5A}"/>
                  </a:ext>
                </a:extLst>
              </p14:cNvPr>
              <p14:cNvContentPartPr/>
              <p14:nvPr/>
            </p14:nvContentPartPr>
            <p14:xfrm>
              <a:off x="5553469" y="1721166"/>
              <a:ext cx="165600" cy="269640"/>
            </p14:xfrm>
          </p:contentPart>
        </mc:Choice>
        <mc:Fallback xmlns="">
          <p:pic>
            <p:nvPicPr>
              <p:cNvPr id="163" name="Freihand 162">
                <a:extLst>
                  <a:ext uri="{FF2B5EF4-FFF2-40B4-BE49-F238E27FC236}">
                    <a16:creationId xmlns:a16="http://schemas.microsoft.com/office/drawing/2014/main" id="{7EEF29BD-7AFA-4406-A588-0CF21721FE5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544829" y="1712178"/>
                <a:ext cx="183240" cy="2872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4" name="Freihand 163">
                <a:extLst>
                  <a:ext uri="{FF2B5EF4-FFF2-40B4-BE49-F238E27FC236}">
                    <a16:creationId xmlns:a16="http://schemas.microsoft.com/office/drawing/2014/main" id="{69685B18-B37E-4833-9FCA-A6DF246E5457}"/>
                  </a:ext>
                </a:extLst>
              </p14:cNvPr>
              <p14:cNvContentPartPr/>
              <p14:nvPr/>
            </p14:nvContentPartPr>
            <p14:xfrm>
              <a:off x="5217949" y="1911246"/>
              <a:ext cx="208080" cy="240840"/>
            </p14:xfrm>
          </p:contentPart>
        </mc:Choice>
        <mc:Fallback xmlns="">
          <p:pic>
            <p:nvPicPr>
              <p:cNvPr id="164" name="Freihand 163">
                <a:extLst>
                  <a:ext uri="{FF2B5EF4-FFF2-40B4-BE49-F238E27FC236}">
                    <a16:creationId xmlns:a16="http://schemas.microsoft.com/office/drawing/2014/main" id="{69685B18-B37E-4833-9FCA-A6DF246E545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209309" y="1902606"/>
                <a:ext cx="22572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8" name="Freihand 167">
                <a:extLst>
                  <a:ext uri="{FF2B5EF4-FFF2-40B4-BE49-F238E27FC236}">
                    <a16:creationId xmlns:a16="http://schemas.microsoft.com/office/drawing/2014/main" id="{E9E1E25C-1703-429F-9361-0E3524455D9A}"/>
                  </a:ext>
                </a:extLst>
              </p14:cNvPr>
              <p14:cNvContentPartPr/>
              <p14:nvPr/>
            </p14:nvContentPartPr>
            <p14:xfrm>
              <a:off x="5617549" y="2141646"/>
              <a:ext cx="174240" cy="205920"/>
            </p14:xfrm>
          </p:contentPart>
        </mc:Choice>
        <mc:Fallback xmlns="">
          <p:pic>
            <p:nvPicPr>
              <p:cNvPr id="168" name="Freihand 167">
                <a:extLst>
                  <a:ext uri="{FF2B5EF4-FFF2-40B4-BE49-F238E27FC236}">
                    <a16:creationId xmlns:a16="http://schemas.microsoft.com/office/drawing/2014/main" id="{E9E1E25C-1703-429F-9361-0E3524455D9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608549" y="2133006"/>
                <a:ext cx="191880" cy="22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72" name="Freihand 171">
                <a:extLst>
                  <a:ext uri="{FF2B5EF4-FFF2-40B4-BE49-F238E27FC236}">
                    <a16:creationId xmlns:a16="http://schemas.microsoft.com/office/drawing/2014/main" id="{BC3E63B9-2A84-4303-9900-9DFE43ABF37C}"/>
                  </a:ext>
                </a:extLst>
              </p14:cNvPr>
              <p14:cNvContentPartPr/>
              <p14:nvPr/>
            </p14:nvContentPartPr>
            <p14:xfrm>
              <a:off x="5939029" y="2088366"/>
              <a:ext cx="548280" cy="21240"/>
            </p14:xfrm>
          </p:contentPart>
        </mc:Choice>
        <mc:Fallback xmlns="">
          <p:pic>
            <p:nvPicPr>
              <p:cNvPr id="172" name="Freihand 171">
                <a:extLst>
                  <a:ext uri="{FF2B5EF4-FFF2-40B4-BE49-F238E27FC236}">
                    <a16:creationId xmlns:a16="http://schemas.microsoft.com/office/drawing/2014/main" id="{BC3E63B9-2A84-4303-9900-9DFE43ABF37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930389" y="2079726"/>
                <a:ext cx="565920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3" name="Freihand 172">
                <a:extLst>
                  <a:ext uri="{FF2B5EF4-FFF2-40B4-BE49-F238E27FC236}">
                    <a16:creationId xmlns:a16="http://schemas.microsoft.com/office/drawing/2014/main" id="{1DB2D237-718C-45F0-A39D-E9E2B4C55350}"/>
                  </a:ext>
                </a:extLst>
              </p14:cNvPr>
              <p14:cNvContentPartPr/>
              <p14:nvPr/>
            </p14:nvContentPartPr>
            <p14:xfrm>
              <a:off x="6062869" y="2183766"/>
              <a:ext cx="210960" cy="185040"/>
            </p14:xfrm>
          </p:contentPart>
        </mc:Choice>
        <mc:Fallback xmlns="">
          <p:pic>
            <p:nvPicPr>
              <p:cNvPr id="173" name="Freihand 172">
                <a:extLst>
                  <a:ext uri="{FF2B5EF4-FFF2-40B4-BE49-F238E27FC236}">
                    <a16:creationId xmlns:a16="http://schemas.microsoft.com/office/drawing/2014/main" id="{1DB2D237-718C-45F0-A39D-E9E2B4C55350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054229" y="2174766"/>
                <a:ext cx="228600" cy="20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5" name="Freihand 174">
                <a:extLst>
                  <a:ext uri="{FF2B5EF4-FFF2-40B4-BE49-F238E27FC236}">
                    <a16:creationId xmlns:a16="http://schemas.microsoft.com/office/drawing/2014/main" id="{F0D398C9-2A06-471F-8AD2-0FAE60D5B240}"/>
                  </a:ext>
                </a:extLst>
              </p14:cNvPr>
              <p14:cNvContentPartPr/>
              <p14:nvPr/>
            </p14:nvContentPartPr>
            <p14:xfrm>
              <a:off x="5887189" y="1718286"/>
              <a:ext cx="572040" cy="316080"/>
            </p14:xfrm>
          </p:contentPart>
        </mc:Choice>
        <mc:Fallback xmlns="">
          <p:pic>
            <p:nvPicPr>
              <p:cNvPr id="175" name="Freihand 174">
                <a:extLst>
                  <a:ext uri="{FF2B5EF4-FFF2-40B4-BE49-F238E27FC236}">
                    <a16:creationId xmlns:a16="http://schemas.microsoft.com/office/drawing/2014/main" id="{F0D398C9-2A06-471F-8AD2-0FAE60D5B24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878183" y="1709646"/>
                <a:ext cx="589691" cy="33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7" name="Freihand 186">
                <a:extLst>
                  <a:ext uri="{FF2B5EF4-FFF2-40B4-BE49-F238E27FC236}">
                    <a16:creationId xmlns:a16="http://schemas.microsoft.com/office/drawing/2014/main" id="{00129E97-B058-45FE-8BA4-3EA4BCABED1B}"/>
                  </a:ext>
                </a:extLst>
              </p14:cNvPr>
              <p14:cNvContentPartPr/>
              <p14:nvPr/>
            </p14:nvContentPartPr>
            <p14:xfrm>
              <a:off x="6625189" y="1825926"/>
              <a:ext cx="788760" cy="318960"/>
            </p14:xfrm>
          </p:contentPart>
        </mc:Choice>
        <mc:Fallback xmlns="">
          <p:pic>
            <p:nvPicPr>
              <p:cNvPr id="187" name="Freihand 186">
                <a:extLst>
                  <a:ext uri="{FF2B5EF4-FFF2-40B4-BE49-F238E27FC236}">
                    <a16:creationId xmlns:a16="http://schemas.microsoft.com/office/drawing/2014/main" id="{00129E97-B058-45FE-8BA4-3EA4BCABED1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616549" y="1817286"/>
                <a:ext cx="806400" cy="33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94" name="Freihand 193">
                <a:extLst>
                  <a:ext uri="{FF2B5EF4-FFF2-40B4-BE49-F238E27FC236}">
                    <a16:creationId xmlns:a16="http://schemas.microsoft.com/office/drawing/2014/main" id="{ECA73DDC-2FBB-4942-8735-C2DE5D756844}"/>
                  </a:ext>
                </a:extLst>
              </p14:cNvPr>
              <p14:cNvContentPartPr/>
              <p14:nvPr/>
            </p14:nvContentPartPr>
            <p14:xfrm>
              <a:off x="7515469" y="1681926"/>
              <a:ext cx="682200" cy="635040"/>
            </p14:xfrm>
          </p:contentPart>
        </mc:Choice>
        <mc:Fallback xmlns="">
          <p:pic>
            <p:nvPicPr>
              <p:cNvPr id="194" name="Freihand 193">
                <a:extLst>
                  <a:ext uri="{FF2B5EF4-FFF2-40B4-BE49-F238E27FC236}">
                    <a16:creationId xmlns:a16="http://schemas.microsoft.com/office/drawing/2014/main" id="{ECA73DDC-2FBB-4942-8735-C2DE5D756844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506469" y="1672926"/>
                <a:ext cx="699840" cy="65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5" name="Freihand 194">
                <a:extLst>
                  <a:ext uri="{FF2B5EF4-FFF2-40B4-BE49-F238E27FC236}">
                    <a16:creationId xmlns:a16="http://schemas.microsoft.com/office/drawing/2014/main" id="{D4966079-F9AA-44C8-BA2F-AE9869719ED1}"/>
                  </a:ext>
                </a:extLst>
              </p14:cNvPr>
              <p14:cNvContentPartPr/>
              <p14:nvPr/>
            </p14:nvContentPartPr>
            <p14:xfrm>
              <a:off x="699949" y="2892966"/>
              <a:ext cx="227520" cy="287640"/>
            </p14:xfrm>
          </p:contentPart>
        </mc:Choice>
        <mc:Fallback xmlns="">
          <p:pic>
            <p:nvPicPr>
              <p:cNvPr id="195" name="Freihand 194">
                <a:extLst>
                  <a:ext uri="{FF2B5EF4-FFF2-40B4-BE49-F238E27FC236}">
                    <a16:creationId xmlns:a16="http://schemas.microsoft.com/office/drawing/2014/main" id="{D4966079-F9AA-44C8-BA2F-AE9869719ED1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91309" y="2884326"/>
                <a:ext cx="24516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6" name="Freihand 195">
                <a:extLst>
                  <a:ext uri="{FF2B5EF4-FFF2-40B4-BE49-F238E27FC236}">
                    <a16:creationId xmlns:a16="http://schemas.microsoft.com/office/drawing/2014/main" id="{08F60498-7388-44A6-8F44-04C82A42B586}"/>
                  </a:ext>
                </a:extLst>
              </p14:cNvPr>
              <p14:cNvContentPartPr/>
              <p14:nvPr/>
            </p14:nvContentPartPr>
            <p14:xfrm>
              <a:off x="1120789" y="3009606"/>
              <a:ext cx="126720" cy="20880"/>
            </p14:xfrm>
          </p:contentPart>
        </mc:Choice>
        <mc:Fallback xmlns="">
          <p:pic>
            <p:nvPicPr>
              <p:cNvPr id="196" name="Freihand 195">
                <a:extLst>
                  <a:ext uri="{FF2B5EF4-FFF2-40B4-BE49-F238E27FC236}">
                    <a16:creationId xmlns:a16="http://schemas.microsoft.com/office/drawing/2014/main" id="{08F60498-7388-44A6-8F44-04C82A42B586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111789" y="3000606"/>
                <a:ext cx="14436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97" name="Freihand 196">
                <a:extLst>
                  <a:ext uri="{FF2B5EF4-FFF2-40B4-BE49-F238E27FC236}">
                    <a16:creationId xmlns:a16="http://schemas.microsoft.com/office/drawing/2014/main" id="{0D6F26EB-AE11-4EBC-8A44-4B86117FE751}"/>
                  </a:ext>
                </a:extLst>
              </p14:cNvPr>
              <p14:cNvContentPartPr/>
              <p14:nvPr/>
            </p14:nvContentPartPr>
            <p14:xfrm>
              <a:off x="1101709" y="3111846"/>
              <a:ext cx="177120" cy="26280"/>
            </p14:xfrm>
          </p:contentPart>
        </mc:Choice>
        <mc:Fallback xmlns="">
          <p:pic>
            <p:nvPicPr>
              <p:cNvPr id="197" name="Freihand 196">
                <a:extLst>
                  <a:ext uri="{FF2B5EF4-FFF2-40B4-BE49-F238E27FC236}">
                    <a16:creationId xmlns:a16="http://schemas.microsoft.com/office/drawing/2014/main" id="{0D6F26EB-AE11-4EBC-8A44-4B86117FE75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093069" y="3102846"/>
                <a:ext cx="19476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07" name="Freihand 206">
                <a:extLst>
                  <a:ext uri="{FF2B5EF4-FFF2-40B4-BE49-F238E27FC236}">
                    <a16:creationId xmlns:a16="http://schemas.microsoft.com/office/drawing/2014/main" id="{E4DA941A-2B9D-4DA0-B3D0-865E1F24579C}"/>
                  </a:ext>
                </a:extLst>
              </p14:cNvPr>
              <p14:cNvContentPartPr/>
              <p14:nvPr/>
            </p14:nvContentPartPr>
            <p14:xfrm>
              <a:off x="1429669" y="2991606"/>
              <a:ext cx="558720" cy="363600"/>
            </p14:xfrm>
          </p:contentPart>
        </mc:Choice>
        <mc:Fallback xmlns="">
          <p:pic>
            <p:nvPicPr>
              <p:cNvPr id="207" name="Freihand 206">
                <a:extLst>
                  <a:ext uri="{FF2B5EF4-FFF2-40B4-BE49-F238E27FC236}">
                    <a16:creationId xmlns:a16="http://schemas.microsoft.com/office/drawing/2014/main" id="{E4DA941A-2B9D-4DA0-B3D0-865E1F24579C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421029" y="2982606"/>
                <a:ext cx="576360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08" name="Freihand 207">
                <a:extLst>
                  <a:ext uri="{FF2B5EF4-FFF2-40B4-BE49-F238E27FC236}">
                    <a16:creationId xmlns:a16="http://schemas.microsoft.com/office/drawing/2014/main" id="{6324DD27-2365-4DF0-AA74-907458A4FE0E}"/>
                  </a:ext>
                </a:extLst>
              </p14:cNvPr>
              <p14:cNvContentPartPr/>
              <p14:nvPr/>
            </p14:nvContentPartPr>
            <p14:xfrm>
              <a:off x="1457749" y="2617926"/>
              <a:ext cx="474480" cy="318240"/>
            </p14:xfrm>
          </p:contentPart>
        </mc:Choice>
        <mc:Fallback xmlns="">
          <p:pic>
            <p:nvPicPr>
              <p:cNvPr id="208" name="Freihand 207">
                <a:extLst>
                  <a:ext uri="{FF2B5EF4-FFF2-40B4-BE49-F238E27FC236}">
                    <a16:creationId xmlns:a16="http://schemas.microsoft.com/office/drawing/2014/main" id="{6324DD27-2365-4DF0-AA74-907458A4FE0E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448749" y="2609286"/>
                <a:ext cx="49212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09" name="Freihand 208">
                <a:extLst>
                  <a:ext uri="{FF2B5EF4-FFF2-40B4-BE49-F238E27FC236}">
                    <a16:creationId xmlns:a16="http://schemas.microsoft.com/office/drawing/2014/main" id="{F30189A0-BCBD-4644-9E7B-84174F07BFED}"/>
                  </a:ext>
                </a:extLst>
              </p14:cNvPr>
              <p14:cNvContentPartPr/>
              <p14:nvPr/>
            </p14:nvContentPartPr>
            <p14:xfrm>
              <a:off x="2111509" y="2951286"/>
              <a:ext cx="167760" cy="17280"/>
            </p14:xfrm>
          </p:contentPart>
        </mc:Choice>
        <mc:Fallback xmlns="">
          <p:pic>
            <p:nvPicPr>
              <p:cNvPr id="209" name="Freihand 208">
                <a:extLst>
                  <a:ext uri="{FF2B5EF4-FFF2-40B4-BE49-F238E27FC236}">
                    <a16:creationId xmlns:a16="http://schemas.microsoft.com/office/drawing/2014/main" id="{F30189A0-BCBD-4644-9E7B-84174F07BFED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102509" y="2942286"/>
                <a:ext cx="185400" cy="3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10" name="Freihand 209">
                <a:extLst>
                  <a:ext uri="{FF2B5EF4-FFF2-40B4-BE49-F238E27FC236}">
                    <a16:creationId xmlns:a16="http://schemas.microsoft.com/office/drawing/2014/main" id="{D5493263-73C0-4313-B83C-6AF40F837767}"/>
                  </a:ext>
                </a:extLst>
              </p14:cNvPr>
              <p14:cNvContentPartPr/>
              <p14:nvPr/>
            </p14:nvContentPartPr>
            <p14:xfrm>
              <a:off x="2135269" y="3066486"/>
              <a:ext cx="156600" cy="18000"/>
            </p14:xfrm>
          </p:contentPart>
        </mc:Choice>
        <mc:Fallback xmlns="">
          <p:pic>
            <p:nvPicPr>
              <p:cNvPr id="210" name="Freihand 209">
                <a:extLst>
                  <a:ext uri="{FF2B5EF4-FFF2-40B4-BE49-F238E27FC236}">
                    <a16:creationId xmlns:a16="http://schemas.microsoft.com/office/drawing/2014/main" id="{D5493263-73C0-4313-B83C-6AF40F837767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126629" y="3057486"/>
                <a:ext cx="17424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24" name="Freihand 223">
                <a:extLst>
                  <a:ext uri="{FF2B5EF4-FFF2-40B4-BE49-F238E27FC236}">
                    <a16:creationId xmlns:a16="http://schemas.microsoft.com/office/drawing/2014/main" id="{779267EC-3E75-470A-AD45-0D430A816CB0}"/>
                  </a:ext>
                </a:extLst>
              </p14:cNvPr>
              <p14:cNvContentPartPr/>
              <p14:nvPr/>
            </p14:nvContentPartPr>
            <p14:xfrm>
              <a:off x="3140749" y="2627646"/>
              <a:ext cx="1212840" cy="522720"/>
            </p14:xfrm>
          </p:contentPart>
        </mc:Choice>
        <mc:Fallback xmlns="">
          <p:pic>
            <p:nvPicPr>
              <p:cNvPr id="224" name="Freihand 223">
                <a:extLst>
                  <a:ext uri="{FF2B5EF4-FFF2-40B4-BE49-F238E27FC236}">
                    <a16:creationId xmlns:a16="http://schemas.microsoft.com/office/drawing/2014/main" id="{779267EC-3E75-470A-AD45-0D430A816CB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132106" y="2618646"/>
                <a:ext cx="1230485" cy="54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25" name="Freihand 224">
                <a:extLst>
                  <a:ext uri="{FF2B5EF4-FFF2-40B4-BE49-F238E27FC236}">
                    <a16:creationId xmlns:a16="http://schemas.microsoft.com/office/drawing/2014/main" id="{0C2DD9B5-78FB-4226-8D06-D79230E4050B}"/>
                  </a:ext>
                </a:extLst>
              </p14:cNvPr>
              <p14:cNvContentPartPr/>
              <p14:nvPr/>
            </p14:nvContentPartPr>
            <p14:xfrm>
              <a:off x="2472949" y="2685246"/>
              <a:ext cx="557640" cy="517320"/>
            </p14:xfrm>
          </p:contentPart>
        </mc:Choice>
        <mc:Fallback xmlns="">
          <p:pic>
            <p:nvPicPr>
              <p:cNvPr id="225" name="Freihand 224">
                <a:extLst>
                  <a:ext uri="{FF2B5EF4-FFF2-40B4-BE49-F238E27FC236}">
                    <a16:creationId xmlns:a16="http://schemas.microsoft.com/office/drawing/2014/main" id="{0C2DD9B5-78FB-4226-8D06-D79230E4050B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463949" y="2676600"/>
                <a:ext cx="575280" cy="5349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42" name="Freihand 241">
                <a:extLst>
                  <a:ext uri="{FF2B5EF4-FFF2-40B4-BE49-F238E27FC236}">
                    <a16:creationId xmlns:a16="http://schemas.microsoft.com/office/drawing/2014/main" id="{0C59F631-C295-4ABD-8B2D-AD3C3C49E3FE}"/>
                  </a:ext>
                </a:extLst>
              </p14:cNvPr>
              <p14:cNvContentPartPr/>
              <p14:nvPr/>
            </p14:nvContentPartPr>
            <p14:xfrm>
              <a:off x="5436109" y="2851566"/>
              <a:ext cx="496080" cy="380160"/>
            </p14:xfrm>
          </p:contentPart>
        </mc:Choice>
        <mc:Fallback xmlns="">
          <p:pic>
            <p:nvPicPr>
              <p:cNvPr id="242" name="Freihand 241">
                <a:extLst>
                  <a:ext uri="{FF2B5EF4-FFF2-40B4-BE49-F238E27FC236}">
                    <a16:creationId xmlns:a16="http://schemas.microsoft.com/office/drawing/2014/main" id="{0C59F631-C295-4ABD-8B2D-AD3C3C49E3FE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427469" y="2842566"/>
                <a:ext cx="513720" cy="39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43" name="Freihand 242">
                <a:extLst>
                  <a:ext uri="{FF2B5EF4-FFF2-40B4-BE49-F238E27FC236}">
                    <a16:creationId xmlns:a16="http://schemas.microsoft.com/office/drawing/2014/main" id="{9D8ED4C5-42FE-487D-9C65-912770B3EEF8}"/>
                  </a:ext>
                </a:extLst>
              </p14:cNvPr>
              <p14:cNvContentPartPr/>
              <p14:nvPr/>
            </p14:nvContentPartPr>
            <p14:xfrm>
              <a:off x="5428909" y="2528646"/>
              <a:ext cx="504720" cy="259920"/>
            </p14:xfrm>
          </p:contentPart>
        </mc:Choice>
        <mc:Fallback xmlns="">
          <p:pic>
            <p:nvPicPr>
              <p:cNvPr id="243" name="Freihand 242">
                <a:extLst>
                  <a:ext uri="{FF2B5EF4-FFF2-40B4-BE49-F238E27FC236}">
                    <a16:creationId xmlns:a16="http://schemas.microsoft.com/office/drawing/2014/main" id="{9D8ED4C5-42FE-487D-9C65-912770B3EEF8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419909" y="2520006"/>
                <a:ext cx="522360" cy="27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44" name="Freihand 243">
                <a:extLst>
                  <a:ext uri="{FF2B5EF4-FFF2-40B4-BE49-F238E27FC236}">
                    <a16:creationId xmlns:a16="http://schemas.microsoft.com/office/drawing/2014/main" id="{B5114FD8-A76B-47AE-884A-6162F4DF8188}"/>
                  </a:ext>
                </a:extLst>
              </p14:cNvPr>
              <p14:cNvContentPartPr/>
              <p14:nvPr/>
            </p14:nvContentPartPr>
            <p14:xfrm>
              <a:off x="5147749" y="2762646"/>
              <a:ext cx="119160" cy="167400"/>
            </p14:xfrm>
          </p:contentPart>
        </mc:Choice>
        <mc:Fallback xmlns="">
          <p:pic>
            <p:nvPicPr>
              <p:cNvPr id="244" name="Freihand 243">
                <a:extLst>
                  <a:ext uri="{FF2B5EF4-FFF2-40B4-BE49-F238E27FC236}">
                    <a16:creationId xmlns:a16="http://schemas.microsoft.com/office/drawing/2014/main" id="{B5114FD8-A76B-47AE-884A-6162F4DF8188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138749" y="2754006"/>
                <a:ext cx="136800" cy="18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245" name="Freihand 244">
                <a:extLst>
                  <a:ext uri="{FF2B5EF4-FFF2-40B4-BE49-F238E27FC236}">
                    <a16:creationId xmlns:a16="http://schemas.microsoft.com/office/drawing/2014/main" id="{5F656170-1D5E-4C15-9E08-CBC6AE7A5493}"/>
                  </a:ext>
                </a:extLst>
              </p14:cNvPr>
              <p14:cNvContentPartPr/>
              <p14:nvPr/>
            </p14:nvContentPartPr>
            <p14:xfrm>
              <a:off x="4468429" y="2525406"/>
              <a:ext cx="550440" cy="694800"/>
            </p14:xfrm>
          </p:contentPart>
        </mc:Choice>
        <mc:Fallback xmlns="">
          <p:pic>
            <p:nvPicPr>
              <p:cNvPr id="245" name="Freihand 244">
                <a:extLst>
                  <a:ext uri="{FF2B5EF4-FFF2-40B4-BE49-F238E27FC236}">
                    <a16:creationId xmlns:a16="http://schemas.microsoft.com/office/drawing/2014/main" id="{5F656170-1D5E-4C15-9E08-CBC6AE7A5493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459783" y="2516411"/>
                <a:ext cx="568092" cy="7124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252" name="Freihand 251">
                <a:extLst>
                  <a:ext uri="{FF2B5EF4-FFF2-40B4-BE49-F238E27FC236}">
                    <a16:creationId xmlns:a16="http://schemas.microsoft.com/office/drawing/2014/main" id="{42F93883-6EC0-44E3-97F0-215248562FFF}"/>
                  </a:ext>
                </a:extLst>
              </p14:cNvPr>
              <p14:cNvContentPartPr/>
              <p14:nvPr/>
            </p14:nvContentPartPr>
            <p14:xfrm>
              <a:off x="3287989" y="1688406"/>
              <a:ext cx="1408320" cy="640080"/>
            </p14:xfrm>
          </p:contentPart>
        </mc:Choice>
        <mc:Fallback xmlns="">
          <p:pic>
            <p:nvPicPr>
              <p:cNvPr id="252" name="Freihand 251">
                <a:extLst>
                  <a:ext uri="{FF2B5EF4-FFF2-40B4-BE49-F238E27FC236}">
                    <a16:creationId xmlns:a16="http://schemas.microsoft.com/office/drawing/2014/main" id="{42F93883-6EC0-44E3-97F0-215248562FFF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3279349" y="1679766"/>
                <a:ext cx="1425960" cy="65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407" name="Freihand 406">
                <a:extLst>
                  <a:ext uri="{FF2B5EF4-FFF2-40B4-BE49-F238E27FC236}">
                    <a16:creationId xmlns:a16="http://schemas.microsoft.com/office/drawing/2014/main" id="{28760FD2-C14E-49DF-8283-4D804F996195}"/>
                  </a:ext>
                </a:extLst>
              </p14:cNvPr>
              <p14:cNvContentPartPr/>
              <p14:nvPr/>
            </p14:nvContentPartPr>
            <p14:xfrm>
              <a:off x="1184220" y="1852620"/>
              <a:ext cx="360" cy="360"/>
            </p14:xfrm>
          </p:contentPart>
        </mc:Choice>
        <mc:Fallback xmlns="">
          <p:pic>
            <p:nvPicPr>
              <p:cNvPr id="407" name="Freihand 406">
                <a:extLst>
                  <a:ext uri="{FF2B5EF4-FFF2-40B4-BE49-F238E27FC236}">
                    <a16:creationId xmlns:a16="http://schemas.microsoft.com/office/drawing/2014/main" id="{28760FD2-C14E-49DF-8283-4D804F996195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175580" y="18436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D70FAB76-31B1-4B50-8268-96776F157185}"/>
                  </a:ext>
                </a:extLst>
              </p14:cNvPr>
              <p14:cNvContentPartPr/>
              <p14:nvPr/>
            </p14:nvContentPartPr>
            <p14:xfrm>
              <a:off x="6902330" y="3079889"/>
              <a:ext cx="137880" cy="17280"/>
            </p14:xfrm>
          </p:contentPart>
        </mc:Choice>
        <mc:Fallback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D70FAB76-31B1-4B50-8268-96776F157185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893690" y="3071249"/>
                <a:ext cx="155520" cy="3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25" name="Freihand 24">
                <a:extLst>
                  <a:ext uri="{FF2B5EF4-FFF2-40B4-BE49-F238E27FC236}">
                    <a16:creationId xmlns:a16="http://schemas.microsoft.com/office/drawing/2014/main" id="{864D27ED-E281-425D-9080-244EC370AAD9}"/>
                  </a:ext>
                </a:extLst>
              </p14:cNvPr>
              <p14:cNvContentPartPr/>
              <p14:nvPr/>
            </p14:nvContentPartPr>
            <p14:xfrm>
              <a:off x="7133810" y="2499929"/>
              <a:ext cx="1125000" cy="588240"/>
            </p14:xfrm>
          </p:contentPart>
        </mc:Choice>
        <mc:Fallback>
          <p:pic>
            <p:nvPicPr>
              <p:cNvPr id="25" name="Freihand 24">
                <a:extLst>
                  <a:ext uri="{FF2B5EF4-FFF2-40B4-BE49-F238E27FC236}">
                    <a16:creationId xmlns:a16="http://schemas.microsoft.com/office/drawing/2014/main" id="{864D27ED-E281-425D-9080-244EC370AAD9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124810" y="2490929"/>
                <a:ext cx="1142640" cy="60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FE42C623-2B40-4B37-91FF-9191C8405AAF}"/>
                  </a:ext>
                </a:extLst>
              </p14:cNvPr>
              <p14:cNvContentPartPr/>
              <p14:nvPr/>
            </p14:nvContentPartPr>
            <p14:xfrm>
              <a:off x="6697490" y="2709809"/>
              <a:ext cx="332280" cy="330840"/>
            </p14:xfrm>
          </p:contentPart>
        </mc:Choice>
        <mc:Fallback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FE42C623-2B40-4B37-91FF-9191C8405AAF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688490" y="2701169"/>
                <a:ext cx="349920" cy="348480"/>
              </a:xfrm>
              <a:prstGeom prst="rect">
                <a:avLst/>
              </a:prstGeom>
            </p:spPr>
          </p:pic>
        </mc:Fallback>
      </mc:AlternateContent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04B714A1-3CBF-445C-A997-DEA0DDAD45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47" name="Freihand 46">
                <a:extLst>
                  <a:ext uri="{FF2B5EF4-FFF2-40B4-BE49-F238E27FC236}">
                    <a16:creationId xmlns:a16="http://schemas.microsoft.com/office/drawing/2014/main" id="{AB87E0B8-E567-4B1E-9F96-33EFDB3D7F6C}"/>
                  </a:ext>
                </a:extLst>
              </p14:cNvPr>
              <p14:cNvContentPartPr/>
              <p14:nvPr/>
            </p14:nvContentPartPr>
            <p14:xfrm>
              <a:off x="420176" y="3521249"/>
              <a:ext cx="696240" cy="276840"/>
            </p14:xfrm>
          </p:contentPart>
        </mc:Choice>
        <mc:Fallback>
          <p:pic>
            <p:nvPicPr>
              <p:cNvPr id="47" name="Freihand 46">
                <a:extLst>
                  <a:ext uri="{FF2B5EF4-FFF2-40B4-BE49-F238E27FC236}">
                    <a16:creationId xmlns:a16="http://schemas.microsoft.com/office/drawing/2014/main" id="{AB87E0B8-E567-4B1E-9F96-33EFDB3D7F6C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11176" y="3512609"/>
                <a:ext cx="713880" cy="29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48" name="Freihand 47">
                <a:extLst>
                  <a:ext uri="{FF2B5EF4-FFF2-40B4-BE49-F238E27FC236}">
                    <a16:creationId xmlns:a16="http://schemas.microsoft.com/office/drawing/2014/main" id="{9775ABE4-F0E0-4945-87C4-605B43E13281}"/>
                  </a:ext>
                </a:extLst>
              </p14:cNvPr>
              <p14:cNvContentPartPr/>
              <p14:nvPr/>
            </p14:nvContentPartPr>
            <p14:xfrm>
              <a:off x="1204616" y="3568769"/>
              <a:ext cx="86040" cy="196560"/>
            </p14:xfrm>
          </p:contentPart>
        </mc:Choice>
        <mc:Fallback>
          <p:pic>
            <p:nvPicPr>
              <p:cNvPr id="48" name="Freihand 47">
                <a:extLst>
                  <a:ext uri="{FF2B5EF4-FFF2-40B4-BE49-F238E27FC236}">
                    <a16:creationId xmlns:a16="http://schemas.microsoft.com/office/drawing/2014/main" id="{9775ABE4-F0E0-4945-87C4-605B43E13281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195976" y="3559769"/>
                <a:ext cx="103680" cy="21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51" name="Freihand 50">
                <a:extLst>
                  <a:ext uri="{FF2B5EF4-FFF2-40B4-BE49-F238E27FC236}">
                    <a16:creationId xmlns:a16="http://schemas.microsoft.com/office/drawing/2014/main" id="{66B247A8-05DF-4155-990A-7C036ACD83A4}"/>
                  </a:ext>
                </a:extLst>
              </p14:cNvPr>
              <p14:cNvContentPartPr/>
              <p14:nvPr/>
            </p14:nvContentPartPr>
            <p14:xfrm>
              <a:off x="787736" y="3230369"/>
              <a:ext cx="135000" cy="189000"/>
            </p14:xfrm>
          </p:contentPart>
        </mc:Choice>
        <mc:Fallback>
          <p:pic>
            <p:nvPicPr>
              <p:cNvPr id="51" name="Freihand 50">
                <a:extLst>
                  <a:ext uri="{FF2B5EF4-FFF2-40B4-BE49-F238E27FC236}">
                    <a16:creationId xmlns:a16="http://schemas.microsoft.com/office/drawing/2014/main" id="{66B247A8-05DF-4155-990A-7C036ACD83A4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779096" y="3221713"/>
                <a:ext cx="152640" cy="20667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55527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27751">
        <p:fade/>
      </p:transition>
    </mc:Choice>
    <mc:Fallback>
      <p:transition advTm="2277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4228" x="3419475" y="4106863"/>
          <p14:tracePt t="14536" x="3459163" y="4083050"/>
          <p14:tracePt t="14544" x="3500438" y="4067175"/>
          <p14:tracePt t="14551" x="3627438" y="4035425"/>
          <p14:tracePt t="14559" x="3730625" y="3971925"/>
          <p14:tracePt t="14567" x="3810000" y="3898900"/>
          <p14:tracePt t="14575" x="3906838" y="3843338"/>
          <p14:tracePt t="14584" x="4041775" y="3740150"/>
          <p14:tracePt t="14591" x="4217988" y="3595688"/>
          <p14:tracePt t="14601" x="4448175" y="3476625"/>
          <p14:tracePt t="14607" x="4543425" y="3325813"/>
          <p14:tracePt t="14615" x="4687888" y="3197225"/>
          <p14:tracePt t="14623" x="4838700" y="3086100"/>
          <p14:tracePt t="14631" x="4910138" y="2998788"/>
          <p14:tracePt t="14639" x="4991100" y="2951163"/>
          <p14:tracePt t="14647" x="5054600" y="2901950"/>
          <p14:tracePt t="14655" x="5126038" y="2806700"/>
          <p14:tracePt t="14663" x="5173663" y="2767013"/>
          <p14:tracePt t="14671" x="5229225" y="2743200"/>
          <p14:tracePt t="14679" x="5300663" y="2647950"/>
          <p14:tracePt t="14687" x="5349875" y="2632075"/>
          <p14:tracePt t="14695" x="5413375" y="2576513"/>
          <p14:tracePt t="14703" x="5453063" y="2543175"/>
          <p14:tracePt t="14711" x="5500688" y="2519363"/>
          <p14:tracePt t="14719" x="5556250" y="2471738"/>
          <p14:tracePt t="14727" x="5595938" y="2439988"/>
          <p14:tracePt t="14736" x="5643563" y="2416175"/>
          <p14:tracePt t="14743" x="5667375" y="2400300"/>
          <p14:tracePt t="14752" x="5708650" y="2368550"/>
          <p14:tracePt t="14759" x="5756275" y="2352675"/>
          <p14:tracePt t="14768" x="5843588" y="2328863"/>
          <p14:tracePt t="14775" x="5875338" y="2312988"/>
          <p14:tracePt t="14784" x="5922963" y="2297113"/>
          <p14:tracePt t="14791" x="6043613" y="2265363"/>
          <p14:tracePt t="14802" x="6115050" y="2249488"/>
          <p14:tracePt t="14807" x="6130925" y="2233613"/>
          <p14:tracePt t="14817" x="6154738" y="2216150"/>
          <p14:tracePt t="14823" x="6170613" y="2208213"/>
          <p14:tracePt t="14831" x="6186488" y="2200275"/>
          <p14:tracePt t="14839" x="6194425" y="2192338"/>
          <p14:tracePt t="14847" x="6202363" y="2184400"/>
          <p14:tracePt t="14871" x="6210300" y="2176463"/>
          <p14:tracePt t="14887" x="6218238" y="2176463"/>
          <p14:tracePt t="14895" x="6218238" y="2168525"/>
          <p14:tracePt t="14924" x="6226175" y="2168525"/>
          <p14:tracePt t="14935" x="6226175" y="2160588"/>
          <p14:tracePt t="14943" x="6234113" y="2152650"/>
          <p14:tracePt t="14952" x="6234113" y="2144713"/>
          <p14:tracePt t="14969" x="6234113" y="2136775"/>
          <p14:tracePt t="14983" x="6234113" y="2128838"/>
          <p14:tracePt t="15001" x="6234113" y="2120900"/>
          <p14:tracePt t="15007" x="6234113" y="2105025"/>
          <p14:tracePt t="15017" x="6234113" y="2089150"/>
          <p14:tracePt t="15023" x="6234113" y="2017713"/>
          <p14:tracePt t="15031" x="6234113" y="1946275"/>
          <p14:tracePt t="15039" x="6234113" y="1930400"/>
          <p14:tracePt t="15047" x="6234113" y="1881188"/>
          <p14:tracePt t="15055" x="6226175" y="1865313"/>
          <p14:tracePt t="15063" x="6226175" y="1857375"/>
          <p14:tracePt t="15075" x="6226175" y="1841500"/>
          <p14:tracePt t="15080" x="6226175" y="1833563"/>
          <p14:tracePt t="15087" x="6218238" y="1833563"/>
          <p14:tracePt t="15095" x="6218238" y="1825625"/>
          <p14:tracePt t="15103" x="6218238" y="1817688"/>
          <p14:tracePt t="15175" x="6210300" y="1817688"/>
          <p14:tracePt t="15183" x="6194425" y="1817688"/>
          <p14:tracePt t="15191" x="6186488" y="1817688"/>
          <p14:tracePt t="15207" x="6178550" y="1825625"/>
          <p14:tracePt t="15215" x="6170613" y="1833563"/>
          <p14:tracePt t="15232" x="6162675" y="1849438"/>
          <p14:tracePt t="15239" x="6154738" y="1849438"/>
          <p14:tracePt t="15247" x="6146800" y="1857375"/>
          <p14:tracePt t="15263" x="6138863" y="1873250"/>
          <p14:tracePt t="15280" x="6138863" y="1881188"/>
          <p14:tracePt t="15287" x="6130925" y="1881188"/>
          <p14:tracePt t="15311" x="6122988" y="1881188"/>
          <p14:tracePt t="15319" x="6122988" y="1890713"/>
          <p14:tracePt t="15419" x="6115050" y="1906588"/>
          <p14:tracePt t="15432" x="6115050" y="1922463"/>
          <p14:tracePt t="15455" x="6107113" y="1930400"/>
          <p14:tracePt t="15471" x="6107113" y="1938338"/>
          <p14:tracePt t="15487" x="6107113" y="1954213"/>
          <p14:tracePt t="15496" x="6107113" y="1962150"/>
          <p14:tracePt t="15511" x="6107113" y="1970088"/>
          <p14:tracePt t="15531" x="6107113" y="1978025"/>
          <p14:tracePt t="15684" x="6099175" y="1985963"/>
          <p14:tracePt t="15696" x="6091238" y="2001838"/>
          <p14:tracePt t="15712" x="6083300" y="2001838"/>
          <p14:tracePt t="15720" x="6083300" y="2009775"/>
          <p14:tracePt t="15735" x="6067425" y="2017713"/>
          <p14:tracePt t="15743" x="6067425" y="2025650"/>
          <p14:tracePt t="15767" x="6059488" y="2025650"/>
          <p14:tracePt t="15800" x="6051550" y="2025650"/>
          <p14:tracePt t="16015" x="6051550" y="2017713"/>
          <p14:tracePt t="16055" x="6051550" y="2009775"/>
          <p14:tracePt t="16071" x="6051550" y="2001838"/>
          <p14:tracePt t="16088" x="6043613" y="1993900"/>
          <p14:tracePt t="16104" x="6043613" y="1985963"/>
          <p14:tracePt t="16127" x="6043613" y="1978025"/>
          <p14:tracePt t="16151" x="6043613" y="1970088"/>
          <p14:tracePt t="16161" x="6043613" y="1962150"/>
          <p14:tracePt t="16167" x="6043613" y="1954213"/>
          <p14:tracePt t="16483" x="6034088" y="1962150"/>
          <p14:tracePt t="16490" x="6034088" y="1970088"/>
          <p14:tracePt t="16496" x="6026150" y="1985963"/>
          <p14:tracePt t="16511" x="6026150" y="1993900"/>
          <p14:tracePt t="16527" x="6026150" y="2009775"/>
          <p14:tracePt t="16535" x="6018213" y="2009775"/>
          <p14:tracePt t="16543" x="6018213" y="2017713"/>
          <p14:tracePt t="23812" x="6010275" y="2017713"/>
          <p14:tracePt t="23851" x="6010275" y="2025650"/>
          <p14:tracePt t="23876" x="6010275" y="2033588"/>
          <p14:tracePt t="23884" x="6002338" y="2041525"/>
          <p14:tracePt t="23903" x="6002338" y="2049463"/>
          <p14:tracePt t="23926" x="6002338" y="2057400"/>
          <p14:tracePt t="23931" x="6002338" y="2065338"/>
          <p14:tracePt t="23947" x="6002338" y="2073275"/>
          <p14:tracePt t="23955" x="5994400" y="2073275"/>
          <p14:tracePt t="24031" x="5994400" y="2081213"/>
          <p14:tracePt t="28036" x="5994400" y="2073275"/>
          <p14:tracePt t="28043" x="5986463" y="2065338"/>
          <p14:tracePt t="28052" x="5962650" y="2057400"/>
          <p14:tracePt t="28059" x="5946775" y="2041525"/>
          <p14:tracePt t="28067" x="5922963" y="2033588"/>
          <p14:tracePt t="28075" x="5883275" y="2017713"/>
          <p14:tracePt t="28083" x="5843588" y="2009775"/>
          <p14:tracePt t="28091" x="5756275" y="1985963"/>
          <p14:tracePt t="28099" x="5716588" y="1978025"/>
          <p14:tracePt t="28111" x="5643563" y="1970088"/>
          <p14:tracePt t="28115" x="5619750" y="1962150"/>
          <p14:tracePt t="28123" x="5588000" y="1954213"/>
          <p14:tracePt t="28131" x="5540375" y="1938338"/>
          <p14:tracePt t="28139" x="5532438" y="1938338"/>
          <p14:tracePt t="28147" x="5508625" y="1938338"/>
          <p14:tracePt t="28156" x="5492750" y="1938338"/>
          <p14:tracePt t="28163" x="5484813" y="1938338"/>
          <p14:tracePt t="28171" x="5468938" y="1938338"/>
          <p14:tracePt t="28179" x="5453063" y="1938338"/>
          <p14:tracePt t="28187" x="5437188" y="1938338"/>
          <p14:tracePt t="28195" x="5421313" y="1938338"/>
          <p14:tracePt t="28203" x="5405438" y="1938338"/>
          <p14:tracePt t="28211" x="5381625" y="1938338"/>
          <p14:tracePt t="28220" x="5349875" y="1938338"/>
          <p14:tracePt t="28227" x="5276850" y="1938338"/>
          <p14:tracePt t="28235" x="5253038" y="1938338"/>
          <p14:tracePt t="28243" x="5221288" y="1938338"/>
          <p14:tracePt t="28253" x="5205413" y="1930400"/>
          <p14:tracePt t="28263" x="5181600" y="1930400"/>
          <p14:tracePt t="28267" x="5149850" y="1930400"/>
          <p14:tracePt t="28275" x="5126038" y="1930400"/>
          <p14:tracePt t="28284" x="5102225" y="1930400"/>
          <p14:tracePt t="28299" x="5094288" y="1930400"/>
          <p14:tracePt t="28307" x="5086350" y="1930400"/>
          <p14:tracePt t="28315" x="5078413" y="1930400"/>
          <p14:tracePt t="28323" x="5070475" y="1930400"/>
          <p14:tracePt t="28341" x="5054600" y="1922463"/>
          <p14:tracePt t="28349" x="5038725" y="1922463"/>
          <p14:tracePt t="28364" x="5006975" y="1906588"/>
          <p14:tracePt t="28373" x="4991100" y="1898650"/>
          <p14:tracePt t="28379" x="4943475" y="1881188"/>
          <p14:tracePt t="28387" x="4902200" y="1873250"/>
          <p14:tracePt t="28396" x="4862513" y="1865313"/>
          <p14:tracePt t="28403" x="4775200" y="1849438"/>
          <p14:tracePt t="28415" x="4759325" y="1849438"/>
          <p14:tracePt t="28419" x="4735513" y="1841500"/>
          <p14:tracePt t="28427" x="4727575" y="1841500"/>
          <p14:tracePt t="28435" x="4719638" y="1841500"/>
          <p14:tracePt t="28444" x="4711700" y="1841500"/>
          <p14:tracePt t="28451" x="4703763" y="1833563"/>
          <p14:tracePt t="28459" x="4695825" y="1833563"/>
          <p14:tracePt t="28467" x="4687888" y="1833563"/>
          <p14:tracePt t="28475" x="4679950" y="1833563"/>
          <p14:tracePt t="28483" x="4672013" y="1833563"/>
          <p14:tracePt t="28491" x="4664075" y="1833563"/>
          <p14:tracePt t="28499" x="4656138" y="1833563"/>
          <p14:tracePt t="28507" x="4640263" y="1833563"/>
          <p14:tracePt t="28515" x="4624388" y="1833563"/>
          <p14:tracePt t="28524" x="4600575" y="1833563"/>
          <p14:tracePt t="28531" x="4567238" y="1833563"/>
          <p14:tracePt t="28540" x="4551363" y="1833563"/>
          <p14:tracePt t="28548" x="4503738" y="1833563"/>
          <p14:tracePt t="28561" x="4471988" y="1833563"/>
          <p14:tracePt t="28568" x="4456113" y="1825625"/>
          <p14:tracePt t="28573" x="4400550" y="1825625"/>
          <p14:tracePt t="28580" x="4384675" y="1825625"/>
          <p14:tracePt t="28587" x="4344988" y="1825625"/>
          <p14:tracePt t="28596" x="4321175" y="1825625"/>
          <p14:tracePt t="28603" x="4305300" y="1825625"/>
          <p14:tracePt t="28611" x="4289425" y="1825625"/>
          <p14:tracePt t="28619" x="4265613" y="1817688"/>
          <p14:tracePt t="28628" x="4249738" y="1817688"/>
          <p14:tracePt t="28635" x="4233863" y="1817688"/>
          <p14:tracePt t="28644" x="4184650" y="1817688"/>
          <p14:tracePt t="28651" x="4160838" y="1817688"/>
          <p14:tracePt t="28659" x="4121150" y="1817688"/>
          <p14:tracePt t="28667" x="4073525" y="1817688"/>
          <p14:tracePt t="28675" x="4041775" y="1817688"/>
          <p14:tracePt t="28683" x="3962400" y="1825625"/>
          <p14:tracePt t="28692" x="3938588" y="1825625"/>
          <p14:tracePt t="28699" x="3922713" y="1825625"/>
          <p14:tracePt t="28708" x="3914775" y="1825625"/>
          <p14:tracePt t="28720" x="3898900" y="1825625"/>
          <p14:tracePt t="28742" x="3890963" y="1825625"/>
          <p14:tracePt t="28771" x="3883025" y="1833563"/>
          <p14:tracePt t="28787" x="3883025" y="1841500"/>
          <p14:tracePt t="28803" x="3875088" y="1841500"/>
          <p14:tracePt t="28811" x="3867150" y="1849438"/>
          <p14:tracePt t="28819" x="3867150" y="1857375"/>
          <p14:tracePt t="28827" x="3867150" y="1865313"/>
          <p14:tracePt t="28835" x="3859213" y="1881188"/>
          <p14:tracePt t="28843" x="3851275" y="1890713"/>
          <p14:tracePt t="28851" x="3843338" y="1906588"/>
          <p14:tracePt t="28859" x="3843338" y="1946275"/>
          <p14:tracePt t="28875" x="3825875" y="2001838"/>
          <p14:tracePt t="28883" x="3825875" y="2017713"/>
          <p14:tracePt t="28891" x="3817938" y="2065338"/>
          <p14:tracePt t="28899" x="3817938" y="2089150"/>
          <p14:tracePt t="28908" x="3817938" y="2105025"/>
          <p14:tracePt t="28915" x="3817938" y="2152650"/>
          <p14:tracePt t="28925" x="3817938" y="2168525"/>
          <p14:tracePt t="28931" x="3817938" y="2184400"/>
          <p14:tracePt t="28940" x="3817938" y="2192338"/>
          <p14:tracePt t="28956" x="3817938" y="2200275"/>
          <p14:tracePt t="28963" x="3825875" y="2200275"/>
          <p14:tracePt t="28972" x="3825875" y="2208213"/>
          <p14:tracePt t="28979" x="3833813" y="2216150"/>
          <p14:tracePt t="28995" x="3843338" y="2216150"/>
          <p14:tracePt t="29003" x="3851275" y="2216150"/>
          <p14:tracePt t="29011" x="3859213" y="2224088"/>
          <p14:tracePt t="29019" x="3867150" y="2224088"/>
          <p14:tracePt t="29027" x="3883025" y="2233613"/>
          <p14:tracePt t="29035" x="3906838" y="2241550"/>
          <p14:tracePt t="29043" x="3914775" y="2241550"/>
          <p14:tracePt t="29051" x="3930650" y="2241550"/>
          <p14:tracePt t="29059" x="3946525" y="2241550"/>
          <p14:tracePt t="29067" x="3962400" y="2241550"/>
          <p14:tracePt t="29075" x="4002088" y="2241550"/>
          <p14:tracePt t="29083" x="4010025" y="2241550"/>
          <p14:tracePt t="29091" x="4041775" y="2241550"/>
          <p14:tracePt t="29099" x="4057650" y="2241550"/>
          <p14:tracePt t="29107" x="4073525" y="2249488"/>
          <p14:tracePt t="29115" x="4105275" y="2249488"/>
          <p14:tracePt t="29123" x="4144963" y="2249488"/>
          <p14:tracePt t="29131" x="4168775" y="2249488"/>
          <p14:tracePt t="29139" x="4200525" y="2249488"/>
          <p14:tracePt t="29147" x="4249738" y="2249488"/>
          <p14:tracePt t="29155" x="4329113" y="2249488"/>
          <p14:tracePt t="29163" x="4392613" y="2249488"/>
          <p14:tracePt t="29172" x="4471988" y="2249488"/>
          <p14:tracePt t="29179" x="4584700" y="2249488"/>
          <p14:tracePt t="29188" x="4616450" y="2249488"/>
          <p14:tracePt t="29195" x="4719638" y="2249488"/>
          <p14:tracePt t="29203" x="4775200" y="2241550"/>
          <p14:tracePt t="29211" x="4791075" y="2241550"/>
          <p14:tracePt t="29219" x="4806950" y="2233613"/>
          <p14:tracePt t="29227" x="4814888" y="2224088"/>
          <p14:tracePt t="29237" x="4830763" y="2216150"/>
          <p14:tracePt t="29244" x="4838700" y="2208213"/>
          <p14:tracePt t="29254" x="4886325" y="2192338"/>
          <p14:tracePt t="29261" x="4926013" y="2160588"/>
          <p14:tracePt t="29267" x="4951413" y="2128838"/>
          <p14:tracePt t="29275" x="4975225" y="2105025"/>
          <p14:tracePt t="29284" x="5014913" y="2073275"/>
          <p14:tracePt t="29292" x="5030788" y="2057400"/>
          <p14:tracePt t="29301" x="5054600" y="2041525"/>
          <p14:tracePt t="29309" x="5062538" y="2025650"/>
          <p14:tracePt t="29315" x="5078413" y="2017713"/>
          <p14:tracePt t="29323" x="5078413" y="2001838"/>
          <p14:tracePt t="29332" x="5086350" y="1985963"/>
          <p14:tracePt t="29340" x="5086350" y="1970088"/>
          <p14:tracePt t="29347" x="5086350" y="1962150"/>
          <p14:tracePt t="29358" x="5086350" y="1946275"/>
          <p14:tracePt t="29372" x="5086350" y="1938338"/>
          <p14:tracePt t="29380" x="5086350" y="1922463"/>
          <p14:tracePt t="29390" x="5086350" y="1906588"/>
          <p14:tracePt t="29395" x="5070475" y="1898650"/>
          <p14:tracePt t="29403" x="5070475" y="1873250"/>
          <p14:tracePt t="29411" x="5070475" y="1865313"/>
          <p14:tracePt t="29420" x="5062538" y="1857375"/>
          <p14:tracePt t="29427" x="5054600" y="1849438"/>
          <p14:tracePt t="29436" x="5046663" y="1841500"/>
          <p14:tracePt t="29443" x="5038725" y="1841500"/>
          <p14:tracePt t="29451" x="5022850" y="1841500"/>
          <p14:tracePt t="29460" x="5014913" y="1841500"/>
          <p14:tracePt t="29467" x="4991100" y="1833563"/>
          <p14:tracePt t="29475" x="4975225" y="1825625"/>
          <p14:tracePt t="29483" x="4933950" y="1825625"/>
          <p14:tracePt t="29491" x="4878388" y="1825625"/>
          <p14:tracePt t="29499" x="4783138" y="1825625"/>
          <p14:tracePt t="29507" x="4711700" y="1825625"/>
          <p14:tracePt t="29515" x="4592638" y="1825625"/>
          <p14:tracePt t="29524" x="4479925" y="1825625"/>
          <p14:tracePt t="29531" x="4313238" y="1825625"/>
          <p14:tracePt t="29539" x="4200525" y="1825625"/>
          <p14:tracePt t="29547" x="4105275" y="1825625"/>
          <p14:tracePt t="29555" x="4033838" y="1825625"/>
          <p14:tracePt t="29563" x="4010025" y="1825625"/>
          <p14:tracePt t="29572" x="3986213" y="1825625"/>
          <p14:tracePt t="29589" x="3978275" y="1825625"/>
          <p14:tracePt t="29619" x="3970338" y="1825625"/>
          <p14:tracePt t="29645" x="3962400" y="1833563"/>
          <p14:tracePt t="29651" x="3954463" y="1833563"/>
          <p14:tracePt t="29659" x="3954463" y="1841500"/>
          <p14:tracePt t="29667" x="3946525" y="1841500"/>
          <p14:tracePt t="29684" x="3938588" y="1841500"/>
          <p14:tracePt t="29699" x="3930650" y="1849438"/>
          <p14:tracePt t="29715" x="3922713" y="1849438"/>
          <p14:tracePt t="29724" x="3922713" y="1857375"/>
          <p14:tracePt t="29731" x="3922713" y="1865313"/>
          <p14:tracePt t="29747" x="3922713" y="1873250"/>
          <p14:tracePt t="29756" x="3914775" y="1873250"/>
          <p14:tracePt t="29763" x="3906838" y="1881188"/>
          <p14:tracePt t="29771" x="3898900" y="1890713"/>
          <p14:tracePt t="29780" x="3890963" y="1898650"/>
          <p14:tracePt t="29788" x="3883025" y="1906588"/>
          <p14:tracePt t="29796" x="3875088" y="1914525"/>
          <p14:tracePt t="29805" x="3867150" y="1922463"/>
          <p14:tracePt t="30027" x="3867150" y="1930400"/>
          <p14:tracePt t="30035" x="3867150" y="1938338"/>
          <p14:tracePt t="30051" x="3875088" y="1954213"/>
          <p14:tracePt t="30059" x="3883025" y="1970088"/>
          <p14:tracePt t="30067" x="3890963" y="1978025"/>
          <p14:tracePt t="30075" x="3890963" y="1993900"/>
          <p14:tracePt t="30083" x="3890963" y="2001838"/>
          <p14:tracePt t="30091" x="3898900" y="2009775"/>
          <p14:tracePt t="30100" x="3898900" y="2033588"/>
          <p14:tracePt t="30107" x="3906838" y="2049463"/>
          <p14:tracePt t="30115" x="3906838" y="2065338"/>
          <p14:tracePt t="30131" x="3922713" y="2073275"/>
          <p14:tracePt t="30139" x="3922713" y="2081213"/>
          <p14:tracePt t="30157" x="3930650" y="2097088"/>
          <p14:tracePt t="30171" x="3930650" y="2105025"/>
          <p14:tracePt t="30179" x="3938588" y="2105025"/>
          <p14:tracePt t="30204" x="3946525" y="2105025"/>
          <p14:tracePt t="30268" x="3954463" y="2105025"/>
          <p14:tracePt t="30275" x="3954463" y="2112963"/>
          <p14:tracePt t="30292" x="3970338" y="2112963"/>
          <p14:tracePt t="30307" x="3978275" y="2120900"/>
          <p14:tracePt t="30315" x="3978275" y="2128838"/>
          <p14:tracePt t="30323" x="3986213" y="2128838"/>
          <p14:tracePt t="30331" x="4002088" y="2136775"/>
          <p14:tracePt t="30340" x="4025900" y="2144713"/>
          <p14:tracePt t="30347" x="4041775" y="2144713"/>
          <p14:tracePt t="30355" x="4049713" y="2152650"/>
          <p14:tracePt t="30363" x="4081463" y="2160588"/>
          <p14:tracePt t="30371" x="4089400" y="2160588"/>
          <p14:tracePt t="30387" x="4097338" y="2160588"/>
          <p14:tracePt t="30395" x="4105275" y="2160588"/>
          <p14:tracePt t="30420" x="4113213" y="2160588"/>
          <p14:tracePt t="30475" x="4121150" y="2160588"/>
          <p14:tracePt t="30499" x="4129088" y="2160588"/>
          <p14:tracePt t="30507" x="4137025" y="2160588"/>
          <p14:tracePt t="30516" x="4144963" y="2160588"/>
          <p14:tracePt t="30523" x="4152900" y="2160588"/>
          <p14:tracePt t="30535" x="4160838" y="2160588"/>
          <p14:tracePt t="30540" x="4184650" y="2160588"/>
          <p14:tracePt t="30547" x="4200525" y="2168525"/>
          <p14:tracePt t="30556" x="4210050" y="2168525"/>
          <p14:tracePt t="30563" x="4233863" y="2168525"/>
          <p14:tracePt t="30572" x="4241800" y="2168525"/>
          <p14:tracePt t="30579" x="4257675" y="2168525"/>
          <p14:tracePt t="30595" x="4265613" y="2168525"/>
          <p14:tracePt t="30604" x="4281488" y="2168525"/>
          <p14:tracePt t="30611" x="4305300" y="2176463"/>
          <p14:tracePt t="30620" x="4313238" y="2176463"/>
          <p14:tracePt t="30627" x="4329113" y="2176463"/>
          <p14:tracePt t="30635" x="4352925" y="2176463"/>
          <p14:tracePt t="30643" x="4384675" y="2176463"/>
          <p14:tracePt t="30651" x="4400550" y="2176463"/>
          <p14:tracePt t="30659" x="4424363" y="2176463"/>
          <p14:tracePt t="30667" x="4440238" y="2176463"/>
          <p14:tracePt t="30675" x="4456113" y="2176463"/>
          <p14:tracePt t="30688" x="4471988" y="2176463"/>
          <p14:tracePt t="30691" x="4487863" y="2176463"/>
          <p14:tracePt t="30700" x="4527550" y="2176463"/>
          <p14:tracePt t="30708" x="4584700" y="2160588"/>
          <p14:tracePt t="30715" x="4600575" y="2152650"/>
          <p14:tracePt t="30723" x="4624388" y="2136775"/>
          <p14:tracePt t="30731" x="4648200" y="2128838"/>
          <p14:tracePt t="30740" x="4664075" y="2120900"/>
          <p14:tracePt t="30747" x="4679950" y="2105025"/>
          <p14:tracePt t="30755" x="4711700" y="2081213"/>
          <p14:tracePt t="30763" x="4727575" y="2025650"/>
          <p14:tracePt t="30771" x="4727575" y="2009775"/>
          <p14:tracePt t="30780" x="4735513" y="1993900"/>
          <p14:tracePt t="30788" x="4743450" y="1946275"/>
          <p14:tracePt t="30795" x="4743450" y="1930400"/>
          <p14:tracePt t="30804" x="4743450" y="1914525"/>
          <p14:tracePt t="30811" x="4743450" y="1898650"/>
          <p14:tracePt t="30820" x="4743450" y="1881188"/>
          <p14:tracePt t="30828" x="4743450" y="1873250"/>
          <p14:tracePt t="30836" x="4743450" y="1865313"/>
          <p14:tracePt t="30843" x="4743450" y="1849438"/>
          <p14:tracePt t="30883" x="4743450" y="1841500"/>
          <p14:tracePt t="30892" x="4735513" y="1841500"/>
          <p14:tracePt t="30900" x="4727575" y="1841500"/>
          <p14:tracePt t="30915" x="4719638" y="1841500"/>
          <p14:tracePt t="30924" x="4711700" y="1841500"/>
          <p14:tracePt t="30939" x="4695825" y="1841500"/>
          <p14:tracePt t="30948" x="4687888" y="1841500"/>
          <p14:tracePt t="30963" x="4672013" y="1841500"/>
          <p14:tracePt t="30979" x="4656138" y="1841500"/>
          <p14:tracePt t="30987" x="4640263" y="1841500"/>
          <p14:tracePt t="30996" x="4592638" y="1841500"/>
          <p14:tracePt t="31005" x="4551363" y="1841500"/>
          <p14:tracePt t="31011" x="4479925" y="1833563"/>
          <p14:tracePt t="31022" x="4392613" y="1833563"/>
          <p14:tracePt t="31027" x="4297363" y="1817688"/>
          <p14:tracePt t="31035" x="4257675" y="1809750"/>
          <p14:tracePt t="31043" x="4168775" y="1801813"/>
          <p14:tracePt t="31051" x="4137025" y="1801813"/>
          <p14:tracePt t="31059" x="4113213" y="1801813"/>
          <p14:tracePt t="31067" x="4105275" y="1793875"/>
          <p14:tracePt t="31075" x="4097338" y="1793875"/>
          <p14:tracePt t="31083" x="4089400" y="1793875"/>
          <p14:tracePt t="31091" x="4089400" y="1785938"/>
          <p14:tracePt t="31155" x="4081463" y="1785938"/>
          <p14:tracePt t="31163" x="4073525" y="1785938"/>
          <p14:tracePt t="31171" x="4065588" y="1785938"/>
          <p14:tracePt t="31179" x="4057650" y="1793875"/>
          <p14:tracePt t="31187" x="4049713" y="1793875"/>
          <p14:tracePt t="31195" x="4025900" y="1793875"/>
          <p14:tracePt t="31203" x="4010025" y="1809750"/>
          <p14:tracePt t="31211" x="3994150" y="1809750"/>
          <p14:tracePt t="31221" x="3986213" y="1817688"/>
          <p14:tracePt t="31227" x="3954463" y="1833563"/>
          <p14:tracePt t="31238" x="3938588" y="1841500"/>
          <p14:tracePt t="31243" x="3890963" y="1841500"/>
          <p14:tracePt t="31255" x="3875088" y="1857375"/>
          <p14:tracePt t="31259" x="3859213" y="1865313"/>
          <p14:tracePt t="31267" x="3833813" y="1881188"/>
          <p14:tracePt t="31276" x="3817938" y="1890713"/>
          <p14:tracePt t="31283" x="3802063" y="1906588"/>
          <p14:tracePt t="31291" x="3794125" y="1914525"/>
          <p14:tracePt t="31299" x="3786188" y="1922463"/>
          <p14:tracePt t="31307" x="3778250" y="1930400"/>
          <p14:tracePt t="31315" x="3770313" y="1938338"/>
          <p14:tracePt t="31331" x="3762375" y="1946275"/>
          <p14:tracePt t="31348" x="3762375" y="1954213"/>
          <p14:tracePt t="31364" x="3762375" y="1962150"/>
          <p14:tracePt t="31379" x="3762375" y="1978025"/>
          <p14:tracePt t="31395" x="3762375" y="1985963"/>
          <p14:tracePt t="31411" x="3754438" y="1993900"/>
          <p14:tracePt t="31427" x="3754438" y="2009775"/>
          <p14:tracePt t="31437" x="3754438" y="2017713"/>
          <p14:tracePt t="31443" x="3754438" y="2025650"/>
          <p14:tracePt t="31451" x="3754438" y="2033588"/>
          <p14:tracePt t="31459" x="3746500" y="2041525"/>
          <p14:tracePt t="31467" x="3746500" y="2049463"/>
          <p14:tracePt t="31475" x="3746500" y="2065338"/>
          <p14:tracePt t="31483" x="3746500" y="2073275"/>
          <p14:tracePt t="31500" x="3746500" y="2081213"/>
          <p14:tracePt t="31507" x="3746500" y="2089150"/>
          <p14:tracePt t="31523" x="3746500" y="2097088"/>
          <p14:tracePt t="31531" x="3738563" y="2112963"/>
          <p14:tracePt t="31547" x="3738563" y="2120900"/>
          <p14:tracePt t="31556" x="3738563" y="2136775"/>
          <p14:tracePt t="31572" x="3738563" y="2152650"/>
          <p14:tracePt t="31588" x="3738563" y="2160588"/>
          <p14:tracePt t="31612" x="3738563" y="2168525"/>
          <p14:tracePt t="31635" x="3738563" y="2184400"/>
          <p14:tracePt t="31651" x="3746500" y="2192338"/>
          <p14:tracePt t="31661" x="3754438" y="2192338"/>
          <p14:tracePt t="31675" x="3754438" y="2200275"/>
          <p14:tracePt t="31684" x="3762375" y="2200275"/>
          <p14:tracePt t="31692" x="3762375" y="2208213"/>
          <p14:tracePt t="31716" x="3770313" y="2216150"/>
          <p14:tracePt t="31739" x="3778250" y="2216150"/>
          <p14:tracePt t="31747" x="3786188" y="2224088"/>
          <p14:tracePt t="31756" x="3802063" y="2224088"/>
          <p14:tracePt t="31772" x="3810000" y="2233613"/>
          <p14:tracePt t="31780" x="3810000" y="2241550"/>
          <p14:tracePt t="31788" x="3817938" y="2241550"/>
          <p14:tracePt t="31795" x="3825875" y="2249488"/>
          <p14:tracePt t="31803" x="3843338" y="2249488"/>
          <p14:tracePt t="31820" x="3859213" y="2257425"/>
          <p14:tracePt t="31827" x="3867150" y="2257425"/>
          <p14:tracePt t="31839" x="3898900" y="2273300"/>
          <p14:tracePt t="31843" x="3906838" y="2273300"/>
          <p14:tracePt t="31852" x="3922713" y="2273300"/>
          <p14:tracePt t="31859" x="3946525" y="2273300"/>
          <p14:tracePt t="31867" x="3954463" y="2281238"/>
          <p14:tracePt t="31887" x="4002088" y="2281238"/>
          <p14:tracePt t="31891" x="4017963" y="2281238"/>
          <p14:tracePt t="31899" x="4033838" y="2281238"/>
          <p14:tracePt t="31908" x="4057650" y="2281238"/>
          <p14:tracePt t="31915" x="4073525" y="2281238"/>
          <p14:tracePt t="31923" x="4089400" y="2281238"/>
          <p14:tracePt t="31931" x="4137025" y="2281238"/>
          <p14:tracePt t="31939" x="4152900" y="2281238"/>
          <p14:tracePt t="31947" x="4192588" y="2281238"/>
          <p14:tracePt t="31955" x="4281488" y="2281238"/>
          <p14:tracePt t="31963" x="4313238" y="2273300"/>
          <p14:tracePt t="31973" x="4392613" y="2273300"/>
          <p14:tracePt t="31980" x="4400550" y="2273300"/>
          <p14:tracePt t="31988" x="4432300" y="2273300"/>
          <p14:tracePt t="31995" x="4448175" y="2265363"/>
          <p14:tracePt t="32003" x="4471988" y="2265363"/>
          <p14:tracePt t="32011" x="4487863" y="2265363"/>
          <p14:tracePt t="32020" x="4495800" y="2257425"/>
          <p14:tracePt t="32027" x="4503738" y="2249488"/>
          <p14:tracePt t="32036" x="4519613" y="2241550"/>
          <p14:tracePt t="32043" x="4535488" y="2224088"/>
          <p14:tracePt t="32051" x="4543425" y="2216150"/>
          <p14:tracePt t="32060" x="4559300" y="2200275"/>
          <p14:tracePt t="32067" x="4576763" y="2192338"/>
          <p14:tracePt t="32075" x="4584700" y="2184400"/>
          <p14:tracePt t="32083" x="4592638" y="2168525"/>
          <p14:tracePt t="32091" x="4608513" y="2160588"/>
          <p14:tracePt t="32107" x="4608513" y="2152650"/>
          <p14:tracePt t="32115" x="4616450" y="2144713"/>
          <p14:tracePt t="32139" x="4616450" y="2136775"/>
          <p14:tracePt t="32163" x="4624388" y="2128838"/>
          <p14:tracePt t="32211" x="4624388" y="2120900"/>
          <p14:tracePt t="32227" x="4624388" y="2112963"/>
          <p14:tracePt t="32235" x="4624388" y="2105025"/>
          <p14:tracePt t="32252" x="4624388" y="2097088"/>
          <p14:tracePt t="32268" x="4624388" y="2089150"/>
          <p14:tracePt t="32285" x="4624388" y="2081213"/>
          <p14:tracePt t="32299" x="4624388" y="2073275"/>
          <p14:tracePt t="32307" x="4624388" y="2065338"/>
          <p14:tracePt t="32315" x="4624388" y="2057400"/>
          <p14:tracePt t="32323" x="4624388" y="2049463"/>
          <p14:tracePt t="32332" x="4624388" y="2033588"/>
          <p14:tracePt t="32339" x="4616450" y="2017713"/>
          <p14:tracePt t="32349" x="4616450" y="2009775"/>
          <p14:tracePt t="32355" x="4608513" y="2001838"/>
          <p14:tracePt t="32363" x="4608513" y="1993900"/>
          <p14:tracePt t="32371" x="4600575" y="1985963"/>
          <p14:tracePt t="32379" x="4600575" y="1978025"/>
          <p14:tracePt t="32388" x="4592638" y="1954213"/>
          <p14:tracePt t="32396" x="4584700" y="1946275"/>
          <p14:tracePt t="32404" x="4576763" y="1938338"/>
          <p14:tracePt t="32411" x="4576763" y="1914525"/>
          <p14:tracePt t="32419" x="4576763" y="1906588"/>
          <p14:tracePt t="32427" x="4576763" y="1898650"/>
          <p14:tracePt t="32437" x="4567238" y="1890713"/>
          <p14:tracePt t="32460" x="4559300" y="1881188"/>
          <p14:tracePt t="32469" x="4551363" y="1873250"/>
          <p14:tracePt t="32475" x="4551363" y="1865313"/>
          <p14:tracePt t="32483" x="4551363" y="1857375"/>
          <p14:tracePt t="32503" x="4543425" y="1857375"/>
          <p14:tracePt t="32508" x="4543425" y="1849438"/>
          <p14:tracePt t="32515" x="4535488" y="1841500"/>
          <p14:tracePt t="32523" x="4527550" y="1841500"/>
          <p14:tracePt t="32547" x="4527550" y="1833563"/>
          <p14:tracePt t="32555" x="4519613" y="1833563"/>
          <p14:tracePt t="32571" x="4511675" y="1833563"/>
          <p14:tracePt t="32597" x="4503738" y="1833563"/>
          <p14:tracePt t="32604" x="4495800" y="1833563"/>
          <p14:tracePt t="32611" x="4487863" y="1833563"/>
          <p14:tracePt t="32620" x="4471988" y="1833563"/>
          <p14:tracePt t="32627" x="4464050" y="1833563"/>
          <p14:tracePt t="32636" x="4456113" y="1833563"/>
          <p14:tracePt t="32644" x="4432300" y="1833563"/>
          <p14:tracePt t="32655" x="4416425" y="1833563"/>
          <p14:tracePt t="32659" x="4376738" y="1833563"/>
          <p14:tracePt t="32668" x="4321175" y="1833563"/>
          <p14:tracePt t="32675" x="4305300" y="1833563"/>
          <p14:tracePt t="32684" x="4233863" y="1833563"/>
          <p14:tracePt t="32691" x="4210050" y="1833563"/>
          <p14:tracePt t="32699" x="4176713" y="1833563"/>
          <p14:tracePt t="32707" x="4137025" y="1833563"/>
          <p14:tracePt t="32715" x="4081463" y="1833563"/>
          <p14:tracePt t="32723" x="4049713" y="1833563"/>
          <p14:tracePt t="32732" x="4033838" y="1825625"/>
          <p14:tracePt t="32740" x="3986213" y="1825625"/>
          <p14:tracePt t="32747" x="3970338" y="1825625"/>
          <p14:tracePt t="32756" x="3946525" y="1825625"/>
          <p14:tracePt t="32763" x="3898900" y="1825625"/>
          <p14:tracePt t="32772" x="3802063" y="1825625"/>
          <p14:tracePt t="32779" x="3730625" y="1825625"/>
          <p14:tracePt t="32787" x="3611563" y="1825625"/>
          <p14:tracePt t="32795" x="3579813" y="1857375"/>
          <p14:tracePt t="32807" x="3532188" y="1873250"/>
          <p14:tracePt t="32811" x="3476625" y="1881188"/>
          <p14:tracePt t="32819" x="3467100" y="1881188"/>
          <p14:tracePt t="32827" x="3443288" y="1898650"/>
          <p14:tracePt t="32836" x="3435350" y="1906588"/>
          <p14:tracePt t="32844" x="3427413" y="1914525"/>
          <p14:tracePt t="32859" x="3427413" y="1922463"/>
          <p14:tracePt t="32871" x="3419475" y="1922463"/>
          <p14:tracePt t="32875" x="3419475" y="1930400"/>
          <p14:tracePt t="32883" x="3411538" y="1938338"/>
          <p14:tracePt t="32891" x="3411538" y="1954213"/>
          <p14:tracePt t="32899" x="3403600" y="1970088"/>
          <p14:tracePt t="32915" x="3403600" y="1993900"/>
          <p14:tracePt t="32924" x="3403600" y="2009775"/>
          <p14:tracePt t="32931" x="3403600" y="2017713"/>
          <p14:tracePt t="32940" x="3403600" y="2025650"/>
          <p14:tracePt t="32947" x="3403600" y="2033588"/>
          <p14:tracePt t="32959" x="3403600" y="2041525"/>
          <p14:tracePt t="32979" x="3403600" y="2049463"/>
          <p14:tracePt t="32988" x="3411538" y="2057400"/>
          <p14:tracePt t="33004" x="3411538" y="2065338"/>
          <p14:tracePt t="33011" x="3419475" y="2065338"/>
          <p14:tracePt t="33027" x="3427413" y="2065338"/>
          <p14:tracePt t="33043" x="3443288" y="2073275"/>
          <p14:tracePt t="33053" x="3451225" y="2073275"/>
          <p14:tracePt t="33059" x="3492500" y="2073275"/>
          <p14:tracePt t="33070" x="3500438" y="2073275"/>
          <p14:tracePt t="33075" x="3516313" y="2073275"/>
          <p14:tracePt t="33083" x="3540125" y="2073275"/>
          <p14:tracePt t="33091" x="3563938" y="2073275"/>
          <p14:tracePt t="33099" x="3619500" y="2081213"/>
          <p14:tracePt t="33111" x="3627438" y="2081213"/>
          <p14:tracePt t="33115" x="3651250" y="2081213"/>
          <p14:tracePt t="33123" x="3659188" y="2081213"/>
          <p14:tracePt t="33131" x="3675063" y="2081213"/>
          <p14:tracePt t="33147" x="3683000" y="2081213"/>
          <p14:tracePt t="33211" x="3690938" y="2081213"/>
          <p14:tracePt t="33220" x="3698875" y="2081213"/>
          <p14:tracePt t="33779" x="3706813" y="2089150"/>
          <p14:tracePt t="33787" x="3851275" y="2089150"/>
          <p14:tracePt t="33795" x="3906838" y="2097088"/>
          <p14:tracePt t="33804" x="4002088" y="2097088"/>
          <p14:tracePt t="33811" x="4073525" y="2105025"/>
          <p14:tracePt t="33820" x="4217988" y="2105025"/>
          <p14:tracePt t="33828" x="4337050" y="2105025"/>
          <p14:tracePt t="33835" x="4464050" y="2105025"/>
          <p14:tracePt t="33844" x="4584700" y="2105025"/>
          <p14:tracePt t="33855" x="4648200" y="2105025"/>
          <p14:tracePt t="33860" x="4751388" y="2105025"/>
          <p14:tracePt t="33870" x="4838700" y="2105025"/>
          <p14:tracePt t="33875" x="4870450" y="2105025"/>
          <p14:tracePt t="33884" x="4878388" y="2105025"/>
          <p14:tracePt t="33891" x="4886325" y="2105025"/>
          <p14:tracePt t="33899" x="4894263" y="2105025"/>
          <p14:tracePt t="34419" x="4894263" y="2112963"/>
          <p14:tracePt t="34475" x="4894263" y="2120900"/>
          <p14:tracePt t="34990" x="4902200" y="2120900"/>
          <p14:tracePt t="34997" x="4910138" y="2120900"/>
          <p14:tracePt t="35004" x="4918075" y="2120900"/>
          <p14:tracePt t="35011" x="4918075" y="2112963"/>
          <p14:tracePt t="35019" x="4933950" y="2105025"/>
          <p14:tracePt t="38019" x="4926013" y="2120900"/>
          <p14:tracePt t="38035" x="4918075" y="2136775"/>
          <p14:tracePt t="38051" x="4910138" y="2144713"/>
          <p14:tracePt t="38059" x="4902200" y="2160588"/>
          <p14:tracePt t="38067" x="4902200" y="2168525"/>
          <p14:tracePt t="38075" x="4894263" y="2184400"/>
          <p14:tracePt t="38083" x="4894263" y="2200275"/>
          <p14:tracePt t="38091" x="4878388" y="2200275"/>
          <p14:tracePt t="38099" x="4878388" y="2216150"/>
          <p14:tracePt t="38107" x="4870450" y="2216150"/>
          <p14:tracePt t="38116" x="4870450" y="2224088"/>
          <p14:tracePt t="38123" x="4862513" y="2224088"/>
          <p14:tracePt t="38139" x="4854575" y="2224088"/>
          <p14:tracePt t="38148" x="4854575" y="2233613"/>
          <p14:tracePt t="38155" x="4846638" y="2233613"/>
          <p14:tracePt t="38164" x="4846638" y="2241550"/>
          <p14:tracePt t="38181" x="4838700" y="2249488"/>
          <p14:tracePt t="38187" x="4830763" y="2257425"/>
          <p14:tracePt t="38195" x="4822825" y="2257425"/>
          <p14:tracePt t="38211" x="4806950" y="2265363"/>
          <p14:tracePt t="38227" x="4799013" y="2265363"/>
          <p14:tracePt t="38243" x="4791075" y="2265363"/>
          <p14:tracePt t="38253" x="4783138" y="2265363"/>
          <p14:tracePt t="38259" x="4743450" y="2265363"/>
          <p14:tracePt t="38267" x="4727575" y="2265363"/>
          <p14:tracePt t="38275" x="4711700" y="2265363"/>
          <p14:tracePt t="38284" x="4672013" y="2265363"/>
          <p14:tracePt t="38291" x="4616450" y="2265363"/>
          <p14:tracePt t="38299" x="4519613" y="2265363"/>
          <p14:tracePt t="38307" x="4448175" y="2265363"/>
          <p14:tracePt t="38315" x="4329113" y="2265363"/>
          <p14:tracePt t="38324" x="4265613" y="2265363"/>
          <p14:tracePt t="38333" x="4160838" y="2265363"/>
          <p14:tracePt t="38339" x="4105275" y="2265363"/>
          <p14:tracePt t="38348" x="4073525" y="2265363"/>
          <p14:tracePt t="38355" x="4033838" y="2265363"/>
          <p14:tracePt t="38364" x="4017963" y="2265363"/>
          <p14:tracePt t="38380" x="4010025" y="2265363"/>
          <p14:tracePt t="38451" x="4002088" y="2265363"/>
          <p14:tracePt t="38460" x="3994150" y="2265363"/>
          <p14:tracePt t="38467" x="3994150" y="2281238"/>
          <p14:tracePt t="38475" x="3986213" y="2281238"/>
          <p14:tracePt t="38483" x="3978275" y="2289175"/>
          <p14:tracePt t="38491" x="3970338" y="2297113"/>
          <p14:tracePt t="38499" x="3954463" y="2297113"/>
          <p14:tracePt t="38508" x="3946525" y="2297113"/>
          <p14:tracePt t="38515" x="3938588" y="2297113"/>
          <p14:tracePt t="38523" x="3930650" y="2297113"/>
          <p14:tracePt t="38531" x="3922713" y="2305050"/>
          <p14:tracePt t="38539" x="3914775" y="2305050"/>
          <p14:tracePt t="38571" x="3906838" y="2305050"/>
          <p14:tracePt t="39076" x="3914775" y="2305050"/>
          <p14:tracePt t="39099" x="3930650" y="2305050"/>
          <p14:tracePt t="39116" x="3938588" y="2305050"/>
          <p14:tracePt t="39123" x="3954463" y="2305050"/>
          <p14:tracePt t="39131" x="3978275" y="2305050"/>
          <p14:tracePt t="39139" x="3986213" y="2305050"/>
          <p14:tracePt t="39147" x="3994150" y="2305050"/>
          <p14:tracePt t="39155" x="4017963" y="2305050"/>
          <p14:tracePt t="39166" x="4025900" y="2305050"/>
          <p14:tracePt t="39171" x="4041775" y="2305050"/>
          <p14:tracePt t="39180" x="4049713" y="2305050"/>
          <p14:tracePt t="39189" x="4057650" y="2305050"/>
          <p14:tracePt t="39195" x="4065588" y="2305050"/>
          <p14:tracePt t="39203" x="4073525" y="2305050"/>
          <p14:tracePt t="39211" x="4081463" y="2305050"/>
          <p14:tracePt t="39219" x="4097338" y="2305050"/>
          <p14:tracePt t="39227" x="4105275" y="2305050"/>
          <p14:tracePt t="39235" x="4121150" y="2305050"/>
          <p14:tracePt t="39243" x="4129088" y="2305050"/>
          <p14:tracePt t="39253" x="4152900" y="2305050"/>
          <p14:tracePt t="39259" x="4184650" y="2305050"/>
          <p14:tracePt t="39267" x="4210050" y="2305050"/>
          <p14:tracePt t="39276" x="4257675" y="2305050"/>
          <p14:tracePt t="39283" x="4265613" y="2305050"/>
          <p14:tracePt t="39291" x="4273550" y="2305050"/>
          <p14:tracePt t="39300" x="4289425" y="2305050"/>
          <p14:tracePt t="39316" x="4297363" y="2305050"/>
          <p14:tracePt t="39451" x="4305300" y="2305050"/>
          <p14:tracePt t="39459" x="4313238" y="2305050"/>
          <p14:tracePt t="39468" x="4321175" y="2305050"/>
          <p14:tracePt t="39479" x="4329113" y="2305050"/>
          <p14:tracePt t="39492" x="4344988" y="2305050"/>
          <p14:tracePt t="39499" x="4352925" y="2305050"/>
          <p14:tracePt t="39516" x="4360863" y="2305050"/>
          <p14:tracePt t="39524" x="4368800" y="2305050"/>
          <p14:tracePt t="39547" x="4376738" y="2305050"/>
          <p14:tracePt t="40900" x="4376738" y="2320925"/>
          <p14:tracePt t="40915" x="4376738" y="2328863"/>
          <p14:tracePt t="40931" x="4376738" y="2336800"/>
          <p14:tracePt t="41644" x="4384675" y="2336800"/>
          <p14:tracePt t="41972" x="4384675" y="2328863"/>
          <p14:tracePt t="42051" x="4384675" y="2320925"/>
          <p14:tracePt t="42107" x="4384675" y="2312988"/>
          <p14:tracePt t="42131" x="4392613" y="2305050"/>
          <p14:tracePt t="42147" x="4392613" y="2297113"/>
          <p14:tracePt t="43051" x="4408488" y="2289175"/>
          <p14:tracePt t="43060" x="4576763" y="2289175"/>
          <p14:tracePt t="43069" x="4775200" y="2289175"/>
          <p14:tracePt t="43075" x="5054600" y="2289175"/>
          <p14:tracePt t="43083" x="5357813" y="2289175"/>
          <p14:tracePt t="43091" x="5684838" y="2289175"/>
          <p14:tracePt t="43099" x="5962650" y="2289175"/>
          <p14:tracePt t="43107" x="6305550" y="2289175"/>
          <p14:tracePt t="43119" x="6592888" y="2289175"/>
          <p14:tracePt t="43123" x="6784975" y="2289175"/>
          <p14:tracePt t="43132" x="6919913" y="2289175"/>
          <p14:tracePt t="43139" x="7118350" y="2289175"/>
          <p14:tracePt t="43147" x="7231063" y="2289175"/>
          <p14:tracePt t="43156" x="7310438" y="2305050"/>
          <p14:tracePt t="43163" x="7397750" y="2305050"/>
          <p14:tracePt t="43171" x="7429500" y="2312988"/>
          <p14:tracePt t="43179" x="7445375" y="2312988"/>
          <p14:tracePt t="43187" x="7461250" y="2328863"/>
          <p14:tracePt t="43371" x="7453313" y="2328863"/>
          <p14:tracePt t="43379" x="7445375" y="2328863"/>
          <p14:tracePt t="43387" x="7429500" y="2328863"/>
          <p14:tracePt t="43396" x="7405688" y="2320925"/>
          <p14:tracePt t="43403" x="7373938" y="2312988"/>
          <p14:tracePt t="43412" x="7294563" y="2312988"/>
          <p14:tracePt t="43424" x="7175500" y="2297113"/>
          <p14:tracePt t="43428" x="7023100" y="2297113"/>
          <p14:tracePt t="43435" x="6951663" y="2297113"/>
          <p14:tracePt t="43445" x="6832600" y="2281238"/>
          <p14:tracePt t="43451" x="6769100" y="2273300"/>
          <p14:tracePt t="43460" x="6727825" y="2273300"/>
          <p14:tracePt t="43467" x="6672263" y="2265363"/>
          <p14:tracePt t="43477" x="6648450" y="2265363"/>
          <p14:tracePt t="43483" x="6608763" y="2257425"/>
          <p14:tracePt t="43491" x="6584950" y="2249488"/>
          <p14:tracePt t="43499" x="6577013" y="2249488"/>
          <p14:tracePt t="43507" x="6561138" y="2249488"/>
          <p14:tracePt t="43515" x="6537325" y="2249488"/>
          <p14:tracePt t="43523" x="6529388" y="2249488"/>
          <p14:tracePt t="43531" x="6513513" y="2249488"/>
          <p14:tracePt t="43539" x="6505575" y="2249488"/>
          <p14:tracePt t="43547" x="6489700" y="2249488"/>
          <p14:tracePt t="43555" x="6481763" y="2249488"/>
          <p14:tracePt t="43565" x="6457950" y="2249488"/>
          <p14:tracePt t="43577" x="6434138" y="2257425"/>
          <p14:tracePt t="43579" x="6418263" y="2265363"/>
          <p14:tracePt t="43587" x="6369050" y="2281238"/>
          <p14:tracePt t="43595" x="6353175" y="2289175"/>
          <p14:tracePt t="43603" x="6329363" y="2289175"/>
          <p14:tracePt t="43613" x="6257925" y="2297113"/>
          <p14:tracePt t="43620" x="6226175" y="2305050"/>
          <p14:tracePt t="43627" x="6178550" y="2312988"/>
          <p14:tracePt t="43635" x="6154738" y="2336800"/>
          <p14:tracePt t="43644" x="6130925" y="2336800"/>
          <p14:tracePt t="43651" x="6115050" y="2360613"/>
          <p14:tracePt t="43660" x="6107113" y="2376488"/>
          <p14:tracePt t="43667" x="6091238" y="2447925"/>
          <p14:tracePt t="43676" x="6083300" y="2471738"/>
          <p14:tracePt t="43683" x="6075363" y="2559050"/>
          <p14:tracePt t="43691" x="6075363" y="2616200"/>
          <p14:tracePt t="43700" x="6075363" y="2632075"/>
          <p14:tracePt t="43707" x="6075363" y="2640013"/>
          <p14:tracePt t="43715" x="6083300" y="2647950"/>
          <p14:tracePt t="43732" x="6083300" y="2655888"/>
          <p14:tracePt t="43747" x="6091238" y="2655888"/>
          <p14:tracePt t="43755" x="6107113" y="2655888"/>
          <p14:tracePt t="43763" x="6107113" y="2663825"/>
          <p14:tracePt t="43771" x="6122988" y="2663825"/>
          <p14:tracePt t="43779" x="6162675" y="2679700"/>
          <p14:tracePt t="43787" x="6218238" y="2695575"/>
          <p14:tracePt t="43795" x="6289675" y="2711450"/>
          <p14:tracePt t="43803" x="6361113" y="2727325"/>
          <p14:tracePt t="43811" x="6489700" y="2759075"/>
          <p14:tracePt t="43819" x="6553200" y="2759075"/>
          <p14:tracePt t="43828" x="6656388" y="2782888"/>
          <p14:tracePt t="43835" x="6680200" y="2782888"/>
          <p14:tracePt t="43843" x="6696075" y="2790825"/>
          <p14:tracePt t="43851" x="6704013" y="2798763"/>
          <p14:tracePt t="43860" x="6711950" y="2798763"/>
          <p14:tracePt t="43879" x="6719888" y="2806700"/>
          <p14:tracePt t="43883" x="6727825" y="2806700"/>
          <p14:tracePt t="43893" x="6727825" y="2814638"/>
          <p14:tracePt t="43947" x="6727825" y="2822575"/>
          <p14:tracePt t="43955" x="6735763" y="2830513"/>
          <p14:tracePt t="43972" x="6735763" y="2846388"/>
          <p14:tracePt t="43979" x="6743700" y="2846388"/>
          <p14:tracePt t="43988" x="6743700" y="2854325"/>
          <p14:tracePt t="43995" x="6743700" y="2862263"/>
          <p14:tracePt t="44003" x="6751638" y="2878138"/>
          <p14:tracePt t="44011" x="6751638" y="2901950"/>
          <p14:tracePt t="44021" x="6759575" y="2919413"/>
          <p14:tracePt t="44028" x="6759575" y="2943225"/>
          <p14:tracePt t="44035" x="6759575" y="2959100"/>
          <p14:tracePt t="44044" x="6769100" y="2974975"/>
          <p14:tracePt t="44051" x="6784975" y="2998788"/>
          <p14:tracePt t="44060" x="6800850" y="3038475"/>
          <p14:tracePt t="44070" x="6808788" y="3086100"/>
          <p14:tracePt t="44076" x="6816725" y="3094038"/>
          <p14:tracePt t="44083" x="6824663" y="3109913"/>
          <p14:tracePt t="44091" x="6840538" y="3125788"/>
          <p14:tracePt t="44099" x="6848475" y="3133725"/>
          <p14:tracePt t="44107" x="6864350" y="3149600"/>
          <p14:tracePt t="44115" x="6872288" y="3165475"/>
          <p14:tracePt t="44123" x="6880225" y="3165475"/>
          <p14:tracePt t="44131" x="6896100" y="3181350"/>
          <p14:tracePt t="44139" x="6904038" y="3197225"/>
          <p14:tracePt t="44147" x="6919913" y="3205163"/>
          <p14:tracePt t="44156" x="6927850" y="3213100"/>
          <p14:tracePt t="44164" x="6951663" y="3221038"/>
          <p14:tracePt t="44171" x="6967538" y="3236913"/>
          <p14:tracePt t="44179" x="6983413" y="3244850"/>
          <p14:tracePt t="44187" x="7031038" y="3270250"/>
          <p14:tracePt t="44195" x="7046913" y="3286125"/>
          <p14:tracePt t="44203" x="7086600" y="3294063"/>
          <p14:tracePt t="44211" x="7143750" y="3309938"/>
          <p14:tracePt t="44220" x="7183438" y="3325813"/>
          <p14:tracePt t="44227" x="7223125" y="3333750"/>
          <p14:tracePt t="44235" x="7246938" y="3341688"/>
          <p14:tracePt t="44243" x="7262813" y="3349625"/>
          <p14:tracePt t="44251" x="7278688" y="3357563"/>
          <p14:tracePt t="44260" x="7302500" y="3365500"/>
          <p14:tracePt t="44267" x="7310438" y="3365500"/>
          <p14:tracePt t="44276" x="7326313" y="3365500"/>
          <p14:tracePt t="44283" x="7342188" y="3365500"/>
          <p14:tracePt t="44299" x="7350125" y="3365500"/>
          <p14:tracePt t="44316" x="7358063" y="3365500"/>
          <p14:tracePt t="44323" x="7366000" y="3365500"/>
          <p14:tracePt t="44331" x="7373938" y="3365500"/>
          <p14:tracePt t="44347" x="7389813" y="3365500"/>
          <p14:tracePt t="44363" x="7397750" y="3365500"/>
          <p14:tracePt t="44371" x="7413625" y="3365500"/>
          <p14:tracePt t="44380" x="7421563" y="3365500"/>
          <p14:tracePt t="44387" x="7445375" y="3365500"/>
          <p14:tracePt t="44395" x="7461250" y="3365500"/>
          <p14:tracePt t="44403" x="7502525" y="3365500"/>
          <p14:tracePt t="44411" x="7558088" y="3365500"/>
          <p14:tracePt t="44419" x="7589838" y="3365500"/>
          <p14:tracePt t="44427" x="7661275" y="3365500"/>
          <p14:tracePt t="44435" x="7716838" y="3365500"/>
          <p14:tracePt t="44443" x="7732713" y="3365500"/>
          <p14:tracePt t="44452" x="7748588" y="3365500"/>
          <p14:tracePt t="44460" x="7772400" y="3365500"/>
          <p14:tracePt t="44467" x="7796213" y="3365500"/>
          <p14:tracePt t="44476" x="7812088" y="3365500"/>
          <p14:tracePt t="44483" x="7820025" y="3365500"/>
          <p14:tracePt t="44492" x="7851775" y="3365500"/>
          <p14:tracePt t="44499" x="7900988" y="3357563"/>
          <p14:tracePt t="44507" x="7948613" y="3357563"/>
          <p14:tracePt t="44515" x="7980363" y="3357563"/>
          <p14:tracePt t="44523" x="8004175" y="3349625"/>
          <p14:tracePt t="44531" x="8027988" y="3349625"/>
          <p14:tracePt t="44539" x="8035925" y="3349625"/>
          <p14:tracePt t="44547" x="8043863" y="3349625"/>
          <p14:tracePt t="44555" x="8051800" y="3349625"/>
          <p14:tracePt t="44563" x="8059738" y="3349625"/>
          <p14:tracePt t="44571" x="8067675" y="3349625"/>
          <p14:tracePt t="44651" x="8075613" y="3349625"/>
          <p14:tracePt t="44659" x="8083550" y="3365500"/>
          <p14:tracePt t="44667" x="8099425" y="3373438"/>
          <p14:tracePt t="44676" x="8107363" y="3381375"/>
          <p14:tracePt t="44683" x="8115300" y="3389313"/>
          <p14:tracePt t="44692" x="8131175" y="3397250"/>
          <p14:tracePt t="44699" x="8139113" y="3397250"/>
          <p14:tracePt t="44707" x="8147050" y="3405188"/>
          <p14:tracePt t="44723" x="8154988" y="3405188"/>
          <p14:tracePt t="44947" x="8162925" y="3405188"/>
          <p14:tracePt t="45076" x="8170863" y="3397250"/>
          <p14:tracePt t="49091" x="8170863" y="3405188"/>
          <p14:tracePt t="49099" x="8170863" y="3413125"/>
          <p14:tracePt t="49116" x="8170863" y="3421063"/>
          <p14:tracePt t="56260" x="8162925" y="3421063"/>
          <p14:tracePt t="56268" x="8131175" y="3421063"/>
          <p14:tracePt t="56275" x="8083550" y="3413125"/>
          <p14:tracePt t="56283" x="8035925" y="3413125"/>
          <p14:tracePt t="56291" x="7940675" y="3405188"/>
          <p14:tracePt t="56301" x="7859713" y="3405188"/>
          <p14:tracePt t="56304" x="7748588" y="3405188"/>
          <p14:tracePt t="56317" x="7716838" y="3405188"/>
          <p14:tracePt t="56323" x="7637463" y="3405188"/>
          <p14:tracePt t="56332" x="7613650" y="3405188"/>
          <p14:tracePt t="56339" x="7597775" y="3405188"/>
          <p14:tracePt t="56347" x="7589838" y="3405188"/>
          <p14:tracePt t="56507" x="7589838" y="3413125"/>
          <p14:tracePt t="56531" x="7589838" y="3421063"/>
          <p14:tracePt t="56555" x="7589838" y="3429000"/>
          <p14:tracePt t="56564" x="7589838" y="3436938"/>
          <p14:tracePt t="56675" x="7581900" y="3436938"/>
          <p14:tracePt t="56692" x="7581900" y="3444875"/>
          <p14:tracePt t="56708" x="7573963" y="3444875"/>
          <p14:tracePt t="56715" x="7558088" y="3444875"/>
          <p14:tracePt t="56723" x="7550150" y="3444875"/>
          <p14:tracePt t="56732" x="7534275" y="3444875"/>
          <p14:tracePt t="56739" x="7518400" y="3444875"/>
          <p14:tracePt t="56747" x="7493000" y="3444875"/>
          <p14:tracePt t="56759" x="7453313" y="3436938"/>
          <p14:tracePt t="56763" x="7437438" y="3436938"/>
          <p14:tracePt t="56771" x="7413625" y="3413125"/>
          <p14:tracePt t="56780" x="7381875" y="3413125"/>
          <p14:tracePt t="56787" x="7366000" y="3405188"/>
          <p14:tracePt t="56795" x="7342188" y="3397250"/>
          <p14:tracePt t="56811" x="7334250" y="3389313"/>
          <p14:tracePt t="56923" x="7326313" y="3389313"/>
          <p14:tracePt t="56932" x="7318375" y="3389313"/>
          <p14:tracePt t="56939" x="7318375" y="3381375"/>
          <p14:tracePt t="56947" x="7310438" y="3381375"/>
          <p14:tracePt t="56955" x="7294563" y="3381375"/>
          <p14:tracePt t="56972" x="7286625" y="3381375"/>
          <p14:tracePt t="56981" x="7270750" y="3381375"/>
          <p14:tracePt t="56987" x="7262813" y="3381375"/>
          <p14:tracePt t="56995" x="7254875" y="3381375"/>
          <p14:tracePt t="57003" x="7239000" y="3381375"/>
          <p14:tracePt t="57011" x="7231063" y="3381375"/>
          <p14:tracePt t="57028" x="7223125" y="3381375"/>
          <p14:tracePt t="57148" x="7215188" y="3381375"/>
          <p14:tracePt t="57164" x="7207250" y="3381375"/>
          <p14:tracePt t="57179" x="7199313" y="3381375"/>
          <p14:tracePt t="57187" x="7183438" y="3381375"/>
          <p14:tracePt t="57195" x="7175500" y="3381375"/>
          <p14:tracePt t="57203" x="7167563" y="3381375"/>
          <p14:tracePt t="57217" x="7151688" y="3373438"/>
          <p14:tracePt t="57219" x="7143750" y="3365500"/>
          <p14:tracePt t="57227" x="7135813" y="3365500"/>
          <p14:tracePt t="57235" x="7118350" y="3365500"/>
          <p14:tracePt t="60123" x="7110413" y="3365500"/>
          <p14:tracePt t="60134" x="7110413" y="3373438"/>
          <p14:tracePt t="60147" x="7110413" y="3381375"/>
          <p14:tracePt t="63147" x="7110413" y="3373438"/>
          <p14:tracePt t="63155" x="7062788" y="3357563"/>
          <p14:tracePt t="63163" x="6919913" y="3333750"/>
          <p14:tracePt t="63171" x="6759575" y="3309938"/>
          <p14:tracePt t="63179" x="6545263" y="3262313"/>
          <p14:tracePt t="63187" x="6218238" y="3141663"/>
          <p14:tracePt t="63195" x="5843588" y="3094038"/>
          <p14:tracePt t="63203" x="5421313" y="3030538"/>
          <p14:tracePt t="63211" x="5062538" y="2990850"/>
          <p14:tracePt t="63219" x="4759325" y="2901950"/>
          <p14:tracePt t="63228" x="4464050" y="2846388"/>
          <p14:tracePt t="63235" x="4241800" y="2814638"/>
          <p14:tracePt t="63244" x="4057650" y="2743200"/>
          <p14:tracePt t="63252" x="3922713" y="2703513"/>
          <p14:tracePt t="63261" x="3851275" y="2695575"/>
          <p14:tracePt t="63268" x="3794125" y="2687638"/>
          <p14:tracePt t="63281" x="3778250" y="2679700"/>
          <p14:tracePt t="63283" x="3762375" y="2671763"/>
          <p14:tracePt t="63412" x="3762375" y="2663825"/>
          <p14:tracePt t="63427" x="3770313" y="2655888"/>
          <p14:tracePt t="63451" x="3770313" y="2640013"/>
          <p14:tracePt t="63459" x="3778250" y="2632075"/>
          <p14:tracePt t="63467" x="3786188" y="2624138"/>
          <p14:tracePt t="63476" x="3802063" y="2608263"/>
          <p14:tracePt t="63483" x="3810000" y="2600325"/>
          <p14:tracePt t="63491" x="3825875" y="2584450"/>
          <p14:tracePt t="63499" x="3851275" y="2566988"/>
          <p14:tracePt t="63507" x="3867150" y="2559050"/>
          <p14:tracePt t="63515" x="3883025" y="2543175"/>
          <p14:tracePt t="63523" x="3906838" y="2535238"/>
          <p14:tracePt t="63531" x="3946525" y="2519363"/>
          <p14:tracePt t="63539" x="3994150" y="2503488"/>
          <p14:tracePt t="63547" x="4002088" y="2487613"/>
          <p14:tracePt t="63555" x="4033838" y="2471738"/>
          <p14:tracePt t="63563" x="4049713" y="2463800"/>
          <p14:tracePt t="63571" x="4073525" y="2447925"/>
          <p14:tracePt t="63579" x="4089400" y="2432050"/>
          <p14:tracePt t="63587" x="4097338" y="2416175"/>
          <p14:tracePt t="63597" x="4113213" y="2400300"/>
          <p14:tracePt t="63603" x="4121150" y="2400300"/>
          <p14:tracePt t="63612" x="4129088" y="2384425"/>
          <p14:tracePt t="63619" x="4144963" y="2376488"/>
          <p14:tracePt t="63635" x="4144963" y="2368550"/>
          <p14:tracePt t="63644" x="4160838" y="2368550"/>
          <p14:tracePt t="63651" x="4160838" y="2360613"/>
          <p14:tracePt t="63676" x="4168775" y="2360613"/>
          <p14:tracePt t="63684" x="4168775" y="2352675"/>
          <p14:tracePt t="63691" x="4176713" y="2344738"/>
          <p14:tracePt t="63699" x="4184650" y="2344738"/>
          <p14:tracePt t="63707" x="4192588" y="2336800"/>
          <p14:tracePt t="63724" x="4210050" y="2336800"/>
          <p14:tracePt t="63731" x="4217988" y="2328863"/>
          <p14:tracePt t="63747" x="4233863" y="2320925"/>
          <p14:tracePt t="63755" x="4241800" y="2312988"/>
          <p14:tracePt t="63763" x="4265613" y="2305050"/>
          <p14:tracePt t="63771" x="4281488" y="2297113"/>
          <p14:tracePt t="63779" x="4289425" y="2289175"/>
          <p14:tracePt t="63787" x="4313238" y="2273300"/>
          <p14:tracePt t="63795" x="4329113" y="2273300"/>
          <p14:tracePt t="63803" x="4368800" y="2273300"/>
          <p14:tracePt t="63811" x="4424363" y="2273300"/>
          <p14:tracePt t="63819" x="4456113" y="2265363"/>
          <p14:tracePt t="63827" x="4503738" y="2265363"/>
          <p14:tracePt t="63837" x="4559300" y="2257425"/>
          <p14:tracePt t="63843" x="4592638" y="2257425"/>
          <p14:tracePt t="63851" x="4608513" y="2249488"/>
          <p14:tracePt t="63860" x="4616450" y="2241550"/>
          <p14:tracePt t="63867" x="4640263" y="2241550"/>
          <p14:tracePt t="64027" x="4640263" y="2249488"/>
          <p14:tracePt t="64037" x="4640263" y="2257425"/>
          <p14:tracePt t="64051" x="4640263" y="2265363"/>
          <p14:tracePt t="64059" x="4640263" y="2273300"/>
          <p14:tracePt t="64067" x="4640263" y="2281238"/>
          <p14:tracePt t="64092" x="4640263" y="2289175"/>
          <p14:tracePt t="64115" x="4656138" y="2289175"/>
          <p14:tracePt t="64123" x="4664075" y="2289175"/>
          <p14:tracePt t="64132" x="4687888" y="2281238"/>
          <p14:tracePt t="64139" x="4703763" y="2265363"/>
          <p14:tracePt t="64147" x="4711700" y="2265363"/>
          <p14:tracePt t="64156" x="4751388" y="2233613"/>
          <p14:tracePt t="64163" x="4791075" y="2216150"/>
          <p14:tracePt t="64171" x="4814888" y="2208213"/>
          <p14:tracePt t="64179" x="4838700" y="2200275"/>
          <p14:tracePt t="64187" x="4830763" y="2200275"/>
          <p14:tracePt t="64203" x="4830763" y="2192338"/>
          <p14:tracePt t="64443" x="4838700" y="2184400"/>
          <p14:tracePt t="64451" x="4854575" y="2176463"/>
          <p14:tracePt t="64467" x="4862513" y="2168525"/>
          <p14:tracePt t="64476" x="4894263" y="2160588"/>
          <p14:tracePt t="64487" x="4902200" y="2152650"/>
          <p14:tracePt t="64493" x="4910138" y="2144713"/>
          <p14:tracePt t="64499" x="4918075" y="2144713"/>
          <p14:tracePt t="64507" x="4926013" y="2144713"/>
          <p14:tracePt t="64515" x="4933950" y="2128838"/>
          <p14:tracePt t="64691" x="4933950" y="2136775"/>
          <p14:tracePt t="64699" x="4933950" y="2144713"/>
          <p14:tracePt t="64708" x="4933950" y="2152650"/>
          <p14:tracePt t="64715" x="4926013" y="2160588"/>
          <p14:tracePt t="64725" x="4926013" y="2168525"/>
          <p14:tracePt t="64731" x="4918075" y="2176463"/>
          <p14:tracePt t="64739" x="4918075" y="2184400"/>
          <p14:tracePt t="64763" x="4918075" y="2192338"/>
          <p14:tracePt t="65172" x="4910138" y="2200275"/>
          <p14:tracePt t="65180" x="4910138" y="2208213"/>
          <p14:tracePt t="65195" x="4910138" y="2216150"/>
          <p14:tracePt t="65211" x="4910138" y="2224088"/>
          <p14:tracePt t="65228" x="4902200" y="2233613"/>
          <p14:tracePt t="65236" x="4902200" y="2241550"/>
          <p14:tracePt t="65259" x="4902200" y="2249488"/>
          <p14:tracePt t="65451" x="4902200" y="2241550"/>
          <p14:tracePt t="65460" x="4902200" y="2233613"/>
          <p14:tracePt t="65467" x="4902200" y="2224088"/>
          <p14:tracePt t="65475" x="4902200" y="2216150"/>
          <p14:tracePt t="65483" x="4902200" y="2208213"/>
          <p14:tracePt t="65493" x="4902200" y="2200275"/>
          <p14:tracePt t="65500" x="4902200" y="2192338"/>
          <p14:tracePt t="65516" x="4902200" y="2184400"/>
          <p14:tracePt t="65525" x="4910138" y="2184400"/>
          <p14:tracePt t="65663" x="4910138" y="2192338"/>
          <p14:tracePt t="65668" x="4910138" y="2200275"/>
          <p14:tracePt t="65675" x="4910138" y="2208213"/>
          <p14:tracePt t="65684" x="4910138" y="2216150"/>
          <p14:tracePt t="65693" x="4910138" y="2233613"/>
          <p14:tracePt t="65699" x="4910138" y="2241550"/>
          <p14:tracePt t="65708" x="4910138" y="2249488"/>
          <p14:tracePt t="65726" x="4910138" y="2257425"/>
          <p14:tracePt t="65861" x="4910138" y="2249488"/>
          <p14:tracePt t="65868" x="4910138" y="2241550"/>
          <p14:tracePt t="65875" x="4918075" y="2233613"/>
          <p14:tracePt t="65883" x="4918075" y="2224088"/>
          <p14:tracePt t="65892" x="4926013" y="2216150"/>
          <p14:tracePt t="66012" x="4926013" y="2224088"/>
          <p14:tracePt t="66019" x="4926013" y="2233613"/>
          <p14:tracePt t="66027" x="4926013" y="2241550"/>
          <p14:tracePt t="66037" x="4926013" y="2249488"/>
          <p14:tracePt t="66147" x="4933950" y="2241550"/>
          <p14:tracePt t="66172" x="4933950" y="2233613"/>
          <p14:tracePt t="66187" x="4933950" y="2224088"/>
          <p14:tracePt t="66323" x="4933950" y="2233613"/>
          <p14:tracePt t="66396" x="4933950" y="2224088"/>
          <p14:tracePt t="66403" x="4933950" y="2216150"/>
          <p14:tracePt t="66411" x="4933950" y="2200275"/>
          <p14:tracePt t="66419" x="4933950" y="2192338"/>
          <p14:tracePt t="66427" x="4933950" y="2184400"/>
          <p14:tracePt t="66435" x="4933950" y="2160588"/>
          <p14:tracePt t="66554" x="4933950" y="2168525"/>
          <p14:tracePt t="66557" x="4926013" y="2168525"/>
          <p14:tracePt t="66571" x="4926013" y="2176463"/>
          <p14:tracePt t="66579" x="4918075" y="2176463"/>
          <p14:tracePt t="66595" x="4918075" y="2184400"/>
          <p14:tracePt t="66811" x="4918075" y="2192338"/>
          <p14:tracePt t="66819" x="4910138" y="2192338"/>
          <p14:tracePt t="66827" x="4910138" y="2200275"/>
          <p14:tracePt t="66835" x="4910138" y="2208213"/>
          <p14:tracePt t="66844" x="4910138" y="2216150"/>
          <p14:tracePt t="66851" x="4910138" y="2224088"/>
          <p14:tracePt t="66860" x="4902200" y="2233613"/>
          <p14:tracePt t="66877" x="4902200" y="2241550"/>
          <p14:tracePt t="66892" x="4894263" y="2249488"/>
          <p14:tracePt t="67331" x="4894263" y="2257425"/>
          <p14:tracePt t="67341" x="4894263" y="2273300"/>
          <p14:tracePt t="67355" x="4894263" y="2281238"/>
          <p14:tracePt t="67367" x="4886325" y="2289175"/>
          <p14:tracePt t="67435" x="4886325" y="2281238"/>
          <p14:tracePt t="67443" x="4886325" y="2273300"/>
          <p14:tracePt t="67451" x="4886325" y="2265363"/>
          <p14:tracePt t="67467" x="4886325" y="2257425"/>
          <p14:tracePt t="67475" x="4886325" y="2249488"/>
          <p14:tracePt t="67491" x="4894263" y="2249488"/>
          <p14:tracePt t="67499" x="4894263" y="2241550"/>
          <p14:tracePt t="67507" x="4894263" y="2233613"/>
          <p14:tracePt t="67524" x="4894263" y="2224088"/>
          <p14:tracePt t="67540" x="4894263" y="2216150"/>
          <p14:tracePt t="67555" x="4894263" y="2200275"/>
          <p14:tracePt t="67587" x="4894263" y="2192338"/>
          <p14:tracePt t="67619" x="4894263" y="2184400"/>
          <p14:tracePt t="67724" x="4894263" y="2192338"/>
          <p14:tracePt t="67741" x="4894263" y="2200275"/>
          <p14:tracePt t="67747" x="4894263" y="2208213"/>
          <p14:tracePt t="67763" x="4894263" y="2216150"/>
          <p14:tracePt t="73819" x="4894263" y="2224088"/>
          <p14:tracePt t="73827" x="4886325" y="2233613"/>
          <p14:tracePt t="73835" x="4878388" y="2249488"/>
          <p14:tracePt t="73851" x="4878388" y="2257425"/>
          <p14:tracePt t="73868" x="4870450" y="2257425"/>
          <p14:tracePt t="73875" x="4870450" y="2265363"/>
          <p14:tracePt t="73957" x="4870450" y="2281238"/>
          <p14:tracePt t="73963" x="4870450" y="2305050"/>
          <p14:tracePt t="73979" x="4870450" y="2312988"/>
          <p14:tracePt t="73987" x="4870450" y="2328863"/>
          <p14:tracePt t="74716" x="4862513" y="2328863"/>
          <p14:tracePt t="75556" x="4862513" y="2320925"/>
          <p14:tracePt t="75596" x="4870450" y="2320925"/>
          <p14:tracePt t="75619" x="4870450" y="2312988"/>
          <p14:tracePt t="75660" x="4870450" y="2305050"/>
          <p14:tracePt t="75692" x="4878388" y="2305050"/>
          <p14:tracePt t="75700" x="4878388" y="2297113"/>
          <p14:tracePt t="75771" x="4878388" y="2289175"/>
          <p14:tracePt t="75795" x="4878388" y="2281238"/>
          <p14:tracePt t="75987" x="4878388" y="2289175"/>
          <p14:tracePt t="75995" x="4878388" y="2297113"/>
          <p14:tracePt t="76171" x="4870450" y="2297113"/>
          <p14:tracePt t="76187" x="4870450" y="2305050"/>
          <p14:tracePt t="76195" x="4862513" y="2320925"/>
          <p14:tracePt t="76203" x="4862513" y="2328863"/>
          <p14:tracePt t="76212" x="4862513" y="2336800"/>
          <p14:tracePt t="76235" x="4854575" y="2336800"/>
          <p14:tracePt t="76403" x="4838700" y="2336800"/>
          <p14:tracePt t="76411" x="4822825" y="2336800"/>
          <p14:tracePt t="76419" x="4814888" y="2336800"/>
          <p14:tracePt t="76427" x="4791075" y="2336800"/>
          <p14:tracePt t="76436" x="4783138" y="2336800"/>
          <p14:tracePt t="76444" x="4703763" y="2360613"/>
          <p14:tracePt t="76452" x="4672013" y="2368550"/>
          <p14:tracePt t="76463" x="4648200" y="2376488"/>
          <p14:tracePt t="76475" x="4640263" y="2376488"/>
          <p14:tracePt t="76484" x="4624388" y="2384425"/>
          <p14:tracePt t="76491" x="4551363" y="2384425"/>
          <p14:tracePt t="76500" x="4487863" y="2408238"/>
          <p14:tracePt t="76507" x="4464050" y="2408238"/>
          <p14:tracePt t="76517" x="4416425" y="2408238"/>
          <p14:tracePt t="76523" x="4384675" y="2424113"/>
          <p14:tracePt t="76533" x="4360863" y="2432050"/>
          <p14:tracePt t="76539" x="4337050" y="2447925"/>
          <p14:tracePt t="76548" x="4273550" y="2455863"/>
          <p14:tracePt t="76555" x="4168775" y="2463800"/>
          <p14:tracePt t="76563" x="4081463" y="2487613"/>
          <p14:tracePt t="76571" x="3986213" y="2495550"/>
          <p14:tracePt t="76580" x="3851275" y="2511425"/>
          <p14:tracePt t="76587" x="3722688" y="2543175"/>
          <p14:tracePt t="76596" x="3603625" y="2551113"/>
          <p14:tracePt t="76604" x="3500438" y="2559050"/>
          <p14:tracePt t="76616" x="3379788" y="2559050"/>
          <p14:tracePt t="76619" x="3292475" y="2559050"/>
          <p14:tracePt t="76627" x="3244850" y="2559050"/>
          <p14:tracePt t="76635" x="3189288" y="2559050"/>
          <p14:tracePt t="76643" x="3181350" y="2559050"/>
          <p14:tracePt t="76651" x="3165475" y="2566988"/>
          <p14:tracePt t="76660" x="3141663" y="2566988"/>
          <p14:tracePt t="76667" x="3125788" y="2566988"/>
          <p14:tracePt t="76675" x="3109913" y="2566988"/>
          <p14:tracePt t="76683" x="3060700" y="2576513"/>
          <p14:tracePt t="76691" x="3044825" y="2584450"/>
          <p14:tracePt t="76699" x="3005138" y="2584450"/>
          <p14:tracePt t="76707" x="2917825" y="2584450"/>
          <p14:tracePt t="76716" x="2854325" y="2600325"/>
          <p14:tracePt t="76723" x="2751138" y="2600325"/>
          <p14:tracePt t="76732" x="2662238" y="2600325"/>
          <p14:tracePt t="76739" x="2598738" y="2600325"/>
          <p14:tracePt t="76747" x="2527300" y="2600325"/>
          <p14:tracePt t="76755" x="2503488" y="2608263"/>
          <p14:tracePt t="76767" x="2479675" y="2616200"/>
          <p14:tracePt t="76772" x="2479675" y="2632075"/>
          <p14:tracePt t="76779" x="2463800" y="2640013"/>
          <p14:tracePt t="76820" x="2463800" y="2647950"/>
          <p14:tracePt t="76835" x="2463800" y="2655888"/>
          <p14:tracePt t="76843" x="2463800" y="2663825"/>
          <p14:tracePt t="76851" x="2463800" y="2671763"/>
          <p14:tracePt t="76859" x="2447925" y="2687638"/>
          <p14:tracePt t="76868" x="2439988" y="2719388"/>
          <p14:tracePt t="76887" x="2400300" y="2822575"/>
          <p14:tracePt t="76892" x="2384425" y="2838450"/>
          <p14:tracePt t="76900" x="2374900" y="2854325"/>
          <p14:tracePt t="76907" x="2359025" y="2870200"/>
          <p14:tracePt t="76919" x="2351088" y="2878138"/>
          <p14:tracePt t="76923" x="2335213" y="2894013"/>
          <p14:tracePt t="76932" x="2327275" y="2901950"/>
          <p14:tracePt t="76940" x="2287588" y="2927350"/>
          <p14:tracePt t="76948" x="2271713" y="2927350"/>
          <p14:tracePt t="76956" x="2255838" y="2959100"/>
          <p14:tracePt t="76963" x="2208213" y="2982913"/>
          <p14:tracePt t="76972" x="2152650" y="3006725"/>
          <p14:tracePt t="76979" x="2112963" y="3014663"/>
          <p14:tracePt t="76987" x="2065338" y="3030538"/>
          <p14:tracePt t="76996" x="1944688" y="3054350"/>
          <p14:tracePt t="77004" x="1912938" y="3062288"/>
          <p14:tracePt t="77011" x="1897063" y="3062288"/>
          <p14:tracePt t="77019" x="1873250" y="3062288"/>
          <p14:tracePt t="77027" x="1857375" y="3062288"/>
          <p14:tracePt t="77035" x="1849438" y="3062288"/>
          <p14:tracePt t="77043" x="1841500" y="3062288"/>
          <p14:tracePt t="77059" x="1833563" y="3062288"/>
          <p14:tracePt t="77091" x="1825625" y="3062288"/>
          <p14:tracePt t="77108" x="1817688" y="3054350"/>
          <p14:tracePt t="77115" x="1817688" y="3030538"/>
          <p14:tracePt t="77123" x="1817688" y="3014663"/>
          <p14:tracePt t="77132" x="1817688" y="2998788"/>
          <p14:tracePt t="77139" x="1817688" y="2974975"/>
          <p14:tracePt t="77147" x="1817688" y="2951163"/>
          <p14:tracePt t="77155" x="1817688" y="2909888"/>
          <p14:tracePt t="77163" x="1817688" y="2862263"/>
          <p14:tracePt t="77171" x="1817688" y="2798763"/>
          <p14:tracePt t="77180" x="1825625" y="2751138"/>
          <p14:tracePt t="77187" x="1825625" y="2663825"/>
          <p14:tracePt t="77195" x="1825625" y="2566988"/>
          <p14:tracePt t="77203" x="1825625" y="2527300"/>
          <p14:tracePt t="77211" x="1801813" y="2439988"/>
          <p14:tracePt t="77220" x="1778000" y="2376488"/>
          <p14:tracePt t="77227" x="1674813" y="2249488"/>
          <p14:tracePt t="77235" x="1651000" y="2192338"/>
          <p14:tracePt t="77243" x="1633538" y="2168525"/>
          <p14:tracePt t="77251" x="1546225" y="2152650"/>
          <p14:tracePt t="77268" x="1530350" y="2152650"/>
          <p14:tracePt t="77275" x="1506538" y="2152650"/>
          <p14:tracePt t="77285" x="1482725" y="2152650"/>
          <p14:tracePt t="77291" x="1474788" y="2152650"/>
          <p14:tracePt t="77300" x="1466850" y="2152650"/>
          <p14:tracePt t="77307" x="1458913" y="2160588"/>
          <p14:tracePt t="77323" x="1443038" y="2168525"/>
          <p14:tracePt t="77334" x="1435100" y="2168525"/>
          <p14:tracePt t="77339" x="1419225" y="2184400"/>
          <p14:tracePt t="77347" x="1371600" y="2192338"/>
          <p14:tracePt t="77355" x="1331913" y="2200275"/>
          <p14:tracePt t="77363" x="1292225" y="2208213"/>
          <p14:tracePt t="77371" x="1171575" y="2208213"/>
          <p14:tracePt t="77380" x="1139825" y="2208213"/>
          <p14:tracePt t="77387" x="1123950" y="2208213"/>
          <p14:tracePt t="77396" x="1076325" y="2208213"/>
          <p14:tracePt t="77403" x="1060450" y="2208213"/>
          <p14:tracePt t="77411" x="1044575" y="2208213"/>
          <p14:tracePt t="77419" x="1036638" y="2216150"/>
          <p14:tracePt t="77451" x="1028700" y="2216150"/>
          <p14:tracePt t="77460" x="1028700" y="2224088"/>
          <p14:tracePt t="77467" x="1020763" y="2224088"/>
          <p14:tracePt t="77475" x="1020763" y="2233613"/>
          <p14:tracePt t="77486" x="1012825" y="2233613"/>
          <p14:tracePt t="77491" x="1004888" y="2241550"/>
          <p14:tracePt t="77499" x="996950" y="2249488"/>
          <p14:tracePt t="77507" x="989013" y="2257425"/>
          <p14:tracePt t="77516" x="981075" y="2265363"/>
          <p14:tracePt t="77523" x="973138" y="2273300"/>
          <p14:tracePt t="77539" x="973138" y="2281238"/>
          <p14:tracePt t="77548" x="973138" y="2289175"/>
          <p14:tracePt t="77565" x="973138" y="2297113"/>
          <p14:tracePt t="77580" x="973138" y="2312988"/>
          <p14:tracePt t="77596" x="973138" y="2320925"/>
          <p14:tracePt t="77611" x="973138" y="2328863"/>
          <p14:tracePt t="77620" x="973138" y="2344738"/>
          <p14:tracePt t="77635" x="981075" y="2344738"/>
          <p14:tracePt t="77644" x="981075" y="2352675"/>
          <p14:tracePt t="77651" x="989013" y="2360613"/>
          <p14:tracePt t="77659" x="1004888" y="2368550"/>
          <p14:tracePt t="77667" x="1028700" y="2376488"/>
          <p14:tracePt t="77675" x="1060450" y="2376488"/>
          <p14:tracePt t="77683" x="1100138" y="2376488"/>
          <p14:tracePt t="77691" x="1187450" y="2376488"/>
          <p14:tracePt t="77700" x="1250950" y="2376488"/>
          <p14:tracePt t="77707" x="1323975" y="2376488"/>
          <p14:tracePt t="77716" x="1411288" y="2376488"/>
          <p14:tracePt t="77723" x="1506538" y="2376488"/>
          <p14:tracePt t="77732" x="1609725" y="2376488"/>
          <p14:tracePt t="77739" x="1698625" y="2376488"/>
          <p14:tracePt t="77748" x="1762125" y="2376488"/>
          <p14:tracePt t="77755" x="1833563" y="2376488"/>
          <p14:tracePt t="77764" x="1857375" y="2376488"/>
          <p14:tracePt t="77771" x="1865313" y="2376488"/>
          <p14:tracePt t="77779" x="1889125" y="2376488"/>
          <p14:tracePt t="77787" x="1897063" y="2376488"/>
          <p14:tracePt t="77795" x="1905000" y="2376488"/>
          <p14:tracePt t="77803" x="1920875" y="2376488"/>
          <p14:tracePt t="77811" x="1928813" y="2376488"/>
          <p14:tracePt t="77819" x="1936750" y="2376488"/>
          <p14:tracePt t="77823" x="1944688" y="2376488"/>
          <p14:tracePt t="77835" x="1960563" y="2376488"/>
          <p14:tracePt t="77843" x="1968500" y="2376488"/>
          <p14:tracePt t="77851" x="1976438" y="2376488"/>
          <p14:tracePt t="77859" x="1992313" y="2376488"/>
          <p14:tracePt t="77882" x="2000250" y="2376488"/>
          <p14:tracePt t="77884" x="2017713" y="2384425"/>
          <p14:tracePt t="77892" x="2025650" y="2392363"/>
          <p14:tracePt t="77900" x="2033588" y="2392363"/>
          <p14:tracePt t="77909" x="2065338" y="2400300"/>
          <p14:tracePt t="77915" x="2081213" y="2400300"/>
          <p14:tracePt t="77924" x="2097088" y="2416175"/>
          <p14:tracePt t="77932" x="2144713" y="2416175"/>
          <p14:tracePt t="77939" x="2176463" y="2424113"/>
          <p14:tracePt t="77948" x="2200275" y="2432050"/>
          <p14:tracePt t="77955" x="2271713" y="2439988"/>
          <p14:tracePt t="77966" x="2287588" y="2439988"/>
          <p14:tracePt t="77975" x="2327275" y="2447925"/>
          <p14:tracePt t="77979" x="2416175" y="2455863"/>
          <p14:tracePt t="77987" x="2432050" y="2463800"/>
          <p14:tracePt t="77995" x="2455863" y="2471738"/>
          <p14:tracePt t="78004" x="2479675" y="2471738"/>
          <p14:tracePt t="78011" x="2495550" y="2487613"/>
          <p14:tracePt t="78019" x="2511425" y="2495550"/>
          <p14:tracePt t="78027" x="2535238" y="2503488"/>
          <p14:tracePt t="78035" x="2566988" y="2511425"/>
          <p14:tracePt t="78043" x="2646363" y="2519363"/>
          <p14:tracePt t="78051" x="2670175" y="2535238"/>
          <p14:tracePt t="78059" x="2678113" y="2535238"/>
          <p14:tracePt t="78068" x="2751138" y="2535238"/>
          <p14:tracePt t="78075" x="2806700" y="2535238"/>
          <p14:tracePt t="78084" x="2870200" y="2559050"/>
          <p14:tracePt t="78091" x="2941638" y="2559050"/>
          <p14:tracePt t="78100" x="3028950" y="2566988"/>
          <p14:tracePt t="78107" x="3125788" y="2566988"/>
          <p14:tracePt t="78116" x="3197225" y="2566988"/>
          <p14:tracePt t="78127" x="3284538" y="2566988"/>
          <p14:tracePt t="78132" x="3316288" y="2566988"/>
          <p14:tracePt t="78139" x="3395663" y="2584450"/>
          <p14:tracePt t="78148" x="3476625" y="2592388"/>
          <p14:tracePt t="78155" x="3508375" y="2592388"/>
          <p14:tracePt t="78164" x="3556000" y="2592388"/>
          <p14:tracePt t="78171" x="3611563" y="2592388"/>
          <p14:tracePt t="78179" x="3643313" y="2592388"/>
          <p14:tracePt t="78187" x="3690938" y="2600325"/>
          <p14:tracePt t="78195" x="3714750" y="2608263"/>
          <p14:tracePt t="78204" x="3746500" y="2608263"/>
          <p14:tracePt t="78211" x="3786188" y="2608263"/>
          <p14:tracePt t="78219" x="3843338" y="2608263"/>
          <p14:tracePt t="78227" x="3859213" y="2608263"/>
          <p14:tracePt t="78236" x="3875088" y="2608263"/>
          <p14:tracePt t="78243" x="3890963" y="2608263"/>
          <p14:tracePt t="78251" x="3898900" y="2608263"/>
          <p14:tracePt t="78259" x="3906838" y="2608263"/>
          <p14:tracePt t="78280" x="3914775" y="2608263"/>
          <p14:tracePt t="78291" x="3922713" y="2600325"/>
          <p14:tracePt t="78307" x="3930650" y="2600325"/>
          <p14:tracePt t="78323" x="3938588" y="2600325"/>
          <p14:tracePt t="78364" x="3946525" y="2600325"/>
          <p14:tracePt t="78387" x="3954463" y="2600325"/>
          <p14:tracePt t="78403" x="3962400" y="2592388"/>
          <p14:tracePt t="78411" x="3970338" y="2592388"/>
          <p14:tracePt t="78419" x="3986213" y="2592388"/>
          <p14:tracePt t="78431" x="4002088" y="2592388"/>
          <p14:tracePt t="78435" x="4025900" y="2592388"/>
          <p14:tracePt t="78443" x="4057650" y="2592388"/>
          <p14:tracePt t="78451" x="4129088" y="2592388"/>
          <p14:tracePt t="78459" x="4184650" y="2592388"/>
          <p14:tracePt t="78467" x="4217988" y="2592388"/>
          <p14:tracePt t="78475" x="4257675" y="2592388"/>
          <p14:tracePt t="78483" x="4344988" y="2584450"/>
          <p14:tracePt t="78491" x="4376738" y="2584450"/>
          <p14:tracePt t="78499" x="4392613" y="2584450"/>
          <p14:tracePt t="78507" x="4416425" y="2576513"/>
          <p14:tracePt t="78515" x="4432300" y="2576513"/>
          <p14:tracePt t="78523" x="4471988" y="2576513"/>
          <p14:tracePt t="78532" x="4527550" y="2566988"/>
          <p14:tracePt t="78539" x="4543425" y="2566988"/>
          <p14:tracePt t="78548" x="4567238" y="2566988"/>
          <p14:tracePt t="78555" x="4592638" y="2559050"/>
          <p14:tracePt t="78565" x="4600575" y="2559050"/>
          <p14:tracePt t="78571" x="4608513" y="2551113"/>
          <p14:tracePt t="78583" x="4624388" y="2551113"/>
          <p14:tracePt t="78596" x="4632325" y="2551113"/>
          <p14:tracePt t="78603" x="4648200" y="2551113"/>
          <p14:tracePt t="78611" x="4648200" y="2543175"/>
          <p14:tracePt t="78619" x="4664075" y="2543175"/>
          <p14:tracePt t="78627" x="4687888" y="2543175"/>
          <p14:tracePt t="78635" x="4719638" y="2527300"/>
          <p14:tracePt t="78643" x="4735513" y="2527300"/>
          <p14:tracePt t="78651" x="4783138" y="2519363"/>
          <p14:tracePt t="78661" x="4791075" y="2519363"/>
          <p14:tracePt t="78667" x="4830763" y="2519363"/>
          <p14:tracePt t="78675" x="4846638" y="2519363"/>
          <p14:tracePt t="78683" x="4862513" y="2519363"/>
          <p14:tracePt t="78699" x="4878388" y="2519363"/>
          <p14:tracePt t="78723" x="4886325" y="2519363"/>
          <p14:tracePt t="78755" x="4894263" y="2519363"/>
          <p14:tracePt t="78763" x="4902200" y="2519363"/>
          <p14:tracePt t="78796" x="4910138" y="2519363"/>
          <p14:tracePt t="78859" x="4918075" y="2519363"/>
          <p14:tracePt t="78867" x="4926013" y="2519363"/>
          <p14:tracePt t="78875" x="4933950" y="2519363"/>
          <p14:tracePt t="78891" x="4943475" y="2519363"/>
          <p14:tracePt t="78900" x="4951413" y="2519363"/>
          <p14:tracePt t="78907" x="4959350" y="2519363"/>
          <p14:tracePt t="79011" x="4967288" y="2519363"/>
          <p14:tracePt t="79019" x="4975225" y="2503488"/>
          <p14:tracePt t="79027" x="5006975" y="2503488"/>
          <p14:tracePt t="79035" x="5022850" y="2487613"/>
          <p14:tracePt t="79043" x="5078413" y="2471738"/>
          <p14:tracePt t="79051" x="5141913" y="2455863"/>
          <p14:tracePt t="79059" x="5221288" y="2432050"/>
          <p14:tracePt t="79067" x="5300663" y="2424113"/>
          <p14:tracePt t="79078" x="5397500" y="2408238"/>
          <p14:tracePt t="79084" x="5508625" y="2384425"/>
          <p14:tracePt t="79091" x="5627688" y="2360613"/>
          <p14:tracePt t="79100" x="5724525" y="2320925"/>
          <p14:tracePt t="79107" x="5803900" y="2297113"/>
          <p14:tracePt t="79116" x="5891213" y="2281238"/>
          <p14:tracePt t="79123" x="5954713" y="2249488"/>
          <p14:tracePt t="79131" x="6002338" y="2233613"/>
          <p14:tracePt t="79140" x="6018213" y="2216150"/>
          <p14:tracePt t="79147" x="6051550" y="2216150"/>
          <p14:tracePt t="79155" x="6067425" y="2200275"/>
          <p14:tracePt t="79164" x="6083300" y="2184400"/>
          <p14:tracePt t="79171" x="6099175" y="2176463"/>
          <p14:tracePt t="79186" x="6115050" y="2176463"/>
          <p14:tracePt t="79187" x="6122988" y="2160588"/>
          <p14:tracePt t="79195" x="6146800" y="2136775"/>
          <p14:tracePt t="79203" x="6154738" y="2112963"/>
          <p14:tracePt t="79211" x="6162675" y="2105025"/>
          <p14:tracePt t="79220" x="6170613" y="2105025"/>
          <p14:tracePt t="79227" x="6170613" y="2097088"/>
          <p14:tracePt t="79259" x="6170613" y="2089150"/>
          <p14:tracePt t="79315" x="6170613" y="2081213"/>
          <p14:tracePt t="79323" x="6170613" y="2073275"/>
          <p14:tracePt t="79339" x="6170613" y="2065338"/>
          <p14:tracePt t="79379" x="6162675" y="2065338"/>
          <p14:tracePt t="79395" x="6162675" y="2057400"/>
          <p14:tracePt t="79419" x="6154738" y="2057400"/>
          <p14:tracePt t="79799" x="6154738" y="2049463"/>
          <p14:tracePt t="79803" x="6146800" y="2041525"/>
          <p14:tracePt t="79811" x="6130925" y="2041525"/>
          <p14:tracePt t="79820" x="6122988" y="2041525"/>
          <p14:tracePt t="79827" x="6091238" y="2041525"/>
          <p14:tracePt t="79835" x="6043613" y="2033588"/>
          <p14:tracePt t="79843" x="5922963" y="2025650"/>
          <p14:tracePt t="79851" x="5827713" y="1985963"/>
          <p14:tracePt t="79860" x="5692775" y="1970088"/>
          <p14:tracePt t="79867" x="5540375" y="1970088"/>
          <p14:tracePt t="79875" x="5373688" y="1946275"/>
          <p14:tracePt t="79883" x="5268913" y="1922463"/>
          <p14:tracePt t="79891" x="5086350" y="1890713"/>
          <p14:tracePt t="79899" x="4991100" y="1865313"/>
          <p14:tracePt t="79907" x="4878388" y="1857375"/>
          <p14:tracePt t="79915" x="4703763" y="1849438"/>
          <p14:tracePt t="79924" x="4632325" y="1817688"/>
          <p14:tracePt t="79932" x="4527550" y="1809750"/>
          <p14:tracePt t="79939" x="4440238" y="1785938"/>
          <p14:tracePt t="79947" x="4376738" y="1770063"/>
          <p14:tracePt t="79955" x="4273550" y="1762125"/>
          <p14:tracePt t="79964" x="4184650" y="1754188"/>
          <p14:tracePt t="79972" x="4121150" y="1754188"/>
          <p14:tracePt t="79989" x="3962400" y="1738313"/>
          <p14:tracePt t="79997" x="3922713" y="1730375"/>
          <p14:tracePt t="80003" x="3851275" y="1730375"/>
          <p14:tracePt t="80011" x="3794125" y="1730375"/>
          <p14:tracePt t="80019" x="3762375" y="1730375"/>
          <p14:tracePt t="80027" x="3746500" y="1730375"/>
          <p14:tracePt t="80036" x="3698875" y="1730375"/>
          <p14:tracePt t="80043" x="3659188" y="1730375"/>
          <p14:tracePt t="80051" x="3643313" y="1730375"/>
          <p14:tracePt t="80059" x="3571875" y="1730375"/>
          <p14:tracePt t="80067" x="3508375" y="1730375"/>
          <p14:tracePt t="80075" x="3459163" y="1730375"/>
          <p14:tracePt t="80083" x="3348038" y="1730375"/>
          <p14:tracePt t="80091" x="3284538" y="1738313"/>
          <p14:tracePt t="80097" x="3149600" y="1746250"/>
          <p14:tracePt t="80107" x="3028950" y="1754188"/>
          <p14:tracePt t="80116" x="2997200" y="1762125"/>
          <p14:tracePt t="80123" x="2862263" y="1785938"/>
          <p14:tracePt t="80132" x="2662238" y="1793875"/>
          <p14:tracePt t="80139" x="2566988" y="1801813"/>
          <p14:tracePt t="80147" x="2463800" y="1801813"/>
          <p14:tracePt t="80155" x="2374900" y="1809750"/>
          <p14:tracePt t="80163" x="2311400" y="1809750"/>
          <p14:tracePt t="80171" x="2239963" y="1809750"/>
          <p14:tracePt t="80180" x="2152650" y="1817688"/>
          <p14:tracePt t="80187" x="2089150" y="1817688"/>
          <p14:tracePt t="80196" x="2041525" y="1825625"/>
          <p14:tracePt t="80204" x="1984375" y="1825625"/>
          <p14:tracePt t="80212" x="1976438" y="1825625"/>
          <p14:tracePt t="80221" x="1960563" y="1825625"/>
          <p14:tracePt t="80227" x="1912938" y="1825625"/>
          <p14:tracePt t="80236" x="1905000" y="1833563"/>
          <p14:tracePt t="80247" x="1889125" y="1833563"/>
          <p14:tracePt t="80252" x="1881188" y="1833563"/>
          <p14:tracePt t="80259" x="1873250" y="1833563"/>
          <p14:tracePt t="80268" x="1865313" y="1833563"/>
          <p14:tracePt t="80285" x="1857375" y="1833563"/>
          <p14:tracePt t="80299" x="1849438" y="1833563"/>
          <p14:tracePt t="80323" x="1841500" y="1841500"/>
          <p14:tracePt t="80339" x="1841500" y="1849438"/>
          <p14:tracePt t="80348" x="1825625" y="1849438"/>
          <p14:tracePt t="80355" x="1825625" y="1865313"/>
          <p14:tracePt t="80366" x="1809750" y="1873250"/>
          <p14:tracePt t="80371" x="1785938" y="1881188"/>
          <p14:tracePt t="80388" x="1770063" y="1890713"/>
          <p14:tracePt t="80399" x="1754188" y="1898650"/>
          <p14:tracePt t="80411" x="1746250" y="1914525"/>
          <p14:tracePt t="80427" x="1738313" y="1922463"/>
          <p14:tracePt t="80443" x="1730375" y="1938338"/>
          <p14:tracePt t="80451" x="1722438" y="1946275"/>
          <p14:tracePt t="80459" x="1714500" y="1954213"/>
          <p14:tracePt t="80467" x="1706563" y="1954213"/>
          <p14:tracePt t="80475" x="1698625" y="1970088"/>
          <p14:tracePt t="80484" x="1690688" y="1978025"/>
          <p14:tracePt t="80491" x="1682750" y="1993900"/>
          <p14:tracePt t="80499" x="1674813" y="2041525"/>
          <p14:tracePt t="80507" x="1674813" y="2065338"/>
          <p14:tracePt t="80515" x="1674813" y="2073275"/>
          <p14:tracePt t="80523" x="1674813" y="2081213"/>
          <p14:tracePt t="80531" x="1674813" y="2089150"/>
          <p14:tracePt t="80551" x="1674813" y="2097088"/>
          <p14:tracePt t="80603" x="1674813" y="2105025"/>
          <p14:tracePt t="80611" x="1674813" y="2112963"/>
          <p14:tracePt t="80627" x="1674813" y="2120900"/>
          <p14:tracePt t="80660" x="1674813" y="2128838"/>
          <p14:tracePt t="80691" x="1674813" y="2136775"/>
          <p14:tracePt t="80703" x="1674813" y="2144713"/>
          <p14:tracePt t="80707" x="1674813" y="2152650"/>
          <p14:tracePt t="80731" x="1682750" y="2160588"/>
          <p14:tracePt t="80947" x="1682750" y="2168525"/>
          <p14:tracePt t="80955" x="1682750" y="2176463"/>
          <p14:tracePt t="81203" x="1682750" y="2184400"/>
          <p14:tracePt t="81212" x="1698625" y="2192338"/>
          <p14:tracePt t="81221" x="1698625" y="2200275"/>
          <p14:tracePt t="81227" x="1714500" y="2200275"/>
          <p14:tracePt t="81236" x="1714500" y="2216150"/>
          <p14:tracePt t="81243" x="1722438" y="2224088"/>
          <p14:tracePt t="81252" x="1722438" y="2233613"/>
          <p14:tracePt t="81451" x="1738313" y="2241550"/>
          <p14:tracePt t="81459" x="1785938" y="2265363"/>
          <p14:tracePt t="81467" x="1825625" y="2273300"/>
          <p14:tracePt t="81475" x="1873250" y="2297113"/>
          <p14:tracePt t="81483" x="1928813" y="2320925"/>
          <p14:tracePt t="81491" x="1992313" y="2344738"/>
          <p14:tracePt t="81500" x="2128838" y="2360613"/>
          <p14:tracePt t="81507" x="2184400" y="2376488"/>
          <p14:tracePt t="81515" x="2279650" y="2392363"/>
          <p14:tracePt t="81523" x="2359025" y="2400300"/>
          <p14:tracePt t="81531" x="2479675" y="2424113"/>
          <p14:tracePt t="81539" x="2511425" y="2424113"/>
          <p14:tracePt t="81548" x="2519363" y="2432050"/>
          <p14:tracePt t="81555" x="2535238" y="2432050"/>
          <p14:tracePt t="81780" x="2519363" y="2432050"/>
          <p14:tracePt t="81787" x="2511425" y="2439988"/>
          <p14:tracePt t="81795" x="2503488" y="2439988"/>
          <p14:tracePt t="81803" x="2487613" y="2439988"/>
          <p14:tracePt t="81812" x="2479675" y="2439988"/>
          <p14:tracePt t="81820" x="2463800" y="2439988"/>
          <p14:tracePt t="81828" x="2439988" y="2447925"/>
          <p14:tracePt t="81835" x="2416175" y="2455863"/>
          <p14:tracePt t="81845" x="2384425" y="2455863"/>
          <p14:tracePt t="81851" x="2374900" y="2455863"/>
          <p14:tracePt t="81859" x="2327275" y="2455863"/>
          <p14:tracePt t="81867" x="2311400" y="2455863"/>
          <p14:tracePt t="81881" x="2271713" y="2455863"/>
          <p14:tracePt t="81883" x="2247900" y="2455863"/>
          <p14:tracePt t="81892" x="2224088" y="2455863"/>
          <p14:tracePt t="81899" x="2208213" y="2455863"/>
          <p14:tracePt t="81909" x="2184400" y="2455863"/>
          <p14:tracePt t="81915" x="2152650" y="2455863"/>
          <p14:tracePt t="81923" x="2112963" y="2455863"/>
          <p14:tracePt t="81931" x="1992313" y="2455863"/>
          <p14:tracePt t="81941" x="1928813" y="2455863"/>
          <p14:tracePt t="81948" x="1825625" y="2455863"/>
          <p14:tracePt t="81955" x="1706563" y="2455863"/>
          <p14:tracePt t="81964" x="1641475" y="2455863"/>
          <p14:tracePt t="81972" x="1538288" y="2463800"/>
          <p14:tracePt t="81980" x="1482725" y="2463800"/>
          <p14:tracePt t="81987" x="1419225" y="2471738"/>
          <p14:tracePt t="81995" x="1403350" y="2471738"/>
          <p14:tracePt t="82003" x="1355725" y="2471738"/>
          <p14:tracePt t="82012" x="1339850" y="2471738"/>
          <p14:tracePt t="82019" x="1292225" y="2471738"/>
          <p14:tracePt t="82028" x="1243013" y="2471738"/>
          <p14:tracePt t="82035" x="1203325" y="2479675"/>
          <p14:tracePt t="82044" x="1131888" y="2479675"/>
          <p14:tracePt t="82051" x="1044575" y="2479675"/>
          <p14:tracePt t="82059" x="1012825" y="2495550"/>
          <p14:tracePt t="82067" x="933450" y="2495550"/>
          <p14:tracePt t="82078" x="917575" y="2495550"/>
          <p14:tracePt t="82084" x="884238" y="2495550"/>
          <p14:tracePt t="82091" x="868363" y="2495550"/>
          <p14:tracePt t="82107" x="860425" y="2495550"/>
          <p14:tracePt t="82123" x="852488" y="2495550"/>
          <p14:tracePt t="82139" x="844550" y="2495550"/>
          <p14:tracePt t="82155" x="836613" y="2495550"/>
          <p14:tracePt t="82163" x="820738" y="2495550"/>
          <p14:tracePt t="82171" x="812800" y="2495550"/>
          <p14:tracePt t="82181" x="804863" y="2503488"/>
          <p14:tracePt t="82187" x="796925" y="2503488"/>
          <p14:tracePt t="82195" x="788988" y="2503488"/>
          <p14:tracePt t="82860" x="796925" y="2503488"/>
          <p14:tracePt t="82876" x="812800" y="2503488"/>
          <p14:tracePt t="82883" x="820738" y="2503488"/>
          <p14:tracePt t="82896" x="844550" y="2503488"/>
          <p14:tracePt t="82900" x="876300" y="2503488"/>
          <p14:tracePt t="82908" x="981075" y="2503488"/>
          <p14:tracePt t="82915" x="1068388" y="2503488"/>
          <p14:tracePt t="82923" x="1211263" y="2503488"/>
          <p14:tracePt t="82931" x="1387475" y="2503488"/>
          <p14:tracePt t="82940" x="1666875" y="2503488"/>
          <p14:tracePt t="82947" x="1865313" y="2503488"/>
          <p14:tracePt t="82955" x="2168525" y="2503488"/>
          <p14:tracePt t="82963" x="2495550" y="2535238"/>
          <p14:tracePt t="82973" x="2654300" y="2535238"/>
          <p14:tracePt t="82975" x="2782888" y="2535238"/>
          <p14:tracePt t="82991" x="2901950" y="2535238"/>
          <p14:tracePt t="82997" x="2965450" y="2543175"/>
          <p14:tracePt t="83004" x="3005138" y="2543175"/>
          <p14:tracePt t="83011" x="3028950" y="2543175"/>
          <p14:tracePt t="83019" x="3036888" y="2543175"/>
          <p14:tracePt t="83028" x="3044825" y="2543175"/>
          <p14:tracePt t="83252" x="3052763" y="2535238"/>
          <p14:tracePt t="83260" x="3052763" y="2527300"/>
          <p14:tracePt t="83268" x="3052763" y="2519363"/>
          <p14:tracePt t="83279" x="3060700" y="2519363"/>
          <p14:tracePt t="83284" x="3060700" y="2511425"/>
          <p14:tracePt t="83299" x="3060700" y="2503488"/>
          <p14:tracePt t="83307" x="3060700" y="2495550"/>
          <p14:tracePt t="83323" x="3068638" y="2495550"/>
          <p14:tracePt t="83347" x="3068638" y="2487613"/>
          <p14:tracePt t="83355" x="3068638" y="2479675"/>
          <p14:tracePt t="83371" x="3076575" y="2463800"/>
          <p14:tracePt t="83379" x="3084513" y="2463800"/>
          <p14:tracePt t="83683" x="3084513" y="2455863"/>
          <p14:tracePt t="83694" x="3092450" y="2455863"/>
          <p14:tracePt t="83701" x="3100388" y="2455863"/>
          <p14:tracePt t="83708" x="3117850" y="2455863"/>
          <p14:tracePt t="83715" x="3125788" y="2455863"/>
          <p14:tracePt t="83723" x="3173413" y="2455863"/>
          <p14:tracePt t="83735" x="3181350" y="2455863"/>
          <p14:tracePt t="83739" x="3197225" y="2455863"/>
          <p14:tracePt t="83748" x="3213100" y="2455863"/>
          <p14:tracePt t="83755" x="3228975" y="2455863"/>
          <p14:tracePt t="83771" x="3244850" y="2455863"/>
          <p14:tracePt t="83891" x="3244850" y="2447925"/>
          <p14:tracePt t="83900" x="3268663" y="2447925"/>
          <p14:tracePt t="83916" x="3276600" y="2439988"/>
          <p14:tracePt t="83924" x="3284538" y="2439988"/>
          <p14:tracePt t="83931" x="3284538" y="2432050"/>
          <p14:tracePt t="83939" x="3292475" y="2432050"/>
          <p14:tracePt t="83947" x="3300413" y="2432050"/>
          <p14:tracePt t="83972" x="3308350" y="2432050"/>
          <p14:tracePt t="84059" x="3316288" y="2432050"/>
          <p14:tracePt t="84195" x="3324225" y="2432050"/>
          <p14:tracePt t="84204" x="3332163" y="2432050"/>
          <p14:tracePt t="84211" x="3340100" y="2424113"/>
          <p14:tracePt t="84228" x="3348038" y="2424113"/>
          <p14:tracePt t="84238" x="3355975" y="2424113"/>
          <p14:tracePt t="84252" x="3363913" y="2424113"/>
          <p14:tracePt t="84595" x="3379788" y="2424113"/>
          <p14:tracePt t="84611" x="3387725" y="2424113"/>
          <p14:tracePt t="84619" x="3403600" y="2424113"/>
          <p14:tracePt t="84628" x="3411538" y="2424113"/>
          <p14:tracePt t="84635" x="3419475" y="2424113"/>
          <p14:tracePt t="84644" x="3427413" y="2424113"/>
          <p14:tracePt t="84739" x="3435350" y="2424113"/>
          <p14:tracePt t="84751" x="3443288" y="2424113"/>
          <p14:tracePt t="84763" x="3451225" y="2416175"/>
          <p14:tracePt t="84787" x="3451225" y="2408238"/>
          <p14:tracePt t="84851" x="3451225" y="2400300"/>
          <p14:tracePt t="84859" x="3451225" y="2392363"/>
          <p14:tracePt t="84947" x="3451225" y="2384425"/>
          <p14:tracePt t="84959" x="3451225" y="2376488"/>
          <p14:tracePt t="85059" x="3451225" y="2368550"/>
          <p14:tracePt t="85068" x="3443288" y="2360613"/>
          <p14:tracePt t="85075" x="3427413" y="2360613"/>
          <p14:tracePt t="85085" x="3419475" y="2344738"/>
          <p14:tracePt t="85093" x="3403600" y="2336800"/>
          <p14:tracePt t="85099" x="3387725" y="2320925"/>
          <p14:tracePt t="85109" x="3387725" y="2312988"/>
          <p14:tracePt t="85223" x="3379788" y="2312988"/>
          <p14:tracePt t="85231" x="3371850" y="2312988"/>
          <p14:tracePt t="85279" x="3379788" y="2320925"/>
          <p14:tracePt t="85301" x="3387725" y="2320925"/>
          <p14:tracePt t="85403" x="3387725" y="2328863"/>
          <p14:tracePt t="85411" x="3379788" y="2328863"/>
          <p14:tracePt t="85419" x="3379788" y="2336800"/>
          <p14:tracePt t="85427" x="3371850" y="2336800"/>
          <p14:tracePt t="85495" x="3363913" y="2336800"/>
          <p14:tracePt t="85508" x="3363913" y="2344738"/>
          <p14:tracePt t="85524" x="3363913" y="2352675"/>
          <p14:tracePt t="85547" x="3363913" y="2360613"/>
          <p14:tracePt t="85563" x="3363913" y="2368550"/>
          <p14:tracePt t="85726" x="3363913" y="2360613"/>
          <p14:tracePt t="85755" x="3371850" y="2352675"/>
          <p14:tracePt t="85779" x="3379788" y="2352675"/>
          <p14:tracePt t="85787" x="3379788" y="2344738"/>
          <p14:tracePt t="85811" x="3387725" y="2344738"/>
          <p14:tracePt t="85819" x="3387725" y="2336800"/>
          <p14:tracePt t="87503" x="3395663" y="2336800"/>
          <p14:tracePt t="87511" x="3403600" y="2336800"/>
          <p14:tracePt t="87527" x="3411538" y="2336800"/>
          <p14:tracePt t="87531" x="3419475" y="2336800"/>
          <p14:tracePt t="87540" x="3427413" y="2336800"/>
          <p14:tracePt t="87547" x="3435350" y="2336800"/>
          <p14:tracePt t="87556" x="3451225" y="2336800"/>
          <p14:tracePt t="87563" x="3467100" y="2336800"/>
          <p14:tracePt t="87571" x="3484563" y="2336800"/>
          <p14:tracePt t="87576" x="3508375" y="2336800"/>
          <p14:tracePt t="87585" x="3540125" y="2336800"/>
          <p14:tracePt t="87591" x="3556000" y="2336800"/>
          <p14:tracePt t="87599" x="3603625" y="2336800"/>
          <p14:tracePt t="87608" x="3619500" y="2336800"/>
          <p14:tracePt t="87616" x="3659188" y="2336800"/>
          <p14:tracePt t="87625" x="3675063" y="2336800"/>
          <p14:tracePt t="87632" x="3683000" y="2336800"/>
          <p14:tracePt t="87641" x="3698875" y="2336800"/>
          <p14:tracePt t="87647" x="3706813" y="2336800"/>
          <p14:tracePt t="87659" x="3722688" y="2336800"/>
          <p14:tracePt t="87679" x="3730625" y="2336800"/>
          <p14:tracePt t="87683" x="3738563" y="2344738"/>
          <p14:tracePt t="87692" x="3754438" y="2352675"/>
          <p14:tracePt t="87699" x="3762375" y="2352675"/>
          <p14:tracePt t="87708" x="3770313" y="2352675"/>
          <p14:tracePt t="87711" x="3786188" y="2352675"/>
          <p14:tracePt t="87720" x="3794125" y="2352675"/>
          <p14:tracePt t="87727" x="3802063" y="2352675"/>
          <p14:tracePt t="87736" x="3810000" y="2352675"/>
          <p14:tracePt t="88355" x="3810000" y="2344738"/>
          <p14:tracePt t="88367" x="3810000" y="2336800"/>
          <p14:tracePt t="88609" x="3802063" y="2336800"/>
          <p14:tracePt t="88616" x="3794125" y="2336800"/>
          <p14:tracePt t="88623" x="3786188" y="2336800"/>
          <p14:tracePt t="88631" x="3770313" y="2336800"/>
          <p14:tracePt t="88641" x="3754438" y="2328863"/>
          <p14:tracePt t="88651" x="3730625" y="2328863"/>
          <p14:tracePt t="88656" x="3698875" y="2312988"/>
          <p14:tracePt t="88663" x="3690938" y="2312988"/>
          <p14:tracePt t="88675" x="3635375" y="2289175"/>
          <p14:tracePt t="88683" x="3627438" y="2281238"/>
          <p14:tracePt t="88691" x="3619500" y="2273300"/>
          <p14:tracePt t="88701" x="3587750" y="2265363"/>
          <p14:tracePt t="88709" x="3579813" y="2257425"/>
          <p14:tracePt t="88716" x="3571875" y="2249488"/>
          <p14:tracePt t="88723" x="3548063" y="2241550"/>
          <p14:tracePt t="88727" x="3508375" y="2208213"/>
          <p14:tracePt t="88740" x="3484563" y="2168525"/>
          <p14:tracePt t="88743" x="3459163" y="2160588"/>
          <p14:tracePt t="88752" x="3419475" y="2144713"/>
          <p14:tracePt t="88759" x="3403600" y="2128838"/>
          <p14:tracePt t="88767" x="3348038" y="2089150"/>
          <p14:tracePt t="88775" x="3332163" y="2057400"/>
          <p14:tracePt t="88787" x="3316288" y="2057400"/>
          <p14:tracePt t="88791" x="3300413" y="2049463"/>
          <p14:tracePt t="88803" x="3292475" y="2049463"/>
          <p14:tracePt t="88811" x="3284538" y="2041525"/>
          <p14:tracePt t="88867" x="3268663" y="2041525"/>
          <p14:tracePt t="88875" x="3260725" y="2033588"/>
          <p14:tracePt t="88879" x="3244850" y="2033588"/>
          <p14:tracePt t="88891" x="3205163" y="2025650"/>
          <p14:tracePt t="88895" x="3149600" y="2017713"/>
          <p14:tracePt t="88903" x="3117850" y="2017713"/>
          <p14:tracePt t="88911" x="3044825" y="2001838"/>
          <p14:tracePt t="88919" x="2957513" y="1993900"/>
          <p14:tracePt t="88927" x="2925763" y="1985963"/>
          <p14:tracePt t="88935" x="2814638" y="1978025"/>
          <p14:tracePt t="88943" x="2759075" y="1970088"/>
          <p14:tracePt t="88951" x="2693988" y="1954213"/>
          <p14:tracePt t="88963" x="2678113" y="1946275"/>
          <p14:tracePt t="88973" x="2598738" y="1938338"/>
          <p14:tracePt t="88979" x="2582863" y="1930400"/>
          <p14:tracePt t="88987" x="2566988" y="1922463"/>
          <p14:tracePt t="88995" x="2559050" y="1922463"/>
          <p14:tracePt t="89011" x="2551113" y="1914525"/>
          <p14:tracePt t="89016" x="2535238" y="1906588"/>
          <p14:tracePt t="89023" x="2527300" y="1898650"/>
          <p14:tracePt t="89031" x="2511425" y="1890713"/>
          <p14:tracePt t="89043" x="2495550" y="1890713"/>
          <p14:tracePt t="89047" x="2479675" y="1873250"/>
          <p14:tracePt t="89056" x="2439988" y="1857375"/>
          <p14:tracePt t="89063" x="2408238" y="1849438"/>
          <p14:tracePt t="89072" x="2392363" y="1841500"/>
          <p14:tracePt t="89079" x="2374900" y="1825625"/>
          <p14:tracePt t="89091" x="2366963" y="1825625"/>
          <p14:tracePt t="89099" x="2359025" y="1825625"/>
          <p14:tracePt t="89116" x="2351088" y="1825625"/>
          <p14:tracePt t="89123" x="2343150" y="1825625"/>
          <p14:tracePt t="89239" x="2343150" y="1817688"/>
          <p14:tracePt t="89251" x="2335213" y="1817688"/>
          <p14:tracePt t="89263" x="2327275" y="1817688"/>
          <p14:tracePt t="89272" x="2327275" y="1809750"/>
          <p14:tracePt t="89279" x="2319338" y="1809750"/>
          <p14:tracePt t="89287" x="2311400" y="1809750"/>
          <p14:tracePt t="89295" x="2295525" y="1793875"/>
          <p14:tracePt t="89311" x="2287588" y="1785938"/>
          <p14:tracePt t="89319" x="2279650" y="1778000"/>
          <p14:tracePt t="89327" x="2263775" y="1770063"/>
          <p14:tracePt t="89335" x="2247900" y="1754188"/>
          <p14:tracePt t="89347" x="2239963" y="1738313"/>
          <p14:tracePt t="89356" x="2216150" y="1714500"/>
          <p14:tracePt t="89363" x="2208213" y="1698625"/>
          <p14:tracePt t="89373" x="2200275" y="1698625"/>
          <p14:tracePt t="89379" x="2176463" y="1682750"/>
          <p14:tracePt t="89389" x="2168525" y="1682750"/>
          <p14:tracePt t="89395" x="2160588" y="1682750"/>
          <p14:tracePt t="89416" x="2152650" y="1682750"/>
          <p14:tracePt t="89431" x="2144713" y="1682750"/>
          <p14:tracePt t="89447" x="2128838" y="1682750"/>
          <p14:tracePt t="89459" x="2120900" y="1682750"/>
          <p14:tracePt t="89467" x="2105025" y="1682750"/>
          <p14:tracePt t="89475" x="2081213" y="1690688"/>
          <p14:tracePt t="89483" x="2041525" y="1706563"/>
          <p14:tracePt t="89491" x="2025650" y="1722438"/>
          <p14:tracePt t="89499" x="1968500" y="1730375"/>
          <p14:tracePt t="89505" x="1952625" y="1730375"/>
          <p14:tracePt t="89511" x="1936750" y="1730375"/>
          <p14:tracePt t="89519" x="1912938" y="1730375"/>
          <p14:tracePt t="89527" x="1881188" y="1730375"/>
          <p14:tracePt t="89536" x="1865313" y="1730375"/>
          <p14:tracePt t="89543" x="1809750" y="1730375"/>
          <p14:tracePt t="89551" x="1793875" y="1730375"/>
          <p14:tracePt t="89559" x="1778000" y="1730375"/>
          <p14:tracePt t="89567" x="1754188" y="1730375"/>
          <p14:tracePt t="89575" x="1738313" y="1738313"/>
          <p14:tracePt t="89583" x="1722438" y="1746250"/>
          <p14:tracePt t="89591" x="1698625" y="1746250"/>
          <p14:tracePt t="89600" x="1682750" y="1754188"/>
          <p14:tracePt t="89611" x="1666875" y="1754188"/>
          <p14:tracePt t="89619" x="1641475" y="1754188"/>
          <p14:tracePt t="89627" x="1625600" y="1762125"/>
          <p14:tracePt t="89635" x="1617663" y="1762125"/>
          <p14:tracePt t="89643" x="1593850" y="1762125"/>
          <p14:tracePt t="89651" x="1577975" y="1770063"/>
          <p14:tracePt t="89655" x="1562100" y="1770063"/>
          <p14:tracePt t="89663" x="1554163" y="1770063"/>
          <p14:tracePt t="89672" x="1546225" y="1770063"/>
          <p14:tracePt t="89680" x="1530350" y="1778000"/>
          <p14:tracePt t="89687" x="1522413" y="1785938"/>
          <p14:tracePt t="89695" x="1506538" y="1785938"/>
          <p14:tracePt t="89703" x="1490663" y="1793875"/>
          <p14:tracePt t="89711" x="1466850" y="1801813"/>
          <p14:tracePt t="89724" x="1435100" y="1801813"/>
          <p14:tracePt t="89727" x="1419225" y="1801813"/>
          <p14:tracePt t="89735" x="1395413" y="1809750"/>
          <p14:tracePt t="89747" x="1371600" y="1841500"/>
          <p14:tracePt t="89755" x="1363663" y="1841500"/>
          <p14:tracePt t="89763" x="1331913" y="1857375"/>
          <p14:tracePt t="89772" x="1323975" y="1857375"/>
          <p14:tracePt t="89775" x="1284288" y="1865313"/>
          <p14:tracePt t="89783" x="1274763" y="1873250"/>
          <p14:tracePt t="89791" x="1250950" y="1873250"/>
          <p14:tracePt t="89807" x="1243013" y="1873250"/>
          <p14:tracePt t="89815" x="1227138" y="1890713"/>
          <p14:tracePt t="89831" x="1219200" y="1898650"/>
          <p14:tracePt t="89840" x="1211263" y="1906588"/>
          <p14:tracePt t="89847" x="1203325" y="1914525"/>
          <p14:tracePt t="89855" x="1195388" y="1930400"/>
          <p14:tracePt t="89863" x="1171575" y="1938338"/>
          <p14:tracePt t="89875" x="1155700" y="1978025"/>
          <p14:tracePt t="89883" x="1139825" y="1985963"/>
          <p14:tracePt t="89891" x="1139825" y="2001838"/>
          <p14:tracePt t="89899" x="1131888" y="2009775"/>
          <p14:tracePt t="89908" x="1123950" y="2017713"/>
          <p14:tracePt t="89911" x="1123950" y="2033588"/>
          <p14:tracePt t="89919" x="1123950" y="2041525"/>
          <p14:tracePt t="89927" x="1123950" y="2049463"/>
          <p14:tracePt t="89935" x="1123950" y="2057400"/>
          <p14:tracePt t="89943" x="1131888" y="2073275"/>
          <p14:tracePt t="89951" x="1139825" y="2089150"/>
          <p14:tracePt t="89959" x="1163638" y="2112963"/>
          <p14:tracePt t="89967" x="1171575" y="2136775"/>
          <p14:tracePt t="89975" x="1203325" y="2176463"/>
          <p14:tracePt t="89983" x="1219200" y="2200275"/>
          <p14:tracePt t="89991" x="1266825" y="2249488"/>
          <p14:tracePt t="89999" x="1300163" y="2265363"/>
          <p14:tracePt t="90011" x="1316038" y="2281238"/>
          <p14:tracePt t="90019" x="1331913" y="2281238"/>
          <p14:tracePt t="90027" x="1355725" y="2289175"/>
          <p14:tracePt t="90035" x="1371600" y="2289175"/>
          <p14:tracePt t="90043" x="1395413" y="2289175"/>
          <p14:tracePt t="90047" x="1403350" y="2289175"/>
          <p14:tracePt t="90057" x="1411288" y="2289175"/>
          <p14:tracePt t="90063" x="1450975" y="2289175"/>
          <p14:tracePt t="90072" x="1466850" y="2289175"/>
          <p14:tracePt t="90079" x="1498600" y="2289175"/>
          <p14:tracePt t="90088" x="1538288" y="2273300"/>
          <p14:tracePt t="90096" x="1625600" y="2241550"/>
          <p14:tracePt t="90110" x="1730375" y="2208213"/>
          <p14:tracePt t="90112" x="1865313" y="2192338"/>
          <p14:tracePt t="90119" x="1952625" y="2168525"/>
          <p14:tracePt t="90127" x="2049463" y="2152650"/>
          <p14:tracePt t="90135" x="2057400" y="2152650"/>
          <p14:tracePt t="90156" x="2097088" y="2128838"/>
          <p14:tracePt t="90171" x="2105025" y="2112963"/>
          <p14:tracePt t="90179" x="2105025" y="2105025"/>
          <p14:tracePt t="90183" x="2105025" y="2097088"/>
          <p14:tracePt t="90191" x="2105025" y="2089150"/>
          <p14:tracePt t="90199" x="2105025" y="2073275"/>
          <p14:tracePt t="90213" x="2105025" y="2065338"/>
          <p14:tracePt t="90216" x="2105025" y="2057400"/>
          <p14:tracePt t="90224" x="2097088" y="2025650"/>
          <p14:tracePt t="90231" x="2089150" y="2017713"/>
          <p14:tracePt t="90240" x="2073275" y="2009775"/>
          <p14:tracePt t="90247" x="2065338" y="2009775"/>
          <p14:tracePt t="90255" x="2057400" y="2001838"/>
          <p14:tracePt t="90263" x="2041525" y="2001838"/>
          <p14:tracePt t="90272" x="2033588" y="2001838"/>
          <p14:tracePt t="90283" x="2025650" y="2001838"/>
          <p14:tracePt t="90289" x="2008188" y="2001838"/>
          <p14:tracePt t="90300" x="2000250" y="2001838"/>
          <p14:tracePt t="90307" x="1984375" y="2001838"/>
          <p14:tracePt t="90316" x="1960563" y="2001838"/>
          <p14:tracePt t="90319" x="1928813" y="2001838"/>
          <p14:tracePt t="90327" x="1881188" y="2001838"/>
          <p14:tracePt t="90335" x="1825625" y="2001838"/>
          <p14:tracePt t="90343" x="1762125" y="2001838"/>
          <p14:tracePt t="90351" x="1690688" y="2001838"/>
          <p14:tracePt t="90359" x="1633538" y="2001838"/>
          <p14:tracePt t="90367" x="1601788" y="2001838"/>
          <p14:tracePt t="90375" x="1585913" y="2001838"/>
          <p14:tracePt t="90383" x="1577975" y="2001838"/>
          <p14:tracePt t="90391" x="1562100" y="2001838"/>
          <p14:tracePt t="90399" x="1546225" y="2001838"/>
          <p14:tracePt t="90407" x="1538288" y="2009775"/>
          <p14:tracePt t="90416" x="1522413" y="2017713"/>
          <p14:tracePt t="90423" x="1498600" y="2033588"/>
          <p14:tracePt t="90435" x="1474788" y="2049463"/>
          <p14:tracePt t="90443" x="1466850" y="2057400"/>
          <p14:tracePt t="90447" x="1458913" y="2065338"/>
          <p14:tracePt t="90456" x="1435100" y="2089150"/>
          <p14:tracePt t="90463" x="1427163" y="2112963"/>
          <p14:tracePt t="90472" x="1419225" y="2128838"/>
          <p14:tracePt t="90479" x="1411288" y="2144713"/>
          <p14:tracePt t="90488" x="1411288" y="2160588"/>
          <p14:tracePt t="90495" x="1403350" y="2176463"/>
          <p14:tracePt t="90503" x="1403350" y="2192338"/>
          <p14:tracePt t="90511" x="1403350" y="2216150"/>
          <p14:tracePt t="90519" x="1403350" y="2224088"/>
          <p14:tracePt t="90527" x="1411288" y="2249488"/>
          <p14:tracePt t="90535" x="1411288" y="2273300"/>
          <p14:tracePt t="90543" x="1419225" y="2305050"/>
          <p14:tracePt t="90551" x="1435100" y="2320925"/>
          <p14:tracePt t="90559" x="1443038" y="2400300"/>
          <p14:tracePt t="90571" x="1450975" y="2432050"/>
          <p14:tracePt t="90579" x="1466850" y="2479675"/>
          <p14:tracePt t="90583" x="1514475" y="2566988"/>
          <p14:tracePt t="90591" x="1530350" y="2584450"/>
          <p14:tracePt t="90599" x="1514475" y="2584450"/>
          <p14:tracePt t="90607" x="1522413" y="2592388"/>
          <p14:tracePt t="90615" x="1570038" y="2600325"/>
          <p14:tracePt t="90623" x="1617663" y="2600325"/>
          <p14:tracePt t="90631" x="1658938" y="2608263"/>
          <p14:tracePt t="90639" x="1698625" y="2608263"/>
          <p14:tracePt t="90647" x="1785938" y="2608263"/>
          <p14:tracePt t="90656" x="1817688" y="2600325"/>
          <p14:tracePt t="90663" x="1897063" y="2592388"/>
          <p14:tracePt t="90671" x="1952625" y="2566988"/>
          <p14:tracePt t="90680" x="1976438" y="2511425"/>
          <p14:tracePt t="90688" x="2057400" y="2463800"/>
          <p14:tracePt t="90695" x="2089150" y="2352675"/>
          <p14:tracePt t="90704" x="2112963" y="2297113"/>
          <p14:tracePt t="90712" x="2128838" y="2233613"/>
          <p14:tracePt t="90719" x="2152650" y="2152650"/>
          <p14:tracePt t="90728" x="2160588" y="2041525"/>
          <p14:tracePt t="90735" x="2160588" y="1978025"/>
          <p14:tracePt t="90743" x="2160588" y="1930400"/>
          <p14:tracePt t="90752" x="2160588" y="1906588"/>
          <p14:tracePt t="90759" x="2160588" y="1873250"/>
          <p14:tracePt t="90768" x="2152650" y="1857375"/>
          <p14:tracePt t="90775" x="2136775" y="1809750"/>
          <p14:tracePt t="90784" x="2136775" y="1770063"/>
          <p14:tracePt t="90791" x="2120900" y="1762125"/>
          <p14:tracePt t="90799" x="2112963" y="1754188"/>
          <p14:tracePt t="90807" x="2105025" y="1746250"/>
          <p14:tracePt t="90818" x="2105025" y="1738313"/>
          <p14:tracePt t="90824" x="2089150" y="1738313"/>
          <p14:tracePt t="90831" x="2081213" y="1730375"/>
          <p14:tracePt t="90840" x="2073275" y="1722438"/>
          <p14:tracePt t="90847" x="2049463" y="1722438"/>
          <p14:tracePt t="90863" x="2033588" y="1714500"/>
          <p14:tracePt t="90867" x="2008188" y="1714500"/>
          <p14:tracePt t="90871" x="1976438" y="1714500"/>
          <p14:tracePt t="90879" x="1960563" y="1714500"/>
          <p14:tracePt t="90888" x="1936750" y="1714500"/>
          <p14:tracePt t="90895" x="1905000" y="1714500"/>
          <p14:tracePt t="90904" x="1857375" y="1714500"/>
          <p14:tracePt t="90911" x="1833563" y="1722438"/>
          <p14:tracePt t="90921" x="1817688" y="1722438"/>
          <p14:tracePt t="90927" x="1801813" y="1738313"/>
          <p14:tracePt t="90935" x="1754188" y="1762125"/>
          <p14:tracePt t="90943" x="1738313" y="1762125"/>
          <p14:tracePt t="90952" x="1730375" y="1785938"/>
          <p14:tracePt t="90959" x="1698625" y="1793875"/>
          <p14:tracePt t="90967" x="1682750" y="1825625"/>
          <p14:tracePt t="90975" x="1666875" y="1841500"/>
          <p14:tracePt t="90987" x="1658938" y="1857375"/>
          <p14:tracePt t="90991" x="1641475" y="1865313"/>
          <p14:tracePt t="90999" x="1625600" y="1873250"/>
          <p14:tracePt t="91007" x="1617663" y="1873250"/>
          <p14:tracePt t="91015" x="1609725" y="1890713"/>
          <p14:tracePt t="91023" x="1609725" y="1898650"/>
          <p14:tracePt t="91031" x="1601788" y="1898650"/>
          <p14:tracePt t="91056" x="1601788" y="1922463"/>
          <p14:tracePt t="91063" x="1601788" y="1930400"/>
          <p14:tracePt t="91071" x="1601788" y="1938338"/>
          <p14:tracePt t="91079" x="1601788" y="1978025"/>
          <p14:tracePt t="91088" x="1609725" y="1985963"/>
          <p14:tracePt t="91096" x="1617663" y="2009775"/>
          <p14:tracePt t="91104" x="1641475" y="2017713"/>
          <p14:tracePt t="91111" x="1651000" y="2033588"/>
          <p14:tracePt t="91120" x="1658938" y="2041525"/>
          <p14:tracePt t="91127" x="1714500" y="2049463"/>
          <p14:tracePt t="91136" x="1730375" y="2057400"/>
          <p14:tracePt t="91147" x="1746250" y="2065338"/>
          <p14:tracePt t="91155" x="1817688" y="2065338"/>
          <p14:tracePt t="91159" x="1833563" y="2065338"/>
          <p14:tracePt t="91167" x="1849438" y="2065338"/>
          <p14:tracePt t="91175" x="1873250" y="2065338"/>
          <p14:tracePt t="91183" x="1889125" y="2065338"/>
          <p14:tracePt t="91192" x="1897063" y="2065338"/>
          <p14:tracePt t="91199" x="1952625" y="2057400"/>
          <p14:tracePt t="91207" x="1968500" y="2041525"/>
          <p14:tracePt t="91215" x="1984375" y="2025650"/>
          <p14:tracePt t="91223" x="2000250" y="2009775"/>
          <p14:tracePt t="91232" x="2017713" y="1978025"/>
          <p14:tracePt t="91239" x="2041525" y="1914525"/>
          <p14:tracePt t="91247" x="2057400" y="1865313"/>
          <p14:tracePt t="91256" x="2065338" y="1809750"/>
          <p14:tracePt t="91263" x="2073275" y="1793875"/>
          <p14:tracePt t="91275" x="2081213" y="1785938"/>
          <p14:tracePt t="91283" x="2081213" y="1730375"/>
          <p14:tracePt t="91287" x="2081213" y="1722438"/>
          <p14:tracePt t="91295" x="2081213" y="1714500"/>
          <p14:tracePt t="91305" x="2081213" y="1706563"/>
          <p14:tracePt t="91321" x="2081213" y="1698625"/>
          <p14:tracePt t="91327" x="2081213" y="1690688"/>
          <p14:tracePt t="91335" x="2081213" y="1682750"/>
          <p14:tracePt t="91343" x="2081213" y="1674813"/>
          <p14:tracePt t="91367" x="2065338" y="1674813"/>
          <p14:tracePt t="91376" x="2057400" y="1674813"/>
          <p14:tracePt t="91383" x="2041525" y="1666875"/>
          <p14:tracePt t="91391" x="1960563" y="1658938"/>
          <p14:tracePt t="91399" x="1897063" y="1658938"/>
          <p14:tracePt t="91408" x="1793875" y="1651000"/>
          <p14:tracePt t="91415" x="1706563" y="1651000"/>
          <p14:tracePt t="91424" x="1641475" y="1643063"/>
          <p14:tracePt t="91431" x="1538288" y="1635125"/>
          <p14:tracePt t="91439" x="1419225" y="1627188"/>
          <p14:tracePt t="91447" x="1387475" y="1627188"/>
          <p14:tracePt t="91455" x="1347788" y="1627188"/>
          <p14:tracePt t="91463" x="1339850" y="1627188"/>
          <p14:tracePt t="91471" x="1323975" y="1627188"/>
          <p14:tracePt t="91495" x="1316038" y="1627188"/>
          <p14:tracePt t="91511" x="1308100" y="1627188"/>
          <p14:tracePt t="91521" x="1284288" y="1643063"/>
          <p14:tracePt t="91527" x="1274763" y="1658938"/>
          <p14:tracePt t="91539" x="1250950" y="1674813"/>
          <p14:tracePt t="91543" x="1227138" y="1698625"/>
          <p14:tracePt t="91551" x="1211263" y="1706563"/>
          <p14:tracePt t="91559" x="1187450" y="1722438"/>
          <p14:tracePt t="91568" x="1179513" y="1730375"/>
          <p14:tracePt t="91575" x="1171575" y="1746250"/>
          <p14:tracePt t="91583" x="1163638" y="1746250"/>
          <p14:tracePt t="91591" x="1155700" y="1754188"/>
          <p14:tracePt t="91599" x="1147763" y="1762125"/>
          <p14:tracePt t="91607" x="1139825" y="1770063"/>
          <p14:tracePt t="91621" x="1131888" y="1778000"/>
          <p14:tracePt t="91623" x="1123950" y="1801813"/>
          <p14:tracePt t="91631" x="1108075" y="1817688"/>
          <p14:tracePt t="91639" x="1100138" y="1833563"/>
          <p14:tracePt t="91647" x="1076325" y="1857375"/>
          <p14:tracePt t="91656" x="1068388" y="1873250"/>
          <p14:tracePt t="91663" x="1052513" y="1890713"/>
          <p14:tracePt t="91673" x="1044575" y="1898650"/>
          <p14:tracePt t="91679" x="1036638" y="1906588"/>
          <p14:tracePt t="91687" x="1036638" y="1914525"/>
          <p14:tracePt t="91695" x="1028700" y="1922463"/>
          <p14:tracePt t="91711" x="1028700" y="1930400"/>
          <p14:tracePt t="91721" x="1028700" y="1938338"/>
          <p14:tracePt t="91727" x="1028700" y="1954213"/>
          <p14:tracePt t="91736" x="1028700" y="1962150"/>
          <p14:tracePt t="91743" x="1028700" y="1985963"/>
          <p14:tracePt t="91752" x="1028700" y="1993900"/>
          <p14:tracePt t="91759" x="1028700" y="2009775"/>
          <p14:tracePt t="91772" x="1028700" y="2033588"/>
          <p14:tracePt t="91775" x="1028700" y="2049463"/>
          <p14:tracePt t="91783" x="1028700" y="2065338"/>
          <p14:tracePt t="91791" x="1028700" y="2073275"/>
          <p14:tracePt t="91799" x="1028700" y="2081213"/>
          <p14:tracePt t="91807" x="1028700" y="2097088"/>
          <p14:tracePt t="91815" x="1044575" y="2097088"/>
          <p14:tracePt t="91823" x="1060450" y="2112963"/>
          <p14:tracePt t="91831" x="1068388" y="2120900"/>
          <p14:tracePt t="91839" x="1092200" y="2152650"/>
          <p14:tracePt t="91847" x="1100138" y="2160588"/>
          <p14:tracePt t="91855" x="1155700" y="2208213"/>
          <p14:tracePt t="91863" x="1171575" y="2216150"/>
          <p14:tracePt t="91872" x="1235075" y="2241550"/>
          <p14:tracePt t="91879" x="1266825" y="2257425"/>
          <p14:tracePt t="91888" x="1331913" y="2273300"/>
          <p14:tracePt t="91897" x="1411288" y="2297113"/>
          <p14:tracePt t="91911" x="1450975" y="2305050"/>
          <p14:tracePt t="91924" x="1514475" y="2312988"/>
          <p14:tracePt t="91928" x="1570038" y="2328863"/>
          <p14:tracePt t="91939" x="1585913" y="2328863"/>
          <p14:tracePt t="91943" x="1625600" y="2328863"/>
          <p14:tracePt t="91951" x="1633538" y="2328863"/>
          <p14:tracePt t="91959" x="1666875" y="2328863"/>
          <p14:tracePt t="91967" x="1682750" y="2328863"/>
          <p14:tracePt t="91975" x="1738313" y="2320925"/>
          <p14:tracePt t="91983" x="1754188" y="2312988"/>
          <p14:tracePt t="91991" x="1770063" y="2305050"/>
          <p14:tracePt t="91999" x="1793875" y="2297113"/>
          <p14:tracePt t="92007" x="1817688" y="2265363"/>
          <p14:tracePt t="92017" x="1857375" y="2249488"/>
          <p14:tracePt t="92024" x="1873250" y="2241550"/>
          <p14:tracePt t="92031" x="1897063" y="2192338"/>
          <p14:tracePt t="92040" x="1905000" y="2168525"/>
          <p14:tracePt t="92048" x="1905000" y="2128838"/>
          <p14:tracePt t="92055" x="1912938" y="2073275"/>
          <p14:tracePt t="92064" x="1912938" y="2041525"/>
          <p14:tracePt t="92075" x="1912938" y="2001838"/>
          <p14:tracePt t="92079" x="1912938" y="1946275"/>
          <p14:tracePt t="92087" x="1912938" y="1881188"/>
          <p14:tracePt t="92095" x="1905000" y="1865313"/>
          <p14:tracePt t="92104" x="1897063" y="1841500"/>
          <p14:tracePt t="92112" x="1889125" y="1801813"/>
          <p14:tracePt t="92120" x="1857375" y="1754188"/>
          <p14:tracePt t="92127" x="1841500" y="1746250"/>
          <p14:tracePt t="92136" x="1841500" y="1730375"/>
          <p14:tracePt t="92144" x="1833563" y="1722438"/>
          <p14:tracePt t="92151" x="1833563" y="1714500"/>
          <p14:tracePt t="92167" x="1825625" y="1714500"/>
          <p14:tracePt t="92175" x="1817688" y="1706563"/>
          <p14:tracePt t="92193" x="1809750" y="1706563"/>
          <p14:tracePt t="92199" x="1801813" y="1698625"/>
          <p14:tracePt t="92207" x="1793875" y="1698625"/>
          <p14:tracePt t="92215" x="1770063" y="1698625"/>
          <p14:tracePt t="92227" x="1722438" y="1698625"/>
          <p14:tracePt t="92231" x="1690688" y="1698625"/>
          <p14:tracePt t="92239" x="1617663" y="1698625"/>
          <p14:tracePt t="92247" x="1562100" y="1698625"/>
          <p14:tracePt t="92255" x="1498600" y="1698625"/>
          <p14:tracePt t="92263" x="1450975" y="1698625"/>
          <p14:tracePt t="92271" x="1427163" y="1706563"/>
          <p14:tracePt t="92279" x="1411288" y="1706563"/>
          <p14:tracePt t="92287" x="1395413" y="1714500"/>
          <p14:tracePt t="92296" x="1371600" y="1722438"/>
          <p14:tracePt t="92303" x="1355725" y="1730375"/>
          <p14:tracePt t="92311" x="1347788" y="1754188"/>
          <p14:tracePt t="92320" x="1339850" y="1762125"/>
          <p14:tracePt t="92327" x="1323975" y="1785938"/>
          <p14:tracePt t="92336" x="1308100" y="1809750"/>
          <p14:tracePt t="92343" x="1274763" y="1825625"/>
          <p14:tracePt t="92353" x="1258888" y="1857375"/>
          <p14:tracePt t="92359" x="1235075" y="1873250"/>
          <p14:tracePt t="92367" x="1179513" y="1922463"/>
          <p14:tracePt t="92379" x="1163638" y="1938338"/>
          <p14:tracePt t="92383" x="1147763" y="1954213"/>
          <p14:tracePt t="92391" x="1139825" y="1962150"/>
          <p14:tracePt t="92399" x="1139825" y="1970088"/>
          <p14:tracePt t="92407" x="1131888" y="1978025"/>
          <p14:tracePt t="92415" x="1131888" y="1985963"/>
          <p14:tracePt t="92423" x="1131888" y="1993900"/>
          <p14:tracePt t="92431" x="1123950" y="2009775"/>
          <p14:tracePt t="92439" x="1123950" y="2017713"/>
          <p14:tracePt t="92447" x="1123950" y="2025650"/>
          <p14:tracePt t="92455" x="1123950" y="2041525"/>
          <p14:tracePt t="92463" x="1123950" y="2081213"/>
          <p14:tracePt t="92472" x="1123950" y="2105025"/>
          <p14:tracePt t="92479" x="1123950" y="2136775"/>
          <p14:tracePt t="92487" x="1123950" y="2184400"/>
          <p14:tracePt t="92496" x="1131888" y="2208213"/>
          <p14:tracePt t="92505" x="1139825" y="2224088"/>
          <p14:tracePt t="92511" x="1147763" y="2265363"/>
          <p14:tracePt t="92520" x="1171575" y="2281238"/>
          <p14:tracePt t="92531" x="1187450" y="2336800"/>
          <p14:tracePt t="92536" x="1243013" y="2360613"/>
          <p14:tracePt t="92543" x="1284288" y="2392363"/>
          <p14:tracePt t="92551" x="1331913" y="2432050"/>
          <p14:tracePt t="92559" x="1474788" y="2527300"/>
          <p14:tracePt t="92567" x="1538288" y="2592388"/>
          <p14:tracePt t="92576" x="1682750" y="2624138"/>
          <p14:tracePt t="92583" x="1738313" y="2647950"/>
          <p14:tracePt t="92591" x="1833563" y="2663825"/>
          <p14:tracePt t="92599" x="1905000" y="2679700"/>
          <p14:tracePt t="92607" x="1960563" y="2695575"/>
          <p14:tracePt t="92615" x="2033588" y="2695575"/>
          <p14:tracePt t="92623" x="2073275" y="2695575"/>
          <p14:tracePt t="92631" x="2128838" y="2695575"/>
          <p14:tracePt t="92639" x="2144713" y="2687638"/>
          <p14:tracePt t="92647" x="2160588" y="2687638"/>
          <p14:tracePt t="92655" x="2168525" y="2687638"/>
          <p14:tracePt t="92663" x="2192338" y="2655888"/>
          <p14:tracePt t="92671" x="2200275" y="2647950"/>
          <p14:tracePt t="92679" x="2208213" y="2632075"/>
          <p14:tracePt t="92687" x="2224088" y="2584450"/>
          <p14:tracePt t="92695" x="2239963" y="2543175"/>
          <p14:tracePt t="92703" x="2247900" y="2471738"/>
          <p14:tracePt t="92711" x="2255838" y="2384425"/>
          <p14:tracePt t="92719" x="2255838" y="2320925"/>
          <p14:tracePt t="92727" x="2263775" y="2273300"/>
          <p14:tracePt t="92736" x="2263775" y="2249488"/>
          <p14:tracePt t="92743" x="2263775" y="2241550"/>
          <p14:tracePt t="92753" x="2263775" y="2233613"/>
          <p14:tracePt t="92759" x="2263775" y="2216150"/>
          <p14:tracePt t="92775" x="2263775" y="2208213"/>
          <p14:tracePt t="92784" x="2255838" y="2192338"/>
          <p14:tracePt t="92791" x="2247900" y="2176463"/>
          <p14:tracePt t="92799" x="2224088" y="2152650"/>
          <p14:tracePt t="92807" x="2216150" y="2144713"/>
          <p14:tracePt t="92815" x="2200275" y="2136775"/>
          <p14:tracePt t="92823" x="2192338" y="2089150"/>
          <p14:tracePt t="92831" x="2152650" y="2065338"/>
          <p14:tracePt t="92839" x="2105025" y="2017713"/>
          <p14:tracePt t="92847" x="2041525" y="1938338"/>
          <p14:tracePt t="92855" x="1968500" y="1881188"/>
          <p14:tracePt t="92863" x="1897063" y="1857375"/>
          <p14:tracePt t="92887" x="1801813" y="1833563"/>
          <p14:tracePt t="92895" x="1778000" y="1833563"/>
          <p14:tracePt t="92911" x="1762125" y="1833563"/>
          <p14:tracePt t="92920" x="1754188" y="1833563"/>
          <p14:tracePt t="92927" x="1746250" y="1833563"/>
          <p14:tracePt t="92936" x="1738313" y="1833563"/>
          <p14:tracePt t="92943" x="1714500" y="1833563"/>
          <p14:tracePt t="92952" x="1698625" y="1825625"/>
          <p14:tracePt t="92959" x="1690688" y="1825625"/>
          <p14:tracePt t="92967" x="1666875" y="1825625"/>
          <p14:tracePt t="92975" x="1651000" y="1825625"/>
          <p14:tracePt t="92983" x="1625600" y="1841500"/>
          <p14:tracePt t="92991" x="1577975" y="1849438"/>
          <p14:tracePt t="92999" x="1562100" y="1857375"/>
          <p14:tracePt t="93008" x="1546225" y="1857375"/>
          <p14:tracePt t="93015" x="1522413" y="1865313"/>
          <p14:tracePt t="93023" x="1482725" y="1881188"/>
          <p14:tracePt t="93031" x="1474788" y="1881188"/>
          <p14:tracePt t="93039" x="1458913" y="1898650"/>
          <p14:tracePt t="93047" x="1450975" y="1906588"/>
          <p14:tracePt t="93055" x="1443038" y="1922463"/>
          <p14:tracePt t="93063" x="1427163" y="1938338"/>
          <p14:tracePt t="93071" x="1419225" y="1946275"/>
          <p14:tracePt t="93079" x="1411288" y="1962150"/>
          <p14:tracePt t="93089" x="1403350" y="1970088"/>
          <p14:tracePt t="93097" x="1403350" y="1978025"/>
          <p14:tracePt t="93103" x="1395413" y="2001838"/>
          <p14:tracePt t="93120" x="1395413" y="2009775"/>
          <p14:tracePt t="93191" x="1403350" y="2017713"/>
          <p14:tracePt t="93199" x="1419225" y="2025650"/>
          <p14:tracePt t="93207" x="1458913" y="2041525"/>
          <p14:tracePt t="93215" x="1546225" y="2057400"/>
          <p14:tracePt t="93223" x="1641475" y="2065338"/>
          <p14:tracePt t="93231" x="1722438" y="2073275"/>
          <p14:tracePt t="93239" x="1833563" y="2081213"/>
          <p14:tracePt t="93248" x="1897063" y="2081213"/>
          <p14:tracePt t="93255" x="1944688" y="2081213"/>
          <p14:tracePt t="93263" x="2025650" y="2081213"/>
          <p14:tracePt t="93271" x="2057400" y="2081213"/>
          <p14:tracePt t="93279" x="2081213" y="2081213"/>
          <p14:tracePt t="93287" x="2089150" y="2081213"/>
          <p14:tracePt t="93295" x="2105025" y="2081213"/>
          <p14:tracePt t="93304" x="2120900" y="2081213"/>
          <p14:tracePt t="93311" x="2176463" y="2089150"/>
          <p14:tracePt t="93319" x="2184400" y="2097088"/>
          <p14:tracePt t="93327" x="2200275" y="2105025"/>
          <p14:tracePt t="93336" x="2224088" y="2105025"/>
          <p14:tracePt t="93343" x="2232025" y="2105025"/>
          <p14:tracePt t="93471" x="2239963" y="2105025"/>
          <p14:tracePt t="93479" x="2255838" y="2105025"/>
          <p14:tracePt t="93487" x="2319338" y="2120900"/>
          <p14:tracePt t="93495" x="2439988" y="2128838"/>
          <p14:tracePt t="93503" x="2447925" y="2160588"/>
          <p14:tracePt t="93511" x="2582863" y="2176463"/>
          <p14:tracePt t="93519" x="2957513" y="2192338"/>
          <p14:tracePt t="93527" x="3284538" y="2208213"/>
          <p14:tracePt t="93535" x="3627438" y="2208213"/>
          <p14:tracePt t="93543" x="3954463" y="2208213"/>
          <p14:tracePt t="93552" x="4233863" y="2208213"/>
          <p14:tracePt t="93559" x="4495800" y="2208213"/>
          <p14:tracePt t="93569" x="4648200" y="2208213"/>
          <p14:tracePt t="93575" x="4743450" y="2216150"/>
          <p14:tracePt t="93584" x="4791075" y="2216150"/>
          <p14:tracePt t="93591" x="4799013" y="2216150"/>
          <p14:tracePt t="93679" x="4806950" y="2216150"/>
          <p14:tracePt t="93687" x="4814888" y="2216150"/>
          <p14:tracePt t="93696" x="4822825" y="2216150"/>
          <p14:tracePt t="93703" x="4830763" y="2216150"/>
          <p14:tracePt t="93711" x="4878388" y="2216150"/>
          <p14:tracePt t="93720" x="4894263" y="2216150"/>
          <p14:tracePt t="93727" x="4933950" y="2216150"/>
          <p14:tracePt t="93736" x="4991100" y="2216150"/>
          <p14:tracePt t="93743" x="5022850" y="2216150"/>
          <p14:tracePt t="93753" x="5102225" y="2216150"/>
          <p14:tracePt t="93759" x="5181600" y="2216150"/>
          <p14:tracePt t="93769" x="5276850" y="2216150"/>
          <p14:tracePt t="93776" x="5381625" y="2216150"/>
          <p14:tracePt t="93783" x="5564188" y="2216150"/>
          <p14:tracePt t="93791" x="5676900" y="2216150"/>
          <p14:tracePt t="93799" x="5835650" y="2216150"/>
          <p14:tracePt t="93808" x="5986463" y="2216150"/>
          <p14:tracePt t="93815" x="6083300" y="2216150"/>
          <p14:tracePt t="93823" x="6218238" y="2216150"/>
          <p14:tracePt t="93831" x="6410325" y="2216150"/>
          <p14:tracePt t="93839" x="6473825" y="2216150"/>
          <p14:tracePt t="93847" x="6545263" y="2216150"/>
          <p14:tracePt t="93855" x="6664325" y="2216150"/>
          <p14:tracePt t="93864" x="6727825" y="2216150"/>
          <p14:tracePt t="93885" x="6919913" y="2216150"/>
          <p14:tracePt t="93891" x="7031038" y="2216150"/>
          <p14:tracePt t="93895" x="7110413" y="2216150"/>
          <p14:tracePt t="93904" x="7223125" y="2216150"/>
          <p14:tracePt t="93911" x="7286625" y="2216150"/>
          <p14:tracePt t="93919" x="7366000" y="2216150"/>
          <p14:tracePt t="93927" x="7413625" y="2216150"/>
          <p14:tracePt t="93936" x="7477125" y="2216150"/>
          <p14:tracePt t="93943" x="7526338" y="2216150"/>
          <p14:tracePt t="93952" x="7613650" y="2216150"/>
          <p14:tracePt t="93959" x="7677150" y="2216150"/>
          <p14:tracePt t="93968" x="7780338" y="2216150"/>
          <p14:tracePt t="93976" x="7956550" y="2233613"/>
          <p14:tracePt t="93984" x="8051800" y="2233613"/>
          <p14:tracePt t="93991" x="8186738" y="2241550"/>
          <p14:tracePt t="93999" x="8299450" y="2241550"/>
          <p14:tracePt t="94007" x="8362950" y="2241550"/>
          <p14:tracePt t="94015" x="8410575" y="2249488"/>
          <p14:tracePt t="94023" x="8418513" y="2249488"/>
          <p14:tracePt t="94088" x="8410575" y="2257425"/>
          <p14:tracePt t="94103" x="8402638" y="2265363"/>
          <p14:tracePt t="94111" x="8386763" y="2265363"/>
          <p14:tracePt t="94120" x="8370888" y="2273300"/>
          <p14:tracePt t="94127" x="8299450" y="2281238"/>
          <p14:tracePt t="94136" x="8202613" y="2289175"/>
          <p14:tracePt t="94143" x="8123238" y="2289175"/>
          <p14:tracePt t="94152" x="7916863" y="2297113"/>
          <p14:tracePt t="94159" x="7796213" y="2297113"/>
          <p14:tracePt t="94169" x="7605713" y="2297113"/>
          <p14:tracePt t="94175" x="7326313" y="2297113"/>
          <p14:tracePt t="94183" x="7046913" y="2297113"/>
          <p14:tracePt t="94195" x="6743700" y="2297113"/>
          <p14:tracePt t="94199" x="6418263" y="2297113"/>
          <p14:tracePt t="94207" x="6178550" y="2297113"/>
          <p14:tracePt t="94215" x="5867400" y="2328863"/>
          <p14:tracePt t="94223" x="5716588" y="2328863"/>
          <p14:tracePt t="94231" x="5556250" y="2336800"/>
          <p14:tracePt t="94239" x="5484813" y="2344738"/>
          <p14:tracePt t="94247" x="5365750" y="2344738"/>
          <p14:tracePt t="94255" x="5268913" y="2352675"/>
          <p14:tracePt t="94264" x="5165725" y="2360613"/>
          <p14:tracePt t="94271" x="5078413" y="2360613"/>
          <p14:tracePt t="94279" x="5014913" y="2368550"/>
          <p14:tracePt t="94287" x="4878388" y="2376488"/>
          <p14:tracePt t="94295" x="4687888" y="2376488"/>
          <p14:tracePt t="94303" x="4487863" y="2392363"/>
          <p14:tracePt t="94312" x="4225925" y="2392363"/>
          <p14:tracePt t="94320" x="3898900" y="2392363"/>
          <p14:tracePt t="94327" x="3706813" y="2392363"/>
          <p14:tracePt t="94335" x="3403600" y="2392363"/>
          <p14:tracePt t="94347" x="3076575" y="2392363"/>
          <p14:tracePt t="94352" x="2798763" y="2392363"/>
          <p14:tracePt t="94359" x="2582863" y="2392363"/>
          <p14:tracePt t="94369" x="2343150" y="2392363"/>
          <p14:tracePt t="94375" x="2184400" y="2392363"/>
          <p14:tracePt t="94384" x="1968500" y="2392363"/>
          <p14:tracePt t="94391" x="1849438" y="2392363"/>
          <p14:tracePt t="94399" x="1809750" y="2392363"/>
          <p14:tracePt t="94407" x="1706563" y="2392363"/>
          <p14:tracePt t="94415" x="1617663" y="2416175"/>
          <p14:tracePt t="94424" x="1601788" y="2416175"/>
          <p14:tracePt t="94431" x="1562100" y="2432050"/>
          <p14:tracePt t="94439" x="1554163" y="2432050"/>
          <p14:tracePt t="94447" x="1530350" y="2439988"/>
          <p14:tracePt t="94455" x="1514475" y="2439988"/>
          <p14:tracePt t="94463" x="1466850" y="2447925"/>
          <p14:tracePt t="94471" x="1403350" y="2455863"/>
          <p14:tracePt t="94479" x="1323975" y="2479675"/>
          <p14:tracePt t="94487" x="1235075" y="2495550"/>
          <p14:tracePt t="94499" x="1171575" y="2527300"/>
          <p14:tracePt t="94503" x="1092200" y="2576513"/>
          <p14:tracePt t="94511" x="1036638" y="2600325"/>
          <p14:tracePt t="94525" x="996950" y="2655888"/>
          <p14:tracePt t="94529" x="973138" y="2679700"/>
          <p14:tracePt t="94536" x="949325" y="2695575"/>
          <p14:tracePt t="94543" x="941388" y="2711450"/>
          <p14:tracePt t="94552" x="933450" y="2711450"/>
          <p14:tracePt t="94583" x="933450" y="2719388"/>
          <p14:tracePt t="94599" x="957263" y="2719388"/>
          <p14:tracePt t="94607" x="965200" y="2703513"/>
          <p14:tracePt t="94616" x="981075" y="2695575"/>
          <p14:tracePt t="94623" x="1004888" y="2671763"/>
          <p14:tracePt t="94631" x="1020763" y="2663825"/>
          <p14:tracePt t="94639" x="1036638" y="2640013"/>
          <p14:tracePt t="94647" x="1068388" y="2632075"/>
          <p14:tracePt t="94655" x="1100138" y="2616200"/>
          <p14:tracePt t="94663" x="1147763" y="2608263"/>
          <p14:tracePt t="94671" x="1171575" y="2600325"/>
          <p14:tracePt t="94679" x="1235075" y="2600325"/>
          <p14:tracePt t="94687" x="1339850" y="2592388"/>
          <p14:tracePt t="94695" x="1490663" y="2584450"/>
          <p14:tracePt t="94703" x="1690688" y="2566988"/>
          <p14:tracePt t="94711" x="1992313" y="2559050"/>
          <p14:tracePt t="94721" x="2239963" y="2543175"/>
          <p14:tracePt t="94727" x="2303463" y="2535238"/>
          <p14:tracePt t="94735" x="2471738" y="2527300"/>
          <p14:tracePt t="94743" x="2662238" y="2527300"/>
          <p14:tracePt t="94753" x="2759075" y="2527300"/>
          <p14:tracePt t="94760" x="2830513" y="2527300"/>
          <p14:tracePt t="94769" x="2917825" y="2527300"/>
          <p14:tracePt t="94775" x="2933700" y="2527300"/>
          <p14:tracePt t="94785" x="2941638" y="2527300"/>
          <p14:tracePt t="94791" x="2965450" y="2527300"/>
          <p14:tracePt t="94801" x="3005138" y="2527300"/>
          <p14:tracePt t="94807" x="3076575" y="2527300"/>
          <p14:tracePt t="94815" x="3165475" y="2535238"/>
          <p14:tracePt t="94823" x="3228975" y="2543175"/>
          <p14:tracePt t="94831" x="3332163" y="2543175"/>
          <p14:tracePt t="94839" x="3451225" y="2551113"/>
          <p14:tracePt t="94847" x="3595688" y="2551113"/>
          <p14:tracePt t="94855" x="3698875" y="2551113"/>
          <p14:tracePt t="94863" x="3843338" y="2551113"/>
          <p14:tracePt t="94872" x="3938588" y="2551113"/>
          <p14:tracePt t="94879" x="4041775" y="2559050"/>
          <p14:tracePt t="94887" x="4129088" y="2559050"/>
          <p14:tracePt t="94895" x="4249738" y="2559050"/>
          <p14:tracePt t="94903" x="4376738" y="2559050"/>
          <p14:tracePt t="94912" x="4527550" y="2559050"/>
          <p14:tracePt t="94920" x="4640263" y="2559050"/>
          <p14:tracePt t="94927" x="4775200" y="2559050"/>
          <p14:tracePt t="94935" x="4926013" y="2559050"/>
          <p14:tracePt t="94944" x="5038725" y="2559050"/>
          <p14:tracePt t="94951" x="5165725" y="2559050"/>
          <p14:tracePt t="94959" x="5284788" y="2559050"/>
          <p14:tracePt t="94968" x="5405438" y="2559050"/>
          <p14:tracePt t="94975" x="5508625" y="2559050"/>
          <p14:tracePt t="94986" x="5595938" y="2551113"/>
          <p14:tracePt t="94991" x="5659438" y="2551113"/>
          <p14:tracePt t="95001" x="5732463" y="2551113"/>
          <p14:tracePt t="95007" x="5843588" y="2551113"/>
          <p14:tracePt t="95016" x="5938838" y="2551113"/>
          <p14:tracePt t="95023" x="6018213" y="2551113"/>
          <p14:tracePt t="95031" x="6130925" y="2551113"/>
          <p14:tracePt t="95039" x="6226175" y="2551113"/>
          <p14:tracePt t="95048" x="6305550" y="2551113"/>
          <p14:tracePt t="95055" x="6384925" y="2551113"/>
          <p14:tracePt t="95063" x="6450013" y="2559050"/>
          <p14:tracePt t="95071" x="6529388" y="2566988"/>
          <p14:tracePt t="95079" x="6553200" y="2566988"/>
          <p14:tracePt t="95087" x="6608763" y="2566988"/>
          <p14:tracePt t="95096" x="6648450" y="2566988"/>
          <p14:tracePt t="95103" x="6704013" y="2566988"/>
          <p14:tracePt t="95111" x="6769100" y="2566988"/>
          <p14:tracePt t="95119" x="6848475" y="2566988"/>
          <p14:tracePt t="95127" x="6959600" y="2566988"/>
          <p14:tracePt t="95135" x="7023100" y="2566988"/>
          <p14:tracePt t="95143" x="7126288" y="2566988"/>
          <p14:tracePt t="95151" x="7270750" y="2566988"/>
          <p14:tracePt t="95160" x="7342188" y="2576513"/>
          <p14:tracePt t="95168" x="7381875" y="2576513"/>
          <p14:tracePt t="95175" x="7437438" y="2584450"/>
          <p14:tracePt t="95184" x="7445375" y="2584450"/>
          <p14:tracePt t="95191" x="7461250" y="2584450"/>
          <p14:tracePt t="95199" x="7477125" y="2584450"/>
          <p14:tracePt t="95208" x="7485063" y="2584450"/>
          <p14:tracePt t="95343" x="7477125" y="2592388"/>
          <p14:tracePt t="95351" x="7461250" y="2592388"/>
          <p14:tracePt t="95367" x="7453313" y="2592388"/>
          <p14:tracePt t="95399" x="7445375" y="2592388"/>
          <p14:tracePt t="95799" x="7437438" y="2592388"/>
          <p14:tracePt t="95807" x="7405688" y="2608263"/>
          <p14:tracePt t="95817" x="7389813" y="2624138"/>
          <p14:tracePt t="95823" x="7358063" y="2647950"/>
          <p14:tracePt t="95831" x="7278688" y="2663825"/>
          <p14:tracePt t="95839" x="7191375" y="2695575"/>
          <p14:tracePt t="95847" x="7094538" y="2711450"/>
          <p14:tracePt t="95855" x="7023100" y="2735263"/>
          <p14:tracePt t="95869" x="6872288" y="2759075"/>
          <p14:tracePt t="95871" x="6777038" y="2767013"/>
          <p14:tracePt t="95880" x="6632575" y="2798763"/>
          <p14:tracePt t="95887" x="6553200" y="2822575"/>
          <p14:tracePt t="95895" x="6450013" y="2854325"/>
          <p14:tracePt t="95903" x="6313488" y="2886075"/>
          <p14:tracePt t="95913" x="6226175" y="2901950"/>
          <p14:tracePt t="95920" x="6091238" y="2974975"/>
          <p14:tracePt t="95927" x="6018213" y="2998788"/>
          <p14:tracePt t="95936" x="5867400" y="3030538"/>
          <p14:tracePt t="95943" x="5795963" y="3094038"/>
          <p14:tracePt t="95952" x="5716588" y="3109913"/>
          <p14:tracePt t="95959" x="5692775" y="3117850"/>
          <p14:tracePt t="95967" x="5684838" y="3117850"/>
          <p14:tracePt t="95975" x="5676900" y="3117850"/>
          <p14:tracePt t="95992" x="5676900" y="3125788"/>
          <p14:tracePt t="96055" x="5667375" y="3125788"/>
          <p14:tracePt t="96064" x="5667375" y="3086100"/>
          <p14:tracePt t="96071" x="5667375" y="2998788"/>
          <p14:tracePt t="96082" x="5692775" y="2901950"/>
          <p14:tracePt t="96090" x="5700713" y="2790825"/>
          <p14:tracePt t="96095" x="5700713" y="2743200"/>
          <p14:tracePt t="96104" x="5692775" y="2647950"/>
          <p14:tracePt t="96111" x="5659438" y="2566988"/>
          <p14:tracePt t="96119" x="5572125" y="2432050"/>
          <p14:tracePt t="96128" x="5492750" y="2360613"/>
          <p14:tracePt t="96135" x="5349875" y="2224088"/>
          <p14:tracePt t="96319" x="5349875" y="2216150"/>
          <p14:tracePt t="96327" x="5326063" y="2208213"/>
          <p14:tracePt t="96335" x="5318125" y="2208213"/>
          <p14:tracePt t="96343" x="5300663" y="2200275"/>
          <p14:tracePt t="96352" x="5292725" y="2200275"/>
          <p14:tracePt t="96367" x="5292725" y="2184400"/>
          <p14:tracePt t="96375" x="5284788" y="2184400"/>
          <p14:tracePt t="96384" x="5268913" y="2184400"/>
          <p14:tracePt t="96392" x="5260975" y="2176463"/>
          <p14:tracePt t="96407" x="5165725" y="2176463"/>
          <p14:tracePt t="96416" x="5149850" y="2176463"/>
          <p14:tracePt t="96423" x="5141913" y="2168525"/>
          <p14:tracePt t="96431" x="5078413" y="2168525"/>
          <p14:tracePt t="96440" x="5006975" y="2168525"/>
          <p14:tracePt t="96447" x="4983163" y="2168525"/>
          <p14:tracePt t="96455" x="4918075" y="2176463"/>
          <p14:tracePt t="96468" x="4902200" y="2184400"/>
          <p14:tracePt t="96472" x="4854575" y="2184400"/>
          <p14:tracePt t="96479" x="4783138" y="2192338"/>
          <p14:tracePt t="96487" x="4679950" y="2200275"/>
          <p14:tracePt t="96495" x="4559300" y="2208213"/>
          <p14:tracePt t="96503" x="4440238" y="2224088"/>
          <p14:tracePt t="96514" x="4225925" y="2241550"/>
          <p14:tracePt t="96522" x="3938588" y="2257425"/>
          <p14:tracePt t="96527" x="3738563" y="2265363"/>
          <p14:tracePt t="96535" x="3516313" y="2265363"/>
          <p14:tracePt t="96543" x="3268663" y="2289175"/>
          <p14:tracePt t="96552" x="3028950" y="2305050"/>
          <p14:tracePt t="96559" x="2814638" y="2305050"/>
          <p14:tracePt t="96567" x="2614613" y="2305050"/>
          <p14:tracePt t="96576" x="2503488" y="2305050"/>
          <p14:tracePt t="96583" x="2366963" y="2305050"/>
          <p14:tracePt t="96591" x="2255838" y="2305050"/>
          <p14:tracePt t="96600" x="2192338" y="2305050"/>
          <p14:tracePt t="96607" x="2144713" y="2305050"/>
          <p14:tracePt t="96619" x="2097088" y="2305050"/>
          <p14:tracePt t="96623" x="2065338" y="2305050"/>
          <p14:tracePt t="96631" x="2041525" y="2305050"/>
          <p14:tracePt t="96639" x="2033588" y="2305050"/>
          <p14:tracePt t="96648" x="2017713" y="2305050"/>
          <p14:tracePt t="96655" x="1952625" y="2297113"/>
          <p14:tracePt t="96663" x="1920875" y="2281238"/>
          <p14:tracePt t="96671" x="1857375" y="2265363"/>
          <p14:tracePt t="96679" x="1778000" y="2249488"/>
          <p14:tracePt t="96687" x="1651000" y="2184400"/>
          <p14:tracePt t="96695" x="1514475" y="2144713"/>
          <p14:tracePt t="96703" x="1331913" y="2112963"/>
          <p14:tracePt t="96711" x="1163638" y="2089150"/>
          <p14:tracePt t="96719" x="1004888" y="2065338"/>
          <p14:tracePt t="96727" x="868363" y="2065338"/>
          <p14:tracePt t="96735" x="709613" y="2057400"/>
          <p14:tracePt t="96743" x="677863" y="2057400"/>
          <p14:tracePt t="96752" x="661988" y="2057400"/>
          <p14:tracePt t="96759" x="654050" y="2057400"/>
          <p14:tracePt t="96826" x="654050" y="2049463"/>
          <p14:tracePt t="96833" x="661988" y="2049463"/>
          <p14:tracePt t="96848" x="677863" y="2041525"/>
          <p14:tracePt t="96863" x="685800" y="2041525"/>
          <p14:tracePt t="96871" x="685800" y="2033588"/>
          <p14:tracePt t="96879" x="693738" y="2033588"/>
          <p14:tracePt t="96943" x="693738" y="2049463"/>
          <p14:tracePt t="96951" x="701675" y="2065338"/>
          <p14:tracePt t="96959" x="701675" y="2073275"/>
          <p14:tracePt t="96968" x="701675" y="2081213"/>
          <p14:tracePt t="96975" x="709613" y="2089150"/>
          <p14:tracePt t="96983" x="717550" y="2089150"/>
          <p14:tracePt t="96991" x="725488" y="2105025"/>
          <p14:tracePt t="97000" x="733425" y="2105025"/>
          <p14:tracePt t="97007" x="749300" y="2112963"/>
          <p14:tracePt t="97016" x="757238" y="2112963"/>
          <p14:tracePt t="97023" x="765175" y="2128838"/>
          <p14:tracePt t="97032" x="765175" y="2136775"/>
          <p14:tracePt t="97039" x="781050" y="2144713"/>
          <p14:tracePt t="97047" x="796925" y="2160588"/>
          <p14:tracePt t="97055" x="796925" y="2168525"/>
          <p14:tracePt t="97064" x="804863" y="2176463"/>
          <p14:tracePt t="97071" x="812800" y="2192338"/>
          <p14:tracePt t="97087" x="812800" y="2216150"/>
          <p14:tracePt t="97096" x="812800" y="2224088"/>
          <p14:tracePt t="97151" x="820738" y="2224088"/>
          <p14:tracePt t="97167" x="836613" y="2192338"/>
          <p14:tracePt t="97175" x="844550" y="2176463"/>
          <p14:tracePt t="97183" x="852488" y="2152650"/>
          <p14:tracePt t="97191" x="860425" y="2136775"/>
          <p14:tracePt t="97199" x="868363" y="2128838"/>
          <p14:tracePt t="97207" x="868363" y="2112963"/>
          <p14:tracePt t="97311" x="868363" y="2120900"/>
          <p14:tracePt t="97319" x="868363" y="2136775"/>
          <p14:tracePt t="97327" x="868363" y="2144713"/>
          <p14:tracePt t="97336" x="868363" y="2176463"/>
          <p14:tracePt t="97343" x="876300" y="2200275"/>
          <p14:tracePt t="97351" x="884238" y="2249488"/>
          <p14:tracePt t="97359" x="884238" y="2265363"/>
          <p14:tracePt t="97368" x="884238" y="2273300"/>
          <p14:tracePt t="97375" x="892175" y="2273300"/>
          <p14:tracePt t="97399" x="892175" y="2281238"/>
          <p14:tracePt t="97448" x="908050" y="2273300"/>
          <p14:tracePt t="97455" x="908050" y="2265363"/>
          <p14:tracePt t="97463" x="917575" y="2257425"/>
          <p14:tracePt t="97472" x="925513" y="2208213"/>
          <p14:tracePt t="97479" x="933450" y="2184400"/>
          <p14:tracePt t="97488" x="941388" y="2144713"/>
          <p14:tracePt t="97496" x="949325" y="2136775"/>
          <p14:tracePt t="97503" x="949325" y="2120900"/>
          <p14:tracePt t="97519" x="949325" y="2112963"/>
          <p14:tracePt t="99816" x="949325" y="2120900"/>
          <p14:tracePt t="99823" x="949325" y="2128838"/>
          <p14:tracePt t="99831" x="949325" y="2136775"/>
          <p14:tracePt t="99855" x="949325" y="2144713"/>
          <p14:tracePt t="99943" x="941388" y="2144713"/>
          <p14:tracePt t="99951" x="925513" y="2168525"/>
          <p14:tracePt t="99959" x="917575" y="2184400"/>
          <p14:tracePt t="99967" x="908050" y="2200275"/>
          <p14:tracePt t="99977" x="884238" y="2249488"/>
          <p14:tracePt t="99986" x="868363" y="2289175"/>
          <p14:tracePt t="99991" x="868363" y="2305050"/>
          <p14:tracePt t="99999" x="860425" y="2352675"/>
          <p14:tracePt t="100007" x="860425" y="2368550"/>
          <p14:tracePt t="100015" x="860425" y="2408238"/>
          <p14:tracePt t="100023" x="860425" y="2432050"/>
          <p14:tracePt t="100031" x="860425" y="2463800"/>
          <p14:tracePt t="100039" x="860425" y="2479675"/>
          <p14:tracePt t="100047" x="860425" y="2487613"/>
          <p14:tracePt t="100058" x="860425" y="2519363"/>
          <p14:tracePt t="100067" x="868363" y="2535238"/>
          <p14:tracePt t="100071" x="868363" y="2559050"/>
          <p14:tracePt t="100081" x="868363" y="2584450"/>
          <p14:tracePt t="100087" x="868363" y="2624138"/>
          <p14:tracePt t="100098" x="868363" y="2671763"/>
          <p14:tracePt t="100103" x="868363" y="2703513"/>
          <p14:tracePt t="100111" x="884238" y="2727325"/>
          <p14:tracePt t="100119" x="884238" y="2751138"/>
          <p14:tracePt t="100127" x="892175" y="2767013"/>
          <p14:tracePt t="100135" x="892175" y="2774950"/>
          <p14:tracePt t="100150" x="892175" y="2782888"/>
          <p14:tracePt t="100327" x="900113" y="2782888"/>
          <p14:tracePt t="100335" x="908050" y="2782888"/>
          <p14:tracePt t="100343" x="917575" y="2782888"/>
          <p14:tracePt t="100351" x="925513" y="2782888"/>
          <p14:tracePt t="100359" x="933450" y="2782888"/>
          <p14:tracePt t="100367" x="949325" y="2774950"/>
          <p14:tracePt t="100375" x="957263" y="2759075"/>
          <p14:tracePt t="100383" x="965200" y="2735263"/>
          <p14:tracePt t="100391" x="965200" y="2687638"/>
          <p14:tracePt t="100560" x="973138" y="2687638"/>
          <p14:tracePt t="100568" x="973138" y="2679700"/>
          <p14:tracePt t="100688" x="965200" y="2679700"/>
          <p14:tracePt t="100696" x="965200" y="2695575"/>
          <p14:tracePt t="100703" x="965200" y="2703513"/>
          <p14:tracePt t="100712" x="965200" y="2751138"/>
          <p14:tracePt t="100719" x="965200" y="2759075"/>
          <p14:tracePt t="100727" x="957263" y="2782888"/>
          <p14:tracePt t="100735" x="957263" y="2790825"/>
          <p14:tracePt t="100743" x="957263" y="2798763"/>
          <p14:tracePt t="100752" x="957263" y="2814638"/>
          <p14:tracePt t="100759" x="957263" y="2822575"/>
          <p14:tracePt t="100768" x="957263" y="2830513"/>
          <p14:tracePt t="100775" x="957263" y="2838450"/>
          <p14:tracePt t="100791" x="957263" y="2846388"/>
          <p14:tracePt t="100807" x="957263" y="2862263"/>
          <p14:tracePt t="100823" x="957263" y="2870200"/>
          <p14:tracePt t="100832" x="957263" y="2894013"/>
          <p14:tracePt t="100839" x="957263" y="2909888"/>
          <p14:tracePt t="100848" x="957263" y="2927350"/>
          <p14:tracePt t="100855" x="957263" y="2935288"/>
          <p14:tracePt t="100864" x="957263" y="2951163"/>
          <p14:tracePt t="100871" x="957263" y="2959100"/>
          <p14:tracePt t="100882" x="949325" y="2974975"/>
          <p14:tracePt t="100887" x="949325" y="2982913"/>
          <p14:tracePt t="100897" x="949325" y="2990850"/>
          <p14:tracePt t="100903" x="949325" y="3014663"/>
          <p14:tracePt t="100911" x="949325" y="3030538"/>
          <p14:tracePt t="100919" x="949325" y="3038475"/>
          <p14:tracePt t="100927" x="949325" y="3046413"/>
          <p14:tracePt t="100935" x="957263" y="3046413"/>
          <p14:tracePt t="100943" x="957263" y="3054350"/>
          <p14:tracePt t="101007" x="965200" y="3054350"/>
          <p14:tracePt t="101015" x="965200" y="3038475"/>
          <p14:tracePt t="101023" x="965200" y="3022600"/>
          <p14:tracePt t="101032" x="973138" y="2998788"/>
          <p14:tracePt t="101039" x="973138" y="2982913"/>
          <p14:tracePt t="101048" x="973138" y="2967038"/>
          <p14:tracePt t="101056" x="973138" y="2862263"/>
          <p14:tracePt t="101063" x="973138" y="2846388"/>
          <p14:tracePt t="101071" x="973138" y="2806700"/>
          <p14:tracePt t="101080" x="973138" y="2782888"/>
          <p14:tracePt t="101087" x="973138" y="2767013"/>
          <p14:tracePt t="101097" x="973138" y="2751138"/>
          <p14:tracePt t="101103" x="965200" y="2751138"/>
          <p14:tracePt t="101129" x="957263" y="2751138"/>
          <p14:tracePt t="101175" x="949325" y="2751138"/>
          <p14:tracePt t="101183" x="949325" y="2759075"/>
          <p14:tracePt t="101191" x="941388" y="2767013"/>
          <p14:tracePt t="101199" x="933450" y="2767013"/>
          <p14:tracePt t="101207" x="925513" y="2774950"/>
          <p14:tracePt t="101215" x="917575" y="2782888"/>
          <p14:tracePt t="101223" x="908050" y="2798763"/>
          <p14:tracePt t="101231" x="900113" y="2806700"/>
          <p14:tracePt t="101239" x="892175" y="2814638"/>
          <p14:tracePt t="101247" x="876300" y="2822575"/>
          <p14:tracePt t="101255" x="860425" y="2838450"/>
          <p14:tracePt t="101266" x="844550" y="2854325"/>
          <p14:tracePt t="101271" x="836613" y="2862263"/>
          <p14:tracePt t="101279" x="828675" y="2878138"/>
          <p14:tracePt t="101287" x="812800" y="2886075"/>
          <p14:tracePt t="101297" x="812800" y="2894013"/>
          <p14:tracePt t="101303" x="804863" y="2909888"/>
          <p14:tracePt t="101316" x="796925" y="2909888"/>
          <p14:tracePt t="101327" x="788988" y="2919413"/>
          <p14:tracePt t="101343" x="788988" y="2927350"/>
          <p14:tracePt t="101367" x="781050" y="2935288"/>
          <p14:tracePt t="101383" x="773113" y="2943225"/>
          <p14:tracePt t="101399" x="773113" y="2951163"/>
          <p14:tracePt t="101408" x="773113" y="2959100"/>
          <p14:tracePt t="101471" x="773113" y="2967038"/>
          <p14:tracePt t="101479" x="773113" y="2982913"/>
          <p14:tracePt t="101487" x="773113" y="2998788"/>
          <p14:tracePt t="101495" x="773113" y="3006725"/>
          <p14:tracePt t="101503" x="773113" y="3030538"/>
          <p14:tracePt t="101512" x="773113" y="3038475"/>
          <p14:tracePt t="101519" x="773113" y="3054350"/>
          <p14:tracePt t="101528" x="773113" y="3062288"/>
          <p14:tracePt t="101535" x="773113" y="3070225"/>
          <p14:tracePt t="101543" x="773113" y="3078163"/>
          <p14:tracePt t="101551" x="773113" y="3109913"/>
          <p14:tracePt t="101559" x="773113" y="3117850"/>
          <p14:tracePt t="101567" x="781050" y="3157538"/>
          <p14:tracePt t="101575" x="788988" y="3181350"/>
          <p14:tracePt t="101583" x="796925" y="3197225"/>
          <p14:tracePt t="101591" x="812800" y="3244850"/>
          <p14:tracePt t="101599" x="820738" y="3270250"/>
          <p14:tracePt t="101607" x="844550" y="3309938"/>
          <p14:tracePt t="101619" x="860425" y="3325813"/>
          <p14:tracePt t="101623" x="876300" y="3349625"/>
          <p14:tracePt t="101631" x="884238" y="3365500"/>
          <p14:tracePt t="101639" x="941388" y="3373438"/>
          <p14:tracePt t="101647" x="957263" y="3389313"/>
          <p14:tracePt t="101655" x="973138" y="3397250"/>
          <p14:tracePt t="101665" x="989013" y="3397250"/>
          <p14:tracePt t="101671" x="1004888" y="3405188"/>
          <p14:tracePt t="101679" x="1012825" y="3413125"/>
          <p14:tracePt t="101687" x="1036638" y="3413125"/>
          <p14:tracePt t="101696" x="1052513" y="3429000"/>
          <p14:tracePt t="101703" x="1076325" y="3429000"/>
          <p14:tracePt t="101713" x="1100138" y="3429000"/>
          <p14:tracePt t="101719" x="1155700" y="3429000"/>
          <p14:tracePt t="101728" x="1195388" y="3429000"/>
          <p14:tracePt t="101737" x="1250950" y="3429000"/>
          <p14:tracePt t="101743" x="1284288" y="3429000"/>
          <p14:tracePt t="101752" x="1387475" y="3429000"/>
          <p14:tracePt t="101759" x="1443038" y="3413125"/>
          <p14:tracePt t="101771" x="1482725" y="3397250"/>
          <p14:tracePt t="101775" x="1498600" y="3389313"/>
          <p14:tracePt t="101784" x="1546225" y="3381375"/>
          <p14:tracePt t="101791" x="1562100" y="3373438"/>
          <p14:tracePt t="101800" x="1562100" y="3365500"/>
          <p14:tracePt t="101807" x="1570038" y="3365500"/>
          <p14:tracePt t="101817" x="1570038" y="3357563"/>
          <p14:tracePt t="101826" x="1577975" y="3357563"/>
          <p14:tracePt t="101832" x="1593850" y="3349625"/>
          <p14:tracePt t="101839" x="1601788" y="3333750"/>
          <p14:tracePt t="101847" x="1609725" y="3317875"/>
          <p14:tracePt t="101856" x="1633538" y="3309938"/>
          <p14:tracePt t="101879" x="1674813" y="3221038"/>
          <p14:tracePt t="101887" x="1682750" y="3205163"/>
          <p14:tracePt t="101895" x="1690688" y="3189288"/>
          <p14:tracePt t="101903" x="1690688" y="3181350"/>
          <p14:tracePt t="101912" x="1690688" y="3157538"/>
          <p14:tracePt t="101923" x="1690688" y="3149600"/>
          <p14:tracePt t="101928" x="1690688" y="3133725"/>
          <p14:tracePt t="101938" x="1690688" y="3117850"/>
          <p14:tracePt t="101945" x="1690688" y="3109913"/>
          <p14:tracePt t="101951" x="1690688" y="3101975"/>
          <p14:tracePt t="101959" x="1690688" y="3086100"/>
          <p14:tracePt t="101967" x="1682750" y="3086100"/>
          <p14:tracePt t="101978" x="1674813" y="3078163"/>
          <p14:tracePt t="101991" x="1666875" y="3070225"/>
          <p14:tracePt t="101999" x="1658938" y="3062288"/>
          <p14:tracePt t="102007" x="1651000" y="3062288"/>
          <p14:tracePt t="102015" x="1641475" y="3062288"/>
          <p14:tracePt t="102023" x="1633538" y="3046413"/>
          <p14:tracePt t="102031" x="1617663" y="3038475"/>
          <p14:tracePt t="102039" x="1609725" y="3038475"/>
          <p14:tracePt t="102052" x="1546225" y="3030538"/>
          <p14:tracePt t="102055" x="1514475" y="3030538"/>
          <p14:tracePt t="102064" x="1411288" y="3030538"/>
          <p14:tracePt t="102071" x="1292225" y="3030538"/>
          <p14:tracePt t="102079" x="1195388" y="3022600"/>
          <p14:tracePt t="102087" x="1123950" y="3022600"/>
          <p14:tracePt t="102097" x="1036638" y="3022600"/>
          <p14:tracePt t="102103" x="1020763" y="3022600"/>
          <p14:tracePt t="102113" x="981075" y="3022600"/>
          <p14:tracePt t="102120" x="973138" y="3022600"/>
          <p14:tracePt t="102128" x="957263" y="3022600"/>
          <p14:tracePt t="102143" x="941388" y="3022600"/>
          <p14:tracePt t="102151" x="941388" y="3030538"/>
          <p14:tracePt t="102160" x="933450" y="3038475"/>
          <p14:tracePt t="102175" x="925513" y="3046413"/>
          <p14:tracePt t="102184" x="908050" y="3062288"/>
          <p14:tracePt t="102191" x="900113" y="3062288"/>
          <p14:tracePt t="102199" x="892175" y="3086100"/>
          <p14:tracePt t="102207" x="884238" y="3101975"/>
          <p14:tracePt t="102215" x="876300" y="3109913"/>
          <p14:tracePt t="102223" x="868363" y="3117850"/>
          <p14:tracePt t="102231" x="868363" y="3133725"/>
          <p14:tracePt t="102240" x="868363" y="3149600"/>
          <p14:tracePt t="102247" x="860425" y="3149600"/>
          <p14:tracePt t="102255" x="860425" y="3165475"/>
          <p14:tracePt t="102264" x="860425" y="3173413"/>
          <p14:tracePt t="102271" x="868363" y="3181350"/>
          <p14:tracePt t="102279" x="876300" y="3197225"/>
          <p14:tracePt t="102295" x="892175" y="3221038"/>
          <p14:tracePt t="102303" x="908050" y="3228975"/>
          <p14:tracePt t="102312" x="933450" y="3236913"/>
          <p14:tracePt t="102319" x="941388" y="3244850"/>
          <p14:tracePt t="102328" x="981075" y="3252788"/>
          <p14:tracePt t="102335" x="1004888" y="3252788"/>
          <p14:tracePt t="102344" x="1044575" y="3252788"/>
          <p14:tracePt t="102351" x="1060450" y="3252788"/>
          <p14:tracePt t="102360" x="1068388" y="3252788"/>
          <p14:tracePt t="102367" x="1076325" y="3252788"/>
          <p14:tracePt t="102375" x="1092200" y="3252788"/>
          <p14:tracePt t="102391" x="1108075" y="3252788"/>
          <p14:tracePt t="102399" x="1116013" y="3252788"/>
          <p14:tracePt t="102407" x="1123950" y="3252788"/>
          <p14:tracePt t="102415" x="1131888" y="3228975"/>
          <p14:tracePt t="102423" x="1147763" y="3228975"/>
          <p14:tracePt t="102431" x="1155700" y="3213100"/>
          <p14:tracePt t="102439" x="1163638" y="3205163"/>
          <p14:tracePt t="102447" x="1171575" y="3197225"/>
          <p14:tracePt t="102455" x="1179513" y="3189288"/>
          <p14:tracePt t="102463" x="1179513" y="3181350"/>
          <p14:tracePt t="102472" x="1179513" y="3173413"/>
          <p14:tracePt t="102487" x="1179513" y="3157538"/>
          <p14:tracePt t="102495" x="1179513" y="3149600"/>
          <p14:tracePt t="102512" x="1179513" y="3141663"/>
          <p14:tracePt t="102519" x="1187450" y="3133725"/>
          <p14:tracePt t="102539" x="1187450" y="3125788"/>
          <p14:tracePt t="102551" x="1187450" y="3117850"/>
          <p14:tracePt t="102559" x="1187450" y="3101975"/>
          <p14:tracePt t="102576" x="1187450" y="3086100"/>
          <p14:tracePt t="102583" x="1179513" y="3078163"/>
          <p14:tracePt t="102591" x="1171575" y="3078163"/>
          <p14:tracePt t="102599" x="1171575" y="3062288"/>
          <p14:tracePt t="102608" x="1155700" y="3062288"/>
          <p14:tracePt t="102623" x="1147763" y="3062288"/>
          <p14:tracePt t="102639" x="1139825" y="3062288"/>
          <p14:tracePt t="102655" x="1123950" y="3062288"/>
          <p14:tracePt t="102671" x="1116013" y="3062288"/>
          <p14:tracePt t="102679" x="1108075" y="3062288"/>
          <p14:tracePt t="102687" x="1100138" y="3070225"/>
          <p14:tracePt t="102695" x="1092200" y="3078163"/>
          <p14:tracePt t="102703" x="1084263" y="3086100"/>
          <p14:tracePt t="102712" x="1076325" y="3094038"/>
          <p14:tracePt t="102719" x="1068388" y="3109913"/>
          <p14:tracePt t="102728" x="1052513" y="3133725"/>
          <p14:tracePt t="102735" x="1044575" y="3149600"/>
          <p14:tracePt t="102745" x="1028700" y="3165475"/>
          <p14:tracePt t="102752" x="1020763" y="3189288"/>
          <p14:tracePt t="102759" x="1020763" y="3213100"/>
          <p14:tracePt t="102768" x="1020763" y="3228975"/>
          <p14:tracePt t="102775" x="1020763" y="3236913"/>
          <p14:tracePt t="102784" x="1020763" y="3244850"/>
          <p14:tracePt t="102791" x="1028700" y="3262313"/>
          <p14:tracePt t="102799" x="1036638" y="3270250"/>
          <p14:tracePt t="102807" x="1052513" y="3270250"/>
          <p14:tracePt t="102816" x="1068388" y="3278188"/>
          <p14:tracePt t="102823" x="1100138" y="3278188"/>
          <p14:tracePt t="102831" x="1116013" y="3286125"/>
          <p14:tracePt t="102841" x="1139825" y="3286125"/>
          <p14:tracePt t="102848" x="1155700" y="3286125"/>
          <p14:tracePt t="102856" x="1219200" y="3286125"/>
          <p14:tracePt t="102879" x="1347788" y="3294063"/>
          <p14:tracePt t="102887" x="1403350" y="3294063"/>
          <p14:tracePt t="102895" x="1466850" y="3294063"/>
          <p14:tracePt t="102903" x="1538288" y="3294063"/>
          <p14:tracePt t="102911" x="1593850" y="3294063"/>
          <p14:tracePt t="102919" x="1625600" y="3294063"/>
          <p14:tracePt t="102928" x="1706563" y="3270250"/>
          <p14:tracePt t="102936" x="1714500" y="3262313"/>
          <p14:tracePt t="102945" x="1722438" y="3252788"/>
          <p14:tracePt t="102951" x="1730375" y="3236913"/>
          <p14:tracePt t="102967" x="1730375" y="3213100"/>
          <p14:tracePt t="102983" x="1730375" y="3197225"/>
          <p14:tracePt t="102991" x="1730375" y="3181350"/>
          <p14:tracePt t="102999" x="1730375" y="3165475"/>
          <p14:tracePt t="103007" x="1714500" y="3149600"/>
          <p14:tracePt t="103016" x="1706563" y="3133725"/>
          <p14:tracePt t="103023" x="1698625" y="3125788"/>
          <p14:tracePt t="103031" x="1690688" y="3117850"/>
          <p14:tracePt t="103039" x="1682750" y="3117850"/>
          <p14:tracePt t="103055" x="1674813" y="3117850"/>
          <p14:tracePt t="103071" x="1658938" y="3117850"/>
          <p14:tracePt t="103080" x="1651000" y="3117850"/>
          <p14:tracePt t="103087" x="1641475" y="3117850"/>
          <p14:tracePt t="103096" x="1617663" y="3141663"/>
          <p14:tracePt t="103103" x="1609725" y="3157538"/>
          <p14:tracePt t="103112" x="1577975" y="3197225"/>
          <p14:tracePt t="103119" x="1538288" y="3262313"/>
          <p14:tracePt t="103132" x="1514475" y="3325813"/>
          <p14:tracePt t="103135" x="1498600" y="3397250"/>
          <p14:tracePt t="103151" x="1490663" y="3484563"/>
          <p14:tracePt t="103152" x="1474788" y="3579813"/>
          <p14:tracePt t="103160" x="1474788" y="3629025"/>
          <p14:tracePt t="103167" x="1474788" y="3652838"/>
          <p14:tracePt t="103175" x="1474788" y="3668713"/>
          <p14:tracePt t="103183" x="1474788" y="3676650"/>
          <p14:tracePt t="103255" x="1474788" y="3668713"/>
          <p14:tracePt t="103263" x="1474788" y="3652838"/>
          <p14:tracePt t="103271" x="1474788" y="3629025"/>
          <p14:tracePt t="103283" x="1474788" y="3621088"/>
          <p14:tracePt t="103287" x="1474788" y="3613150"/>
          <p14:tracePt t="103295" x="1466850" y="3595688"/>
          <p14:tracePt t="103303" x="1458913" y="3587750"/>
          <p14:tracePt t="103312" x="1450975" y="3579813"/>
          <p14:tracePt t="103319" x="1443038" y="3571875"/>
          <p14:tracePt t="103327" x="1427163" y="3563938"/>
          <p14:tracePt t="103335" x="1379538" y="3556000"/>
          <p14:tracePt t="103346" x="1339850" y="3524250"/>
          <p14:tracePt t="103351" x="1323975" y="3508375"/>
          <p14:tracePt t="103360" x="1235075" y="3492500"/>
          <p14:tracePt t="103367" x="1219200" y="3484563"/>
          <p14:tracePt t="103375" x="1179513" y="3476625"/>
          <p14:tracePt t="103383" x="1155700" y="3468688"/>
          <p14:tracePt t="103391" x="1147763" y="3468688"/>
          <p14:tracePt t="103399" x="1139825" y="3468688"/>
          <p14:tracePt t="103407" x="1131888" y="3468688"/>
          <p14:tracePt t="103447" x="1123950" y="3476625"/>
          <p14:tracePt t="103456" x="1123950" y="3484563"/>
          <p14:tracePt t="103463" x="1123950" y="3500438"/>
          <p14:tracePt t="103471" x="1116013" y="3508375"/>
          <p14:tracePt t="103479" x="1108075" y="3516313"/>
          <p14:tracePt t="103487" x="1100138" y="3532188"/>
          <p14:tracePt t="103495" x="1084263" y="3548063"/>
          <p14:tracePt t="103503" x="1084263" y="3556000"/>
          <p14:tracePt t="103511" x="1076325" y="3563938"/>
          <p14:tracePt t="103519" x="1068388" y="3571875"/>
          <p14:tracePt t="103528" x="1060450" y="3571875"/>
          <p14:tracePt t="103536" x="1060450" y="3579813"/>
          <p14:tracePt t="103551" x="1052513" y="3579813"/>
          <p14:tracePt t="103568" x="1044575" y="3579813"/>
          <p14:tracePt t="103575" x="1036638" y="3579813"/>
          <p14:tracePt t="103587" x="1028700" y="3563938"/>
          <p14:tracePt t="103591" x="1020763" y="3540125"/>
          <p14:tracePt t="103599" x="1012825" y="3532188"/>
          <p14:tracePt t="103607" x="981075" y="3524250"/>
          <p14:tracePt t="103615" x="973138" y="3492500"/>
          <p14:tracePt t="103624" x="957263" y="3484563"/>
          <p14:tracePt t="103631" x="925513" y="3468688"/>
          <p14:tracePt t="103639" x="892175" y="3460750"/>
          <p14:tracePt t="103647" x="884238" y="3436938"/>
          <p14:tracePt t="103655" x="876300" y="3429000"/>
          <p14:tracePt t="103663" x="860425" y="3421063"/>
          <p14:tracePt t="103730" x="852488" y="3421063"/>
          <p14:tracePt t="103759" x="844550" y="3421063"/>
          <p14:tracePt t="103767" x="836613" y="3421063"/>
          <p14:tracePt t="103783" x="836613" y="3429000"/>
          <p14:tracePt t="104919" x="828675" y="3429000"/>
          <p14:tracePt t="104927" x="820738" y="3429000"/>
          <p14:tracePt t="104935" x="796925" y="3429000"/>
          <p14:tracePt t="104943" x="781050" y="3429000"/>
          <p14:tracePt t="104951" x="765175" y="3429000"/>
          <p14:tracePt t="104960" x="749300" y="3429000"/>
          <p14:tracePt t="104967" x="733425" y="3429000"/>
          <p14:tracePt t="104984" x="725488" y="3429000"/>
          <p14:tracePt t="105168" x="725488" y="3421063"/>
          <p14:tracePt t="105175" x="733425" y="3413125"/>
          <p14:tracePt t="105183" x="741363" y="3405188"/>
          <p14:tracePt t="105192" x="749300" y="3397250"/>
          <p14:tracePt t="105199" x="749300" y="3389313"/>
          <p14:tracePt t="105207" x="757238" y="3381375"/>
          <p14:tracePt t="105215" x="765175" y="3373438"/>
          <p14:tracePt t="105223" x="765175" y="3365500"/>
          <p14:tracePt t="105239" x="773113" y="3357563"/>
          <p14:tracePt t="105247" x="773113" y="3349625"/>
          <p14:tracePt t="105255" x="773113" y="3341688"/>
          <p14:tracePt t="105271" x="773113" y="3333750"/>
          <p14:tracePt t="105279" x="773113" y="3317875"/>
          <p14:tracePt t="105287" x="773113" y="3309938"/>
          <p14:tracePt t="105295" x="773113" y="3302000"/>
          <p14:tracePt t="105303" x="773113" y="3294063"/>
          <p14:tracePt t="105407" x="773113" y="3302000"/>
          <p14:tracePt t="105423" x="773113" y="3309938"/>
          <p14:tracePt t="105431" x="773113" y="3317875"/>
          <p14:tracePt t="105439" x="773113" y="3325813"/>
          <p14:tracePt t="105447" x="773113" y="3333750"/>
          <p14:tracePt t="105463" x="773113" y="3341688"/>
          <p14:tracePt t="105792" x="773113" y="3349625"/>
          <p14:tracePt t="105888" x="781050" y="3349625"/>
          <p14:tracePt t="105967" x="788988" y="3349625"/>
          <p14:tracePt t="105991" x="796925" y="3349625"/>
          <p14:tracePt t="106007" x="796925" y="3357563"/>
          <p14:tracePt t="106015" x="804863" y="3357563"/>
          <p14:tracePt t="106023" x="804863" y="3365500"/>
          <p14:tracePt t="106079" x="820738" y="3365500"/>
          <p14:tracePt t="106088" x="828675" y="3365500"/>
          <p14:tracePt t="106103" x="844550" y="3365500"/>
          <p14:tracePt t="106119" x="852488" y="3365500"/>
          <p14:tracePt t="106127" x="868363" y="3365500"/>
          <p14:tracePt t="106146" x="876300" y="3365500"/>
          <p14:tracePt t="106175" x="884238" y="3365500"/>
          <p14:tracePt t="106183" x="892175" y="3365500"/>
          <p14:tracePt t="106208" x="900113" y="3365500"/>
          <p14:tracePt t="106223" x="908050" y="3357563"/>
          <p14:tracePt t="106231" x="917575" y="3357563"/>
          <p14:tracePt t="106239" x="925513" y="3349625"/>
          <p14:tracePt t="106247" x="941388" y="3341688"/>
          <p14:tracePt t="106256" x="941388" y="3333750"/>
          <p14:tracePt t="106263" x="949325" y="3333750"/>
          <p14:tracePt t="106279" x="965200" y="3333750"/>
          <p14:tracePt t="106303" x="973138" y="3333750"/>
          <p14:tracePt t="106327" x="989013" y="3341688"/>
          <p14:tracePt t="106335" x="996950" y="3341688"/>
          <p14:tracePt t="106348" x="1012825" y="3357563"/>
          <p14:tracePt t="106351" x="1052513" y="3373438"/>
          <p14:tracePt t="106360" x="1084263" y="3381375"/>
          <p14:tracePt t="106367" x="1116013" y="3397250"/>
          <p14:tracePt t="106375" x="1163638" y="3413125"/>
          <p14:tracePt t="106383" x="1219200" y="3429000"/>
          <p14:tracePt t="106392" x="1250950" y="3429000"/>
          <p14:tracePt t="106399" x="1266825" y="3436938"/>
          <p14:tracePt t="106409" x="1323975" y="3444875"/>
          <p14:tracePt t="106415" x="1339850" y="3444875"/>
          <p14:tracePt t="106423" x="1355725" y="3444875"/>
          <p14:tracePt t="106431" x="1363663" y="3444875"/>
          <p14:tracePt t="106443" x="1379538" y="3444875"/>
          <p14:tracePt t="106447" x="1403350" y="3444875"/>
          <p14:tracePt t="106455" x="1427163" y="3444875"/>
          <p14:tracePt t="106467" x="1450975" y="3444875"/>
          <p14:tracePt t="106471" x="1474788" y="3444875"/>
          <p14:tracePt t="106479" x="1522413" y="3444875"/>
          <p14:tracePt t="106487" x="1585913" y="3444875"/>
          <p14:tracePt t="106495" x="1658938" y="3444875"/>
          <p14:tracePt t="106503" x="1682750" y="3444875"/>
          <p14:tracePt t="106511" x="1698625" y="3436938"/>
          <p14:tracePt t="106519" x="1722438" y="3429000"/>
          <p14:tracePt t="106527" x="1746250" y="3421063"/>
          <p14:tracePt t="106535" x="1762125" y="3421063"/>
          <p14:tracePt t="106543" x="1770063" y="3413125"/>
          <p14:tracePt t="106551" x="1778000" y="3413125"/>
          <p14:tracePt t="106560" x="1785938" y="3413125"/>
          <p14:tracePt t="106567" x="1785938" y="3405188"/>
          <p14:tracePt t="106703" x="1793875" y="3405188"/>
          <p14:tracePt t="106711" x="1809750" y="3413125"/>
          <p14:tracePt t="106720" x="1817688" y="3413125"/>
          <p14:tracePt t="106727" x="1825625" y="3421063"/>
          <p14:tracePt t="106735" x="1841500" y="3421063"/>
          <p14:tracePt t="106743" x="1849438" y="3421063"/>
          <p14:tracePt t="106752" x="1857375" y="3421063"/>
          <p14:tracePt t="106759" x="1865313" y="3421063"/>
          <p14:tracePt t="107023" x="1873250" y="3421063"/>
          <p14:tracePt t="107063" x="1881188" y="3421063"/>
          <p14:tracePt t="107075" x="1889125" y="3421063"/>
          <p14:tracePt t="107080" x="1897063" y="3421063"/>
          <p14:tracePt t="107095" x="1897063" y="3429000"/>
          <p14:tracePt t="107103" x="1905000" y="3429000"/>
          <p14:tracePt t="107111" x="1912938" y="3436938"/>
          <p14:tracePt t="107119" x="1920875" y="3436938"/>
          <p14:tracePt t="107135" x="1928813" y="3444875"/>
          <p14:tracePt t="107144" x="1936750" y="3444875"/>
          <p14:tracePt t="107155" x="1952625" y="3444875"/>
          <p14:tracePt t="107163" x="1960563" y="3444875"/>
          <p14:tracePt t="107167" x="1968500" y="3444875"/>
          <p14:tracePt t="107175" x="2000250" y="3444875"/>
          <p14:tracePt t="107183" x="2008188" y="3444875"/>
          <p14:tracePt t="107191" x="2041525" y="3452813"/>
          <p14:tracePt t="107199" x="2049463" y="3460750"/>
          <p14:tracePt t="107319" x="2049463" y="3452813"/>
          <p14:tracePt t="107343" x="2049463" y="3444875"/>
          <p14:tracePt t="107351" x="2041525" y="3444875"/>
          <p14:tracePt t="107367" x="2041525" y="3436938"/>
          <p14:tracePt t="107399" x="2033588" y="3436938"/>
          <p14:tracePt t="107407" x="2025650" y="3436938"/>
          <p14:tracePt t="107423" x="2017713" y="3436938"/>
          <p14:tracePt t="108728" x="2017713" y="3405188"/>
          <p14:tracePt t="108736" x="2017713" y="3381375"/>
          <p14:tracePt t="108744" x="2017713" y="3373438"/>
          <p14:tracePt t="108753" x="2017713" y="3357563"/>
          <p14:tracePt t="108759" x="2008188" y="3333750"/>
          <p14:tracePt t="108767" x="2000250" y="3333750"/>
          <p14:tracePt t="108775" x="1984375" y="3325813"/>
          <p14:tracePt t="108783" x="1960563" y="3302000"/>
          <p14:tracePt t="108791" x="1912938" y="3278188"/>
          <p14:tracePt t="108799" x="1817688" y="3189288"/>
          <p14:tracePt t="108807" x="1801813" y="3157538"/>
          <p14:tracePt t="108983" x="1793875" y="3157538"/>
          <p14:tracePt t="108991" x="1785938" y="3157538"/>
          <p14:tracePt t="108999" x="1778000" y="3157538"/>
          <p14:tracePt t="109015" x="1770063" y="3157538"/>
          <p14:tracePt t="109023" x="1770063" y="3149600"/>
          <p14:tracePt t="109031" x="1762125" y="3149600"/>
          <p14:tracePt t="109047" x="1762125" y="3141663"/>
          <p14:tracePt t="109063" x="1778000" y="3141663"/>
          <p14:tracePt t="109087" x="1785938" y="3157538"/>
          <p14:tracePt t="109103" x="1785938" y="3165475"/>
          <p14:tracePt t="109111" x="1801813" y="3173413"/>
          <p14:tracePt t="109119" x="1809750" y="3181350"/>
          <p14:tracePt t="109127" x="1825625" y="3189288"/>
          <p14:tracePt t="109136" x="1849438" y="3205163"/>
          <p14:tracePt t="109144" x="1881188" y="3213100"/>
          <p14:tracePt t="109151" x="1960563" y="3228975"/>
          <p14:tracePt t="109164" x="2081213" y="3244850"/>
          <p14:tracePt t="109168" x="2192338" y="3252788"/>
          <p14:tracePt t="109175" x="2327275" y="3278188"/>
          <p14:tracePt t="109183" x="2487613" y="3286125"/>
          <p14:tracePt t="109191" x="2701925" y="3333750"/>
          <p14:tracePt t="109195" x="2838450" y="3349625"/>
          <p14:tracePt t="109208" x="2957513" y="3357563"/>
          <p14:tracePt t="109215" x="3068638" y="3365500"/>
          <p14:tracePt t="109223" x="3205163" y="3373438"/>
          <p14:tracePt t="109231" x="3324225" y="3389313"/>
          <p14:tracePt t="109240" x="3443288" y="3405188"/>
          <p14:tracePt t="109247" x="3516313" y="3413125"/>
          <p14:tracePt t="109256" x="3722688" y="3413125"/>
          <p14:tracePt t="109263" x="3843338" y="3413125"/>
          <p14:tracePt t="109272" x="3946525" y="3413125"/>
          <p14:tracePt t="109279" x="4089400" y="3413125"/>
          <p14:tracePt t="109287" x="4184650" y="3413125"/>
          <p14:tracePt t="109295" x="4297363" y="3413125"/>
          <p14:tracePt t="109303" x="4376738" y="3389313"/>
          <p14:tracePt t="109311" x="4416425" y="3389313"/>
          <p14:tracePt t="109319" x="4432300" y="3389313"/>
          <p14:tracePt t="109327" x="4456113" y="3389313"/>
          <p14:tracePt t="109336" x="4464050" y="3389313"/>
          <p14:tracePt t="109348" x="4464050" y="3381375"/>
          <p14:tracePt t="109351" x="4471988" y="3381375"/>
          <p14:tracePt t="109359" x="4471988" y="3373438"/>
          <p14:tracePt t="109368" x="4479925" y="3373438"/>
          <p14:tracePt t="109375" x="4487863" y="3365500"/>
          <p14:tracePt t="109383" x="4503738" y="3357563"/>
          <p14:tracePt t="109392" x="4519613" y="3341688"/>
          <p14:tracePt t="109399" x="4543425" y="3333750"/>
          <p14:tracePt t="109408" x="4559300" y="3333750"/>
          <p14:tracePt t="109415" x="4576763" y="3317875"/>
          <p14:tracePt t="109424" x="4600575" y="3309938"/>
          <p14:tracePt t="109432" x="4624388" y="3302000"/>
          <p14:tracePt t="109439" x="4664075" y="3294063"/>
          <p14:tracePt t="109447" x="4687888" y="3286125"/>
          <p14:tracePt t="109457" x="4719638" y="3286125"/>
          <p14:tracePt t="109463" x="4735513" y="3286125"/>
          <p14:tracePt t="109472" x="4791075" y="3286125"/>
          <p14:tracePt t="109479" x="4806950" y="3286125"/>
          <p14:tracePt t="109488" x="4870450" y="3294063"/>
          <p14:tracePt t="109499" x="4926013" y="3294063"/>
          <p14:tracePt t="109503" x="4991100" y="3294063"/>
          <p14:tracePt t="109511" x="5094288" y="3302000"/>
          <p14:tracePt t="109519" x="5181600" y="3302000"/>
          <p14:tracePt t="109527" x="5245100" y="3302000"/>
          <p14:tracePt t="109535" x="5284788" y="3302000"/>
          <p14:tracePt t="109543" x="5373688" y="3302000"/>
          <p14:tracePt t="109551" x="5437188" y="3302000"/>
          <p14:tracePt t="109559" x="5484813" y="3294063"/>
          <p14:tracePt t="109568" x="5532438" y="3286125"/>
          <p14:tracePt t="109575" x="5556250" y="3278188"/>
          <p14:tracePt t="109592" x="5564188" y="3270250"/>
          <p14:tracePt t="109599" x="5580063" y="3262313"/>
          <p14:tracePt t="109615" x="5580063" y="3252788"/>
          <p14:tracePt t="109623" x="5588000" y="3252788"/>
          <p14:tracePt t="109631" x="5588000" y="3244850"/>
          <p14:tracePt t="109639" x="5588000" y="3228975"/>
          <p14:tracePt t="109652" x="5588000" y="3221038"/>
          <p14:tracePt t="109656" x="5588000" y="3205163"/>
          <p14:tracePt t="109663" x="5588000" y="3189288"/>
          <p14:tracePt t="109673" x="5588000" y="3141663"/>
          <p14:tracePt t="109679" x="5588000" y="3078163"/>
          <p14:tracePt t="109690" x="5572125" y="2974975"/>
          <p14:tracePt t="109696" x="5556250" y="2854325"/>
          <p14:tracePt t="109703" x="5540375" y="2814638"/>
          <p14:tracePt t="109711" x="5524500" y="2767013"/>
          <p14:tracePt t="109719" x="5500688" y="2711450"/>
          <p14:tracePt t="109728" x="5492750" y="2703513"/>
          <p14:tracePt t="109736" x="5476875" y="2695575"/>
          <p14:tracePt t="109743" x="5468938" y="2687638"/>
          <p14:tracePt t="109751" x="5461000" y="2687638"/>
          <p14:tracePt t="109759" x="5437188" y="2687638"/>
          <p14:tracePt t="109767" x="5421313" y="2679700"/>
          <p14:tracePt t="109775" x="5405438" y="2679700"/>
          <p14:tracePt t="109783" x="5357813" y="2679700"/>
          <p14:tracePt t="109791" x="5292725" y="2679700"/>
          <p14:tracePt t="109803" x="5189538" y="2679700"/>
          <p14:tracePt t="109807" x="5070475" y="2687638"/>
          <p14:tracePt t="109815" x="4951413" y="2703513"/>
          <p14:tracePt t="109824" x="4679950" y="2735263"/>
          <p14:tracePt t="109831" x="4487863" y="2846388"/>
          <p14:tracePt t="109840" x="4241800" y="2870200"/>
          <p14:tracePt t="109847" x="4017963" y="2901950"/>
          <p14:tracePt t="109855" x="3770313" y="2927350"/>
          <p14:tracePt t="109863" x="3635375" y="2967038"/>
          <p14:tracePt t="109872" x="3587750" y="2982913"/>
          <p14:tracePt t="109879" x="3563938" y="2998788"/>
          <p14:tracePt t="109888" x="3548063" y="2998788"/>
          <p14:tracePt t="109896" x="3548063" y="3014663"/>
          <p14:tracePt t="109903" x="3548063" y="3022600"/>
          <p14:tracePt t="109911" x="3548063" y="3030538"/>
          <p14:tracePt t="109919" x="3548063" y="3046413"/>
          <p14:tracePt t="109927" x="3548063" y="3086100"/>
          <p14:tracePt t="109935" x="3548063" y="3173413"/>
          <p14:tracePt t="109944" x="3556000" y="3205163"/>
          <p14:tracePt t="109957" x="3563938" y="3252788"/>
          <p14:tracePt t="109959" x="3571875" y="3309938"/>
          <p14:tracePt t="109967" x="3595688" y="3349625"/>
          <p14:tracePt t="109975" x="3619500" y="3365500"/>
          <p14:tracePt t="109983" x="3635375" y="3381375"/>
          <p14:tracePt t="109991" x="3651250" y="3381375"/>
          <p14:tracePt t="109999" x="3659188" y="3381375"/>
          <p14:tracePt t="110008" x="3667125" y="3381375"/>
          <p14:tracePt t="110015" x="3675063" y="3381375"/>
          <p14:tracePt t="110023" x="3683000" y="3381375"/>
          <p14:tracePt t="110039" x="3690938" y="3381375"/>
          <p14:tracePt t="110071" x="3683000" y="3381375"/>
          <p14:tracePt t="110096" x="3683000" y="3373438"/>
          <p14:tracePt t="110103" x="3675063" y="3365500"/>
          <p14:tracePt t="110111" x="3659188" y="3357563"/>
          <p14:tracePt t="110119" x="3643313" y="3349625"/>
          <p14:tracePt t="110128" x="3619500" y="3333750"/>
          <p14:tracePt t="110136" x="3524250" y="3325813"/>
          <p14:tracePt t="110143" x="3443288" y="3317875"/>
          <p14:tracePt t="110151" x="3268663" y="3302000"/>
          <p14:tracePt t="110159" x="3068638" y="3302000"/>
          <p14:tracePt t="110167" x="2894013" y="3302000"/>
          <p14:tracePt t="110176" x="2662238" y="3302000"/>
          <p14:tracePt t="110183" x="2374900" y="3302000"/>
          <p14:tracePt t="110191" x="2073275" y="3302000"/>
          <p14:tracePt t="110199" x="1754188" y="3302000"/>
          <p14:tracePt t="110208" x="1506538" y="3294063"/>
          <p14:tracePt t="110215" x="1379538" y="3294063"/>
          <p14:tracePt t="110224" x="1258888" y="3294063"/>
          <p14:tracePt t="110231" x="1227138" y="3294063"/>
          <p14:tracePt t="110240" x="1211263" y="3294063"/>
          <p14:tracePt t="110247" x="1203325" y="3294063"/>
          <p14:tracePt t="110271" x="1195388" y="3294063"/>
          <p14:tracePt t="110279" x="1187450" y="3294063"/>
          <p14:tracePt t="110289" x="1179513" y="3302000"/>
          <p14:tracePt t="110295" x="1171575" y="3302000"/>
          <p14:tracePt t="110303" x="1155700" y="3302000"/>
          <p14:tracePt t="110311" x="1147763" y="3309938"/>
          <p14:tracePt t="110319" x="1116013" y="3317875"/>
          <p14:tracePt t="110327" x="1108075" y="3317875"/>
          <p14:tracePt t="110335" x="1100138" y="3317875"/>
          <p14:tracePt t="110343" x="1092200" y="3317875"/>
          <p14:tracePt t="110352" x="1084263" y="3317875"/>
          <p14:tracePt t="110359" x="1068388" y="3317875"/>
          <p14:tracePt t="110368" x="1020763" y="3317875"/>
          <p14:tracePt t="110376" x="1004888" y="3317875"/>
          <p14:tracePt t="110383" x="965200" y="3317875"/>
          <p14:tracePt t="110391" x="876300" y="3317875"/>
          <p14:tracePt t="110399" x="844550" y="3317875"/>
          <p14:tracePt t="110407" x="765175" y="3317875"/>
          <p14:tracePt t="110415" x="717550" y="3325813"/>
          <p14:tracePt t="110424" x="693738" y="3325813"/>
          <p14:tracePt t="110431" x="685800" y="3325813"/>
          <p14:tracePt t="110447" x="677863" y="3325813"/>
          <p14:tracePt t="110655" x="685800" y="3325813"/>
          <p14:tracePt t="110679" x="693738" y="3325813"/>
          <p14:tracePt t="110695" x="693738" y="3317875"/>
          <p14:tracePt t="110711" x="701675" y="3309938"/>
          <p14:tracePt t="110735" x="709613" y="3309938"/>
          <p14:tracePt t="110775" x="717550" y="3309938"/>
          <p14:tracePt t="111647" x="725488" y="3309938"/>
          <p14:tracePt t="112199" x="757238" y="3309938"/>
          <p14:tracePt t="112207" x="773113" y="3317875"/>
          <p14:tracePt t="112215" x="788988" y="3317875"/>
          <p14:tracePt t="112227" x="796925" y="3317875"/>
          <p14:tracePt t="112239" x="804863" y="3317875"/>
          <p14:tracePt t="112744" x="812800" y="3317875"/>
          <p14:tracePt t="112752" x="820738" y="3317875"/>
          <p14:tracePt t="112771" x="836613" y="3317875"/>
          <p14:tracePt t="112777" x="852488" y="3317875"/>
          <p14:tracePt t="112785" x="876300" y="3333750"/>
          <p14:tracePt t="112791" x="892175" y="3341688"/>
          <p14:tracePt t="112799" x="933450" y="3341688"/>
          <p14:tracePt t="112807" x="989013" y="3365500"/>
          <p14:tracePt t="112815" x="1052513" y="3365500"/>
          <p14:tracePt t="112823" x="1131888" y="3397250"/>
          <p14:tracePt t="112836" x="1187450" y="3397250"/>
          <p14:tracePt t="112839" x="1219200" y="3405188"/>
          <p14:tracePt t="112847" x="1266825" y="3405188"/>
          <p14:tracePt t="112855" x="1292225" y="3405188"/>
          <p14:tracePt t="112863" x="1308100" y="3405188"/>
          <p14:tracePt t="112871" x="1323975" y="3405188"/>
          <p14:tracePt t="112890" x="1347788" y="3405188"/>
          <p14:tracePt t="112895" x="1355725" y="3405188"/>
          <p14:tracePt t="112903" x="1363663" y="3405188"/>
          <p14:tracePt t="112911" x="1371600" y="3405188"/>
          <p14:tracePt t="112927" x="1379538" y="3405188"/>
          <p14:tracePt t="112937" x="1395413" y="3413125"/>
          <p14:tracePt t="112952" x="1403350" y="3413125"/>
          <p14:tracePt t="112975" x="1419225" y="3421063"/>
          <p14:tracePt t="112991" x="1427163" y="3421063"/>
          <p14:tracePt t="113008" x="1435100" y="3421063"/>
          <p14:tracePt t="113015" x="1443038" y="3421063"/>
          <p14:tracePt t="113023" x="1450975" y="3421063"/>
          <p14:tracePt t="113039" x="1466850" y="3429000"/>
          <p14:tracePt t="113047" x="1482725" y="3429000"/>
          <p14:tracePt t="113055" x="1506538" y="3436938"/>
          <p14:tracePt t="113063" x="1538288" y="3452813"/>
          <p14:tracePt t="113071" x="1585913" y="3460750"/>
          <p14:tracePt t="113080" x="1641475" y="3468688"/>
          <p14:tracePt t="113087" x="1658938" y="3476625"/>
          <p14:tracePt t="113096" x="1698625" y="3476625"/>
          <p14:tracePt t="113103" x="1722438" y="3476625"/>
          <p14:tracePt t="113111" x="1738313" y="3476625"/>
          <p14:tracePt t="113120" x="1754188" y="3476625"/>
          <p14:tracePt t="113127" x="1754188" y="3484563"/>
          <p14:tracePt t="113136" x="1762125" y="3484563"/>
          <p14:tracePt t="113144" x="1770063" y="3484563"/>
          <p14:tracePt t="113152" x="1778000" y="3484563"/>
          <p14:tracePt t="113161" x="1785938" y="3484563"/>
          <p14:tracePt t="113175" x="1793875" y="3484563"/>
          <p14:tracePt t="113192" x="1801813" y="3484563"/>
          <p14:tracePt t="113199" x="1809750" y="3492500"/>
          <p14:tracePt t="113215" x="1817688" y="3492500"/>
          <p14:tracePt t="113288" x="1825625" y="3492500"/>
          <p14:tracePt t="113463" x="1833563" y="3492500"/>
          <p14:tracePt t="113471" x="1841500" y="3492500"/>
          <p14:tracePt t="113487" x="1849438" y="3500438"/>
          <p14:tracePt t="113496" x="1849438" y="3508375"/>
          <p14:tracePt t="113503" x="1865313" y="3516313"/>
          <p14:tracePt t="113511" x="1873250" y="3516313"/>
          <p14:tracePt t="113655" x="1881188" y="3516313"/>
          <p14:tracePt t="113783" x="1889125" y="3516313"/>
          <p14:tracePt t="113791" x="1889125" y="3524250"/>
          <p14:tracePt t="113799" x="1897063" y="3524250"/>
          <p14:tracePt t="113823" x="1905000" y="3532188"/>
          <p14:tracePt t="113847" x="1912938" y="3532188"/>
          <p14:tracePt t="113959" x="1920875" y="3532188"/>
          <p14:tracePt t="114303" x="1928813" y="3532188"/>
          <p14:tracePt t="114327" x="1936750" y="3532188"/>
          <p14:tracePt t="114343" x="1944688" y="3532188"/>
          <p14:tracePt t="114351" x="1952625" y="3524250"/>
          <p14:tracePt t="114368" x="1952625" y="3516313"/>
          <p14:tracePt t="114375" x="1952625" y="3508375"/>
          <p14:tracePt t="114391" x="1960563" y="3492500"/>
          <p14:tracePt t="114399" x="1960563" y="3484563"/>
          <p14:tracePt t="114408" x="1968500" y="3460750"/>
          <p14:tracePt t="114415" x="1968500" y="3444875"/>
          <p14:tracePt t="114423" x="1968500" y="3436938"/>
          <p14:tracePt t="114431" x="1976438" y="3421063"/>
          <p14:tracePt t="114439" x="1976438" y="3405188"/>
          <p14:tracePt t="114447" x="1976438" y="3381375"/>
          <p14:tracePt t="114455" x="1976438" y="3357563"/>
          <p14:tracePt t="114466" x="1976438" y="3317875"/>
          <p14:tracePt t="114474" x="1976438" y="3270250"/>
          <p14:tracePt t="114479" x="1984375" y="3197225"/>
          <p14:tracePt t="114487" x="1984375" y="3125788"/>
          <p14:tracePt t="114495" x="1984375" y="3038475"/>
          <p14:tracePt t="114499" x="1984375" y="2943225"/>
          <p14:tracePt t="114511" x="1984375" y="2901950"/>
          <p14:tracePt t="114520" x="1984375" y="2814638"/>
          <p14:tracePt t="114527" x="1976438" y="2751138"/>
          <p14:tracePt t="114534" x="1968500" y="2711450"/>
          <p14:tracePt t="114543" x="1968500" y="2687638"/>
          <p14:tracePt t="114552" x="1960563" y="2671763"/>
          <p14:tracePt t="114559" x="1960563" y="2663825"/>
          <p14:tracePt t="114568" x="1952625" y="2655888"/>
          <p14:tracePt t="114575" x="1944688" y="2655888"/>
          <p14:tracePt t="114583" x="1944688" y="2647950"/>
          <p14:tracePt t="114616" x="1944688" y="2640013"/>
          <p14:tracePt t="114720" x="1936750" y="2640013"/>
          <p14:tracePt t="114728" x="1912938" y="2616200"/>
          <p14:tracePt t="114734" x="1889125" y="2608263"/>
          <p14:tracePt t="114743" x="1881188" y="2600325"/>
          <p14:tracePt t="114752" x="1833563" y="2592388"/>
          <p14:tracePt t="114759" x="1809750" y="2592388"/>
          <p14:tracePt t="114769" x="1793875" y="2592388"/>
          <p14:tracePt t="114775" x="1778000" y="2592388"/>
          <p14:tracePt t="114783" x="1770063" y="2592388"/>
          <p14:tracePt t="114791" x="1762125" y="2592388"/>
          <p14:tracePt t="114815" x="1754188" y="2592388"/>
          <p14:tracePt t="114823" x="1754188" y="2600325"/>
          <p14:tracePt t="114831" x="1746250" y="2600325"/>
          <p14:tracePt t="114839" x="1738313" y="2608263"/>
          <p14:tracePt t="114847" x="1738313" y="2616200"/>
          <p14:tracePt t="114855" x="1722438" y="2632075"/>
          <p14:tracePt t="114870" x="1722438" y="2647950"/>
          <p14:tracePt t="114871" x="1714500" y="2655888"/>
          <p14:tracePt t="114879" x="1698625" y="2671763"/>
          <p14:tracePt t="114887" x="1698625" y="2679700"/>
          <p14:tracePt t="114895" x="1690688" y="2687638"/>
          <p14:tracePt t="114904" x="1682750" y="2703513"/>
          <p14:tracePt t="114911" x="1674813" y="2727325"/>
          <p14:tracePt t="114920" x="1666875" y="2735263"/>
          <p14:tracePt t="114927" x="1658938" y="2743200"/>
          <p14:tracePt t="114935" x="1658938" y="2774950"/>
          <p14:tracePt t="114943" x="1651000" y="2782888"/>
          <p14:tracePt t="114956" x="1641475" y="2790825"/>
          <p14:tracePt t="114959" x="1641475" y="2814638"/>
          <p14:tracePt t="114968" x="1641475" y="2830513"/>
          <p14:tracePt t="114975" x="1641475" y="2838450"/>
          <p14:tracePt t="114984" x="1641475" y="2862263"/>
          <p14:tracePt t="114991" x="1641475" y="2878138"/>
          <p14:tracePt t="115000" x="1641475" y="2894013"/>
          <p14:tracePt t="115007" x="1641475" y="2901950"/>
          <p14:tracePt t="115015" x="1641475" y="2927350"/>
          <p14:tracePt t="115023" x="1641475" y="2943225"/>
          <p14:tracePt t="115031" x="1641475" y="2951163"/>
          <p14:tracePt t="115039" x="1641475" y="2967038"/>
          <p14:tracePt t="115047" x="1641475" y="2982913"/>
          <p14:tracePt t="115055" x="1641475" y="2998788"/>
          <p14:tracePt t="115063" x="1641475" y="3030538"/>
          <p14:tracePt t="115071" x="1641475" y="3038475"/>
          <p14:tracePt t="115079" x="1641475" y="3046413"/>
          <p14:tracePt t="115087" x="1641475" y="3062288"/>
          <p14:tracePt t="115096" x="1641475" y="3078163"/>
          <p14:tracePt t="115107" x="1641475" y="3086100"/>
          <p14:tracePt t="115112" x="1651000" y="3086100"/>
          <p14:tracePt t="115119" x="1658938" y="3086100"/>
          <p14:tracePt t="115127" x="1658938" y="3094038"/>
          <p14:tracePt t="115136" x="1658938" y="3101975"/>
          <p14:tracePt t="115143" x="1666875" y="3101975"/>
          <p14:tracePt t="115167" x="1666875" y="3109913"/>
          <p14:tracePt t="115183" x="1674813" y="3109913"/>
          <p14:tracePt t="115200" x="1682750" y="3109913"/>
          <p14:tracePt t="115223" x="1690688" y="3109913"/>
          <p14:tracePt t="115239" x="1706563" y="3109913"/>
          <p14:tracePt t="115247" x="1714500" y="3109913"/>
          <p14:tracePt t="115263" x="1730375" y="3109913"/>
          <p14:tracePt t="115279" x="1738313" y="3109913"/>
          <p14:tracePt t="115287" x="1746250" y="3109913"/>
          <p14:tracePt t="115359" x="1754188" y="3101975"/>
          <p14:tracePt t="115367" x="1754188" y="3094038"/>
          <p14:tracePt t="115375" x="1762125" y="3086100"/>
          <p14:tracePt t="115383" x="1762125" y="3078163"/>
          <p14:tracePt t="115391" x="1770063" y="3070225"/>
          <p14:tracePt t="115401" x="1778000" y="3054350"/>
          <p14:tracePt t="115407" x="1778000" y="3038475"/>
          <p14:tracePt t="115415" x="1785938" y="3030538"/>
          <p14:tracePt t="115424" x="1785938" y="3022600"/>
          <p14:tracePt t="115431" x="1793875" y="3006725"/>
          <p14:tracePt t="115439" x="1793875" y="2982913"/>
          <p14:tracePt t="115447" x="1793875" y="2967038"/>
          <p14:tracePt t="115457" x="1793875" y="2951163"/>
          <p14:tracePt t="115463" x="1793875" y="2943225"/>
          <p14:tracePt t="115472" x="1793875" y="2927350"/>
          <p14:tracePt t="115479" x="1801813" y="2909888"/>
          <p14:tracePt t="115487" x="1801813" y="2901950"/>
          <p14:tracePt t="115495" x="1809750" y="2886075"/>
          <p14:tracePt t="115503" x="1809750" y="2870200"/>
          <p14:tracePt t="115512" x="1809750" y="2814638"/>
          <p14:tracePt t="115519" x="1817688" y="2798763"/>
          <p14:tracePt t="115536" x="1817688" y="2782888"/>
          <p14:tracePt t="115543" x="1817688" y="2774950"/>
          <p14:tracePt t="115551" x="1817688" y="2767013"/>
          <p14:tracePt t="115559" x="1817688" y="2759075"/>
          <p14:tracePt t="115575" x="1817688" y="2751138"/>
          <p14:tracePt t="115735" x="1809750" y="2751138"/>
          <p14:tracePt t="115743" x="1809750" y="2759075"/>
          <p14:tracePt t="115754" x="1809750" y="2767013"/>
          <p14:tracePt t="115761" x="1801813" y="2774950"/>
          <p14:tracePt t="115769" x="1801813" y="2782888"/>
          <p14:tracePt t="115775" x="1801813" y="2790825"/>
          <p14:tracePt t="115785" x="1801813" y="2814638"/>
          <p14:tracePt t="115791" x="1801813" y="2838450"/>
          <p14:tracePt t="115800" x="1801813" y="2846388"/>
          <p14:tracePt t="115807" x="1801813" y="2854325"/>
          <p14:tracePt t="115816" x="1801813" y="2878138"/>
          <p14:tracePt t="115823" x="1801813" y="2894013"/>
          <p14:tracePt t="115831" x="1809750" y="2909888"/>
          <p14:tracePt t="115839" x="1817688" y="2919413"/>
          <p14:tracePt t="115847" x="1817688" y="2927350"/>
          <p14:tracePt t="115855" x="1817688" y="2943225"/>
          <p14:tracePt t="115863" x="1833563" y="2943225"/>
          <p14:tracePt t="115887" x="1833563" y="2951163"/>
          <p14:tracePt t="115960" x="1841500" y="2951163"/>
          <p14:tracePt t="115968" x="1841500" y="2943225"/>
          <p14:tracePt t="115975" x="1849438" y="2935288"/>
          <p14:tracePt t="115983" x="1849438" y="2919413"/>
          <p14:tracePt t="115991" x="1849438" y="2901950"/>
          <p14:tracePt t="116001" x="1849438" y="2886075"/>
          <p14:tracePt t="116007" x="1849438" y="2830513"/>
          <p14:tracePt t="116016" x="1849438" y="2822575"/>
          <p14:tracePt t="116023" x="1841500" y="2798763"/>
          <p14:tracePt t="116031" x="1833563" y="2790825"/>
          <p14:tracePt t="116047" x="1833563" y="2782888"/>
          <p14:tracePt t="116096" x="1833563" y="2774950"/>
          <p14:tracePt t="116135" x="1825625" y="2774950"/>
          <p14:tracePt t="116151" x="1825625" y="2782888"/>
          <p14:tracePt t="116159" x="1817688" y="2782888"/>
          <p14:tracePt t="116167" x="1809750" y="2790825"/>
          <p14:tracePt t="116183" x="1809750" y="2798763"/>
          <p14:tracePt t="116192" x="1801813" y="2806700"/>
          <p14:tracePt t="116200" x="1801813" y="2814638"/>
          <p14:tracePt t="116207" x="1793875" y="2830513"/>
          <p14:tracePt t="116215" x="1793875" y="2838450"/>
          <p14:tracePt t="116223" x="1785938" y="2846388"/>
          <p14:tracePt t="116231" x="1785938" y="2854325"/>
          <p14:tracePt t="116239" x="1785938" y="2862263"/>
          <p14:tracePt t="116247" x="1785938" y="2870200"/>
          <p14:tracePt t="116257" x="1785938" y="2878138"/>
          <p14:tracePt t="116335" x="1785938" y="2870200"/>
          <p14:tracePt t="116351" x="1801813" y="2854325"/>
          <p14:tracePt t="116359" x="1801813" y="2846388"/>
          <p14:tracePt t="116367" x="1801813" y="2830513"/>
          <p14:tracePt t="116376" x="1801813" y="2822575"/>
          <p14:tracePt t="116384" x="1801813" y="2767013"/>
          <p14:tracePt t="116392" x="1785938" y="2751138"/>
          <p14:tracePt t="116406" x="1785938" y="2735263"/>
          <p14:tracePt t="116408" x="1770063" y="2727325"/>
          <p14:tracePt t="116415" x="1762125" y="2727325"/>
          <p14:tracePt t="116424" x="1762125" y="2719388"/>
          <p14:tracePt t="116503" x="1754188" y="2719388"/>
          <p14:tracePt t="116543" x="1746250" y="2719388"/>
          <p14:tracePt t="116559" x="1746250" y="2727325"/>
          <p14:tracePt t="116575" x="1746250" y="2735263"/>
          <p14:tracePt t="116583" x="1746250" y="2743200"/>
          <p14:tracePt t="116591" x="1746250" y="2751138"/>
          <p14:tracePt t="116599" x="1746250" y="2759075"/>
          <p14:tracePt t="116615" x="1746250" y="2774950"/>
          <p14:tracePt t="116619" x="1746250" y="2782888"/>
          <p14:tracePt t="116633" x="1746250" y="2790825"/>
          <p14:tracePt t="116639" x="1746250" y="2806700"/>
          <p14:tracePt t="116655" x="1746250" y="2814638"/>
          <p14:tracePt t="116671" x="1746250" y="2822575"/>
          <p14:tracePt t="116751" x="1746250" y="2814638"/>
          <p14:tracePt t="116759" x="1746250" y="2798763"/>
          <p14:tracePt t="116771" x="1746250" y="2782888"/>
          <p14:tracePt t="116775" x="1746250" y="2774950"/>
          <p14:tracePt t="116783" x="1746250" y="2751138"/>
          <p14:tracePt t="116800" x="1746250" y="2743200"/>
          <p14:tracePt t="116817" x="1746250" y="2735263"/>
          <p14:tracePt t="116923" x="1746250" y="2751138"/>
          <p14:tracePt t="116927" x="1746250" y="2759075"/>
          <p14:tracePt t="116935" x="1746250" y="2767013"/>
          <p14:tracePt t="116943" x="1746250" y="2774950"/>
          <p14:tracePt t="116951" x="1746250" y="2790825"/>
          <p14:tracePt t="116968" x="1746250" y="2806700"/>
          <p14:tracePt t="117064" x="1754188" y="2798763"/>
          <p14:tracePt t="117075" x="1754188" y="2790825"/>
          <p14:tracePt t="117087" x="1762125" y="2782888"/>
          <p14:tracePt t="117095" x="1770063" y="2774950"/>
          <p14:tracePt t="117944" x="1770063" y="2767013"/>
          <p14:tracePt t="117951" x="1770063" y="2751138"/>
          <p14:tracePt t="117959" x="1770063" y="2743200"/>
          <p14:tracePt t="117967" x="1770063" y="2735263"/>
          <p14:tracePt t="117975" x="1770063" y="2727325"/>
          <p14:tracePt t="117983" x="1770063" y="2703513"/>
          <p14:tracePt t="117991" x="1770063" y="2695575"/>
          <p14:tracePt t="117999" x="1770063" y="2687638"/>
          <p14:tracePt t="118007" x="1770063" y="2679700"/>
          <p14:tracePt t="118016" x="1770063" y="2663825"/>
          <p14:tracePt t="118032" x="1770063" y="2655888"/>
          <p14:tracePt t="118055" x="1770063" y="2647950"/>
          <p14:tracePt t="118063" x="1770063" y="2640013"/>
          <p14:tracePt t="118143" x="1762125" y="2640013"/>
          <p14:tracePt t="118178" x="1754188" y="2647950"/>
          <p14:tracePt t="118192" x="1746250" y="2663825"/>
          <p14:tracePt t="118199" x="1746250" y="2671763"/>
          <p14:tracePt t="118207" x="1738313" y="2679700"/>
          <p14:tracePt t="118216" x="1730375" y="2695575"/>
          <p14:tracePt t="118223" x="1730375" y="2711450"/>
          <p14:tracePt t="118232" x="1730375" y="2767013"/>
          <p14:tracePt t="118239" x="1730375" y="2774950"/>
          <p14:tracePt t="118249" x="1722438" y="2814638"/>
          <p14:tracePt t="118255" x="1722438" y="2838450"/>
          <p14:tracePt t="118264" x="1722438" y="2870200"/>
          <p14:tracePt t="118271" x="1722438" y="2919413"/>
          <p14:tracePt t="118279" x="1730375" y="2943225"/>
          <p14:tracePt t="118287" x="1730375" y="2951163"/>
          <p14:tracePt t="118303" x="1738313" y="2951163"/>
          <p14:tracePt t="118311" x="1738313" y="2959100"/>
          <p14:tracePt t="118335" x="1754188" y="2959100"/>
          <p14:tracePt t="118343" x="1762125" y="2943225"/>
          <p14:tracePt t="118351" x="1770063" y="2935288"/>
          <p14:tracePt t="118359" x="1793875" y="2927350"/>
          <p14:tracePt t="118367" x="1833563" y="2919413"/>
          <p14:tracePt t="118375" x="1857375" y="2894013"/>
          <p14:tracePt t="118384" x="1881188" y="2878138"/>
          <p14:tracePt t="118391" x="1897063" y="2862263"/>
          <p14:tracePt t="118399" x="1905000" y="2854325"/>
          <p14:tracePt t="118407" x="1920875" y="2838450"/>
          <p14:tracePt t="118422" x="1920875" y="2830513"/>
          <p14:tracePt t="118427" x="1920875" y="2822575"/>
          <p14:tracePt t="118433" x="1928813" y="2814638"/>
          <p14:tracePt t="118439" x="1928813" y="2806700"/>
          <p14:tracePt t="118448" x="1928813" y="2798763"/>
          <p14:tracePt t="118465" x="1928813" y="2790825"/>
          <p14:tracePt t="118471" x="1928813" y="2782888"/>
          <p14:tracePt t="118481" x="1928813" y="2774950"/>
          <p14:tracePt t="118487" x="1920875" y="2767013"/>
          <p14:tracePt t="118511" x="1912938" y="2767013"/>
          <p14:tracePt t="118543" x="1905000" y="2767013"/>
          <p14:tracePt t="118631" x="1905000" y="2774950"/>
          <p14:tracePt t="118639" x="1905000" y="2782888"/>
          <p14:tracePt t="118647" x="1905000" y="2790825"/>
          <p14:tracePt t="118655" x="1905000" y="2798763"/>
          <p14:tracePt t="118676" x="1905000" y="2806700"/>
          <p14:tracePt t="118681" x="1905000" y="2814638"/>
          <p14:tracePt t="118695" x="1905000" y="2822575"/>
          <p14:tracePt t="118711" x="1905000" y="2830513"/>
          <p14:tracePt t="118719" x="1905000" y="2846388"/>
          <p14:tracePt t="118727" x="1905000" y="2862263"/>
          <p14:tracePt t="118735" x="1905000" y="2878138"/>
          <p14:tracePt t="118743" x="1905000" y="2901950"/>
          <p14:tracePt t="118752" x="1905000" y="2935288"/>
          <p14:tracePt t="118759" x="1905000" y="2951163"/>
          <p14:tracePt t="118767" x="1905000" y="2974975"/>
          <p14:tracePt t="118778" x="1905000" y="2982913"/>
          <p14:tracePt t="118786" x="1905000" y="3030538"/>
          <p14:tracePt t="118791" x="1905000" y="3038475"/>
          <p14:tracePt t="118800" x="1905000" y="3070225"/>
          <p14:tracePt t="118807" x="1905000" y="3141663"/>
          <p14:tracePt t="118816" x="1905000" y="3228975"/>
          <p14:tracePt t="118823" x="1905000" y="3262313"/>
          <p14:tracePt t="118832" x="1905000" y="3278188"/>
          <p14:tracePt t="118839" x="1897063" y="3302000"/>
          <p14:tracePt t="118848" x="1897063" y="3317875"/>
          <p14:tracePt t="118855" x="1897063" y="3333750"/>
          <p14:tracePt t="118867" x="1897063" y="3341688"/>
          <p14:tracePt t="118879" x="1897063" y="3349625"/>
          <p14:tracePt t="118951" x="1897063" y="3341688"/>
          <p14:tracePt t="118959" x="1897063" y="3325813"/>
          <p14:tracePt t="118967" x="1897063" y="3317875"/>
          <p14:tracePt t="118975" x="1897063" y="3286125"/>
          <p14:tracePt t="118983" x="1897063" y="3262313"/>
          <p14:tracePt t="118991" x="1897063" y="3236913"/>
          <p14:tracePt t="118999" x="1897063" y="3205163"/>
          <p14:tracePt t="119007" x="1897063" y="3189288"/>
          <p14:tracePt t="119015" x="1897063" y="3181350"/>
          <p14:tracePt t="119023" x="1897063" y="3173413"/>
          <p14:tracePt t="119033" x="1889125" y="3173413"/>
          <p14:tracePt t="119043" x="1881188" y="3165475"/>
          <p14:tracePt t="119055" x="1881188" y="3149600"/>
          <p14:tracePt t="119072" x="1881188" y="3141663"/>
          <p14:tracePt t="119128" x="1873250" y="3141663"/>
          <p14:tracePt t="119197" x="1865313" y="3165475"/>
          <p14:tracePt t="119200" x="1865313" y="3181350"/>
          <p14:tracePt t="119216" x="1865313" y="3189288"/>
          <p14:tracePt t="119223" x="1865313" y="3205163"/>
          <p14:tracePt t="119239" x="1865313" y="3213100"/>
          <p14:tracePt t="119303" x="1873250" y="3213100"/>
          <p14:tracePt t="119359" x="1881188" y="3213100"/>
          <p14:tracePt t="119608" x="1881188" y="3205163"/>
          <p14:tracePt t="119615" x="1889125" y="3205163"/>
          <p14:tracePt t="119623" x="1897063" y="3205163"/>
          <p14:tracePt t="119631" x="1897063" y="3197225"/>
          <p14:tracePt t="119639" x="1905000" y="3197225"/>
          <p14:tracePt t="119651" x="1905000" y="3189288"/>
          <p14:tracePt t="120087" x="1905000" y="3197225"/>
          <p14:tracePt t="120095" x="1905000" y="3205163"/>
          <p14:tracePt t="120111" x="1897063" y="3213100"/>
          <p14:tracePt t="120175" x="1897063" y="3221038"/>
          <p14:tracePt t="120199" x="1897063" y="3228975"/>
          <p14:tracePt t="120207" x="1897063" y="3252788"/>
          <p14:tracePt t="120223" x="1897063" y="3262313"/>
          <p14:tracePt t="120231" x="1905000" y="3262313"/>
          <p14:tracePt t="120239" x="1905000" y="3270250"/>
          <p14:tracePt t="120247" x="1912938" y="3270250"/>
          <p14:tracePt t="120255" x="1912938" y="3278188"/>
          <p14:tracePt t="120263" x="1928813" y="3286125"/>
          <p14:tracePt t="120271" x="1944688" y="3294063"/>
          <p14:tracePt t="120280" x="1952625" y="3294063"/>
          <p14:tracePt t="120287" x="1984375" y="3302000"/>
          <p14:tracePt t="120295" x="2000250" y="3302000"/>
          <p14:tracePt t="120303" x="2049463" y="3302000"/>
          <p14:tracePt t="120311" x="2081213" y="3302000"/>
          <p14:tracePt t="120319" x="2097088" y="3302000"/>
          <p14:tracePt t="120327" x="2144713" y="3302000"/>
          <p14:tracePt t="120335" x="2160588" y="3302000"/>
          <p14:tracePt t="120343" x="2176463" y="3302000"/>
          <p14:tracePt t="120351" x="2192338" y="3302000"/>
          <p14:tracePt t="120359" x="2200275" y="3294063"/>
          <p14:tracePt t="120367" x="2208213" y="3278188"/>
          <p14:tracePt t="120375" x="2216150" y="3270250"/>
          <p14:tracePt t="120383" x="2232025" y="3262313"/>
          <p14:tracePt t="120391" x="2232025" y="3244850"/>
          <p14:tracePt t="120399" x="2239963" y="3236913"/>
          <p14:tracePt t="120407" x="2247900" y="3221038"/>
          <p14:tracePt t="120423" x="2247900" y="3205163"/>
          <p14:tracePt t="120433" x="2255838" y="3197225"/>
          <p14:tracePt t="120439" x="2255838" y="3181350"/>
          <p14:tracePt t="120450" x="2255838" y="3165475"/>
          <p14:tracePt t="120456" x="2255838" y="3141663"/>
          <p14:tracePt t="120467" x="2239963" y="3133725"/>
          <p14:tracePt t="120472" x="2216150" y="3109913"/>
          <p14:tracePt t="120480" x="2200275" y="3086100"/>
          <p14:tracePt t="120487" x="2192338" y="3070225"/>
          <p14:tracePt t="120500" x="2160588" y="3054350"/>
          <p14:tracePt t="120503" x="2144713" y="3038475"/>
          <p14:tracePt t="120511" x="2136775" y="3030538"/>
          <p14:tracePt t="120519" x="2112963" y="3022600"/>
          <p14:tracePt t="120527" x="2105025" y="3014663"/>
          <p14:tracePt t="120535" x="2097088" y="2998788"/>
          <p14:tracePt t="120543" x="2089150" y="2998788"/>
          <p14:tracePt t="120551" x="2081213" y="2990850"/>
          <p14:tracePt t="120559" x="2073275" y="2974975"/>
          <p14:tracePt t="120568" x="2065338" y="2967038"/>
          <p14:tracePt t="120575" x="2057400" y="2951163"/>
          <p14:tracePt t="120583" x="2033588" y="2919413"/>
          <p14:tracePt t="120591" x="2008188" y="2894013"/>
          <p14:tracePt t="120599" x="1968500" y="2870200"/>
          <p14:tracePt t="120607" x="1920875" y="2846388"/>
          <p14:tracePt t="120615" x="1865313" y="2822575"/>
          <p14:tracePt t="120623" x="1746250" y="2798763"/>
          <p14:tracePt t="120632" x="1666875" y="2759075"/>
          <p14:tracePt t="120639" x="1577975" y="2743200"/>
          <p14:tracePt t="120646" x="1562100" y="2735263"/>
          <p14:tracePt t="120655" x="1522413" y="2727325"/>
          <p14:tracePt t="120664" x="1514475" y="2727325"/>
          <p14:tracePt t="120671" x="1506538" y="2727325"/>
          <p14:tracePt t="120727" x="1498600" y="2727325"/>
          <p14:tracePt t="120735" x="1490663" y="2735263"/>
          <p14:tracePt t="120743" x="1482725" y="2743200"/>
          <p14:tracePt t="120752" x="1466850" y="2767013"/>
          <p14:tracePt t="120759" x="1450975" y="2790825"/>
          <p14:tracePt t="120768" x="1395413" y="2862263"/>
          <p14:tracePt t="120775" x="1339850" y="2909888"/>
          <p14:tracePt t="120783" x="1316038" y="2967038"/>
          <p14:tracePt t="120791" x="1300163" y="2982913"/>
          <p14:tracePt t="120800" x="1243013" y="3006725"/>
          <p14:tracePt t="120807" x="1227138" y="3022600"/>
          <p14:tracePt t="120815" x="1219200" y="3038475"/>
          <p14:tracePt t="120823" x="1219200" y="3046413"/>
          <p14:tracePt t="120831" x="1219200" y="3070225"/>
          <p14:tracePt t="120839" x="1219200" y="3094038"/>
          <p14:tracePt t="120847" x="1219200" y="3133725"/>
          <p14:tracePt t="120855" x="1227138" y="3213100"/>
          <p14:tracePt t="120864" x="1235075" y="3252788"/>
          <p14:tracePt t="120882" x="1258888" y="3341688"/>
          <p14:tracePt t="120887" x="1274763" y="3357563"/>
          <p14:tracePt t="120897" x="1284288" y="3365500"/>
          <p14:tracePt t="120903" x="1300163" y="3381375"/>
          <p14:tracePt t="120911" x="1308100" y="3389313"/>
          <p14:tracePt t="120919" x="1316038" y="3397250"/>
          <p14:tracePt t="120927" x="1323975" y="3405188"/>
          <p14:tracePt t="120943" x="1339850" y="3413125"/>
          <p14:tracePt t="120959" x="1355725" y="3421063"/>
          <p14:tracePt t="120967" x="1403350" y="3421063"/>
          <p14:tracePt t="120975" x="1466850" y="3429000"/>
          <p14:tracePt t="120983" x="1514475" y="3429000"/>
          <p14:tracePt t="120991" x="1633538" y="3436938"/>
          <p14:tracePt t="120999" x="1722438" y="3436938"/>
          <p14:tracePt t="121007" x="1801813" y="3436938"/>
          <p14:tracePt t="121015" x="1912938" y="3436938"/>
          <p14:tracePt t="121023" x="1952625" y="3436938"/>
          <p14:tracePt t="121031" x="1968500" y="3436938"/>
          <p14:tracePt t="121039" x="1976438" y="3429000"/>
          <p14:tracePt t="121055" x="1984375" y="3429000"/>
          <p14:tracePt t="121063" x="1984375" y="3421063"/>
          <p14:tracePt t="121071" x="1984375" y="3413125"/>
          <p14:tracePt t="121080" x="1976438" y="3389313"/>
          <p14:tracePt t="121087" x="1976438" y="3381375"/>
          <p14:tracePt t="121097" x="1976438" y="3365500"/>
          <p14:tracePt t="121103" x="1960563" y="3341688"/>
          <p14:tracePt t="121113" x="1944688" y="3317875"/>
          <p14:tracePt t="121119" x="1897063" y="3252788"/>
          <p14:tracePt t="121128" x="1793875" y="3189288"/>
          <p14:tracePt t="121135" x="1682750" y="3157538"/>
          <p14:tracePt t="121143" x="1625600" y="3149600"/>
          <p14:tracePt t="121151" x="1562100" y="3141663"/>
          <p14:tracePt t="121163" x="1522413" y="3141663"/>
          <p14:tracePt t="121167" x="1466850" y="3141663"/>
          <p14:tracePt t="121175" x="1435100" y="3133725"/>
          <p14:tracePt t="121183" x="1419225" y="3133725"/>
          <p14:tracePt t="121191" x="1411288" y="3133725"/>
          <p14:tracePt t="121199" x="1403350" y="3141663"/>
          <p14:tracePt t="121215" x="1395413" y="3141663"/>
          <p14:tracePt t="121223" x="1395413" y="3149600"/>
          <p14:tracePt t="121231" x="1379538" y="3149600"/>
          <p14:tracePt t="121239" x="1371600" y="3157538"/>
          <p14:tracePt t="121248" x="1363663" y="3165475"/>
          <p14:tracePt t="121255" x="1347788" y="3173413"/>
          <p14:tracePt t="121263" x="1323975" y="3197225"/>
          <p14:tracePt t="121271" x="1284288" y="3221038"/>
          <p14:tracePt t="121280" x="1274763" y="3236913"/>
          <p14:tracePt t="121287" x="1243013" y="3252788"/>
          <p14:tracePt t="121297" x="1235075" y="3262313"/>
          <p14:tracePt t="121306" x="1227138" y="3270250"/>
          <p14:tracePt t="121317" x="1227138" y="3278188"/>
          <p14:tracePt t="121327" x="1219200" y="3278188"/>
          <p14:tracePt t="121468" x="1235075" y="3278188"/>
          <p14:tracePt t="121473" x="1250950" y="3278188"/>
          <p14:tracePt t="121480" x="1308100" y="3286125"/>
          <p14:tracePt t="121488" x="1411288" y="3294063"/>
          <p14:tracePt t="121500" x="1530350" y="3302000"/>
          <p14:tracePt t="121503" x="1641475" y="3309938"/>
          <p14:tracePt t="121512" x="1690688" y="3317875"/>
          <p14:tracePt t="121519" x="1746250" y="3333750"/>
          <p14:tracePt t="121527" x="1762125" y="3341688"/>
          <p14:tracePt t="121535" x="1809750" y="3357563"/>
          <p14:tracePt t="121543" x="1817688" y="3357563"/>
          <p14:tracePt t="121551" x="1825625" y="3357563"/>
          <p14:tracePt t="121591" x="1825625" y="3365500"/>
          <p14:tracePt t="121607" x="1825625" y="3373438"/>
          <p14:tracePt t="121619" x="1825625" y="3381375"/>
          <p14:tracePt t="121623" x="1833563" y="3397250"/>
          <p14:tracePt t="121631" x="1841500" y="3405188"/>
          <p14:tracePt t="121639" x="1841500" y="3436938"/>
          <p14:tracePt t="121647" x="1849438" y="3444875"/>
          <p14:tracePt t="121655" x="1857375" y="3460750"/>
          <p14:tracePt t="121664" x="1857375" y="3468688"/>
          <p14:tracePt t="121671" x="1865313" y="3468688"/>
          <p14:tracePt t="121679" x="1865313" y="3476625"/>
          <p14:tracePt t="121743" x="1873250" y="3476625"/>
          <p14:tracePt t="121751" x="1873250" y="3492500"/>
          <p14:tracePt t="121759" x="1881188" y="3492500"/>
          <p14:tracePt t="121775" x="1881188" y="3500438"/>
          <p14:tracePt t="121783" x="1889125" y="3500438"/>
          <p14:tracePt t="121791" x="1897063" y="3500438"/>
          <p14:tracePt t="121799" x="1905000" y="3500438"/>
          <p14:tracePt t="121807" x="1912938" y="3500438"/>
          <p14:tracePt t="121815" x="1920875" y="3500438"/>
          <p14:tracePt t="121823" x="1920875" y="3492500"/>
          <p14:tracePt t="121831" x="1928813" y="3492500"/>
          <p14:tracePt t="121839" x="1936750" y="3492500"/>
          <p14:tracePt t="121847" x="1944688" y="3492500"/>
          <p14:tracePt t="121865" x="1960563" y="3492500"/>
          <p14:tracePt t="121871" x="1968500" y="3492500"/>
          <p14:tracePt t="121879" x="1992313" y="3492500"/>
          <p14:tracePt t="121887" x="2008188" y="3492500"/>
          <p14:tracePt t="121896" x="2073275" y="3492500"/>
          <p14:tracePt t="121903" x="2097088" y="3492500"/>
          <p14:tracePt t="121913" x="2192338" y="3492500"/>
          <p14:tracePt t="121923" x="2263775" y="3492500"/>
          <p14:tracePt t="121927" x="2392363" y="3460750"/>
          <p14:tracePt t="121935" x="2455863" y="3452813"/>
          <p14:tracePt t="121943" x="2590800" y="3444875"/>
          <p14:tracePt t="121951" x="2646363" y="3421063"/>
          <p14:tracePt t="121959" x="2678113" y="3421063"/>
          <p14:tracePt t="121967" x="2717800" y="3413125"/>
          <p14:tracePt t="121975" x="2741613" y="3405188"/>
          <p14:tracePt t="121983" x="2767013" y="3397250"/>
          <p14:tracePt t="121991" x="2782888" y="3389313"/>
          <p14:tracePt t="121999" x="2806700" y="3381375"/>
          <p14:tracePt t="122007" x="2814638" y="3373438"/>
          <p14:tracePt t="122015" x="2822575" y="3373438"/>
          <p14:tracePt t="122031" x="2838450" y="3373438"/>
          <p14:tracePt t="122039" x="2838450" y="3365500"/>
          <p14:tracePt t="122048" x="2854325" y="3365500"/>
          <p14:tracePt t="122055" x="2862263" y="3357563"/>
          <p14:tracePt t="122075" x="2886075" y="3349625"/>
          <p14:tracePt t="122080" x="2917825" y="3341688"/>
          <p14:tracePt t="122087" x="2965450" y="3341688"/>
          <p14:tracePt t="122096" x="3052763" y="3325813"/>
          <p14:tracePt t="122103" x="3165475" y="3317875"/>
          <p14:tracePt t="122112" x="3332163" y="3317875"/>
          <p14:tracePt t="122119" x="3492500" y="3317875"/>
          <p14:tracePt t="122127" x="3556000" y="3317875"/>
          <p14:tracePt t="122135" x="3683000" y="3317875"/>
          <p14:tracePt t="122143" x="3794125" y="3317875"/>
          <p14:tracePt t="122151" x="3890963" y="3317875"/>
          <p14:tracePt t="122159" x="4002088" y="3317875"/>
          <p14:tracePt t="122167" x="4081463" y="3317875"/>
          <p14:tracePt t="122175" x="4144963" y="3317875"/>
          <p14:tracePt t="122183" x="4225925" y="3317875"/>
          <p14:tracePt t="122191" x="4273550" y="3317875"/>
          <p14:tracePt t="122199" x="4305300" y="3317875"/>
          <p14:tracePt t="122207" x="4352925" y="3317875"/>
          <p14:tracePt t="122215" x="4408488" y="3317875"/>
          <p14:tracePt t="122223" x="4424363" y="3317875"/>
          <p14:tracePt t="122231" x="4464050" y="3317875"/>
          <p14:tracePt t="122239" x="4543425" y="3317875"/>
          <p14:tracePt t="122247" x="4584700" y="3317875"/>
          <p14:tracePt t="122255" x="4656138" y="3317875"/>
          <p14:tracePt t="122263" x="4711700" y="3317875"/>
          <p14:tracePt t="122271" x="4775200" y="3317875"/>
          <p14:tracePt t="122279" x="4846638" y="3317875"/>
          <p14:tracePt t="122287" x="4902200" y="3309938"/>
          <p14:tracePt t="122295" x="4933950" y="3302000"/>
          <p14:tracePt t="122303" x="5014913" y="3302000"/>
          <p14:tracePt t="122312" x="5070475" y="3302000"/>
          <p14:tracePt t="122319" x="5078413" y="3302000"/>
          <p14:tracePt t="122328" x="5118100" y="3302000"/>
          <p14:tracePt t="122335" x="5126038" y="3302000"/>
          <p14:tracePt t="122343" x="5133975" y="3302000"/>
          <p14:tracePt t="122351" x="5133975" y="3294063"/>
          <p14:tracePt t="122377" x="5133975" y="3286125"/>
          <p14:tracePt t="122383" x="5133975" y="3270250"/>
          <p14:tracePt t="122391" x="5133975" y="3252788"/>
          <p14:tracePt t="122400" x="5133975" y="3228975"/>
          <p14:tracePt t="122407" x="5133975" y="3197225"/>
          <p14:tracePt t="122415" x="5133975" y="3181350"/>
          <p14:tracePt t="122424" x="5133975" y="3133725"/>
          <p14:tracePt t="122431" x="5126038" y="3117850"/>
          <p14:tracePt t="122440" x="5126038" y="3101975"/>
          <p14:tracePt t="122447" x="5118100" y="3094038"/>
          <p14:tracePt t="122463" x="5118100" y="3086100"/>
          <p14:tracePt t="122471" x="5110163" y="3086100"/>
          <p14:tracePt t="122488" x="5102225" y="3078163"/>
          <p14:tracePt t="122498" x="5086350" y="3078163"/>
          <p14:tracePt t="122504" x="5054600" y="3062288"/>
          <p14:tracePt t="122512" x="4975225" y="3038475"/>
          <p14:tracePt t="122519" x="4886325" y="3014663"/>
          <p14:tracePt t="122529" x="4791075" y="2982913"/>
          <p14:tracePt t="122535" x="4687888" y="2967038"/>
          <p14:tracePt t="122545" x="4567238" y="2959100"/>
          <p14:tracePt t="122551" x="4471988" y="2919413"/>
          <p14:tracePt t="122559" x="4392613" y="2909888"/>
          <p14:tracePt t="122567" x="4281488" y="2901950"/>
          <p14:tracePt t="122575" x="4184650" y="2894013"/>
          <p14:tracePt t="122583" x="4137025" y="2894013"/>
          <p14:tracePt t="122591" x="4089400" y="2894013"/>
          <p14:tracePt t="122599" x="4057650" y="2894013"/>
          <p14:tracePt t="122607" x="4033838" y="2894013"/>
          <p14:tracePt t="122615" x="3986213" y="2894013"/>
          <p14:tracePt t="122623" x="3970338" y="2894013"/>
          <p14:tracePt t="122631" x="3954463" y="2901950"/>
          <p14:tracePt t="122639" x="3930650" y="2909888"/>
          <p14:tracePt t="122647" x="3890963" y="2927350"/>
          <p14:tracePt t="122655" x="3883025" y="2943225"/>
          <p14:tracePt t="122664" x="3867150" y="2951163"/>
          <p14:tracePt t="122671" x="3851275" y="2959100"/>
          <p14:tracePt t="122681" x="3843338" y="2974975"/>
          <p14:tracePt t="122687" x="3825875" y="2982913"/>
          <p14:tracePt t="122695" x="3817938" y="2990850"/>
          <p14:tracePt t="122703" x="3810000" y="3014663"/>
          <p14:tracePt t="122711" x="3802063" y="3022600"/>
          <p14:tracePt t="122719" x="3802063" y="3046413"/>
          <p14:tracePt t="122729" x="3794125" y="3062288"/>
          <p14:tracePt t="122735" x="3786188" y="3078163"/>
          <p14:tracePt t="122744" x="3786188" y="3133725"/>
          <p14:tracePt t="122751" x="3786188" y="3197225"/>
          <p14:tracePt t="122759" x="3786188" y="3236913"/>
          <p14:tracePt t="122767" x="3786188" y="3325813"/>
          <p14:tracePt t="122775" x="3786188" y="3421063"/>
          <p14:tracePt t="122784" x="3802063" y="3492500"/>
          <p14:tracePt t="122791" x="3825875" y="3548063"/>
          <p14:tracePt t="122800" x="3922713" y="3660775"/>
          <p14:tracePt t="122807" x="4057650" y="3724275"/>
          <p14:tracePt t="122815" x="4152900" y="3740150"/>
          <p14:tracePt t="122823" x="4289425" y="3763963"/>
          <p14:tracePt t="122832" x="4448175" y="3763963"/>
          <p14:tracePt t="122839" x="4559300" y="3763963"/>
          <p14:tracePt t="122847" x="4727575" y="3771900"/>
          <p14:tracePt t="122855" x="4926013" y="3771900"/>
          <p14:tracePt t="122864" x="4959350" y="3756025"/>
          <p14:tracePt t="122878" x="5038725" y="3740150"/>
          <p14:tracePt t="122882" x="5157788" y="3716338"/>
          <p14:tracePt t="122887" x="5181600" y="3660775"/>
          <p14:tracePt t="122897" x="5260975" y="3621088"/>
          <p14:tracePt t="122903" x="5292725" y="3540125"/>
          <p14:tracePt t="122911" x="5310188" y="3452813"/>
          <p14:tracePt t="122919" x="5326063" y="3389313"/>
          <p14:tracePt t="122928" x="5334000" y="3309938"/>
          <p14:tracePt t="122935" x="5334000" y="3228975"/>
          <p14:tracePt t="122943" x="5334000" y="3197225"/>
          <p14:tracePt t="122951" x="5334000" y="3181350"/>
          <p14:tracePt t="122959" x="5334000" y="3173413"/>
          <p14:tracePt t="122967" x="5334000" y="3165475"/>
          <p14:tracePt t="122976" x="5318125" y="3141663"/>
          <p14:tracePt t="122979" x="5318125" y="3133725"/>
          <p14:tracePt t="122992" x="5300663" y="3125788"/>
          <p14:tracePt t="122999" x="5292725" y="3109913"/>
          <p14:tracePt t="123007" x="5268913" y="3101975"/>
          <p14:tracePt t="123015" x="5253038" y="3086100"/>
          <p14:tracePt t="123023" x="5229225" y="3070225"/>
          <p14:tracePt t="123031" x="5213350" y="3070225"/>
          <p14:tracePt t="123039" x="5173663" y="3054350"/>
          <p14:tracePt t="123047" x="5054600" y="3054350"/>
          <p14:tracePt t="123055" x="4959350" y="3038475"/>
          <p14:tracePt t="123063" x="4854575" y="3038475"/>
          <p14:tracePt t="123071" x="4703763" y="3030538"/>
          <p14:tracePt t="123080" x="4608513" y="3030538"/>
          <p14:tracePt t="123087" x="4479925" y="3030538"/>
          <p14:tracePt t="123096" x="4360863" y="3030538"/>
          <p14:tracePt t="123103" x="4329113" y="3038475"/>
          <p14:tracePt t="123111" x="4225925" y="3062288"/>
          <p14:tracePt t="123119" x="4210050" y="3070225"/>
          <p14:tracePt t="123131" x="4192588" y="3086100"/>
          <p14:tracePt t="123135" x="4184650" y="3094038"/>
          <p14:tracePt t="123144" x="4184650" y="3109913"/>
          <p14:tracePt t="123151" x="4176713" y="3109913"/>
          <p14:tracePt t="123159" x="4176713" y="3125788"/>
          <p14:tracePt t="123167" x="4168775" y="3141663"/>
          <p14:tracePt t="123176" x="4168775" y="3197225"/>
          <p14:tracePt t="123183" x="4184650" y="3228975"/>
          <p14:tracePt t="123191" x="4192588" y="3333750"/>
          <p14:tracePt t="123199" x="4217988" y="3421063"/>
          <p14:tracePt t="123207" x="4233863" y="3444875"/>
          <p14:tracePt t="123215" x="4289425" y="3508375"/>
          <p14:tracePt t="123223" x="4392613" y="3613150"/>
          <p14:tracePt t="123231" x="4471988" y="3636963"/>
          <p14:tracePt t="123239" x="4624388" y="3660775"/>
          <p14:tracePt t="123247" x="4719638" y="3676650"/>
          <p14:tracePt t="123255" x="4822825" y="3676650"/>
          <p14:tracePt t="123263" x="4910138" y="3676650"/>
          <p14:tracePt t="123271" x="5022850" y="3676650"/>
          <p14:tracePt t="123283" x="5102225" y="3676650"/>
          <p14:tracePt t="123287" x="5213350" y="3676650"/>
          <p14:tracePt t="123295" x="5284788" y="3668713"/>
          <p14:tracePt t="123303" x="5326063" y="3660775"/>
          <p14:tracePt t="123311" x="5357813" y="3636963"/>
          <p14:tracePt t="123319" x="5365750" y="3629025"/>
          <p14:tracePt t="123327" x="5381625" y="3605213"/>
          <p14:tracePt t="123335" x="5381625" y="3587750"/>
          <p14:tracePt t="123344" x="5389563" y="3579813"/>
          <p14:tracePt t="123351" x="5397500" y="3571875"/>
          <p14:tracePt t="123359" x="5397500" y="3563938"/>
          <p14:tracePt t="123367" x="5397500" y="3556000"/>
          <p14:tracePt t="125272" x="0" y="0"/>
        </p14:tracePtLst>
        <p14:tracePtLst>
          <p14:tracePt t="130594" x="1570038" y="3732213"/>
          <p14:tracePt t="130792" x="1562100" y="3732213"/>
          <p14:tracePt t="130800" x="1554163" y="3724275"/>
          <p14:tracePt t="130806" x="1530350" y="3708400"/>
          <p14:tracePt t="130816" x="1482725" y="3668713"/>
          <p14:tracePt t="130823" x="1363663" y="3524250"/>
          <p14:tracePt t="130831" x="1316038" y="3500438"/>
          <p14:tracePt t="130839" x="1155700" y="3436938"/>
          <p14:tracePt t="130848" x="1044575" y="3365500"/>
          <p14:tracePt t="130855" x="917575" y="3278188"/>
          <p14:tracePt t="130862" x="773113" y="3213100"/>
          <p14:tracePt t="130870" x="701675" y="3157538"/>
          <p14:tracePt t="130879" x="685800" y="3133725"/>
          <p14:tracePt t="130887" x="661988" y="3117850"/>
          <p14:tracePt t="130896" x="638175" y="3101975"/>
          <p14:tracePt t="130903" x="630238" y="3094038"/>
          <p14:tracePt t="130911" x="622300" y="3086100"/>
          <p14:tracePt t="130918" x="606425" y="3078163"/>
          <p14:tracePt t="130935" x="598488" y="3078163"/>
          <p14:tracePt t="130944" x="598488" y="3070225"/>
          <p14:tracePt t="130951" x="590550" y="3070225"/>
          <p14:tracePt t="130960" x="582613" y="3070225"/>
          <p14:tracePt t="130967" x="582613" y="3062288"/>
          <p14:tracePt t="130975" x="574675" y="3062288"/>
          <p14:tracePt t="130983" x="550863" y="3054350"/>
          <p14:tracePt t="130991" x="541338" y="3054350"/>
          <p14:tracePt t="130998" x="533400" y="3054350"/>
          <p14:tracePt t="131015" x="533400" y="3046413"/>
          <p14:tracePt t="131023" x="525463" y="3046413"/>
          <p14:tracePt t="131071" x="525463" y="3054350"/>
          <p14:tracePt t="131079" x="525463" y="3062288"/>
          <p14:tracePt t="131087" x="525463" y="3078163"/>
          <p14:tracePt t="131096" x="525463" y="3109913"/>
          <p14:tracePt t="131103" x="525463" y="3125788"/>
          <p14:tracePt t="131111" x="533400" y="3173413"/>
          <p14:tracePt t="131119" x="541338" y="3189288"/>
          <p14:tracePt t="131128" x="550863" y="3205163"/>
          <p14:tracePt t="131135" x="574675" y="3236913"/>
          <p14:tracePt t="131144" x="590550" y="3252788"/>
          <p14:tracePt t="131151" x="622300" y="3278188"/>
          <p14:tracePt t="131161" x="638175" y="3302000"/>
          <p14:tracePt t="131167" x="749300" y="3317875"/>
          <p14:tracePt t="131174" x="773113" y="3341688"/>
          <p14:tracePt t="131183" x="836613" y="3349625"/>
          <p14:tracePt t="131191" x="884238" y="3357563"/>
          <p14:tracePt t="131199" x="908050" y="3365500"/>
          <p14:tracePt t="131207" x="925513" y="3365500"/>
          <p14:tracePt t="131214" x="965200" y="3365500"/>
          <p14:tracePt t="131223" x="989013" y="3365500"/>
          <p14:tracePt t="131231" x="1004888" y="3365500"/>
          <p14:tracePt t="131239" x="1020763" y="3365500"/>
          <p14:tracePt t="131247" x="1028700" y="3365500"/>
          <p14:tracePt t="131254" x="1036638" y="3365500"/>
          <p14:tracePt t="131263" x="1044575" y="3357563"/>
          <p14:tracePt t="131279" x="1060450" y="3341688"/>
          <p14:tracePt t="131287" x="1068388" y="3341688"/>
          <p14:tracePt t="131295" x="1076325" y="3325813"/>
          <p14:tracePt t="131302" x="1076325" y="3317875"/>
          <p14:tracePt t="131312" x="1100138" y="3309938"/>
          <p14:tracePt t="131318" x="1123950" y="3294063"/>
          <p14:tracePt t="131326" x="1139825" y="3270250"/>
          <p14:tracePt t="131335" x="1147763" y="3244850"/>
          <p14:tracePt t="131344" x="1155700" y="3228975"/>
          <p14:tracePt t="131350" x="1179513" y="3181350"/>
          <p14:tracePt t="131360" x="1187450" y="3141663"/>
          <p14:tracePt t="131367" x="1195388" y="3101975"/>
          <p14:tracePt t="131375" x="1203325" y="3046413"/>
          <p14:tracePt t="131383" x="1203325" y="3006725"/>
          <p14:tracePt t="131391" x="1195388" y="2967038"/>
          <p14:tracePt t="131399" x="1171575" y="2909888"/>
          <p14:tracePt t="131406" x="1163638" y="2870200"/>
          <p14:tracePt t="131415" x="1100138" y="2846388"/>
          <p14:tracePt t="131423" x="1084263" y="2822575"/>
          <p14:tracePt t="131431" x="1036638" y="2814638"/>
          <p14:tracePt t="131439" x="1012825" y="2806700"/>
          <p14:tracePt t="131455" x="996950" y="2798763"/>
          <p14:tracePt t="131520" x="989013" y="2798763"/>
          <p14:tracePt t="131527" x="973138" y="2806700"/>
          <p14:tracePt t="131543" x="941388" y="2830513"/>
          <p14:tracePt t="131551" x="925513" y="2838450"/>
          <p14:tracePt t="131559" x="868363" y="2854325"/>
          <p14:tracePt t="131566" x="852488" y="2878138"/>
          <p14:tracePt t="131576" x="828675" y="2894013"/>
          <p14:tracePt t="131586" x="804863" y="2901950"/>
          <p14:tracePt t="131599" x="781050" y="2919413"/>
          <p14:tracePt t="131615" x="773113" y="2927350"/>
          <p14:tracePt t="131630" x="765175" y="2935288"/>
          <p14:tracePt t="131655" x="757238" y="2943225"/>
          <p14:tracePt t="131673" x="749300" y="2943225"/>
          <p14:tracePt t="131683" x="749300" y="2951163"/>
          <p14:tracePt t="131695" x="741363" y="2959100"/>
          <p14:tracePt t="131711" x="741363" y="2967038"/>
          <p14:tracePt t="131743" x="741363" y="2974975"/>
          <p14:tracePt t="131751" x="733425" y="2974975"/>
          <p14:tracePt t="131823" x="733425" y="2982913"/>
          <p14:tracePt t="131839" x="725488" y="2982913"/>
          <p14:tracePt t="131873" x="717550" y="2982913"/>
          <p14:tracePt t="131880" x="717550" y="2990850"/>
          <p14:tracePt t="131887" x="709613" y="2990850"/>
          <p14:tracePt t="131935" x="709613" y="2998788"/>
          <p14:tracePt t="131942" x="709613" y="3006725"/>
          <p14:tracePt t="131951" x="709613" y="3014663"/>
          <p14:tracePt t="131959" x="709613" y="3022600"/>
          <p14:tracePt t="131967" x="709613" y="3038475"/>
          <p14:tracePt t="131976" x="709613" y="3062288"/>
          <p14:tracePt t="131983" x="709613" y="3094038"/>
          <p14:tracePt t="131991" x="709613" y="3141663"/>
          <p14:tracePt t="131999" x="709613" y="3189288"/>
          <p14:tracePt t="132007" x="709613" y="3228975"/>
          <p14:tracePt t="132015" x="709613" y="3236913"/>
          <p14:tracePt t="132023" x="709613" y="3262313"/>
          <p14:tracePt t="132030" x="717550" y="3278188"/>
          <p14:tracePt t="132038" x="725488" y="3286125"/>
          <p14:tracePt t="132046" x="733425" y="3294063"/>
          <p14:tracePt t="132055" x="757238" y="3317875"/>
          <p14:tracePt t="132067" x="765175" y="3317875"/>
          <p14:tracePt t="132072" x="781050" y="3333750"/>
          <p14:tracePt t="132079" x="820738" y="3341688"/>
          <p14:tracePt t="132086" x="876300" y="3357563"/>
          <p14:tracePt t="132095" x="900113" y="3357563"/>
          <p14:tracePt t="132103" x="965200" y="3365500"/>
          <p14:tracePt t="132111" x="1052513" y="3365500"/>
          <p14:tracePt t="132119" x="1116013" y="3373438"/>
          <p14:tracePt t="132128" x="1187450" y="3381375"/>
          <p14:tracePt t="132135" x="1211263" y="3389313"/>
          <p14:tracePt t="132143" x="1227138" y="3389313"/>
          <p14:tracePt t="132151" x="1243013" y="3397250"/>
          <p14:tracePt t="132199" x="1250950" y="3397250"/>
          <p14:tracePt t="132219" x="1258888" y="3397250"/>
          <p14:tracePt t="132223" x="1266825" y="3389313"/>
          <p14:tracePt t="132230" x="1284288" y="3373438"/>
          <p14:tracePt t="132238" x="1300163" y="3294063"/>
          <p14:tracePt t="132247" x="1316038" y="3236913"/>
          <p14:tracePt t="132255" x="1331913" y="3141663"/>
          <p14:tracePt t="132263" x="1339850" y="3062288"/>
          <p14:tracePt t="132271" x="1339850" y="2951163"/>
          <p14:tracePt t="132279" x="1339850" y="2919413"/>
          <p14:tracePt t="132287" x="1339850" y="2838450"/>
          <p14:tracePt t="132294" x="1316038" y="2782888"/>
          <p14:tracePt t="132303" x="1308100" y="2767013"/>
          <p14:tracePt t="132311" x="1292225" y="2751138"/>
          <p14:tracePt t="132319" x="1284288" y="2735263"/>
          <p14:tracePt t="132328" x="1274763" y="2727325"/>
          <p14:tracePt t="132336" x="1258888" y="2711450"/>
          <p14:tracePt t="132343" x="1250950" y="2711450"/>
          <p14:tracePt t="132359" x="1243013" y="2703513"/>
          <p14:tracePt t="132376" x="1235075" y="2703513"/>
          <p14:tracePt t="132383" x="1227138" y="2703513"/>
          <p14:tracePt t="132399" x="1219200" y="2703513"/>
          <p14:tracePt t="132415" x="1211263" y="2695575"/>
          <p14:tracePt t="132439" x="1203325" y="2695575"/>
          <p14:tracePt t="132463" x="1195388" y="2695575"/>
          <p14:tracePt t="132471" x="1187450" y="2695575"/>
          <p14:tracePt t="132487" x="1163638" y="2695575"/>
          <p14:tracePt t="132495" x="1155700" y="2695575"/>
          <p14:tracePt t="132503" x="1147763" y="2695575"/>
          <p14:tracePt t="132511" x="1131888" y="2695575"/>
          <p14:tracePt t="132523" x="1123950" y="2695575"/>
          <p14:tracePt t="132527" x="1116013" y="2695575"/>
          <p14:tracePt t="132543" x="1108075" y="2703513"/>
          <p14:tracePt t="132575" x="1100138" y="2703513"/>
          <p14:tracePt t="132592" x="1092200" y="2703513"/>
          <p14:tracePt t="132599" x="1084263" y="2711450"/>
          <p14:tracePt t="132607" x="1076325" y="2711450"/>
          <p14:tracePt t="132615" x="1068388" y="2711450"/>
          <p14:tracePt t="132623" x="1060450" y="2711450"/>
          <p14:tracePt t="132631" x="1044575" y="2711450"/>
          <p14:tracePt t="132639" x="1044575" y="2719388"/>
          <p14:tracePt t="132647" x="1028700" y="2719388"/>
          <p14:tracePt t="132655" x="1012825" y="2727325"/>
          <p14:tracePt t="132662" x="1004888" y="2735263"/>
          <p14:tracePt t="132675" x="981075" y="2735263"/>
          <p14:tracePt t="132679" x="965200" y="2743200"/>
          <p14:tracePt t="132686" x="949325" y="2751138"/>
          <p14:tracePt t="132694" x="941388" y="2759075"/>
          <p14:tracePt t="132703" x="925513" y="2767013"/>
          <p14:tracePt t="132711" x="917575" y="2774950"/>
          <p14:tracePt t="132718" x="908050" y="2782888"/>
          <p14:tracePt t="132728" x="900113" y="2790825"/>
          <p14:tracePt t="132744" x="892175" y="2806700"/>
          <p14:tracePt t="132755" x="884238" y="2814638"/>
          <p14:tracePt t="132761" x="884238" y="2822575"/>
          <p14:tracePt t="132769" x="884238" y="2838450"/>
          <p14:tracePt t="132776" x="884238" y="2846388"/>
          <p14:tracePt t="132792" x="884238" y="2862263"/>
          <p14:tracePt t="132800" x="884238" y="2870200"/>
          <p14:tracePt t="132807" x="884238" y="2878138"/>
          <p14:tracePt t="132816" x="884238" y="2886075"/>
          <p14:tracePt t="132827" x="900113" y="2909888"/>
          <p14:tracePt t="132831" x="908050" y="2927350"/>
          <p14:tracePt t="132839" x="941388" y="2943225"/>
          <p14:tracePt t="132846" x="949325" y="2967038"/>
          <p14:tracePt t="132855" x="973138" y="2982913"/>
          <p14:tracePt t="132863" x="996950" y="3006725"/>
          <p14:tracePt t="132871" x="1036638" y="3038475"/>
          <p14:tracePt t="132879" x="1060450" y="3078163"/>
          <p14:tracePt t="132887" x="1116013" y="3101975"/>
          <p14:tracePt t="132895" x="1155700" y="3157538"/>
          <p14:tracePt t="132903" x="1171575" y="3173413"/>
          <p14:tracePt t="132911" x="1235075" y="3228975"/>
          <p14:tracePt t="132918" x="1250950" y="3228975"/>
          <p14:tracePt t="132927" x="1292225" y="3244850"/>
          <p14:tracePt t="132935" x="1308100" y="3262313"/>
          <p14:tracePt t="132944" x="1316038" y="3262313"/>
          <p14:tracePt t="132951" x="1323975" y="3270250"/>
          <p14:tracePt t="132959" x="1331913" y="3278188"/>
          <p14:tracePt t="132967" x="1339850" y="3286125"/>
          <p14:tracePt t="132991" x="1347788" y="3286125"/>
          <p14:tracePt t="133039" x="1355725" y="3286125"/>
          <p14:tracePt t="133047" x="1363663" y="3262313"/>
          <p14:tracePt t="133055" x="1371600" y="3244850"/>
          <p14:tracePt t="133063" x="1371600" y="3205163"/>
          <p14:tracePt t="133071" x="1371600" y="3181350"/>
          <p14:tracePt t="133079" x="1371600" y="3125788"/>
          <p14:tracePt t="133086" x="1371600" y="3054350"/>
          <p14:tracePt t="133095" x="1363663" y="2967038"/>
          <p14:tracePt t="133103" x="1347788" y="2927350"/>
          <p14:tracePt t="133110" x="1316038" y="2854325"/>
          <p14:tracePt t="133119" x="1292225" y="2798763"/>
          <p14:tracePt t="133127" x="1266825" y="2759075"/>
          <p14:tracePt t="133135" x="1211263" y="2735263"/>
          <p14:tracePt t="133144" x="1187450" y="2719388"/>
          <p14:tracePt t="133154" x="1179513" y="2719388"/>
          <p14:tracePt t="133162" x="1171575" y="2719388"/>
          <p14:tracePt t="133167" x="1163638" y="2719388"/>
          <p14:tracePt t="133199" x="1155700" y="2719388"/>
          <p14:tracePt t="133223" x="1147763" y="2719388"/>
          <p14:tracePt t="133231" x="1139825" y="2735263"/>
          <p14:tracePt t="133238" x="1100138" y="2743200"/>
          <p14:tracePt t="133247" x="1084263" y="2759075"/>
          <p14:tracePt t="133255" x="1060450" y="2774950"/>
          <p14:tracePt t="133262" x="1044575" y="2798763"/>
          <p14:tracePt t="133270" x="1028700" y="2806700"/>
          <p14:tracePt t="133278" x="981075" y="2822575"/>
          <p14:tracePt t="133287" x="965200" y="2838450"/>
          <p14:tracePt t="133294" x="941388" y="2854325"/>
          <p14:tracePt t="133302" x="933450" y="2862263"/>
          <p14:tracePt t="133310" x="917575" y="2878138"/>
          <p14:tracePt t="133318" x="908050" y="2886075"/>
          <p14:tracePt t="133327" x="900113" y="2901950"/>
          <p14:tracePt t="133334" x="900113" y="2909888"/>
          <p14:tracePt t="133344" x="884238" y="2919413"/>
          <p14:tracePt t="133350" x="876300" y="2943225"/>
          <p14:tracePt t="133359" x="876300" y="2967038"/>
          <p14:tracePt t="133366" x="876300" y="2982913"/>
          <p14:tracePt t="133375" x="876300" y="3022600"/>
          <p14:tracePt t="133383" x="876300" y="3046413"/>
          <p14:tracePt t="133391" x="876300" y="3062288"/>
          <p14:tracePt t="133398" x="876300" y="3125788"/>
          <p14:tracePt t="133407" x="892175" y="3181350"/>
          <p14:tracePt t="133410" x="900113" y="3197225"/>
          <p14:tracePt t="133422" x="908050" y="3221038"/>
          <p14:tracePt t="133430" x="933450" y="3244850"/>
          <p14:tracePt t="133438" x="941388" y="3262313"/>
          <p14:tracePt t="133446" x="949325" y="3270250"/>
          <p14:tracePt t="133454" x="957263" y="3270250"/>
          <p14:tracePt t="133462" x="965200" y="3278188"/>
          <p14:tracePt t="133470" x="965200" y="3286125"/>
          <p14:tracePt t="133479" x="981075" y="3286125"/>
          <p14:tracePt t="133486" x="981075" y="3294063"/>
          <p14:tracePt t="133494" x="989013" y="3294063"/>
          <p14:tracePt t="133502" x="996950" y="3294063"/>
          <p14:tracePt t="133534" x="1004888" y="3294063"/>
          <p14:tracePt t="133554" x="1012825" y="3294063"/>
          <p14:tracePt t="133570" x="1028700" y="3286125"/>
          <p14:tracePt t="133583" x="1028700" y="3262313"/>
          <p14:tracePt t="133592" x="1028700" y="3244850"/>
          <p14:tracePt t="133599" x="1028700" y="3173413"/>
          <p14:tracePt t="133608" x="1028700" y="3094038"/>
          <p14:tracePt t="133615" x="1028700" y="3030538"/>
          <p14:tracePt t="133623" x="1012825" y="2951163"/>
          <p14:tracePt t="133631" x="973138" y="2862263"/>
          <p14:tracePt t="133639" x="949325" y="2846388"/>
          <p14:tracePt t="133647" x="941388" y="2822575"/>
          <p14:tracePt t="133655" x="933450" y="2814638"/>
          <p14:tracePt t="133663" x="925513" y="2814638"/>
          <p14:tracePt t="133671" x="917575" y="2806700"/>
          <p14:tracePt t="133711" x="908050" y="2806700"/>
          <p14:tracePt t="133726" x="900113" y="2806700"/>
          <p14:tracePt t="133735" x="892175" y="2814638"/>
          <p14:tracePt t="133743" x="876300" y="2822575"/>
          <p14:tracePt t="133751" x="868363" y="2838450"/>
          <p14:tracePt t="133760" x="844550" y="2870200"/>
          <p14:tracePt t="133766" x="828675" y="2943225"/>
          <p14:tracePt t="133774" x="804863" y="3070225"/>
          <p14:tracePt t="133782" x="788988" y="3165475"/>
          <p14:tracePt t="133792" x="773113" y="3236913"/>
          <p14:tracePt t="133799" x="765175" y="3294063"/>
          <p14:tracePt t="133808" x="765175" y="3309938"/>
          <p14:tracePt t="133815" x="765175" y="3349625"/>
          <p14:tracePt t="133823" x="765175" y="3373438"/>
          <p14:tracePt t="133831" x="773113" y="3397250"/>
          <p14:tracePt t="133839" x="781050" y="3405188"/>
          <p14:tracePt t="133847" x="804863" y="3421063"/>
          <p14:tracePt t="133855" x="868363" y="3436938"/>
          <p14:tracePt t="133862" x="884238" y="3444875"/>
          <p14:tracePt t="133870" x="900113" y="3452813"/>
          <p14:tracePt t="133882" x="908050" y="3452813"/>
          <p14:tracePt t="133894" x="917575" y="3452813"/>
          <p14:tracePt t="133903" x="925513" y="3452813"/>
          <p14:tracePt t="133919" x="933450" y="3444875"/>
          <p14:tracePt t="133935" x="957263" y="3405188"/>
          <p14:tracePt t="133943" x="957263" y="3349625"/>
          <p14:tracePt t="133951" x="957263" y="3317875"/>
          <p14:tracePt t="133959" x="965200" y="3236913"/>
          <p14:tracePt t="133966" x="965200" y="3157538"/>
          <p14:tracePt t="133975" x="965200" y="3094038"/>
          <p14:tracePt t="133983" x="957263" y="3014663"/>
          <p14:tracePt t="133992" x="933450" y="2959100"/>
          <p14:tracePt t="133998" x="925513" y="2943225"/>
          <p14:tracePt t="134007" x="917575" y="2935288"/>
          <p14:tracePt t="134015" x="908050" y="2927350"/>
          <p14:tracePt t="134019" x="908050" y="2919413"/>
          <p14:tracePt t="134055" x="900113" y="2919413"/>
          <p14:tracePt t="134070" x="900113" y="2935288"/>
          <p14:tracePt t="134079" x="892175" y="2943225"/>
          <p14:tracePt t="134087" x="892175" y="2998788"/>
          <p14:tracePt t="134095" x="892175" y="3078163"/>
          <p14:tracePt t="134099" x="892175" y="3157538"/>
          <p14:tracePt t="134107" x="892175" y="3252788"/>
          <p14:tracePt t="134119" x="892175" y="3302000"/>
          <p14:tracePt t="134127" x="892175" y="3349625"/>
          <p14:tracePt t="134135" x="900113" y="3373438"/>
          <p14:tracePt t="134143" x="908050" y="3381375"/>
          <p14:tracePt t="134151" x="908050" y="3389313"/>
          <p14:tracePt t="134159" x="917575" y="3397250"/>
          <p14:tracePt t="134199" x="925513" y="3397250"/>
          <p14:tracePt t="134215" x="933450" y="3389313"/>
          <p14:tracePt t="134223" x="941388" y="3389313"/>
          <p14:tracePt t="134231" x="941388" y="3373438"/>
          <p14:tracePt t="134239" x="949325" y="3365500"/>
          <p14:tracePt t="134247" x="965200" y="3341688"/>
          <p14:tracePt t="134255" x="973138" y="3278188"/>
          <p14:tracePt t="134263" x="981075" y="3252788"/>
          <p14:tracePt t="134266" x="981075" y="3205163"/>
          <p14:tracePt t="134279" x="981075" y="3189288"/>
          <p14:tracePt t="134294" x="981075" y="3149600"/>
          <p14:tracePt t="134299" x="973138" y="3141663"/>
          <p14:tracePt t="134310" x="965200" y="3133725"/>
          <p14:tracePt t="134319" x="957263" y="3125788"/>
          <p14:tracePt t="134327" x="949325" y="3125788"/>
          <p14:tracePt t="134339" x="949325" y="3117850"/>
          <p14:tracePt t="134359" x="941388" y="3125788"/>
          <p14:tracePt t="134367" x="933450" y="3141663"/>
          <p14:tracePt t="134376" x="933450" y="3213100"/>
          <p14:tracePt t="134382" x="933450" y="3278188"/>
          <p14:tracePt t="134387" x="933450" y="3389313"/>
          <p14:tracePt t="134395" x="925513" y="3532188"/>
          <p14:tracePt t="134408" x="917575" y="3595688"/>
          <p14:tracePt t="134415" x="908050" y="3732213"/>
          <p14:tracePt t="134424" x="908050" y="3843338"/>
          <p14:tracePt t="134431" x="908050" y="3938588"/>
          <p14:tracePt t="134439" x="908050" y="3956050"/>
          <p14:tracePt t="134447" x="908050" y="3971925"/>
          <p14:tracePt t="134495" x="917575" y="3971925"/>
          <p14:tracePt t="134511" x="925513" y="3971925"/>
          <p14:tracePt t="134518" x="925513" y="3963988"/>
          <p14:tracePt t="134523" x="933450" y="3956050"/>
          <p14:tracePt t="134535" x="941388" y="3938588"/>
          <p14:tracePt t="134538" x="949325" y="3930650"/>
          <p14:tracePt t="134547" x="949325" y="3914775"/>
          <p14:tracePt t="134566" x="949325" y="3898900"/>
          <p14:tracePt t="134576" x="949325" y="3890963"/>
          <p14:tracePt t="134583" x="949325" y="3875088"/>
          <p14:tracePt t="134592" x="949325" y="3851275"/>
          <p14:tracePt t="134599" x="941388" y="3748088"/>
          <p14:tracePt t="134608" x="925513" y="3652838"/>
          <p14:tracePt t="134615" x="908050" y="3579813"/>
          <p14:tracePt t="134624" x="884238" y="3492500"/>
          <p14:tracePt t="134631" x="868363" y="3476625"/>
          <p14:tracePt t="134644" x="860425" y="3429000"/>
          <p14:tracePt t="134646" x="844550" y="3373438"/>
          <p14:tracePt t="134654" x="836613" y="3357563"/>
          <p14:tracePt t="134661" x="828675" y="3341688"/>
          <p14:tracePt t="134667" x="828675" y="3333750"/>
          <p14:tracePt t="134676" x="828675" y="3325813"/>
          <p14:tracePt t="134682" x="828675" y="3317875"/>
          <p14:tracePt t="134703" x="836613" y="3317875"/>
          <p14:tracePt t="134727" x="844550" y="3317875"/>
          <p14:tracePt t="134855" x="844550" y="3309938"/>
          <p14:tracePt t="134863" x="836613" y="3294063"/>
          <p14:tracePt t="134871" x="820738" y="3252788"/>
          <p14:tracePt t="134880" x="804863" y="3221038"/>
          <p14:tracePt t="134886" x="796925" y="3189288"/>
          <p14:tracePt t="134895" x="781050" y="3173413"/>
          <p14:tracePt t="134903" x="773113" y="3165475"/>
          <p14:tracePt t="134911" x="765175" y="3165475"/>
          <p14:tracePt t="134978" x="773113" y="3173413"/>
          <p14:tracePt t="134987" x="773113" y="3205163"/>
          <p14:tracePt t="134995" x="773113" y="3221038"/>
          <p14:tracePt t="135003" x="781050" y="3228975"/>
          <p14:tracePt t="135011" x="788988" y="3236913"/>
          <p14:tracePt t="135025" x="796925" y="3252788"/>
          <p14:tracePt t="135027" x="804863" y="3278188"/>
          <p14:tracePt t="135047" x="812800" y="3286125"/>
          <p14:tracePt t="135143" x="820738" y="3286125"/>
          <p14:tracePt t="135167" x="820738" y="3278188"/>
          <p14:tracePt t="135239" x="828675" y="3278188"/>
          <p14:tracePt t="135263" x="836613" y="3278188"/>
          <p14:tracePt t="135288" x="844550" y="3278188"/>
          <p14:tracePt t="135295" x="852488" y="3278188"/>
          <p14:tracePt t="135303" x="868363" y="3278188"/>
          <p14:tracePt t="135311" x="884238" y="3302000"/>
          <p14:tracePt t="135319" x="892175" y="3309938"/>
          <p14:tracePt t="135323" x="908050" y="3349625"/>
          <p14:tracePt t="135331" x="933450" y="3405188"/>
          <p14:tracePt t="135341" x="949325" y="3429000"/>
          <p14:tracePt t="135347" x="965200" y="3444875"/>
          <p14:tracePt t="135355" x="973138" y="3468688"/>
          <p14:tracePt t="135364" x="973138" y="3476625"/>
          <p14:tracePt t="135543" x="973138" y="3468688"/>
          <p14:tracePt t="135551" x="957263" y="3460750"/>
          <p14:tracePt t="135559" x="917575" y="3444875"/>
          <p14:tracePt t="135567" x="908050" y="3429000"/>
          <p14:tracePt t="135575" x="868363" y="3381375"/>
          <p14:tracePt t="135579" x="852488" y="3365500"/>
          <p14:tracePt t="135587" x="844550" y="3357563"/>
          <p14:tracePt t="135596" x="836613" y="3341688"/>
          <p14:tracePt t="135611" x="836613" y="3333750"/>
          <p14:tracePt t="135619" x="828675" y="3333750"/>
          <p14:tracePt t="135627" x="828675" y="3317875"/>
          <p14:tracePt t="135643" x="828675" y="3309938"/>
          <p14:tracePt t="135663" x="828675" y="3302000"/>
          <p14:tracePt t="135671" x="820738" y="3294063"/>
          <p14:tracePt t="135679" x="812800" y="3278188"/>
          <p14:tracePt t="135698" x="812800" y="3205163"/>
          <p14:tracePt t="135703" x="812800" y="3189288"/>
          <p14:tracePt t="135707" x="812800" y="3173413"/>
          <p14:tracePt t="135715" x="812800" y="3149600"/>
          <p14:tracePt t="135727" x="812800" y="3141663"/>
          <p14:tracePt t="135731" x="812800" y="3133725"/>
          <p14:tracePt t="135835" x="820738" y="3149600"/>
          <p14:tracePt t="135847" x="828675" y="3149600"/>
          <p14:tracePt t="135855" x="836613" y="3157538"/>
          <p14:tracePt t="135863" x="844550" y="3165475"/>
          <p14:tracePt t="135871" x="852488" y="3173413"/>
          <p14:tracePt t="135880" x="860425" y="3181350"/>
          <p14:tracePt t="135886" x="860425" y="3197225"/>
          <p14:tracePt t="135895" x="876300" y="3205163"/>
          <p14:tracePt t="135899" x="884238" y="3228975"/>
          <p14:tracePt t="135911" x="892175" y="3236913"/>
          <p14:tracePt t="135919" x="900113" y="3244850"/>
          <p14:tracePt t="135931" x="900113" y="3252788"/>
          <p14:tracePt t="136027" x="900113" y="3244850"/>
          <p14:tracePt t="136035" x="900113" y="3236913"/>
          <p14:tracePt t="136043" x="900113" y="3228975"/>
          <p14:tracePt t="136051" x="892175" y="3228975"/>
          <p14:tracePt t="136058" x="892175" y="3221038"/>
          <p14:tracePt t="137579" x="884238" y="3221038"/>
          <p14:tracePt t="137587" x="884238" y="3228975"/>
          <p14:tracePt t="137595" x="884238" y="3236913"/>
          <p14:tracePt t="137615" x="884238" y="3244850"/>
          <p14:tracePt t="137623" x="884238" y="3252788"/>
          <p14:tracePt t="137639" x="884238" y="3262313"/>
          <p14:tracePt t="138068" x="884238" y="3270250"/>
          <p14:tracePt t="138788" x="884238" y="3278188"/>
          <p14:tracePt t="138803" x="876300" y="3278188"/>
          <p14:tracePt t="138815" x="868363" y="3286125"/>
          <p14:tracePt t="138822" x="860425" y="3286125"/>
          <p14:tracePt t="138839" x="852488" y="3286125"/>
          <p14:tracePt t="138859" x="852488" y="3294063"/>
          <p14:tracePt t="138972" x="844550" y="3302000"/>
          <p14:tracePt t="138980" x="844550" y="3309938"/>
          <p14:tracePt t="138987" x="844550" y="3317875"/>
          <p14:tracePt t="138995" x="844550" y="3325813"/>
          <p14:tracePt t="139003" x="844550" y="3333750"/>
          <p14:tracePt t="139019" x="844550" y="3341688"/>
          <p14:tracePt t="139039" x="844550" y="3349625"/>
          <p14:tracePt t="139051" x="844550" y="3357563"/>
          <p14:tracePt t="139075" x="844550" y="3365500"/>
          <p14:tracePt t="139103" x="844550" y="3373438"/>
          <p14:tracePt t="139309" x="852488" y="3373438"/>
          <p14:tracePt t="139343" x="860425" y="3373438"/>
          <p14:tracePt t="139386" x="860425" y="3365500"/>
          <p14:tracePt t="139771" x="852488" y="3365500"/>
          <p14:tracePt t="139803" x="844550" y="3365500"/>
          <p14:tracePt t="143466" x="844550" y="3357563"/>
          <p14:tracePt t="143475" x="852488" y="3357563"/>
          <p14:tracePt t="143483" x="860425" y="3357563"/>
          <p14:tracePt t="143506" x="860425" y="3349625"/>
          <p14:tracePt t="143563" x="868363" y="3349625"/>
          <p14:tracePt t="143587" x="868363" y="3341688"/>
          <p14:tracePt t="143613" x="876300" y="3333750"/>
          <p14:tracePt t="143796" x="884238" y="3333750"/>
          <p14:tracePt t="144219" x="892175" y="3333750"/>
          <p14:tracePt t="144259" x="892175" y="3341688"/>
          <p14:tracePt t="144283" x="900113" y="3349625"/>
          <p14:tracePt t="144299" x="900113" y="3357563"/>
          <p14:tracePt t="144320" x="900113" y="3365500"/>
          <p14:tracePt t="144395" x="892175" y="3365500"/>
          <p14:tracePt t="144675" x="900113" y="3365500"/>
          <p14:tracePt t="144683" x="925513" y="3365500"/>
          <p14:tracePt t="144692" x="941388" y="3365500"/>
          <p14:tracePt t="144698" x="957263" y="3365500"/>
          <p14:tracePt t="144707" x="981075" y="3365500"/>
          <p14:tracePt t="144716" x="996950" y="3365500"/>
          <p14:tracePt t="144723" x="1012825" y="3365500"/>
          <p14:tracePt t="144732" x="1028700" y="3365500"/>
          <p14:tracePt t="144739" x="1036638" y="3365500"/>
          <p14:tracePt t="144747" x="1044575" y="3365500"/>
          <p14:tracePt t="144972" x="1052513" y="3365500"/>
          <p14:tracePt t="144979" x="1076325" y="3381375"/>
          <p14:tracePt t="144988" x="1100138" y="3381375"/>
          <p14:tracePt t="144995" x="1116013" y="3381375"/>
          <p14:tracePt t="145004" x="1155700" y="3389313"/>
          <p14:tracePt t="145010" x="1179513" y="3397250"/>
          <p14:tracePt t="145019" x="1211263" y="3405188"/>
          <p14:tracePt t="145027" x="1292225" y="3405188"/>
          <p14:tracePt t="145034" x="1371600" y="3413125"/>
          <p14:tracePt t="145043" x="1411288" y="3413125"/>
          <p14:tracePt t="145051" x="1514475" y="3413125"/>
          <p14:tracePt t="145059" x="1570038" y="3413125"/>
          <p14:tracePt t="145067" x="1585913" y="3413125"/>
          <p14:tracePt t="145075" x="1601788" y="3413125"/>
          <p14:tracePt t="145083" x="1625600" y="3413125"/>
          <p14:tracePt t="145090" x="1641475" y="3413125"/>
          <p14:tracePt t="145104" x="1651000" y="3421063"/>
          <p14:tracePt t="145106" x="1666875" y="3421063"/>
          <p14:tracePt t="145115" x="1674813" y="3421063"/>
          <p14:tracePt t="145122" x="1682750" y="3421063"/>
          <p14:tracePt t="145132" x="1690688" y="3421063"/>
          <p14:tracePt t="145171" x="1698625" y="3421063"/>
          <p14:tracePt t="145259" x="1690688" y="3421063"/>
          <p14:tracePt t="145275" x="1674813" y="3421063"/>
          <p14:tracePt t="145291" x="1666875" y="3421063"/>
          <p14:tracePt t="145299" x="1658938" y="3429000"/>
          <p14:tracePt t="145306" x="1651000" y="3429000"/>
          <p14:tracePt t="145315" x="1641475" y="3429000"/>
          <p14:tracePt t="145323" x="1633538" y="3429000"/>
          <p14:tracePt t="145332" x="1625600" y="3429000"/>
          <p14:tracePt t="145339" x="1617663" y="3429000"/>
          <p14:tracePt t="145355" x="1601788" y="3429000"/>
          <p14:tracePt t="145363" x="1593850" y="3429000"/>
          <p14:tracePt t="145371" x="1577975" y="3429000"/>
          <p14:tracePt t="145380" x="1570038" y="3429000"/>
          <p14:tracePt t="145387" x="1538288" y="3429000"/>
          <p14:tracePt t="145394" x="1522413" y="3429000"/>
          <p14:tracePt t="145407" x="1514475" y="3429000"/>
          <p14:tracePt t="145412" x="1506538" y="3429000"/>
          <p14:tracePt t="145419" x="1490663" y="3421063"/>
          <p14:tracePt t="145714" x="1482725" y="3421063"/>
          <p14:tracePt t="145722" x="1474788" y="3421063"/>
          <p14:tracePt t="145731" x="1466850" y="3421063"/>
          <p14:tracePt t="145739" x="1450975" y="3421063"/>
          <p14:tracePt t="145748" x="1443038" y="3421063"/>
          <p14:tracePt t="145755" x="1419225" y="3421063"/>
          <p14:tracePt t="145763" x="1387475" y="3429000"/>
          <p14:tracePt t="145771" x="1371600" y="3436938"/>
          <p14:tracePt t="145779" x="1347788" y="3444875"/>
          <p14:tracePt t="145786" x="1331913" y="3444875"/>
          <p14:tracePt t="145795" x="1308100" y="3452813"/>
          <p14:tracePt t="145802" x="1300163" y="3452813"/>
          <p14:tracePt t="145811" x="1284288" y="3452813"/>
          <p14:tracePt t="145819" x="1266825" y="3460750"/>
          <p14:tracePt t="145827" x="1250950" y="3460750"/>
          <p14:tracePt t="145835" x="1250950" y="3468688"/>
          <p14:tracePt t="145843" x="1243013" y="3468688"/>
          <p14:tracePt t="146371" x="1250950" y="3468688"/>
          <p14:tracePt t="146379" x="1258888" y="3468688"/>
          <p14:tracePt t="146395" x="1266825" y="3460750"/>
          <p14:tracePt t="146403" x="1300163" y="3444875"/>
          <p14:tracePt t="146412" x="1308100" y="3436938"/>
          <p14:tracePt t="146419" x="1316038" y="3421063"/>
          <p14:tracePt t="146427" x="1323975" y="3413125"/>
          <p14:tracePt t="146435" x="1331913" y="3389313"/>
          <p14:tracePt t="146443" x="1339850" y="3373438"/>
          <p14:tracePt t="146451" x="1339850" y="3357563"/>
          <p14:tracePt t="146459" x="1339850" y="3341688"/>
          <p14:tracePt t="146467" x="1339850" y="3333750"/>
          <p14:tracePt t="146475" x="1339850" y="3325813"/>
          <p14:tracePt t="146571" x="1339850" y="3317875"/>
          <p14:tracePt t="146579" x="1316038" y="3302000"/>
          <p14:tracePt t="146587" x="1300163" y="3244850"/>
          <p14:tracePt t="146598" x="1274763" y="3228975"/>
          <p14:tracePt t="146603" x="1250950" y="3213100"/>
          <p14:tracePt t="146611" x="1203325" y="3086100"/>
          <p14:tracePt t="146619" x="1187450" y="3054350"/>
          <p14:tracePt t="146627" x="1155700" y="2998788"/>
          <p14:tracePt t="146634" x="1139825" y="2974975"/>
          <p14:tracePt t="146643" x="1123950" y="2967038"/>
          <p14:tracePt t="146651" x="1116013" y="2951163"/>
          <p14:tracePt t="146659" x="1108075" y="2901950"/>
          <p14:tracePt t="146667" x="1100138" y="2894013"/>
          <p14:tracePt t="146674" x="1092200" y="2870200"/>
          <p14:tracePt t="146682" x="1084263" y="2870200"/>
          <p14:tracePt t="146691" x="1084263" y="2862263"/>
          <p14:tracePt t="146699" x="1076325" y="2846388"/>
          <p14:tracePt t="146715" x="1076325" y="2830513"/>
          <p14:tracePt t="146722" x="1068388" y="2830513"/>
          <p14:tracePt t="146747" x="1068388" y="2822575"/>
          <p14:tracePt t="146771" x="1060450" y="2822575"/>
          <p14:tracePt t="146779" x="1052513" y="2822575"/>
          <p14:tracePt t="146787" x="1044575" y="2822575"/>
          <p14:tracePt t="146795" x="1028700" y="2822575"/>
          <p14:tracePt t="146803" x="965200" y="2822575"/>
          <p14:tracePt t="146810" x="908050" y="2822575"/>
          <p14:tracePt t="146818" x="844550" y="2838450"/>
          <p14:tracePt t="146827" x="765175" y="2846388"/>
          <p14:tracePt t="146835" x="654050" y="2854325"/>
          <p14:tracePt t="146843" x="533400" y="2878138"/>
          <p14:tracePt t="146851" x="422275" y="2894013"/>
          <p14:tracePt t="146858" x="366713" y="2901950"/>
          <p14:tracePt t="146867" x="303213" y="2935288"/>
          <p14:tracePt t="146875" x="287338" y="2951163"/>
          <p14:tracePt t="146883" x="271463" y="2951163"/>
          <p14:tracePt t="146891" x="271463" y="2959100"/>
          <p14:tracePt t="146899" x="271463" y="2967038"/>
          <p14:tracePt t="146915" x="271463" y="2974975"/>
          <p14:tracePt t="146923" x="271463" y="2982913"/>
          <p14:tracePt t="146931" x="271463" y="2990850"/>
          <p14:tracePt t="146939" x="271463" y="3014663"/>
          <p14:tracePt t="146947" x="271463" y="3030538"/>
          <p14:tracePt t="146955" x="271463" y="3070225"/>
          <p14:tracePt t="146964" x="279400" y="3125788"/>
          <p14:tracePt t="146971" x="279400" y="3141663"/>
          <p14:tracePt t="146980" x="295275" y="3165475"/>
          <p14:tracePt t="146987" x="303213" y="3173413"/>
          <p14:tracePt t="146994" x="319088" y="3189288"/>
          <p14:tracePt t="147004" x="327025" y="3197225"/>
          <p14:tracePt t="147010" x="334963" y="3205163"/>
          <p14:tracePt t="147019" x="350838" y="3213100"/>
          <p14:tracePt t="147026" x="358775" y="3221038"/>
          <p14:tracePt t="147035" x="366713" y="3228975"/>
          <p14:tracePt t="147043" x="374650" y="3244850"/>
          <p14:tracePt t="147051" x="390525" y="3252788"/>
          <p14:tracePt t="147059" x="406400" y="3278188"/>
          <p14:tracePt t="147067" x="422275" y="3294063"/>
          <p14:tracePt t="147075" x="477838" y="3317875"/>
          <p14:tracePt t="147083" x="485775" y="3325813"/>
          <p14:tracePt t="147091" x="501650" y="3333750"/>
          <p14:tracePt t="147100" x="525463" y="3333750"/>
          <p14:tracePt t="147109" x="533400" y="3341688"/>
          <p14:tracePt t="147117" x="574675" y="3349625"/>
          <p14:tracePt t="147123" x="590550" y="3357563"/>
          <p14:tracePt t="147132" x="598488" y="3357563"/>
          <p14:tracePt t="147147" x="614363" y="3357563"/>
          <p14:tracePt t="147155" x="622300" y="3357563"/>
          <p14:tracePt t="147171" x="638175" y="3357563"/>
          <p14:tracePt t="147180" x="654050" y="3349625"/>
          <p14:tracePt t="147187" x="661988" y="3349625"/>
          <p14:tracePt t="147202" x="685800" y="3341688"/>
          <p14:tracePt t="147205" x="701675" y="3325813"/>
          <p14:tracePt t="147214" x="709613" y="3325813"/>
          <p14:tracePt t="147219" x="725488" y="3309938"/>
          <p14:tracePt t="147227" x="733425" y="3302000"/>
          <p14:tracePt t="147235" x="757238" y="3262313"/>
          <p14:tracePt t="147243" x="765175" y="3252788"/>
          <p14:tracePt t="147250" x="773113" y="3228975"/>
          <p14:tracePt t="147258" x="788988" y="3189288"/>
          <p14:tracePt t="147267" x="788988" y="3173413"/>
          <p14:tracePt t="147275" x="788988" y="3165475"/>
          <p14:tracePt t="147282" x="788988" y="3133725"/>
          <p14:tracePt t="147291" x="788988" y="3125788"/>
          <p14:tracePt t="147299" x="788988" y="3109913"/>
          <p14:tracePt t="147307" x="788988" y="3094038"/>
          <p14:tracePt t="147315" x="788988" y="3086100"/>
          <p14:tracePt t="147323" x="788988" y="3062288"/>
          <p14:tracePt t="147337" x="788988" y="3054350"/>
          <p14:tracePt t="147340" x="788988" y="3046413"/>
          <p14:tracePt t="147355" x="788988" y="3038475"/>
          <p14:tracePt t="147364" x="781050" y="3038475"/>
          <p14:tracePt t="147411" x="773113" y="3038475"/>
          <p14:tracePt t="147427" x="773113" y="3046413"/>
          <p14:tracePt t="147434" x="765175" y="3054350"/>
          <p14:tracePt t="147443" x="757238" y="3070225"/>
          <p14:tracePt t="147451" x="757238" y="3101975"/>
          <p14:tracePt t="147459" x="749300" y="3117850"/>
          <p14:tracePt t="147467" x="749300" y="3165475"/>
          <p14:tracePt t="147475" x="749300" y="3197225"/>
          <p14:tracePt t="147482" x="749300" y="3236913"/>
          <p14:tracePt t="147491" x="757238" y="3270250"/>
          <p14:tracePt t="147498" x="804863" y="3309938"/>
          <p14:tracePt t="147507" x="828675" y="3325813"/>
          <p14:tracePt t="147515" x="868363" y="3357563"/>
          <p14:tracePt t="147523" x="949325" y="3381375"/>
          <p14:tracePt t="147532" x="973138" y="3397250"/>
          <p14:tracePt t="147539" x="989013" y="3397250"/>
          <p14:tracePt t="147547" x="1028700" y="3397250"/>
          <p14:tracePt t="147555" x="1084263" y="3397250"/>
          <p14:tracePt t="147563" x="1116013" y="3397250"/>
          <p14:tracePt t="147571" x="1131888" y="3397250"/>
          <p14:tracePt t="147580" x="1155700" y="3397250"/>
          <p14:tracePt t="147599" x="1179513" y="3365500"/>
          <p14:tracePt t="147602" x="1179513" y="3325813"/>
          <p14:tracePt t="147611" x="1179513" y="3236913"/>
          <p14:tracePt t="147619" x="1163638" y="3141663"/>
          <p14:tracePt t="147633" x="1147763" y="3038475"/>
          <p14:tracePt t="147635" x="1123950" y="2951163"/>
          <p14:tracePt t="147643" x="1116013" y="2927350"/>
          <p14:tracePt t="147651" x="1100138" y="2886075"/>
          <p14:tracePt t="147658" x="1060450" y="2798763"/>
          <p14:tracePt t="147667" x="1044575" y="2790825"/>
          <p14:tracePt t="147681" x="989013" y="2767013"/>
          <p14:tracePt t="147682" x="981075" y="2767013"/>
          <p14:tracePt t="147691" x="973138" y="2767013"/>
          <p14:tracePt t="147701" x="957263" y="2767013"/>
          <p14:tracePt t="147708" x="941388" y="2767013"/>
          <p14:tracePt t="147715" x="933450" y="2767013"/>
          <p14:tracePt t="147724" x="917575" y="2782888"/>
          <p14:tracePt t="147731" x="908050" y="2790825"/>
          <p14:tracePt t="147739" x="908050" y="2798763"/>
          <p14:tracePt t="147746" x="884238" y="2822575"/>
          <p14:tracePt t="147754" x="876300" y="2830513"/>
          <p14:tracePt t="147763" x="868363" y="2862263"/>
          <p14:tracePt t="147771" x="868363" y="2886075"/>
          <p14:tracePt t="147780" x="868363" y="2909888"/>
          <p14:tracePt t="147787" x="868363" y="2927350"/>
          <p14:tracePt t="147796" x="868363" y="2990850"/>
          <p14:tracePt t="147803" x="884238" y="3014663"/>
          <p14:tracePt t="147811" x="892175" y="3054350"/>
          <p14:tracePt t="147818" x="908050" y="3094038"/>
          <p14:tracePt t="147833" x="925513" y="3125788"/>
          <p14:tracePt t="147836" x="941388" y="3157538"/>
          <p14:tracePt t="147843" x="965200" y="3181350"/>
          <p14:tracePt t="147851" x="989013" y="3213100"/>
          <p14:tracePt t="147859" x="1004888" y="3213100"/>
          <p14:tracePt t="147867" x="1012825" y="3213100"/>
          <p14:tracePt t="147891" x="1020763" y="3213100"/>
          <p14:tracePt t="147955" x="1020763" y="3205163"/>
          <p14:tracePt t="147971" x="1020763" y="3197225"/>
          <p14:tracePt t="148091" x="1020763" y="3189288"/>
          <p14:tracePt t="148523" x="1068388" y="3189288"/>
          <p14:tracePt t="148531" x="1100138" y="3197225"/>
          <p14:tracePt t="148539" x="1116013" y="3197225"/>
          <p14:tracePt t="148547" x="1219200" y="3213100"/>
          <p14:tracePt t="148555" x="1316038" y="3228975"/>
          <p14:tracePt t="148562" x="1419225" y="3236913"/>
          <p14:tracePt t="148571" x="1538288" y="3236913"/>
          <p14:tracePt t="148579" x="1633538" y="3244850"/>
          <p14:tracePt t="148587" x="1738313" y="3252788"/>
          <p14:tracePt t="148597" x="1793875" y="3252788"/>
          <p14:tracePt t="148614" x="1841500" y="3262313"/>
          <p14:tracePt t="148651" x="1841500" y="3270250"/>
          <p14:tracePt t="148667" x="1833563" y="3286125"/>
          <p14:tracePt t="148683" x="1825625" y="3309938"/>
          <p14:tracePt t="148691" x="1817688" y="3317875"/>
          <p14:tracePt t="148699" x="1809750" y="3333750"/>
          <p14:tracePt t="148707" x="1793875" y="3357563"/>
          <p14:tracePt t="148714" x="1778000" y="3373438"/>
          <p14:tracePt t="148722" x="1770063" y="3389313"/>
          <p14:tracePt t="148731" x="1754188" y="3397250"/>
          <p14:tracePt t="148738" x="1738313" y="3413125"/>
          <p14:tracePt t="148747" x="1730375" y="3421063"/>
          <p14:tracePt t="148755" x="1722438" y="3429000"/>
          <p14:tracePt t="148762" x="1714500" y="3444875"/>
          <p14:tracePt t="148773" x="1706563" y="3444875"/>
          <p14:tracePt t="148787" x="1706563" y="3452813"/>
          <p14:tracePt t="148854" x="1714500" y="3452813"/>
          <p14:tracePt t="148860" x="1714500" y="3444875"/>
          <p14:tracePt t="148867" x="1730375" y="3444875"/>
          <p14:tracePt t="148875" x="1730375" y="3436938"/>
          <p14:tracePt t="148883" x="1738313" y="3436938"/>
          <p14:tracePt t="148890" x="1746250" y="3429000"/>
          <p14:tracePt t="148899" x="1754188" y="3429000"/>
          <p14:tracePt t="148916" x="1770063" y="3429000"/>
          <p14:tracePt t="148939" x="1770063" y="3421063"/>
          <p14:tracePt t="149004" x="1754188" y="3421063"/>
          <p14:tracePt t="149011" x="1738313" y="3421063"/>
          <p14:tracePt t="149021" x="1722438" y="3421063"/>
          <p14:tracePt t="149028" x="1698625" y="3429000"/>
          <p14:tracePt t="149034" x="1682750" y="3444875"/>
          <p14:tracePt t="149043" x="1666875" y="3452813"/>
          <p14:tracePt t="149051" x="1651000" y="3452813"/>
          <p14:tracePt t="149059" x="1633538" y="3468688"/>
          <p14:tracePt t="149067" x="1617663" y="3468688"/>
          <p14:tracePt t="149075" x="1570038" y="3476625"/>
          <p14:tracePt t="149083" x="1554163" y="3476625"/>
          <p14:tracePt t="149091" x="1530350" y="3484563"/>
          <p14:tracePt t="149099" x="1482725" y="3484563"/>
          <p14:tracePt t="149106" x="1419225" y="3484563"/>
          <p14:tracePt t="149114" x="1347788" y="3484563"/>
          <p14:tracePt t="149123" x="1258888" y="3484563"/>
          <p14:tracePt t="149131" x="1147763" y="3484563"/>
          <p14:tracePt t="149139" x="1068388" y="3484563"/>
          <p14:tracePt t="149147" x="957263" y="3484563"/>
          <p14:tracePt t="149155" x="860425" y="3484563"/>
          <p14:tracePt t="149163" x="788988" y="3484563"/>
          <p14:tracePt t="149170" x="733425" y="3484563"/>
          <p14:tracePt t="149179" x="717550" y="3484563"/>
          <p14:tracePt t="149186" x="701675" y="3484563"/>
          <p14:tracePt t="149299" x="709613" y="3484563"/>
          <p14:tracePt t="149347" x="717550" y="3484563"/>
          <p14:tracePt t="149739" x="733425" y="3484563"/>
          <p14:tracePt t="149747" x="741363" y="3484563"/>
          <p14:tracePt t="149755" x="765175" y="3484563"/>
          <p14:tracePt t="149763" x="773113" y="3484563"/>
          <p14:tracePt t="149771" x="796925" y="3484563"/>
          <p14:tracePt t="149779" x="804863" y="3484563"/>
          <p14:tracePt t="149787" x="812800" y="3484563"/>
          <p14:tracePt t="149795" x="828675" y="3484563"/>
          <p14:tracePt t="149803" x="836613" y="3484563"/>
          <p14:tracePt t="149812" x="844550" y="3484563"/>
          <p14:tracePt t="149818" x="852488" y="3484563"/>
          <p14:tracePt t="149828" x="876300" y="3484563"/>
          <p14:tracePt t="149835" x="884238" y="3484563"/>
          <p14:tracePt t="149844" x="892175" y="3484563"/>
          <p14:tracePt t="149851" x="908050" y="3484563"/>
          <p14:tracePt t="149859" x="925513" y="3476625"/>
          <p14:tracePt t="149867" x="949325" y="3476625"/>
          <p14:tracePt t="149875" x="965200" y="3468688"/>
          <p14:tracePt t="149883" x="973138" y="3468688"/>
          <p14:tracePt t="149890" x="1028700" y="3468688"/>
          <p14:tracePt t="149899" x="1060450" y="3468688"/>
          <p14:tracePt t="149907" x="1076325" y="3460750"/>
          <p14:tracePt t="149917" x="1084263" y="3460750"/>
          <p14:tracePt t="149922" x="1100138" y="3460750"/>
          <p14:tracePt t="149931" x="1108075" y="3452813"/>
          <p14:tracePt t="149939" x="1116013" y="3452813"/>
          <p14:tracePt t="149946" x="1131888" y="3452813"/>
          <p14:tracePt t="149955" x="1139825" y="3452813"/>
          <p14:tracePt t="149963" x="1147763" y="3452813"/>
          <p14:tracePt t="149971" x="1163638" y="3452813"/>
          <p14:tracePt t="149979" x="1171575" y="3452813"/>
          <p14:tracePt t="149987" x="1195388" y="3452813"/>
          <p14:tracePt t="149995" x="1219200" y="3452813"/>
          <p14:tracePt t="150003" x="1235075" y="3452813"/>
          <p14:tracePt t="150012" x="1258888" y="3452813"/>
          <p14:tracePt t="150019" x="1292225" y="3452813"/>
          <p14:tracePt t="150029" x="1300163" y="3452813"/>
          <p14:tracePt t="150035" x="1379538" y="3452813"/>
          <p14:tracePt t="150043" x="1387475" y="3460750"/>
          <p14:tracePt t="150050" x="1403350" y="3460750"/>
          <p14:tracePt t="150058" x="1450975" y="3468688"/>
          <p14:tracePt t="150066" x="1466850" y="3468688"/>
          <p14:tracePt t="150075" x="1514475" y="3468688"/>
          <p14:tracePt t="150082" x="1538288" y="3468688"/>
          <p14:tracePt t="150090" x="1601788" y="3468688"/>
          <p14:tracePt t="150099" x="1674813" y="3476625"/>
          <p14:tracePt t="150107" x="1793875" y="3476625"/>
          <p14:tracePt t="150116" x="1857375" y="3476625"/>
          <p14:tracePt t="150123" x="1928813" y="3476625"/>
          <p14:tracePt t="150130" x="2049463" y="3492500"/>
          <p14:tracePt t="150139" x="2112963" y="3492500"/>
          <p14:tracePt t="150147" x="2128838" y="3492500"/>
          <p14:tracePt t="150155" x="2136775" y="3492500"/>
          <p14:tracePt t="150163" x="2152650" y="3492500"/>
          <p14:tracePt t="150171" x="2160588" y="3492500"/>
          <p14:tracePt t="150186" x="2168525" y="3492500"/>
          <p14:tracePt t="151339" x="2176463" y="3452813"/>
          <p14:tracePt t="151347" x="2176463" y="3429000"/>
          <p14:tracePt t="151355" x="2184400" y="3421063"/>
          <p14:tracePt t="151362" x="2200275" y="3373438"/>
          <p14:tracePt t="151371" x="2216150" y="3333750"/>
          <p14:tracePt t="151379" x="2232025" y="3286125"/>
          <p14:tracePt t="151386" x="2239963" y="3205163"/>
          <p14:tracePt t="151395" x="2247900" y="3141663"/>
          <p14:tracePt t="151403" x="2255838" y="3094038"/>
          <p14:tracePt t="151411" x="2255838" y="3038475"/>
          <p14:tracePt t="151418" x="2255838" y="3006725"/>
          <p14:tracePt t="151426" x="2247900" y="2990850"/>
          <p14:tracePt t="151435" x="2239963" y="2967038"/>
          <p14:tracePt t="151444" x="2239963" y="2943225"/>
          <p14:tracePt t="151450" x="2208213" y="2935288"/>
          <p14:tracePt t="151460" x="2200275" y="2919413"/>
          <p14:tracePt t="151471" x="2184400" y="2901950"/>
          <p14:tracePt t="151476" x="2176463" y="2886075"/>
          <p14:tracePt t="151483" x="2168525" y="2878138"/>
          <p14:tracePt t="151490" x="2152650" y="2870200"/>
          <p14:tracePt t="151499" x="2144713" y="2862263"/>
          <p14:tracePt t="151506" x="2136775" y="2862263"/>
          <p14:tracePt t="151523" x="2128838" y="2862263"/>
          <p14:tracePt t="151530" x="2120900" y="2854325"/>
          <p14:tracePt t="151539" x="2112963" y="2854325"/>
          <p14:tracePt t="151547" x="2105025" y="2854325"/>
          <p14:tracePt t="151555" x="2089150" y="2854325"/>
          <p14:tracePt t="151563" x="2081213" y="2854325"/>
          <p14:tracePt t="151570" x="2025650" y="2854325"/>
          <p14:tracePt t="151579" x="1992313" y="2854325"/>
          <p14:tracePt t="151587" x="1920875" y="2854325"/>
          <p14:tracePt t="151595" x="1833563" y="2846388"/>
          <p14:tracePt t="151603" x="1770063" y="2846388"/>
          <p14:tracePt t="151611" x="1666875" y="2846388"/>
          <p14:tracePt t="151625" x="1577975" y="2846388"/>
          <p14:tracePt t="151633" x="1546225" y="2846388"/>
          <p14:tracePt t="151635" x="1506538" y="2846388"/>
          <p14:tracePt t="151644" x="1482725" y="2846388"/>
          <p14:tracePt t="151651" x="1458913" y="2846388"/>
          <p14:tracePt t="151660" x="1443038" y="2846388"/>
          <p14:tracePt t="151667" x="1419225" y="2846388"/>
          <p14:tracePt t="151676" x="1411288" y="2846388"/>
          <p14:tracePt t="151683" x="1395413" y="2846388"/>
          <p14:tracePt t="151693" x="1371600" y="2846388"/>
          <p14:tracePt t="151698" x="1339850" y="2846388"/>
          <p14:tracePt t="151707" x="1292225" y="2846388"/>
          <p14:tracePt t="151715" x="1243013" y="2846388"/>
          <p14:tracePt t="151723" x="1211263" y="2846388"/>
          <p14:tracePt t="151731" x="1163638" y="2846388"/>
          <p14:tracePt t="151739" x="1108075" y="2846388"/>
          <p14:tracePt t="151747" x="1076325" y="2846388"/>
          <p14:tracePt t="151755" x="1036638" y="2846388"/>
          <p14:tracePt t="151763" x="981075" y="2846388"/>
          <p14:tracePt t="151771" x="965200" y="2846388"/>
          <p14:tracePt t="151778" x="900113" y="2846388"/>
          <p14:tracePt t="151787" x="876300" y="2846388"/>
          <p14:tracePt t="151795" x="844550" y="2846388"/>
          <p14:tracePt t="151803" x="796925" y="2846388"/>
          <p14:tracePt t="151811" x="773113" y="2846388"/>
          <p14:tracePt t="151819" x="741363" y="2846388"/>
          <p14:tracePt t="151826" x="725488" y="2846388"/>
          <p14:tracePt t="151835" x="701675" y="2846388"/>
          <p14:tracePt t="151844" x="693738" y="2846388"/>
          <p14:tracePt t="151851" x="677863" y="2846388"/>
          <p14:tracePt t="151860" x="669925" y="2854325"/>
          <p14:tracePt t="151875" x="654050" y="2862263"/>
          <p14:tracePt t="151890" x="646113" y="2870200"/>
          <p14:tracePt t="151906" x="638175" y="2886075"/>
          <p14:tracePt t="151926" x="630238" y="2901950"/>
          <p14:tracePt t="151933" x="630238" y="2909888"/>
          <p14:tracePt t="151940" x="630238" y="2919413"/>
          <p14:tracePt t="151946" x="630238" y="2927350"/>
          <p14:tracePt t="151954" x="622300" y="2935288"/>
          <p14:tracePt t="151963" x="614363" y="2943225"/>
          <p14:tracePt t="151971" x="614363" y="2951163"/>
          <p14:tracePt t="151978" x="606425" y="2951163"/>
          <p14:tracePt t="151987" x="606425" y="2959100"/>
          <p14:tracePt t="151995" x="606425" y="2967038"/>
          <p14:tracePt t="152019" x="606425" y="2974975"/>
          <p14:tracePt t="152042" x="606425" y="2982913"/>
          <p14:tracePt t="152059" x="606425" y="2990850"/>
          <p14:tracePt t="152067" x="606425" y="2998788"/>
          <p14:tracePt t="152076" x="606425" y="3014663"/>
          <p14:tracePt t="152090" x="614363" y="3022600"/>
          <p14:tracePt t="152099" x="614363" y="3046413"/>
          <p14:tracePt t="152106" x="614363" y="3054350"/>
          <p14:tracePt t="152115" x="630238" y="3070225"/>
          <p14:tracePt t="152123" x="630238" y="3078163"/>
          <p14:tracePt t="152130" x="630238" y="3086100"/>
          <p14:tracePt t="152138" x="638175" y="3086100"/>
          <p14:tracePt t="152147" x="646113" y="3101975"/>
          <p14:tracePt t="152155" x="646113" y="3109913"/>
          <p14:tracePt t="152163" x="646113" y="3117850"/>
          <p14:tracePt t="152170" x="654050" y="3125788"/>
          <p14:tracePt t="152179" x="661988" y="3133725"/>
          <p14:tracePt t="152187" x="669925" y="3149600"/>
          <p14:tracePt t="152195" x="677863" y="3157538"/>
          <p14:tracePt t="152203" x="685800" y="3157538"/>
          <p14:tracePt t="152211" x="693738" y="3165475"/>
          <p14:tracePt t="152218" x="693738" y="3181350"/>
          <p14:tracePt t="152227" x="709613" y="3181350"/>
          <p14:tracePt t="152235" x="725488" y="3189288"/>
          <p14:tracePt t="152243" x="717550" y="3197225"/>
          <p14:tracePt t="152250" x="725488" y="3205163"/>
          <p14:tracePt t="152260" x="733425" y="3205163"/>
          <p14:tracePt t="152268" x="741363" y="3205163"/>
          <p14:tracePt t="152282" x="765175" y="3205163"/>
          <p14:tracePt t="152283" x="781050" y="3213100"/>
          <p14:tracePt t="152291" x="828675" y="3213100"/>
          <p14:tracePt t="152299" x="860425" y="3221038"/>
          <p14:tracePt t="152306" x="908050" y="3221038"/>
          <p14:tracePt t="152315" x="957263" y="3221038"/>
          <p14:tracePt t="152322" x="989013" y="3221038"/>
          <p14:tracePt t="152333" x="1068388" y="3221038"/>
          <p14:tracePt t="152339" x="1092200" y="3221038"/>
          <p14:tracePt t="152347" x="1147763" y="3221038"/>
          <p14:tracePt t="152355" x="1163638" y="3213100"/>
          <p14:tracePt t="152362" x="1187450" y="3205163"/>
          <p14:tracePt t="152371" x="1203325" y="3189288"/>
          <p14:tracePt t="152379" x="1211263" y="3181350"/>
          <p14:tracePt t="152387" x="1211263" y="3165475"/>
          <p14:tracePt t="152395" x="1219200" y="3141663"/>
          <p14:tracePt t="152403" x="1235075" y="3125788"/>
          <p14:tracePt t="152411" x="1235075" y="3117850"/>
          <p14:tracePt t="152418" x="1235075" y="3094038"/>
          <p14:tracePt t="152428" x="1235075" y="3086100"/>
          <p14:tracePt t="152435" x="1235075" y="3070225"/>
          <p14:tracePt t="152443" x="1235075" y="3062288"/>
          <p14:tracePt t="152451" x="1227138" y="3054350"/>
          <p14:tracePt t="152460" x="1227138" y="3046413"/>
          <p14:tracePt t="152467" x="1227138" y="3022600"/>
          <p14:tracePt t="152483" x="1219200" y="3006725"/>
          <p14:tracePt t="152492" x="1211263" y="3006725"/>
          <p14:tracePt t="152499" x="1203325" y="2998788"/>
          <p14:tracePt t="152506" x="1195388" y="2990850"/>
          <p14:tracePt t="152515" x="1195388" y="2982913"/>
          <p14:tracePt t="152523" x="1187450" y="2982913"/>
          <p14:tracePt t="152532" x="1179513" y="2982913"/>
          <p14:tracePt t="152538" x="1171575" y="2982913"/>
          <p14:tracePt t="152555" x="1163638" y="2982913"/>
          <p14:tracePt t="152563" x="1155700" y="2982913"/>
          <p14:tracePt t="152571" x="1147763" y="2982913"/>
          <p14:tracePt t="152579" x="1139825" y="2982913"/>
          <p14:tracePt t="152587" x="1131888" y="2982913"/>
          <p14:tracePt t="152594" x="1123950" y="2982913"/>
          <p14:tracePt t="152602" x="1116013" y="2982913"/>
          <p14:tracePt t="152611" x="1108075" y="2982913"/>
          <p14:tracePt t="152618" x="1100138" y="2982913"/>
          <p14:tracePt t="152627" x="1092200" y="2982913"/>
          <p14:tracePt t="152634" x="1084263" y="2982913"/>
          <p14:tracePt t="152643" x="1084263" y="2990850"/>
          <p14:tracePt t="152651" x="1068388" y="2998788"/>
          <p14:tracePt t="152667" x="1060450" y="3006725"/>
          <p14:tracePt t="152677" x="1052513" y="3014663"/>
          <p14:tracePt t="152683" x="1036638" y="3022600"/>
          <p14:tracePt t="152692" x="1028700" y="3030538"/>
          <p14:tracePt t="152707" x="1012825" y="3046413"/>
          <p14:tracePt t="152723" x="1004888" y="3054350"/>
          <p14:tracePt t="152743" x="996950" y="3070225"/>
          <p14:tracePt t="152755" x="996950" y="3078163"/>
          <p14:tracePt t="152763" x="989013" y="3086100"/>
          <p14:tracePt t="152771" x="989013" y="3094038"/>
          <p14:tracePt t="152778" x="989013" y="3101975"/>
          <p14:tracePt t="152786" x="989013" y="3109913"/>
          <p14:tracePt t="152794" x="989013" y="3125788"/>
          <p14:tracePt t="152802" x="989013" y="3141663"/>
          <p14:tracePt t="152811" x="996950" y="3157538"/>
          <p14:tracePt t="152820" x="1004888" y="3165475"/>
          <p14:tracePt t="152827" x="1012825" y="3189288"/>
          <p14:tracePt t="152835" x="1020763" y="3197225"/>
          <p14:tracePt t="152843" x="1028700" y="3197225"/>
          <p14:tracePt t="152851" x="1028700" y="3205163"/>
          <p14:tracePt t="152859" x="1036638" y="3213100"/>
          <p14:tracePt t="152867" x="1044575" y="3213100"/>
          <p14:tracePt t="152883" x="1044575" y="3221038"/>
          <p14:tracePt t="152899" x="1052513" y="3221038"/>
          <p14:tracePt t="153038" x="1060450" y="3221038"/>
          <p14:tracePt t="155435" x="1060450" y="3228975"/>
          <p14:tracePt t="155451" x="1060450" y="3236913"/>
          <p14:tracePt t="155466" x="1060450" y="3244850"/>
          <p14:tracePt t="155483" x="1068388" y="3244850"/>
          <p14:tracePt t="155507" x="1068388" y="3252788"/>
          <p14:tracePt t="155683" x="1076325" y="3252788"/>
          <p14:tracePt t="155699" x="1084263" y="3252788"/>
          <p14:tracePt t="156357" x="1084263" y="3262313"/>
          <p14:tracePt t="156364" x="1084263" y="3270250"/>
          <p14:tracePt t="156372" x="1084263" y="3278188"/>
          <p14:tracePt t="156387" x="1092200" y="3278188"/>
          <p14:tracePt t="156395" x="1092200" y="3286125"/>
          <p14:tracePt t="156595" x="1092200" y="3294063"/>
          <p14:tracePt t="156603" x="1092200" y="3302000"/>
          <p14:tracePt t="156627" x="1092200" y="3309938"/>
          <p14:tracePt t="158371" x="1100138" y="3309938"/>
          <p14:tracePt t="158379" x="1108075" y="3309938"/>
          <p14:tracePt t="158395" x="1116013" y="3302000"/>
          <p14:tracePt t="158419" x="1123950" y="3294063"/>
          <p14:tracePt t="158443" x="1123950" y="3286125"/>
          <p14:tracePt t="158466" x="1131888" y="3286125"/>
          <p14:tracePt t="158475" x="1139825" y="3278188"/>
          <p14:tracePt t="158483" x="1147763" y="3278188"/>
          <p14:tracePt t="158490" x="1147763" y="3270250"/>
          <p14:tracePt t="158499" x="1155700" y="3262313"/>
          <p14:tracePt t="158507" x="1163638" y="3262313"/>
          <p14:tracePt t="158515" x="1179513" y="3252788"/>
          <p14:tracePt t="158523" x="1195388" y="3244850"/>
          <p14:tracePt t="158531" x="1227138" y="3236913"/>
          <p14:tracePt t="158539" x="1235075" y="3236913"/>
          <p14:tracePt t="158547" x="1258888" y="3228975"/>
          <p14:tracePt t="158554" x="1284288" y="3221038"/>
          <p14:tracePt t="158571" x="1308100" y="3205163"/>
          <p14:tracePt t="158587" x="1316038" y="3197225"/>
          <p14:tracePt t="158606" x="1323975" y="3189288"/>
          <p14:tracePt t="158611" x="1323975" y="3181350"/>
          <p14:tracePt t="158626" x="1331913" y="3181350"/>
          <p14:tracePt t="158634" x="1331913" y="3173413"/>
          <p14:tracePt t="158651" x="1331913" y="3165475"/>
          <p14:tracePt t="158989" x="1331913" y="3157538"/>
          <p14:tracePt t="159004" x="1331913" y="3149600"/>
          <p14:tracePt t="159067" x="1331913" y="3141663"/>
          <p14:tracePt t="159090" x="1331913" y="3133725"/>
          <p14:tracePt t="159107" x="1331913" y="3125788"/>
          <p14:tracePt t="159115" x="1339850" y="3117850"/>
          <p14:tracePt t="159133" x="1347788" y="3117850"/>
          <p14:tracePt t="159139" x="1347788" y="3109913"/>
          <p14:tracePt t="159147" x="1347788" y="3101975"/>
          <p14:tracePt t="159202" x="1347788" y="3094038"/>
          <p14:tracePt t="159211" x="1347788" y="3086100"/>
          <p14:tracePt t="159227" x="1347788" y="3078163"/>
          <p14:tracePt t="159244" x="1347788" y="3070225"/>
          <p14:tracePt t="159259" x="1347788" y="3062288"/>
          <p14:tracePt t="159267" x="1347788" y="3054350"/>
          <p14:tracePt t="159274" x="1347788" y="3046413"/>
          <p14:tracePt t="159290" x="1347788" y="3038475"/>
          <p14:tracePt t="159299" x="1347788" y="3030538"/>
          <p14:tracePt t="159316" x="1339850" y="3022600"/>
          <p14:tracePt t="159322" x="1339850" y="3014663"/>
          <p14:tracePt t="159331" x="1339850" y="3006725"/>
          <p14:tracePt t="159339" x="1339850" y="2998788"/>
          <p14:tracePt t="159346" x="1331913" y="2998788"/>
          <p14:tracePt t="159363" x="1331913" y="2990850"/>
          <p14:tracePt t="159371" x="1323975" y="2982913"/>
          <p14:tracePt t="159395" x="1316038" y="2974975"/>
          <p14:tracePt t="159411" x="1308100" y="2974975"/>
          <p14:tracePt t="159451" x="1308100" y="2967038"/>
          <p14:tracePt t="159459" x="1300163" y="2967038"/>
          <p14:tracePt t="159467" x="1292225" y="2959100"/>
          <p14:tracePt t="159475" x="1284288" y="2951163"/>
          <p14:tracePt t="159483" x="1266825" y="2943225"/>
          <p14:tracePt t="159490" x="1258888" y="2927350"/>
          <p14:tracePt t="159499" x="1243013" y="2919413"/>
          <p14:tracePt t="159504" x="1235075" y="2909888"/>
          <p14:tracePt t="159515" x="1227138" y="2901950"/>
          <p14:tracePt t="159522" x="1219200" y="2894013"/>
          <p14:tracePt t="159658" x="1211263" y="2894013"/>
          <p14:tracePt t="161610" x="1203325" y="2894013"/>
          <p14:tracePt t="161618" x="1187450" y="2894013"/>
          <p14:tracePt t="161626" x="1187450" y="2901950"/>
          <p14:tracePt t="161634" x="1179513" y="2901950"/>
          <p14:tracePt t="161643" x="1163638" y="2901950"/>
          <p14:tracePt t="161659" x="1155700" y="2901950"/>
          <p14:tracePt t="161668" x="1155700" y="2909888"/>
          <p14:tracePt t="161699" x="1147763" y="2909888"/>
          <p14:tracePt t="161706" x="1147763" y="2927350"/>
          <p14:tracePt t="161723" x="1147763" y="2951163"/>
          <p14:tracePt t="161730" x="1131888" y="2959100"/>
          <p14:tracePt t="161741" x="1123950" y="2974975"/>
          <p14:tracePt t="161747" x="1123950" y="2998788"/>
          <p14:tracePt t="161755" x="1123950" y="3014663"/>
          <p14:tracePt t="161763" x="1123950" y="3030538"/>
          <p14:tracePt t="161779" x="1123950" y="3046413"/>
          <p14:tracePt t="161795" x="1123950" y="3054350"/>
          <p14:tracePt t="161811" x="1123950" y="3062288"/>
          <p14:tracePt t="161818" x="1123950" y="3070225"/>
          <p14:tracePt t="161827" x="1123950" y="3078163"/>
          <p14:tracePt t="161835" x="1123950" y="3086100"/>
          <p14:tracePt t="161843" x="1123950" y="3094038"/>
          <p14:tracePt t="161851" x="1123950" y="3109913"/>
          <p14:tracePt t="161867" x="1131888" y="3117850"/>
          <p14:tracePt t="161874" x="1131888" y="3133725"/>
          <p14:tracePt t="161995" x="1131888" y="3141663"/>
          <p14:tracePt t="162003" x="1131888" y="3149600"/>
          <p14:tracePt t="162011" x="1131888" y="3157538"/>
          <p14:tracePt t="162034" x="1131888" y="3165475"/>
          <p14:tracePt t="162051" x="1131888" y="3173413"/>
          <p14:tracePt t="162058" x="1131888" y="3181350"/>
          <p14:tracePt t="162067" x="1131888" y="3189288"/>
          <p14:tracePt t="162082" x="1139825" y="3205163"/>
          <p14:tracePt t="162091" x="1139825" y="3213100"/>
          <p14:tracePt t="162099" x="1147763" y="3213100"/>
          <p14:tracePt t="162107" x="1147763" y="3236913"/>
          <p14:tracePt t="162115" x="1155700" y="3244850"/>
          <p14:tracePt t="162122" x="1163638" y="3252788"/>
          <p14:tracePt t="162131" x="1163638" y="3262313"/>
          <p14:tracePt t="162138" x="1171575" y="3278188"/>
          <p14:tracePt t="162154" x="1171575" y="3294063"/>
          <p14:tracePt t="162163" x="1179513" y="3294063"/>
          <p14:tracePt t="162178" x="1187450" y="3302000"/>
          <p14:tracePt t="162194" x="1187450" y="3309938"/>
          <p14:tracePt t="162203" x="1195388" y="3309938"/>
          <p14:tracePt t="162211" x="1195388" y="3317875"/>
          <p14:tracePt t="162243" x="1203325" y="3317875"/>
          <p14:tracePt t="162283" x="1203325" y="3325813"/>
          <p14:tracePt t="162315" x="1203325" y="3333750"/>
          <p14:tracePt t="162323" x="1211263" y="3341688"/>
          <p14:tracePt t="162331" x="1211263" y="3349625"/>
          <p14:tracePt t="162339" x="1211263" y="3357563"/>
          <p14:tracePt t="162346" x="1219200" y="3357563"/>
          <p14:tracePt t="162354" x="1219200" y="3365500"/>
          <p14:tracePt t="162363" x="1219200" y="3373438"/>
          <p14:tracePt t="162371" x="1219200" y="3381375"/>
          <p14:tracePt t="162384" x="1219200" y="3397250"/>
          <p14:tracePt t="162395" x="1219200" y="3413125"/>
          <p14:tracePt t="162403" x="1227138" y="3421063"/>
          <p14:tracePt t="162411" x="1227138" y="3429000"/>
          <p14:tracePt t="162419" x="1227138" y="3436938"/>
          <p14:tracePt t="162427" x="1227138" y="3452813"/>
          <p14:tracePt t="162442" x="1227138" y="3460750"/>
          <p14:tracePt t="162459" x="1219200" y="3484563"/>
          <p14:tracePt t="162475" x="1211263" y="3492500"/>
          <p14:tracePt t="162491" x="1211263" y="3500438"/>
          <p14:tracePt t="162587" x="1203325" y="3500438"/>
          <p14:tracePt t="162595" x="1195388" y="3492500"/>
          <p14:tracePt t="162603" x="1187450" y="3492500"/>
          <p14:tracePt t="162611" x="1171575" y="3484563"/>
          <p14:tracePt t="162619" x="1163638" y="3468688"/>
          <p14:tracePt t="162627" x="1155700" y="3460750"/>
          <p14:tracePt t="162636" x="1147763" y="3452813"/>
          <p14:tracePt t="162642" x="1139825" y="3444875"/>
          <p14:tracePt t="162651" x="1139825" y="3436938"/>
          <p14:tracePt t="162658" x="1131888" y="3421063"/>
          <p14:tracePt t="162667" x="1123950" y="3397250"/>
          <p14:tracePt t="162675" x="1116013" y="3365500"/>
          <p14:tracePt t="162687" x="1084263" y="3317875"/>
          <p14:tracePt t="162691" x="1084263" y="3294063"/>
          <p14:tracePt t="162704" x="1068388" y="3252788"/>
          <p14:tracePt t="162708" x="1036638" y="3236913"/>
          <p14:tracePt t="162715" x="1028700" y="3181350"/>
          <p14:tracePt t="162723" x="1020763" y="3165475"/>
          <p14:tracePt t="162731" x="1004888" y="3117850"/>
          <p14:tracePt t="162739" x="996950" y="3094038"/>
          <p14:tracePt t="162755" x="996950" y="3086100"/>
          <p14:tracePt t="162763" x="996950" y="3078163"/>
          <p14:tracePt t="162771" x="996950" y="3070225"/>
          <p14:tracePt t="162779" x="996950" y="3062288"/>
          <p14:tracePt t="162802" x="996950" y="3054350"/>
          <p14:tracePt t="162811" x="996950" y="3046413"/>
          <p14:tracePt t="162819" x="996950" y="3038475"/>
          <p14:tracePt t="162838" x="996950" y="3022600"/>
          <p14:tracePt t="162843" x="996950" y="3014663"/>
          <p14:tracePt t="162858" x="996950" y="2998788"/>
          <p14:tracePt t="162875" x="989013" y="2990850"/>
          <p14:tracePt t="162884" x="989013" y="2982913"/>
          <p14:tracePt t="162900" x="989013" y="2974975"/>
          <p14:tracePt t="162906" x="989013" y="2967038"/>
          <p14:tracePt t="162915" x="981075" y="2959100"/>
          <p14:tracePt t="162934" x="981075" y="2951163"/>
          <p14:tracePt t="162945" x="973138" y="2943225"/>
          <p14:tracePt t="162955" x="965200" y="2927350"/>
          <p14:tracePt t="162971" x="957263" y="2919413"/>
          <p14:tracePt t="162978" x="957263" y="2909888"/>
          <p14:tracePt t="162991" x="949325" y="2901950"/>
          <p14:tracePt t="162995" x="941388" y="2901950"/>
          <p14:tracePt t="163003" x="941388" y="2894013"/>
          <p14:tracePt t="163011" x="933450" y="2894013"/>
          <p14:tracePt t="163027" x="925513" y="2878138"/>
          <p14:tracePt t="163036" x="917575" y="2878138"/>
          <p14:tracePt t="163043" x="908050" y="2870200"/>
          <p14:tracePt t="163053" x="892175" y="2862263"/>
          <p14:tracePt t="163059" x="868363" y="2846388"/>
          <p14:tracePt t="163067" x="852488" y="2814638"/>
          <p14:tracePt t="163074" x="804863" y="2798763"/>
          <p14:tracePt t="163084" x="749300" y="2767013"/>
          <p14:tracePt t="163091" x="741363" y="2743200"/>
          <p14:tracePt t="163100" x="725488" y="2727325"/>
          <p14:tracePt t="163107" x="717550" y="2719388"/>
          <p14:tracePt t="163115" x="709613" y="2687638"/>
          <p14:tracePt t="163123" x="701675" y="2679700"/>
          <p14:tracePt t="163131" x="701675" y="2671763"/>
          <p14:tracePt t="163143" x="701675" y="2663825"/>
          <p14:tracePt t="163146" x="701675" y="2655888"/>
          <p14:tracePt t="163156" x="701675" y="2647950"/>
          <p14:tracePt t="163163" x="701675" y="2640013"/>
          <p14:tracePt t="163178" x="701675" y="2632075"/>
          <p14:tracePt t="163186" x="701675" y="2624138"/>
          <p14:tracePt t="163202" x="701675" y="2616200"/>
          <p14:tracePt t="163211" x="701675" y="2608263"/>
          <p14:tracePt t="163227" x="701675" y="2592388"/>
          <p14:tracePt t="163243" x="701675" y="2584450"/>
          <p14:tracePt t="163250" x="701675" y="2576513"/>
          <p14:tracePt t="163259" x="701675" y="2551113"/>
          <p14:tracePt t="163268" x="701675" y="2543175"/>
          <p14:tracePt t="163275" x="709613" y="2535238"/>
          <p14:tracePt t="163284" x="709613" y="2527300"/>
          <p14:tracePt t="163291" x="709613" y="2519363"/>
          <p14:tracePt t="163299" x="709613" y="2511425"/>
          <p14:tracePt t="163603" x="709613" y="2519363"/>
          <p14:tracePt t="163611" x="709613" y="2527300"/>
          <p14:tracePt t="163619" x="709613" y="2535238"/>
          <p14:tracePt t="163626" x="709613" y="2543175"/>
          <p14:tracePt t="163635" x="709613" y="2551113"/>
          <p14:tracePt t="163643" x="709613" y="2566988"/>
          <p14:tracePt t="163651" x="709613" y="2592388"/>
          <p14:tracePt t="163659" x="709613" y="2624138"/>
          <p14:tracePt t="163668" x="725488" y="2640013"/>
          <p14:tracePt t="163674" x="733425" y="2687638"/>
          <p14:tracePt t="163683" x="749300" y="2751138"/>
          <p14:tracePt t="163691" x="749300" y="2774950"/>
          <p14:tracePt t="163700" x="749300" y="2846388"/>
          <p14:tracePt t="163706" x="757238" y="2878138"/>
          <p14:tracePt t="163715" x="757238" y="2927350"/>
          <p14:tracePt t="163722" x="765175" y="2951163"/>
          <p14:tracePt t="163730" x="765175" y="2959100"/>
          <p14:tracePt t="163738" x="765175" y="2974975"/>
          <p14:tracePt t="163746" x="765175" y="2982913"/>
          <p14:tracePt t="163762" x="765175" y="2998788"/>
          <p14:tracePt t="163770" x="765175" y="3006725"/>
          <p14:tracePt t="163779" x="765175" y="3014663"/>
          <p14:tracePt t="163786" x="757238" y="3030538"/>
          <p14:tracePt t="163794" x="749300" y="3046413"/>
          <p14:tracePt t="163802" x="741363" y="3078163"/>
          <p14:tracePt t="163810" x="733425" y="3086100"/>
          <p14:tracePt t="163818" x="725488" y="3101975"/>
          <p14:tracePt t="163826" x="717550" y="3101975"/>
          <p14:tracePt t="163835" x="717550" y="3117850"/>
          <p14:tracePt t="163842" x="717550" y="3141663"/>
          <p14:tracePt t="163851" x="701675" y="3141663"/>
          <p14:tracePt t="163858" x="701675" y="3157538"/>
          <p14:tracePt t="163874" x="701675" y="3165475"/>
          <p14:tracePt t="163995" x="701675" y="3141663"/>
          <p14:tracePt t="164003" x="701675" y="3133725"/>
          <p14:tracePt t="164011" x="701675" y="3070225"/>
          <p14:tracePt t="164020" x="701675" y="3014663"/>
          <p14:tracePt t="164026" x="701675" y="2998788"/>
          <p14:tracePt t="164035" x="701675" y="2982913"/>
          <p14:tracePt t="164043" x="701675" y="2959100"/>
          <p14:tracePt t="164051" x="701675" y="2951163"/>
          <p14:tracePt t="164058" x="701675" y="2927350"/>
          <p14:tracePt t="164067" x="701675" y="2901950"/>
          <p14:tracePt t="164075" x="701675" y="2886075"/>
          <p14:tracePt t="164083" x="701675" y="2870200"/>
          <p14:tracePt t="164090" x="701675" y="2822575"/>
          <p14:tracePt t="164100" x="701675" y="2759075"/>
          <p14:tracePt t="164106" x="701675" y="2655888"/>
          <p14:tracePt t="164116" x="701675" y="2566988"/>
          <p14:tracePt t="164123" x="701675" y="2471738"/>
          <p14:tracePt t="164131" x="693738" y="2400300"/>
          <p14:tracePt t="164139" x="677863" y="2312988"/>
          <p14:tracePt t="164148" x="654050" y="2273300"/>
          <p14:tracePt t="164155" x="646113" y="2257425"/>
          <p14:tracePt t="164163" x="646113" y="2249488"/>
          <p14:tracePt t="164171" x="638175" y="2224088"/>
          <p14:tracePt t="164179" x="630238" y="2224088"/>
          <p14:tracePt t="164187" x="630238" y="2216150"/>
          <p14:tracePt t="164195" x="630238" y="2208213"/>
          <p14:tracePt t="164199" x="630238" y="2200275"/>
          <p14:tracePt t="164210" x="630238" y="2184400"/>
          <p14:tracePt t="164227" x="630238" y="2176463"/>
          <p14:tracePt t="164235" x="630238" y="2168525"/>
          <p14:tracePt t="164243" x="630238" y="2160588"/>
          <p14:tracePt t="164251" x="622300" y="2160588"/>
          <p14:tracePt t="164258" x="622300" y="2152650"/>
          <p14:tracePt t="164283" x="622300" y="2144713"/>
          <p14:tracePt t="164291" x="622300" y="2136775"/>
          <p14:tracePt t="164300" x="622300" y="2128838"/>
          <p14:tracePt t="164317" x="622300" y="2120900"/>
          <p14:tracePt t="164323" x="622300" y="2112963"/>
          <p14:tracePt t="164331" x="622300" y="2105025"/>
          <p14:tracePt t="164339" x="622300" y="2097088"/>
          <p14:tracePt t="164356" x="622300" y="2089150"/>
          <p14:tracePt t="164595" x="622300" y="2097088"/>
          <p14:tracePt t="164603" x="622300" y="2105025"/>
          <p14:tracePt t="164611" x="622300" y="2112963"/>
          <p14:tracePt t="164619" x="622300" y="2120900"/>
          <p14:tracePt t="164635" x="622300" y="2136775"/>
          <p14:tracePt t="164643" x="622300" y="2144713"/>
          <p14:tracePt t="164667" x="622300" y="2152650"/>
          <p14:tracePt t="164852" x="622300" y="2144713"/>
          <p14:tracePt t="164859" x="622300" y="2136775"/>
          <p14:tracePt t="164867" x="622300" y="2128838"/>
          <p14:tracePt t="164995" x="622300" y="2136775"/>
          <p14:tracePt t="165004" x="622300" y="2152650"/>
          <p14:tracePt t="165011" x="622300" y="2160588"/>
          <p14:tracePt t="165019" x="622300" y="2184400"/>
          <p14:tracePt t="165027" x="622300" y="2200275"/>
          <p14:tracePt t="165035" x="622300" y="2208213"/>
          <p14:tracePt t="165043" x="622300" y="2233613"/>
          <p14:tracePt t="165051" x="622300" y="2249488"/>
          <p14:tracePt t="165059" x="622300" y="2265363"/>
          <p14:tracePt t="165068" x="622300" y="2273300"/>
          <p14:tracePt t="165075" x="622300" y="2289175"/>
          <p14:tracePt t="165082" x="622300" y="2305050"/>
          <p14:tracePt t="165091" x="622300" y="2360613"/>
          <p14:tracePt t="165099" x="630238" y="2376488"/>
          <p14:tracePt t="165111" x="630238" y="2384425"/>
          <p14:tracePt t="165187" x="630238" y="2368550"/>
          <p14:tracePt t="165195" x="630238" y="2352675"/>
          <p14:tracePt t="165202" x="630238" y="2336800"/>
          <p14:tracePt t="165211" x="630238" y="2320925"/>
          <p14:tracePt t="165218" x="630238" y="2312988"/>
          <p14:tracePt t="165227" x="630238" y="2297113"/>
          <p14:tracePt t="165234" x="630238" y="2281238"/>
          <p14:tracePt t="165243" x="630238" y="2257425"/>
          <p14:tracePt t="165251" x="630238" y="2224088"/>
          <p14:tracePt t="165267" x="638175" y="2200275"/>
          <p14:tracePt t="165273" x="638175" y="2152650"/>
          <p14:tracePt t="165275" x="638175" y="2136775"/>
          <p14:tracePt t="165283" x="638175" y="2128838"/>
          <p14:tracePt t="165291" x="638175" y="2120900"/>
          <p14:tracePt t="165371" x="630238" y="2120900"/>
          <p14:tracePt t="165379" x="622300" y="2136775"/>
          <p14:tracePt t="165387" x="622300" y="2160588"/>
          <p14:tracePt t="165394" x="614363" y="2176463"/>
          <p14:tracePt t="165404" x="606425" y="2200275"/>
          <p14:tracePt t="165411" x="606425" y="2233613"/>
          <p14:tracePt t="165419" x="606425" y="2273300"/>
          <p14:tracePt t="165427" x="606425" y="2328863"/>
          <p14:tracePt t="165435" x="606425" y="2344738"/>
          <p14:tracePt t="165443" x="622300" y="2392363"/>
          <p14:tracePt t="165451" x="630238" y="2400300"/>
          <p14:tracePt t="165461" x="646113" y="2416175"/>
          <p14:tracePt t="165467" x="646113" y="2424113"/>
          <p14:tracePt t="165483" x="654050" y="2432050"/>
          <p14:tracePt t="165491" x="661988" y="2432050"/>
          <p14:tracePt t="165499" x="669925" y="2439988"/>
          <p14:tracePt t="165507" x="677863" y="2439988"/>
          <p14:tracePt t="165516" x="685800" y="2439988"/>
          <p14:tracePt t="165523" x="717550" y="2439988"/>
          <p14:tracePt t="165532" x="733425" y="2439988"/>
          <p14:tracePt t="165539" x="812800" y="2447925"/>
          <p14:tracePt t="165548" x="828675" y="2447925"/>
          <p14:tracePt t="165554" x="917575" y="2455863"/>
          <p14:tracePt t="165563" x="973138" y="2455863"/>
          <p14:tracePt t="165571" x="1068388" y="2455863"/>
          <p14:tracePt t="165579" x="1108075" y="2455863"/>
          <p14:tracePt t="165599" x="1258888" y="2455863"/>
          <p14:tracePt t="165603" x="1331913" y="2455863"/>
          <p14:tracePt t="165610" x="1355725" y="2455863"/>
          <p14:tracePt t="165619" x="1379538" y="2455863"/>
          <p14:tracePt t="165627" x="1419225" y="2455863"/>
          <p14:tracePt t="165635" x="1466850" y="2455863"/>
          <p14:tracePt t="165642" x="1506538" y="2447925"/>
          <p14:tracePt t="165650" x="1522413" y="2447925"/>
          <p14:tracePt t="165660" x="1546225" y="2432050"/>
          <p14:tracePt t="165674" x="1570038" y="2408238"/>
          <p14:tracePt t="165677" x="1585913" y="2384425"/>
          <p14:tracePt t="165683" x="1641475" y="2368550"/>
          <p14:tracePt t="165692" x="1682750" y="2312988"/>
          <p14:tracePt t="165698" x="1762125" y="2265363"/>
          <p14:tracePt t="165706" x="1793875" y="2249488"/>
          <p14:tracePt t="165715" x="1825625" y="2233613"/>
          <p14:tracePt t="165722" x="1873250" y="2216150"/>
          <p14:tracePt t="165731" x="1881188" y="2208213"/>
          <p14:tracePt t="165739" x="1889125" y="2192338"/>
          <p14:tracePt t="165747" x="1905000" y="2184400"/>
          <p14:tracePt t="165754" x="1912938" y="2168525"/>
          <p14:tracePt t="165762" x="1920875" y="2160588"/>
          <p14:tracePt t="165771" x="1928813" y="2152650"/>
          <p14:tracePt t="165778" x="1936750" y="2128838"/>
          <p14:tracePt t="165787" x="1936750" y="2120900"/>
          <p14:tracePt t="165795" x="1944688" y="2089150"/>
          <p14:tracePt t="165803" x="1944688" y="2049463"/>
          <p14:tracePt t="165810" x="1944688" y="1993900"/>
          <p14:tracePt t="165819" x="1944688" y="1985963"/>
          <p14:tracePt t="165827" x="1944688" y="1938338"/>
          <p14:tracePt t="165835" x="1944688" y="1890713"/>
          <p14:tracePt t="165843" x="1944688" y="1849438"/>
          <p14:tracePt t="165851" x="1944688" y="1833563"/>
          <p14:tracePt t="165859" x="1936750" y="1809750"/>
          <p14:tracePt t="165867" x="1920875" y="1801813"/>
          <p14:tracePt t="165875" x="1912938" y="1778000"/>
          <p14:tracePt t="165883" x="1897063" y="1770063"/>
          <p14:tracePt t="165891" x="1881188" y="1762125"/>
          <p14:tracePt t="165899" x="1873250" y="1746250"/>
          <p14:tracePt t="165906" x="1857375" y="1738313"/>
          <p14:tracePt t="165915" x="1841500" y="1722438"/>
          <p14:tracePt t="165923" x="1833563" y="1714500"/>
          <p14:tracePt t="165931" x="1817688" y="1714500"/>
          <p14:tracePt t="165939" x="1809750" y="1706563"/>
          <p14:tracePt t="165948" x="1785938" y="1706563"/>
          <p14:tracePt t="165955" x="1778000" y="1706563"/>
          <p14:tracePt t="165962" x="1706563" y="1706563"/>
          <p14:tracePt t="165970" x="1658938" y="1706563"/>
          <p14:tracePt t="165978" x="1593850" y="1706563"/>
          <p14:tracePt t="165987" x="1482725" y="1706563"/>
          <p14:tracePt t="165995" x="1403350" y="1706563"/>
          <p14:tracePt t="166003" x="1308100" y="1706563"/>
          <p14:tracePt t="166010" x="1235075" y="1706563"/>
          <p14:tracePt t="166018" x="1116013" y="1706563"/>
          <p14:tracePt t="166027" x="1084263" y="1714500"/>
          <p14:tracePt t="166035" x="1036638" y="1714500"/>
          <p14:tracePt t="166043" x="1028700" y="1714500"/>
          <p14:tracePt t="166050" x="1020763" y="1722438"/>
          <p14:tracePt t="166058" x="1012825" y="1730375"/>
          <p14:tracePt t="166067" x="1004888" y="1730375"/>
          <p14:tracePt t="166075" x="996950" y="1746250"/>
          <p14:tracePt t="166083" x="989013" y="1754188"/>
          <p14:tracePt t="166091" x="965200" y="1762125"/>
          <p14:tracePt t="166098" x="941388" y="1785938"/>
          <p14:tracePt t="166106" x="925513" y="1793875"/>
          <p14:tracePt t="166114" x="900113" y="1809750"/>
          <p14:tracePt t="166122" x="876300" y="1817688"/>
          <p14:tracePt t="166131" x="860425" y="1833563"/>
          <p14:tracePt t="166139" x="852488" y="1833563"/>
          <p14:tracePt t="166148" x="844550" y="1841500"/>
          <p14:tracePt t="166162" x="836613" y="1841500"/>
          <p14:tracePt t="166171" x="836613" y="1849438"/>
          <p14:tracePt t="166179" x="828675" y="1849438"/>
          <p14:tracePt t="166187" x="828675" y="1857375"/>
          <p14:tracePt t="166202" x="820738" y="1865313"/>
          <p14:tracePt t="166210" x="812800" y="1881188"/>
          <p14:tracePt t="166218" x="804863" y="1890713"/>
          <p14:tracePt t="166227" x="796925" y="1906588"/>
          <p14:tracePt t="166235" x="796925" y="1930400"/>
          <p14:tracePt t="166242" x="781050" y="1954213"/>
          <p14:tracePt t="166250" x="773113" y="1962150"/>
          <p14:tracePt t="166258" x="765175" y="1978025"/>
          <p14:tracePt t="166271" x="757238" y="1978025"/>
          <p14:tracePt t="166275" x="757238" y="1985963"/>
          <p14:tracePt t="166283" x="757238" y="1993900"/>
          <p14:tracePt t="166300" x="757238" y="2009775"/>
          <p14:tracePt t="166307" x="757238" y="2025650"/>
          <p14:tracePt t="166316" x="765175" y="2073275"/>
          <p14:tracePt t="166319" x="773113" y="2089150"/>
          <p14:tracePt t="166331" x="788988" y="2136775"/>
          <p14:tracePt t="166339" x="804863" y="2192338"/>
          <p14:tracePt t="166349" x="820738" y="2224088"/>
          <p14:tracePt t="166355" x="836613" y="2241550"/>
          <p14:tracePt t="166364" x="844550" y="2257425"/>
          <p14:tracePt t="166370" x="852488" y="2273300"/>
          <p14:tracePt t="166379" x="884238" y="2281238"/>
          <p14:tracePt t="166387" x="900113" y="2281238"/>
          <p14:tracePt t="166402" x="925513" y="2289175"/>
          <p14:tracePt t="166412" x="933450" y="2297113"/>
          <p14:tracePt t="166419" x="949325" y="2297113"/>
          <p14:tracePt t="166427" x="981075" y="2312988"/>
          <p14:tracePt t="166435" x="996950" y="2312988"/>
          <p14:tracePt t="166443" x="1036638" y="2320925"/>
          <p14:tracePt t="166451" x="1092200" y="2328863"/>
          <p14:tracePt t="166459" x="1108075" y="2336800"/>
          <p14:tracePt t="166471" x="1147763" y="2336800"/>
          <p14:tracePt t="166474" x="1171575" y="2344738"/>
          <p14:tracePt t="166482" x="1187450" y="2344738"/>
          <p14:tracePt t="166490" x="1203325" y="2344738"/>
          <p14:tracePt t="166499" x="1250950" y="2344738"/>
          <p14:tracePt t="166506" x="1284288" y="2344738"/>
          <p14:tracePt t="166514" x="1331913" y="2352675"/>
          <p14:tracePt t="166523" x="1411288" y="2352675"/>
          <p14:tracePt t="166532" x="1530350" y="2352675"/>
          <p14:tracePt t="166538" x="1633538" y="2352675"/>
          <p14:tracePt t="166548" x="1658938" y="2352675"/>
          <p14:tracePt t="166554" x="1730375" y="2336800"/>
          <p14:tracePt t="166564" x="1770063" y="2336800"/>
          <p14:tracePt t="166571" x="1825625" y="2320925"/>
          <p14:tracePt t="166579" x="1841500" y="2305050"/>
          <p14:tracePt t="166587" x="1865313" y="2297113"/>
          <p14:tracePt t="166598" x="1873250" y="2289175"/>
          <p14:tracePt t="166602" x="1881188" y="2281238"/>
          <p14:tracePt t="166611" x="1889125" y="2281238"/>
          <p14:tracePt t="166623" x="1897063" y="2273300"/>
          <p14:tracePt t="166627" x="1905000" y="2265363"/>
          <p14:tracePt t="166635" x="1912938" y="2257425"/>
          <p14:tracePt t="166643" x="1912938" y="2249488"/>
          <p14:tracePt t="166651" x="1912938" y="2224088"/>
          <p14:tracePt t="166659" x="1912938" y="2208213"/>
          <p14:tracePt t="166667" x="1912938" y="2192338"/>
          <p14:tracePt t="166675" x="1912938" y="2144713"/>
          <p14:tracePt t="166683" x="1912938" y="2128838"/>
          <p14:tracePt t="166691" x="1912938" y="2112963"/>
          <p14:tracePt t="166699" x="1912938" y="2089150"/>
          <p14:tracePt t="166706" x="1905000" y="2057400"/>
          <p14:tracePt t="166714" x="1897063" y="2009775"/>
          <p14:tracePt t="166723" x="1873250" y="1985963"/>
          <p14:tracePt t="166730" x="1865313" y="1962150"/>
          <p14:tracePt t="166739" x="1849438" y="1954213"/>
          <p14:tracePt t="166748" x="1841500" y="1938338"/>
          <p14:tracePt t="166754" x="1801813" y="1938338"/>
          <p14:tracePt t="166764" x="1785938" y="1922463"/>
          <p14:tracePt t="166774" x="1754188" y="1914525"/>
          <p14:tracePt t="166779" x="1746250" y="1906588"/>
          <p14:tracePt t="166786" x="1722438" y="1890713"/>
          <p14:tracePt t="166794" x="1698625" y="1881188"/>
          <p14:tracePt t="166803" x="1682750" y="1881188"/>
          <p14:tracePt t="166811" x="1658938" y="1881188"/>
          <p14:tracePt t="166819" x="1641475" y="1881188"/>
          <p14:tracePt t="166826" x="1625600" y="1881188"/>
          <p14:tracePt t="166835" x="1617663" y="1881188"/>
          <p14:tracePt t="166843" x="1601788" y="1881188"/>
          <p14:tracePt t="166851" x="1577975" y="1890713"/>
          <p14:tracePt t="166860" x="1554163" y="1898650"/>
          <p14:tracePt t="166867" x="1538288" y="1898650"/>
          <p14:tracePt t="166875" x="1474788" y="1898650"/>
          <p14:tracePt t="166882" x="1419225" y="1906588"/>
          <p14:tracePt t="166890" x="1387475" y="1906588"/>
          <p14:tracePt t="166898" x="1339850" y="1906588"/>
          <p14:tracePt t="166906" x="1284288" y="1922463"/>
          <p14:tracePt t="166914" x="1250950" y="1954213"/>
          <p14:tracePt t="166927" x="1203325" y="1962150"/>
          <p14:tracePt t="166930" x="1147763" y="1978025"/>
          <p14:tracePt t="166939" x="1108075" y="1993900"/>
          <p14:tracePt t="166948" x="1084263" y="2033588"/>
          <p14:tracePt t="166955" x="1028700" y="2081213"/>
          <p14:tracePt t="166963" x="1012825" y="2112963"/>
          <p14:tracePt t="166971" x="996950" y="2128838"/>
          <p14:tracePt t="166979" x="981075" y="2176463"/>
          <p14:tracePt t="166987" x="973138" y="2200275"/>
          <p14:tracePt t="166994" x="965200" y="2208213"/>
          <p14:tracePt t="167003" x="965200" y="2216150"/>
          <p14:tracePt t="167010" x="957263" y="2224088"/>
          <p14:tracePt t="167019" x="957263" y="2233613"/>
          <p14:tracePt t="167035" x="957263" y="2249488"/>
          <p14:tracePt t="167043" x="957263" y="2257425"/>
          <p14:tracePt t="167058" x="965200" y="2305050"/>
          <p14:tracePt t="167067" x="973138" y="2320925"/>
          <p14:tracePt t="167075" x="1020763" y="2344738"/>
          <p14:tracePt t="167083" x="1052513" y="2400300"/>
          <p14:tracePt t="167091" x="1092200" y="2424113"/>
          <p14:tracePt t="167099" x="1179513" y="2439988"/>
          <p14:tracePt t="167107" x="1274763" y="2455863"/>
          <p14:tracePt t="167116" x="1387475" y="2479675"/>
          <p14:tracePt t="167123" x="1530350" y="2487613"/>
          <p14:tracePt t="167130" x="1625600" y="2487613"/>
          <p14:tracePt t="167139" x="1738313" y="2487613"/>
          <p14:tracePt t="167147" x="1817688" y="2487613"/>
          <p14:tracePt t="167155" x="1881188" y="2487613"/>
          <p14:tracePt t="167164" x="1928813" y="2487613"/>
          <p14:tracePt t="167170" x="1984375" y="2471738"/>
          <p14:tracePt t="167180" x="2008188" y="2416175"/>
          <p14:tracePt t="167187" x="2033588" y="2376488"/>
          <p14:tracePt t="167195" x="2041525" y="2360613"/>
          <p14:tracePt t="167203" x="2081213" y="2281238"/>
          <p14:tracePt t="167211" x="2089150" y="2184400"/>
          <p14:tracePt t="167219" x="2089150" y="2081213"/>
          <p14:tracePt t="167226" x="2089150" y="1906588"/>
          <p14:tracePt t="167235" x="2097088" y="1841500"/>
          <p14:tracePt t="167242" x="2105025" y="1762125"/>
          <p14:tracePt t="167251" x="2105025" y="1706563"/>
          <p14:tracePt t="167258" x="2105025" y="1674813"/>
          <p14:tracePt t="167269" x="2105025" y="1666875"/>
          <p14:tracePt t="167274" x="2105025" y="1643063"/>
          <p14:tracePt t="167282" x="2105025" y="1611313"/>
          <p14:tracePt t="167290" x="2097088" y="1595438"/>
          <p14:tracePt t="167300" x="2081213" y="1579563"/>
          <p14:tracePt t="167307" x="2073275" y="1563688"/>
          <p14:tracePt t="167316" x="2065338" y="1555750"/>
          <p14:tracePt t="167323" x="2041525" y="1538288"/>
          <p14:tracePt t="167330" x="2033588" y="1530350"/>
          <p14:tracePt t="167339" x="2025650" y="1530350"/>
          <p14:tracePt t="167347" x="2008188" y="1522413"/>
          <p14:tracePt t="167355" x="1992313" y="1522413"/>
          <p14:tracePt t="167364" x="1984375" y="1522413"/>
          <p14:tracePt t="167370" x="1968500" y="1522413"/>
          <p14:tracePt t="167378" x="1952625" y="1522413"/>
          <p14:tracePt t="167386" x="1928813" y="1522413"/>
          <p14:tracePt t="167394" x="1912938" y="1538288"/>
          <p14:tracePt t="167403" x="1897063" y="1555750"/>
          <p14:tracePt t="167411" x="1865313" y="1579563"/>
          <p14:tracePt t="167419" x="1841500" y="1635125"/>
          <p14:tracePt t="167427" x="1833563" y="1651000"/>
          <p14:tracePt t="167435" x="1801813" y="1674813"/>
          <p14:tracePt t="167443" x="1785938" y="1698625"/>
          <p14:tracePt t="167451" x="1762125" y="1714500"/>
          <p14:tracePt t="167460" x="1754188" y="1738313"/>
          <p14:tracePt t="167467" x="1738313" y="1762125"/>
          <p14:tracePt t="167474" x="1730375" y="1770063"/>
          <p14:tracePt t="167483" x="1722438" y="1785938"/>
          <p14:tracePt t="167490" x="1722438" y="1793875"/>
          <p14:tracePt t="167499" x="1714500" y="1801813"/>
          <p14:tracePt t="167506" x="1714500" y="1849438"/>
          <p14:tracePt t="167515" x="1706563" y="1898650"/>
          <p14:tracePt t="167523" x="1706563" y="1962150"/>
          <p14:tracePt t="167532" x="1706563" y="2041525"/>
          <p14:tracePt t="167539" x="1706563" y="2120900"/>
          <p14:tracePt t="167547" x="1706563" y="2216150"/>
          <p14:tracePt t="167554" x="1706563" y="2297113"/>
          <p14:tracePt t="167564" x="1714500" y="2352675"/>
          <p14:tracePt t="167570" x="1738313" y="2416175"/>
          <p14:tracePt t="167580" x="1770063" y="2439988"/>
          <p14:tracePt t="167587" x="1785938" y="2447925"/>
          <p14:tracePt t="167599" x="1825625" y="2463800"/>
          <p14:tracePt t="167603" x="1881188" y="2471738"/>
          <p14:tracePt t="167611" x="1912938" y="2479675"/>
          <p14:tracePt t="167619" x="1992313" y="2479675"/>
          <p14:tracePt t="167627" x="2017713" y="2487613"/>
          <p14:tracePt t="167635" x="2049463" y="2487613"/>
          <p14:tracePt t="167643" x="2089150" y="2487613"/>
          <p14:tracePt t="167651" x="2144713" y="2487613"/>
          <p14:tracePt t="167659" x="2208213" y="2495550"/>
          <p14:tracePt t="167667" x="2319338" y="2495550"/>
          <p14:tracePt t="167675" x="2463800" y="2495550"/>
          <p14:tracePt t="167682" x="2630488" y="2479675"/>
          <p14:tracePt t="167691" x="2767013" y="2455863"/>
          <p14:tracePt t="167699" x="2941638" y="2424113"/>
          <p14:tracePt t="167706" x="3100388" y="2257425"/>
          <p14:tracePt t="167716" x="3181350" y="2208213"/>
          <p14:tracePt t="167722" x="3244850" y="2160588"/>
          <p14:tracePt t="167731" x="3252788" y="2136775"/>
          <p14:tracePt t="167739" x="3268663" y="2120900"/>
          <p14:tracePt t="167747" x="3276600" y="2105025"/>
          <p14:tracePt t="167758" x="3276600" y="2081213"/>
          <p14:tracePt t="167771" x="3268663" y="2065338"/>
          <p14:tracePt t="167779" x="3260725" y="2049463"/>
          <p14:tracePt t="167787" x="3236913" y="2033588"/>
          <p14:tracePt t="167796" x="3213100" y="2017713"/>
          <p14:tracePt t="167803" x="3205163" y="2009775"/>
          <p14:tracePt t="167811" x="3157538" y="1993900"/>
          <p14:tracePt t="167819" x="3076575" y="1978025"/>
          <p14:tracePt t="167827" x="3005138" y="1962150"/>
          <p14:tracePt t="167830" x="2878138" y="1962150"/>
          <p14:tracePt t="167843" x="2717800" y="1946275"/>
          <p14:tracePt t="167851" x="2606675" y="1954213"/>
          <p14:tracePt t="167859" x="2479675" y="1954213"/>
          <p14:tracePt t="167868" x="2279650" y="1954213"/>
          <p14:tracePt t="167878" x="2081213" y="1954213"/>
          <p14:tracePt t="167884" x="1905000" y="1946275"/>
          <p14:tracePt t="167891" x="1706563" y="1954213"/>
          <p14:tracePt t="167899" x="1641475" y="1954213"/>
          <p14:tracePt t="167906" x="1562100" y="1962150"/>
          <p14:tracePt t="167915" x="1538288" y="1970088"/>
          <p14:tracePt t="167931" x="1530350" y="1978025"/>
          <p14:tracePt t="167939" x="1522413" y="1985963"/>
          <p14:tracePt t="167946" x="1522413" y="1993900"/>
          <p14:tracePt t="167955" x="1514475" y="2009775"/>
          <p14:tracePt t="167963" x="1506538" y="2017713"/>
          <p14:tracePt t="167971" x="1498600" y="2025650"/>
          <p14:tracePt t="167983" x="1482725" y="2041525"/>
          <p14:tracePt t="167987" x="1435100" y="2057400"/>
          <p14:tracePt t="167995" x="1403350" y="2073275"/>
          <p14:tracePt t="168003" x="1355725" y="2089150"/>
          <p14:tracePt t="168011" x="1300163" y="2105025"/>
          <p14:tracePt t="168020" x="1284288" y="2136775"/>
          <p14:tracePt t="168027" x="1235075" y="2176463"/>
          <p14:tracePt t="168035" x="1219200" y="2184400"/>
          <p14:tracePt t="168043" x="1219200" y="2192338"/>
          <p14:tracePt t="168058" x="1219200" y="2200275"/>
          <p14:tracePt t="168067" x="1219200" y="2208213"/>
          <p14:tracePt t="168074" x="1227138" y="2208213"/>
          <p14:tracePt t="168082" x="1235075" y="2208213"/>
          <p14:tracePt t="168091" x="1243013" y="2208213"/>
          <p14:tracePt t="168099" x="1258888" y="2208213"/>
          <p14:tracePt t="168107" x="1316038" y="2192338"/>
          <p14:tracePt t="168115" x="1411288" y="2160588"/>
          <p14:tracePt t="168123" x="1482725" y="2136775"/>
          <p14:tracePt t="168138" x="1617663" y="2081213"/>
          <p14:tracePt t="168141" x="1682750" y="2049463"/>
          <p14:tracePt t="168148" x="1825625" y="1993900"/>
          <p14:tracePt t="168155" x="1968500" y="1930400"/>
          <p14:tracePt t="168163" x="2065338" y="1922463"/>
          <p14:tracePt t="168171" x="2112963" y="1898650"/>
          <p14:tracePt t="168180" x="2120900" y="1890713"/>
          <p14:tracePt t="168187" x="2136775" y="1890713"/>
          <p14:tracePt t="168196" x="2136775" y="1881188"/>
          <p14:tracePt t="168219" x="2136775" y="1873250"/>
          <p14:tracePt t="168242" x="2136775" y="1865313"/>
          <p14:tracePt t="168250" x="2136775" y="1857375"/>
          <p14:tracePt t="168258" x="2136775" y="1849438"/>
          <p14:tracePt t="168267" x="2128838" y="1833563"/>
          <p14:tracePt t="168274" x="2120900" y="1825625"/>
          <p14:tracePt t="168287" x="2112963" y="1809750"/>
          <p14:tracePt t="168291" x="2105025" y="1801813"/>
          <p14:tracePt t="168298" x="2097088" y="1801813"/>
          <p14:tracePt t="168306" x="2081213" y="1793875"/>
          <p14:tracePt t="168323" x="2065338" y="1793875"/>
          <p14:tracePt t="168404" x="2065338" y="1817688"/>
          <p14:tracePt t="168411" x="2065338" y="1833563"/>
          <p14:tracePt t="168419" x="2081213" y="1841500"/>
          <p14:tracePt t="168427" x="2097088" y="1873250"/>
          <p14:tracePt t="168440" x="2152650" y="1881188"/>
          <p14:tracePt t="168442" x="2224088" y="1914525"/>
          <p14:tracePt t="168450" x="2327275" y="1922463"/>
          <p14:tracePt t="168458" x="2511425" y="1954213"/>
          <p14:tracePt t="168467" x="2662238" y="1954213"/>
          <p14:tracePt t="168475" x="2925763" y="1970088"/>
          <p14:tracePt t="168483" x="3252788" y="1970088"/>
          <p14:tracePt t="168490" x="3532188" y="1970088"/>
          <p14:tracePt t="168498" x="3833813" y="1970088"/>
          <p14:tracePt t="168507" x="4121150" y="1970088"/>
          <p14:tracePt t="168515" x="4376738" y="1922463"/>
          <p14:tracePt t="168522" x="4679950" y="1914525"/>
          <p14:tracePt t="168531" x="4959350" y="1914525"/>
          <p14:tracePt t="168539" x="5165725" y="1898650"/>
          <p14:tracePt t="168547" x="5381625" y="1890713"/>
          <p14:tracePt t="168555" x="5540375" y="1890713"/>
          <p14:tracePt t="168563" x="5651500" y="1890713"/>
          <p14:tracePt t="168570" x="5780088" y="1890713"/>
          <p14:tracePt t="168581" x="5867400" y="1890713"/>
          <p14:tracePt t="168587" x="5962650" y="1890713"/>
          <p14:tracePt t="168598" x="6034088" y="1890713"/>
          <p14:tracePt t="168603" x="6122988" y="1873250"/>
          <p14:tracePt t="168613" x="6186488" y="1865313"/>
          <p14:tracePt t="168618" x="6257925" y="1857375"/>
          <p14:tracePt t="168627" x="6345238" y="1849438"/>
          <p14:tracePt t="168635" x="6410325" y="1841500"/>
          <p14:tracePt t="168642" x="6489700" y="1833563"/>
          <p14:tracePt t="168651" x="6577013" y="1833563"/>
          <p14:tracePt t="168658" x="6640513" y="1833563"/>
          <p14:tracePt t="168666" x="6743700" y="1825625"/>
          <p14:tracePt t="168674" x="6864350" y="1817688"/>
          <p14:tracePt t="168683" x="6983413" y="1801813"/>
          <p14:tracePt t="168691" x="7023100" y="1785938"/>
          <p14:tracePt t="168699" x="7054850" y="1762125"/>
          <p14:tracePt t="168706" x="7070725" y="1754188"/>
          <p14:tracePt t="168715" x="7078663" y="1754188"/>
          <p14:tracePt t="168723" x="7086600" y="1738313"/>
          <p14:tracePt t="168739" x="7086600" y="1730375"/>
          <p14:tracePt t="168802" x="7078663" y="1730375"/>
          <p14:tracePt t="168811" x="7062788" y="1730375"/>
          <p14:tracePt t="168819" x="7031038" y="1746250"/>
          <p14:tracePt t="168827" x="6951663" y="1762125"/>
          <p14:tracePt t="168835" x="6832600" y="1778000"/>
          <p14:tracePt t="168843" x="6688138" y="1857375"/>
          <p14:tracePt t="168850" x="6584950" y="1881188"/>
          <p14:tracePt t="168859" x="6521450" y="1962150"/>
          <p14:tracePt t="168867" x="6497638" y="2017713"/>
          <p14:tracePt t="168875" x="6450013" y="2041525"/>
          <p14:tracePt t="168883" x="6442075" y="2120900"/>
          <p14:tracePt t="168890" x="6442075" y="2176463"/>
          <p14:tracePt t="168899" x="6442075" y="2208213"/>
          <p14:tracePt t="168907" x="6450013" y="2224088"/>
          <p14:tracePt t="168915" x="6489700" y="2257425"/>
          <p14:tracePt t="168923" x="6592888" y="2281238"/>
          <p14:tracePt t="168931" x="6777038" y="2305050"/>
          <p14:tracePt t="168939" x="6975475" y="2312988"/>
          <p14:tracePt t="168947" x="7151688" y="2312988"/>
          <p14:tracePt t="168955" x="7429500" y="2312988"/>
          <p14:tracePt t="168963" x="7669213" y="2312988"/>
          <p14:tracePt t="168972" x="7900988" y="2297113"/>
          <p14:tracePt t="168980" x="8147050" y="2257425"/>
          <p14:tracePt t="168987" x="8307388" y="2136775"/>
          <p14:tracePt t="168995" x="8426450" y="2089150"/>
          <p14:tracePt t="169003" x="8561388" y="2025650"/>
          <p14:tracePt t="169012" x="8577263" y="1938338"/>
          <p14:tracePt t="169019" x="8585200" y="1873250"/>
          <p14:tracePt t="169027" x="8585200" y="1793875"/>
          <p14:tracePt t="169035" x="8585200" y="1770063"/>
          <p14:tracePt t="169043" x="8585200" y="1762125"/>
          <p14:tracePt t="169051" x="8569325" y="1746250"/>
          <p14:tracePt t="169077" x="8561388" y="1746250"/>
          <p14:tracePt t="169091" x="8545513" y="1746250"/>
          <p14:tracePt t="169098" x="8521700" y="1746250"/>
          <p14:tracePt t="169107" x="8482013" y="1762125"/>
          <p14:tracePt t="169115" x="8434388" y="1785938"/>
          <p14:tracePt t="169123" x="8378825" y="1801813"/>
          <p14:tracePt t="169131" x="8339138" y="1890713"/>
          <p14:tracePt t="169138" x="8291513" y="1914525"/>
          <p14:tracePt t="169147" x="8226425" y="1962150"/>
          <p14:tracePt t="169155" x="8218488" y="1978025"/>
          <p14:tracePt t="169163" x="8202613" y="1993900"/>
          <p14:tracePt t="169170" x="8202613" y="2001838"/>
          <p14:tracePt t="169179" x="8194675" y="2009775"/>
          <p14:tracePt t="169187" x="8194675" y="2017713"/>
          <p14:tracePt t="169196" x="8194675" y="2025650"/>
          <p14:tracePt t="169251" x="8194675" y="2017713"/>
          <p14:tracePt t="169259" x="8194675" y="2009775"/>
          <p14:tracePt t="169266" x="8194675" y="1985963"/>
          <p14:tracePt t="169274" x="8194675" y="1970088"/>
          <p14:tracePt t="169283" x="8194675" y="1954213"/>
          <p14:tracePt t="169291" x="8194675" y="1946275"/>
          <p14:tracePt t="169299" x="8186738" y="1930400"/>
          <p14:tracePt t="169307" x="8178800" y="1922463"/>
          <p14:tracePt t="169314" x="8170863" y="1922463"/>
          <p14:tracePt t="169323" x="8154988" y="1914525"/>
          <p14:tracePt t="169339" x="8139113" y="1914525"/>
          <p14:tracePt t="169347" x="8099425" y="1922463"/>
          <p14:tracePt t="169355" x="8043863" y="1938338"/>
          <p14:tracePt t="169362" x="8004175" y="1954213"/>
          <p14:tracePt t="169370" x="7988300" y="1970088"/>
          <p14:tracePt t="169379" x="7940675" y="1978025"/>
          <p14:tracePt t="169387" x="7900988" y="1993900"/>
          <p14:tracePt t="169395" x="7885113" y="2009775"/>
          <p14:tracePt t="169403" x="7869238" y="2017713"/>
          <p14:tracePt t="169412" x="7859713" y="2025650"/>
          <p14:tracePt t="169426" x="7851775" y="2025650"/>
          <p14:tracePt t="169539" x="7851775" y="2017713"/>
          <p14:tracePt t="169547" x="7851775" y="2009775"/>
          <p14:tracePt t="169628" x="7843838" y="2009775"/>
          <p14:tracePt t="169635" x="7820025" y="2009775"/>
          <p14:tracePt t="169643" x="7756525" y="2009775"/>
          <p14:tracePt t="169647" x="7597775" y="2009775"/>
          <p14:tracePt t="169659" x="7437438" y="2009775"/>
          <p14:tracePt t="169666" x="7102475" y="2073275"/>
          <p14:tracePt t="169676" x="6792913" y="2112963"/>
          <p14:tracePt t="169683" x="6410325" y="2160588"/>
          <p14:tracePt t="169691" x="6075363" y="2216150"/>
          <p14:tracePt t="169701" x="5627688" y="2297113"/>
          <p14:tracePt t="169707" x="5284788" y="2384425"/>
          <p14:tracePt t="169715" x="4975225" y="2535238"/>
          <p14:tracePt t="169722" x="4679950" y="2695575"/>
          <p14:tracePt t="169730" x="4321175" y="2838450"/>
          <p14:tracePt t="169739" x="3970338" y="2990850"/>
          <p14:tracePt t="169747" x="3722688" y="3101975"/>
          <p14:tracePt t="169754" x="3492500" y="3221038"/>
          <p14:tracePt t="169763" x="3355975" y="3262313"/>
          <p14:tracePt t="169771" x="3308350" y="3286125"/>
          <p14:tracePt t="169779" x="3189288" y="3317875"/>
          <p14:tracePt t="169786" x="3125788" y="3333750"/>
          <p14:tracePt t="169798" x="3013075" y="3357563"/>
          <p14:tracePt t="169802" x="2925763" y="3365500"/>
          <p14:tracePt t="169811" x="2862263" y="3365500"/>
          <p14:tracePt t="169818" x="2822575" y="3365500"/>
          <p14:tracePt t="169828" x="2814638" y="3365500"/>
          <p14:tracePt t="169834" x="2790825" y="3365500"/>
          <p14:tracePt t="169843" x="2751138" y="3349625"/>
          <p14:tracePt t="169851" x="2693988" y="3341688"/>
          <p14:tracePt t="169859" x="2678113" y="3325813"/>
          <p14:tracePt t="169867" x="2662238" y="3325813"/>
          <p14:tracePt t="169875" x="2638425" y="3309938"/>
          <p14:tracePt t="169882" x="2598738" y="3309938"/>
          <p14:tracePt t="169890" x="2559050" y="3309938"/>
          <p14:tracePt t="169899" x="2471738" y="3302000"/>
          <p14:tracePt t="169907" x="2408238" y="3302000"/>
          <p14:tracePt t="169915" x="2335213" y="3302000"/>
          <p14:tracePt t="169923" x="2279650" y="3302000"/>
          <p14:tracePt t="169930" x="2184400" y="3302000"/>
          <p14:tracePt t="169939" x="2105025" y="3302000"/>
          <p14:tracePt t="169951" x="2049463" y="3302000"/>
          <p14:tracePt t="169955" x="1984375" y="3302000"/>
          <p14:tracePt t="169963" x="1944688" y="3294063"/>
          <p14:tracePt t="169971" x="1889125" y="3278188"/>
          <p14:tracePt t="169979" x="1857375" y="3278188"/>
          <p14:tracePt t="169987" x="1746250" y="3262313"/>
          <p14:tracePt t="169996" x="1625600" y="3252788"/>
          <p14:tracePt t="170003" x="1506538" y="3228975"/>
          <p14:tracePt t="170011" x="1379538" y="3228975"/>
          <p14:tracePt t="170020" x="1258888" y="3221038"/>
          <p14:tracePt t="170029" x="1163638" y="3213100"/>
          <p14:tracePt t="170035" x="1036638" y="3213100"/>
          <p14:tracePt t="170042" x="957263" y="3213100"/>
          <p14:tracePt t="170051" x="933450" y="3213100"/>
          <p14:tracePt t="170067" x="925513" y="3213100"/>
          <p14:tracePt t="170116" x="925513" y="3205163"/>
          <p14:tracePt t="170122" x="925513" y="3197225"/>
          <p14:tracePt t="170139" x="925513" y="3181350"/>
          <p14:tracePt t="170155" x="908050" y="3165475"/>
          <p14:tracePt t="170163" x="908050" y="3157538"/>
          <p14:tracePt t="170171" x="892175" y="3141663"/>
          <p14:tracePt t="170180" x="868363" y="3125788"/>
          <p14:tracePt t="170187" x="844550" y="3094038"/>
          <p14:tracePt t="170195" x="796925" y="3070225"/>
          <p14:tracePt t="170203" x="741363" y="3054350"/>
          <p14:tracePt t="170211" x="725488" y="3046413"/>
          <p14:tracePt t="170219" x="709613" y="3046413"/>
          <p14:tracePt t="170228" x="701675" y="3046413"/>
          <p14:tracePt t="170235" x="685800" y="3046413"/>
          <p14:tracePt t="170242" x="669925" y="3046413"/>
          <p14:tracePt t="170255" x="661988" y="3046413"/>
          <p14:tracePt t="170258" x="654050" y="3046413"/>
          <p14:tracePt t="170266" x="646113" y="3046413"/>
          <p14:tracePt t="170274" x="646113" y="3054350"/>
          <p14:tracePt t="170282" x="646113" y="3062288"/>
          <p14:tracePt t="170290" x="646113" y="3078163"/>
          <p14:tracePt t="170298" x="638175" y="3117850"/>
          <p14:tracePt t="170307" x="630238" y="3141663"/>
          <p14:tracePt t="170315" x="630238" y="3173413"/>
          <p14:tracePt t="170323" x="630238" y="3221038"/>
          <p14:tracePt t="170331" x="630238" y="3278188"/>
          <p14:tracePt t="170339" x="630238" y="3309938"/>
          <p14:tracePt t="170348" x="638175" y="3325813"/>
          <p14:tracePt t="170354" x="654050" y="3341688"/>
          <p14:tracePt t="170363" x="661988" y="3357563"/>
          <p14:tracePt t="170371" x="677863" y="3373438"/>
          <p14:tracePt t="170381" x="733425" y="3405188"/>
          <p14:tracePt t="170386" x="781050" y="3429000"/>
          <p14:tracePt t="170395" x="868363" y="3476625"/>
          <p14:tracePt t="170403" x="941388" y="3540125"/>
          <p14:tracePt t="170411" x="1052513" y="3563938"/>
          <p14:tracePt t="170419" x="1179513" y="3629025"/>
          <p14:tracePt t="170428" x="1316038" y="3668713"/>
          <p14:tracePt t="170435" x="1458913" y="3692525"/>
          <p14:tracePt t="170443" x="1538288" y="3700463"/>
          <p14:tracePt t="170451" x="1570038" y="3700463"/>
          <p14:tracePt t="170459" x="1617663" y="3700463"/>
          <p14:tracePt t="170467" x="1641475" y="3700463"/>
          <p14:tracePt t="170475" x="1658938" y="3692525"/>
          <p14:tracePt t="170482" x="1666875" y="3684588"/>
          <p14:tracePt t="170491" x="1674813" y="3668713"/>
          <p14:tracePt t="170499" x="1674813" y="3644900"/>
          <p14:tracePt t="170506" x="1682750" y="3621088"/>
          <p14:tracePt t="170515" x="1682750" y="3579813"/>
          <p14:tracePt t="170523" x="1674813" y="3500438"/>
          <p14:tracePt t="170530" x="1666875" y="3381375"/>
          <p14:tracePt t="170539" x="1593850" y="3262313"/>
          <p14:tracePt t="170547" x="1546225" y="3173413"/>
          <p14:tracePt t="170554" x="1530350" y="3133725"/>
          <p14:tracePt t="170563" x="1498600" y="3117850"/>
          <p14:tracePt t="170571" x="1482725" y="3101975"/>
          <p14:tracePt t="170579" x="1466850" y="3094038"/>
          <p14:tracePt t="170587" x="1443038" y="3078163"/>
          <p14:tracePt t="170594" x="1435100" y="3078163"/>
          <p14:tracePt t="170613" x="1411288" y="3054350"/>
          <p14:tracePt t="170619" x="1395413" y="3054350"/>
          <p14:tracePt t="170629" x="1379538" y="3054350"/>
          <p14:tracePt t="170635" x="1331913" y="3046413"/>
          <p14:tracePt t="170644" x="1308100" y="3046413"/>
          <p14:tracePt t="170650" x="1266825" y="3046413"/>
          <p14:tracePt t="170661" x="1243013" y="3046413"/>
          <p14:tracePt t="170666" x="1227138" y="3046413"/>
          <p14:tracePt t="170675" x="1211263" y="3054350"/>
          <p14:tracePt t="170682" x="1187450" y="3070225"/>
          <p14:tracePt t="170692" x="1171575" y="3086100"/>
          <p14:tracePt t="170698" x="1163638" y="3094038"/>
          <p14:tracePt t="170706" x="1147763" y="3109913"/>
          <p14:tracePt t="170715" x="1139825" y="3133725"/>
          <p14:tracePt t="170722" x="1131888" y="3141663"/>
          <p14:tracePt t="170731" x="1123950" y="3157538"/>
          <p14:tracePt t="170739" x="1123950" y="3205163"/>
          <p14:tracePt t="170746" x="1123950" y="3221038"/>
          <p14:tracePt t="170755" x="1123950" y="3236913"/>
          <p14:tracePt t="170763" x="1123950" y="3286125"/>
          <p14:tracePt t="170771" x="1123950" y="3309938"/>
          <p14:tracePt t="170779" x="1131888" y="3325813"/>
          <p14:tracePt t="170787" x="1147763" y="3373438"/>
          <p14:tracePt t="170794" x="1163638" y="3413125"/>
          <p14:tracePt t="170802" x="1195388" y="3429000"/>
          <p14:tracePt t="170811" x="1235075" y="3460750"/>
          <p14:tracePt t="170818" x="1308100" y="3468688"/>
          <p14:tracePt t="170827" x="1395413" y="3476625"/>
          <p14:tracePt t="170835" x="1427163" y="3484563"/>
          <p14:tracePt t="170844" x="1474788" y="3484563"/>
          <p14:tracePt t="170851" x="1498600" y="3484563"/>
          <p14:tracePt t="170860" x="1506538" y="3484563"/>
          <p14:tracePt t="170867" x="1514475" y="3484563"/>
          <p14:tracePt t="170875" x="1522413" y="3476625"/>
          <p14:tracePt t="170883" x="1522413" y="3468688"/>
          <p14:tracePt t="170891" x="1530350" y="3460750"/>
          <p14:tracePt t="170899" x="1530350" y="3444875"/>
          <p14:tracePt t="170907" x="1530350" y="3397250"/>
          <p14:tracePt t="170915" x="1514475" y="3302000"/>
          <p14:tracePt t="170923" x="1474788" y="3221038"/>
          <p14:tracePt t="170931" x="1450975" y="3101975"/>
          <p14:tracePt t="170939" x="1395413" y="2998788"/>
          <p14:tracePt t="170946" x="1292225" y="2909888"/>
          <p14:tracePt t="170955" x="1195388" y="2719388"/>
          <p14:tracePt t="170963" x="1147763" y="2679700"/>
          <p14:tracePt t="170970" x="1084263" y="2624138"/>
          <p14:tracePt t="170979" x="1068388" y="2616200"/>
          <p14:tracePt t="170988" x="1060450" y="2616200"/>
          <p14:tracePt t="170996" x="1052513" y="2616200"/>
          <p14:tracePt t="171026" x="1060450" y="2632075"/>
          <p14:tracePt t="171034" x="1060450" y="2640013"/>
          <p14:tracePt t="171044" x="1068388" y="2663825"/>
          <p14:tracePt t="171050" x="1076325" y="2671763"/>
          <p14:tracePt t="171059" x="1076325" y="2679700"/>
          <p14:tracePt t="171067" x="1076325" y="2687638"/>
          <p14:tracePt t="171082" x="1076325" y="2695575"/>
          <p14:tracePt t="171091" x="1076325" y="2703513"/>
          <p14:tracePt t="171099" x="1068388" y="2703513"/>
          <p14:tracePt t="171115" x="1068388" y="2711450"/>
          <p14:tracePt t="171123" x="1068388" y="2727325"/>
          <p14:tracePt t="171131" x="1068388" y="2735263"/>
          <p14:tracePt t="171139" x="1068388" y="2759075"/>
          <p14:tracePt t="171146" x="1068388" y="2774950"/>
          <p14:tracePt t="171155" x="1068388" y="2790825"/>
          <p14:tracePt t="171161" x="1068388" y="2838450"/>
          <p14:tracePt t="171171" x="1068388" y="2878138"/>
          <p14:tracePt t="171179" x="1068388" y="2982913"/>
          <p14:tracePt t="171186" x="1068388" y="3070225"/>
          <p14:tracePt t="171195" x="1076325" y="3101975"/>
          <p14:tracePt t="171202" x="1076325" y="3117850"/>
          <p14:tracePt t="171210" x="1084263" y="3141663"/>
          <p14:tracePt t="171219" x="1100138" y="3157538"/>
          <p14:tracePt t="171227" x="1108075" y="3173413"/>
          <p14:tracePt t="171235" x="1123950" y="3181350"/>
          <p14:tracePt t="171245" x="1131888" y="3205163"/>
          <p14:tracePt t="171251" x="1155700" y="3221038"/>
          <p14:tracePt t="171258" x="1171575" y="3244850"/>
          <p14:tracePt t="171268" x="1187450" y="3270250"/>
          <p14:tracePt t="171274" x="1219200" y="3278188"/>
          <p14:tracePt t="171283" x="1235075" y="3333750"/>
          <p14:tracePt t="171290" x="1235075" y="3349625"/>
          <p14:tracePt t="171299" x="1235075" y="3357563"/>
          <p14:tracePt t="171310" x="1258888" y="3365500"/>
          <p14:tracePt t="171355" x="1266825" y="3365500"/>
          <p14:tracePt t="171381" x="1266825" y="3349625"/>
          <p14:tracePt t="171387" x="1258888" y="3349625"/>
          <p14:tracePt t="171395" x="1243013" y="3325813"/>
          <p14:tracePt t="171403" x="1227138" y="3317875"/>
          <p14:tracePt t="171410" x="1187450" y="3294063"/>
          <p14:tracePt t="171419" x="1131888" y="3286125"/>
          <p14:tracePt t="171427" x="1036638" y="3270250"/>
          <p14:tracePt t="171435" x="925513" y="3262313"/>
          <p14:tracePt t="171444" x="844550" y="3252788"/>
          <p14:tracePt t="171451" x="781050" y="3252788"/>
          <p14:tracePt t="171463" x="733425" y="3252788"/>
          <p14:tracePt t="171467" x="725488" y="3252788"/>
          <p14:tracePt t="171474" x="709613" y="3252788"/>
          <p14:tracePt t="171531" x="709613" y="3262313"/>
          <p14:tracePt t="171539" x="709613" y="3270250"/>
          <p14:tracePt t="171546" x="709613" y="3278188"/>
          <p14:tracePt t="171555" x="717550" y="3286125"/>
          <p14:tracePt t="171563" x="725488" y="3309938"/>
          <p14:tracePt t="171571" x="749300" y="3325813"/>
          <p14:tracePt t="171580" x="765175" y="3349625"/>
          <p14:tracePt t="171587" x="796925" y="3421063"/>
          <p14:tracePt t="171610" x="892175" y="3500438"/>
          <p14:tracePt t="171615" x="908050" y="3516313"/>
          <p14:tracePt t="171618" x="933450" y="3524250"/>
          <p14:tracePt t="171627" x="957263" y="3532188"/>
          <p14:tracePt t="171635" x="973138" y="3540125"/>
          <p14:tracePt t="171644" x="981075" y="3540125"/>
          <p14:tracePt t="171651" x="989013" y="3540125"/>
          <p14:tracePt t="171676" x="989013" y="3532188"/>
          <p14:tracePt t="171683" x="996950" y="3524250"/>
          <p14:tracePt t="171692" x="1004888" y="3516313"/>
          <p14:tracePt t="171699" x="1004888" y="3508375"/>
          <p14:tracePt t="171707" x="1004888" y="3492500"/>
          <p14:tracePt t="171715" x="1004888" y="3468688"/>
          <p14:tracePt t="171722" x="1004888" y="3421063"/>
          <p14:tracePt t="171731" x="1004888" y="3389313"/>
          <p14:tracePt t="171739" x="1004888" y="3349625"/>
          <p14:tracePt t="171747" x="989013" y="3294063"/>
          <p14:tracePt t="171754" x="981075" y="3252788"/>
          <p14:tracePt t="171767" x="965200" y="3236913"/>
          <p14:tracePt t="171770" x="957263" y="3213100"/>
          <p14:tracePt t="171780" x="933450" y="3173413"/>
          <p14:tracePt t="171790" x="900113" y="3149600"/>
          <p14:tracePt t="171795" x="884238" y="3149600"/>
          <p14:tracePt t="171803" x="876300" y="3141663"/>
          <p14:tracePt t="171811" x="860425" y="3141663"/>
          <p14:tracePt t="171826" x="852488" y="3141663"/>
          <p14:tracePt t="171875" x="844550" y="3141663"/>
          <p14:tracePt t="171895" x="828675" y="3141663"/>
          <p14:tracePt t="171907" x="820738" y="3141663"/>
          <p14:tracePt t="171919" x="812800" y="3149600"/>
          <p14:tracePt t="171923" x="796925" y="3173413"/>
          <p14:tracePt t="171931" x="796925" y="3181350"/>
          <p14:tracePt t="171940" x="796925" y="3197225"/>
          <p14:tracePt t="171947" x="788988" y="3213100"/>
          <p14:tracePt t="171955" x="788988" y="3228975"/>
          <p14:tracePt t="171963" x="788988" y="3244850"/>
          <p14:tracePt t="171971" x="796925" y="3270250"/>
          <p14:tracePt t="171980" x="796925" y="3294063"/>
          <p14:tracePt t="171987" x="812800" y="3357563"/>
          <p14:tracePt t="171995" x="852488" y="3389313"/>
          <p14:tracePt t="172003" x="868363" y="3405188"/>
          <p14:tracePt t="172011" x="917575" y="3452813"/>
          <p14:tracePt t="172020" x="949325" y="3460750"/>
          <p14:tracePt t="172026" x="965200" y="3468688"/>
          <p14:tracePt t="172035" x="1012825" y="3484563"/>
          <p14:tracePt t="172043" x="1020763" y="3484563"/>
          <p14:tracePt t="172051" x="1036638" y="3484563"/>
          <p14:tracePt t="172067" x="1044575" y="3484563"/>
          <p14:tracePt t="172075" x="1044575" y="3476625"/>
          <p14:tracePt t="172083" x="1044575" y="3460750"/>
          <p14:tracePt t="172091" x="1052513" y="3444875"/>
          <p14:tracePt t="172098" x="1052513" y="3421063"/>
          <p14:tracePt t="172107" x="1052513" y="3405188"/>
          <p14:tracePt t="172115" x="1052513" y="3333750"/>
          <p14:tracePt t="172123" x="1036638" y="3317875"/>
          <p14:tracePt t="172131" x="1028700" y="3270250"/>
          <p14:tracePt t="172139" x="1012825" y="3213100"/>
          <p14:tracePt t="172147" x="989013" y="3197225"/>
          <p14:tracePt t="172155" x="981075" y="3181350"/>
          <p14:tracePt t="172163" x="973138" y="3165475"/>
          <p14:tracePt t="172187" x="957263" y="3149600"/>
          <p14:tracePt t="172251" x="949325" y="3157538"/>
          <p14:tracePt t="172259" x="941388" y="3165475"/>
          <p14:tracePt t="172266" x="933450" y="3173413"/>
          <p14:tracePt t="172275" x="925513" y="3181350"/>
          <p14:tracePt t="172283" x="925513" y="3189288"/>
          <p14:tracePt t="172291" x="917575" y="3221038"/>
          <p14:tracePt t="172299" x="908050" y="3270250"/>
          <p14:tracePt t="172306" x="908050" y="3294063"/>
          <p14:tracePt t="172314" x="908050" y="3309938"/>
          <p14:tracePt t="172323" x="917575" y="3325813"/>
          <p14:tracePt t="172331" x="917575" y="3333750"/>
          <p14:tracePt t="172339" x="925513" y="3333750"/>
          <p14:tracePt t="172347" x="933450" y="3341688"/>
          <p14:tracePt t="172354" x="941388" y="3341688"/>
          <p14:tracePt t="172370" x="949325" y="3333750"/>
          <p14:tracePt t="172386" x="957263" y="3325813"/>
          <p14:tracePt t="172394" x="965200" y="3294063"/>
          <p14:tracePt t="172402" x="965200" y="3278188"/>
          <p14:tracePt t="172411" x="965200" y="3244850"/>
          <p14:tracePt t="172418" x="965200" y="3173413"/>
          <p14:tracePt t="172426" x="965200" y="3062288"/>
          <p14:tracePt t="172434" x="957263" y="2959100"/>
          <p14:tracePt t="172443" x="941388" y="2886075"/>
          <p14:tracePt t="172451" x="917575" y="2798763"/>
          <p14:tracePt t="172459" x="836613" y="2727325"/>
          <p14:tracePt t="172467" x="741363" y="2671763"/>
          <p14:tracePt t="172477" x="709613" y="2655888"/>
          <p14:tracePt t="172483" x="661988" y="2655888"/>
          <p14:tracePt t="172491" x="638175" y="2655888"/>
          <p14:tracePt t="172499" x="622300" y="2663825"/>
          <p14:tracePt t="172506" x="614363" y="2671763"/>
          <p14:tracePt t="172515" x="598488" y="2695575"/>
          <p14:tracePt t="172523" x="590550" y="2767013"/>
          <p14:tracePt t="172531" x="582613" y="2862263"/>
          <p14:tracePt t="172539" x="582613" y="2990850"/>
          <p14:tracePt t="172547" x="582613" y="3078163"/>
          <p14:tracePt t="172555" x="590550" y="3173413"/>
          <p14:tracePt t="172563" x="614363" y="3252788"/>
          <p14:tracePt t="172570" x="630238" y="3278188"/>
          <p14:tracePt t="172584" x="646113" y="3317875"/>
          <p14:tracePt t="172596" x="717550" y="3349625"/>
          <p14:tracePt t="172603" x="788988" y="3349625"/>
          <p14:tracePt t="172611" x="836613" y="3349625"/>
          <p14:tracePt t="172618" x="876300" y="3349625"/>
          <p14:tracePt t="172626" x="892175" y="3349625"/>
          <p14:tracePt t="172635" x="917575" y="3349625"/>
          <p14:tracePt t="172643" x="933450" y="3341688"/>
          <p14:tracePt t="172651" x="949325" y="3325813"/>
          <p14:tracePt t="172659" x="965200" y="3309938"/>
          <p14:tracePt t="172667" x="973138" y="3286125"/>
          <p14:tracePt t="172677" x="981075" y="3270250"/>
          <p14:tracePt t="172683" x="989013" y="3228975"/>
          <p14:tracePt t="172692" x="989013" y="3205163"/>
          <p14:tracePt t="172699" x="996950" y="3165475"/>
          <p14:tracePt t="172707" x="996950" y="3157538"/>
          <p14:tracePt t="172715" x="989013" y="3149600"/>
          <p14:tracePt t="172722" x="989013" y="3133725"/>
          <p14:tracePt t="172746" x="981075" y="3133725"/>
          <p14:tracePt t="172771" x="973138" y="3141663"/>
          <p14:tracePt t="172779" x="965200" y="3149600"/>
          <p14:tracePt t="172794" x="965200" y="3165475"/>
          <p14:tracePt t="172797" x="949325" y="3173413"/>
          <p14:tracePt t="172803" x="933450" y="3181350"/>
          <p14:tracePt t="172811" x="933450" y="3197225"/>
          <p14:tracePt t="172818" x="917575" y="3213100"/>
          <p14:tracePt t="172827" x="908050" y="3221038"/>
          <p14:tracePt t="172835" x="900113" y="3252788"/>
          <p14:tracePt t="172842" x="892175" y="3270250"/>
          <p14:tracePt t="172850" x="884238" y="3341688"/>
          <p14:tracePt t="172859" x="876300" y="3373438"/>
          <p14:tracePt t="172867" x="868363" y="3421063"/>
          <p14:tracePt t="172876" x="868363" y="3444875"/>
          <p14:tracePt t="172882" x="868363" y="3452813"/>
          <p14:tracePt t="172891" x="868363" y="3468688"/>
          <p14:tracePt t="172931" x="876300" y="3452813"/>
          <p14:tracePt t="172940" x="876300" y="3429000"/>
          <p14:tracePt t="172947" x="876300" y="3373438"/>
          <p14:tracePt t="172954" x="884238" y="3294063"/>
          <p14:tracePt t="172962" x="884238" y="3181350"/>
          <p14:tracePt t="172977" x="884238" y="3149600"/>
          <p14:tracePt t="172980" x="884238" y="3101975"/>
          <p14:tracePt t="172988" x="884238" y="3094038"/>
          <p14:tracePt t="173000" x="884238" y="3078163"/>
          <p14:tracePt t="173078" x="884238" y="3086100"/>
          <p14:tracePt t="173085" x="884238" y="3094038"/>
          <p14:tracePt t="173092" x="884238" y="3101975"/>
          <p14:tracePt t="173099" x="876300" y="3117850"/>
          <p14:tracePt t="173106" x="876300" y="3125788"/>
          <p14:tracePt t="173127" x="876300" y="3141663"/>
          <p14:tracePt t="173130" x="884238" y="3141663"/>
          <p14:tracePt t="173171" x="892175" y="3141663"/>
          <p14:tracePt t="173179" x="900113" y="3133725"/>
          <p14:tracePt t="173187" x="908050" y="3133725"/>
          <p14:tracePt t="173195" x="908050" y="3117850"/>
          <p14:tracePt t="173203" x="925513" y="3094038"/>
          <p14:tracePt t="173211" x="933450" y="3086100"/>
          <p14:tracePt t="173219" x="933450" y="3070225"/>
          <p14:tracePt t="173227" x="941388" y="3046413"/>
          <p14:tracePt t="173235" x="957263" y="3022600"/>
          <p14:tracePt t="173242" x="957263" y="2982913"/>
          <p14:tracePt t="173251" x="973138" y="2894013"/>
          <p14:tracePt t="173259" x="973138" y="2862263"/>
          <p14:tracePt t="173267" x="973138" y="2790825"/>
          <p14:tracePt t="173278" x="965200" y="2767013"/>
          <p14:tracePt t="173284" x="949325" y="2727325"/>
          <p14:tracePt t="173291" x="941388" y="2719388"/>
          <p14:tracePt t="173300" x="933450" y="2703513"/>
          <p14:tracePt t="173307" x="925513" y="2703513"/>
          <p14:tracePt t="173331" x="908050" y="2711450"/>
          <p14:tracePt t="173338" x="900113" y="2743200"/>
          <p14:tracePt t="173347" x="892175" y="2759075"/>
          <p14:tracePt t="173355" x="868363" y="2862263"/>
          <p14:tracePt t="173363" x="852488" y="2935288"/>
          <p14:tracePt t="173370" x="836613" y="3006725"/>
          <p14:tracePt t="173380" x="820738" y="3094038"/>
          <p14:tracePt t="173390" x="820738" y="3157538"/>
          <p14:tracePt t="173397" x="820738" y="3236913"/>
          <p14:tracePt t="173403" x="820738" y="3317875"/>
          <p14:tracePt t="173411" x="820738" y="3381375"/>
          <p14:tracePt t="173419" x="836613" y="3492500"/>
          <p14:tracePt t="173431" x="860425" y="3548063"/>
          <p14:tracePt t="173434" x="868363" y="3563938"/>
          <p14:tracePt t="173444" x="925513" y="3571875"/>
          <p14:tracePt t="173451" x="941388" y="3579813"/>
          <p14:tracePt t="173459" x="949325" y="3579813"/>
          <p14:tracePt t="173467" x="973138" y="3579813"/>
          <p14:tracePt t="173475" x="989013" y="3571875"/>
          <p14:tracePt t="173483" x="996950" y="3556000"/>
          <p14:tracePt t="173492" x="1004888" y="3540125"/>
          <p14:tracePt t="173499" x="1012825" y="3516313"/>
          <p14:tracePt t="173506" x="1020763" y="3444875"/>
          <p14:tracePt t="173514" x="1028700" y="3405188"/>
          <p14:tracePt t="173523" x="1028700" y="3349625"/>
          <p14:tracePt t="173531" x="1028700" y="3286125"/>
          <p14:tracePt t="173539" x="1028700" y="3278188"/>
          <p14:tracePt t="173547" x="1028700" y="3270250"/>
          <p14:tracePt t="173555" x="1028700" y="3262313"/>
          <p14:tracePt t="173603" x="1028700" y="3270250"/>
          <p14:tracePt t="173619" x="1028700" y="3278188"/>
          <p14:tracePt t="173627" x="1028700" y="3286125"/>
          <p14:tracePt t="173643" x="1028700" y="3294063"/>
          <p14:tracePt t="173755" x="1036638" y="3294063"/>
          <p14:tracePt t="173763" x="1036638" y="3278188"/>
          <p14:tracePt t="173787" x="1044575" y="3270250"/>
          <p14:tracePt t="173795" x="1052513" y="3270250"/>
          <p14:tracePt t="173851" x="1052513" y="3262313"/>
          <p14:tracePt t="173858" x="1052513" y="3252788"/>
          <p14:tracePt t="173908" x="1052513" y="3244850"/>
          <p14:tracePt t="173915" x="1052513" y="3228975"/>
          <p14:tracePt t="173923" x="1052513" y="3221038"/>
          <p14:tracePt t="173931" x="1052513" y="3197225"/>
          <p14:tracePt t="173939" x="1052513" y="3181350"/>
          <p14:tracePt t="173947" x="1052513" y="3117850"/>
          <p14:tracePt t="173955" x="1052513" y="3030538"/>
          <p14:tracePt t="173963" x="1052513" y="2967038"/>
          <p14:tracePt t="173971" x="1052513" y="2838450"/>
          <p14:tracePt t="173979" x="1052513" y="2719388"/>
          <p14:tracePt t="173987" x="1052513" y="2655888"/>
          <p14:tracePt t="173995" x="1052513" y="2551113"/>
          <p14:tracePt t="174004" x="1052513" y="2463800"/>
          <p14:tracePt t="174010" x="1052513" y="2400300"/>
          <p14:tracePt t="174020" x="1052513" y="2328863"/>
          <p14:tracePt t="174027" x="1052513" y="2273300"/>
          <p14:tracePt t="174035" x="1052513" y="2257425"/>
          <p14:tracePt t="174043" x="1052513" y="2216150"/>
          <p14:tracePt t="174051" x="1052513" y="2192338"/>
          <p14:tracePt t="174059" x="1052513" y="2184400"/>
          <p14:tracePt t="174067" x="1044575" y="2144713"/>
          <p14:tracePt t="174075" x="1044575" y="2120900"/>
          <p14:tracePt t="174083" x="1036638" y="2105025"/>
          <p14:tracePt t="174098" x="1028700" y="2089150"/>
          <p14:tracePt t="174101" x="1012825" y="2081213"/>
          <p14:tracePt t="174108" x="989013" y="2065338"/>
          <p14:tracePt t="174115" x="941388" y="2049463"/>
          <p14:tracePt t="174122" x="925513" y="2049463"/>
          <p14:tracePt t="174131" x="917575" y="2033588"/>
          <p14:tracePt t="174138" x="900113" y="2025650"/>
          <p14:tracePt t="174147" x="892175" y="2025650"/>
          <p14:tracePt t="174154" x="884238" y="2025650"/>
          <p14:tracePt t="174163" x="876300" y="2025650"/>
          <p14:tracePt t="174186" x="868363" y="2025650"/>
          <p14:tracePt t="174195" x="860425" y="2025650"/>
          <p14:tracePt t="174203" x="852488" y="2025650"/>
          <p14:tracePt t="174211" x="844550" y="2025650"/>
          <p14:tracePt t="174218" x="836613" y="2025650"/>
          <p14:tracePt t="174227" x="828675" y="2033588"/>
          <p14:tracePt t="174234" x="828675" y="2041525"/>
          <p14:tracePt t="174243" x="812800" y="2049463"/>
          <p14:tracePt t="174251" x="804863" y="2065338"/>
          <p14:tracePt t="174260" x="788988" y="2073275"/>
          <p14:tracePt t="174266" x="781050" y="2081213"/>
          <p14:tracePt t="174275" x="773113" y="2089150"/>
          <p14:tracePt t="174283" x="773113" y="2097088"/>
          <p14:tracePt t="174296" x="765175" y="2112963"/>
          <p14:tracePt t="174299" x="765175" y="2120900"/>
          <p14:tracePt t="174309" x="765175" y="2128838"/>
          <p14:tracePt t="174315" x="765175" y="2144713"/>
          <p14:tracePt t="174324" x="757238" y="2168525"/>
          <p14:tracePt t="174331" x="757238" y="2176463"/>
          <p14:tracePt t="174338" x="757238" y="2184400"/>
          <p14:tracePt t="174346" x="749300" y="2192338"/>
          <p14:tracePt t="174355" x="749300" y="2200275"/>
          <p14:tracePt t="174362" x="749300" y="2208213"/>
          <p14:tracePt t="174371" x="749300" y="2224088"/>
          <p14:tracePt t="174387" x="749300" y="2233613"/>
          <p14:tracePt t="174395" x="749300" y="2249488"/>
          <p14:tracePt t="174403" x="749300" y="2265363"/>
          <p14:tracePt t="174410" x="749300" y="2273300"/>
          <p14:tracePt t="174418" x="749300" y="2297113"/>
          <p14:tracePt t="174426" x="749300" y="2312988"/>
          <p14:tracePt t="174435" x="749300" y="2352675"/>
          <p14:tracePt t="174443" x="749300" y="2376488"/>
          <p14:tracePt t="174451" x="749300" y="2439988"/>
          <p14:tracePt t="174459" x="749300" y="2479675"/>
          <p14:tracePt t="174467" x="749300" y="2503488"/>
          <p14:tracePt t="174475" x="741363" y="2559050"/>
          <p14:tracePt t="174483" x="741363" y="2608263"/>
          <p14:tracePt t="174491" x="741363" y="2663825"/>
          <p14:tracePt t="174499" x="741363" y="2727325"/>
          <p14:tracePt t="174508" x="741363" y="2854325"/>
          <p14:tracePt t="174515" x="749300" y="2909888"/>
          <p14:tracePt t="174524" x="757238" y="3006725"/>
          <p14:tracePt t="174531" x="788988" y="3078163"/>
          <p14:tracePt t="174538" x="796925" y="3165475"/>
          <p14:tracePt t="174547" x="820738" y="3262313"/>
          <p14:tracePt t="174555" x="836613" y="3341688"/>
          <p14:tracePt t="174563" x="852488" y="3429000"/>
          <p14:tracePt t="174571" x="868363" y="3460750"/>
          <p14:tracePt t="174579" x="900113" y="3571875"/>
          <p14:tracePt t="174586" x="925513" y="3605213"/>
          <p14:tracePt t="174594" x="933450" y="3613150"/>
          <p14:tracePt t="174602" x="965200" y="3629025"/>
          <p14:tracePt t="174611" x="965200" y="3636963"/>
          <p14:tracePt t="174619" x="1004888" y="3644900"/>
          <p14:tracePt t="174626" x="1020763" y="3644900"/>
          <p14:tracePt t="174635" x="1028700" y="3644900"/>
          <p14:tracePt t="174642" x="1036638" y="3644900"/>
          <p14:tracePt t="174667" x="1044575" y="3644900"/>
          <p14:tracePt t="174683" x="1052513" y="3644900"/>
          <p14:tracePt t="174692" x="1060450" y="3644900"/>
          <p14:tracePt t="174698" x="1076325" y="3636963"/>
          <p14:tracePt t="174708" x="1084263" y="3629025"/>
          <p14:tracePt t="174714" x="1092200" y="3629025"/>
          <p14:tracePt t="174723" x="1108075" y="3621088"/>
          <p14:tracePt t="174731" x="1131888" y="3621088"/>
          <p14:tracePt t="174738" x="1139825" y="3613150"/>
          <p14:tracePt t="174747" x="1179513" y="3605213"/>
          <p14:tracePt t="174755" x="1195388" y="3595688"/>
          <p14:tracePt t="174762" x="1211263" y="3595688"/>
          <p14:tracePt t="174771" x="1219200" y="3579813"/>
          <p14:tracePt t="174779" x="1243013" y="3571875"/>
          <p14:tracePt t="174790" x="1258888" y="3563938"/>
          <p14:tracePt t="174797" x="1266825" y="3556000"/>
          <p14:tracePt t="174811" x="1308100" y="3532188"/>
          <p14:tracePt t="174819" x="1316038" y="3516313"/>
          <p14:tracePt t="174826" x="1339850" y="3508375"/>
          <p14:tracePt t="174834" x="1355725" y="3500438"/>
          <p14:tracePt t="174843" x="1363663" y="3484563"/>
          <p14:tracePt t="174851" x="1379538" y="3476625"/>
          <p14:tracePt t="174860" x="1387475" y="3468688"/>
          <p14:tracePt t="174867" x="1450975" y="3452813"/>
          <p14:tracePt t="174875" x="1474788" y="3444875"/>
          <p14:tracePt t="174884" x="1514475" y="3413125"/>
          <p14:tracePt t="174890" x="1562100" y="3397250"/>
          <p14:tracePt t="174901" x="1585913" y="3389313"/>
          <p14:tracePt t="174911" x="1601788" y="3389313"/>
          <p14:tracePt t="174915" x="1617663" y="3381375"/>
          <p14:tracePt t="174924" x="1641475" y="3381375"/>
          <p14:tracePt t="174931" x="1641475" y="3373438"/>
          <p14:tracePt t="174943" x="1651000" y="3373438"/>
          <p14:tracePt t="174955" x="1666875" y="3373438"/>
          <p14:tracePt t="174972" x="1682750" y="3373438"/>
          <p14:tracePt t="174978" x="1690688" y="3373438"/>
          <p14:tracePt t="174995" x="1706563" y="3373438"/>
          <p14:tracePt t="175003" x="1722438" y="3373438"/>
          <p14:tracePt t="175011" x="1738313" y="3373438"/>
          <p14:tracePt t="175018" x="1746250" y="3373438"/>
          <p14:tracePt t="175027" x="1770063" y="3373438"/>
          <p14:tracePt t="175035" x="1778000" y="3373438"/>
          <p14:tracePt t="175043" x="1793875" y="3373438"/>
          <p14:tracePt t="175051" x="1801813" y="3373438"/>
          <p14:tracePt t="175059" x="1809750" y="3373438"/>
          <p14:tracePt t="175067" x="1817688" y="3373438"/>
          <p14:tracePt t="175075" x="1833563" y="3373438"/>
          <p14:tracePt t="175083" x="1841500" y="3373438"/>
          <p14:tracePt t="175099" x="1857375" y="3373438"/>
          <p14:tracePt t="175101" x="1865313" y="3365500"/>
          <p14:tracePt t="175109" x="1889125" y="3357563"/>
          <p14:tracePt t="175115" x="1905000" y="3349625"/>
          <p14:tracePt t="175124" x="1928813" y="3333750"/>
          <p14:tracePt t="175130" x="1960563" y="3325813"/>
          <p14:tracePt t="175139" x="1984375" y="3309938"/>
          <p14:tracePt t="175147" x="1992313" y="3302000"/>
          <p14:tracePt t="175154" x="2000250" y="3294063"/>
          <p14:tracePt t="175171" x="2008188" y="3294063"/>
          <p14:tracePt t="175219" x="2017713" y="3294063"/>
          <p14:tracePt t="175227" x="2033588" y="3309938"/>
          <p14:tracePt t="175234" x="2033588" y="3317875"/>
          <p14:tracePt t="175247" x="2049463" y="3325813"/>
          <p14:tracePt t="175251" x="2065338" y="3333750"/>
          <p14:tracePt t="175259" x="2120900" y="3365500"/>
          <p14:tracePt t="175267" x="2200275" y="3405188"/>
          <p14:tracePt t="175276" x="2287588" y="3460750"/>
          <p14:tracePt t="175283" x="2424113" y="3532188"/>
          <p14:tracePt t="175290" x="2503488" y="3556000"/>
          <p14:tracePt t="175299" x="2630488" y="3621088"/>
          <p14:tracePt t="175307" x="2725738" y="3652838"/>
          <p14:tracePt t="175315" x="2862263" y="3668713"/>
          <p14:tracePt t="175324" x="2917825" y="3692525"/>
          <p14:tracePt t="175331" x="2981325" y="3700463"/>
          <p14:tracePt t="175340" x="3021013" y="3700463"/>
          <p14:tracePt t="175346" x="3052763" y="3700463"/>
          <p14:tracePt t="175355" x="3068638" y="3708400"/>
          <p14:tracePt t="175364" x="3084513" y="3708400"/>
          <p14:tracePt t="175370" x="3092450" y="3708400"/>
          <p14:tracePt t="175379" x="3100388" y="3708400"/>
          <p14:tracePt t="175427" x="3109913" y="3708400"/>
          <p14:tracePt t="175443" x="3109913" y="3700463"/>
          <p14:tracePt t="175451" x="3117850" y="3700463"/>
          <p14:tracePt t="177027" x="3109913" y="3700463"/>
          <p14:tracePt t="177036" x="3109913" y="3708400"/>
          <p14:tracePt t="177043" x="3100388" y="3708400"/>
          <p14:tracePt t="180552" x="3092450" y="3708400"/>
          <p14:tracePt t="180563" x="3084513" y="3708400"/>
          <p14:tracePt t="180589" x="3076575" y="3708400"/>
          <p14:tracePt t="180675" x="3076575" y="3716338"/>
          <p14:tracePt t="180683" x="3068638" y="3716338"/>
          <p14:tracePt t="180692" x="3060700" y="3716338"/>
          <p14:tracePt t="180703" x="3052763" y="3716338"/>
          <p14:tracePt t="180708" x="3036888" y="3724275"/>
          <p14:tracePt t="180717" x="3021013" y="3724275"/>
          <p14:tracePt t="180724" x="3013075" y="3732213"/>
          <p14:tracePt t="180731" x="3005138" y="3732213"/>
          <p14:tracePt t="180739" x="2997200" y="3732213"/>
          <p14:tracePt t="180747" x="2989263" y="3732213"/>
          <p14:tracePt t="181275" x="2981325" y="3732213"/>
          <p14:tracePt t="181291" x="2973388" y="3732213"/>
          <p14:tracePt t="181302" x="2949575" y="3740150"/>
          <p14:tracePt t="181311" x="2941638" y="3740150"/>
          <p14:tracePt t="181315" x="2925763" y="3740150"/>
          <p14:tracePt t="181323" x="2870200" y="3740150"/>
          <p14:tracePt t="181330" x="2854325" y="3732213"/>
          <p14:tracePt t="181339" x="2838450" y="3732213"/>
          <p14:tracePt t="181346" x="2830513" y="3732213"/>
          <p14:tracePt t="181354" x="2822575" y="3732213"/>
          <p14:tracePt t="181363" x="2822575" y="3724275"/>
          <p14:tracePt t="181371" x="2814638" y="3724275"/>
          <p14:tracePt t="182323" x="2806700" y="3724275"/>
          <p14:tracePt t="182339" x="2806700" y="3732213"/>
          <p14:tracePt t="182418" x="2806700" y="3740150"/>
          <p14:tracePt t="182426" x="2790825" y="3740150"/>
          <p14:tracePt t="182435" x="2782888" y="3740150"/>
          <p14:tracePt t="182459" x="2774950" y="3740150"/>
          <p14:tracePt t="182523" x="2774950" y="3748088"/>
          <p14:tracePt t="186955" x="2774950" y="3756025"/>
          <p14:tracePt t="186963" x="2774950" y="3763963"/>
          <p14:tracePt t="187451" x="2774950" y="3756025"/>
          <p14:tracePt t="187459" x="2782888" y="3756025"/>
          <p14:tracePt t="187635" x="2790825" y="3748088"/>
          <p14:tracePt t="187643" x="2790825" y="3740150"/>
          <p14:tracePt t="187651" x="2798763" y="3732213"/>
          <p14:tracePt t="187667" x="2798763" y="3724275"/>
          <p14:tracePt t="187679" x="2806700" y="3724275"/>
          <p14:tracePt t="189083" x="2806700" y="3708400"/>
          <p14:tracePt t="189091" x="2806700" y="3700463"/>
          <p14:tracePt t="189099" x="2814638" y="3692525"/>
          <p14:tracePt t="189106" x="2822575" y="3684588"/>
          <p14:tracePt t="189116" x="2822575" y="3676650"/>
          <p14:tracePt t="189122" x="2830513" y="3668713"/>
          <p14:tracePt t="189131" x="2830513" y="3660775"/>
          <p14:tracePt t="189147" x="2838450" y="3652838"/>
          <p14:tracePt t="189419" x="2846388" y="3652838"/>
          <p14:tracePt t="189426" x="2854325" y="3660775"/>
          <p14:tracePt t="189442" x="2862263" y="3668713"/>
          <p14:tracePt t="189451" x="2870200" y="3676650"/>
          <p14:tracePt t="189459" x="2878138" y="3676650"/>
          <p14:tracePt t="189467" x="2886075" y="3684588"/>
          <p14:tracePt t="189483" x="2894013" y="3700463"/>
          <p14:tracePt t="189499" x="2901950" y="3708400"/>
          <p14:tracePt t="189531" x="2909888" y="3716338"/>
          <p14:tracePt t="189691" x="2917825" y="3716338"/>
          <p14:tracePt t="189724" x="2925763" y="3708400"/>
          <p14:tracePt t="189739" x="2925763" y="3700463"/>
          <p14:tracePt t="189747" x="2925763" y="3692525"/>
          <p14:tracePt t="189779" x="2933700" y="3692525"/>
          <p14:tracePt t="189852" x="2933700" y="3708400"/>
          <p14:tracePt t="189859" x="2933700" y="3716338"/>
          <p14:tracePt t="189874" x="2933700" y="3724275"/>
          <p14:tracePt t="189883" x="2933700" y="3732213"/>
          <p14:tracePt t="189899" x="2933700" y="3740150"/>
          <p14:tracePt t="190395" x="2933700" y="3732213"/>
          <p14:tracePt t="190407" x="2933700" y="3716338"/>
          <p14:tracePt t="190427" x="2933700" y="3708400"/>
          <p14:tracePt t="190443" x="2933700" y="3692525"/>
          <p14:tracePt t="190451" x="2941638" y="3684588"/>
          <p14:tracePt t="190459" x="2941638" y="3676650"/>
          <p14:tracePt t="190466" x="2949575" y="3676650"/>
          <p14:tracePt t="190701" x="2949575" y="3668713"/>
          <p14:tracePt t="191147" x="2957513" y="3652838"/>
          <p14:tracePt t="191155" x="2965450" y="3644900"/>
          <p14:tracePt t="191167" x="2973388" y="3644900"/>
          <p14:tracePt t="191179" x="2981325" y="3629025"/>
          <p14:tracePt t="191195" x="2981325" y="3621088"/>
          <p14:tracePt t="191219" x="2989263" y="3621088"/>
          <p14:tracePt t="191227" x="2997200" y="3621088"/>
          <p14:tracePt t="191247" x="3005138" y="3621088"/>
          <p14:tracePt t="191259" x="3013075" y="3621088"/>
          <p14:tracePt t="191283" x="3021013" y="3621088"/>
          <p14:tracePt t="191420" x="3021013" y="3613150"/>
          <p14:tracePt t="192724" x="3028950" y="3613150"/>
          <p14:tracePt t="192731" x="3028950" y="3605213"/>
          <p14:tracePt t="193134" x="3044825" y="3605213"/>
          <p14:tracePt t="193138" x="3052763" y="3613150"/>
          <p14:tracePt t="193147" x="3076575" y="3613150"/>
          <p14:tracePt t="193155" x="3084513" y="3613150"/>
          <p14:tracePt t="193163" x="3100388" y="3621088"/>
          <p14:tracePt t="193171" x="3125788" y="3629025"/>
          <p14:tracePt t="193179" x="3133725" y="3629025"/>
          <p14:tracePt t="193187" x="3141663" y="3629025"/>
          <p14:tracePt t="193203" x="3149600" y="3629025"/>
          <p14:tracePt t="193219" x="3157538" y="3629025"/>
          <p14:tracePt t="193331" x="3165475" y="3629025"/>
          <p14:tracePt t="193347" x="3173413" y="3629025"/>
          <p14:tracePt t="193355" x="3181350" y="3629025"/>
          <p14:tracePt t="193363" x="3189288" y="3621088"/>
          <p14:tracePt t="193371" x="3197225" y="3621088"/>
          <p14:tracePt t="193378" x="3221038" y="3613150"/>
          <p14:tracePt t="193387" x="3236913" y="3613150"/>
          <p14:tracePt t="193395" x="3244850" y="3613150"/>
          <p14:tracePt t="193403" x="3252788" y="3613150"/>
          <p14:tracePt t="193410" x="3268663" y="3613150"/>
          <p14:tracePt t="193419" x="3276600" y="3613150"/>
          <p14:tracePt t="193427" x="3292475" y="3613150"/>
          <p14:tracePt t="193434" x="3308350" y="3613150"/>
          <p14:tracePt t="193442" x="3316288" y="3613150"/>
          <p14:tracePt t="193451" x="3348038" y="3613150"/>
          <p14:tracePt t="193460" x="3395663" y="3613150"/>
          <p14:tracePt t="193467" x="3451225" y="3613150"/>
          <p14:tracePt t="193476" x="3467100" y="3613150"/>
          <p14:tracePt t="193483" x="3508375" y="3613150"/>
          <p14:tracePt t="193492" x="3563938" y="3613150"/>
          <p14:tracePt t="193499" x="3595688" y="3613150"/>
          <p14:tracePt t="193507" x="3611563" y="3613150"/>
          <p14:tracePt t="193515" x="3627438" y="3621088"/>
          <p14:tracePt t="193522" x="3643313" y="3621088"/>
          <p14:tracePt t="193531" x="3659188" y="3629025"/>
          <p14:tracePt t="193667" x="3667125" y="3629025"/>
          <p14:tracePt t="193675" x="3675063" y="3629025"/>
          <p14:tracePt t="193692" x="3675063" y="3621088"/>
          <p14:tracePt t="193699" x="3683000" y="3621088"/>
          <p14:tracePt t="193707" x="3690938" y="3621088"/>
          <p14:tracePt t="193714" x="3690938" y="3613150"/>
          <p14:tracePt t="193730" x="3690938" y="3605213"/>
          <p14:tracePt t="193803" x="3698875" y="3605213"/>
          <p14:tracePt t="193827" x="3706813" y="3605213"/>
          <p14:tracePt t="193850" x="3706813" y="3595688"/>
          <p14:tracePt t="194317" x="3714750" y="3595688"/>
          <p14:tracePt t="194331" x="3730625" y="3595688"/>
          <p14:tracePt t="194351" x="3738563" y="3595688"/>
          <p14:tracePt t="194354" x="3746500" y="3595688"/>
          <p14:tracePt t="194363" x="3746500" y="3605213"/>
          <p14:tracePt t="194371" x="3754438" y="3605213"/>
          <p14:tracePt t="194379" x="3762375" y="3605213"/>
          <p14:tracePt t="194490" x="3770313" y="3605213"/>
          <p14:tracePt t="194507" x="3778250" y="3605213"/>
          <p14:tracePt t="194522" x="3786188" y="3595688"/>
          <p14:tracePt t="194530" x="3794125" y="3595688"/>
          <p14:tracePt t="194538" x="3810000" y="3595688"/>
          <p14:tracePt t="194546" x="3810000" y="3587750"/>
          <p14:tracePt t="194563" x="3817938" y="3587750"/>
          <p14:tracePt t="194595" x="3825875" y="3587750"/>
          <p14:tracePt t="194611" x="3833813" y="3587750"/>
          <p14:tracePt t="196515" x="3825875" y="3587750"/>
          <p14:tracePt t="196532" x="3817938" y="3587750"/>
          <p14:tracePt t="196539" x="3810000" y="3595688"/>
          <p14:tracePt t="196546" x="3802063" y="3595688"/>
          <p14:tracePt t="196555" x="3794125" y="3605213"/>
          <p14:tracePt t="196563" x="3786188" y="3605213"/>
          <p14:tracePt t="196571" x="3770313" y="3605213"/>
          <p14:tracePt t="196579" x="3762375" y="3605213"/>
          <p14:tracePt t="196591" x="3754438" y="3605213"/>
          <p14:tracePt t="196595" x="3738563" y="3605213"/>
          <p14:tracePt t="196603" x="3722688" y="3605213"/>
          <p14:tracePt t="196611" x="3698875" y="3605213"/>
          <p14:tracePt t="196619" x="3675063" y="3605213"/>
          <p14:tracePt t="196627" x="3667125" y="3605213"/>
          <p14:tracePt t="196634" x="3643313" y="3605213"/>
          <p14:tracePt t="196644" x="3627438" y="3605213"/>
          <p14:tracePt t="196651" x="3611563" y="3605213"/>
          <p14:tracePt t="196659" x="3563938" y="3605213"/>
          <p14:tracePt t="196667" x="3524250" y="3595688"/>
          <p14:tracePt t="196675" x="3508375" y="3587750"/>
          <p14:tracePt t="196683" x="3459163" y="3563938"/>
          <p14:tracePt t="196693" x="3419475" y="3548063"/>
          <p14:tracePt t="196699" x="3371850" y="3524250"/>
          <p14:tracePt t="196706" x="3244850" y="3468688"/>
          <p14:tracePt t="196715" x="3205163" y="3452813"/>
          <p14:tracePt t="196723" x="3157538" y="3429000"/>
          <p14:tracePt t="196731" x="3100388" y="3413125"/>
          <p14:tracePt t="196740" x="3060700" y="3357563"/>
          <p14:tracePt t="196747" x="3036888" y="3317875"/>
          <p14:tracePt t="196757" x="2981325" y="3294063"/>
          <p14:tracePt t="196763" x="2941638" y="3236913"/>
          <p14:tracePt t="196770" x="2894013" y="3189288"/>
          <p14:tracePt t="196778" x="2830513" y="3141663"/>
          <p14:tracePt t="196786" x="2725738" y="3078163"/>
          <p14:tracePt t="196795" x="2646363" y="3030538"/>
          <p14:tracePt t="196803" x="2559050" y="2982913"/>
          <p14:tracePt t="196811" x="2519363" y="2951163"/>
          <p14:tracePt t="196819" x="2447925" y="2901950"/>
          <p14:tracePt t="196827" x="2319338" y="2878138"/>
          <p14:tracePt t="196834" x="2192338" y="2838450"/>
          <p14:tracePt t="196842" x="2057400" y="2751138"/>
          <p14:tracePt t="196851" x="2000250" y="2727325"/>
          <p14:tracePt t="196858" x="1905000" y="2719388"/>
          <p14:tracePt t="196867" x="1889125" y="2703513"/>
          <p14:tracePt t="196875" x="1833563" y="2687638"/>
          <p14:tracePt t="196883" x="1801813" y="2671763"/>
          <p14:tracePt t="196892" x="1754188" y="2647950"/>
          <p14:tracePt t="196898" x="1730375" y="2647950"/>
          <p14:tracePt t="196908" x="1714500" y="2632075"/>
          <p14:tracePt t="196915" x="1666875" y="2616200"/>
          <p14:tracePt t="196923" x="1585913" y="2608263"/>
          <p14:tracePt t="196931" x="1514475" y="2576513"/>
          <p14:tracePt t="196940" x="1411288" y="2566988"/>
          <p14:tracePt t="196947" x="1292225" y="2559050"/>
          <p14:tracePt t="196956" x="1227138" y="2559050"/>
          <p14:tracePt t="196963" x="1179513" y="2559050"/>
          <p14:tracePt t="196971" x="1100138" y="2551113"/>
          <p14:tracePt t="196979" x="1060450" y="2551113"/>
          <p14:tracePt t="196987" x="1020763" y="2551113"/>
          <p14:tracePt t="196995" x="965200" y="2551113"/>
          <p14:tracePt t="197003" x="949325" y="2551113"/>
          <p14:tracePt t="197011" x="933450" y="2543175"/>
          <p14:tracePt t="197019" x="908050" y="2543175"/>
          <p14:tracePt t="197026" x="900113" y="2543175"/>
          <p14:tracePt t="197035" x="892175" y="2543175"/>
          <p14:tracePt t="197042" x="884238" y="2543175"/>
          <p14:tracePt t="197066" x="876300" y="2543175"/>
          <p14:tracePt t="197107" x="868363" y="2543175"/>
          <p14:tracePt t="197130" x="868363" y="2551113"/>
          <p14:tracePt t="197139" x="860425" y="2559050"/>
          <p14:tracePt t="197147" x="860425" y="2566988"/>
          <p14:tracePt t="197155" x="852488" y="2592388"/>
          <p14:tracePt t="197163" x="852488" y="2608263"/>
          <p14:tracePt t="197172" x="852488" y="2616200"/>
          <p14:tracePt t="197179" x="844550" y="2640013"/>
          <p14:tracePt t="197187" x="836613" y="2663825"/>
          <p14:tracePt t="197195" x="836613" y="2679700"/>
          <p14:tracePt t="197203" x="820738" y="2727325"/>
          <p14:tracePt t="197211" x="820738" y="2735263"/>
          <p14:tracePt t="197219" x="820738" y="2774950"/>
          <p14:tracePt t="197231" x="820738" y="2798763"/>
          <p14:tracePt t="197234" x="812800" y="2822575"/>
          <p14:tracePt t="197243" x="812800" y="2838450"/>
          <p14:tracePt t="197251" x="812800" y="2862263"/>
          <p14:tracePt t="197258" x="812800" y="2894013"/>
          <p14:tracePt t="197267" x="804863" y="2909888"/>
          <p14:tracePt t="197274" x="804863" y="2959100"/>
          <p14:tracePt t="197282" x="804863" y="2990850"/>
          <p14:tracePt t="197291" x="804863" y="3070225"/>
          <p14:tracePt t="197299" x="804863" y="3117850"/>
          <p14:tracePt t="197308" x="804863" y="3181350"/>
          <p14:tracePt t="197316" x="804863" y="3262313"/>
          <p14:tracePt t="197323" x="812800" y="3373438"/>
          <p14:tracePt t="197331" x="812800" y="3413125"/>
          <p14:tracePt t="197340" x="820738" y="3452813"/>
          <p14:tracePt t="197346" x="828675" y="3476625"/>
          <p14:tracePt t="197356" x="836613" y="3492500"/>
          <p14:tracePt t="197363" x="852488" y="3500438"/>
          <p14:tracePt t="197372" x="860425" y="3508375"/>
          <p14:tracePt t="197383" x="876300" y="3524250"/>
          <p14:tracePt t="197387" x="884238" y="3540125"/>
          <p14:tracePt t="197395" x="900113" y="3548063"/>
          <p14:tracePt t="197403" x="917575" y="3563938"/>
          <p14:tracePt t="197411" x="925513" y="3579813"/>
          <p14:tracePt t="197418" x="965200" y="3636963"/>
          <p14:tracePt t="197427" x="981075" y="3644900"/>
          <p14:tracePt t="197435" x="1036638" y="3668713"/>
          <p14:tracePt t="197443" x="1068388" y="3684588"/>
          <p14:tracePt t="197450" x="1116013" y="3692525"/>
          <p14:tracePt t="197458" x="1171575" y="3708400"/>
          <p14:tracePt t="197467" x="1203325" y="3708400"/>
          <p14:tracePt t="197474" x="1219200" y="3716338"/>
          <p14:tracePt t="197483" x="1227138" y="3716338"/>
          <p14:tracePt t="197491" x="1250950" y="3724275"/>
          <p14:tracePt t="197499" x="1258888" y="3724275"/>
          <p14:tracePt t="197515" x="1274763" y="3724275"/>
          <p14:tracePt t="197522" x="1284288" y="3724275"/>
          <p14:tracePt t="197535" x="1292225" y="3724275"/>
          <p14:tracePt t="197541" x="1308100" y="3724275"/>
          <p14:tracePt t="197547" x="1347788" y="3724275"/>
          <p14:tracePt t="197556" x="1403350" y="3724275"/>
          <p14:tracePt t="197563" x="1435100" y="3724275"/>
          <p14:tracePt t="197573" x="1514475" y="3724275"/>
          <p14:tracePt t="197579" x="1593850" y="3724275"/>
          <p14:tracePt t="197587" x="1658938" y="3724275"/>
          <p14:tracePt t="197608" x="1881188" y="3716338"/>
          <p14:tracePt t="197611" x="1944688" y="3700463"/>
          <p14:tracePt t="197619" x="2057400" y="3692525"/>
          <p14:tracePt t="197626" x="2168525" y="3692525"/>
          <p14:tracePt t="197634" x="2263775" y="3692525"/>
          <p14:tracePt t="197643" x="2366963" y="3692525"/>
          <p14:tracePt t="197652" x="2511425" y="3692525"/>
          <p14:tracePt t="197658" x="2759075" y="3676650"/>
          <p14:tracePt t="197666" x="3021013" y="3676650"/>
          <p14:tracePt t="197674" x="3340100" y="3676650"/>
          <p14:tracePt t="197687" x="3627438" y="3676650"/>
          <p14:tracePt t="197692" x="3930650" y="3676650"/>
          <p14:tracePt t="197699" x="4337050" y="3676650"/>
          <p14:tracePt t="197707" x="4664075" y="3676650"/>
          <p14:tracePt t="197715" x="4967288" y="3676650"/>
          <p14:tracePt t="197723" x="5284788" y="3676650"/>
          <p14:tracePt t="197731" x="5524500" y="3676650"/>
          <p14:tracePt t="197739" x="5788025" y="3676650"/>
          <p14:tracePt t="197746" x="5978525" y="3676650"/>
          <p14:tracePt t="197764" x="6154738" y="3676650"/>
          <p14:tracePt t="197774" x="6210300" y="3668713"/>
          <p14:tracePt t="197778" x="6226175" y="3668713"/>
          <p14:tracePt t="197788" x="6242050" y="3668713"/>
          <p14:tracePt t="197795" x="6249988" y="3652838"/>
          <p14:tracePt t="197819" x="6249988" y="3644900"/>
          <p14:tracePt t="197836" x="6249988" y="3636963"/>
          <p14:tracePt t="198507" x="6257925" y="3636963"/>
          <p14:tracePt t="198515" x="6265863" y="3556000"/>
          <p14:tracePt t="198523" x="6265863" y="3548063"/>
          <p14:tracePt t="198531" x="6265863" y="3516313"/>
          <p14:tracePt t="198540" x="6273800" y="3500438"/>
          <p14:tracePt t="198547" x="6273800" y="3452813"/>
          <p14:tracePt t="198555" x="6281738" y="3357563"/>
          <p14:tracePt t="198563" x="6281738" y="3278188"/>
          <p14:tracePt t="198571" x="6281738" y="3197225"/>
          <p14:tracePt t="198578" x="6289675" y="3133725"/>
          <p14:tracePt t="198587" x="6289675" y="3054350"/>
          <p14:tracePt t="198607" x="6305550" y="2901950"/>
          <p14:tracePt t="198611" x="6305550" y="2830513"/>
          <p14:tracePt t="198619" x="6305550" y="2743200"/>
          <p14:tracePt t="198627" x="6305550" y="2679700"/>
          <p14:tracePt t="198634" x="6305550" y="2608263"/>
          <p14:tracePt t="198644" x="6297613" y="2551113"/>
          <p14:tracePt t="198655" x="6289675" y="2487613"/>
          <p14:tracePt t="198661" x="6281738" y="2471738"/>
          <p14:tracePt t="198667" x="6273800" y="2439988"/>
          <p14:tracePt t="198676" x="6265863" y="2408238"/>
          <p14:tracePt t="198683" x="6257925" y="2392363"/>
          <p14:tracePt t="198692" x="6249988" y="2368550"/>
          <p14:tracePt t="198699" x="6226175" y="2352675"/>
          <p14:tracePt t="198707" x="6218238" y="2328863"/>
          <p14:tracePt t="198714" x="6210300" y="2320925"/>
          <p14:tracePt t="198723" x="6194425" y="2305050"/>
          <p14:tracePt t="198731" x="6186488" y="2289175"/>
          <p14:tracePt t="198740" x="6178550" y="2281238"/>
          <p14:tracePt t="198747" x="6170613" y="2265363"/>
          <p14:tracePt t="198755" x="6154738" y="2265363"/>
          <p14:tracePt t="198763" x="6138863" y="2249488"/>
          <p14:tracePt t="198772" x="6122988" y="2241550"/>
          <p14:tracePt t="198779" x="6075363" y="2233613"/>
          <p14:tracePt t="198788" x="6043613" y="2224088"/>
          <p14:tracePt t="198795" x="6026150" y="2216150"/>
          <p14:tracePt t="198804" x="5946775" y="2200275"/>
          <p14:tracePt t="198811" x="5883275" y="2192338"/>
          <p14:tracePt t="198819" x="5780088" y="2192338"/>
          <p14:tracePt t="198826" x="5724525" y="2176463"/>
          <p14:tracePt t="198834" x="5659438" y="2168525"/>
          <p14:tracePt t="198843" x="5580063" y="2168525"/>
          <p14:tracePt t="198851" x="5500688" y="2168525"/>
          <p14:tracePt t="198859" x="5437188" y="2160588"/>
          <p14:tracePt t="198867" x="5357813" y="2152650"/>
          <p14:tracePt t="198875" x="5268913" y="2152650"/>
          <p14:tracePt t="198883" x="5181600" y="2152650"/>
          <p14:tracePt t="198890" x="5102225" y="2144713"/>
          <p14:tracePt t="198899" x="5014913" y="2144713"/>
          <p14:tracePt t="198907" x="4951413" y="2144713"/>
          <p14:tracePt t="198914" x="4846638" y="2144713"/>
          <p14:tracePt t="198923" x="4791075" y="2144713"/>
          <p14:tracePt t="198931" x="4727575" y="2144713"/>
          <p14:tracePt t="198939" x="4656138" y="2144713"/>
          <p14:tracePt t="198948" x="4600575" y="2144713"/>
          <p14:tracePt t="198955" x="4567238" y="2152650"/>
          <p14:tracePt t="198962" x="4519613" y="2152650"/>
          <p14:tracePt t="198971" x="4440238" y="2160588"/>
          <p14:tracePt t="198979" x="4416425" y="2176463"/>
          <p14:tracePt t="198988" x="4352925" y="2184400"/>
          <p14:tracePt t="198995" x="4265613" y="2200275"/>
          <p14:tracePt t="199004" x="4200525" y="2208213"/>
          <p14:tracePt t="199011" x="4160838" y="2208213"/>
          <p14:tracePt t="199018" x="4105275" y="2216150"/>
          <p14:tracePt t="199027" x="4073525" y="2216150"/>
          <p14:tracePt t="199034" x="4025900" y="2224088"/>
          <p14:tracePt t="199043" x="4002088" y="2224088"/>
          <p14:tracePt t="199052" x="3938588" y="2224088"/>
          <p14:tracePt t="199059" x="3922713" y="2224088"/>
          <p14:tracePt t="199067" x="3898900" y="2224088"/>
          <p14:tracePt t="199075" x="3875088" y="2241550"/>
          <p14:tracePt t="199090" x="3851275" y="2241550"/>
          <p14:tracePt t="199099" x="3843338" y="2241550"/>
          <p14:tracePt t="199107" x="3825875" y="2249488"/>
          <p14:tracePt t="199115" x="3825875" y="2257425"/>
          <p14:tracePt t="199123" x="3817938" y="2257425"/>
          <p14:tracePt t="199346" x="3810000" y="2257425"/>
          <p14:tracePt t="199351" x="3738563" y="2257425"/>
          <p14:tracePt t="199362" x="3730625" y="2257425"/>
          <p14:tracePt t="199370" x="3683000" y="2257425"/>
          <p14:tracePt t="199379" x="3643313" y="2257425"/>
          <p14:tracePt t="199387" x="3571875" y="2257425"/>
          <p14:tracePt t="199395" x="3484563" y="2257425"/>
          <p14:tracePt t="199403" x="3419475" y="2257425"/>
          <p14:tracePt t="199411" x="3348038" y="2257425"/>
          <p14:tracePt t="199420" x="3260725" y="2257425"/>
          <p14:tracePt t="199427" x="3197225" y="2257425"/>
          <p14:tracePt t="199435" x="3181350" y="2257425"/>
          <p14:tracePt t="199443" x="3109913" y="2265363"/>
          <p14:tracePt t="199450" x="3092450" y="2265363"/>
          <p14:tracePt t="199459" x="3076575" y="2281238"/>
          <p14:tracePt t="199467" x="3052763" y="2289175"/>
          <p14:tracePt t="199483" x="3036888" y="2305050"/>
          <p14:tracePt t="199491" x="3028950" y="2312988"/>
          <p14:tracePt t="199505" x="3013075" y="2320925"/>
          <p14:tracePt t="199507" x="3005138" y="2320925"/>
          <p14:tracePt t="199515" x="2997200" y="2328863"/>
          <p14:tracePt t="199524" x="2989263" y="2328863"/>
          <p14:tracePt t="199531" x="2981325" y="2344738"/>
          <p14:tracePt t="199539" x="2973388" y="2352675"/>
          <p14:tracePt t="199546" x="2957513" y="2368550"/>
          <p14:tracePt t="199554" x="2949575" y="2376488"/>
          <p14:tracePt t="199562" x="2933700" y="2392363"/>
          <p14:tracePt t="199570" x="2917825" y="2416175"/>
          <p14:tracePt t="199579" x="2901950" y="2432050"/>
          <p14:tracePt t="199587" x="2854325" y="2455863"/>
          <p14:tracePt t="199608" x="2838450" y="2495550"/>
          <p14:tracePt t="199611" x="2822575" y="2511425"/>
          <p14:tracePt t="199619" x="2814638" y="2519363"/>
          <p14:tracePt t="199627" x="2806700" y="2535238"/>
          <p14:tracePt t="199635" x="2798763" y="2551113"/>
          <p14:tracePt t="199644" x="2782888" y="2600325"/>
          <p14:tracePt t="199655" x="2782888" y="2608263"/>
          <p14:tracePt t="199659" x="2774950" y="2647950"/>
          <p14:tracePt t="199666" x="2759075" y="2703513"/>
          <p14:tracePt t="199675" x="2751138" y="2774950"/>
          <p14:tracePt t="199682" x="2741613" y="2846388"/>
          <p14:tracePt t="199691" x="2733675" y="2935288"/>
          <p14:tracePt t="199699" x="2725738" y="2998788"/>
          <p14:tracePt t="199707" x="2725738" y="3070225"/>
          <p14:tracePt t="199715" x="2725738" y="3094038"/>
          <p14:tracePt t="199723" x="2725738" y="3109913"/>
          <p14:tracePt t="199731" x="2725738" y="3125788"/>
          <p14:tracePt t="199740" x="2725738" y="3149600"/>
          <p14:tracePt t="199755" x="2725738" y="3157538"/>
          <p14:tracePt t="199763" x="2751138" y="3213100"/>
          <p14:tracePt t="199770" x="2767013" y="3228975"/>
          <p14:tracePt t="199779" x="2830513" y="3309938"/>
          <p14:tracePt t="199787" x="2870200" y="3365500"/>
          <p14:tracePt t="199795" x="2917825" y="3381375"/>
          <p14:tracePt t="199806" x="3036888" y="3413125"/>
          <p14:tracePt t="199811" x="3173413" y="3452813"/>
          <p14:tracePt t="199816" x="3276600" y="3476625"/>
          <p14:tracePt t="199822" x="3395663" y="3492500"/>
          <p14:tracePt t="199835" x="3516313" y="3500438"/>
          <p14:tracePt t="199843" x="3556000" y="3516313"/>
          <p14:tracePt t="199850" x="3643313" y="3516313"/>
          <p14:tracePt t="199860" x="3675063" y="3516313"/>
          <p14:tracePt t="199867" x="3690938" y="3516313"/>
          <p14:tracePt t="199875" x="3714750" y="3516313"/>
          <p14:tracePt t="199883" x="3722688" y="3516313"/>
          <p14:tracePt t="199899" x="3730625" y="3516313"/>
          <p14:tracePt t="199906" x="3738563" y="3516313"/>
          <p14:tracePt t="199939" x="3746500" y="3516313"/>
          <p14:tracePt t="199962" x="3762375" y="3516313"/>
          <p14:tracePt t="199971" x="3770313" y="3508375"/>
          <p14:tracePt t="199979" x="3786188" y="3508375"/>
          <p14:tracePt t="199987" x="3794125" y="3508375"/>
          <p14:tracePt t="199994" x="3851275" y="3492500"/>
          <p14:tracePt t="200005" x="3867150" y="3492500"/>
          <p14:tracePt t="200006" x="3954463" y="3484563"/>
          <p14:tracePt t="200014" x="4041775" y="3476625"/>
          <p14:tracePt t="200027" x="4225925" y="3468688"/>
          <p14:tracePt t="200034" x="4527550" y="3468688"/>
          <p14:tracePt t="200043" x="4846638" y="3468688"/>
          <p14:tracePt t="200051" x="5133975" y="3468688"/>
          <p14:tracePt t="200059" x="5516563" y="3468688"/>
          <p14:tracePt t="200066" x="5883275" y="3468688"/>
          <p14:tracePt t="200075" x="6170613" y="3468688"/>
          <p14:tracePt t="200082" x="6473825" y="3468688"/>
          <p14:tracePt t="200090" x="6711950" y="3468688"/>
          <p14:tracePt t="200099" x="6824663" y="3468688"/>
          <p14:tracePt t="200111" x="6896100" y="3468688"/>
          <p14:tracePt t="200114" x="6951663" y="3468688"/>
          <p14:tracePt t="200122" x="6975475" y="3468688"/>
          <p14:tracePt t="200138" x="6983413" y="3468688"/>
          <p14:tracePt t="200215" x="6983413" y="3476625"/>
          <p14:tracePt t="200223" x="6975475" y="3484563"/>
          <p14:tracePt t="200231" x="6975475" y="3500438"/>
          <p14:tracePt t="200242" x="6967538" y="3500438"/>
          <p14:tracePt t="200251" x="6967538" y="3524250"/>
          <p14:tracePt t="200263" x="6959600" y="3532188"/>
          <p14:tracePt t="200267" x="6951663" y="3548063"/>
          <p14:tracePt t="200274" x="6943725" y="3579813"/>
          <p14:tracePt t="200283" x="6935788" y="3579813"/>
          <p14:tracePt t="200291" x="6927850" y="3595688"/>
          <p14:tracePt t="200299" x="6919913" y="3605213"/>
          <p14:tracePt t="200306" x="6911975" y="3613150"/>
          <p14:tracePt t="200314" x="6904038" y="3629025"/>
          <p14:tracePt t="200323" x="6896100" y="3644900"/>
          <p14:tracePt t="200331" x="6880225" y="3652838"/>
          <p14:tracePt t="200336" x="6872288" y="3668713"/>
          <p14:tracePt t="200343" x="6832600" y="3676650"/>
          <p14:tracePt t="200351" x="6816725" y="3692525"/>
          <p14:tracePt t="200359" x="6769100" y="3716338"/>
          <p14:tracePt t="200371" x="6727825" y="3724275"/>
          <p14:tracePt t="200379" x="6656388" y="3756025"/>
          <p14:tracePt t="200387" x="6600825" y="3763963"/>
          <p14:tracePt t="200394" x="6529388" y="3795713"/>
          <p14:tracePt t="200403" x="6457950" y="3811588"/>
          <p14:tracePt t="200415" x="6402388" y="3835400"/>
          <p14:tracePt t="200420" x="6361113" y="3843338"/>
          <p14:tracePt t="200427" x="6345238" y="3851275"/>
          <p14:tracePt t="200436" x="6297613" y="3867150"/>
          <p14:tracePt t="200443" x="6273800" y="3875088"/>
          <p14:tracePt t="200457" x="6210300" y="3875088"/>
          <p14:tracePt t="200461" x="6154738" y="3875088"/>
          <p14:tracePt t="200462" x="6122988" y="3875088"/>
          <p14:tracePt t="200472" x="6107113" y="3875088"/>
          <p14:tracePt t="200482" x="6034088" y="3875088"/>
          <p14:tracePt t="200488" x="5938838" y="3875088"/>
          <p14:tracePt t="200495" x="5811838" y="3875088"/>
          <p14:tracePt t="200506" x="5603875" y="3859213"/>
          <p14:tracePt t="200515" x="5389563" y="3811588"/>
          <p14:tracePt t="200523" x="5086350" y="3795713"/>
          <p14:tracePt t="200531" x="4830763" y="3756025"/>
          <p14:tracePt t="200538" x="4584700" y="3732213"/>
          <p14:tracePt t="200547" x="4360863" y="3716338"/>
          <p14:tracePt t="200556" x="4113213" y="3692525"/>
          <p14:tracePt t="200563" x="3914775" y="3676650"/>
          <p14:tracePt t="200571" x="3738563" y="3668713"/>
          <p14:tracePt t="200579" x="3587750" y="3668713"/>
          <p14:tracePt t="200587" x="3427413" y="3668713"/>
          <p14:tracePt t="200605" x="3213100" y="3668713"/>
          <p14:tracePt t="200611" x="3117850" y="3668713"/>
          <p14:tracePt t="200620" x="3013075" y="3668713"/>
          <p14:tracePt t="200622" x="2925763" y="3668713"/>
          <p14:tracePt t="200631" x="2830513" y="3668713"/>
          <p14:tracePt t="200638" x="2751138" y="3676650"/>
          <p14:tracePt t="200646" x="2638425" y="3676650"/>
          <p14:tracePt t="200657" x="2543175" y="3676650"/>
          <p14:tracePt t="200668" x="2439988" y="3676650"/>
          <p14:tracePt t="200675" x="2319338" y="3676650"/>
          <p14:tracePt t="200683" x="2208213" y="3676650"/>
          <p14:tracePt t="200691" x="2041525" y="3684588"/>
          <p14:tracePt t="200699" x="1849438" y="3684588"/>
          <p14:tracePt t="200706" x="1609725" y="3684588"/>
          <p14:tracePt t="200715" x="1347788" y="3684588"/>
          <p14:tracePt t="200723" x="981075" y="3684588"/>
          <p14:tracePt t="200731" x="614363" y="3684588"/>
          <p14:tracePt t="200738" x="184150" y="3684588"/>
          <p14:tracePt t="200979" x="231775" y="3636963"/>
          <p14:tracePt t="200988" x="469900" y="3636963"/>
          <p14:tracePt t="200994" x="773113" y="3636963"/>
          <p14:tracePt t="201002" x="1060450" y="3636963"/>
          <p14:tracePt t="201011" x="1250950" y="3636963"/>
          <p14:tracePt t="201020" x="1466850" y="3636963"/>
          <p14:tracePt t="201023" x="1625600" y="3636963"/>
          <p14:tracePt t="201031" x="1690688" y="3636963"/>
          <p14:tracePt t="201043" x="1793875" y="3636963"/>
          <p14:tracePt t="201051" x="1817688" y="3636963"/>
          <p14:tracePt t="201059" x="1849438" y="3636963"/>
          <p14:tracePt t="201067" x="1865313" y="3636963"/>
          <p14:tracePt t="201075" x="1889125" y="3636963"/>
          <p14:tracePt t="201082" x="1897063" y="3636963"/>
          <p14:tracePt t="201090" x="1905000" y="3636963"/>
          <p14:tracePt t="201099" x="1912938" y="3636963"/>
          <p14:tracePt t="201107" x="1928813" y="3636963"/>
          <p14:tracePt t="201123" x="1936750" y="3636963"/>
          <p14:tracePt t="201138" x="1944688" y="3636963"/>
          <p14:tracePt t="201147" x="1952625" y="3636963"/>
          <p14:tracePt t="201156" x="1960563" y="3636963"/>
          <p14:tracePt t="201171" x="1984375" y="3636963"/>
          <p14:tracePt t="201179" x="1992313" y="3636963"/>
          <p14:tracePt t="201186" x="2033588" y="3636963"/>
          <p14:tracePt t="201194" x="2057400" y="3636963"/>
          <p14:tracePt t="201203" x="2097088" y="3636963"/>
          <p14:tracePt t="201210" x="2105025" y="3636963"/>
          <p14:tracePt t="201219" x="2112963" y="3636963"/>
          <p14:tracePt t="201227" x="2120900" y="3636963"/>
          <p14:tracePt t="201236" x="2128838" y="3636963"/>
          <p14:tracePt t="201298" x="2136775" y="3636963"/>
          <p14:tracePt t="201306" x="2192338" y="3636963"/>
          <p14:tracePt t="201315" x="2216150" y="3636963"/>
          <p14:tracePt t="201322" x="2247900" y="3636963"/>
          <p14:tracePt t="201331" x="2271713" y="3636963"/>
          <p14:tracePt t="201339" x="2319338" y="3636963"/>
          <p14:tracePt t="201347" x="2416175" y="3636963"/>
          <p14:tracePt t="201356" x="2487613" y="3636963"/>
          <p14:tracePt t="201363" x="2598738" y="3636963"/>
          <p14:tracePt t="201366" x="2662238" y="3636963"/>
          <p14:tracePt t="201375" x="2798763" y="3636963"/>
          <p14:tracePt t="201383" x="2949575" y="3636963"/>
          <p14:tracePt t="201391" x="3100388" y="3636963"/>
          <p14:tracePt t="201399" x="3228975" y="3636963"/>
          <p14:tracePt t="201406" x="3467100" y="3636963"/>
          <p14:tracePt t="201415" x="3667125" y="3636963"/>
          <p14:tracePt t="201427" x="3794125" y="3636963"/>
          <p14:tracePt t="201436" x="4033838" y="3636963"/>
          <p14:tracePt t="201442" x="4129088" y="3636963"/>
          <p14:tracePt t="201452" x="4241800" y="3636963"/>
          <p14:tracePt t="201459" x="4321175" y="3636963"/>
          <p14:tracePt t="201466" x="4352925" y="3636963"/>
          <p14:tracePt t="201475" x="4400550" y="3636963"/>
          <p14:tracePt t="201482" x="4424363" y="3636963"/>
          <p14:tracePt t="201490" x="4440238" y="3644900"/>
          <p14:tracePt t="201499" x="4448175" y="3644900"/>
          <p14:tracePt t="201503" x="4471988" y="3652838"/>
          <p14:tracePt t="201511" x="4487863" y="3660775"/>
          <p14:tracePt t="201519" x="4527550" y="3660775"/>
          <p14:tracePt t="201526" x="4535488" y="3660775"/>
          <p14:tracePt t="201537" x="4567238" y="3660775"/>
          <p14:tracePt t="201543" x="4616450" y="3660775"/>
          <p14:tracePt t="201553" x="4695825" y="3668713"/>
          <p14:tracePt t="201563" x="4759325" y="3668713"/>
          <p14:tracePt t="201571" x="4838700" y="3668713"/>
          <p14:tracePt t="201579" x="4983163" y="3668713"/>
          <p14:tracePt t="201587" x="5078413" y="3668713"/>
          <p14:tracePt t="201594" x="5237163" y="3668713"/>
          <p14:tracePt t="201603" x="5437188" y="3668713"/>
          <p14:tracePt t="201611" x="5595938" y="3652838"/>
          <p14:tracePt t="201618" x="5724525" y="3652838"/>
          <p14:tracePt t="201626" x="5843588" y="3652838"/>
          <p14:tracePt t="201635" x="5954713" y="3652838"/>
          <p14:tracePt t="201638" x="6034088" y="3652838"/>
          <p14:tracePt t="201646" x="6083300" y="3644900"/>
          <p14:tracePt t="201655" x="6154738" y="3636963"/>
          <p14:tracePt t="201664" x="6170613" y="3636963"/>
          <p14:tracePt t="201671" x="6194425" y="3636963"/>
          <p14:tracePt t="201678" x="6210300" y="3636963"/>
          <p14:tracePt t="201687" x="6218238" y="3636963"/>
          <p14:tracePt t="201698" x="6234113" y="3636963"/>
          <p14:tracePt t="201715" x="6242050" y="3636963"/>
          <p14:tracePt t="201739" x="6249988" y="3636963"/>
          <p14:tracePt t="201758" x="6257925" y="3636963"/>
          <p14:tracePt t="201767" x="6265863" y="3636963"/>
          <p14:tracePt t="201778" x="6273800" y="3629025"/>
          <p14:tracePt t="201795" x="6289675" y="3629025"/>
          <p14:tracePt t="201803" x="6297613" y="3629025"/>
          <p14:tracePt t="201810" x="6305550" y="3629025"/>
          <p14:tracePt t="201818" x="6313488" y="3629025"/>
          <p14:tracePt t="201836" x="6321425" y="3621088"/>
          <p14:tracePt t="201854" x="6329363" y="3621088"/>
          <p14:tracePt t="201895" x="6337300" y="3621088"/>
          <p14:tracePt t="201903" x="6345238" y="3621088"/>
          <p14:tracePt t="201919" x="6353175" y="3621088"/>
          <p14:tracePt t="201931" x="6361113" y="3621088"/>
          <p14:tracePt t="201939" x="6384925" y="3613150"/>
          <p14:tracePt t="201946" x="6392863" y="3613150"/>
          <p14:tracePt t="201960" x="6402388" y="3613150"/>
          <p14:tracePt t="201963" x="6418263" y="3613150"/>
          <p14:tracePt t="201971" x="6434138" y="3605213"/>
          <p14:tracePt t="201979" x="6442075" y="3595688"/>
          <p14:tracePt t="201987" x="6465888" y="3587750"/>
          <p14:tracePt t="201994" x="6529388" y="3587750"/>
          <p14:tracePt t="201998" x="6608763" y="3587750"/>
          <p14:tracePt t="202006" x="6688138" y="3587750"/>
          <p14:tracePt t="202020" x="6784975" y="3587750"/>
          <p14:tracePt t="202023" x="6888163" y="3587750"/>
          <p14:tracePt t="202031" x="7007225" y="3587750"/>
          <p14:tracePt t="202038" x="7070725" y="3587750"/>
          <p14:tracePt t="202047" x="7143750" y="3587750"/>
          <p14:tracePt t="202055" x="7199313" y="3587750"/>
          <p14:tracePt t="202062" x="7231063" y="3587750"/>
          <p14:tracePt t="202070" x="7246938" y="3587750"/>
          <p14:tracePt t="202079" x="7270750" y="3587750"/>
          <p14:tracePt t="202090" x="7278688" y="3587750"/>
          <p14:tracePt t="202106" x="7294563" y="3587750"/>
          <p14:tracePt t="202115" x="7302500" y="3587750"/>
          <p14:tracePt t="202131" x="7318375" y="3595688"/>
          <p14:tracePt t="202139" x="7326313" y="3595688"/>
          <p14:tracePt t="202146" x="7334250" y="3605213"/>
          <p14:tracePt t="202155" x="7350125" y="3613150"/>
          <p14:tracePt t="202160" x="7358063" y="3613150"/>
          <p14:tracePt t="202168" x="7366000" y="3613150"/>
          <p14:tracePt t="202811" x="7358063" y="3613150"/>
          <p14:tracePt t="202819" x="7350125" y="3613150"/>
          <p14:tracePt t="202827" x="7342188" y="3613150"/>
          <p14:tracePt t="202839" x="7334250" y="3613150"/>
          <p14:tracePt t="202842" x="7326313" y="3613150"/>
          <p14:tracePt t="202847" x="7310438" y="3613150"/>
          <p14:tracePt t="202855" x="7302500" y="3613150"/>
          <p14:tracePt t="202863" x="7294563" y="3613150"/>
          <p14:tracePt t="202871" x="7270750" y="3613150"/>
          <p14:tracePt t="202879" x="7254875" y="3621088"/>
          <p14:tracePt t="202886" x="7239000" y="3621088"/>
          <p14:tracePt t="202895" x="7183438" y="3621088"/>
          <p14:tracePt t="202903" x="7151688" y="3621088"/>
          <p14:tracePt t="202911" x="7110413" y="3621088"/>
          <p14:tracePt t="202923" x="7023100" y="3621088"/>
          <p14:tracePt t="202931" x="6959600" y="3621088"/>
          <p14:tracePt t="202939" x="6856413" y="3621088"/>
          <p14:tracePt t="202947" x="6832600" y="3621088"/>
          <p14:tracePt t="202955" x="6800850" y="3621088"/>
          <p14:tracePt t="202962" x="6784975" y="3621088"/>
          <p14:tracePt t="202975" x="6777038" y="3621088"/>
          <p14:tracePt t="202979" x="6769100" y="3621088"/>
          <p14:tracePt t="202985" x="6759575" y="3621088"/>
          <p14:tracePt t="203558" x="6759575" y="3629025"/>
          <p14:tracePt t="203566" x="6743700" y="3629025"/>
          <p14:tracePt t="203575" x="6735763" y="3629025"/>
          <p14:tracePt t="203583" x="6719888" y="3629025"/>
          <p14:tracePt t="203591" x="6711950" y="3629025"/>
          <p14:tracePt t="203602" x="6704013" y="3629025"/>
          <p14:tracePt t="203606" x="6688138" y="3629025"/>
          <p14:tracePt t="203619" x="6680200" y="3629025"/>
          <p14:tracePt t="203627" x="6672263" y="3629025"/>
          <p14:tracePt t="205046" x="6664325" y="3629025"/>
          <p14:tracePt t="205055" x="6648450" y="3629025"/>
          <p14:tracePt t="205062" x="6561138" y="3629025"/>
          <p14:tracePt t="205073" x="6457950" y="3629025"/>
          <p14:tracePt t="205083" x="6186488" y="3629025"/>
          <p14:tracePt t="205091" x="5986463" y="3629025"/>
          <p14:tracePt t="205100" x="5595938" y="3621088"/>
          <p14:tracePt t="205103" x="5141913" y="3621088"/>
          <p14:tracePt t="205117" x="4775200" y="3621088"/>
          <p14:tracePt t="205118" x="4257675" y="3621088"/>
          <p14:tracePt t="205127" x="3802063" y="3613150"/>
          <p14:tracePt t="205135" x="3348038" y="3613150"/>
          <p14:tracePt t="205143" x="3005138" y="3613150"/>
          <p14:tracePt t="205151" x="2678113" y="3613150"/>
          <p14:tracePt t="205160" x="2487613" y="3613150"/>
          <p14:tracePt t="205171" x="2311400" y="3613150"/>
          <p14:tracePt t="205175" x="2192338" y="3613150"/>
          <p14:tracePt t="205183" x="2128838" y="3613150"/>
          <p14:tracePt t="205191" x="2112963" y="3613150"/>
          <p14:tracePt t="205199" x="2065338" y="3613150"/>
          <p14:tracePt t="205206" x="2049463" y="3629025"/>
          <p14:tracePt t="205216" x="2041525" y="3629025"/>
          <p14:tracePt t="205227" x="2033588" y="3636963"/>
          <p14:tracePt t="205235" x="2017713" y="3636963"/>
          <p14:tracePt t="205238" x="1968500" y="3644900"/>
          <p14:tracePt t="205251" x="1944688" y="3652838"/>
          <p14:tracePt t="205255" x="1849438" y="3660775"/>
          <p14:tracePt t="205274" x="1658938" y="3676650"/>
          <p14:tracePt t="205279" x="1562100" y="3676650"/>
          <p14:tracePt t="205287" x="1435100" y="3676650"/>
          <p14:tracePt t="205294" x="1323975" y="3676650"/>
          <p14:tracePt t="205303" x="1179513" y="3676650"/>
          <p14:tracePt t="205311" x="1004888" y="3676650"/>
          <p14:tracePt t="205319" x="844550" y="3676650"/>
          <p14:tracePt t="205327" x="654050" y="3676650"/>
          <p14:tracePt t="205334" x="517525" y="3676650"/>
          <p14:tracePt t="205342" x="279400" y="3676650"/>
          <p14:tracePt t="205351" x="127000" y="3676650"/>
          <p14:tracePt t="205363" x="0" y="3676650"/>
          <p14:tracePt t="205639" x="71438" y="3668713"/>
          <p14:tracePt t="205647" x="231775" y="3660775"/>
          <p14:tracePt t="205655" x="390525" y="3652838"/>
          <p14:tracePt t="205662" x="509588" y="3636963"/>
          <p14:tracePt t="205671" x="614363" y="3636963"/>
          <p14:tracePt t="205678" x="701675" y="3629025"/>
          <p14:tracePt t="205687" x="765175" y="3629025"/>
          <p14:tracePt t="205695" x="773113" y="3629025"/>
          <p14:tracePt t="205702" x="781050" y="3629025"/>
          <p14:tracePt t="205711" x="788988" y="3621088"/>
          <p14:tracePt t="206382" x="796925" y="3621088"/>
          <p14:tracePt t="206391" x="804863" y="3621088"/>
          <p14:tracePt t="206399" x="820738" y="3621088"/>
          <p14:tracePt t="206407" x="844550" y="3621088"/>
          <p14:tracePt t="206415" x="892175" y="3621088"/>
          <p14:tracePt t="206422" x="925513" y="3613150"/>
          <p14:tracePt t="206433" x="941388" y="3613150"/>
          <p14:tracePt t="206438" x="965200" y="3613150"/>
          <p14:tracePt t="206448" x="996950" y="3613150"/>
          <p14:tracePt t="206454" x="1012825" y="3605213"/>
          <p14:tracePt t="206464" x="1020763" y="3595688"/>
          <p14:tracePt t="206471" x="1036638" y="3587750"/>
          <p14:tracePt t="206478" x="1044575" y="3587750"/>
          <p14:tracePt t="206678" x="1052513" y="3587750"/>
          <p14:tracePt t="206687" x="1060450" y="3587750"/>
          <p14:tracePt t="206694" x="1068388" y="3587750"/>
          <p14:tracePt t="206711" x="1084263" y="3587750"/>
          <p14:tracePt t="206719" x="1131888" y="3587750"/>
          <p14:tracePt t="206727" x="1147763" y="3587750"/>
          <p14:tracePt t="206735" x="1235075" y="3587750"/>
          <p14:tracePt t="206743" x="1323975" y="3587750"/>
          <p14:tracePt t="206751" x="1443038" y="3587750"/>
          <p14:tracePt t="206758" x="1633538" y="3587750"/>
          <p14:tracePt t="206767" x="1833563" y="3587750"/>
          <p14:tracePt t="206775" x="2073275" y="3587750"/>
          <p14:tracePt t="206783" x="2327275" y="3587750"/>
          <p14:tracePt t="206791" x="2614613" y="3587750"/>
          <p14:tracePt t="206799" x="2854325" y="3587750"/>
          <p14:tracePt t="206807" x="3068638" y="3587750"/>
          <p14:tracePt t="206815" x="3260725" y="3587750"/>
          <p14:tracePt t="206823" x="3379788" y="3587750"/>
          <p14:tracePt t="206833" x="3484563" y="3587750"/>
          <p14:tracePt t="206838" x="3540125" y="3595688"/>
          <p14:tracePt t="206848" x="3571875" y="3595688"/>
          <p14:tracePt t="206855" x="3619500" y="3595688"/>
          <p14:tracePt t="206865" x="3643313" y="3595688"/>
          <p14:tracePt t="206871" x="3698875" y="3595688"/>
          <p14:tracePt t="206881" x="3746500" y="3595688"/>
          <p14:tracePt t="206887" x="3825875" y="3595688"/>
          <p14:tracePt t="206895" x="3922713" y="3595688"/>
          <p14:tracePt t="206903" x="4025900" y="3595688"/>
          <p14:tracePt t="206910" x="4176713" y="3595688"/>
          <p14:tracePt t="206919" x="4329113" y="3595688"/>
          <p14:tracePt t="206926" x="4503738" y="3595688"/>
          <p14:tracePt t="206934" x="4695825" y="3595688"/>
          <p14:tracePt t="206943" x="4814888" y="3595688"/>
          <p14:tracePt t="206950" x="4975225" y="3595688"/>
          <p14:tracePt t="206959" x="5094288" y="3595688"/>
          <p14:tracePt t="206967" x="5126038" y="3595688"/>
          <p14:tracePt t="206975" x="5197475" y="3595688"/>
          <p14:tracePt t="206983" x="5221288" y="3595688"/>
          <p14:tracePt t="206991" x="5229225" y="3595688"/>
          <p14:tracePt t="206999" x="5237163" y="3595688"/>
          <p14:tracePt t="207022" x="5245100" y="3595688"/>
          <p14:tracePt t="207047" x="5253038" y="3595688"/>
          <p14:tracePt t="207055" x="5260975" y="3595688"/>
          <p14:tracePt t="207064" x="5276850" y="3605213"/>
          <p14:tracePt t="207070" x="5284788" y="3605213"/>
          <p14:tracePt t="207083" x="5318125" y="3613150"/>
          <p14:tracePt t="207087" x="5334000" y="3613150"/>
          <p14:tracePt t="207094" x="5405438" y="3613150"/>
          <p14:tracePt t="207103" x="5445125" y="3613150"/>
          <p14:tracePt t="207111" x="5548313" y="3613150"/>
          <p14:tracePt t="207119" x="5659438" y="3613150"/>
          <p14:tracePt t="207128" x="5692775" y="3613150"/>
          <p14:tracePt t="207135" x="5772150" y="3621088"/>
          <p14:tracePt t="207143" x="5827713" y="3621088"/>
          <p14:tracePt t="207151" x="5859463" y="3621088"/>
          <p14:tracePt t="207159" x="5875338" y="3621088"/>
          <p14:tracePt t="207166" x="5899150" y="3621088"/>
          <p14:tracePt t="207175" x="5915025" y="3621088"/>
          <p14:tracePt t="207183" x="5930900" y="3621088"/>
          <p14:tracePt t="207190" x="5954713" y="3621088"/>
          <p14:tracePt t="207199" x="5970588" y="3621088"/>
          <p14:tracePt t="207206" x="5986463" y="3621088"/>
          <p14:tracePt t="207214" x="6043613" y="3621088"/>
          <p14:tracePt t="207222" x="6075363" y="3621088"/>
          <p14:tracePt t="207235" x="6115050" y="3621088"/>
          <p14:tracePt t="207239" x="6202363" y="3621088"/>
          <p14:tracePt t="207248" x="6265863" y="3621088"/>
          <p14:tracePt t="207255" x="6337300" y="3621088"/>
          <p14:tracePt t="207264" x="6426200" y="3621088"/>
          <p14:tracePt t="207271" x="6521450" y="3621088"/>
          <p14:tracePt t="207278" x="6624638" y="3621088"/>
          <p14:tracePt t="207287" x="6704013" y="3621088"/>
          <p14:tracePt t="207295" x="6800850" y="3621088"/>
          <p14:tracePt t="207303" x="6880225" y="3621088"/>
          <p14:tracePt t="207311" x="6935788" y="3621088"/>
          <p14:tracePt t="207319" x="6943725" y="3621088"/>
          <p14:tracePt t="207327" x="6959600" y="3621088"/>
          <p14:tracePt t="207335" x="6967538" y="3621088"/>
          <p14:tracePt t="207343" x="6983413" y="3621088"/>
          <p14:tracePt t="207350" x="6991350" y="3621088"/>
          <p14:tracePt t="207366" x="6999288" y="3621088"/>
          <p14:tracePt t="207375" x="7007225" y="3621088"/>
          <p14:tracePt t="207390" x="7015163" y="3621088"/>
          <p14:tracePt t="207399" x="7023100" y="3621088"/>
          <p14:tracePt t="207406" x="7031038" y="3621088"/>
          <p14:tracePt t="207414" x="7038975" y="3621088"/>
          <p14:tracePt t="207422" x="7046913" y="3621088"/>
          <p14:tracePt t="207439" x="7054850" y="3621088"/>
          <p14:tracePt t="207448" x="7062788" y="3621088"/>
          <p14:tracePt t="207578" x="7078663" y="3621088"/>
          <p14:tracePt t="207584" x="7094538" y="3629025"/>
          <p14:tracePt t="207591" x="7118350" y="3636963"/>
          <p14:tracePt t="207599" x="7191375" y="3644900"/>
          <p14:tracePt t="207606" x="7231063" y="3644900"/>
          <p14:tracePt t="207616" x="7318375" y="3660775"/>
          <p14:tracePt t="207623" x="7381875" y="3668713"/>
          <p14:tracePt t="207630" x="7453313" y="3668713"/>
          <p14:tracePt t="207638" x="7485063" y="3668713"/>
          <p14:tracePt t="207647" x="7502525" y="3668713"/>
          <p14:tracePt t="207654" x="7518400" y="3668713"/>
          <p14:tracePt t="207664" x="7518400" y="3676650"/>
          <p14:tracePt t="208271" x="7526338" y="3668713"/>
          <p14:tracePt t="208350" x="7526338" y="3660775"/>
          <p14:tracePt t="208359" x="7534275" y="3660775"/>
          <p14:tracePt t="208383" x="7534275" y="3652838"/>
          <p14:tracePt t="208423" x="7534275" y="3644900"/>
          <p14:tracePt t="208431" x="7526338" y="3644900"/>
          <p14:tracePt t="208478" x="7518400" y="3644900"/>
          <p14:tracePt t="208487" x="7510463" y="3644900"/>
          <p14:tracePt t="208495" x="7502525" y="3644900"/>
          <p14:tracePt t="208503" x="7493000" y="3644900"/>
          <p14:tracePt t="208511" x="7453313" y="3636963"/>
          <p14:tracePt t="208519" x="7413625" y="3636963"/>
          <p14:tracePt t="208527" x="7294563" y="3636963"/>
          <p14:tracePt t="208535" x="7231063" y="3636963"/>
          <p14:tracePt t="208543" x="7126288" y="3636963"/>
          <p14:tracePt t="208551" x="6943725" y="3629025"/>
          <p14:tracePt t="208559" x="6664325" y="3613150"/>
          <p14:tracePt t="208567" x="6392863" y="3587750"/>
          <p14:tracePt t="208574" x="6226175" y="3556000"/>
          <p14:tracePt t="208584" x="6067425" y="3540125"/>
          <p14:tracePt t="208599" x="5970588" y="3540125"/>
          <p14:tracePt t="208735" x="5962650" y="3540125"/>
          <p14:tracePt t="208751" x="5954713" y="3540125"/>
          <p14:tracePt t="208759" x="5938838" y="3556000"/>
          <p14:tracePt t="208766" x="5843588" y="3563938"/>
          <p14:tracePt t="208774" x="5764213" y="3563938"/>
          <p14:tracePt t="208783" x="5667375" y="3563938"/>
          <p14:tracePt t="208791" x="5619750" y="3563938"/>
          <p14:tracePt t="208798" x="5437188" y="3579813"/>
          <p14:tracePt t="208807" x="5284788" y="3579813"/>
          <p14:tracePt t="208815" x="5110163" y="3587750"/>
          <p14:tracePt t="208823" x="4983163" y="3621088"/>
          <p14:tracePt t="208831" x="4814888" y="3644900"/>
          <p14:tracePt t="208839" x="4672013" y="3660775"/>
          <p14:tracePt t="208846" x="4471988" y="3692525"/>
          <p14:tracePt t="208855" x="4352925" y="3692525"/>
          <p14:tracePt t="208863" x="4192588" y="3692525"/>
          <p14:tracePt t="208871" x="3914775" y="3692525"/>
          <p14:tracePt t="208880" x="3667125" y="3684588"/>
          <p14:tracePt t="208887" x="3363913" y="3684588"/>
          <p14:tracePt t="208896" x="3036888" y="3668713"/>
          <p14:tracePt t="208903" x="2759075" y="3668713"/>
          <p14:tracePt t="208911" x="2495550" y="3668713"/>
          <p14:tracePt t="208919" x="2168525" y="3668713"/>
          <p14:tracePt t="208927" x="1889125" y="3668713"/>
          <p14:tracePt t="208935" x="1585913" y="3668713"/>
          <p14:tracePt t="208943" x="1258888" y="3668713"/>
          <p14:tracePt t="208951" x="1020763" y="3660775"/>
          <p14:tracePt t="208959" x="884238" y="3660775"/>
          <p14:tracePt t="208967" x="804863" y="3660775"/>
          <p14:tracePt t="208974" x="741363" y="3660775"/>
          <p14:tracePt t="208985" x="693738" y="3660775"/>
          <p14:tracePt t="208991" x="685800" y="3660775"/>
          <p14:tracePt t="208999" x="677863" y="3660775"/>
          <p14:tracePt t="209007" x="661988" y="3660775"/>
          <p14:tracePt t="209015" x="654050" y="3668713"/>
          <p14:tracePt t="209023" x="646113" y="3668713"/>
          <p14:tracePt t="209031" x="638175" y="3668713"/>
          <p14:tracePt t="209038" x="630238" y="3668713"/>
          <p14:tracePt t="209047" x="622300" y="3668713"/>
          <p14:tracePt t="209055" x="606425" y="3668713"/>
          <p14:tracePt t="209063" x="582613" y="3676650"/>
          <p14:tracePt t="209079" x="574675" y="3676650"/>
          <p14:tracePt t="209151" x="566738" y="3676650"/>
          <p14:tracePt t="209160" x="558800" y="3676650"/>
          <p14:tracePt t="209214" x="558800" y="3668713"/>
          <p14:tracePt t="209239" x="558800" y="3660775"/>
          <p14:tracePt t="209247" x="566738" y="3660775"/>
          <p14:tracePt t="209263" x="566738" y="3652838"/>
          <p14:tracePt t="210342" x="574675" y="3652838"/>
          <p14:tracePt t="210350" x="590550" y="3652838"/>
          <p14:tracePt t="210359" x="598488" y="3652838"/>
          <p14:tracePt t="210366" x="606425" y="3652838"/>
          <p14:tracePt t="210375" x="622300" y="3652838"/>
          <p14:tracePt t="210382" x="646113" y="3652838"/>
          <p14:tracePt t="210391" x="661988" y="3652838"/>
          <p14:tracePt t="210398" x="677863" y="3652838"/>
          <p14:tracePt t="210407" x="685800" y="3652838"/>
          <p14:tracePt t="210419" x="717550" y="3652838"/>
          <p14:tracePt t="210423" x="757238" y="3652838"/>
          <p14:tracePt t="210431" x="844550" y="3652838"/>
          <p14:tracePt t="210440" x="876300" y="3652838"/>
          <p14:tracePt t="210447" x="981075" y="3652838"/>
          <p14:tracePt t="210455" x="1100138" y="3652838"/>
          <p14:tracePt t="210463" x="1163638" y="3652838"/>
          <p14:tracePt t="210471" x="1266825" y="3652838"/>
          <p14:tracePt t="210478" x="1355725" y="3652838"/>
          <p14:tracePt t="210487" x="1450975" y="3652838"/>
          <p14:tracePt t="210494" x="1522413" y="3652838"/>
          <p14:tracePt t="210503" x="1609725" y="3652838"/>
          <p14:tracePt t="210512" x="1625600" y="3652838"/>
          <p14:tracePt t="210518" x="1666875" y="3644900"/>
          <p14:tracePt t="210529" x="1674813" y="3644900"/>
          <p14:tracePt t="210535" x="1690688" y="3644900"/>
          <p14:tracePt t="210544" x="1698625" y="3644900"/>
          <p14:tracePt t="210550" x="1706563" y="3644900"/>
          <p14:tracePt t="210722" x="1714500" y="3644900"/>
          <p14:tracePt t="210743" x="1722438" y="3644900"/>
          <p14:tracePt t="210751" x="1730375" y="3644900"/>
          <p14:tracePt t="210766" x="1738313" y="3644900"/>
          <p14:tracePt t="210783" x="1746250" y="3644900"/>
          <p14:tracePt t="211055" x="1754188" y="3644900"/>
          <p14:tracePt t="211063" x="1762125" y="3644900"/>
          <p14:tracePt t="211070" x="1770063" y="3644900"/>
          <p14:tracePt t="211087" x="1778000" y="3644900"/>
          <p14:tracePt t="211094" x="1785938" y="3644900"/>
          <p14:tracePt t="211110" x="1793875" y="3644900"/>
          <p14:tracePt t="211127" x="1801813" y="3644900"/>
          <p14:tracePt t="211151" x="1809750" y="3644900"/>
          <p14:tracePt t="211167" x="1817688" y="3644900"/>
          <p14:tracePt t="211174" x="1825625" y="3644900"/>
          <p14:tracePt t="211182" x="1833563" y="3644900"/>
          <p14:tracePt t="211199" x="1841500" y="3644900"/>
          <p14:tracePt t="211215" x="1849438" y="3644900"/>
          <p14:tracePt t="211222" x="1857375" y="3644900"/>
          <p14:tracePt t="211231" x="1865313" y="3644900"/>
          <p14:tracePt t="211238" x="1873250" y="3644900"/>
          <p14:tracePt t="211247" x="1881188" y="3644900"/>
          <p14:tracePt t="211254" x="1889125" y="3644900"/>
          <p14:tracePt t="211262" x="1905000" y="3644900"/>
          <p14:tracePt t="211270" x="1912938" y="3644900"/>
          <p14:tracePt t="211279" x="1920875" y="3644900"/>
          <p14:tracePt t="211287" x="1936750" y="3644900"/>
          <p14:tracePt t="211295" x="1960563" y="3644900"/>
          <p14:tracePt t="211303" x="1968500" y="3644900"/>
          <p14:tracePt t="211311" x="1984375" y="3644900"/>
          <p14:tracePt t="211318" x="1992313" y="3644900"/>
          <p14:tracePt t="211328" x="2017713" y="3644900"/>
          <p14:tracePt t="211335" x="2025650" y="3644900"/>
          <p14:tracePt t="211344" x="2049463" y="3644900"/>
          <p14:tracePt t="211351" x="2065338" y="3644900"/>
          <p14:tracePt t="211359" x="2073275" y="3644900"/>
          <p14:tracePt t="211366" x="2081213" y="3652838"/>
          <p14:tracePt t="211375" x="2089150" y="3652838"/>
          <p14:tracePt t="211382" x="2097088" y="3652838"/>
          <p14:tracePt t="211400" x="2105025" y="3652838"/>
          <p14:tracePt t="212087" x="2105025" y="3660775"/>
          <p14:tracePt t="212096" x="2097088" y="3660775"/>
          <p14:tracePt t="212377" x="2097088" y="3668713"/>
          <p14:tracePt t="212391" x="2089150" y="3684588"/>
          <p14:tracePt t="212406" x="2089150" y="3692525"/>
          <p14:tracePt t="212423" x="2089150" y="3700463"/>
          <p14:tracePt t="212431" x="2089150" y="3708400"/>
          <p14:tracePt t="212447" x="2081213" y="3708400"/>
          <p14:tracePt t="212582" x="2081213" y="3716338"/>
          <p14:tracePt t="213079" x="2073275" y="3716338"/>
          <p14:tracePt t="213096" x="2065338" y="3716338"/>
          <p14:tracePt t="213103" x="2065338" y="3724275"/>
          <p14:tracePt t="213119" x="2057400" y="3724275"/>
          <p14:tracePt t="213135" x="2049463" y="3724275"/>
          <p14:tracePt t="213279" x="2041525" y="3724275"/>
          <p14:tracePt t="213287" x="2033588" y="3724275"/>
          <p14:tracePt t="213299" x="2025650" y="3724275"/>
          <p14:tracePt t="213303" x="2017713" y="3724275"/>
          <p14:tracePt t="213311" x="1992313" y="3724275"/>
          <p14:tracePt t="213319" x="1968500" y="3724275"/>
          <p14:tracePt t="213327" x="1905000" y="3724275"/>
          <p14:tracePt t="213335" x="1889125" y="3724275"/>
          <p14:tracePt t="213342" x="1793875" y="3724275"/>
          <p14:tracePt t="213351" x="1674813" y="3724275"/>
          <p14:tracePt t="213360" x="1514475" y="3716338"/>
          <p14:tracePt t="213367" x="1395413" y="3708400"/>
          <p14:tracePt t="213377" x="1331913" y="3708400"/>
          <p14:tracePt t="213382" x="1227138" y="3700463"/>
          <p14:tracePt t="213392" x="1076325" y="3700463"/>
          <p14:tracePt t="213399" x="1012825" y="3700463"/>
          <p14:tracePt t="213407" x="941388" y="3692525"/>
          <p14:tracePt t="213415" x="884238" y="3692525"/>
          <p14:tracePt t="213423" x="868363" y="3692525"/>
          <p14:tracePt t="213431" x="852488" y="3692525"/>
          <p14:tracePt t="213440" x="844550" y="3692525"/>
          <p14:tracePt t="213591" x="836613" y="3692525"/>
          <p14:tracePt t="213603" x="828675" y="3692525"/>
          <p14:tracePt t="213615" x="820738" y="3692525"/>
          <p14:tracePt t="213799" x="820738" y="3684588"/>
          <p14:tracePt t="213815" x="828675" y="3684588"/>
          <p14:tracePt t="213822" x="828675" y="3676650"/>
          <p14:tracePt t="213858" x="836613" y="3676650"/>
          <p14:tracePt t="213871" x="844550" y="3676650"/>
          <p14:tracePt t="213886" x="852488" y="3676650"/>
          <p14:tracePt t="213895" x="860425" y="3676650"/>
          <p14:tracePt t="213911" x="868363" y="3668713"/>
          <p14:tracePt t="213927" x="884238" y="3668713"/>
          <p14:tracePt t="213943" x="900113" y="3668713"/>
          <p14:tracePt t="213951" x="925513" y="3660775"/>
          <p14:tracePt t="213959" x="957263" y="3660775"/>
          <p14:tracePt t="213967" x="981075" y="3652838"/>
          <p14:tracePt t="213975" x="1028700" y="3644900"/>
          <p14:tracePt t="213983" x="1060450" y="3636963"/>
          <p14:tracePt t="213992" x="1139825" y="3629025"/>
          <p14:tracePt t="213999" x="1284288" y="3621088"/>
          <p14:tracePt t="214007" x="1379538" y="3613150"/>
          <p14:tracePt t="214015" x="1458913" y="3605213"/>
          <p14:tracePt t="214023" x="1538288" y="3605213"/>
          <p14:tracePt t="214031" x="1570038" y="3605213"/>
          <p14:tracePt t="214039" x="1617663" y="3605213"/>
          <p14:tracePt t="214047" x="1674813" y="3605213"/>
          <p14:tracePt t="214059" x="1682750" y="3605213"/>
          <p14:tracePt t="214063" x="1690688" y="3605213"/>
          <p14:tracePt t="214071" x="1698625" y="3605213"/>
          <p14:tracePt t="214079" x="1706563" y="3605213"/>
          <p14:tracePt t="214095" x="1714500" y="3605213"/>
          <p14:tracePt t="214103" x="1722438" y="3605213"/>
          <p14:tracePt t="214119" x="1730375" y="3605213"/>
          <p14:tracePt t="214127" x="1738313" y="3605213"/>
          <p14:tracePt t="214134" x="1762125" y="3605213"/>
          <p14:tracePt t="214151" x="1785938" y="3605213"/>
          <p14:tracePt t="214158" x="1801813" y="3605213"/>
          <p14:tracePt t="214167" x="1817688" y="3605213"/>
          <p14:tracePt t="214175" x="1841500" y="3605213"/>
          <p14:tracePt t="214182" x="1873250" y="3605213"/>
          <p14:tracePt t="214199" x="1912938" y="3595688"/>
          <p14:tracePt t="214211" x="1944688" y="3595688"/>
          <p14:tracePt t="214215" x="1968500" y="3595688"/>
          <p14:tracePt t="214223" x="1976438" y="3595688"/>
          <p14:tracePt t="214231" x="1992313" y="3595688"/>
          <p14:tracePt t="214239" x="2033588" y="3595688"/>
          <p14:tracePt t="214247" x="2057400" y="3595688"/>
          <p14:tracePt t="214255" x="2089150" y="3595688"/>
          <p14:tracePt t="214263" x="2105025" y="3595688"/>
          <p14:tracePt t="214270" x="2128838" y="3579813"/>
          <p14:tracePt t="214278" x="2200275" y="3571875"/>
          <p14:tracePt t="214287" x="2208213" y="3571875"/>
          <p14:tracePt t="214295" x="2232025" y="3571875"/>
          <p14:tracePt t="214302" x="2247900" y="3571875"/>
          <p14:tracePt t="214310" x="2255838" y="3571875"/>
          <p14:tracePt t="214319" x="2279650" y="3571875"/>
          <p14:tracePt t="214327" x="2311400" y="3571875"/>
          <p14:tracePt t="214335" x="2327275" y="3571875"/>
          <p14:tracePt t="214343" x="2351088" y="3571875"/>
          <p14:tracePt t="214350" x="2374900" y="3571875"/>
          <p14:tracePt t="214358" x="2392363" y="3571875"/>
          <p14:tracePt t="214366" x="2416175" y="3563938"/>
          <p14:tracePt t="214375" x="2416175" y="3556000"/>
          <p14:tracePt t="214383" x="2432050" y="3556000"/>
          <p14:tracePt t="214398" x="2432050" y="3548063"/>
          <p14:tracePt t="214463" x="2432050" y="3563938"/>
          <p14:tracePt t="214478" x="2432050" y="3571875"/>
          <p14:tracePt t="214487" x="2432050" y="3579813"/>
          <p14:tracePt t="214511" x="2432050" y="3587750"/>
          <p14:tracePt t="214582" x="2439988" y="3587750"/>
          <p14:tracePt t="214591" x="2439988" y="3595688"/>
          <p14:tracePt t="214599" x="2447925" y="3595688"/>
          <p14:tracePt t="214607" x="2455863" y="3595688"/>
          <p14:tracePt t="214614" x="2471738" y="3595688"/>
          <p14:tracePt t="214623" x="2495550" y="3595688"/>
          <p14:tracePt t="214631" x="2519363" y="3595688"/>
          <p14:tracePt t="214639" x="2582863" y="3595688"/>
          <p14:tracePt t="214647" x="2693988" y="3595688"/>
          <p14:tracePt t="214654" x="2725738" y="3595688"/>
          <p14:tracePt t="214663" x="2806700" y="3605213"/>
          <p14:tracePt t="214671" x="2862263" y="3605213"/>
          <p14:tracePt t="214678" x="2878138" y="3605213"/>
          <p14:tracePt t="214688" x="2917825" y="3605213"/>
          <p14:tracePt t="214698" x="2925763" y="3605213"/>
          <p14:tracePt t="214703" x="2933700" y="3605213"/>
          <p14:tracePt t="214711" x="2957513" y="3605213"/>
          <p14:tracePt t="214719" x="2965450" y="3605213"/>
          <p14:tracePt t="214735" x="2981325" y="3605213"/>
          <p14:tracePt t="214750" x="2997200" y="3605213"/>
          <p14:tracePt t="214759" x="3005138" y="3605213"/>
          <p14:tracePt t="214766" x="3021013" y="3605213"/>
          <p14:tracePt t="214774" x="3036888" y="3605213"/>
          <p14:tracePt t="214783" x="3044825" y="3605213"/>
          <p14:tracePt t="214795" x="3068638" y="3605213"/>
          <p14:tracePt t="214799" x="3084513" y="3605213"/>
          <p14:tracePt t="214808" x="3092450" y="3605213"/>
          <p14:tracePt t="214815" x="3100388" y="3605213"/>
          <p14:tracePt t="214832" x="3109913" y="3605213"/>
          <p14:tracePt t="214966" x="3100388" y="3605213"/>
          <p14:tracePt t="214974" x="3092450" y="3605213"/>
          <p14:tracePt t="215063" x="3084513" y="3605213"/>
          <p14:tracePt t="215071" x="3076575" y="3613150"/>
          <p14:tracePt t="215079" x="3068638" y="3613150"/>
          <p14:tracePt t="215087" x="3060700" y="3613150"/>
          <p14:tracePt t="215191" x="3068638" y="3613150"/>
          <p14:tracePt t="215199" x="3068638" y="3595688"/>
          <p14:tracePt t="215215" x="3052763" y="3571875"/>
          <p14:tracePt t="215223" x="3005138" y="3532188"/>
          <p14:tracePt t="215231" x="2981325" y="3516313"/>
          <p14:tracePt t="215239" x="2941638" y="3500438"/>
          <p14:tracePt t="215247" x="2933700" y="3500438"/>
          <p14:tracePt t="215415" x="2925763" y="3500438"/>
          <p14:tracePt t="215423" x="2909888" y="3508375"/>
          <p14:tracePt t="215430" x="2901950" y="3516313"/>
          <p14:tracePt t="215439" x="2894013" y="3524250"/>
          <p14:tracePt t="215447" x="2878138" y="3556000"/>
          <p14:tracePt t="215455" x="2870200" y="3556000"/>
          <p14:tracePt t="215463" x="2870200" y="3563938"/>
          <p14:tracePt t="215511" x="2870200" y="3571875"/>
          <p14:tracePt t="215526" x="2870200" y="3579813"/>
          <p14:tracePt t="215534" x="2870200" y="3587750"/>
          <p14:tracePt t="215542" x="2870200" y="3595688"/>
          <p14:tracePt t="215559" x="2870200" y="3613150"/>
          <p14:tracePt t="215566" x="2870200" y="3621088"/>
          <p14:tracePt t="215575" x="2870200" y="3644900"/>
          <p14:tracePt t="215593" x="2886075" y="3676650"/>
          <p14:tracePt t="215599" x="2886075" y="3700463"/>
          <p14:tracePt t="215607" x="2886075" y="3732213"/>
          <p14:tracePt t="215615" x="2894013" y="3748088"/>
          <p14:tracePt t="215624" x="2901950" y="3756025"/>
          <p14:tracePt t="215631" x="2901950" y="3763963"/>
          <p14:tracePt t="215663" x="2909888" y="3763963"/>
          <p14:tracePt t="215670" x="2917825" y="3763963"/>
          <p14:tracePt t="215679" x="2925763" y="3763963"/>
          <p14:tracePt t="215695" x="2933700" y="3763963"/>
          <p14:tracePt t="215711" x="2941638" y="3763963"/>
          <p14:tracePt t="215719" x="2941638" y="3756025"/>
          <p14:tracePt t="215726" x="2949575" y="3756025"/>
          <p14:tracePt t="215810" x="2957513" y="3756025"/>
          <p14:tracePt t="215817" x="2965450" y="3756025"/>
          <p14:tracePt t="215823" x="2973388" y="3756025"/>
          <p14:tracePt t="215831" x="2973388" y="3748088"/>
          <p14:tracePt t="215840" x="2981325" y="3748088"/>
          <p14:tracePt t="215847" x="2989263" y="3748088"/>
          <p14:tracePt t="215855" x="2997200" y="3748088"/>
          <p14:tracePt t="215863" x="3013075" y="3748088"/>
          <p14:tracePt t="215879" x="3021013" y="3748088"/>
          <p14:tracePt t="215895" x="3028950" y="3748088"/>
          <p14:tracePt t="215911" x="3028950" y="3740150"/>
          <p14:tracePt t="216471" x="3036888" y="3740150"/>
          <p14:tracePt t="216788" x="3028950" y="3740150"/>
          <p14:tracePt t="216832" x="3021013" y="3740150"/>
          <p14:tracePt t="216967" x="3021013" y="3732213"/>
          <p14:tracePt t="216975" x="3013075" y="3732213"/>
          <p14:tracePt t="217031" x="3005138" y="3732213"/>
          <p14:tracePt t="217055" x="2997200" y="3740150"/>
          <p14:tracePt t="217079" x="2989263" y="3740150"/>
          <p14:tracePt t="217090" x="2989263" y="3748088"/>
          <p14:tracePt t="217111" x="2989263" y="3756025"/>
          <p14:tracePt t="217151" x="2989263" y="3763963"/>
          <p14:tracePt t="217687" x="2997200" y="3763963"/>
          <p14:tracePt t="217694" x="3005138" y="3763963"/>
          <p14:tracePt t="217706" x="3013075" y="3763963"/>
          <p14:tracePt t="217719" x="3013075" y="3756025"/>
          <p14:tracePt t="217727" x="3021013" y="3756025"/>
          <p14:tracePt t="218247" x="3028950" y="3756025"/>
          <p14:tracePt t="218256" x="3036888" y="3756025"/>
          <p14:tracePt t="218263" x="3044825" y="3756025"/>
          <p14:tracePt t="218279" x="3052763" y="3756025"/>
          <p14:tracePt t="218289" x="3060700" y="3756025"/>
          <p14:tracePt t="218302" x="3068638" y="3756025"/>
          <p14:tracePt t="218326" x="3076575" y="3748088"/>
          <p14:tracePt t="218343" x="3084513" y="3748088"/>
          <p14:tracePt t="218359" x="3092450" y="3740150"/>
          <p14:tracePt t="218366" x="3092450" y="3732213"/>
          <p14:tracePt t="218374" x="3100388" y="3724275"/>
          <p14:tracePt t="218398" x="3109913" y="3724275"/>
          <p14:tracePt t="218423" x="3117850" y="3724275"/>
          <p14:tracePt t="218439" x="3125788" y="3708400"/>
          <p14:tracePt t="218447" x="3141663" y="3692525"/>
          <p14:tracePt t="218455" x="3165475" y="3556000"/>
          <p14:tracePt t="218463" x="3197225" y="3389313"/>
          <p14:tracePt t="218472" x="3252788" y="3109913"/>
          <p14:tracePt t="218479" x="3268663" y="2822575"/>
          <p14:tracePt t="218488" x="3268663" y="2632075"/>
          <p14:tracePt t="218495" x="3276600" y="2495550"/>
          <p14:tracePt t="218502" x="3276600" y="2336800"/>
          <p14:tracePt t="218510" x="3276600" y="2216150"/>
          <p14:tracePt t="218520" x="3268663" y="2144713"/>
          <p14:tracePt t="218529" x="3244850" y="2128838"/>
          <p14:tracePt t="218536" x="3236913" y="2112963"/>
          <p14:tracePt t="218543" x="3213100" y="2097088"/>
          <p14:tracePt t="218551" x="3165475" y="2033588"/>
          <p14:tracePt t="218559" x="3092450" y="2009775"/>
          <p14:tracePt t="218567" x="3028950" y="1962150"/>
          <p14:tracePt t="218574" x="2989263" y="1930400"/>
          <p14:tracePt t="218583" x="2973388" y="1906588"/>
          <p14:tracePt t="218592" x="2886075" y="1881188"/>
          <p14:tracePt t="218600" x="2854325" y="1873250"/>
          <p14:tracePt t="218606" x="2838450" y="1865313"/>
          <p14:tracePt t="218615" x="2814638" y="1857375"/>
          <p14:tracePt t="218630" x="2806700" y="1857375"/>
          <p14:tracePt t="218639" x="2798763" y="1857375"/>
          <p14:tracePt t="218647" x="2790825" y="1857375"/>
          <p14:tracePt t="218655" x="2782888" y="1857375"/>
          <p14:tracePt t="218687" x="2774950" y="1857375"/>
          <p14:tracePt t="218708" x="2767013" y="1857375"/>
          <p14:tracePt t="218711" x="2759075" y="1857375"/>
          <p14:tracePt t="218719" x="2751138" y="1857375"/>
          <p14:tracePt t="218727" x="2741613" y="1857375"/>
          <p14:tracePt t="218735" x="2733675" y="1865313"/>
          <p14:tracePt t="218743" x="2717800" y="1865313"/>
          <p14:tracePt t="218751" x="2717800" y="1873250"/>
          <p14:tracePt t="218759" x="2709863" y="1873250"/>
          <p14:tracePt t="218798" x="2701925" y="1873250"/>
          <p14:tracePt t="218814" x="2701925" y="1881188"/>
          <p14:tracePt t="218991" x="2693988" y="1881188"/>
          <p14:tracePt t="219001" x="2693988" y="1873250"/>
          <p14:tracePt t="219006" x="2693988" y="1865313"/>
          <p14:tracePt t="219014" x="2686050" y="1857375"/>
          <p14:tracePt t="219023" x="2686050" y="1833563"/>
          <p14:tracePt t="219031" x="2670175" y="1825625"/>
          <p14:tracePt t="219039" x="2662238" y="1817688"/>
          <p14:tracePt t="219047" x="2646363" y="1801813"/>
          <p14:tracePt t="219054" x="2622550" y="1793875"/>
          <p14:tracePt t="219062" x="2598738" y="1785938"/>
          <p14:tracePt t="219071" x="2590800" y="1778000"/>
          <p14:tracePt t="219079" x="2574925" y="1778000"/>
          <p14:tracePt t="219088" x="2566988" y="1778000"/>
          <p14:tracePt t="219094" x="2559050" y="1778000"/>
          <p14:tracePt t="219102" x="2551113" y="1778000"/>
          <p14:tracePt t="219110" x="2535238" y="1778000"/>
          <p14:tracePt t="219119" x="2527300" y="1770063"/>
          <p14:tracePt t="219127" x="2519363" y="1770063"/>
          <p14:tracePt t="219135" x="2511425" y="1770063"/>
          <p14:tracePt t="219143" x="2503488" y="1770063"/>
          <p14:tracePt t="219151" x="2487613" y="1778000"/>
          <p14:tracePt t="219159" x="2455863" y="1785938"/>
          <p14:tracePt t="219167" x="2432050" y="1841500"/>
          <p14:tracePt t="219175" x="2384425" y="1881188"/>
          <p14:tracePt t="219183" x="2247900" y="1978025"/>
          <p14:tracePt t="219192" x="2208213" y="2033588"/>
          <p14:tracePt t="219205" x="2089150" y="2112963"/>
          <p14:tracePt t="219211" x="1944688" y="2176463"/>
          <p14:tracePt t="219215" x="1928813" y="2192338"/>
          <p14:tracePt t="219223" x="1881188" y="2233613"/>
          <p14:tracePt t="219231" x="1785938" y="2312988"/>
          <p14:tracePt t="219240" x="1746250" y="2400300"/>
          <p14:tracePt t="219247" x="1722438" y="2439988"/>
          <p14:tracePt t="219255" x="1714500" y="2455863"/>
          <p14:tracePt t="219263" x="1706563" y="2503488"/>
          <p14:tracePt t="219271" x="1698625" y="2543175"/>
          <p14:tracePt t="219278" x="1698625" y="2584450"/>
          <p14:tracePt t="219288" x="1690688" y="2703513"/>
          <p14:tracePt t="219294" x="1682750" y="2735263"/>
          <p14:tracePt t="219303" x="1682750" y="2806700"/>
          <p14:tracePt t="219310" x="1682750" y="2862263"/>
          <p14:tracePt t="219319" x="1682750" y="2901950"/>
          <p14:tracePt t="219327" x="1682750" y="2919413"/>
          <p14:tracePt t="219334" x="1682750" y="2943225"/>
          <p14:tracePt t="219343" x="1698625" y="2951163"/>
          <p14:tracePt t="219351" x="1706563" y="2967038"/>
          <p14:tracePt t="219363" x="1714500" y="2967038"/>
          <p14:tracePt t="219366" x="1722438" y="2974975"/>
          <p14:tracePt t="219375" x="1746250" y="2982913"/>
          <p14:tracePt t="219382" x="1762125" y="2990850"/>
          <p14:tracePt t="219390" x="1778000" y="2998788"/>
          <p14:tracePt t="219398" x="1801813" y="3006725"/>
          <p14:tracePt t="219407" x="1833563" y="3006725"/>
          <p14:tracePt t="219415" x="1881188" y="3014663"/>
          <p14:tracePt t="219423" x="1968500" y="3014663"/>
          <p14:tracePt t="219430" x="2065338" y="3014663"/>
          <p14:tracePt t="219439" x="2168525" y="2982913"/>
          <p14:tracePt t="219447" x="2287588" y="2967038"/>
          <p14:tracePt t="219454" x="2400300" y="2894013"/>
          <p14:tracePt t="219463" x="2574925" y="2759075"/>
          <p14:tracePt t="219471" x="2733675" y="2608263"/>
          <p14:tracePt t="219479" x="2830513" y="2455863"/>
          <p14:tracePt t="219489" x="2925763" y="2336800"/>
          <p14:tracePt t="219494" x="2949575" y="2112963"/>
          <p14:tracePt t="219504" x="2973388" y="1906588"/>
          <p14:tracePt t="219515" x="2997200" y="1785938"/>
          <p14:tracePt t="219520" x="3005138" y="1706563"/>
          <p14:tracePt t="219527" x="3005138" y="1627188"/>
          <p14:tracePt t="219535" x="3005138" y="1563688"/>
          <p14:tracePt t="219543" x="3005138" y="1514475"/>
          <p14:tracePt t="219551" x="3005138" y="1490663"/>
          <p14:tracePt t="219559" x="3005138" y="1458913"/>
          <p14:tracePt t="219567" x="2997200" y="1443038"/>
          <p14:tracePt t="219575" x="2981325" y="1435100"/>
          <p14:tracePt t="219583" x="2981325" y="1419225"/>
          <p14:tracePt t="219599" x="2973388" y="1411288"/>
          <p14:tracePt t="219630" x="2965450" y="1411288"/>
          <p14:tracePt t="219639" x="2957513" y="1419225"/>
          <p14:tracePt t="219647" x="2949575" y="1427163"/>
          <p14:tracePt t="219655" x="2878138" y="1450975"/>
          <p14:tracePt t="219667" x="2806700" y="1490663"/>
          <p14:tracePt t="219671" x="2759075" y="1506538"/>
          <p14:tracePt t="219679" x="2701925" y="1563688"/>
          <p14:tracePt t="219687" x="2614613" y="1698625"/>
          <p14:tracePt t="219695" x="2574925" y="1722438"/>
          <p14:tracePt t="219704" x="2535238" y="1793875"/>
          <p14:tracePt t="219711" x="2527300" y="1825625"/>
          <p14:tracePt t="219719" x="2511425" y="1857375"/>
          <p14:tracePt t="219727" x="2471738" y="1938338"/>
          <p14:tracePt t="219735" x="2463800" y="1993900"/>
          <p14:tracePt t="219743" x="2447925" y="2057400"/>
          <p14:tracePt t="219751" x="2439988" y="2105025"/>
          <p14:tracePt t="219758" x="2439988" y="2184400"/>
          <p14:tracePt t="219766" x="2439988" y="2224088"/>
          <p14:tracePt t="219775" x="2439988" y="2265363"/>
          <p14:tracePt t="219782" x="2439988" y="2352675"/>
          <p14:tracePt t="219791" x="2447925" y="2368550"/>
          <p14:tracePt t="219800" x="2455863" y="2384425"/>
          <p14:tracePt t="219806" x="2471738" y="2408238"/>
          <p14:tracePt t="219820" x="2495550" y="2432050"/>
          <p14:tracePt t="219822" x="2551113" y="2479675"/>
          <p14:tracePt t="219831" x="2566988" y="2495550"/>
          <p14:tracePt t="219840" x="2606675" y="2503488"/>
          <p14:tracePt t="219846" x="2725738" y="2527300"/>
          <p14:tracePt t="219856" x="2790825" y="2535238"/>
          <p14:tracePt t="219863" x="2894013" y="2535238"/>
          <p14:tracePt t="219871" x="3013075" y="2543175"/>
          <p14:tracePt t="219878" x="3125788" y="2551113"/>
          <p14:tracePt t="219887" x="3260725" y="2551113"/>
          <p14:tracePt t="219895" x="3411538" y="2551113"/>
          <p14:tracePt t="219905" x="3508375" y="2551113"/>
          <p14:tracePt t="219911" x="3675063" y="2535238"/>
          <p14:tracePt t="219920" x="3817938" y="2471738"/>
          <p14:tracePt t="219926" x="3946525" y="2432050"/>
          <p14:tracePt t="219935" x="3994150" y="2392363"/>
          <p14:tracePt t="219942" x="4057650" y="2312988"/>
          <p14:tracePt t="219950" x="4073525" y="2257425"/>
          <p14:tracePt t="219958" x="4081463" y="2192338"/>
          <p14:tracePt t="219967" x="4081463" y="2168525"/>
          <p14:tracePt t="219975" x="4081463" y="2144713"/>
          <p14:tracePt t="219991" x="4081463" y="2136775"/>
          <p14:tracePt t="220231" x="4081463" y="2105025"/>
          <p14:tracePt t="220239" x="4065588" y="2049463"/>
          <p14:tracePt t="220247" x="4057650" y="2017713"/>
          <p14:tracePt t="220255" x="4041775" y="1938338"/>
          <p14:tracePt t="220263" x="4025900" y="1849438"/>
          <p14:tracePt t="220270" x="3994150" y="1730375"/>
          <p14:tracePt t="220279" x="3978275" y="1651000"/>
          <p14:tracePt t="220287" x="3962400" y="1498600"/>
          <p14:tracePt t="220295" x="3946525" y="1435100"/>
          <p14:tracePt t="220303" x="3930650" y="1387475"/>
          <p14:tracePt t="220313" x="3914775" y="1363663"/>
          <p14:tracePt t="220322" x="3898900" y="1347788"/>
          <p14:tracePt t="220327" x="3890963" y="1331913"/>
          <p14:tracePt t="220335" x="3883025" y="1323975"/>
          <p14:tracePt t="220351" x="3875088" y="1316038"/>
          <p14:tracePt t="220359" x="3867150" y="1308100"/>
          <p14:tracePt t="220367" x="3859213" y="1308100"/>
          <p14:tracePt t="220383" x="3851275" y="1308100"/>
          <p14:tracePt t="220391" x="3843338" y="1308100"/>
          <p14:tracePt t="220398" x="3794125" y="1316038"/>
          <p14:tracePt t="220407" x="3778250" y="1323975"/>
          <p14:tracePt t="220415" x="3762375" y="1339850"/>
          <p14:tracePt t="220423" x="3738563" y="1355725"/>
          <p14:tracePt t="220431" x="3690938" y="1419225"/>
          <p14:tracePt t="220438" x="3619500" y="1458913"/>
          <p14:tracePt t="220446" x="3524250" y="1514475"/>
          <p14:tracePt t="220455" x="3484563" y="1571625"/>
          <p14:tracePt t="220463" x="3435350" y="1611313"/>
          <p14:tracePt t="220470" x="3348038" y="1635125"/>
          <p14:tracePt t="220479" x="3284538" y="1674813"/>
          <p14:tracePt t="220487" x="3236913" y="1698625"/>
          <p14:tracePt t="220495" x="3181350" y="1714500"/>
          <p14:tracePt t="220504" x="3157538" y="1738313"/>
          <p14:tracePt t="220510" x="3141663" y="1754188"/>
          <p14:tracePt t="220520" x="3076575" y="1809750"/>
          <p14:tracePt t="220527" x="3052763" y="1865313"/>
          <p14:tracePt t="220536" x="3005138" y="1938338"/>
          <p14:tracePt t="220542" x="2965450" y="2009775"/>
          <p14:tracePt t="220551" x="2925763" y="2073275"/>
          <p14:tracePt t="220559" x="2870200" y="2200275"/>
          <p14:tracePt t="220567" x="2806700" y="2281238"/>
          <p14:tracePt t="220574" x="2767013" y="2312988"/>
          <p14:tracePt t="220582" x="2717800" y="2352675"/>
          <p14:tracePt t="220590" x="2662238" y="2376488"/>
          <p14:tracePt t="220605" x="2646363" y="2392363"/>
          <p14:tracePt t="220607" x="2630488" y="2400300"/>
          <p14:tracePt t="220614" x="2622550" y="2408238"/>
          <p14:tracePt t="220623" x="2614613" y="2416175"/>
          <p14:tracePt t="220631" x="2614613" y="2424113"/>
          <p14:tracePt t="220638" x="2606675" y="2439988"/>
          <p14:tracePt t="220646" x="2606675" y="2447925"/>
          <p14:tracePt t="220655" x="2590800" y="2463800"/>
          <p14:tracePt t="220663" x="2590800" y="2471738"/>
          <p14:tracePt t="220671" x="2574925" y="2495550"/>
          <p14:tracePt t="220679" x="2566988" y="2503488"/>
          <p14:tracePt t="220686" x="2559050" y="2511425"/>
          <p14:tracePt t="220695" x="2551113" y="2519363"/>
          <p14:tracePt t="220703" x="2543175" y="2519363"/>
          <p14:tracePt t="220711" x="2543175" y="2527300"/>
          <p14:tracePt t="220735" x="2543175" y="2535238"/>
          <p14:tracePt t="220751" x="2543175" y="2543175"/>
          <p14:tracePt t="220759" x="2543175" y="2551113"/>
          <p14:tracePt t="220768" x="2535238" y="2559050"/>
          <p14:tracePt t="220775" x="2535238" y="2576513"/>
          <p14:tracePt t="220783" x="2535238" y="2592388"/>
          <p14:tracePt t="220791" x="2535238" y="2624138"/>
          <p14:tracePt t="220799" x="2535238" y="2663825"/>
          <p14:tracePt t="220806" x="2535238" y="2719388"/>
          <p14:tracePt t="220825" x="2535238" y="2790825"/>
          <p14:tracePt t="220831" x="2535238" y="2846388"/>
          <p14:tracePt t="220838" x="2543175" y="2862263"/>
          <p14:tracePt t="220847" x="2543175" y="2901950"/>
          <p14:tracePt t="220855" x="2543175" y="2959100"/>
          <p14:tracePt t="220863" x="2551113" y="2974975"/>
          <p14:tracePt t="220871" x="2551113" y="2990850"/>
          <p14:tracePt t="220878" x="2551113" y="3014663"/>
          <p14:tracePt t="220886" x="2559050" y="3038475"/>
          <p14:tracePt t="220895" x="2566988" y="3054350"/>
          <p14:tracePt t="220903" x="2574925" y="3062288"/>
          <p14:tracePt t="220913" x="2574925" y="3078163"/>
          <p14:tracePt t="220919" x="2582863" y="3086100"/>
          <p14:tracePt t="220927" x="2590800" y="3094038"/>
          <p14:tracePt t="220935" x="2590800" y="3101975"/>
          <p14:tracePt t="220942" x="2598738" y="3109913"/>
          <p14:tracePt t="220951" x="2598738" y="3117850"/>
          <p14:tracePt t="220959" x="2614613" y="3125788"/>
          <p14:tracePt t="220967" x="2622550" y="3133725"/>
          <p14:tracePt t="220975" x="2630488" y="3133725"/>
          <p14:tracePt t="220990" x="2630488" y="3141663"/>
          <p14:tracePt t="220999" x="2638425" y="3141663"/>
          <p14:tracePt t="221023" x="2654300" y="3141663"/>
          <p14:tracePt t="221031" x="2662238" y="3141663"/>
          <p14:tracePt t="221039" x="2686050" y="3141663"/>
          <p14:tracePt t="221047" x="2701925" y="3141663"/>
          <p14:tracePt t="221055" x="2741613" y="3141663"/>
          <p14:tracePt t="221063" x="2767013" y="3141663"/>
          <p14:tracePt t="221071" x="2798763" y="3141663"/>
          <p14:tracePt t="221079" x="2814638" y="3141663"/>
          <p14:tracePt t="221086" x="2838450" y="3141663"/>
          <p14:tracePt t="221095" x="2846388" y="3141663"/>
          <p14:tracePt t="221102" x="2917825" y="3141663"/>
          <p14:tracePt t="221115" x="2925763" y="3125788"/>
          <p14:tracePt t="221122" x="2941638" y="3101975"/>
          <p14:tracePt t="221128" x="2957513" y="3086100"/>
          <p14:tracePt t="221136" x="2965450" y="3070225"/>
          <p14:tracePt t="221143" x="2973388" y="3022600"/>
          <p14:tracePt t="221150" x="2989263" y="3006725"/>
          <p14:tracePt t="221159" x="2997200" y="2935288"/>
          <p14:tracePt t="221167" x="3005138" y="2878138"/>
          <p14:tracePt t="221175" x="3013075" y="2814638"/>
          <p14:tracePt t="221183" x="3021013" y="2743200"/>
          <p14:tracePt t="221190" x="3028950" y="2624138"/>
          <p14:tracePt t="221198" x="3028950" y="2559050"/>
          <p14:tracePt t="221207" x="3028950" y="2543175"/>
          <p14:tracePt t="221215" x="3028950" y="2519363"/>
          <p14:tracePt t="221222" x="3028950" y="2487613"/>
          <p14:tracePt t="221231" x="3028950" y="2479675"/>
          <p14:tracePt t="221239" x="3028950" y="2455863"/>
          <p14:tracePt t="221247" x="3028950" y="2432050"/>
          <p14:tracePt t="221262" x="3028950" y="2424113"/>
          <p14:tracePt t="221271" x="3028950" y="2408238"/>
          <p14:tracePt t="221279" x="3028950" y="2392363"/>
          <p14:tracePt t="221286" x="3021013" y="2384425"/>
          <p14:tracePt t="221294" x="3021013" y="2376488"/>
          <p14:tracePt t="221302" x="3021013" y="2328863"/>
          <p14:tracePt t="221310" x="3021013" y="2305050"/>
          <p14:tracePt t="221319" x="3013075" y="2273300"/>
          <p14:tracePt t="221331" x="3013075" y="2233613"/>
          <p14:tracePt t="221336" x="3013075" y="2176463"/>
          <p14:tracePt t="221343" x="3013075" y="2144713"/>
          <p14:tracePt t="221351" x="3013075" y="2105025"/>
          <p14:tracePt t="221359" x="3013075" y="2081213"/>
          <p14:tracePt t="221367" x="3013075" y="2049463"/>
          <p14:tracePt t="221375" x="3013075" y="2033588"/>
          <p14:tracePt t="221383" x="3013075" y="2025650"/>
          <p14:tracePt t="221398" x="3013075" y="2017713"/>
          <p14:tracePt t="221406" x="3013075" y="2009775"/>
          <p14:tracePt t="221446" x="3013075" y="2001838"/>
          <p14:tracePt t="221559" x="3005138" y="2009775"/>
          <p14:tracePt t="221567" x="3005138" y="2017713"/>
          <p14:tracePt t="221575" x="3005138" y="2033588"/>
          <p14:tracePt t="221583" x="2989263" y="2041525"/>
          <p14:tracePt t="221591" x="2989263" y="2057400"/>
          <p14:tracePt t="221604" x="2973388" y="2112963"/>
          <p14:tracePt t="221607" x="2957513" y="2128838"/>
          <p14:tracePt t="221615" x="2941638" y="2168525"/>
          <p14:tracePt t="221623" x="2925763" y="2192338"/>
          <p14:tracePt t="221636" x="2909888" y="2216150"/>
          <p14:tracePt t="221638" x="2901950" y="2257425"/>
          <p14:tracePt t="221647" x="2854325" y="2384425"/>
          <p14:tracePt t="221655" x="2838450" y="2447925"/>
          <p14:tracePt t="221662" x="2798763" y="2592388"/>
          <p14:tracePt t="221671" x="2774950" y="2798763"/>
          <p14:tracePt t="221679" x="2759075" y="2894013"/>
          <p14:tracePt t="221688" x="2741613" y="3030538"/>
          <p14:tracePt t="221701" x="2709863" y="3117850"/>
          <p14:tracePt t="221704" x="2693988" y="3236913"/>
          <p14:tracePt t="221711" x="2686050" y="3309938"/>
          <p14:tracePt t="221719" x="2678113" y="3429000"/>
          <p14:tracePt t="221727" x="2678113" y="3460750"/>
          <p14:tracePt t="221736" x="2678113" y="3500438"/>
          <p14:tracePt t="221742" x="2678113" y="3556000"/>
          <p14:tracePt t="221752" x="2678113" y="3571875"/>
          <p14:tracePt t="221759" x="2678113" y="3587750"/>
          <p14:tracePt t="221767" x="2678113" y="3595688"/>
          <p14:tracePt t="221774" x="2686050" y="3605213"/>
          <p14:tracePt t="221787" x="2693988" y="3613150"/>
          <p14:tracePt t="221806" x="2701925" y="3613150"/>
          <p14:tracePt t="221824" x="2709863" y="3613150"/>
          <p14:tracePt t="221839" x="2717800" y="3605213"/>
          <p14:tracePt t="221846" x="2725738" y="3579813"/>
          <p14:tracePt t="221854" x="2751138" y="3571875"/>
          <p14:tracePt t="221863" x="2759075" y="3556000"/>
          <p14:tracePt t="221871" x="2790825" y="3532188"/>
          <p14:tracePt t="221878" x="2838450" y="3508375"/>
          <p14:tracePt t="221887" x="2870200" y="3460750"/>
          <p14:tracePt t="221896" x="2909888" y="3444875"/>
          <p14:tracePt t="221902" x="2933700" y="3405188"/>
          <p14:tracePt t="221911" x="2989263" y="3357563"/>
          <p14:tracePt t="221919" x="3013075" y="3333750"/>
          <p14:tracePt t="221927" x="3028950" y="3262313"/>
          <p14:tracePt t="221939" x="3036888" y="3221038"/>
          <p14:tracePt t="221943" x="3052763" y="3101975"/>
          <p14:tracePt t="221952" x="3068638" y="3006725"/>
          <p14:tracePt t="221959" x="3076575" y="2894013"/>
          <p14:tracePt t="221967" x="3076575" y="2751138"/>
          <p14:tracePt t="221975" x="3092450" y="2592388"/>
          <p14:tracePt t="221983" x="3092450" y="2463800"/>
          <p14:tracePt t="221990" x="3092450" y="2305050"/>
          <p14:tracePt t="221999" x="3092450" y="2241550"/>
          <p14:tracePt t="222008" x="3092450" y="2112963"/>
          <p14:tracePt t="222014" x="3076575" y="1993900"/>
          <p14:tracePt t="222023" x="3068638" y="1930400"/>
          <p14:tracePt t="222030" x="3060700" y="1881188"/>
          <p14:tracePt t="222039" x="3060700" y="1857375"/>
          <p14:tracePt t="222047" x="3052763" y="1849438"/>
          <p14:tracePt t="222054" x="3044825" y="1833563"/>
          <p14:tracePt t="222062" x="3036888" y="1833563"/>
          <p14:tracePt t="222071" x="3028950" y="1817688"/>
          <p14:tracePt t="222087" x="3013075" y="1817688"/>
          <p14:tracePt t="222104" x="2989263" y="1817688"/>
          <p14:tracePt t="222119" x="2973388" y="1817688"/>
          <p14:tracePt t="222127" x="2957513" y="1817688"/>
          <p14:tracePt t="222137" x="2941638" y="1833563"/>
          <p14:tracePt t="222142" x="2925763" y="1865313"/>
          <p14:tracePt t="222151" x="2909888" y="1914525"/>
          <p14:tracePt t="222159" x="2862263" y="2001838"/>
          <p14:tracePt t="222167" x="2806700" y="2105025"/>
          <p14:tracePt t="222175" x="2774950" y="2176463"/>
          <p14:tracePt t="222183" x="2759075" y="2265363"/>
          <p14:tracePt t="222191" x="2733675" y="2305050"/>
          <p14:tracePt t="222202" x="2717800" y="2376488"/>
          <p14:tracePt t="222207" x="2709863" y="2432050"/>
          <p14:tracePt t="222215" x="2701925" y="2495550"/>
          <p14:tracePt t="222223" x="2701925" y="2543175"/>
          <p14:tracePt t="222230" x="2701925" y="2566988"/>
          <p14:tracePt t="222239" x="2701925" y="2600325"/>
          <p14:tracePt t="222247" x="2701925" y="2608263"/>
          <p14:tracePt t="222254" x="2709863" y="2632075"/>
          <p14:tracePt t="222263" x="2717800" y="2647950"/>
          <p14:tracePt t="222270" x="2725738" y="2663825"/>
          <p14:tracePt t="222278" x="2733675" y="2663825"/>
          <p14:tracePt t="222287" x="2751138" y="2671763"/>
          <p14:tracePt t="222305" x="2767013" y="2671763"/>
          <p14:tracePt t="222310" x="2774950" y="2663825"/>
          <p14:tracePt t="222318" x="2782888" y="2663825"/>
          <p14:tracePt t="222327" x="2822575" y="2647950"/>
          <p14:tracePt t="222335" x="2838450" y="2608263"/>
          <p14:tracePt t="222342" x="2854325" y="2535238"/>
          <p14:tracePt t="222352" x="2886075" y="2376488"/>
          <p14:tracePt t="222359" x="2909888" y="2216150"/>
          <p14:tracePt t="222368" x="2933700" y="2073275"/>
          <p14:tracePt t="222374" x="2933700" y="1922463"/>
          <p14:tracePt t="222382" x="2941638" y="1857375"/>
          <p14:tracePt t="222390" x="2941638" y="1778000"/>
          <p14:tracePt t="222399" x="2941638" y="1770063"/>
          <p14:tracePt t="222419" x="2941638" y="1762125"/>
          <p14:tracePt t="222439" x="2933700" y="1762125"/>
          <p14:tracePt t="222447" x="2933700" y="1770063"/>
          <p14:tracePt t="222454" x="2917825" y="1801813"/>
          <p14:tracePt t="222462" x="2901950" y="1865313"/>
          <p14:tracePt t="222471" x="2886075" y="2001838"/>
          <p14:tracePt t="222479" x="2870200" y="2241550"/>
          <p14:tracePt t="222487" x="2846388" y="2408238"/>
          <p14:tracePt t="222494" x="2822575" y="2632075"/>
          <p14:tracePt t="222504" x="2814638" y="2830513"/>
          <p14:tracePt t="222510" x="2814638" y="2951163"/>
          <p14:tracePt t="222520" x="2814638" y="3086100"/>
          <p14:tracePt t="222527" x="2814638" y="3133725"/>
          <p14:tracePt t="222535" x="2862263" y="3181350"/>
          <p14:tracePt t="222543" x="2894013" y="3228975"/>
          <p14:tracePt t="222552" x="2909888" y="3236913"/>
          <p14:tracePt t="222559" x="2917825" y="3252788"/>
          <p14:tracePt t="222568" x="2941638" y="3252788"/>
          <p14:tracePt t="222575" x="2965450" y="3252788"/>
          <p14:tracePt t="222584" x="2973388" y="3252788"/>
          <p14:tracePt t="222591" x="2997200" y="3252788"/>
          <p14:tracePt t="222602" x="3005138" y="3244850"/>
          <p14:tracePt t="222606" x="3021013" y="3236913"/>
          <p14:tracePt t="222615" x="3068638" y="3228975"/>
          <p14:tracePt t="222622" x="3068638" y="3221038"/>
          <p14:tracePt t="222630" x="3076575" y="3213100"/>
          <p14:tracePt t="222639" x="3092450" y="3205163"/>
          <p14:tracePt t="222655" x="3100388" y="3197225"/>
          <p14:tracePt t="222663" x="3109913" y="3189288"/>
          <p14:tracePt t="222670" x="3125788" y="3181350"/>
          <p14:tracePt t="222678" x="3125788" y="3173413"/>
          <p14:tracePt t="222687" x="3133725" y="3165475"/>
          <p14:tracePt t="222703" x="3133725" y="3157538"/>
          <p14:tracePt t="222719" x="3133725" y="3149600"/>
          <p14:tracePt t="222735" x="3141663" y="3149600"/>
          <p14:tracePt t="222791" x="3157538" y="3157538"/>
          <p14:tracePt t="222800" x="3173413" y="3173413"/>
          <p14:tracePt t="222807" x="3213100" y="3189288"/>
          <p14:tracePt t="222814" x="3300413" y="3213100"/>
          <p14:tracePt t="222822" x="3451225" y="3228975"/>
          <p14:tracePt t="222830" x="3722688" y="3262313"/>
          <p14:tracePt t="222838" x="4049713" y="3278188"/>
          <p14:tracePt t="222846" x="4329113" y="3278188"/>
          <p14:tracePt t="222854" x="4679950" y="3278188"/>
          <p14:tracePt t="222862" x="4959350" y="3278188"/>
          <p14:tracePt t="222870" x="5197475" y="3286125"/>
          <p14:tracePt t="222878" x="5310188" y="3286125"/>
          <p14:tracePt t="222887" x="5421313" y="3286125"/>
          <p14:tracePt t="222894" x="5484813" y="3278188"/>
          <p14:tracePt t="222903" x="5500688" y="3270250"/>
          <p14:tracePt t="222911" x="5508625" y="3262313"/>
          <p14:tracePt t="222920" x="5516563" y="3252788"/>
          <p14:tracePt t="222935" x="5516563" y="3244850"/>
          <p14:tracePt t="222952" x="5516563" y="3236913"/>
          <p14:tracePt t="222968" x="5516563" y="3221038"/>
          <p14:tracePt t="222975" x="5516563" y="3213100"/>
          <p14:tracePt t="222983" x="5516563" y="3205163"/>
          <p14:tracePt t="222991" x="5508625" y="3181350"/>
          <p14:tracePt t="222998" x="5508625" y="3165475"/>
          <p14:tracePt t="223007" x="5508625" y="3141663"/>
          <p14:tracePt t="223014" x="5492750" y="3094038"/>
          <p14:tracePt t="223023" x="5492750" y="3086100"/>
          <p14:tracePt t="223031" x="5476875" y="3070225"/>
          <p14:tracePt t="223038" x="5468938" y="3062288"/>
          <p14:tracePt t="223047" x="5453063" y="3046413"/>
          <p14:tracePt t="223054" x="5405438" y="2998788"/>
          <p14:tracePt t="223062" x="5381625" y="2974975"/>
          <p14:tracePt t="223071" x="5334000" y="2935288"/>
          <p14:tracePt t="223078" x="5300663" y="2886075"/>
          <p14:tracePt t="223087" x="5189538" y="2782888"/>
          <p14:tracePt t="223094" x="5022850" y="2687638"/>
          <p14:tracePt t="223103" x="4775200" y="2479675"/>
          <p14:tracePt t="223112" x="4511675" y="2384425"/>
          <p14:tracePt t="223120" x="4168775" y="2184400"/>
          <p14:tracePt t="223126" x="3867150" y="2097088"/>
          <p14:tracePt t="223134" x="3579813" y="2073275"/>
          <p14:tracePt t="223143" x="3276600" y="2057400"/>
          <p14:tracePt t="223152" x="3076575" y="2041525"/>
          <p14:tracePt t="223158" x="2957513" y="2033588"/>
          <p14:tracePt t="223168" x="2854325" y="2033588"/>
          <p14:tracePt t="223175" x="2798763" y="2033588"/>
          <p14:tracePt t="223184" x="2767013" y="2033588"/>
          <p14:tracePt t="223192" x="2751138" y="2041525"/>
          <p14:tracePt t="223199" x="2733675" y="2049463"/>
          <p14:tracePt t="223207" x="2717800" y="2081213"/>
          <p14:tracePt t="223223" x="2662238" y="2176463"/>
          <p14:tracePt t="223231" x="2622550" y="2233613"/>
          <p14:tracePt t="223238" x="2566988" y="2305050"/>
          <p14:tracePt t="223247" x="2471738" y="2384425"/>
          <p14:tracePt t="223255" x="2432050" y="2471738"/>
          <p14:tracePt t="223263" x="2400300" y="2600325"/>
          <p14:tracePt t="223270" x="2366963" y="2711450"/>
          <p14:tracePt t="223279" x="2327275" y="2878138"/>
          <p14:tracePt t="223287" x="2319338" y="2998788"/>
          <p14:tracePt t="223295" x="2319338" y="3101975"/>
          <p14:tracePt t="223305" x="2311400" y="3189288"/>
          <p14:tracePt t="223311" x="2311400" y="3286125"/>
          <p14:tracePt t="223319" x="2311400" y="3357563"/>
          <p14:tracePt t="223327" x="2343150" y="3476625"/>
          <p14:tracePt t="223336" x="2424113" y="3548063"/>
          <p14:tracePt t="223343" x="2479675" y="3605213"/>
          <p14:tracePt t="223352" x="2559050" y="3692525"/>
          <p14:tracePt t="223359" x="2662238" y="3724275"/>
          <p14:tracePt t="223369" x="2751138" y="3748088"/>
          <p14:tracePt t="223375" x="2814638" y="3763963"/>
          <p14:tracePt t="223384" x="2949575" y="3771900"/>
          <p14:tracePt t="223391" x="3149600" y="3787775"/>
          <p14:tracePt t="223398" x="3387725" y="3787775"/>
          <p14:tracePt t="223407" x="3603625" y="3787775"/>
          <p14:tracePt t="223414" x="3843338" y="3787775"/>
          <p14:tracePt t="223423" x="3994150" y="3787775"/>
          <p14:tracePt t="223431" x="4265613" y="3748088"/>
          <p14:tracePt t="223439" x="4432300" y="3732213"/>
          <p14:tracePt t="223451" x="4535488" y="3660775"/>
          <p14:tracePt t="223454" x="4679950" y="3532188"/>
          <p14:tracePt t="223463" x="4846638" y="3381375"/>
          <p14:tracePt t="223470" x="4870450" y="3252788"/>
          <p14:tracePt t="223479" x="4894263" y="3157538"/>
          <p14:tracePt t="223486" x="4910138" y="3022600"/>
          <p14:tracePt t="223495" x="4910138" y="2935288"/>
          <p14:tracePt t="223503" x="4910138" y="2759075"/>
          <p14:tracePt t="223511" x="4910138" y="2576513"/>
          <p14:tracePt t="223521" x="4870450" y="2368550"/>
          <p14:tracePt t="223526" x="4822825" y="2297113"/>
          <p14:tracePt t="223536" x="4783138" y="2184400"/>
          <p14:tracePt t="223542" x="4743450" y="2152650"/>
          <p14:tracePt t="223551" x="4727575" y="2144713"/>
          <p14:tracePt t="223558" x="4679950" y="2128838"/>
          <p14:tracePt t="223567" x="4648200" y="2128838"/>
          <p14:tracePt t="223575" x="4567238" y="2120900"/>
          <p14:tracePt t="223583" x="4511675" y="2105025"/>
          <p14:tracePt t="223591" x="4479925" y="2105025"/>
          <p14:tracePt t="223603" x="4464050" y="2097088"/>
          <p14:tracePt t="223606" x="4440238" y="2097088"/>
          <p14:tracePt t="223614" x="4408488" y="2097088"/>
          <p14:tracePt t="223622" x="4400550" y="2097088"/>
          <p14:tracePt t="223631" x="4376738" y="2097088"/>
          <p14:tracePt t="223639" x="4352925" y="2105025"/>
          <p14:tracePt t="223647" x="4337050" y="2112963"/>
          <p14:tracePt t="223655" x="4289425" y="2128838"/>
          <p14:tracePt t="223663" x="4273550" y="2152650"/>
          <p14:tracePt t="223670" x="4265613" y="2192338"/>
          <p14:tracePt t="223678" x="4257675" y="2297113"/>
          <p14:tracePt t="223701" x="4257675" y="2479675"/>
          <p14:tracePt t="223704" x="4257675" y="2584450"/>
          <p14:tracePt t="223712" x="4265613" y="2703513"/>
          <p14:tracePt t="223722" x="4289425" y="2767013"/>
          <p14:tracePt t="223727" x="4313238" y="2790825"/>
          <p14:tracePt t="223735" x="4352925" y="2846388"/>
          <p14:tracePt t="223742" x="4464050" y="2878138"/>
          <p14:tracePt t="223755" x="4551363" y="2894013"/>
          <p14:tracePt t="223759" x="4648200" y="2901950"/>
          <p14:tracePt t="223767" x="4806950" y="2909888"/>
          <p14:tracePt t="223774" x="4926013" y="2909888"/>
          <p14:tracePt t="223784" x="5038725" y="2919413"/>
          <p14:tracePt t="223790" x="5173663" y="2919413"/>
          <p14:tracePt t="223798" x="5284788" y="2919413"/>
          <p14:tracePt t="223806" x="5349875" y="2919413"/>
          <p14:tracePt t="223816" x="5429250" y="2919413"/>
          <p14:tracePt t="223823" x="5453063" y="2919413"/>
          <p14:tracePt t="223830" x="5461000" y="2919413"/>
          <p14:tracePt t="223839" x="5468938" y="2919413"/>
          <p14:tracePt t="223848" x="5476875" y="2909888"/>
          <p14:tracePt t="223855" x="5476875" y="2901950"/>
          <p14:tracePt t="223862" x="5484813" y="2894013"/>
          <p14:tracePt t="223871" x="5484813" y="2878138"/>
          <p14:tracePt t="223879" x="5492750" y="2854325"/>
          <p14:tracePt t="223886" x="5500688" y="2838450"/>
          <p14:tracePt t="223894" x="5500688" y="2830513"/>
          <p14:tracePt t="223906" x="5500688" y="2822575"/>
          <p14:tracePt t="223910" x="5500688" y="2806700"/>
          <p14:tracePt t="223922" x="5508625" y="2806700"/>
          <p14:tracePt t="223928" x="5508625" y="2798763"/>
          <p14:tracePt t="223951" x="5508625" y="2790825"/>
          <p14:tracePt t="223958" x="5508625" y="2782888"/>
          <p14:tracePt t="224287" x="5508625" y="2774950"/>
          <p14:tracePt t="224320" x="5508625" y="2767013"/>
          <p14:tracePt t="224422" x="5508625" y="2759075"/>
          <p14:tracePt t="224430" x="5508625" y="2751138"/>
          <p14:tracePt t="224438" x="5516563" y="2743200"/>
          <p14:tracePt t="224446" x="5524500" y="2743200"/>
          <p14:tracePt t="224454" x="5540375" y="2727325"/>
          <p14:tracePt t="224463" x="5540375" y="2719388"/>
          <p14:tracePt t="224470" x="5556250" y="2695575"/>
          <p14:tracePt t="224478" x="5564188" y="2679700"/>
          <p14:tracePt t="224487" x="5595938" y="2663825"/>
          <p14:tracePt t="224494" x="5611813" y="2647950"/>
          <p14:tracePt t="224510" x="5627688" y="2640013"/>
          <p14:tracePt t="224518" x="5635625" y="2632075"/>
          <p14:tracePt t="224526" x="5643563" y="2616200"/>
          <p14:tracePt t="224542" x="5651500" y="2600325"/>
          <p14:tracePt t="224551" x="5659438" y="2592388"/>
          <p14:tracePt t="224558" x="5659438" y="2584450"/>
          <p14:tracePt t="224566" x="5667375" y="2584450"/>
          <p14:tracePt t="224574" x="5667375" y="2576513"/>
          <p14:tracePt t="224583" x="5667375" y="2559050"/>
          <p14:tracePt t="224602" x="5667375" y="2543175"/>
          <p14:tracePt t="224606" x="5667375" y="2527300"/>
          <p14:tracePt t="224614" x="5667375" y="2479675"/>
          <p14:tracePt t="224622" x="5659438" y="2455863"/>
          <p14:tracePt t="224630" x="5627688" y="2392363"/>
          <p14:tracePt t="224638" x="5603875" y="2336800"/>
          <p14:tracePt t="224646" x="5524500" y="2265363"/>
          <p14:tracePt t="224654" x="5397500" y="2200275"/>
          <p14:tracePt t="224662" x="5326063" y="2136775"/>
          <p14:tracePt t="224670" x="5221288" y="2112963"/>
          <p14:tracePt t="224678" x="5094288" y="2089150"/>
          <p14:tracePt t="224686" x="4999038" y="2073275"/>
          <p14:tracePt t="224694" x="4862513" y="2057400"/>
          <p14:tracePt t="224703" x="4664075" y="2049463"/>
          <p14:tracePt t="224710" x="4511675" y="2049463"/>
          <p14:tracePt t="224718" x="4376738" y="2033588"/>
          <p14:tracePt t="224727" x="4257675" y="2025650"/>
          <p14:tracePt t="224735" x="4137025" y="2017713"/>
          <p14:tracePt t="224743" x="4033838" y="2017713"/>
          <p14:tracePt t="224752" x="3946525" y="2009775"/>
          <p14:tracePt t="224758" x="3883025" y="2009775"/>
          <p14:tracePt t="224766" x="3810000" y="2009775"/>
          <p14:tracePt t="224775" x="3722688" y="2009775"/>
          <p14:tracePt t="224783" x="3690938" y="2009775"/>
          <p14:tracePt t="224790" x="3675063" y="2009775"/>
          <p14:tracePt t="224801" x="3651250" y="2017713"/>
          <p14:tracePt t="224806" x="3627438" y="2041525"/>
          <p14:tracePt t="224818" x="3619500" y="2057400"/>
          <p14:tracePt t="224823" x="3611563" y="2073275"/>
          <p14:tracePt t="224831" x="3587750" y="2089150"/>
          <p14:tracePt t="224839" x="3571875" y="2144713"/>
          <p14:tracePt t="224847" x="3556000" y="2192338"/>
          <p14:tracePt t="224855" x="3540125" y="2224088"/>
          <p14:tracePt t="224862" x="3532188" y="2320925"/>
          <p14:tracePt t="224871" x="3516313" y="2360613"/>
          <p14:tracePt t="224879" x="3508375" y="2447925"/>
          <p14:tracePt t="224887" x="3500438" y="2543175"/>
          <p14:tracePt t="224895" x="3476625" y="2655888"/>
          <p14:tracePt t="224902" x="3467100" y="2798763"/>
          <p14:tracePt t="224911" x="3459163" y="2919413"/>
          <p14:tracePt t="224918" x="3451225" y="3022600"/>
          <p14:tracePt t="224927" x="3451225" y="3197225"/>
          <p14:tracePt t="224935" x="3451225" y="3294063"/>
          <p14:tracePt t="224942" x="3451225" y="3421063"/>
          <p14:tracePt t="224951" x="3451225" y="3508375"/>
          <p14:tracePt t="224959" x="3451225" y="3540125"/>
          <p14:tracePt t="224966" x="3459163" y="3587750"/>
          <p14:tracePt t="224975" x="3467100" y="3613150"/>
          <p14:tracePt t="224983" x="3467100" y="3629025"/>
          <p14:tracePt t="224991" x="3467100" y="3636963"/>
          <p14:tracePt t="224999" x="3467100" y="3652838"/>
          <p14:tracePt t="225006" x="3476625" y="3652838"/>
          <p14:tracePt t="225014" x="3476625" y="3660775"/>
          <p14:tracePt t="225023" x="3476625" y="3668713"/>
          <p14:tracePt t="225031" x="3484563" y="3668713"/>
          <p14:tracePt t="225039" x="3484563" y="3684588"/>
          <p14:tracePt t="225047" x="3484563" y="3692525"/>
          <p14:tracePt t="225054" x="3492500" y="3700463"/>
          <p14:tracePt t="225071" x="3500438" y="3708400"/>
          <p14:tracePt t="225086" x="3508375" y="3708400"/>
          <p14:tracePt t="225111" x="3516313" y="3708400"/>
          <p14:tracePt t="225128" x="3524250" y="3708400"/>
          <p14:tracePt t="225144" x="3532188" y="3708400"/>
          <p14:tracePt t="225151" x="3540125" y="3708400"/>
          <p14:tracePt t="225159" x="3540125" y="3700463"/>
          <p14:tracePt t="225175" x="3548063" y="3692525"/>
          <p14:tracePt t="225191" x="3548063" y="3684588"/>
          <p14:tracePt t="225199" x="3556000" y="3676650"/>
          <p14:tracePt t="225208" x="3556000" y="3668713"/>
          <p14:tracePt t="225216" x="3563938" y="3652838"/>
          <p14:tracePt t="225223" x="3563938" y="3636963"/>
          <p14:tracePt t="225231" x="3571875" y="3629025"/>
          <p14:tracePt t="225239" x="3571875" y="3613150"/>
          <p14:tracePt t="225247" x="3579813" y="3595688"/>
          <p14:tracePt t="225255" x="3587750" y="3540125"/>
          <p14:tracePt t="225263" x="3595688" y="3524250"/>
          <p14:tracePt t="225271" x="3595688" y="3508375"/>
          <p14:tracePt t="225279" x="3603625" y="3500438"/>
          <p14:tracePt t="225286" x="3611563" y="3476625"/>
          <p14:tracePt t="225295" x="3619500" y="3468688"/>
          <p14:tracePt t="225302" x="3627438" y="3460750"/>
          <p14:tracePt t="225311" x="3627438" y="3452813"/>
          <p14:tracePt t="225319" x="3627438" y="3444875"/>
          <p14:tracePt t="225342" x="3627438" y="3436938"/>
          <p14:tracePt t="225352" x="3635375" y="3436938"/>
          <p14:tracePt t="225358" x="3635375" y="3421063"/>
          <p14:tracePt t="225375" x="3643313" y="3397250"/>
          <p14:tracePt t="225390" x="3651250" y="3381375"/>
          <p14:tracePt t="225399" x="3659188" y="3365500"/>
          <p14:tracePt t="225406" x="3667125" y="3349625"/>
          <p14:tracePt t="225422" x="3675063" y="3333750"/>
          <p14:tracePt t="225433" x="3683000" y="3325813"/>
          <p14:tracePt t="225439" x="3683000" y="3309938"/>
          <p14:tracePt t="225446" x="3683000" y="3302000"/>
          <p14:tracePt t="225455" x="3683000" y="3278188"/>
          <p14:tracePt t="225462" x="3690938" y="3262313"/>
          <p14:tracePt t="225471" x="3690938" y="3213100"/>
          <p14:tracePt t="225479" x="3698875" y="3181350"/>
          <p14:tracePt t="225486" x="3706813" y="3157538"/>
          <p14:tracePt t="225495" x="3722688" y="3086100"/>
          <p14:tracePt t="225503" x="3722688" y="3054350"/>
          <p14:tracePt t="225511" x="3738563" y="3006725"/>
          <p14:tracePt t="225518" x="3746500" y="2951163"/>
          <p14:tracePt t="225527" x="3746500" y="2919413"/>
          <p14:tracePt t="225535" x="3746500" y="2901950"/>
          <p14:tracePt t="225543" x="3746500" y="2878138"/>
          <p14:tracePt t="225551" x="3746500" y="2862263"/>
          <p14:tracePt t="225559" x="3746500" y="2846388"/>
          <p14:tracePt t="225567" x="3746500" y="2838450"/>
          <p14:tracePt t="225575" x="3746500" y="2830513"/>
          <p14:tracePt t="225583" x="3746500" y="2814638"/>
          <p14:tracePt t="225601" x="3746500" y="2806700"/>
          <p14:tracePt t="225607" x="3738563" y="2806700"/>
          <p14:tracePt t="225617" x="3738563" y="2798763"/>
          <p14:tracePt t="226720" x="0" y="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277307-9291-4FD0-9632-031512ACA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Basics of phase-field brittle fracture model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99" name="Freihand 798">
                <a:extLst>
                  <a:ext uri="{FF2B5EF4-FFF2-40B4-BE49-F238E27FC236}">
                    <a16:creationId xmlns:a16="http://schemas.microsoft.com/office/drawing/2014/main" id="{156B6A59-6E1F-4042-BB3A-7DE7478FFD5B}"/>
                  </a:ext>
                </a:extLst>
              </p14:cNvPr>
              <p14:cNvContentPartPr/>
              <p14:nvPr/>
            </p14:nvContentPartPr>
            <p14:xfrm>
              <a:off x="5939706" y="1717897"/>
              <a:ext cx="2892640" cy="1083564"/>
            </p14:xfrm>
          </p:contentPart>
        </mc:Choice>
        <mc:Fallback xmlns="">
          <p:pic>
            <p:nvPicPr>
              <p:cNvPr id="799" name="Freihand 798">
                <a:extLst>
                  <a:ext uri="{FF2B5EF4-FFF2-40B4-BE49-F238E27FC236}">
                    <a16:creationId xmlns:a16="http://schemas.microsoft.com/office/drawing/2014/main" id="{156B6A59-6E1F-4042-BB3A-7DE7478FFD5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30706" y="1708897"/>
                <a:ext cx="2910280" cy="11012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75" name="Freihand 874">
                <a:extLst>
                  <a:ext uri="{FF2B5EF4-FFF2-40B4-BE49-F238E27FC236}">
                    <a16:creationId xmlns:a16="http://schemas.microsoft.com/office/drawing/2014/main" id="{F6E73632-5C08-41AA-881C-C00A3F50FF3A}"/>
                  </a:ext>
                </a:extLst>
              </p14:cNvPr>
              <p14:cNvContentPartPr/>
              <p14:nvPr/>
            </p14:nvContentPartPr>
            <p14:xfrm>
              <a:off x="9746926" y="4632034"/>
              <a:ext cx="360" cy="360"/>
            </p14:xfrm>
          </p:contentPart>
        </mc:Choice>
        <mc:Fallback xmlns="">
          <p:pic>
            <p:nvPicPr>
              <p:cNvPr id="875" name="Freihand 874">
                <a:extLst>
                  <a:ext uri="{FF2B5EF4-FFF2-40B4-BE49-F238E27FC236}">
                    <a16:creationId xmlns:a16="http://schemas.microsoft.com/office/drawing/2014/main" id="{F6E73632-5C08-41AA-881C-C00A3F50FF3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737926" y="462303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46" name="Freihand 945">
                <a:extLst>
                  <a:ext uri="{FF2B5EF4-FFF2-40B4-BE49-F238E27FC236}">
                    <a16:creationId xmlns:a16="http://schemas.microsoft.com/office/drawing/2014/main" id="{95633A2A-14F2-4407-BDC3-D9B05FF08BF6}"/>
                  </a:ext>
                </a:extLst>
              </p14:cNvPr>
              <p14:cNvContentPartPr/>
              <p14:nvPr/>
            </p14:nvContentPartPr>
            <p14:xfrm>
              <a:off x="-752258" y="4786155"/>
              <a:ext cx="360" cy="360"/>
            </p14:xfrm>
          </p:contentPart>
        </mc:Choice>
        <mc:Fallback xmlns="">
          <p:pic>
            <p:nvPicPr>
              <p:cNvPr id="946" name="Freihand 945">
                <a:extLst>
                  <a:ext uri="{FF2B5EF4-FFF2-40B4-BE49-F238E27FC236}">
                    <a16:creationId xmlns:a16="http://schemas.microsoft.com/office/drawing/2014/main" id="{95633A2A-14F2-4407-BDC3-D9B05FF08BF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761258" y="477715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86" name="Freihand 985">
                <a:extLst>
                  <a:ext uri="{FF2B5EF4-FFF2-40B4-BE49-F238E27FC236}">
                    <a16:creationId xmlns:a16="http://schemas.microsoft.com/office/drawing/2014/main" id="{4BAFF374-7A79-4FA3-9D58-42DA5C2BA91E}"/>
                  </a:ext>
                </a:extLst>
              </p14:cNvPr>
              <p14:cNvContentPartPr/>
              <p14:nvPr/>
            </p14:nvContentPartPr>
            <p14:xfrm>
              <a:off x="194240" y="1558618"/>
              <a:ext cx="4680720" cy="561240"/>
            </p14:xfrm>
          </p:contentPart>
        </mc:Choice>
        <mc:Fallback xmlns="">
          <p:pic>
            <p:nvPicPr>
              <p:cNvPr id="986" name="Freihand 985">
                <a:extLst>
                  <a:ext uri="{FF2B5EF4-FFF2-40B4-BE49-F238E27FC236}">
                    <a16:creationId xmlns:a16="http://schemas.microsoft.com/office/drawing/2014/main" id="{4BAFF374-7A79-4FA3-9D58-42DA5C2BA91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5240" y="1549618"/>
                <a:ext cx="4698360" cy="578880"/>
              </a:xfrm>
              <a:prstGeom prst="rect">
                <a:avLst/>
              </a:prstGeom>
            </p:spPr>
          </p:pic>
        </mc:Fallback>
      </mc:AlternateContent>
      <p:pic>
        <p:nvPicPr>
          <p:cNvPr id="314" name="Grafik 313">
            <a:extLst>
              <a:ext uri="{FF2B5EF4-FFF2-40B4-BE49-F238E27FC236}">
                <a16:creationId xmlns:a16="http://schemas.microsoft.com/office/drawing/2014/main" id="{C34510FC-A442-41B3-9EC3-0AE8ED6AD0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3866" y="2331631"/>
            <a:ext cx="5615810" cy="215413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94" name="Freihand 893">
                <a:extLst>
                  <a:ext uri="{FF2B5EF4-FFF2-40B4-BE49-F238E27FC236}">
                    <a16:creationId xmlns:a16="http://schemas.microsoft.com/office/drawing/2014/main" id="{930F7A9B-E392-4320-9551-CBF01AE212EE}"/>
                  </a:ext>
                </a:extLst>
              </p14:cNvPr>
              <p14:cNvContentPartPr/>
              <p14:nvPr/>
            </p14:nvContentPartPr>
            <p14:xfrm>
              <a:off x="251400" y="4751520"/>
              <a:ext cx="4908960" cy="1485360"/>
            </p14:xfrm>
          </p:contentPart>
        </mc:Choice>
        <mc:Fallback xmlns="">
          <p:pic>
            <p:nvPicPr>
              <p:cNvPr id="894" name="Freihand 893">
                <a:extLst>
                  <a:ext uri="{FF2B5EF4-FFF2-40B4-BE49-F238E27FC236}">
                    <a16:creationId xmlns:a16="http://schemas.microsoft.com/office/drawing/2014/main" id="{930F7A9B-E392-4320-9551-CBF01AE212E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42400" y="4742880"/>
                <a:ext cx="4926600" cy="1503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374EE57-EE92-43B1-B37F-27F884543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08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81172">
        <p:fade/>
      </p:transition>
    </mc:Choice>
    <mc:Fallback>
      <p:transition advTm="811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921" x="1857375" y="5056188"/>
          <p14:tracePt t="965" x="1865313" y="5056188"/>
          <p14:tracePt t="1074" x="1881188" y="5056188"/>
          <p14:tracePt t="1089" x="1897063" y="5056188"/>
          <p14:tracePt t="1108" x="1952625" y="5056188"/>
          <p14:tracePt t="1123" x="2008188" y="5064125"/>
          <p14:tracePt t="1137" x="2112963" y="5064125"/>
          <p14:tracePt t="1158" x="2184400" y="5080000"/>
          <p14:tracePt t="1167" x="2216150" y="5095875"/>
          <p14:tracePt t="1185" x="2247900" y="5127625"/>
          <p14:tracePt t="1199" x="2287588" y="5143500"/>
          <p14:tracePt t="1223" x="2327275" y="5167313"/>
          <p14:tracePt t="1232" x="2343150" y="5175250"/>
          <p14:tracePt t="1244" x="2343150" y="5183188"/>
          <p14:tracePt t="1298" x="2327275" y="5183188"/>
          <p14:tracePt t="1308" x="2311400" y="5191125"/>
          <p14:tracePt t="1327" x="1984375" y="5207000"/>
          <p14:tracePt t="1340" x="1833563" y="5238750"/>
          <p14:tracePt t="1364" x="1522413" y="5294313"/>
          <p14:tracePt t="1371" x="1450975" y="5310188"/>
          <p14:tracePt t="1387" x="1323975" y="5319713"/>
          <p14:tracePt t="1402" x="1300163" y="5327650"/>
          <p14:tracePt t="1420" x="1284288" y="5343525"/>
          <p14:tracePt t="1435" x="1274763" y="5351463"/>
          <p14:tracePt t="1451" x="1266825" y="5367338"/>
          <p14:tracePt t="1474" x="1243013" y="5399088"/>
          <p14:tracePt t="1484" x="1219200" y="5407025"/>
          <p14:tracePt t="1500" x="1187450" y="5422900"/>
          <p14:tracePt t="1513" x="1147763" y="5446713"/>
          <p14:tracePt t="1527" x="1108075" y="5454650"/>
          <p14:tracePt t="1542" x="1084263" y="5462588"/>
          <p14:tracePt t="1558" x="1036638" y="5462588"/>
          <p14:tracePt t="1575" x="996950" y="5470525"/>
          <p14:tracePt t="1589" x="941388" y="5486400"/>
          <p14:tracePt t="1590" x="925513" y="5486400"/>
          <p14:tracePt t="1605" x="900113" y="5494338"/>
          <p14:tracePt t="1620" x="868363" y="5518150"/>
          <p14:tracePt t="1636" x="836613" y="5526088"/>
          <p14:tracePt t="1658" x="757238" y="5526088"/>
          <p14:tracePt t="1669" x="741363" y="5534025"/>
          <p14:tracePt t="1684" x="677863" y="5534025"/>
          <p14:tracePt t="1701" x="606425" y="5534025"/>
          <p14:tracePt t="1717" x="574675" y="5534025"/>
          <p14:tracePt t="1731" x="558800" y="5534025"/>
          <p14:tracePt t="1750" x="541338" y="5534025"/>
          <p14:tracePt t="1815" x="558800" y="5534025"/>
          <p14:tracePt t="1841" x="574675" y="5534025"/>
          <p14:tracePt t="1855" x="598488" y="5534025"/>
          <p14:tracePt t="1869" x="606425" y="5534025"/>
          <p14:tracePt t="1886" x="654050" y="5534025"/>
          <p14:tracePt t="1902" x="725488" y="5534025"/>
          <p14:tracePt t="1903" x="749300" y="5534025"/>
          <p14:tracePt t="1919" x="765175" y="5534025"/>
          <p14:tracePt t="1936" x="804863" y="5534025"/>
          <p14:tracePt t="1957" x="868363" y="5541963"/>
          <p14:tracePt t="1959" x="965200" y="5557838"/>
          <p14:tracePt t="1968" x="1044575" y="5581650"/>
          <p14:tracePt t="1985" x="1292225" y="5605463"/>
          <p14:tracePt t="2000" x="1617663" y="5621338"/>
          <p14:tracePt t="2013" x="1730375" y="5621338"/>
          <p14:tracePt t="2034" x="2105025" y="5653088"/>
          <p14:tracePt t="2041" x="2208213" y="5662613"/>
          <p14:tracePt t="2064" x="2559050" y="5686425"/>
          <p14:tracePt t="2076" x="2767013" y="5694363"/>
          <p14:tracePt t="2091" x="3028950" y="5702300"/>
          <p14:tracePt t="2105" x="3316288" y="5702300"/>
          <p14:tracePt t="2120" x="3643313" y="5702300"/>
          <p14:tracePt t="2136" x="3890963" y="5702300"/>
          <p14:tracePt t="2153" x="4073525" y="5702300"/>
          <p14:tracePt t="2170" x="4200525" y="5702300"/>
          <p14:tracePt t="2191" x="4360863" y="5702300"/>
          <p14:tracePt t="2202" x="4392613" y="5702300"/>
          <p14:tracePt t="2217" x="4527550" y="5694363"/>
          <p14:tracePt t="2232" x="4600575" y="5694363"/>
          <p14:tracePt t="2253" x="4672013" y="5686425"/>
          <p14:tracePt t="2260" x="4687888" y="5686425"/>
          <p14:tracePt t="2291" x="4822825" y="5686425"/>
          <p14:tracePt t="2310" x="5046663" y="5694363"/>
          <p14:tracePt t="2325" x="5110163" y="5694363"/>
          <p14:tracePt t="2339" x="5300663" y="5694363"/>
          <p14:tracePt t="2356" x="5413375" y="5694363"/>
          <p14:tracePt t="2371" x="5453063" y="5694363"/>
          <p14:tracePt t="2386" x="5492750" y="5686425"/>
          <p14:tracePt t="2408" x="5500688" y="5678488"/>
          <p14:tracePt t="3168" x="5492750" y="5670550"/>
          <p14:tracePt t="3183" x="5492750" y="5662613"/>
          <p14:tracePt t="3202" x="5492750" y="5653088"/>
          <p14:tracePt t="3218" x="5484813" y="5645150"/>
          <p14:tracePt t="3233" x="5476875" y="5645150"/>
          <p14:tracePt t="3280" x="5468938" y="5645150"/>
          <p14:tracePt t="3307" x="5468938" y="5637213"/>
          <p14:tracePt t="3328" x="5461000" y="5637213"/>
          <p14:tracePt t="3354" x="5453063" y="5637213"/>
          <p14:tracePt t="3373" x="5453063" y="5629275"/>
          <p14:tracePt t="3402" x="5445125" y="5629275"/>
          <p14:tracePt t="3564" x="5445125" y="5621338"/>
          <p14:tracePt t="3574" x="5445125" y="5613400"/>
          <p14:tracePt t="3590" x="5437188" y="5613400"/>
          <p14:tracePt t="3634" x="5437188" y="5605463"/>
          <p14:tracePt t="4185" x="5429250" y="5605463"/>
          <p14:tracePt t="4199" x="5397500" y="5605463"/>
          <p14:tracePt t="4215" x="5334000" y="5613400"/>
          <p14:tracePt t="4234" x="5189538" y="5637213"/>
          <p14:tracePt t="4249" x="4959350" y="5645150"/>
          <p14:tracePt t="4271" x="4640263" y="5662613"/>
          <p14:tracePt t="4280" x="4567238" y="5662613"/>
          <p14:tracePt t="4294" x="4479925" y="5662613"/>
          <p14:tracePt t="4295" x="4384675" y="5662613"/>
          <p14:tracePt t="4307" x="4281488" y="5662613"/>
          <p14:tracePt t="4330" x="4089400" y="5662613"/>
          <p14:tracePt t="4342" x="3938588" y="5662613"/>
          <p14:tracePt t="4356" x="3898900" y="5662613"/>
          <p14:tracePt t="4370" x="3778250" y="5653088"/>
          <p14:tracePt t="4389" x="3706813" y="5645150"/>
          <p14:tracePt t="4405" x="3659188" y="5645150"/>
          <p14:tracePt t="4420" x="3635375" y="5662613"/>
          <p14:tracePt t="4438" x="3619500" y="5662613"/>
          <p14:tracePt t="4449" x="3611563" y="5662613"/>
          <p14:tracePt t="4481" x="3611563" y="5653088"/>
          <p14:tracePt t="4501" x="3603625" y="5653088"/>
          <p14:tracePt t="4515" x="3603625" y="5645150"/>
          <p14:tracePt t="4530" x="3603625" y="5637213"/>
          <p14:tracePt t="4544" x="3603625" y="5613400"/>
          <p14:tracePt t="4559" x="3603625" y="5597525"/>
          <p14:tracePt t="4580" x="3603625" y="5589588"/>
          <p14:tracePt t="4587" x="3603625" y="5581650"/>
          <p14:tracePt t="4700" x="3603625" y="5573713"/>
          <p14:tracePt t="4934" x="3603625" y="5565775"/>
          <p14:tracePt t="4935" x="3603625" y="5557838"/>
          <p14:tracePt t="4955" x="3603625" y="5549900"/>
          <p14:tracePt t="4964" x="3603625" y="5541963"/>
          <p14:tracePt t="4983" x="3603625" y="5526088"/>
          <p14:tracePt t="5028" x="3603625" y="5518150"/>
          <p14:tracePt t="5728" x="3603625" y="5494338"/>
          <p14:tracePt t="5747" x="3603625" y="5462588"/>
          <p14:tracePt t="5765" x="3603625" y="5422900"/>
          <p14:tracePt t="5781" x="3603625" y="5391150"/>
          <p14:tracePt t="5797" x="3603625" y="5351463"/>
          <p14:tracePt t="5810" x="3603625" y="5327650"/>
          <p14:tracePt t="5830" x="3603625" y="5302250"/>
          <p14:tracePt t="5844" x="3603625" y="5294313"/>
          <p14:tracePt t="5857" x="3603625" y="5278438"/>
          <p14:tracePt t="5871" x="3595688" y="5278438"/>
          <p14:tracePt t="5903" x="3587750" y="5254625"/>
          <p14:tracePt t="5935" x="3579813" y="5238750"/>
          <p14:tracePt t="5948" x="3571875" y="5230813"/>
          <p14:tracePt t="5971" x="3563938" y="5199063"/>
          <p14:tracePt t="5982" x="3563938" y="5191125"/>
          <p14:tracePt t="6000" x="3563938" y="5183188"/>
          <p14:tracePt t="6012" x="3563938" y="5167313"/>
          <p14:tracePt t="6032" x="3563938" y="5151438"/>
          <p14:tracePt t="6045" x="3563938" y="5135563"/>
          <p14:tracePt t="6047" x="3563938" y="5111750"/>
          <p14:tracePt t="6058" x="3563938" y="5103813"/>
          <p14:tracePt t="6080" x="3563938" y="5064125"/>
          <p14:tracePt t="6093" x="3556000" y="5064125"/>
          <p14:tracePt t="6104" x="3556000" y="5048250"/>
          <p14:tracePt t="6123" x="3556000" y="5032375"/>
          <p14:tracePt t="6136" x="3540125" y="5008563"/>
          <p14:tracePt t="6151" x="3532188" y="4992688"/>
          <p14:tracePt t="6419" x="3524250" y="4992688"/>
          <p14:tracePt t="6450" x="3516313" y="5000625"/>
          <p14:tracePt t="6465" x="3516313" y="5008563"/>
          <p14:tracePt t="6481" x="3516313" y="5016500"/>
          <p14:tracePt t="6887" x="3500438" y="5032375"/>
          <p14:tracePt t="6900" x="3500438" y="5056188"/>
          <p14:tracePt t="6919" x="3476625" y="5103813"/>
          <p14:tracePt t="6935" x="3476625" y="5119688"/>
          <p14:tracePt t="7032" x="3484563" y="5119688"/>
          <p14:tracePt t="7047" x="3492500" y="5111750"/>
          <p14:tracePt t="7069" x="3492500" y="5095875"/>
          <p14:tracePt t="7079" x="3492500" y="5080000"/>
          <p14:tracePt t="7092" x="3492500" y="5072063"/>
          <p14:tracePt t="7104" x="3492500" y="5056188"/>
          <p14:tracePt t="7123" x="3492500" y="5048250"/>
          <p14:tracePt t="7138" x="3492500" y="5032375"/>
          <p14:tracePt t="7698" x="3484563" y="5032375"/>
          <p14:tracePt t="7717" x="3476625" y="5032375"/>
          <p14:tracePt t="7730" x="3459163" y="5040313"/>
          <p14:tracePt t="7812" x="3451225" y="5040313"/>
          <p14:tracePt t="7829" x="3443288" y="5040313"/>
          <p14:tracePt t="7845" x="3427413" y="5040313"/>
          <p14:tracePt t="7857" x="3419475" y="5040313"/>
          <p14:tracePt t="7870" x="3395663" y="5040313"/>
          <p14:tracePt t="7887" x="3379788" y="5040313"/>
          <p14:tracePt t="7903" x="3363913" y="5040313"/>
          <p14:tracePt t="7922" x="3355975" y="5040313"/>
          <p14:tracePt t="7932" x="3340100" y="5040313"/>
          <p14:tracePt t="7951" x="3300413" y="5040313"/>
          <p14:tracePt t="7966" x="3189288" y="5056188"/>
          <p14:tracePt t="7981" x="3109913" y="5064125"/>
          <p14:tracePt t="8003" x="2733675" y="5072063"/>
          <p14:tracePt t="8010" x="2527300" y="5087938"/>
          <p14:tracePt t="8031" x="1865313" y="5080000"/>
          <p14:tracePt t="8045" x="1651000" y="5080000"/>
          <p14:tracePt t="8058" x="1339850" y="5072063"/>
          <p14:tracePt t="8082" x="1052513" y="5064125"/>
          <p14:tracePt t="8093" x="1036638" y="5056188"/>
          <p14:tracePt t="8107" x="1004888" y="5056188"/>
          <p14:tracePt t="8121" x="996950" y="5056188"/>
          <p14:tracePt t="8154" x="981075" y="5056188"/>
          <p14:tracePt t="8168" x="957263" y="5056188"/>
          <p14:tracePt t="8183" x="917575" y="5056188"/>
          <p14:tracePt t="8205" x="781050" y="5056188"/>
          <p14:tracePt t="8215" x="590550" y="5056188"/>
          <p14:tracePt t="8230" x="422275" y="5056188"/>
          <p14:tracePt t="8244" x="334963" y="5056188"/>
          <p14:tracePt t="8264" x="174625" y="5056188"/>
          <p14:tracePt t="8279" x="150813" y="5056188"/>
          <p14:tracePt t="8369" x="150813" y="5064125"/>
          <p14:tracePt t="8447" x="150813" y="5072063"/>
          <p14:tracePt t="8482" x="166688" y="5087938"/>
          <p14:tracePt t="8498" x="174625" y="5095875"/>
          <p14:tracePt t="8511" x="192088" y="5111750"/>
          <p14:tracePt t="8530" x="200025" y="5111750"/>
          <p14:tracePt t="8545" x="200025" y="5119688"/>
          <p14:tracePt t="8563" x="223838" y="5135563"/>
          <p14:tracePt t="8580" x="247650" y="5151438"/>
          <p14:tracePt t="8594" x="255588" y="5167313"/>
          <p14:tracePt t="8653" x="263525" y="5167313"/>
          <p14:tracePt t="9326" x="279400" y="5167313"/>
          <p14:tracePt t="9345" x="295275" y="5167313"/>
          <p14:tracePt t="9360" x="311150" y="5159375"/>
          <p14:tracePt t="9372" x="319088" y="5143500"/>
          <p14:tracePt t="9385" x="350838" y="5127625"/>
          <p14:tracePt t="9402" x="374650" y="5103813"/>
          <p14:tracePt t="9417" x="406400" y="5072063"/>
          <p14:tracePt t="9441" x="414338" y="5064125"/>
          <p14:tracePt t="9903" x="414338" y="5119688"/>
          <p14:tracePt t="9922" x="414338" y="5135563"/>
          <p14:tracePt t="9936" x="414338" y="5159375"/>
          <p14:tracePt t="9948" x="422275" y="5167313"/>
          <p14:tracePt t="9951" x="422275" y="5175250"/>
          <p14:tracePt t="9966" x="430213" y="5175250"/>
          <p14:tracePt t="9966" x="430213" y="5183188"/>
          <p14:tracePt t="9981" x="438150" y="5199063"/>
          <p14:tracePt t="9996" x="438150" y="5294313"/>
          <p14:tracePt t="10018" x="446088" y="5414963"/>
          <p14:tracePt t="10028" x="454025" y="5430838"/>
          <p14:tracePt t="10043" x="461963" y="5438775"/>
          <p14:tracePt t="10060" x="454025" y="5438775"/>
          <p14:tracePt t="10108" x="454025" y="5446713"/>
          <p14:tracePt t="10127" x="446088" y="5446713"/>
          <p14:tracePt t="10153" x="438150" y="5446713"/>
          <p14:tracePt t="10170" x="430213" y="5446713"/>
          <p14:tracePt t="10184" x="414338" y="5438775"/>
          <p14:tracePt t="10198" x="406400" y="5438775"/>
          <p14:tracePt t="10218" x="390525" y="5438775"/>
          <p14:tracePt t="10228" x="374650" y="5446713"/>
          <p14:tracePt t="10252" x="366713" y="5446713"/>
          <p14:tracePt t="10260" x="358775" y="5454650"/>
          <p14:tracePt t="10276" x="350838" y="5454650"/>
          <p14:tracePt t="10391" x="358775" y="5462588"/>
          <p14:tracePt t="10406" x="366713" y="5478463"/>
          <p14:tracePt t="10418" x="382588" y="5494338"/>
          <p14:tracePt t="10433" x="390525" y="5541963"/>
          <p14:tracePt t="10449" x="398463" y="5573713"/>
          <p14:tracePt t="10466" x="398463" y="5581650"/>
          <p14:tracePt t="10483" x="398463" y="5589588"/>
          <p14:tracePt t="10513" x="398463" y="5597525"/>
          <p14:tracePt t="10535" x="398463" y="5605463"/>
          <p14:tracePt t="10624" x="398463" y="5597525"/>
          <p14:tracePt t="10652" x="398463" y="5541963"/>
          <p14:tracePt t="10675" x="446088" y="5407025"/>
          <p14:tracePt t="10682" x="454025" y="5359400"/>
          <p14:tracePt t="10698" x="477838" y="5207000"/>
          <p14:tracePt t="10716" x="493713" y="5111750"/>
          <p14:tracePt t="10734" x="493713" y="5000625"/>
          <p14:tracePt t="10735" x="493713" y="4919663"/>
          <p14:tracePt t="10745" x="493713" y="4848225"/>
          <p14:tracePt t="10761" x="493713" y="4665663"/>
          <p14:tracePt t="10777" x="493713" y="4521200"/>
          <p14:tracePt t="10793" x="509588" y="4449763"/>
          <p14:tracePt t="10809" x="517525" y="4402138"/>
          <p14:tracePt t="10826" x="525463" y="4394200"/>
          <p14:tracePt t="10892" x="541338" y="4378325"/>
          <p14:tracePt t="10921" x="550863" y="4378325"/>
          <p14:tracePt t="10966" x="558800" y="4378325"/>
          <p14:tracePt t="10980" x="566738" y="4378325"/>
          <p14:tracePt t="10995" x="582613" y="4370388"/>
          <p14:tracePt t="11011" x="598488" y="4362450"/>
          <p14:tracePt t="11028" x="606425" y="4362450"/>
          <p14:tracePt t="11050" x="614363" y="4362450"/>
          <p14:tracePt t="11078" x="622300" y="4362450"/>
          <p14:tracePt t="11094" x="630238" y="4362450"/>
          <p14:tracePt t="11109" x="638175" y="4362450"/>
          <p14:tracePt t="11124" x="661988" y="4362450"/>
          <p14:tracePt t="11139" x="685800" y="4362450"/>
          <p14:tracePt t="11155" x="701675" y="4370388"/>
          <p14:tracePt t="11168" x="725488" y="4378325"/>
          <p14:tracePt t="11184" x="781050" y="4378325"/>
          <p14:tracePt t="11201" x="820738" y="4378325"/>
          <p14:tracePt t="11218" x="900113" y="4378325"/>
          <p14:tracePt t="11229" x="949325" y="4378325"/>
          <p14:tracePt t="11245" x="1004888" y="4386263"/>
          <p14:tracePt t="11261" x="1020763" y="4386263"/>
          <p14:tracePt t="11263" x="1036638" y="4386263"/>
          <p14:tracePt t="11279" x="1052513" y="4386263"/>
          <p14:tracePt t="11295" x="1084263" y="4386263"/>
          <p14:tracePt t="11312" x="1108075" y="4386263"/>
          <p14:tracePt t="11329" x="1147763" y="4386263"/>
          <p14:tracePt t="11346" x="1211263" y="4386263"/>
          <p14:tracePt t="11355" x="1235075" y="4386263"/>
          <p14:tracePt t="11382" x="1266825" y="4394200"/>
          <p14:tracePt t="11383" x="1308100" y="4402138"/>
          <p14:tracePt t="11407" x="1371600" y="4410075"/>
          <p14:tracePt t="11423" x="1411288" y="4425950"/>
          <p14:tracePt t="11436" x="1427163" y="4433888"/>
          <p14:tracePt t="11439" x="1450975" y="4433888"/>
          <p14:tracePt t="11454" x="1474788" y="4449763"/>
          <p14:tracePt t="11456" x="1490663" y="4457700"/>
          <p14:tracePt t="11479" x="1554163" y="4489450"/>
          <p14:tracePt t="11495" x="1609725" y="4513263"/>
          <p14:tracePt t="11513" x="1641475" y="4537075"/>
          <p14:tracePt t="11528" x="1690688" y="4552950"/>
          <p14:tracePt t="11546" x="1706563" y="4560888"/>
          <p14:tracePt t="11562" x="1722438" y="4576763"/>
          <p14:tracePt t="11578" x="1730375" y="4584700"/>
          <p14:tracePt t="11595" x="1738313" y="4600575"/>
          <p14:tracePt t="11612" x="1746250" y="4616450"/>
          <p14:tracePt t="11618" x="1746250" y="4624388"/>
          <p14:tracePt t="11644" x="1762125" y="4657725"/>
          <p14:tracePt t="11651" x="1770063" y="4657725"/>
          <p14:tracePt t="11670" x="1778000" y="4665663"/>
          <p14:tracePt t="11673" x="1785938" y="4665663"/>
          <p14:tracePt t="11686" x="1801813" y="4681538"/>
          <p14:tracePt t="11701" x="1809750" y="4681538"/>
          <p14:tracePt t="11717" x="1825625" y="4697413"/>
          <p14:tracePt t="11732" x="1833563" y="4705350"/>
          <p14:tracePt t="11749" x="1833563" y="4713288"/>
          <p14:tracePt t="11765" x="1849438" y="4721225"/>
          <p14:tracePt t="11775" x="1873250" y="4737100"/>
          <p14:tracePt t="11792" x="1889125" y="4768850"/>
          <p14:tracePt t="11809" x="1905000" y="4768850"/>
          <p14:tracePt t="11827" x="1928813" y="4784725"/>
          <p14:tracePt t="11844" x="1976438" y="4808538"/>
          <p14:tracePt t="11863" x="2033588" y="4848225"/>
          <p14:tracePt t="11875" x="2049463" y="4864100"/>
          <p14:tracePt t="11892" x="2112963" y="4887913"/>
          <p14:tracePt t="11902" x="2128838" y="4903788"/>
          <p14:tracePt t="11903" x="2160588" y="4919663"/>
          <p14:tracePt t="11918" x="2224088" y="4927600"/>
          <p14:tracePt t="11934" x="2327275" y="4992688"/>
          <p14:tracePt t="11935" x="2400300" y="5024438"/>
          <p14:tracePt t="11951" x="2559050" y="5072063"/>
          <p14:tracePt t="11965" x="2622550" y="5080000"/>
          <p14:tracePt t="11968" x="2670175" y="5087938"/>
          <p14:tracePt t="11982" x="2759075" y="5095875"/>
          <p14:tracePt t="11985" x="2822575" y="5103813"/>
          <p14:tracePt t="11995" x="2894013" y="5103813"/>
          <p14:tracePt t="12015" x="3117850" y="5103813"/>
          <p14:tracePt t="12026" x="3173413" y="5103813"/>
          <p14:tracePt t="12045" x="3252788" y="5103813"/>
          <p14:tracePt t="12066" x="3308350" y="5056188"/>
          <p14:tracePt t="12074" x="3316288" y="5032375"/>
          <p14:tracePt t="12092" x="3324225" y="4992688"/>
          <p14:tracePt t="12109" x="3324225" y="4951413"/>
          <p14:tracePt t="12125" x="3332163" y="4927600"/>
          <p14:tracePt t="12142" x="3332163" y="4919663"/>
          <p14:tracePt t="12160" x="3324225" y="4903788"/>
          <p14:tracePt t="12186" x="3308350" y="4879975"/>
          <p14:tracePt t="12201" x="3300413" y="4864100"/>
          <p14:tracePt t="12217" x="3292475" y="4864100"/>
          <p14:tracePt t="12235" x="3276600" y="4856163"/>
          <p14:tracePt t="12244" x="3268663" y="4856163"/>
          <p14:tracePt t="12266" x="3221038" y="4848225"/>
          <p14:tracePt t="12275" x="3205163" y="4848225"/>
          <p14:tracePt t="12291" x="3141663" y="4848225"/>
          <p14:tracePt t="12313" x="3092450" y="4848225"/>
          <p14:tracePt t="12327" x="3076575" y="4848225"/>
          <p14:tracePt t="12345" x="3028950" y="4848225"/>
          <p14:tracePt t="12356" x="3013075" y="4848225"/>
          <p14:tracePt t="12381" x="2886075" y="4848225"/>
          <p14:tracePt t="12383" x="2862263" y="4848225"/>
          <p14:tracePt t="12408" x="2806700" y="4848225"/>
          <p14:tracePt t="12416" x="2790825" y="4848225"/>
          <p14:tracePt t="12439" x="2759075" y="4848225"/>
          <p14:tracePt t="12452" x="2741613" y="4848225"/>
          <p14:tracePt t="12467" x="2693988" y="4848225"/>
          <p14:tracePt t="12481" x="2678113" y="4840288"/>
          <p14:tracePt t="12483" x="2654300" y="4840288"/>
          <p14:tracePt t="12498" x="2606675" y="4840288"/>
          <p14:tracePt t="12515" x="2574925" y="4832350"/>
          <p14:tracePt t="12526" x="2535238" y="4832350"/>
          <p14:tracePt t="12527" x="2527300" y="4832350"/>
          <p14:tracePt t="12543" x="2495550" y="4832350"/>
          <p14:tracePt t="12561" x="2424113" y="4824413"/>
          <p14:tracePt t="12577" x="2359025" y="4816475"/>
          <p14:tracePt t="12594" x="2287588" y="4816475"/>
          <p14:tracePt t="12611" x="2168525" y="4816475"/>
          <p14:tracePt t="12627" x="2073275" y="4816475"/>
          <p14:tracePt t="12644" x="1992313" y="4816475"/>
          <p14:tracePt t="12652" x="1936750" y="4816475"/>
          <p14:tracePt t="12674" x="1825625" y="4824413"/>
          <p14:tracePt t="12681" x="1793875" y="4824413"/>
          <p14:tracePt t="12701" x="1770063" y="4832350"/>
          <p14:tracePt t="12715" x="1754188" y="4848225"/>
          <p14:tracePt t="12731" x="1738313" y="4848225"/>
          <p14:tracePt t="12746" x="1722438" y="4864100"/>
          <p14:tracePt t="12762" x="1706563" y="4879975"/>
          <p14:tracePt t="12778" x="1698625" y="4887913"/>
          <p14:tracePt t="12795" x="1690688" y="4895850"/>
          <p14:tracePt t="12812" x="1682750" y="4911725"/>
          <p14:tracePt t="12827" x="1682750" y="4919663"/>
          <p14:tracePt t="12845" x="1674813" y="4935538"/>
          <p14:tracePt t="12861" x="1674813" y="4959350"/>
          <p14:tracePt t="12877" x="1666875" y="5000625"/>
          <p14:tracePt t="12887" x="1666875" y="5056188"/>
          <p14:tracePt t="12903" x="1682750" y="5143500"/>
          <p14:tracePt t="12919" x="1738313" y="5278438"/>
          <p14:tracePt t="12935" x="1905000" y="5478463"/>
          <p14:tracePt t="12950" x="2025650" y="5589588"/>
          <p14:tracePt t="12969" x="2374900" y="5765800"/>
          <p14:tracePt t="12978" x="2479675" y="5789613"/>
          <p14:tracePt t="12999" x="2870200" y="5876925"/>
          <p14:tracePt t="13013" x="2989263" y="5892800"/>
          <p14:tracePt t="13014" x="3109913" y="5908675"/>
          <p14:tracePt t="13031" x="3268663" y="5932488"/>
          <p14:tracePt t="13042" x="3332163" y="5940425"/>
          <p14:tracePt t="13059" x="3435350" y="5956300"/>
          <p14:tracePt t="13082" x="3595688" y="5956300"/>
          <p14:tracePt t="13092" x="3611563" y="5956300"/>
          <p14:tracePt t="13110" x="3730625" y="5964238"/>
          <p14:tracePt t="13126" x="3898900" y="5964238"/>
          <p14:tracePt t="13127" x="3954463" y="5964238"/>
          <p14:tracePt t="13143" x="4176713" y="5948363"/>
          <p14:tracePt t="13173" x="4543425" y="5948363"/>
          <p14:tracePt t="13174" x="4664075" y="5948363"/>
          <p14:tracePt t="13204" x="5014913" y="5940425"/>
          <p14:tracePt t="13221" x="5126038" y="5884863"/>
          <p14:tracePt t="13229" x="5181600" y="5868988"/>
          <p14:tracePt t="13247" x="5253038" y="5773738"/>
          <p14:tracePt t="13264" x="5260975" y="5741988"/>
          <p14:tracePt t="13282" x="5268913" y="5678488"/>
          <p14:tracePt t="13292" x="5268913" y="5662613"/>
          <p14:tracePt t="13312" x="5268913" y="5605463"/>
          <p14:tracePt t="13324" x="5268913" y="5597525"/>
          <p14:tracePt t="13341" x="5253038" y="5541963"/>
          <p14:tracePt t="13362" x="5197475" y="5399088"/>
          <p14:tracePt t="13373" x="5133975" y="5319713"/>
          <p14:tracePt t="13397" x="4918075" y="5072063"/>
          <p14:tracePt t="13399" x="4878388" y="5048250"/>
          <p14:tracePt t="13419" x="4806950" y="5008563"/>
          <p14:tracePt t="13436" x="4751388" y="4992688"/>
          <p14:tracePt t="13451" x="4711700" y="4992688"/>
          <p14:tracePt t="13466" x="4648200" y="4984750"/>
          <p14:tracePt t="13484" x="4535488" y="4976813"/>
          <p14:tracePt t="13500" x="4384675" y="4967288"/>
          <p14:tracePt t="13510" x="4168775" y="4967288"/>
          <p14:tracePt t="13527" x="3946525" y="4967288"/>
          <p14:tracePt t="13543" x="3683000" y="4967288"/>
          <p14:tracePt t="13559" x="3371850" y="4967288"/>
          <p14:tracePt t="13578" x="3092450" y="4967288"/>
          <p14:tracePt t="13595" x="2846388" y="4967288"/>
          <p14:tracePt t="13610" x="2654300" y="4967288"/>
          <p14:tracePt t="13627" x="2574925" y="4967288"/>
          <p14:tracePt t="13642" x="2479675" y="4967288"/>
          <p14:tracePt t="13652" x="2455863" y="4967288"/>
          <p14:tracePt t="13668" x="2400300" y="4967288"/>
          <p14:tracePt t="13683" x="2366963" y="4976813"/>
          <p14:tracePt t="13699" x="2343150" y="4984750"/>
          <p14:tracePt t="13715" x="2311400" y="4992688"/>
          <p14:tracePt t="13734" x="2255838" y="5032375"/>
          <p14:tracePt t="13745" x="2247900" y="5032375"/>
          <p14:tracePt t="13767" x="2232025" y="5064125"/>
          <p14:tracePt t="13776" x="2224088" y="5072063"/>
          <p14:tracePt t="13796" x="2208213" y="5080000"/>
          <p14:tracePt t="13813" x="2208213" y="5095875"/>
          <p14:tracePt t="13823" x="2208213" y="5111750"/>
          <p14:tracePt t="13842" x="2208213" y="5143500"/>
          <p14:tracePt t="13859" x="2208213" y="5167313"/>
          <p14:tracePt t="13877" x="2208213" y="5199063"/>
          <p14:tracePt t="13889" x="2208213" y="5238750"/>
          <p14:tracePt t="13911" x="2224088" y="5270500"/>
          <p14:tracePt t="13920" x="2224088" y="5278438"/>
          <p14:tracePt t="13937" x="2255838" y="5319713"/>
          <p14:tracePt t="13957" x="2271713" y="5343525"/>
          <p14:tracePt t="13964" x="2311400" y="5367338"/>
          <p14:tracePt t="13982" x="2359025" y="5430838"/>
          <p14:tracePt t="13984" x="2374900" y="5438775"/>
          <p14:tracePt t="13996" x="2424113" y="5446713"/>
          <p14:tracePt t="14020" x="2527300" y="5454650"/>
          <p14:tracePt t="14022" x="2543175" y="5454650"/>
          <p14:tracePt t="14048" x="2701925" y="5470525"/>
          <p14:tracePt t="14057" x="2751138" y="5470525"/>
          <p14:tracePt t="14074" x="2894013" y="5478463"/>
          <p14:tracePt t="14091" x="3084513" y="5478463"/>
          <p14:tracePt t="14108" x="3252788" y="5478463"/>
          <p14:tracePt t="14127" x="3451225" y="5486400"/>
          <p14:tracePt t="14136" x="3532188" y="5486400"/>
          <p14:tracePt t="14154" x="3730625" y="5486400"/>
          <p14:tracePt t="14174" x="3970338" y="5486400"/>
          <p14:tracePt t="14175" x="4073525" y="5486400"/>
          <p14:tracePt t="14200" x="4360863" y="5462588"/>
          <p14:tracePt t="14225" x="4592638" y="5391150"/>
          <p14:tracePt t="14232" x="4616450" y="5375275"/>
          <p14:tracePt t="14250" x="4656138" y="5327650"/>
          <p14:tracePt t="14255" x="4664075" y="5319713"/>
          <p14:tracePt t="14280" x="4687888" y="5278438"/>
          <p14:tracePt t="14297" x="4687888" y="5254625"/>
          <p14:tracePt t="14308" x="4687888" y="5191125"/>
          <p14:tracePt t="14331" x="4687888" y="5103813"/>
          <p14:tracePt t="14342" x="4672013" y="5040313"/>
          <p14:tracePt t="14356" x="4648200" y="5000625"/>
          <p14:tracePt t="14373" x="4616450" y="4935538"/>
          <p14:tracePt t="14391" x="4576763" y="4895850"/>
          <p14:tracePt t="14401" x="4551363" y="4879975"/>
          <p14:tracePt t="14420" x="4471988" y="4864100"/>
          <p14:tracePt t="14441" x="4368800" y="4848225"/>
          <p14:tracePt t="14471" x="3938588" y="4840288"/>
          <p14:tracePt t="14495" x="3563938" y="4840288"/>
          <p14:tracePt t="14512" x="3228975" y="4848225"/>
          <p14:tracePt t="14531" x="2917825" y="4848225"/>
          <p14:tracePt t="14546" x="2693988" y="4848225"/>
          <p14:tracePt t="14559" x="2646363" y="4848225"/>
          <p14:tracePt t="14576" x="2606675" y="4887913"/>
          <p14:tracePt t="14594" x="2582863" y="4903788"/>
          <p14:tracePt t="14606" x="2582863" y="4927600"/>
          <p14:tracePt t="14631" x="2559050" y="5048250"/>
          <p14:tracePt t="14642" x="2551113" y="5095875"/>
          <p14:tracePt t="14654" x="2543175" y="5151438"/>
          <p14:tracePt t="14655" x="2543175" y="5167313"/>
          <p14:tracePt t="14674" x="2543175" y="5319713"/>
          <p14:tracePt t="14682" x="2551113" y="5383213"/>
          <p14:tracePt t="14701" x="2566988" y="5438775"/>
          <p14:tracePt t="14704" x="2582863" y="5446713"/>
          <p14:tracePt t="14722" x="2614613" y="5470525"/>
          <p14:tracePt t="14730" x="2630488" y="5486400"/>
          <p14:tracePt t="14747" x="2774950" y="5502275"/>
          <p14:tracePt t="14765" x="3028950" y="5502275"/>
          <p14:tracePt t="14767" x="3141663" y="5502275"/>
          <p14:tracePt t="14777" x="3300413" y="5502275"/>
          <p14:tracePt t="14796" x="3659188" y="5502275"/>
          <p14:tracePt t="14814" x="4010025" y="5486400"/>
          <p14:tracePt t="14823" x="4321175" y="5486400"/>
          <p14:tracePt t="14841" x="4584700" y="5470525"/>
          <p14:tracePt t="14860" x="4838700" y="5430838"/>
          <p14:tracePt t="14878" x="4983163" y="5343525"/>
          <p14:tracePt t="14879" x="5046663" y="5262563"/>
          <p14:tracePt t="14889" x="5062538" y="5254625"/>
          <p14:tracePt t="14908" x="5062538" y="5222875"/>
          <p14:tracePt t="14919" x="5062538" y="5207000"/>
          <p14:tracePt t="14946" x="5062538" y="5199063"/>
          <p14:tracePt t="15007" x="5054600" y="5199063"/>
          <p14:tracePt t="15031" x="5022850" y="5199063"/>
          <p14:tracePt t="15042" x="5006975" y="5207000"/>
          <p14:tracePt t="15060" x="4983163" y="5214938"/>
          <p14:tracePt t="15076" x="4967288" y="5222875"/>
          <p14:tracePt t="15093" x="4951413" y="5222875"/>
          <p14:tracePt t="15721" x="4959350" y="5222875"/>
          <p14:tracePt t="15733" x="4959350" y="5214938"/>
          <p14:tracePt t="15736" x="4967288" y="5214938"/>
          <p14:tracePt t="15749" x="4975225" y="5207000"/>
          <p14:tracePt t="15752" x="4983163" y="5191125"/>
          <p14:tracePt t="15766" x="4999038" y="5191125"/>
          <p14:tracePt t="15768" x="4999038" y="5175250"/>
          <p14:tracePt t="15776" x="5014913" y="5167313"/>
          <p14:tracePt t="15796" x="5022850" y="5111750"/>
          <p14:tracePt t="15811" x="5022850" y="4959350"/>
          <p14:tracePt t="15823" x="5022850" y="4697413"/>
          <p14:tracePt t="15839" x="4999038" y="4394200"/>
          <p14:tracePt t="15857" x="4975225" y="4162425"/>
          <p14:tracePt t="15873" x="4910138" y="3898900"/>
          <p14:tracePt t="15892" x="4775200" y="3756025"/>
          <p14:tracePt t="15902" x="4727575" y="3684588"/>
          <p14:tracePt t="15904" x="4640263" y="3660775"/>
          <p14:tracePt t="15922" x="4456113" y="3571875"/>
          <p14:tracePt t="15934" x="4305300" y="3548063"/>
          <p14:tracePt t="15935" x="4210050" y="3548063"/>
          <p14:tracePt t="15961" x="3883025" y="3532188"/>
          <p14:tracePt t="15964" x="3786188" y="3532188"/>
          <p14:tracePt t="15981" x="3540125" y="3524250"/>
          <p14:tracePt t="15999" x="3228975" y="3516313"/>
          <p14:tracePt t="16016" x="3005138" y="3508375"/>
          <p14:tracePt t="16027" x="2917825" y="3500438"/>
          <p14:tracePt t="16052" x="2662238" y="3476625"/>
          <p14:tracePt t="16059" x="2598738" y="3468688"/>
          <p14:tracePt t="16075" x="2527300" y="3460750"/>
          <p14:tracePt t="16092" x="2424113" y="3452813"/>
          <p14:tracePt t="16108" x="2335213" y="3444875"/>
          <p14:tracePt t="16127" x="2263775" y="3436938"/>
          <p14:tracePt t="16138" x="2216150" y="3429000"/>
          <p14:tracePt t="16156" x="2152650" y="3421063"/>
          <p14:tracePt t="16175" x="2073275" y="3405188"/>
          <p14:tracePt t="16207" x="1952625" y="3397250"/>
          <p14:tracePt t="16232" x="1873250" y="3373438"/>
          <p14:tracePt t="16249" x="1762125" y="3357563"/>
          <p14:tracePt t="16260" x="1722438" y="3349625"/>
          <p14:tracePt t="16281" x="1617663" y="3349625"/>
          <p14:tracePt t="16298" x="1530350" y="3349625"/>
          <p14:tracePt t="16309" x="1514475" y="3349625"/>
          <p14:tracePt t="16329" x="1443038" y="3349625"/>
          <p14:tracePt t="16338" x="1419225" y="3349625"/>
          <p14:tracePt t="16355" x="1371600" y="3357563"/>
          <p14:tracePt t="16372" x="1300163" y="3373438"/>
          <p14:tracePt t="16393" x="1139825" y="3381375"/>
          <p14:tracePt t="16403" x="1100138" y="3381375"/>
          <p14:tracePt t="16429" x="1060450" y="3381375"/>
          <p14:tracePt t="16516" x="1060450" y="3389313"/>
          <p14:tracePt t="16532" x="1076325" y="3405188"/>
          <p14:tracePt t="16541" x="1084263" y="3413125"/>
          <p14:tracePt t="16565" x="1179513" y="3468688"/>
          <p14:tracePt t="16568" x="1347788" y="3484563"/>
          <p14:tracePt t="16575" x="1498600" y="3484563"/>
          <p14:tracePt t="16589" x="1698625" y="3484563"/>
          <p14:tracePt t="16612" x="2400300" y="3476625"/>
          <p14:tracePt t="16621" x="2670175" y="3460750"/>
          <p14:tracePt t="16641" x="3252788" y="3413125"/>
          <p14:tracePt t="16653" x="3371850" y="3397250"/>
          <p14:tracePt t="16679" x="3443288" y="3357563"/>
          <p14:tracePt t="16698" x="3451225" y="3349625"/>
          <p14:tracePt t="16748" x="3443288" y="3333750"/>
          <p14:tracePt t="16764" x="3427413" y="3309938"/>
          <p14:tracePt t="16783" x="3379788" y="3286125"/>
          <p14:tracePt t="16791" x="3363913" y="3278188"/>
          <p14:tracePt t="16809" x="3300413" y="3270250"/>
          <p14:tracePt t="16826" x="3276600" y="3270250"/>
          <p14:tracePt t="16838" x="3260725" y="3270250"/>
          <p14:tracePt t="16857" x="3244850" y="3270250"/>
          <p14:tracePt t="16874" x="3236913" y="3252788"/>
          <p14:tracePt t="16889" x="3221038" y="3236913"/>
          <p14:tracePt t="16910" x="3197225" y="3228975"/>
          <p14:tracePt t="16911" x="3181350" y="3221038"/>
          <p14:tracePt t="16921" x="3165475" y="3221038"/>
          <p14:tracePt t="16940" x="3149600" y="3221038"/>
          <p14:tracePt t="16948" x="3141663" y="3221038"/>
          <p14:tracePt t="16974" x="3125788" y="3228975"/>
          <p14:tracePt t="16975" x="3125788" y="3236913"/>
          <p14:tracePt t="16997" x="3117850" y="3236913"/>
          <p14:tracePt t="17000" x="3117850" y="3244850"/>
          <p14:tracePt t="17010" x="3117850" y="3262313"/>
          <p14:tracePt t="17032" x="3141663" y="3294063"/>
          <p14:tracePt t="17042" x="3157538" y="3309938"/>
          <p14:tracePt t="17058" x="3205163" y="3349625"/>
          <p14:tracePt t="17075" x="3308350" y="3381375"/>
          <p14:tracePt t="17095" x="3603625" y="3452813"/>
          <p14:tracePt t="17104" x="3722688" y="3468688"/>
          <p14:tracePt t="17122" x="4097338" y="3468688"/>
          <p14:tracePt t="17140" x="4376738" y="3484563"/>
          <p14:tracePt t="17158" x="4687888" y="3476625"/>
          <p14:tracePt t="17160" x="4759325" y="3468688"/>
          <p14:tracePt t="17169" x="4846638" y="3460750"/>
          <p14:tracePt t="17186" x="4878388" y="3436938"/>
          <p14:tracePt t="17203" x="4894263" y="3421063"/>
          <p14:tracePt t="17222" x="4894263" y="3413125"/>
          <p14:tracePt t="17250" x="4894263" y="3405188"/>
          <p14:tracePt t="17295" x="4878388" y="3413125"/>
          <p14:tracePt t="17312" x="4870450" y="3468688"/>
          <p14:tracePt t="17328" x="4854575" y="3540125"/>
          <p14:tracePt t="17339" x="4854575" y="3579813"/>
          <p14:tracePt t="17356" x="4854575" y="3595688"/>
          <p14:tracePt t="17373" x="4854575" y="3605213"/>
          <p14:tracePt t="17375" x="4854575" y="3613150"/>
          <p14:tracePt t="17389" x="4862513" y="3613150"/>
          <p14:tracePt t="17422" x="4878388" y="3595688"/>
          <p14:tracePt t="17439" x="4894263" y="3571875"/>
          <p14:tracePt t="17450" x="4902200" y="3524250"/>
          <p14:tracePt t="17475" x="4910138" y="3468688"/>
          <p14:tracePt t="17485" x="4910138" y="3436938"/>
          <p14:tracePt t="17487" x="4894263" y="3389313"/>
          <p14:tracePt t="17516" x="4870450" y="3349625"/>
          <p14:tracePt t="17531" x="4838700" y="3349625"/>
          <p14:tracePt t="17542" x="4799013" y="3349625"/>
          <p14:tracePt t="17559" x="4703763" y="3349625"/>
          <p14:tracePt t="17582" x="4616450" y="3349625"/>
          <p14:tracePt t="17584" x="4567238" y="3349625"/>
          <p14:tracePt t="17591" x="4535488" y="3349625"/>
          <p14:tracePt t="17610" x="4495800" y="3365500"/>
          <p14:tracePt t="17619" x="4471988" y="3373438"/>
          <p14:tracePt t="17641" x="4408488" y="3429000"/>
          <p14:tracePt t="17653" x="4408488" y="3436938"/>
          <p14:tracePt t="17675" x="4392613" y="3452813"/>
          <p14:tracePt t="17698" x="4400550" y="3452813"/>
          <p14:tracePt t="17714" x="4440238" y="3452813"/>
          <p14:tracePt t="17731" x="4511675" y="3452813"/>
          <p14:tracePt t="17748" x="4711700" y="3405188"/>
          <p14:tracePt t="17765" x="4846638" y="3365500"/>
          <p14:tracePt t="17781" x="4886325" y="3317875"/>
          <p14:tracePt t="17784" x="4886325" y="3309938"/>
          <p14:tracePt t="17792" x="4886325" y="3302000"/>
          <p14:tracePt t="17809" x="4886325" y="3294063"/>
          <p14:tracePt t="17826" x="4846638" y="3294063"/>
          <p14:tracePt t="17839" x="4703763" y="3294063"/>
          <p14:tracePt t="17859" x="4559300" y="3317875"/>
          <p14:tracePt t="17870" x="4344988" y="3421063"/>
          <p14:tracePt t="17885" x="4249738" y="3540125"/>
          <p14:tracePt t="17887" x="4225925" y="3548063"/>
          <p14:tracePt t="17904" x="4176713" y="3587750"/>
          <p14:tracePt t="17924" x="4176713" y="3605213"/>
          <p14:tracePt t="17948" x="4200525" y="3613150"/>
          <p14:tracePt t="17952" x="4233863" y="3613150"/>
          <p14:tracePt t="17971" x="4360863" y="3605213"/>
          <p14:tracePt t="17979" x="4376738" y="3587750"/>
          <p14:tracePt t="17997" x="4400550" y="3571875"/>
          <p14:tracePt t="18016" x="4408488" y="3563938"/>
          <p14:tracePt t="18044" x="4408488" y="3556000"/>
          <p14:tracePt t="18063" x="4289425" y="3556000"/>
          <p14:tracePt t="18072" x="4225925" y="3556000"/>
          <p14:tracePt t="18089" x="4089400" y="3605213"/>
          <p14:tracePt t="18106" x="4049713" y="3644900"/>
          <p14:tracePt t="18122" x="4049713" y="3660775"/>
          <p14:tracePt t="18157" x="4089400" y="3644900"/>
          <p14:tracePt t="18173" x="4144963" y="3595688"/>
          <p14:tracePt t="18191" x="4210050" y="3540125"/>
          <p14:tracePt t="18222" x="4210050" y="3500438"/>
          <p14:tracePt t="18266" x="4200525" y="3492500"/>
          <p14:tracePt t="18285" x="4168775" y="3492500"/>
          <p14:tracePt t="18311" x="4129088" y="3492500"/>
          <p14:tracePt t="18323" x="4121150" y="3492500"/>
          <p14:tracePt t="18341" x="4113213" y="3492500"/>
          <p14:tracePt t="18403" x="4113213" y="3484563"/>
          <p14:tracePt t="18419" x="4144963" y="3476625"/>
          <p14:tracePt t="18438" x="4257675" y="3468688"/>
          <p14:tracePt t="18456" x="4479925" y="3468688"/>
          <p14:tracePt t="18464" x="4592638" y="3468688"/>
          <p14:tracePt t="18480" x="4735513" y="3468688"/>
          <p14:tracePt t="18498" x="4775200" y="3468688"/>
          <p14:tracePt t="18559" x="4735513" y="3460750"/>
          <p14:tracePt t="18576" x="4624388" y="3460750"/>
          <p14:tracePt t="18595" x="4360863" y="3452813"/>
          <p14:tracePt t="18609" x="3994150" y="3452813"/>
          <p14:tracePt t="18621" x="3875088" y="3452813"/>
          <p14:tracePt t="18623" x="3683000" y="3452813"/>
          <p14:tracePt t="18640" x="3476625" y="3444875"/>
          <p14:tracePt t="18660" x="3371850" y="3429000"/>
          <p14:tracePt t="18669" x="3363913" y="3429000"/>
          <p14:tracePt t="18720" x="3371850" y="3429000"/>
          <p14:tracePt t="18738" x="3379788" y="3429000"/>
          <p14:tracePt t="18745" x="3387725" y="3429000"/>
          <p14:tracePt t="18762" x="3443288" y="3429000"/>
          <p14:tracePt t="18780" x="3595688" y="3405188"/>
          <p14:tracePt t="18799" x="3914775" y="3365500"/>
          <p14:tracePt t="18807" x="3994150" y="3349625"/>
          <p14:tracePt t="18825" x="4017963" y="3349625"/>
          <p14:tracePt t="18855" x="4010025" y="3349625"/>
          <p14:tracePt t="18872" x="3875088" y="3349625"/>
          <p14:tracePt t="18887" x="3556000" y="3349625"/>
          <p14:tracePt t="18908" x="3252788" y="3357563"/>
          <p14:tracePt t="18916" x="3141663" y="3365500"/>
          <p14:tracePt t="18936" x="2949575" y="3381375"/>
          <p14:tracePt t="18953" x="2933700" y="3381375"/>
          <p14:tracePt t="18997" x="2933700" y="3373438"/>
          <p14:tracePt t="19012" x="2933700" y="3365500"/>
          <p14:tracePt t="19032" x="2925763" y="3341688"/>
          <p14:tracePt t="19041" x="2925763" y="3333750"/>
          <p14:tracePt t="19060" x="2925763" y="3309938"/>
          <p14:tracePt t="19081" x="2965450" y="3244850"/>
          <p14:tracePt t="19090" x="2981325" y="3228975"/>
          <p14:tracePt t="19113" x="3109913" y="3181350"/>
          <p14:tracePt t="19121" x="3189288" y="3165475"/>
          <p14:tracePt t="19140" x="3587750" y="3157538"/>
          <p14:tracePt t="19151" x="3706813" y="3157538"/>
          <p14:tracePt t="19171" x="4002088" y="3165475"/>
          <p14:tracePt t="19187" x="4225925" y="3181350"/>
          <p14:tracePt t="19206" x="4321175" y="3197225"/>
          <p14:tracePt t="19207" x="4329113" y="3197225"/>
          <p14:tracePt t="19229" x="4329113" y="3205163"/>
          <p14:tracePt t="19264" x="4313238" y="3228975"/>
          <p14:tracePt t="19283" x="4241800" y="3270250"/>
          <p14:tracePt t="19292" x="4192588" y="3286125"/>
          <p14:tracePt t="19309" x="4097338" y="3341688"/>
          <p14:tracePt t="19328" x="3914775" y="3365500"/>
          <p14:tracePt t="19338" x="3810000" y="3365500"/>
          <p14:tracePt t="19355" x="3627438" y="3365500"/>
          <p14:tracePt t="19372" x="3371850" y="3357563"/>
          <p14:tracePt t="19389" x="3205163" y="3349625"/>
          <p14:tracePt t="19406" x="3052763" y="3349625"/>
          <p14:tracePt t="19423" x="2886075" y="3317875"/>
          <p14:tracePt t="19440" x="2870200" y="3302000"/>
          <p14:tracePt t="19450" x="2854325" y="3286125"/>
          <p14:tracePt t="19473" x="2854325" y="3278188"/>
          <p14:tracePt t="19495" x="2886075" y="3262313"/>
          <p14:tracePt t="19511" x="2925763" y="3244850"/>
          <p14:tracePt t="19528" x="2965450" y="3244850"/>
          <p14:tracePt t="19544" x="3125788" y="3221038"/>
          <p14:tracePt t="19562" x="3332163" y="3221038"/>
          <p14:tracePt t="19578" x="3548063" y="3262313"/>
          <p14:tracePt t="19589" x="3651250" y="3286125"/>
          <p14:tracePt t="19605" x="3746500" y="3333750"/>
          <p14:tracePt t="19626" x="3810000" y="3421063"/>
          <p14:tracePt t="19636" x="3810000" y="3436938"/>
          <p14:tracePt t="19653" x="3810000" y="3492500"/>
          <p14:tracePt t="19670" x="3722688" y="3548063"/>
          <p14:tracePt t="19687" x="3524250" y="3571875"/>
          <p14:tracePt t="19704" x="3324225" y="3571875"/>
          <p14:tracePt t="19726" x="3084513" y="3571875"/>
          <p14:tracePt t="19727" x="2981325" y="3571875"/>
          <p14:tracePt t="19750" x="2917825" y="3524250"/>
          <p14:tracePt t="19765" x="2838450" y="3484563"/>
          <p14:tracePt t="19766" x="2814638" y="3452813"/>
          <p14:tracePt t="19782" x="2814638" y="3436938"/>
          <p14:tracePt t="19795" x="2814638" y="3429000"/>
          <p14:tracePt t="19812" x="2814638" y="3413125"/>
          <p14:tracePt t="19827" x="2814638" y="3405188"/>
          <p14:tracePt t="19839" x="2838450" y="3389313"/>
          <p14:tracePt t="19859" x="2870200" y="3381375"/>
          <p14:tracePt t="19871" x="2886075" y="3365500"/>
          <p14:tracePt t="19890" x="2925763" y="3365500"/>
          <p14:tracePt t="19900" x="2965450" y="3365500"/>
          <p14:tracePt t="19922" x="3060700" y="3365500"/>
          <p14:tracePt t="19935" x="3084513" y="3365500"/>
          <p14:tracePt t="19953" x="3117850" y="3373438"/>
          <p14:tracePt t="19972" x="3125788" y="3381375"/>
          <p14:tracePt t="20255" x="3125788" y="3357563"/>
          <p14:tracePt t="20264" x="3125788" y="3349625"/>
          <p14:tracePt t="20293" x="3125788" y="3333750"/>
          <p14:tracePt t="20295" x="3125788" y="3325813"/>
          <p14:tracePt t="20311" x="3125788" y="3309938"/>
          <p14:tracePt t="20326" x="3133725" y="3302000"/>
          <p14:tracePt t="20344" x="3133725" y="3286125"/>
          <p14:tracePt t="20353" x="3133725" y="3278188"/>
          <p14:tracePt t="20372" x="3133725" y="3270250"/>
          <p14:tracePt t="20386" x="3133725" y="3262313"/>
          <p14:tracePt t="20423" x="3109913" y="3262313"/>
          <p14:tracePt t="20437" x="3092450" y="3262313"/>
          <p14:tracePt t="20456" x="3005138" y="3262313"/>
          <p14:tracePt t="20487" x="2814638" y="3262313"/>
          <p14:tracePt t="20515" x="2701925" y="3278188"/>
          <p14:tracePt t="20531" x="2606675" y="3302000"/>
          <p14:tracePt t="20545" x="2503488" y="3349625"/>
          <p14:tracePt t="20561" x="2455863" y="3365500"/>
          <p14:tracePt t="20579" x="2400300" y="3389313"/>
          <p14:tracePt t="20594" x="2392363" y="3397250"/>
          <p14:tracePt t="20624" x="2392363" y="3405188"/>
          <p14:tracePt t="20639" x="2374900" y="3429000"/>
          <p14:tracePt t="20656" x="2374900" y="3436938"/>
          <p14:tracePt t="20672" x="2366963" y="3444875"/>
          <p14:tracePt t="20716" x="2359025" y="3460750"/>
          <p14:tracePt t="20730" x="2351088" y="3460750"/>
          <p14:tracePt t="20745" x="2351088" y="3484563"/>
          <p14:tracePt t="20760" x="2351088" y="3500438"/>
          <p14:tracePt t="20778" x="2359025" y="3516313"/>
          <p14:tracePt t="20794" x="2432050" y="3548063"/>
          <p14:tracePt t="20810" x="2638425" y="3692525"/>
          <p14:tracePt t="20827" x="2989263" y="4035425"/>
          <p14:tracePt t="20843" x="3579813" y="4473575"/>
          <p14:tracePt t="20853" x="3730625" y="4713288"/>
          <p14:tracePt t="20855" x="3946525" y="4856163"/>
          <p14:tracePt t="20871" x="4265613" y="5278438"/>
          <p14:tracePt t="20888" x="4376738" y="5422900"/>
          <p14:tracePt t="20902" x="4392613" y="5541963"/>
          <p14:tracePt t="20918" x="4392613" y="5557838"/>
          <p14:tracePt t="20934" x="4392613" y="5573713"/>
          <p14:tracePt t="20936" x="4368800" y="5573713"/>
          <p14:tracePt t="20951" x="4360863" y="5573713"/>
          <p14:tracePt t="20966" x="4337050" y="5573713"/>
          <p14:tracePt t="21000" x="4305300" y="5573713"/>
          <p14:tracePt t="21016" x="4249738" y="5573713"/>
          <p14:tracePt t="21029" x="4137025" y="5573713"/>
          <p14:tracePt t="21032" x="4057650" y="5573713"/>
          <p14:tracePt t="21047" x="3890963" y="5573713"/>
          <p14:tracePt t="21060" x="3802063" y="5573713"/>
          <p14:tracePt t="21077" x="3603625" y="5573713"/>
          <p14:tracePt t="21095" x="3300413" y="5470525"/>
          <p14:tracePt t="21123" x="2767013" y="5207000"/>
          <p14:tracePt t="21140" x="2439988" y="5159375"/>
          <p14:tracePt t="21155" x="2279650" y="5159375"/>
          <p14:tracePt t="21167" x="2144713" y="5159375"/>
          <p14:tracePt t="21183" x="2025650" y="5159375"/>
          <p14:tracePt t="21200" x="1928813" y="5159375"/>
          <p14:tracePt t="21220" x="1817688" y="5159375"/>
          <p14:tracePt t="21236" x="1698625" y="5175250"/>
          <p14:tracePt t="21258" x="1538288" y="5199063"/>
          <p14:tracePt t="21259" x="1514475" y="5230813"/>
          <p14:tracePt t="21277" x="1387475" y="5270500"/>
          <p14:tracePt t="21294" x="1323975" y="5302250"/>
          <p14:tracePt t="21311" x="1316038" y="5310188"/>
          <p14:tracePt t="21323" x="1316038" y="5319713"/>
          <p14:tracePt t="21341" x="1292225" y="5343525"/>
          <p14:tracePt t="21342" x="1292225" y="5351463"/>
          <p14:tracePt t="21356" x="1292225" y="5359400"/>
          <p14:tracePt t="21373" x="1292225" y="5375275"/>
          <p14:tracePt t="21387" x="1292225" y="5391150"/>
          <p14:tracePt t="21403" x="1292225" y="5407025"/>
          <p14:tracePt t="21420" x="1300163" y="5422900"/>
          <p14:tracePt t="21436" x="1308100" y="5422900"/>
          <p14:tracePt t="21457" x="1316038" y="5438775"/>
          <p14:tracePt t="21467" x="1316038" y="5446713"/>
          <p14:tracePt t="21605" x="1316038" y="5438775"/>
          <p14:tracePt t="21624" x="1323975" y="5422900"/>
          <p14:tracePt t="21634" x="1323975" y="5414963"/>
          <p14:tracePt t="21658" x="1347788" y="5367338"/>
          <p14:tracePt t="21666" x="1363663" y="5351463"/>
          <p14:tracePt t="21683" x="1363663" y="5327650"/>
          <p14:tracePt t="21859" x="1363663" y="5335588"/>
          <p14:tracePt t="21873" x="1339850" y="5343525"/>
          <p14:tracePt t="21887" x="1316038" y="5351463"/>
          <p14:tracePt t="21905" x="1235075" y="5399088"/>
          <p14:tracePt t="21922" x="1020763" y="5589588"/>
          <p14:tracePt t="21933" x="868363" y="5710238"/>
          <p14:tracePt t="21934" x="709613" y="5821363"/>
          <p14:tracePt t="21955" x="509588" y="6005513"/>
          <p14:tracePt t="21965" x="358775" y="6108700"/>
          <p14:tracePt t="21967" x="319088" y="6172200"/>
          <p14:tracePt t="21982" x="263525" y="6211888"/>
          <p14:tracePt t="21983" x="231775" y="6259513"/>
          <p14:tracePt t="22005" x="174625" y="6307138"/>
          <p14:tracePt t="22008" x="166688" y="6315075"/>
          <p14:tracePt t="22016" x="158750" y="6330950"/>
          <p14:tracePt t="22031" x="158750" y="6338888"/>
          <p14:tracePt t="22137" x="166688" y="6364288"/>
          <p14:tracePt t="22152" x="166688" y="6396038"/>
          <p14:tracePt t="22174" x="184150" y="6411913"/>
          <p14:tracePt t="22183" x="207963" y="6427788"/>
          <p14:tracePt t="22203" x="239713" y="6427788"/>
          <p14:tracePt t="22217" x="358775" y="6435725"/>
          <p14:tracePt t="22235" x="501650" y="6435725"/>
          <p14:tracePt t="22251" x="646113" y="6435725"/>
          <p14:tracePt t="22269" x="749300" y="6459538"/>
          <p14:tracePt t="22271" x="781050" y="6459538"/>
          <p14:tracePt t="22292" x="820738" y="6459538"/>
          <p14:tracePt t="22308" x="852488" y="6459538"/>
          <p14:tracePt t="22328" x="949325" y="6459538"/>
          <p14:tracePt t="22342" x="1044575" y="6443663"/>
          <p14:tracePt t="22358" x="1084263" y="6435725"/>
          <p14:tracePt t="22373" x="1139825" y="6427788"/>
          <p14:tracePt t="22387" x="1171575" y="6419850"/>
          <p14:tracePt t="22403" x="1203325" y="6396038"/>
          <p14:tracePt t="22420" x="1219200" y="6388100"/>
          <p14:tracePt t="22436" x="1266825" y="6380163"/>
          <p14:tracePt t="22453" x="1292225" y="6364288"/>
          <p14:tracePt t="22455" x="1300163" y="6356350"/>
          <p14:tracePt t="22470" x="1363663" y="6338888"/>
          <p14:tracePt t="22487" x="1443038" y="6338888"/>
          <p14:tracePt t="22495" x="1490663" y="6338888"/>
          <p14:tracePt t="22524" x="1617663" y="6348413"/>
          <p14:tracePt t="22542" x="1690688" y="6348413"/>
          <p14:tracePt t="22559" x="1817688" y="6356350"/>
          <p14:tracePt t="22575" x="1912938" y="6356350"/>
          <p14:tracePt t="22592" x="2057400" y="6356350"/>
          <p14:tracePt t="22609" x="2136775" y="6356350"/>
          <p14:tracePt t="22620" x="2152650" y="6356350"/>
          <p14:tracePt t="22637" x="2160588" y="6356350"/>
          <p14:tracePt t="22653" x="2160588" y="6348413"/>
          <p14:tracePt t="22683" x="2168525" y="6338888"/>
          <p14:tracePt t="22700" x="2168525" y="6330950"/>
          <p14:tracePt t="22721" x="2136775" y="6291263"/>
          <p14:tracePt t="22730" x="2105025" y="6275388"/>
          <p14:tracePt t="22751" x="1809750" y="6180138"/>
          <p14:tracePt t="22768" x="1714500" y="6164263"/>
          <p14:tracePt t="22775" x="1490663" y="6140450"/>
          <p14:tracePt t="22792" x="1179513" y="6084888"/>
          <p14:tracePt t="22809" x="965200" y="6045200"/>
          <p14:tracePt t="22825" x="836613" y="6021388"/>
          <p14:tracePt t="22842" x="796925" y="6013450"/>
          <p14:tracePt t="22860" x="788988" y="6013450"/>
          <p14:tracePt t="22886" x="781050" y="6013450"/>
          <p14:tracePt t="22903" x="781050" y="6029325"/>
          <p14:tracePt t="22918" x="773113" y="6045200"/>
          <p14:tracePt t="22937" x="749300" y="6092825"/>
          <p14:tracePt t="22949" x="749300" y="6148388"/>
          <p14:tracePt t="22974" x="741363" y="6235700"/>
          <p14:tracePt t="22985" x="749300" y="6251575"/>
          <p14:tracePt t="23003" x="773113" y="6291263"/>
          <p14:tracePt t="23014" x="796925" y="6307138"/>
          <p14:tracePt t="23016" x="836613" y="6323013"/>
          <p14:tracePt t="23029" x="941388" y="6330950"/>
          <p14:tracePt t="23030" x="996950" y="6338888"/>
          <p14:tracePt t="23042" x="1092200" y="6338888"/>
          <p14:tracePt t="23060" x="1308100" y="6338888"/>
          <p14:tracePt t="23073" x="1427163" y="6338888"/>
          <p14:tracePt t="23096" x="1754188" y="6323013"/>
          <p14:tracePt t="23105" x="1770063" y="6275388"/>
          <p14:tracePt t="23120" x="1817688" y="6203950"/>
          <p14:tracePt t="23148" x="1849438" y="6132513"/>
          <p14:tracePt t="23157" x="1849438" y="6084888"/>
          <p14:tracePt t="23160" x="1849438" y="6037263"/>
          <p14:tracePt t="23172" x="1849438" y="5964238"/>
          <p14:tracePt t="23184" x="1825625" y="5900738"/>
          <p14:tracePt t="23204" x="1809750" y="5884863"/>
          <p14:tracePt t="23215" x="1801813" y="5884863"/>
          <p14:tracePt t="23238" x="1801813" y="5876925"/>
          <p14:tracePt t="23239" x="1793875" y="5876925"/>
          <p14:tracePt t="23249" x="1785938" y="5876925"/>
          <p14:tracePt t="23268" x="1698625" y="5892800"/>
          <p14:tracePt t="23279" x="1617663" y="5932488"/>
          <p14:tracePt t="23291" x="1554163" y="5995988"/>
          <p14:tracePt t="23311" x="1371600" y="6156325"/>
          <p14:tracePt t="23324" x="1355725" y="6180138"/>
          <p14:tracePt t="23347" x="1355725" y="6188075"/>
          <p14:tracePt t="23373" x="1355725" y="6203950"/>
          <p14:tracePt t="23389" x="1379538" y="6219825"/>
          <p14:tracePt t="23391" x="1387475" y="6219825"/>
          <p14:tracePt t="23402" x="1403350" y="6219825"/>
          <p14:tracePt t="23419" x="1530350" y="6219825"/>
          <p14:tracePt t="23433" x="1666875" y="6219825"/>
          <p14:tracePt t="23452" x="1849438" y="6180138"/>
          <p14:tracePt t="23471" x="1936750" y="6108700"/>
          <p14:tracePt t="23482" x="1944688" y="6100763"/>
          <p14:tracePt t="23502" x="1936750" y="6076950"/>
          <p14:tracePt t="23526" x="1905000" y="6021388"/>
          <p14:tracePt t="23529" x="1889125" y="6021388"/>
          <p14:tracePt t="23550" x="1809750" y="6029325"/>
          <p14:tracePt t="23551" x="1762125" y="6037263"/>
          <p14:tracePt t="23575" x="1562100" y="6084888"/>
          <p14:tracePt t="23594" x="1435100" y="6116638"/>
          <p14:tracePt t="23610" x="1419225" y="6116638"/>
          <p14:tracePt t="23619" x="1419225" y="6124575"/>
          <p14:tracePt t="23637" x="1419225" y="6132513"/>
          <p14:tracePt t="23653" x="1419225" y="6148388"/>
          <p14:tracePt t="23654" x="1435100" y="6156325"/>
          <p14:tracePt t="23683" x="1450975" y="6156325"/>
          <p14:tracePt t="23699" x="1458913" y="6156325"/>
          <p14:tracePt t="23715" x="1466850" y="6148388"/>
          <p14:tracePt t="23732" x="1474788" y="6140450"/>
          <p14:tracePt t="23734" x="1482725" y="6132513"/>
          <p14:tracePt t="23752" x="1490663" y="6124575"/>
          <p14:tracePt t="23769" x="1490663" y="6116638"/>
          <p14:tracePt t="23871" x="1498600" y="6116638"/>
          <p14:tracePt t="23887" x="1506538" y="6108700"/>
          <p14:tracePt t="24390" x="1506538" y="6100763"/>
          <p14:tracePt t="24401" x="1506538" y="6092825"/>
          <p14:tracePt t="24418" x="1506538" y="6084888"/>
          <p14:tracePt t="24435" x="1498600" y="6069013"/>
          <p14:tracePt t="24452" x="1498600" y="6045200"/>
          <p14:tracePt t="24468" x="1498600" y="6037263"/>
          <p14:tracePt t="24561" x="1482725" y="6037263"/>
          <p14:tracePt t="24593" x="1482725" y="6045200"/>
          <p14:tracePt t="24655" x="1466850" y="5988050"/>
          <p14:tracePt t="24670" x="1450975" y="5948363"/>
          <p14:tracePt t="24682" x="1427163" y="5884863"/>
          <p14:tracePt t="24705" x="1395413" y="5757863"/>
          <p14:tracePt t="24716" x="1387475" y="5710238"/>
          <p14:tracePt t="24732" x="1387475" y="5670550"/>
          <p14:tracePt t="24749" x="1379538" y="5637213"/>
          <p14:tracePt t="24765" x="1379538" y="5629275"/>
          <p14:tracePt t="24841" x="1371600" y="5629275"/>
          <p14:tracePt t="24855" x="1363663" y="5621338"/>
          <p14:tracePt t="24871" x="1347788" y="5621338"/>
          <p14:tracePt t="24887" x="1331913" y="5621338"/>
          <p14:tracePt t="24904" x="1316038" y="5629275"/>
          <p14:tracePt t="24919" x="1292225" y="5637213"/>
          <p14:tracePt t="24934" x="1284288" y="5637213"/>
          <p14:tracePt t="24936" x="1274763" y="5637213"/>
          <p14:tracePt t="25015" x="1284288" y="5653088"/>
          <p14:tracePt t="25032" x="1300163" y="5670550"/>
          <p14:tracePt t="25049" x="1323975" y="5686425"/>
          <p14:tracePt t="25064" x="1371600" y="5702300"/>
          <p14:tracePt t="25081" x="1435100" y="5718175"/>
          <p14:tracePt t="25088" x="1466850" y="5718175"/>
          <p14:tracePt t="25108" x="1538288" y="5726113"/>
          <p14:tracePt t="25110" x="1570038" y="5726113"/>
          <p14:tracePt t="25124" x="1585913" y="5726113"/>
          <p14:tracePt t="25133" x="1609725" y="5718175"/>
          <p14:tracePt t="25135" x="1625600" y="5710238"/>
          <p14:tracePt t="25158" x="1641475" y="5694363"/>
          <p14:tracePt t="25159" x="1651000" y="5686425"/>
          <p14:tracePt t="25182" x="1658938" y="5670550"/>
          <p14:tracePt t="25183" x="1666875" y="5662613"/>
          <p14:tracePt t="25202" x="1666875" y="5653088"/>
          <p14:tracePt t="25218" x="1666875" y="5645150"/>
          <p14:tracePt t="25234" x="1658938" y="5605463"/>
          <p14:tracePt t="25252" x="1593850" y="5541963"/>
          <p14:tracePt t="25263" x="1554163" y="5494338"/>
          <p14:tracePt t="25285" x="1522413" y="5470525"/>
          <p14:tracePt t="25297" x="1506538" y="5454650"/>
          <p14:tracePt t="25317" x="1482725" y="5454650"/>
          <p14:tracePt t="25327" x="1466850" y="5454650"/>
          <p14:tracePt t="25344" x="1458913" y="5454650"/>
          <p14:tracePt t="25358" x="1419225" y="5454650"/>
          <p14:tracePt t="25361" x="1403350" y="5454650"/>
          <p14:tracePt t="25369" x="1379538" y="5454650"/>
          <p14:tracePt t="25386" x="1363663" y="5454650"/>
          <p14:tracePt t="25406" x="1339850" y="5454650"/>
          <p14:tracePt t="25418" x="1323975" y="5454650"/>
          <p14:tracePt t="25450" x="1316038" y="5454650"/>
          <p14:tracePt t="25514" x="1316038" y="5470525"/>
          <p14:tracePt t="25531" x="1316038" y="5494338"/>
          <p14:tracePt t="25547" x="1316038" y="5510213"/>
          <p14:tracePt t="25565" x="1308100" y="5541963"/>
          <p14:tracePt t="25593" x="1308100" y="5557838"/>
          <p14:tracePt t="25607" x="1308100" y="5565775"/>
          <p14:tracePt t="25622" x="1308100" y="5573713"/>
          <p14:tracePt t="25636" x="1308100" y="5581650"/>
          <p14:tracePt t="25654" x="1331913" y="5605463"/>
          <p14:tracePt t="25669" x="1347788" y="5613400"/>
          <p14:tracePt t="25670" x="1371600" y="5629275"/>
          <p14:tracePt t="25687" x="1427163" y="5653088"/>
          <p14:tracePt t="25698" x="1450975" y="5653088"/>
          <p14:tracePt t="25717" x="1530350" y="5670550"/>
          <p14:tracePt t="25738" x="1658938" y="5670550"/>
          <p14:tracePt t="25748" x="1674813" y="5670550"/>
          <p14:tracePt t="25764" x="1714500" y="5662613"/>
          <p14:tracePt t="25780" x="1730375" y="5637213"/>
          <p14:tracePt t="25797" x="1730375" y="5613400"/>
          <p14:tracePt t="25812" x="1730375" y="5597525"/>
          <p14:tracePt t="25827" x="1730375" y="5581650"/>
          <p14:tracePt t="25841" x="1722438" y="5573713"/>
          <p14:tracePt t="25856" x="1714500" y="5565775"/>
          <p14:tracePt t="25874" x="1698625" y="5557838"/>
          <p14:tracePt t="25890" x="1658938" y="5557838"/>
          <p14:tracePt t="25903" x="1625600" y="5549900"/>
          <p14:tracePt t="25926" x="1570038" y="5549900"/>
          <p14:tracePt t="25928" x="1522413" y="5541963"/>
          <p14:tracePt t="25936" x="1474788" y="5541963"/>
          <p14:tracePt t="25952" x="1427163" y="5541963"/>
          <p14:tracePt t="25968" x="1363663" y="5541963"/>
          <p14:tracePt t="25980" x="1355725" y="5541963"/>
          <p14:tracePt t="25983" x="1347788" y="5541963"/>
          <p14:tracePt t="26073" x="1347788" y="5557838"/>
          <p14:tracePt t="26097" x="1347788" y="5573713"/>
          <p14:tracePt t="26109" x="1347788" y="5581650"/>
          <p14:tracePt t="26112" x="1363663" y="5589588"/>
          <p14:tracePt t="26120" x="1371600" y="5605463"/>
          <p14:tracePt t="26145" x="1419225" y="5645150"/>
          <p14:tracePt t="26152" x="1443038" y="5653088"/>
          <p14:tracePt t="26170" x="1482725" y="5653088"/>
          <p14:tracePt t="26185" x="1490663" y="5653088"/>
          <p14:tracePt t="26200" x="1498600" y="5637213"/>
          <p14:tracePt t="26216" x="1498600" y="5621338"/>
          <p14:tracePt t="26233" x="1498600" y="5581650"/>
          <p14:tracePt t="26250" x="1482725" y="5541963"/>
          <p14:tracePt t="26266" x="1474788" y="5518150"/>
          <p14:tracePt t="26283" x="1450975" y="5494338"/>
          <p14:tracePt t="26299" x="1435100" y="5478463"/>
          <p14:tracePt t="26306" x="1427163" y="5478463"/>
          <p14:tracePt t="26330" x="1403350" y="5478463"/>
          <p14:tracePt t="26351" x="1387475" y="5486400"/>
          <p14:tracePt t="26370" x="1371600" y="5486400"/>
          <p14:tracePt t="26387" x="1347788" y="5510213"/>
          <p14:tracePt t="26403" x="1323975" y="5541963"/>
          <p14:tracePt t="26419" x="1308100" y="5557838"/>
          <p14:tracePt t="26436" x="1292225" y="5581650"/>
          <p14:tracePt t="26453" x="1292225" y="5597525"/>
          <p14:tracePt t="26454" x="1284288" y="5597525"/>
          <p14:tracePt t="26463" x="1284288" y="5605463"/>
          <p14:tracePt t="26480" x="1284288" y="5613400"/>
          <p14:tracePt t="26497" x="1284288" y="5621338"/>
          <p14:tracePt t="26528" x="1308100" y="5637213"/>
          <p14:tracePt t="26544" x="1331913" y="5637213"/>
          <p14:tracePt t="26561" x="1371600" y="5605463"/>
          <p14:tracePt t="26578" x="1403350" y="5589588"/>
          <p14:tracePt t="26596" x="1427163" y="5557838"/>
          <p14:tracePt t="26603" x="1427163" y="5549900"/>
          <p14:tracePt t="26626" x="1427163" y="5541963"/>
          <p14:tracePt t="26839" x="1419225" y="5541963"/>
          <p14:tracePt t="26859" x="1419225" y="5549900"/>
          <p14:tracePt t="26873" x="1419225" y="5557838"/>
          <p14:tracePt t="26887" x="1419225" y="5565775"/>
          <p14:tracePt t="27012" x="1427163" y="5565775"/>
          <p14:tracePt t="27032" x="1435100" y="5565775"/>
          <p14:tracePt t="27053" x="1450975" y="5565775"/>
          <p14:tracePt t="27055" x="1458913" y="5565775"/>
          <p14:tracePt t="27083" x="1474788" y="5565775"/>
          <p14:tracePt t="27091" x="1482725" y="5565775"/>
          <p14:tracePt t="27105" x="1490663" y="5565775"/>
          <p14:tracePt t="27167" x="1498600" y="5557838"/>
          <p14:tracePt t="27186" x="1498600" y="5549900"/>
          <p14:tracePt t="27197" x="1490663" y="5541963"/>
          <p14:tracePt t="27247" x="1482725" y="5541963"/>
          <p14:tracePt t="27267" x="1474788" y="5541963"/>
          <p14:tracePt t="27296" x="1474788" y="5557838"/>
          <p14:tracePt t="27313" x="1474788" y="5573713"/>
          <p14:tracePt t="27329" x="1482725" y="5597525"/>
          <p14:tracePt t="27346" x="1514475" y="5613400"/>
          <p14:tracePt t="27353" x="1554163" y="5621338"/>
          <p14:tracePt t="27376" x="1641475" y="5629275"/>
          <p14:tracePt t="27392" x="1658938" y="5629275"/>
          <p14:tracePt t="27420" x="1666875" y="5629275"/>
          <p14:tracePt t="27434" x="1666875" y="5613400"/>
          <p14:tracePt t="27449" x="1666875" y="5605463"/>
          <p14:tracePt t="27469" x="1651000" y="5605463"/>
          <p14:tracePt t="27498" x="1633538" y="5597525"/>
          <p14:tracePt t="27513" x="1609725" y="5589588"/>
          <p14:tracePt t="27529" x="1570038" y="5581650"/>
          <p14:tracePt t="27545" x="1546225" y="5573713"/>
          <p14:tracePt t="27560" x="1530350" y="5573713"/>
          <p14:tracePt t="27575" x="1522413" y="5573713"/>
          <p14:tracePt t="27716" x="1522413" y="5581650"/>
          <p14:tracePt t="27779" x="1514475" y="5581650"/>
          <p14:tracePt t="27795" x="1498600" y="5581650"/>
          <p14:tracePt t="27811" x="1490663" y="5581650"/>
          <p14:tracePt t="27825" x="1482725" y="5581650"/>
          <p14:tracePt t="27839" x="1474788" y="5581650"/>
          <p14:tracePt t="27853" x="1466850" y="5581650"/>
          <p14:tracePt t="27872" x="1450975" y="5581650"/>
          <p14:tracePt t="27952" x="1435100" y="5581650"/>
          <p14:tracePt t="27967" x="1435100" y="5589588"/>
          <p14:tracePt t="27982" x="1427163" y="5589588"/>
          <p14:tracePt t="27999" x="1419225" y="5589588"/>
          <p14:tracePt t="28092" x="1419225" y="5605463"/>
          <p14:tracePt t="28106" x="1419225" y="5613400"/>
          <p14:tracePt t="28121" x="1419225" y="5621338"/>
          <p14:tracePt t="28218" x="1427163" y="5605463"/>
          <p14:tracePt t="28327" x="1419225" y="5613400"/>
          <p14:tracePt t="28345" x="1411288" y="5613400"/>
          <p14:tracePt t="28376" x="1403350" y="5621338"/>
          <p14:tracePt t="28434" x="1411288" y="5621338"/>
          <p14:tracePt t="28483" x="1419225" y="5621338"/>
          <p14:tracePt t="28660" x="1427163" y="5621338"/>
          <p14:tracePt t="28666" x="1435100" y="5613400"/>
          <p14:tracePt t="28683" x="1538288" y="5573713"/>
          <p14:tracePt t="28701" x="1992313" y="5462588"/>
          <p14:tracePt t="28718" x="3260725" y="5056188"/>
          <p14:tracePt t="28728" x="3786188" y="5008563"/>
          <p14:tracePt t="28747" x="4735513" y="4752975"/>
          <p14:tracePt t="28763" x="5508625" y="4673600"/>
          <p14:tracePt t="28781" x="5994400" y="4552950"/>
          <p14:tracePt t="28796" x="6186488" y="4402138"/>
          <p14:tracePt t="28814" x="6257925" y="4225925"/>
          <p14:tracePt t="28831" x="6273800" y="4178300"/>
          <p14:tracePt t="28847" x="6273800" y="4138613"/>
          <p14:tracePt t="28875" x="6273800" y="4035425"/>
          <p14:tracePt t="28888" x="6273800" y="3906838"/>
          <p14:tracePt t="28901" x="6273800" y="3875088"/>
          <p14:tracePt t="28918" x="6281738" y="3716338"/>
          <p14:tracePt t="28933" x="6281738" y="3668713"/>
          <p14:tracePt t="28947" x="6297613" y="3516313"/>
          <p14:tracePt t="28965" x="6305550" y="3429000"/>
          <p14:tracePt t="28983" x="6345238" y="3252788"/>
          <p14:tracePt t="29000" x="6361113" y="3117850"/>
          <p14:tracePt t="29013" x="6376988" y="2998788"/>
          <p14:tracePt t="29016" x="6384925" y="2935288"/>
          <p14:tracePt t="29030" x="6392863" y="2798763"/>
          <p14:tracePt t="29031" x="6402388" y="2751138"/>
          <p14:tracePt t="29047" x="6434138" y="2519363"/>
          <p14:tracePt t="29064" x="6577013" y="2184400"/>
          <p14:tracePt t="29074" x="6696075" y="2009775"/>
          <p14:tracePt t="29101" x="6848475" y="1722438"/>
          <p14:tracePt t="29111" x="6864350" y="1627188"/>
          <p14:tracePt t="29128" x="6911975" y="1555750"/>
          <p14:tracePt t="29135" x="6959600" y="1514475"/>
          <p14:tracePt t="29159" x="6999288" y="1435100"/>
          <p14:tracePt t="29174" x="7023100" y="1419225"/>
          <p14:tracePt t="29175" x="7031038" y="1411288"/>
          <p14:tracePt t="29201" x="7038975" y="1411288"/>
          <p14:tracePt t="29217" x="7046913" y="1411288"/>
          <p14:tracePt t="29248" x="7078663" y="1427163"/>
          <p14:tracePt t="29264" x="7094538" y="1427163"/>
          <p14:tracePt t="29296" x="7102475" y="1427163"/>
          <p14:tracePt t="29312" x="7102475" y="1435100"/>
          <p14:tracePt t="29328" x="7102475" y="1498600"/>
          <p14:tracePt t="29345" x="7102475" y="1698625"/>
          <p14:tracePt t="29361" x="7102475" y="1993900"/>
          <p14:tracePt t="29370" x="7102475" y="2168525"/>
          <p14:tracePt t="29392" x="7110413" y="2592388"/>
          <p14:tracePt t="29408" x="7135813" y="2711450"/>
          <p14:tracePt t="29425" x="7159625" y="2735263"/>
          <p14:tracePt t="29452" x="7167563" y="2735263"/>
          <p14:tracePt t="29497" x="7175500" y="2719388"/>
          <p14:tracePt t="29513" x="7191375" y="2663825"/>
          <p14:tracePt t="29530" x="7231063" y="2632075"/>
          <p14:tracePt t="29547" x="7254875" y="2608263"/>
          <p14:tracePt t="29564" x="7270750" y="2584450"/>
          <p14:tracePt t="29579" x="7278688" y="2584450"/>
          <p14:tracePt t="29596" x="7286625" y="2584450"/>
          <p14:tracePt t="29627" x="7310438" y="2576513"/>
          <p14:tracePt t="29636" x="7334250" y="2576513"/>
          <p14:tracePt t="29653" x="7342188" y="2576513"/>
          <p14:tracePt t="29669" x="7358063" y="2576513"/>
          <p14:tracePt t="29794" x="7350125" y="2624138"/>
          <p14:tracePt t="29813" x="7326313" y="2782888"/>
          <p14:tracePt t="29815" x="7310438" y="2878138"/>
          <p14:tracePt t="29825" x="7286625" y="2959100"/>
          <p14:tracePt t="29838" x="7239000" y="3117850"/>
          <p14:tracePt t="29855" x="7191375" y="3221038"/>
          <p14:tracePt t="29877" x="7054850" y="3270250"/>
          <p14:tracePt t="29885" x="6927850" y="3341688"/>
          <p14:tracePt t="29906" x="6481763" y="3636963"/>
          <p14:tracePt t="29919" x="6075363" y="3724275"/>
          <p14:tracePt t="29935" x="5373688" y="3890963"/>
          <p14:tracePt t="29951" x="4703763" y="3987800"/>
          <p14:tracePt t="29968" x="4105275" y="4019550"/>
          <p14:tracePt t="29979" x="3859213" y="4043363"/>
          <p14:tracePt t="29998" x="3268663" y="4106863"/>
          <p14:tracePt t="30016" x="3076575" y="4122738"/>
          <p14:tracePt t="30032" x="2997200" y="4138613"/>
          <p14:tracePt t="30043" x="2917825" y="4154488"/>
          <p14:tracePt t="30061" x="2862263" y="4194175"/>
          <p14:tracePt t="30077" x="2733675" y="4249738"/>
          <p14:tracePt t="30098" x="2503488" y="4291013"/>
          <p14:tracePt t="30105" x="2432050" y="4298950"/>
          <p14:tracePt t="30125" x="2136775" y="4306888"/>
          <p14:tracePt t="30142" x="1801813" y="4306888"/>
          <p14:tracePt t="30174" x="1490663" y="4378325"/>
          <p14:tracePt t="30203" x="1419225" y="4410075"/>
          <p14:tracePt t="30220" x="1395413" y="4418013"/>
          <p14:tracePt t="30262" x="1395413" y="4433888"/>
          <p14:tracePt t="30279" x="1395413" y="4457700"/>
          <p14:tracePt t="30296" x="1395413" y="4489450"/>
          <p14:tracePt t="30315" x="1395413" y="4529138"/>
          <p14:tracePt t="30323" x="1395413" y="4568825"/>
          <p14:tracePt t="30340" x="1395413" y="4608513"/>
          <p14:tracePt t="30343" x="1403350" y="4616450"/>
          <p14:tracePt t="30361" x="1411288" y="4649788"/>
          <p14:tracePt t="30378" x="1411288" y="4665663"/>
          <p14:tracePt t="30385" x="1411288" y="4673600"/>
          <p14:tracePt t="30405" x="1411288" y="4697413"/>
          <p14:tracePt t="30408" x="1411288" y="4705350"/>
          <p14:tracePt t="30417" x="1411288" y="4721225"/>
          <p14:tracePt t="30434" x="1403350" y="4784725"/>
          <p14:tracePt t="30453" x="1379538" y="4856163"/>
          <p14:tracePt t="30454" x="1371600" y="4872038"/>
          <p14:tracePt t="30464" x="1371600" y="4879975"/>
          <p14:tracePt t="30482" x="1363663" y="4895850"/>
          <p14:tracePt t="30501" x="1363663" y="4903788"/>
          <p14:tracePt t="30530" x="1363663" y="4911725"/>
          <p14:tracePt t="30562" x="1363663" y="4927600"/>
          <p14:tracePt t="30640" x="1371600" y="4951413"/>
          <p14:tracePt t="30667" x="1403350" y="4967288"/>
          <p14:tracePt t="30684" x="1411288" y="4967288"/>
          <p14:tracePt t="30901" x="1411288" y="4919663"/>
          <p14:tracePt t="30923" x="1411288" y="4872038"/>
          <p14:tracePt t="30939" x="1419225" y="4887913"/>
          <p14:tracePt t="30949" x="1419225" y="4903788"/>
          <p14:tracePt t="30966" x="1419225" y="5016500"/>
          <p14:tracePt t="30982" x="1419225" y="5032375"/>
          <p14:tracePt t="30984" x="1419225" y="5072063"/>
          <p14:tracePt t="30996" x="1419225" y="5095875"/>
          <p14:tracePt t="31014" x="1419225" y="5119688"/>
          <p14:tracePt t="31015" x="1419225" y="5127625"/>
          <p14:tracePt t="31031" x="1419225" y="5135563"/>
          <p14:tracePt t="31044" x="1427163" y="5143500"/>
          <p14:tracePt t="31061" x="1427163" y="5151438"/>
          <p14:tracePt t="31167" x="1443038" y="5143500"/>
          <p14:tracePt t="31185" x="1466850" y="5135563"/>
          <p14:tracePt t="31203" x="1506538" y="5127625"/>
          <p14:tracePt t="31222" x="1562100" y="5119688"/>
          <p14:tracePt t="31223" x="1585913" y="5119688"/>
          <p14:tracePt t="31232" x="1593850" y="5103813"/>
          <p14:tracePt t="31249" x="1633538" y="5087938"/>
          <p14:tracePt t="31266" x="1666875" y="5024438"/>
          <p14:tracePt t="31278" x="1682750" y="5008563"/>
          <p14:tracePt t="31279" x="1690688" y="5000625"/>
          <p14:tracePt t="31296" x="1706563" y="4976813"/>
          <p14:tracePt t="31315" x="1714500" y="4967288"/>
          <p14:tracePt t="31325" x="1714500" y="4959350"/>
          <p14:tracePt t="31420" x="1714500" y="4951413"/>
          <p14:tracePt t="31825" x="1706563" y="4951413"/>
          <p14:tracePt t="31846" x="1690688" y="4967288"/>
          <p14:tracePt t="31862" x="1674813" y="5000625"/>
          <p14:tracePt t="31896" x="1674813" y="5016500"/>
          <p14:tracePt t="32012" x="1690688" y="5008563"/>
          <p14:tracePt t="32027" x="1730375" y="5000625"/>
          <p14:tracePt t="32045" x="1770063" y="5000625"/>
          <p14:tracePt t="32063" x="1778000" y="5000625"/>
          <p14:tracePt t="32107" x="1785938" y="5000625"/>
          <p14:tracePt t="32198" x="1817688" y="5008563"/>
          <p14:tracePt t="32214" x="1928813" y="5040313"/>
          <p14:tracePt t="32231" x="2176463" y="5087938"/>
          <p14:tracePt t="32247" x="2479675" y="5127625"/>
          <p14:tracePt t="32264" x="2654300" y="5151438"/>
          <p14:tracePt t="32279" x="2725738" y="5183188"/>
          <p14:tracePt t="32291" x="2741613" y="5191125"/>
          <p14:tracePt t="32309" x="2759075" y="5191125"/>
          <p14:tracePt t="32358" x="2767013" y="5191125"/>
          <p14:tracePt t="32373" x="2774950" y="5191125"/>
          <p14:tracePt t="32387" x="2782888" y="5183188"/>
          <p14:tracePt t="32403" x="2790825" y="5175250"/>
          <p14:tracePt t="32423" x="2806700" y="5167313"/>
          <p14:tracePt t="32438" x="2822575" y="5167313"/>
          <p14:tracePt t="32453" x="2830513" y="5167313"/>
          <p14:tracePt t="32455" x="2838450" y="5167313"/>
          <p14:tracePt t="32514" x="2814638" y="5167313"/>
          <p14:tracePt t="32530" x="2686050" y="5238750"/>
          <p14:tracePt t="32545" x="2416175" y="5327650"/>
          <p14:tracePt t="32565" x="2033588" y="5573713"/>
          <p14:tracePt t="32575" x="1746250" y="5765800"/>
          <p14:tracePt t="32592" x="1690688" y="5813425"/>
          <p14:tracePt t="32608" x="1633538" y="5821363"/>
          <p14:tracePt t="32637" x="1625600" y="5821363"/>
          <p14:tracePt t="32651" x="1625600" y="5829300"/>
          <p14:tracePt t="32668" x="1609725" y="5845175"/>
          <p14:tracePt t="32684" x="1593850" y="5868988"/>
          <p14:tracePt t="32701" x="1538288" y="5932488"/>
          <p14:tracePt t="32718" x="1458913" y="5972175"/>
          <p14:tracePt t="32719" x="1403350" y="5995988"/>
          <p14:tracePt t="32733" x="1363663" y="6029325"/>
          <p14:tracePt t="32743" x="1331913" y="6037263"/>
          <p14:tracePt t="32765" x="1331913" y="6069013"/>
          <p14:tracePt t="32775" x="1331913" y="6076950"/>
          <p14:tracePt t="32791" x="1323975" y="6084888"/>
          <p14:tracePt t="32828" x="1316038" y="6084888"/>
          <p14:tracePt t="32860" x="1308100" y="6084888"/>
          <p14:tracePt t="32878" x="1300163" y="6069013"/>
          <p14:tracePt t="32879" x="1292225" y="6069013"/>
          <p14:tracePt t="32908" x="1266825" y="6061075"/>
          <p14:tracePt t="32935" x="1243013" y="6061075"/>
          <p14:tracePt t="32967" x="1227138" y="6061075"/>
          <p14:tracePt t="32981" x="1219200" y="6061075"/>
          <p14:tracePt t="33028" x="1219200" y="6076950"/>
          <p14:tracePt t="33043" x="1219200" y="6084888"/>
          <p14:tracePt t="33066" x="1219200" y="6092825"/>
          <p14:tracePt t="33091" x="1235075" y="6092825"/>
          <p14:tracePt t="33107" x="1266825" y="6100763"/>
          <p14:tracePt t="33122" x="1308100" y="6100763"/>
          <p14:tracePt t="33142" x="1379538" y="6116638"/>
          <p14:tracePt t="33143" x="1395413" y="6124575"/>
          <p14:tracePt t="33172" x="1450975" y="6124575"/>
          <p14:tracePt t="33187" x="1482725" y="6124575"/>
          <p14:tracePt t="33199" x="1498600" y="6108700"/>
          <p14:tracePt t="33214" x="1514475" y="6100763"/>
          <p14:tracePt t="33215" x="1522413" y="6092825"/>
          <p14:tracePt t="33231" x="1538288" y="6076950"/>
          <p14:tracePt t="33248" x="1570038" y="6069013"/>
          <p14:tracePt t="33263" x="1577975" y="6061075"/>
          <p14:tracePt t="33282" x="1609725" y="6045200"/>
          <p14:tracePt t="33296" x="1641475" y="6037263"/>
          <p14:tracePt t="33306" x="1651000" y="6021388"/>
          <p14:tracePt t="33324" x="1682750" y="6005513"/>
          <p14:tracePt t="33343" x="1785938" y="5980113"/>
          <p14:tracePt t="33359" x="1849438" y="5972175"/>
          <p14:tracePt t="33381" x="1881188" y="5972175"/>
          <p14:tracePt t="33390" x="1912938" y="5972175"/>
          <p14:tracePt t="33392" x="1928813" y="5972175"/>
          <p14:tracePt t="33408" x="1960563" y="5972175"/>
          <p14:tracePt t="33422" x="1976438" y="5972175"/>
          <p14:tracePt t="33434" x="1992313" y="5972175"/>
          <p14:tracePt t="33449" x="2000250" y="5972175"/>
          <p14:tracePt t="33466" x="2025650" y="5995988"/>
          <p14:tracePt t="33482" x="2033588" y="6021388"/>
          <p14:tracePt t="33498" x="2057400" y="6053138"/>
          <p14:tracePt t="33513" x="2057400" y="6100763"/>
          <p14:tracePt t="33530" x="2065338" y="6164263"/>
          <p14:tracePt t="33546" x="2065338" y="6243638"/>
          <p14:tracePt t="33556" x="2057400" y="6364288"/>
          <p14:tracePt t="33576" x="2025650" y="6499225"/>
          <p14:tracePt t="33592" x="2008188" y="6515100"/>
          <p14:tracePt t="33614" x="2008188" y="6523038"/>
          <p14:tracePt t="33701" x="2008188" y="6515100"/>
          <p14:tracePt t="33714" x="2008188" y="6491288"/>
          <p14:tracePt t="33729" x="2025650" y="6435725"/>
          <p14:tracePt t="33745" x="2025650" y="6411913"/>
          <p14:tracePt t="33760" x="2033588" y="6372225"/>
          <p14:tracePt t="33777" x="2033588" y="6356350"/>
          <p14:tracePt t="33969" x="2033588" y="6348413"/>
          <p14:tracePt t="33979" x="2041525" y="6338888"/>
          <p14:tracePt t="34012" x="2049463" y="6338888"/>
          <p14:tracePt t="34057" x="2065338" y="6338888"/>
          <p14:tracePt t="34073" x="2073275" y="6330950"/>
          <p14:tracePt t="34091" x="2097088" y="6323013"/>
          <p14:tracePt t="34107" x="2128838" y="6307138"/>
          <p14:tracePt t="34123" x="2216150" y="6291263"/>
          <p14:tracePt t="34138" x="2232025" y="6291263"/>
          <p14:tracePt t="34152" x="2263775" y="6275388"/>
          <p14:tracePt t="34174" x="2287588" y="6275388"/>
          <p14:tracePt t="34201" x="2295525" y="6267450"/>
          <p14:tracePt t="34484" x="2287588" y="6267450"/>
          <p14:tracePt t="34656" x="2271713" y="6267450"/>
          <p14:tracePt t="34688" x="2255838" y="6267450"/>
          <p14:tracePt t="34729" x="2247900" y="6267450"/>
          <p14:tracePt t="35293" x="2208213" y="6251575"/>
          <p14:tracePt t="35309" x="2152650" y="6235700"/>
          <p14:tracePt t="35326" x="2089150" y="6227763"/>
          <p14:tracePt t="35342" x="2073275" y="6227763"/>
          <p14:tracePt t="35359" x="2049463" y="6219825"/>
          <p14:tracePt t="35422" x="2081213" y="6283325"/>
          <p14:tracePt t="35439" x="2105025" y="6348413"/>
          <p14:tracePt t="35457" x="2128838" y="6380163"/>
          <p14:tracePt t="35464" x="2144713" y="6396038"/>
          <p14:tracePt t="35479" x="2160588" y="6403975"/>
          <p14:tracePt t="35496" x="2168525" y="6403975"/>
          <p14:tracePt t="35512" x="2184400" y="6403975"/>
          <p14:tracePt t="35529" x="2200275" y="6396038"/>
          <p14:tracePt t="35545" x="2232025" y="6283325"/>
          <p14:tracePt t="35563" x="2255838" y="6132513"/>
          <p14:tracePt t="35581" x="2255838" y="5972175"/>
          <p14:tracePt t="35592" x="2255838" y="5940425"/>
          <p14:tracePt t="35608" x="2247900" y="5924550"/>
          <p14:tracePt t="35623" x="2239963" y="5924550"/>
          <p14:tracePt t="35639" x="2232025" y="5924550"/>
          <p14:tracePt t="35655" x="2224088" y="5940425"/>
          <p14:tracePt t="35673" x="2224088" y="5995988"/>
          <p14:tracePt t="35689" x="2216150" y="6069013"/>
          <p14:tracePt t="35706" x="2239963" y="6092825"/>
          <p14:tracePt t="35713" x="2247900" y="6100763"/>
          <p14:tracePt t="35736" x="2327275" y="6100763"/>
          <p14:tracePt t="35744" x="2359025" y="6100763"/>
          <p14:tracePt t="35764" x="2408238" y="6076950"/>
          <p14:tracePt t="35780" x="2424113" y="6045200"/>
          <p14:tracePt t="35796" x="2424113" y="6021388"/>
          <p14:tracePt t="35811" x="2424113" y="6005513"/>
          <p14:tracePt t="36106" x="2439988" y="5988050"/>
          <p14:tracePt t="36122" x="2447925" y="5972175"/>
          <p14:tracePt t="36140" x="2463800" y="5948363"/>
          <p14:tracePt t="36156" x="2487613" y="5940425"/>
          <p14:tracePt t="36175" x="2519363" y="5924550"/>
          <p14:tracePt t="36199" x="2559050" y="5908675"/>
          <p14:tracePt t="36216" x="2566988" y="5908675"/>
          <p14:tracePt t="36231" x="2566988" y="5892800"/>
          <p14:tracePt t="36405" x="2559050" y="5892800"/>
          <p14:tracePt t="36419" x="2559050" y="5900738"/>
          <p14:tracePt t="36442" x="2551113" y="5900738"/>
          <p14:tracePt t="37576" x="2400300" y="5900738"/>
          <p14:tracePt t="37669" x="2384425" y="5900738"/>
          <p14:tracePt t="37690" x="2374900" y="5892800"/>
          <p14:tracePt t="37706" x="2384425" y="5892800"/>
          <p14:tracePt t="37745" x="2392363" y="5900738"/>
          <p14:tracePt t="37781" x="2400300" y="5900738"/>
          <p14:tracePt t="37795" x="2408238" y="5900738"/>
          <p14:tracePt t="37806" x="2416175" y="5900738"/>
          <p14:tracePt t="37823" x="2439988" y="5900738"/>
          <p14:tracePt t="37843" x="2471738" y="5900738"/>
          <p14:tracePt t="37858" x="2566988" y="5892800"/>
          <p14:tracePt t="37873" x="2709863" y="5876925"/>
          <p14:tracePt t="37889" x="2917825" y="5861050"/>
          <p14:tracePt t="37907" x="3076575" y="5853113"/>
          <p14:tracePt t="37922" x="3141663" y="5837238"/>
          <p14:tracePt t="37939" x="3340100" y="5813425"/>
          <p14:tracePt t="37956" x="3355975" y="5789613"/>
          <p14:tracePt t="37964" x="3363913" y="5773738"/>
          <p14:tracePt t="37993" x="3379788" y="5741988"/>
          <p14:tracePt t="38014" x="3379788" y="5726113"/>
          <p14:tracePt t="38017" x="3387725" y="5726113"/>
          <p14:tracePt t="38041" x="3387725" y="5718175"/>
          <p14:tracePt t="38092" x="3387725" y="5710238"/>
          <p14:tracePt t="38109" x="3395663" y="5710238"/>
          <p14:tracePt t="38123" x="3395663" y="5702300"/>
          <p14:tracePt t="38139" x="3395663" y="5694363"/>
          <p14:tracePt t="38561" x="3395663" y="5686425"/>
          <p14:tracePt t="38574" x="3403600" y="5686425"/>
          <p14:tracePt t="39029" x="3411538" y="5686425"/>
          <p14:tracePt t="39043" x="3476625" y="5694363"/>
          <p14:tracePt t="39058" x="3611563" y="5694363"/>
          <p14:tracePt t="39074" x="3914775" y="5702300"/>
          <p14:tracePt t="39089" x="4329113" y="5702300"/>
          <p14:tracePt t="39109" x="4616450" y="5702300"/>
          <p14:tracePt t="39111" x="4822825" y="5670550"/>
          <p14:tracePt t="39121" x="4967288" y="5597525"/>
          <p14:tracePt t="39136" x="5078413" y="5502275"/>
          <p14:tracePt t="39153" x="5094288" y="5462588"/>
          <p14:tracePt t="39169" x="5094288" y="5430838"/>
          <p14:tracePt t="39186" x="5094288" y="5422900"/>
          <p14:tracePt t="39219" x="5102225" y="5414963"/>
          <p14:tracePt t="39291" x="5102225" y="5407025"/>
          <p14:tracePt t="39309" x="5110163" y="5407025"/>
          <p14:tracePt t="39325" x="5110163" y="5391150"/>
          <p14:tracePt t="39343" x="5126038" y="5367338"/>
          <p14:tracePt t="39359" x="5133975" y="5359400"/>
          <p14:tracePt t="39370" x="5141913" y="5359400"/>
          <p14:tracePt t="39388" x="5149850" y="5343525"/>
          <p14:tracePt t="39544" x="5157788" y="5343525"/>
          <p14:tracePt t="39560" x="5165725" y="5335588"/>
          <p14:tracePt t="39590" x="5165725" y="5327650"/>
          <p14:tracePt t="39637" x="5173663" y="5327650"/>
          <p14:tracePt t="39654" x="5173663" y="5319713"/>
          <p14:tracePt t="39669" x="5173663" y="5310188"/>
          <p14:tracePt t="39670" x="5173663" y="5302250"/>
          <p14:tracePt t="39686" x="5181600" y="5302250"/>
          <p14:tracePt t="39704" x="5181600" y="5294313"/>
          <p14:tracePt t="39749" x="5189538" y="5294313"/>
          <p14:tracePt t="39829" x="5157788" y="5343525"/>
          <p14:tracePt t="39843" x="5118100" y="5478463"/>
          <p14:tracePt t="39859" x="5078413" y="5678488"/>
          <p14:tracePt t="39869" x="5078413" y="5702300"/>
          <p14:tracePt t="39968" x="4967288" y="5702300"/>
          <p14:tracePt t="39984" x="4933950" y="5702300"/>
          <p14:tracePt t="40000" x="4926013" y="5702300"/>
          <p14:tracePt t="40028" x="4933950" y="5710238"/>
          <p14:tracePt t="40045" x="4951413" y="5678488"/>
          <p14:tracePt t="40077" x="4959350" y="5670550"/>
          <p14:tracePt t="40099" x="4975225" y="5653088"/>
          <p14:tracePt t="40126" x="4983163" y="5645150"/>
          <p14:tracePt t="40135" x="4975225" y="5645150"/>
          <p14:tracePt t="40156" x="4975225" y="5637213"/>
          <p14:tracePt t="40187" x="4975225" y="5629275"/>
          <p14:tracePt t="40232" x="4983163" y="5621338"/>
          <p14:tracePt t="40250" x="4991100" y="5621338"/>
          <p14:tracePt t="40310" x="4999038" y="5613400"/>
          <p14:tracePt t="40451" x="5006975" y="5605463"/>
          <p14:tracePt t="40469" x="5030788" y="5597525"/>
          <p14:tracePt t="40485" x="5038725" y="5589588"/>
          <p14:tracePt t="40502" x="5054600" y="5589588"/>
          <p14:tracePt t="40517" x="5070475" y="5573713"/>
          <p14:tracePt t="40533" x="5086350" y="5565775"/>
          <p14:tracePt t="40548" x="5118100" y="5557838"/>
          <p14:tracePt t="40562" x="5133975" y="5549900"/>
          <p14:tracePt t="40578" x="5149850" y="5541963"/>
          <p14:tracePt t="40607" x="5157788" y="5541963"/>
          <p14:tracePt t="40623" x="5157788" y="5534025"/>
          <p14:tracePt t="40639" x="5165725" y="5534025"/>
          <p14:tracePt t="40672" x="5173663" y="5534025"/>
          <p14:tracePt t="40687" x="5181600" y="5534025"/>
          <p14:tracePt t="40719" x="5189538" y="5526088"/>
          <p14:tracePt t="40735" x="5197475" y="5518150"/>
          <p14:tracePt t="40751" x="5213350" y="5510213"/>
          <p14:tracePt t="40768" x="5229225" y="5494338"/>
          <p14:tracePt t="40795" x="5260975" y="5486400"/>
          <p14:tracePt t="40812" x="5284788" y="5470525"/>
          <p14:tracePt t="40827" x="5310188" y="5454650"/>
          <p14:tracePt t="40839" x="5334000" y="5438775"/>
          <p14:tracePt t="40854" x="5341938" y="5430838"/>
          <p14:tracePt t="40871" x="5365750" y="5407025"/>
          <p14:tracePt t="41202" x="0" y="0"/>
        </p14:tracePtLst>
        <p14:tracePtLst>
          <p14:tracePt t="42344" x="981075" y="5391150"/>
          <p14:tracePt t="42359" x="989013" y="5391150"/>
          <p14:tracePt t="42390" x="996950" y="5391150"/>
          <p14:tracePt t="42450" x="996950" y="5383213"/>
          <p14:tracePt t="42516" x="1012825" y="5383213"/>
          <p14:tracePt t="42534" x="1028700" y="5359400"/>
          <p14:tracePt t="42563" x="1068388" y="5335588"/>
          <p14:tracePt t="42573" x="1076325" y="5327650"/>
          <p14:tracePt t="42591" x="1300163" y="5286375"/>
          <p14:tracePt t="42607" x="1522413" y="5246688"/>
          <p14:tracePt t="42626" x="1746250" y="5230813"/>
          <p14:tracePt t="42636" x="1897063" y="5230813"/>
          <p14:tracePt t="42654" x="2120900" y="5222875"/>
          <p14:tracePt t="42655" x="2208213" y="5222875"/>
          <p14:tracePt t="42672" x="2311400" y="5214938"/>
          <p14:tracePt t="42687" x="2335213" y="5214938"/>
          <p14:tracePt t="42699" x="2343150" y="5214938"/>
          <p14:tracePt t="42720" x="2366963" y="5214938"/>
          <p14:tracePt t="42737" x="2392363" y="5230813"/>
          <p14:tracePt t="42746" x="2408238" y="5246688"/>
          <p14:tracePt t="42748" x="2416175" y="5254625"/>
          <p14:tracePt t="42767" x="2439988" y="5270500"/>
          <p14:tracePt t="42777" x="2447925" y="5278438"/>
          <p14:tracePt t="42795" x="2471738" y="5294313"/>
          <p14:tracePt t="42811" x="2487613" y="5310188"/>
          <p14:tracePt t="42814" x="2503488" y="5319713"/>
          <p14:tracePt t="42839" x="2535238" y="5335588"/>
          <p14:tracePt t="42856" x="2559050" y="5359400"/>
          <p14:tracePt t="42881" x="2574925" y="5375275"/>
          <p14:tracePt t="42919" x="2582863" y="5375275"/>
          <p14:tracePt t="43002" x="2582863" y="5367338"/>
          <p14:tracePt t="43019" x="2582863" y="5351463"/>
          <p14:tracePt t="43025" x="2582863" y="5343525"/>
          <p14:tracePt t="43042" x="2582863" y="5327650"/>
          <p14:tracePt t="43065" x="2582863" y="5310188"/>
          <p14:tracePt t="43090" x="2582863" y="5302250"/>
          <p14:tracePt t="43106" x="2559050" y="5278438"/>
          <p14:tracePt t="43124" x="2543175" y="5262563"/>
          <p14:tracePt t="43313" x="2535238" y="5262563"/>
          <p14:tracePt t="43328" x="2535238" y="5286375"/>
          <p14:tracePt t="43339" x="2543175" y="5294313"/>
          <p14:tracePt t="43355" x="2551113" y="5302250"/>
          <p14:tracePt t="43373" x="2551113" y="5310188"/>
          <p14:tracePt t="43392" x="2559050" y="5310188"/>
          <p14:tracePt t="43420" x="2574925" y="5310188"/>
          <p14:tracePt t="43452" x="2590800" y="5310188"/>
          <p14:tracePt t="43471" x="2638425" y="5310188"/>
          <p14:tracePt t="43479" x="2654300" y="5310188"/>
          <p14:tracePt t="43500" x="2693988" y="5310188"/>
          <p14:tracePt t="43516" x="2854325" y="5319713"/>
          <p14:tracePt t="43535" x="3133725" y="5327650"/>
          <p14:tracePt t="43543" x="3189288" y="5327650"/>
          <p14:tracePt t="43561" x="3355975" y="5327650"/>
          <p14:tracePt t="43564" x="3443288" y="5327650"/>
          <p14:tracePt t="43588" x="3467100" y="5327650"/>
          <p14:tracePt t="43604" x="3500438" y="5327650"/>
          <p14:tracePt t="43619" x="3508375" y="5327650"/>
          <p14:tracePt t="43698" x="3516313" y="5327650"/>
          <p14:tracePt t="43733" x="3524250" y="5327650"/>
          <p14:tracePt t="43749" x="3540125" y="5327650"/>
          <p14:tracePt t="43750" x="3548063" y="5327650"/>
          <p14:tracePt t="43768" x="3571875" y="5327650"/>
          <p14:tracePt t="43798" x="3690938" y="5327650"/>
          <p14:tracePt t="43813" x="3754438" y="5327650"/>
          <p14:tracePt t="43828" x="3778250" y="5319713"/>
          <p14:tracePt t="43846" x="3794125" y="5319713"/>
          <p14:tracePt t="43874" x="3802063" y="5319713"/>
          <p14:tracePt t="43937" x="3802063" y="5310188"/>
          <p14:tracePt t="43950" x="3802063" y="5294313"/>
          <p14:tracePt t="43981" x="3802063" y="5286375"/>
          <p14:tracePt t="44048" x="3810000" y="5278438"/>
          <p14:tracePt t="44090" x="3817938" y="5278438"/>
          <p14:tracePt t="44279" x="3825875" y="5278438"/>
          <p14:tracePt t="44340" x="3833813" y="5278438"/>
          <p14:tracePt t="44421" x="3851275" y="5278438"/>
          <p14:tracePt t="44436" x="3930650" y="5262563"/>
          <p14:tracePt t="44452" x="4368800" y="5159375"/>
          <p14:tracePt t="44471" x="4933950" y="4976813"/>
          <p14:tracePt t="44481" x="5221288" y="4864100"/>
          <p14:tracePt t="44501" x="5883275" y="4568825"/>
          <p14:tracePt t="44519" x="6434138" y="4291013"/>
          <p14:tracePt t="44542" x="6696075" y="4217988"/>
          <p14:tracePt t="44562" x="6719888" y="4186238"/>
          <p14:tracePt t="44580" x="6759575" y="4138613"/>
          <p14:tracePt t="44596" x="6792913" y="4106863"/>
          <p14:tracePt t="44603" x="6800850" y="4090988"/>
          <p14:tracePt t="44620" x="6808788" y="4083050"/>
          <p14:tracePt t="44636" x="6816725" y="4051300"/>
          <p14:tracePt t="44656" x="6832600" y="4027488"/>
          <p14:tracePt t="44672" x="6840538" y="3987800"/>
          <p14:tracePt t="44682" x="6848475" y="3971925"/>
          <p14:tracePt t="44701" x="6872288" y="3922713"/>
          <p14:tracePt t="44715" x="6911975" y="3787775"/>
          <p14:tracePt t="44732" x="6935788" y="3748088"/>
          <p14:tracePt t="44752" x="6959600" y="3708400"/>
          <p14:tracePt t="44763" x="6967538" y="3684588"/>
          <p14:tracePt t="44787" x="6991350" y="3621088"/>
          <p14:tracePt t="44801" x="7023100" y="3563938"/>
          <p14:tracePt t="44815" x="7054850" y="3460750"/>
          <p14:tracePt t="44824" x="7062788" y="3436938"/>
          <p14:tracePt t="44842" x="7078663" y="3397250"/>
          <p14:tracePt t="44857" x="7086600" y="3373438"/>
          <p14:tracePt t="44875" x="7094538" y="3373438"/>
          <p14:tracePt t="44983" x="7078663" y="3381375"/>
          <p14:tracePt t="44998" x="7046913" y="3381375"/>
          <p14:tracePt t="45017" x="6999288" y="3381375"/>
          <p14:tracePt t="45032" x="6983413" y="3373438"/>
          <p14:tracePt t="45266" x="7007225" y="3389313"/>
          <p14:tracePt t="45277" x="7015163" y="3389313"/>
          <p14:tracePt t="45303" x="7031038" y="3381375"/>
          <p14:tracePt t="45313" x="7086600" y="3373438"/>
          <p14:tracePt t="45334" x="7143750" y="3341688"/>
          <p14:tracePt t="45336" x="7199313" y="3325813"/>
          <p14:tracePt t="45345" x="7239000" y="3294063"/>
          <p14:tracePt t="45353" x="7286625" y="3252788"/>
          <p14:tracePt t="45371" x="7381875" y="3197225"/>
          <p14:tracePt t="45387" x="7405688" y="3149600"/>
          <p14:tracePt t="45405" x="7437438" y="3117850"/>
          <p14:tracePt t="45420" x="7461250" y="3062288"/>
          <p14:tracePt t="45436" x="7485063" y="3038475"/>
          <p14:tracePt t="45450" x="7493000" y="3006725"/>
          <p14:tracePt t="45469" x="7518400" y="2959100"/>
          <p14:tracePt t="45471" x="7518400" y="2943225"/>
          <p14:tracePt t="45480" x="7534275" y="2927350"/>
          <p14:tracePt t="45501" x="7534275" y="2886075"/>
          <p14:tracePt t="45517" x="7550150" y="2854325"/>
          <p14:tracePt t="45563" x="7550150" y="2846388"/>
          <p14:tracePt t="45590" x="7558088" y="2846388"/>
          <p14:tracePt t="45604" x="7558088" y="2838450"/>
          <p14:tracePt t="45702" x="7550150" y="2822575"/>
          <p14:tracePt t="45732" x="7550150" y="2814638"/>
          <p14:tracePt t="46812" x="7550150" y="2806700"/>
          <p14:tracePt t="46844" x="7550150" y="2798763"/>
          <p14:tracePt t="46860" x="7550150" y="2782888"/>
          <p14:tracePt t="46903" x="7550150" y="2774950"/>
          <p14:tracePt t="46916" x="7550150" y="2759075"/>
          <p14:tracePt t="46933" x="7550150" y="2735263"/>
          <p14:tracePt t="46954" x="7558088" y="2679700"/>
          <p14:tracePt t="46955" x="7558088" y="2663825"/>
          <p14:tracePt t="46968" x="7566025" y="2647950"/>
          <p14:tracePt t="46979" x="7581900" y="2608263"/>
          <p14:tracePt t="46997" x="7589838" y="2584450"/>
          <p14:tracePt t="47015" x="7637463" y="2535238"/>
          <p14:tracePt t="47032" x="7748588" y="2495550"/>
          <p14:tracePt t="47049" x="7940675" y="2455863"/>
          <p14:tracePt t="47057" x="8099425" y="2416175"/>
          <p14:tracePt t="47084" x="8513763" y="2297113"/>
          <p14:tracePt t="47095" x="8537575" y="2289175"/>
          <p14:tracePt t="47103" x="8545513" y="2289175"/>
          <p14:tracePt t="47126" x="8545513" y="2281238"/>
          <p14:tracePt t="47166" x="8553450" y="2281238"/>
          <p14:tracePt t="47214" x="8561388" y="2281238"/>
          <p14:tracePt t="47234" x="8618538" y="2305050"/>
          <p14:tracePt t="47245" x="8634413" y="2305050"/>
          <p14:tracePt t="47266" x="8674100" y="2305050"/>
          <p14:tracePt t="47283" x="8697913" y="2297113"/>
          <p14:tracePt t="47301" x="8721725" y="2281238"/>
          <p14:tracePt t="47307" x="8721725" y="2273300"/>
          <p14:tracePt t="47330" x="8729663" y="2265363"/>
          <p14:tracePt t="47331" x="8745538" y="2257425"/>
          <p14:tracePt t="47356" x="8753475" y="2241550"/>
          <p14:tracePt t="47371" x="8761413" y="2233613"/>
          <p14:tracePt t="47388" x="8761413" y="2224088"/>
          <p14:tracePt t="47479" x="8761413" y="2208213"/>
          <p14:tracePt t="47500" x="8761413" y="2168525"/>
          <p14:tracePt t="47515" x="8761413" y="2160588"/>
          <p14:tracePt t="47887" x="8761413" y="2152650"/>
          <p14:tracePt t="47917" x="8777288" y="2128838"/>
          <p14:tracePt t="47937" x="8777288" y="2089150"/>
          <p14:tracePt t="47951" x="8793163" y="2065338"/>
          <p14:tracePt t="47967" x="8809038" y="2041525"/>
          <p14:tracePt t="47978" x="8816975" y="2025650"/>
          <p14:tracePt t="47995" x="8816975" y="2017713"/>
          <p14:tracePt t="48012" x="8824913" y="2009775"/>
          <p14:tracePt t="48027" x="8824913" y="2001838"/>
          <p14:tracePt t="48048" x="8832850" y="1993900"/>
          <p14:tracePt t="48063" x="8840788" y="1985963"/>
          <p14:tracePt t="48260" x="8840788" y="2001838"/>
          <p14:tracePt t="48281" x="8840788" y="2017713"/>
          <p14:tracePt t="48297" x="8848725" y="2033588"/>
          <p14:tracePt t="48316" x="8848725" y="2057400"/>
          <p14:tracePt t="48340" x="8848725" y="2081213"/>
          <p14:tracePt t="48498" x="8840788" y="2081213"/>
          <p14:tracePt t="48514" x="8832850" y="2081213"/>
          <p14:tracePt t="48533" x="8824913" y="2089150"/>
          <p14:tracePt t="48543" x="8816975" y="2097088"/>
          <p14:tracePt t="48564" x="8801100" y="2112963"/>
          <p14:tracePt t="48574" x="8793163" y="2128838"/>
          <p14:tracePt t="48599" x="8769350" y="2152650"/>
          <p14:tracePt t="48607" x="8761413" y="2160588"/>
          <p14:tracePt t="48682" x="8753475" y="2160588"/>
          <p14:tracePt t="48715" x="8753475" y="2144713"/>
          <p14:tracePt t="48732" x="8745538" y="2120900"/>
          <p14:tracePt t="48748" x="8745538" y="2105025"/>
          <p14:tracePt t="48765" x="8745538" y="2081213"/>
          <p14:tracePt t="48785" x="8745538" y="2065338"/>
          <p14:tracePt t="48796" x="8745538" y="2057400"/>
          <p14:tracePt t="48859" x="8753475" y="2033588"/>
          <p14:tracePt t="48887" x="8769350" y="2009775"/>
          <p14:tracePt t="48902" x="8777288" y="2001838"/>
          <p14:tracePt t="48919" x="8785225" y="1993900"/>
          <p14:tracePt t="48931" x="8785225" y="1985963"/>
          <p14:tracePt t="48964" x="8793163" y="1985963"/>
          <p14:tracePt t="48979" x="8793163" y="1978025"/>
          <p14:tracePt t="49027" x="8801100" y="1978025"/>
          <p14:tracePt t="49123" x="8809038" y="1970088"/>
          <p14:tracePt t="49157" x="8816975" y="1970088"/>
          <p14:tracePt t="49215" x="8824913" y="1970088"/>
          <p14:tracePt t="49230" x="8824913" y="1978025"/>
          <p14:tracePt t="49247" x="8832850" y="1985963"/>
          <p14:tracePt t="49264" x="8848725" y="1985963"/>
          <p14:tracePt t="49281" x="8864600" y="2001838"/>
          <p14:tracePt t="49301" x="8912225" y="2025650"/>
          <p14:tracePt t="49311" x="8920163" y="2033588"/>
          <p14:tracePt t="49327" x="8951913" y="2041525"/>
          <p14:tracePt t="49344" x="8959850" y="2041525"/>
          <p14:tracePt t="49359" x="8969375" y="2041525"/>
          <p14:tracePt t="49372" x="8977313" y="2041525"/>
          <p14:tracePt t="49404" x="8977313" y="2033588"/>
          <p14:tracePt t="49647" x="8959850" y="2041525"/>
          <p14:tracePt t="49843" x="8959850" y="2049463"/>
          <p14:tracePt t="49857" x="8959850" y="2057400"/>
          <p14:tracePt t="49870" x="8959850" y="2073275"/>
          <p14:tracePt t="50437" x="8959850" y="2065338"/>
          <p14:tracePt t="50450" x="8959850" y="2057400"/>
          <p14:tracePt t="50465" x="8959850" y="2049463"/>
          <p14:tracePt t="50592" x="8951913" y="2049463"/>
          <p14:tracePt t="50606" x="8928100" y="2041525"/>
          <p14:tracePt t="50621" x="8896350" y="2033588"/>
          <p14:tracePt t="50636" x="8856663" y="2033588"/>
          <p14:tracePt t="50652" x="8793163" y="2033588"/>
          <p14:tracePt t="50668" x="8745538" y="2033588"/>
          <p14:tracePt t="50685" x="8697913" y="2033588"/>
          <p14:tracePt t="50700" x="8689975" y="2033588"/>
          <p14:tracePt t="50859" x="8674100" y="2033588"/>
          <p14:tracePt t="50871" x="8666163" y="2033588"/>
          <p14:tracePt t="50899" x="8642350" y="2041525"/>
          <p14:tracePt t="50919" x="8634413" y="2041525"/>
          <p14:tracePt t="50935" x="8618538" y="2041525"/>
          <p14:tracePt t="50952" x="8602663" y="2041525"/>
          <p14:tracePt t="50964" x="8569325" y="2049463"/>
          <p14:tracePt t="50979" x="8545513" y="2049463"/>
          <p14:tracePt t="50996" x="8521700" y="2049463"/>
          <p14:tracePt t="51011" x="8482013" y="2049463"/>
          <p14:tracePt t="51033" x="8466138" y="2049463"/>
          <p14:tracePt t="51034" x="8450263" y="2049463"/>
          <p14:tracePt t="51048" x="8434388" y="2049463"/>
          <p14:tracePt t="51058" x="8410575" y="2049463"/>
          <p14:tracePt t="51076" x="8323263" y="2049463"/>
          <p14:tracePt t="51091" x="8178800" y="2049463"/>
          <p14:tracePt t="51112" x="8004175" y="2049463"/>
          <p14:tracePt t="51119" x="7893050" y="2049463"/>
          <p14:tracePt t="51143" x="7526338" y="2017713"/>
          <p14:tracePt t="51152" x="7405688" y="2017713"/>
          <p14:tracePt t="51168" x="7239000" y="2017713"/>
          <p14:tracePt t="51197" x="7086600" y="2033588"/>
          <p14:tracePt t="51218" x="7038975" y="2057400"/>
          <p14:tracePt t="51232" x="7015163" y="2065338"/>
          <p14:tracePt t="51249" x="6999288" y="2081213"/>
          <p14:tracePt t="51261" x="6983413" y="2089150"/>
          <p14:tracePt t="51324" x="6975475" y="2089150"/>
          <p14:tracePt t="51345" x="6951663" y="2089150"/>
          <p14:tracePt t="51362" x="6919913" y="2089150"/>
          <p14:tracePt t="51363" x="6904038" y="2089150"/>
          <p14:tracePt t="51393" x="6848475" y="2089150"/>
          <p14:tracePt t="51401" x="6824663" y="2089150"/>
          <p14:tracePt t="51417" x="6800850" y="2089150"/>
          <p14:tracePt t="51434" x="6792913" y="2097088"/>
          <p14:tracePt t="51591" x="6784975" y="2097088"/>
          <p14:tracePt t="51612" x="6719888" y="2105025"/>
          <p14:tracePt t="51619" x="6672263" y="2105025"/>
          <p14:tracePt t="51643" x="6624638" y="2120900"/>
          <p14:tracePt t="51667" x="6600825" y="2128838"/>
          <p14:tracePt t="51855" x="6608763" y="2128838"/>
          <p14:tracePt t="51876" x="6688138" y="2128838"/>
          <p14:tracePt t="51893" x="6848475" y="2128838"/>
          <p14:tracePt t="51909" x="6927850" y="2128838"/>
          <p14:tracePt t="51917" x="6951663" y="2128838"/>
          <p14:tracePt t="51932" x="6975475" y="2120900"/>
          <p14:tracePt t="51949" x="7015163" y="2120900"/>
          <p14:tracePt t="51966" x="7054850" y="2120900"/>
          <p14:tracePt t="51985" x="7078663" y="2120900"/>
          <p14:tracePt t="51994" x="7118350" y="2112963"/>
          <p14:tracePt t="52012" x="7183438" y="2112963"/>
          <p14:tracePt t="52028" x="7207250" y="2112963"/>
          <p14:tracePt t="52049" x="7246938" y="2112963"/>
          <p14:tracePt t="52059" x="7350125" y="2112963"/>
          <p14:tracePt t="52075" x="7485063" y="2112963"/>
          <p14:tracePt t="52093" x="7637463" y="2112963"/>
          <p14:tracePt t="52109" x="7732713" y="2112963"/>
          <p14:tracePt t="52127" x="7748588" y="2112963"/>
          <p14:tracePt t="52134" x="7756525" y="2105025"/>
          <p14:tracePt t="52156" x="7764463" y="2105025"/>
          <p14:tracePt t="52184" x="7772400" y="2105025"/>
          <p14:tracePt t="52199" x="7780338" y="2105025"/>
          <p14:tracePt t="52215" x="7796213" y="2105025"/>
          <p14:tracePt t="52231" x="7804150" y="2105025"/>
          <p14:tracePt t="52246" x="7820025" y="2105025"/>
          <p14:tracePt t="52261" x="7851775" y="2105025"/>
          <p14:tracePt t="52278" x="7900988" y="2120900"/>
          <p14:tracePt t="52294" x="7964488" y="2120900"/>
          <p14:tracePt t="52311" x="7988300" y="2120900"/>
          <p14:tracePt t="52328" x="8020050" y="2120900"/>
          <p14:tracePt t="52481" x="8035925" y="2120900"/>
          <p14:tracePt t="52497" x="8043863" y="2120900"/>
          <p14:tracePt t="52514" x="8059738" y="2112963"/>
          <p14:tracePt t="52525" x="8075613" y="2112963"/>
          <p14:tracePt t="52542" x="8091488" y="2097088"/>
          <p14:tracePt t="52559" x="8107363" y="2089150"/>
          <p14:tracePt t="52578" x="8123238" y="2089150"/>
          <p14:tracePt t="52595" x="8139113" y="2073275"/>
          <p14:tracePt t="52605" x="8147050" y="2073275"/>
          <p14:tracePt t="52628" x="8162925" y="2065338"/>
          <p14:tracePt t="52636" x="8170863" y="2049463"/>
          <p14:tracePt t="52652" x="8186738" y="2041525"/>
          <p14:tracePt t="52668" x="8186738" y="2033588"/>
          <p14:tracePt t="52717" x="8194675" y="2025650"/>
          <p14:tracePt t="53595" x="8162925" y="2049463"/>
          <p14:tracePt t="53605" x="8147050" y="2057400"/>
          <p14:tracePt t="53627" x="8059738" y="2105025"/>
          <p14:tracePt t="53643" x="7996238" y="2120900"/>
          <p14:tracePt t="53680" x="7788275" y="2192338"/>
          <p14:tracePt t="53682" x="7708900" y="2208213"/>
          <p14:tracePt t="53700" x="7661275" y="2265363"/>
          <p14:tracePt t="53729" x="7597775" y="2328863"/>
          <p14:tracePt t="53731" x="7550150" y="2344738"/>
          <p14:tracePt t="53750" x="7518400" y="2384425"/>
          <p14:tracePt t="53765" x="7485063" y="2408238"/>
          <p14:tracePt t="53776" x="7477125" y="2416175"/>
          <p14:tracePt t="53796" x="7453313" y="2447925"/>
          <p14:tracePt t="53807" x="7453313" y="2455863"/>
          <p14:tracePt t="53828" x="7445375" y="2471738"/>
          <p14:tracePt t="53839" x="7445375" y="2487613"/>
          <p14:tracePt t="53859" x="7413625" y="2535238"/>
          <p14:tracePt t="53869" x="7397750" y="2551113"/>
          <p14:tracePt t="53895" x="7366000" y="2640013"/>
          <p14:tracePt t="53910" x="7342188" y="2655888"/>
          <p14:tracePt t="53922" x="7342188" y="2663825"/>
          <p14:tracePt t="53924" x="7334250" y="2671763"/>
          <p14:tracePt t="53933" x="7334250" y="2679700"/>
          <p14:tracePt t="53955" x="7326313" y="2695575"/>
          <p14:tracePt t="53964" x="7326313" y="2703513"/>
          <p14:tracePt t="53985" x="7318375" y="2719388"/>
          <p14:tracePt t="53987" x="7318375" y="2735263"/>
          <p14:tracePt t="53997" x="7310438" y="2735263"/>
          <p14:tracePt t="54093" x="7310438" y="2719388"/>
          <p14:tracePt t="54111" x="7326313" y="2687638"/>
          <p14:tracePt t="54121" x="7334250" y="2671763"/>
          <p14:tracePt t="54123" x="7350125" y="2624138"/>
          <p14:tracePt t="54143" x="7389813" y="2503488"/>
          <p14:tracePt t="54152" x="7397750" y="2455863"/>
          <p14:tracePt t="54154" x="7397750" y="2368550"/>
          <p14:tracePt t="54173" x="7413625" y="2289175"/>
          <p14:tracePt t="54191" x="7429500" y="2249488"/>
          <p14:tracePt t="54199" x="7429500" y="2241550"/>
          <p14:tracePt t="54221" x="7429500" y="2200275"/>
          <p14:tracePt t="54229" x="7429500" y="2192338"/>
          <p14:tracePt t="54248" x="7429500" y="2184400"/>
          <p14:tracePt t="54276" x="7429500" y="2168525"/>
          <p14:tracePt t="54294" x="7429500" y="2152650"/>
          <p14:tracePt t="54312" x="7429500" y="2136775"/>
          <p14:tracePt t="54323" x="7429500" y="2112963"/>
          <p14:tracePt t="54341" x="7429500" y="2073275"/>
          <p14:tracePt t="54358" x="7429500" y="2049463"/>
          <p14:tracePt t="54374" x="7429500" y="2041525"/>
          <p14:tracePt t="54403" x="7429500" y="2033588"/>
          <p14:tracePt t="54470" x="7429500" y="2025650"/>
          <p14:tracePt t="54528" x="7413625" y="2041525"/>
          <p14:tracePt t="54545" x="7405688" y="2128838"/>
          <p14:tracePt t="54563" x="7389813" y="2352675"/>
          <p14:tracePt t="54573" x="7389813" y="2392363"/>
          <p14:tracePt t="54598" x="7389813" y="2447925"/>
          <p14:tracePt t="54606" x="7389813" y="2455863"/>
          <p14:tracePt t="54624" x="7389813" y="2487613"/>
          <p14:tracePt t="54641" x="7389813" y="2527300"/>
          <p14:tracePt t="54657" x="7389813" y="2543175"/>
          <p14:tracePt t="54674" x="7389813" y="2551113"/>
          <p14:tracePt t="54857" x="7389813" y="2559050"/>
          <p14:tracePt t="54874" x="7389813" y="2576513"/>
          <p14:tracePt t="54890" x="7389813" y="2592388"/>
          <p14:tracePt t="54919" x="7397750" y="2592388"/>
          <p14:tracePt t="54933" x="7405688" y="2592388"/>
          <p14:tracePt t="54949" x="7405688" y="2576513"/>
          <p14:tracePt t="54966" x="7405688" y="2559050"/>
          <p14:tracePt t="54981" x="7405688" y="2519363"/>
          <p14:tracePt t="54999" x="7405688" y="2503488"/>
          <p14:tracePt t="55011" x="7397750" y="2487613"/>
          <p14:tracePt t="55029" x="7397750" y="2479675"/>
          <p14:tracePt t="55045" x="7389813" y="2455863"/>
          <p14:tracePt t="55060" x="7381875" y="2439988"/>
          <p14:tracePt t="55076" x="7381875" y="2416175"/>
          <p14:tracePt t="55093" x="7381875" y="2400300"/>
          <p14:tracePt t="55114" x="7381875" y="2376488"/>
          <p14:tracePt t="55123" x="7389813" y="2376488"/>
          <p14:tracePt t="55140" x="7389813" y="2352675"/>
          <p14:tracePt t="55155" x="7397750" y="2336800"/>
          <p14:tracePt t="55171" x="7405688" y="2297113"/>
          <p14:tracePt t="55189" x="7421563" y="2281238"/>
          <p14:tracePt t="55204" x="7421563" y="2257425"/>
          <p14:tracePt t="55222" x="7421563" y="2241550"/>
          <p14:tracePt t="55228" x="7421563" y="2224088"/>
          <p14:tracePt t="55245" x="7421563" y="2208213"/>
          <p14:tracePt t="55260" x="7421563" y="2192338"/>
          <p14:tracePt t="55277" x="7421563" y="2176463"/>
          <p14:tracePt t="55294" x="7421563" y="2168525"/>
          <p14:tracePt t="55310" x="7421563" y="2160588"/>
          <p14:tracePt t="55331" x="7421563" y="2144713"/>
          <p14:tracePt t="55340" x="7421563" y="2128838"/>
          <p14:tracePt t="55374" x="7421563" y="2081213"/>
          <p14:tracePt t="55390" x="7421563" y="2057400"/>
          <p14:tracePt t="55410" x="7421563" y="2025650"/>
          <p14:tracePt t="55420" x="7421563" y="1985963"/>
          <p14:tracePt t="55440" x="7421563" y="1970088"/>
          <p14:tracePt t="55480" x="7413625" y="1970088"/>
          <p14:tracePt t="55588" x="7413625" y="1978025"/>
          <p14:tracePt t="55609" x="7405688" y="1985963"/>
          <p14:tracePt t="55625" x="7397750" y="1993900"/>
          <p14:tracePt t="55643" x="7389813" y="2017713"/>
          <p14:tracePt t="55660" x="7381875" y="2017713"/>
          <p14:tracePt t="55666" x="7381875" y="2025650"/>
          <p14:tracePt t="55668" x="7373938" y="2033588"/>
          <p14:tracePt t="55717" x="7366000" y="2041525"/>
          <p14:tracePt t="55731" x="7350125" y="2049463"/>
          <p14:tracePt t="55744" x="7342188" y="2057400"/>
          <p14:tracePt t="55764" x="7326313" y="2057400"/>
          <p14:tracePt t="55794" x="7326313" y="2041525"/>
          <p14:tracePt t="55824" x="7326313" y="2033588"/>
          <p14:tracePt t="55839" x="7326313" y="2025650"/>
          <p14:tracePt t="55859" x="7326313" y="2017713"/>
          <p14:tracePt t="55886" x="7326313" y="2009775"/>
          <p14:tracePt t="55907" x="7326313" y="1993900"/>
          <p14:tracePt t="56248" x="7326313" y="1985963"/>
          <p14:tracePt t="56263" x="7326313" y="1978025"/>
          <p14:tracePt t="56339" x="7326313" y="1970088"/>
          <p14:tracePt t="56373" x="7326313" y="1962150"/>
          <p14:tracePt t="56440" x="7326313" y="1970088"/>
          <p14:tracePt t="56448" x="7326313" y="1978025"/>
          <p14:tracePt t="56466" x="7326313" y="2001838"/>
          <p14:tracePt t="56484" x="7326313" y="2025650"/>
          <p14:tracePt t="56499" x="7326313" y="2049463"/>
          <p14:tracePt t="56511" x="7326313" y="2057400"/>
          <p14:tracePt t="56529" x="7326313" y="2065338"/>
          <p14:tracePt t="56545" x="7326313" y="2073275"/>
          <p14:tracePt t="56607" x="7334250" y="2073275"/>
          <p14:tracePt t="56637" x="7342188" y="2065338"/>
          <p14:tracePt t="56654" x="7342188" y="2057400"/>
          <p14:tracePt t="56984" x="7342188" y="2041525"/>
          <p14:tracePt t="56997" x="7342188" y="2033588"/>
          <p14:tracePt t="57011" x="7342188" y="2025650"/>
          <p14:tracePt t="58357" x="7342188" y="2033588"/>
          <p14:tracePt t="58559" x="7334250" y="2033588"/>
          <p14:tracePt t="58575" x="7326313" y="2033588"/>
          <p14:tracePt t="58592" x="7310438" y="2033588"/>
          <p14:tracePt t="58611" x="7286625" y="2033588"/>
          <p14:tracePt t="58622" x="7262813" y="2033588"/>
          <p14:tracePt t="58640" x="7246938" y="2041525"/>
          <p14:tracePt t="58657" x="7207250" y="2049463"/>
          <p14:tracePt t="58675" x="7175500" y="2049463"/>
          <p14:tracePt t="58688" x="7151688" y="2049463"/>
          <p14:tracePt t="58701" x="7102475" y="2049463"/>
          <p14:tracePt t="58716" x="7046913" y="2049463"/>
          <p14:tracePt t="58733" x="6983413" y="2049463"/>
          <p14:tracePt t="58747" x="6967538" y="2049463"/>
          <p14:tracePt t="58763" x="6935788" y="2049463"/>
          <p14:tracePt t="58780" x="6919913" y="2049463"/>
          <p14:tracePt t="58796" x="6896100" y="2057400"/>
          <p14:tracePt t="58809" x="6888163" y="2057400"/>
          <p14:tracePt t="58826" x="6840538" y="2057400"/>
          <p14:tracePt t="58842" x="6832600" y="2057400"/>
          <p14:tracePt t="58859" x="6769100" y="2057400"/>
          <p14:tracePt t="58872" x="6751638" y="2057400"/>
          <p14:tracePt t="58886" x="6743700" y="2057400"/>
          <p14:tracePt t="58905" x="6727825" y="2049463"/>
          <p14:tracePt t="58907" x="6719888" y="2049463"/>
          <p14:tracePt t="58923" x="6704013" y="2049463"/>
          <p14:tracePt t="58940" x="6696075" y="2049463"/>
          <p14:tracePt t="58954" x="6688138" y="2049463"/>
          <p14:tracePt t="58985" x="6672263" y="2049463"/>
          <p14:tracePt t="59000" x="6664325" y="2049463"/>
          <p14:tracePt t="59029" x="6648450" y="2049463"/>
          <p14:tracePt t="59044" x="6632575" y="2057400"/>
          <p14:tracePt t="59060" x="6608763" y="2057400"/>
          <p14:tracePt t="59077" x="6561138" y="2057400"/>
          <p14:tracePt t="59094" x="6537325" y="2057400"/>
          <p14:tracePt t="59103" x="6529388" y="2057400"/>
          <p14:tracePt t="59124" x="6513513" y="2057400"/>
          <p14:tracePt t="59140" x="6505575" y="2057400"/>
          <p14:tracePt t="59187" x="6497638" y="2057400"/>
          <p14:tracePt t="59206" x="6489700" y="2057400"/>
          <p14:tracePt t="59247" x="6473825" y="2057400"/>
          <p14:tracePt t="59266" x="6465888" y="2057400"/>
          <p14:tracePt t="59277" x="6457950" y="2057400"/>
          <p14:tracePt t="59298" x="6442075" y="2049463"/>
          <p14:tracePt t="59326" x="6418263" y="2049463"/>
          <p14:tracePt t="59357" x="6410325" y="2049463"/>
          <p14:tracePt t="59372" x="6392863" y="2049463"/>
          <p14:tracePt t="59389" x="6384925" y="2049463"/>
          <p14:tracePt t="59406" x="6376988" y="2049463"/>
          <p14:tracePt t="59641" x="6376988" y="2041525"/>
          <p14:tracePt t="59699" x="6384925" y="2041525"/>
          <p14:tracePt t="59721" x="6402388" y="2041525"/>
          <p14:tracePt t="59728" x="6418263" y="2041525"/>
          <p14:tracePt t="59753" x="6457950" y="2041525"/>
          <p14:tracePt t="59760" x="6465888" y="2041525"/>
          <p14:tracePt t="59778" x="6505575" y="2041525"/>
          <p14:tracePt t="59794" x="6521450" y="2041525"/>
          <p14:tracePt t="59809" x="6529388" y="2041525"/>
          <p14:tracePt t="59830" x="6569075" y="2041525"/>
          <p14:tracePt t="59841" x="6584950" y="2041525"/>
          <p14:tracePt t="59858" x="6624638" y="2041525"/>
          <p14:tracePt t="59875" x="6680200" y="2041525"/>
          <p14:tracePt t="59885" x="6688138" y="2041525"/>
          <p14:tracePt t="59903" x="6719888" y="2041525"/>
          <p14:tracePt t="59920" x="6743700" y="2041525"/>
          <p14:tracePt t="59936" x="6769100" y="2041525"/>
          <p14:tracePt t="59953" x="6808788" y="2041525"/>
          <p14:tracePt t="59969" x="6840538" y="2041525"/>
          <p14:tracePt t="59986" x="6896100" y="2041525"/>
          <p14:tracePt t="59987" x="6967538" y="2041525"/>
          <p14:tracePt t="59997" x="6975475" y="2041525"/>
          <p14:tracePt t="60020" x="7031038" y="2041525"/>
          <p14:tracePt t="60044" x="7038975" y="2041525"/>
          <p14:tracePt t="60120" x="7046913" y="2041525"/>
          <p14:tracePt t="60136" x="7062788" y="2041525"/>
          <p14:tracePt t="60153" x="7094538" y="2041525"/>
          <p14:tracePt t="60169" x="7110413" y="2041525"/>
          <p14:tracePt t="60171" x="7126288" y="2049463"/>
          <p14:tracePt t="60189" x="7159625" y="2057400"/>
          <p14:tracePt t="60200" x="7167563" y="2057400"/>
          <p14:tracePt t="60216" x="7207250" y="2057400"/>
          <p14:tracePt t="60236" x="7246938" y="2073275"/>
          <p14:tracePt t="60253" x="7286625" y="2073275"/>
          <p14:tracePt t="60260" x="7302500" y="2073275"/>
          <p14:tracePt t="60277" x="7350125" y="2073275"/>
          <p14:tracePt t="60294" x="7397750" y="2073275"/>
          <p14:tracePt t="60308" x="7477125" y="2073275"/>
          <p14:tracePt t="60326" x="7534275" y="2073275"/>
          <p14:tracePt t="60343" x="7613650" y="2073275"/>
          <p14:tracePt t="60353" x="7637463" y="2073275"/>
          <p14:tracePt t="60355" x="7653338" y="2073275"/>
          <p14:tracePt t="60372" x="7669213" y="2073275"/>
          <p14:tracePt t="60388" x="7693025" y="2073275"/>
          <p14:tracePt t="60410" x="7716838" y="2073275"/>
          <p14:tracePt t="60426" x="7724775" y="2073275"/>
          <p14:tracePt t="60428" x="7740650" y="2065338"/>
          <p14:tracePt t="60438" x="7748588" y="2065338"/>
          <p14:tracePt t="60455" x="7764463" y="2065338"/>
          <p14:tracePt t="60464" x="7788275" y="2065338"/>
          <p14:tracePt t="60493" x="7843838" y="2065338"/>
          <p14:tracePt t="60516" x="7885113" y="2065338"/>
          <p14:tracePt t="60526" x="7893050" y="2065338"/>
          <p14:tracePt t="60543" x="7916863" y="2065338"/>
          <p14:tracePt t="60562" x="7948613" y="2065338"/>
          <p14:tracePt t="60563" x="7972425" y="2065338"/>
          <p14:tracePt t="60572" x="7980363" y="2065338"/>
          <p14:tracePt t="60594" x="8020050" y="2065338"/>
          <p14:tracePt t="60595" x="8043863" y="2065338"/>
          <p14:tracePt t="60604" x="8051800" y="2065338"/>
          <p14:tracePt t="60623" x="8083550" y="2065338"/>
          <p14:tracePt t="60640" x="8099425" y="2065338"/>
          <p14:tracePt t="60656" x="8107363" y="2065338"/>
          <p14:tracePt t="60686" x="8115300" y="2065338"/>
          <p14:tracePt t="60776" x="8107363" y="2065338"/>
          <p14:tracePt t="60796" x="8075613" y="2081213"/>
          <p14:tracePt t="60812" x="8059738" y="2089150"/>
          <p14:tracePt t="60842" x="8051800" y="2089150"/>
          <p14:tracePt t="60886" x="8035925" y="2097088"/>
          <p14:tracePt t="60903" x="8027988" y="2097088"/>
          <p14:tracePt t="60918" x="8004175" y="2097088"/>
          <p14:tracePt t="60935" x="7980363" y="2105025"/>
          <p14:tracePt t="60952" x="7964488" y="2105025"/>
          <p14:tracePt t="60969" x="7940675" y="2105025"/>
          <p14:tracePt t="60984" x="7916863" y="2105025"/>
          <p14:tracePt t="61001" x="7885113" y="2105025"/>
          <p14:tracePt t="61002" x="7851775" y="2105025"/>
          <p14:tracePt t="61032" x="7724775" y="2105025"/>
          <p14:tracePt t="61049" x="7597775" y="2112963"/>
          <p14:tracePt t="61057" x="7502525" y="2112963"/>
          <p14:tracePt t="61075" x="7421563" y="2112963"/>
          <p14:tracePt t="61092" x="7397750" y="2112963"/>
          <p14:tracePt t="61109" x="7381875" y="2105025"/>
          <p14:tracePt t="61121" x="7366000" y="2105025"/>
          <p14:tracePt t="61139" x="7342188" y="2105025"/>
          <p14:tracePt t="61155" x="7318375" y="2105025"/>
          <p14:tracePt t="61172" x="7278688" y="2105025"/>
          <p14:tracePt t="61188" x="7223125" y="2089150"/>
          <p14:tracePt t="61210" x="7143750" y="2073275"/>
          <p14:tracePt t="61224" x="7062788" y="2065338"/>
          <p14:tracePt t="61227" x="6983413" y="2065338"/>
          <p14:tracePt t="61252" x="6911975" y="2065338"/>
          <p14:tracePt t="61259" x="6840538" y="2065338"/>
          <p14:tracePt t="61283" x="6672263" y="2065338"/>
          <p14:tracePt t="61300" x="6640513" y="2057400"/>
          <p14:tracePt t="61329" x="6632575" y="2049463"/>
          <p14:tracePt t="61500" x="6616700" y="2049463"/>
          <p14:tracePt t="61516" x="6608763" y="2057400"/>
          <p14:tracePt t="61575" x="6632575" y="2065338"/>
          <p14:tracePt t="61590" x="6648450" y="2065338"/>
          <p14:tracePt t="61607" x="6656388" y="2065338"/>
          <p14:tracePt t="61871" x="6648450" y="2065338"/>
          <p14:tracePt t="61886" x="6640513" y="2065338"/>
          <p14:tracePt t="61918" x="6648450" y="2065338"/>
          <p14:tracePt t="61938" x="6656388" y="2057400"/>
          <p14:tracePt t="61949" x="6664325" y="2057400"/>
          <p14:tracePt t="61971" x="6664325" y="2049463"/>
          <p14:tracePt t="61984" x="6672263" y="2049463"/>
          <p14:tracePt t="62076" x="6688138" y="2049463"/>
          <p14:tracePt t="62092" x="6704013" y="2049463"/>
          <p14:tracePt t="62109" x="6735763" y="2049463"/>
          <p14:tracePt t="62120" x="6769100" y="2049463"/>
          <p14:tracePt t="62139" x="6896100" y="2057400"/>
          <p14:tracePt t="62154" x="6959600" y="2057400"/>
          <p14:tracePt t="62168" x="6991350" y="2057400"/>
          <p14:tracePt t="62183" x="7062788" y="2057400"/>
          <p14:tracePt t="62202" x="7078663" y="2057400"/>
          <p14:tracePt t="62218" x="7094538" y="2057400"/>
          <p14:tracePt t="62234" x="7102475" y="2057400"/>
          <p14:tracePt t="62254" x="7110413" y="2057400"/>
          <p14:tracePt t="62280" x="7135813" y="2057400"/>
          <p14:tracePt t="62294" x="7143750" y="2057400"/>
          <p14:tracePt t="62309" x="7167563" y="2057400"/>
          <p14:tracePt t="62327" x="7175500" y="2057400"/>
          <p14:tracePt t="62344" x="7199313" y="2057400"/>
          <p14:tracePt t="62346" x="7207250" y="2057400"/>
          <p14:tracePt t="62370" x="7334250" y="2073275"/>
          <p14:tracePt t="62386" x="7421563" y="2081213"/>
          <p14:tracePt t="62403" x="7510463" y="2081213"/>
          <p14:tracePt t="62420" x="7550150" y="2081213"/>
          <p14:tracePt t="62437" x="7581900" y="2081213"/>
          <p14:tracePt t="62454" x="7597775" y="2081213"/>
          <p14:tracePt t="62481" x="7613650" y="2081213"/>
          <p14:tracePt t="62497" x="7629525" y="2081213"/>
          <p14:tracePt t="62514" x="7637463" y="2081213"/>
          <p14:tracePt t="62532" x="7661275" y="2081213"/>
          <p14:tracePt t="62554" x="7693025" y="2081213"/>
          <p14:tracePt t="62565" x="7748588" y="2081213"/>
          <p14:tracePt t="62573" x="7804150" y="2081213"/>
          <p14:tracePt t="62590" x="7916863" y="2081213"/>
          <p14:tracePt t="62607" x="7996238" y="2081213"/>
          <p14:tracePt t="62623" x="8099425" y="2081213"/>
          <p14:tracePt t="62636" x="8131175" y="2081213"/>
          <p14:tracePt t="62654" x="8147050" y="2081213"/>
          <p14:tracePt t="62751" x="8162925" y="2081213"/>
          <p14:tracePt t="62767" x="8170863" y="2081213"/>
          <p14:tracePt t="62784" x="8186738" y="2081213"/>
          <p14:tracePt t="62905" x="8194675" y="2081213"/>
          <p14:tracePt t="62920" x="8218488" y="2065338"/>
          <p14:tracePt t="62937" x="8226425" y="2049463"/>
          <p14:tracePt t="62938" x="8235950" y="2049463"/>
          <p14:tracePt t="62951" x="8251825" y="2041525"/>
          <p14:tracePt t="62967" x="8267700" y="2041525"/>
          <p14:tracePt t="62984" x="8299450" y="2033588"/>
          <p14:tracePt t="62996" x="8331200" y="2025650"/>
          <p14:tracePt t="63014" x="8355013" y="2017713"/>
          <p14:tracePt t="63030" x="8370888" y="2017713"/>
          <p14:tracePt t="63122" x="8378825" y="2009775"/>
          <p14:tracePt t="63812" x="8307388" y="2009775"/>
          <p14:tracePt t="63825" x="8235950" y="2009775"/>
          <p14:tracePt t="63842" x="8051800" y="2009775"/>
          <p14:tracePt t="63858" x="7740650" y="2009775"/>
          <p14:tracePt t="63868" x="7629525" y="2009775"/>
          <p14:tracePt t="63888" x="7453313" y="2009775"/>
          <p14:tracePt t="63905" x="7326313" y="2009775"/>
          <p14:tracePt t="63907" x="7294563" y="2009775"/>
          <p14:tracePt t="63921" x="7278688" y="2009775"/>
          <p14:tracePt t="63937" x="7167563" y="2009775"/>
          <p14:tracePt t="63954" x="7007225" y="2009775"/>
          <p14:tracePt t="63955" x="6911975" y="2009775"/>
          <p14:tracePt t="63965" x="6808788" y="2009775"/>
          <p14:tracePt t="63983" x="6600825" y="2009775"/>
          <p14:tracePt t="63999" x="6384925" y="2009775"/>
          <p14:tracePt t="64016" x="6178550" y="1985963"/>
          <p14:tracePt t="64033" x="5970588" y="1970088"/>
          <p14:tracePt t="64049" x="5922963" y="1962150"/>
          <p14:tracePt t="64056" x="5915025" y="1962150"/>
          <p14:tracePt t="64157" x="5915025" y="1946275"/>
          <p14:tracePt t="64166" x="5915025" y="1938338"/>
          <p14:tracePt t="64183" x="5954713" y="1930400"/>
          <p14:tracePt t="64199" x="6162675" y="1946275"/>
          <p14:tracePt t="64217" x="6600825" y="2001838"/>
          <p14:tracePt t="64219" x="6800850" y="2001838"/>
          <p14:tracePt t="64235" x="7062788" y="2009775"/>
          <p14:tracePt t="64253" x="7135813" y="2017713"/>
          <p14:tracePt t="64359" x="7126288" y="2025650"/>
          <p14:tracePt t="64374" x="7102475" y="2033588"/>
          <p14:tracePt t="64388" x="7062788" y="2041525"/>
          <p14:tracePt t="64400" x="7046913" y="2049463"/>
          <p14:tracePt t="64417" x="6959600" y="2065338"/>
          <p14:tracePt t="64435" x="6816725" y="2081213"/>
          <p14:tracePt t="64579" x="6816725" y="2089150"/>
          <p14:tracePt t="64588" x="6824663" y="2089150"/>
          <p14:tracePt t="64625" x="6832600" y="2097088"/>
          <p14:tracePt t="64656" x="6832600" y="2105025"/>
          <p14:tracePt t="64667" x="6832600" y="2120900"/>
          <p14:tracePt t="64689" x="6832600" y="2136775"/>
          <p14:tracePt t="64699" x="6824663" y="2200275"/>
          <p14:tracePt t="64715" x="6816725" y="2336800"/>
          <p14:tracePt t="64732" x="6800850" y="2519363"/>
          <p14:tracePt t="64749" x="6777038" y="2679700"/>
          <p14:tracePt t="64765" x="6769100" y="2854325"/>
          <p14:tracePt t="64785" x="6769100" y="2967038"/>
          <p14:tracePt t="64792" x="6769100" y="2990850"/>
          <p14:tracePt t="64795" x="6759575" y="3014663"/>
          <p14:tracePt t="64811" x="6759575" y="3038475"/>
          <p14:tracePt t="64828" x="6759575" y="3062288"/>
          <p14:tracePt t="64844" x="6759575" y="3078163"/>
          <p14:tracePt t="64859" x="6759575" y="3109913"/>
          <p14:tracePt t="64869" x="6759575" y="3157538"/>
          <p14:tracePt t="64885" x="6743700" y="3205163"/>
          <p14:tracePt t="64902" x="6735763" y="3244850"/>
          <p14:tracePt t="64919" x="6711950" y="3286125"/>
          <p14:tracePt t="64935" x="6664325" y="3373438"/>
          <p14:tracePt t="64953" x="6569075" y="3532188"/>
          <p14:tracePt t="64965" x="6369050" y="3843338"/>
          <p14:tracePt t="64985" x="6018213" y="4233863"/>
          <p14:tracePt t="64987" x="5867400" y="4425950"/>
          <p14:tracePt t="64998" x="5676900" y="4633913"/>
          <p14:tracePt t="65014" x="5284788" y="5064125"/>
          <p14:tracePt t="65031" x="4886325" y="5470525"/>
          <p14:tracePt t="65049" x="4687888" y="5645150"/>
          <p14:tracePt t="65065" x="4616450" y="5710238"/>
          <p14:tracePt t="65230" x="4624388" y="5710238"/>
          <p14:tracePt t="65248" x="4632325" y="5710238"/>
          <p14:tracePt t="65330" x="4648200" y="5702300"/>
          <p14:tracePt t="65375" x="4648200" y="5694363"/>
          <p14:tracePt t="65419" x="4648200" y="5678488"/>
          <p14:tracePt t="65434" x="4656138" y="5678488"/>
          <p14:tracePt t="65452" x="4664075" y="5678488"/>
          <p14:tracePt t="65468" x="4664075" y="5670550"/>
          <p14:tracePt t="65485" x="4672013" y="5653088"/>
          <p14:tracePt t="65502" x="4703763" y="5629275"/>
          <p14:tracePt t="65518" x="4727575" y="5613400"/>
          <p14:tracePt t="65526" x="4735513" y="5597525"/>
          <p14:tracePt t="65544" x="4767263" y="5534025"/>
          <p14:tracePt t="65560" x="4799013" y="5510213"/>
          <p14:tracePt t="65579" x="4918075" y="5407025"/>
          <p14:tracePt t="65598" x="4951413" y="5375275"/>
          <p14:tracePt t="65605" x="4967288" y="5367338"/>
          <p14:tracePt t="65622" x="4999038" y="5327650"/>
          <p14:tracePt t="65639" x="5030788" y="5302250"/>
          <p14:tracePt t="65653" x="5070475" y="5278438"/>
          <p14:tracePt t="65669" x="5149850" y="5230813"/>
          <p14:tracePt t="65685" x="5205413" y="5199063"/>
          <p14:tracePt t="65701" x="5268913" y="5159375"/>
          <p14:tracePt t="65718" x="5357813" y="5135563"/>
          <p14:tracePt t="65735" x="5405438" y="5103813"/>
          <p14:tracePt t="65751" x="5524500" y="5080000"/>
          <p14:tracePt t="65768" x="5580063" y="5048250"/>
          <p14:tracePt t="65776" x="5595938" y="5048250"/>
          <p14:tracePt t="65780" x="5611813" y="5048250"/>
          <p14:tracePt t="65902" x="5619750" y="5064125"/>
          <p14:tracePt t="65917" x="5619750" y="5080000"/>
          <p14:tracePt t="65935" x="5619750" y="5119688"/>
          <p14:tracePt t="65950" x="5603875" y="5143500"/>
          <p14:tracePt t="65967" x="5595938" y="5183188"/>
          <p14:tracePt t="65986" x="5595938" y="5222875"/>
          <p14:tracePt t="65996" x="5572125" y="5278438"/>
          <p14:tracePt t="66013" x="5572125" y="5319713"/>
          <p14:tracePt t="66034" x="5564188" y="5335588"/>
          <p14:tracePt t="66468" x="5564188" y="5319713"/>
          <p14:tracePt t="66484" x="5572125" y="5310188"/>
          <p14:tracePt t="66501" x="5572125" y="5302250"/>
          <p14:tracePt t="66545" x="5580063" y="5294313"/>
          <p14:tracePt t="66573" x="5588000" y="5278438"/>
          <p14:tracePt t="66589" x="5588000" y="5270500"/>
          <p14:tracePt t="67214" x="5595938" y="5262563"/>
          <p14:tracePt t="67230" x="5595938" y="5254625"/>
          <p14:tracePt t="67246" x="5603875" y="5246688"/>
          <p14:tracePt t="67282" x="5603875" y="5238750"/>
          <p14:tracePt t="67654" x="5611813" y="5230813"/>
          <p14:tracePt t="67717" x="5619750" y="5230813"/>
          <p14:tracePt t="67732" x="5619750" y="5222875"/>
          <p14:tracePt t="67754" x="5619750" y="5214938"/>
          <p14:tracePt t="67936" x="5627688" y="5214938"/>
          <p14:tracePt t="67983" x="5627688" y="5207000"/>
          <p14:tracePt t="68119" x="5635625" y="5199063"/>
          <p14:tracePt t="68136" x="5635625" y="5191125"/>
          <p14:tracePt t="68152" x="5651500" y="5183188"/>
          <p14:tracePt t="68175" x="5659438" y="5159375"/>
          <p14:tracePt t="68199" x="5667375" y="5151438"/>
          <p14:tracePt t="68215" x="5676900" y="5151438"/>
          <p14:tracePt t="68232" x="5676900" y="5143500"/>
          <p14:tracePt t="68251" x="5676900" y="5135563"/>
          <p14:tracePt t="68403" x="5684838" y="5127625"/>
          <p14:tracePt t="68419" x="5692775" y="5127625"/>
          <p14:tracePt t="68437" x="5692775" y="5119688"/>
          <p14:tracePt t="68446" x="5700713" y="5119688"/>
          <p14:tracePt t="68465" x="5708650" y="5111750"/>
          <p14:tracePt t="68466" x="5708650" y="5103813"/>
          <p14:tracePt t="68485" x="5724525" y="5087938"/>
          <p14:tracePt t="68494" x="5732463" y="5080000"/>
          <p14:tracePt t="68513" x="5748338" y="5080000"/>
          <p14:tracePt t="68531" x="5764213" y="5072063"/>
          <p14:tracePt t="68547" x="5772150" y="5056188"/>
          <p14:tracePt t="68564" x="5780088" y="5048250"/>
          <p14:tracePt t="68582" x="5795963" y="5032375"/>
          <p14:tracePt t="68588" x="5803900" y="5032375"/>
          <p14:tracePt t="68605" x="5827713" y="5016500"/>
          <p14:tracePt t="68629" x="5851525" y="5008563"/>
          <p14:tracePt t="68637" x="5859463" y="5000625"/>
          <p14:tracePt t="68656" x="5875338" y="4992688"/>
          <p14:tracePt t="68684" x="5907088" y="4984750"/>
          <p14:tracePt t="68701" x="5922963" y="4976813"/>
          <p14:tracePt t="68719" x="5954713" y="4959350"/>
          <p14:tracePt t="68731" x="5970588" y="4951413"/>
          <p14:tracePt t="68748" x="5978525" y="4951413"/>
          <p14:tracePt t="68781" x="5986463" y="4951413"/>
          <p14:tracePt t="68797" x="5986463" y="4943475"/>
          <p14:tracePt t="68814" x="5994400" y="4943475"/>
          <p14:tracePt t="68832" x="6002338" y="4943475"/>
          <p14:tracePt t="68888" x="6010275" y="4943475"/>
          <p14:tracePt t="68950" x="6018213" y="4943475"/>
          <p14:tracePt t="69094" x="6026150" y="4935538"/>
          <p14:tracePt t="69116" x="6034088" y="4935538"/>
          <p14:tracePt t="69169" x="6034088" y="4927600"/>
          <p14:tracePt t="69205" x="6034088" y="4919663"/>
          <p14:tracePt t="69234" x="6043613" y="4911725"/>
          <p14:tracePt t="69249" x="6051550" y="4911725"/>
          <p14:tracePt t="69259" x="6051550" y="4903788"/>
          <p14:tracePt t="69577" x="6059488" y="4903788"/>
          <p14:tracePt t="69599" x="6115050" y="4959350"/>
          <p14:tracePt t="69609" x="6170613" y="5008563"/>
          <p14:tracePt t="69625" x="6249988" y="5040313"/>
          <p14:tracePt t="69627" x="6337300" y="5072063"/>
          <p14:tracePt t="69645" x="6450013" y="5095875"/>
          <p14:tracePt t="69653" x="6537325" y="5103813"/>
          <p14:tracePt t="69670" x="6640513" y="5111750"/>
          <p14:tracePt t="69686" x="6680200" y="5111750"/>
          <p14:tracePt t="69702" x="6696075" y="5111750"/>
          <p14:tracePt t="69713" x="6704013" y="5111750"/>
          <p14:tracePt t="69796" x="6711950" y="5111750"/>
          <p14:tracePt t="70106" x="6711950" y="5103813"/>
          <p14:tracePt t="70216" x="6719888" y="5095875"/>
          <p14:tracePt t="71027" x="0" y="0"/>
        </p14:tracePtLst>
        <p14:tracePtLst>
          <p14:tracePt t="71168" x="6719888" y="5095875"/>
          <p14:tracePt t="71261" x="6711950" y="5095875"/>
          <p14:tracePt t="71279" x="6696075" y="5095875"/>
          <p14:tracePt t="71297" x="6688138" y="5095875"/>
          <p14:tracePt t="71404" x="6672263" y="5095875"/>
          <p14:tracePt t="71419" x="6656388" y="5103813"/>
          <p14:tracePt t="71433" x="6608763" y="5119688"/>
          <p14:tracePt t="71451" x="6353175" y="5127625"/>
          <p14:tracePt t="71470" x="6162675" y="5127625"/>
          <p14:tracePt t="71479" x="6067425" y="5127625"/>
          <p14:tracePt t="71497" x="5851525" y="5127625"/>
          <p14:tracePt t="71512" x="5524500" y="5127625"/>
          <p14:tracePt t="71535" x="5046663" y="5127625"/>
          <p14:tracePt t="71545" x="4894263" y="5119688"/>
          <p14:tracePt t="71563" x="4543425" y="5087938"/>
          <p14:tracePt t="71580" x="4424363" y="5048250"/>
          <p14:tracePt t="71596" x="4384675" y="5024438"/>
          <p14:tracePt t="71604" x="4368800" y="5024438"/>
          <p14:tracePt t="71620" x="4321175" y="5000625"/>
          <p14:tracePt t="71636" x="4281488" y="4992688"/>
          <p14:tracePt t="71653" x="4257675" y="4976813"/>
          <p14:tracePt t="71670" x="4225925" y="4976813"/>
          <p14:tracePt t="71682" x="4210050" y="4976813"/>
          <p14:tracePt t="71683" x="4200525" y="4976813"/>
          <p14:tracePt t="71700" x="4160838" y="4967288"/>
          <p14:tracePt t="71716" x="4129088" y="4967288"/>
          <p14:tracePt t="71733" x="4089400" y="4967288"/>
          <p14:tracePt t="71746" x="4041775" y="4976813"/>
          <p14:tracePt t="71765" x="3970338" y="4984750"/>
          <p14:tracePt t="71776" x="3930650" y="4992688"/>
          <p14:tracePt t="71793" x="3810000" y="5008563"/>
          <p14:tracePt t="71794" x="3730625" y="5016500"/>
          <p14:tracePt t="71813" x="3643313" y="5064125"/>
          <p14:tracePt t="71831" x="3411538" y="5103813"/>
          <p14:tracePt t="71841" x="3268663" y="5183188"/>
          <p14:tracePt t="71860" x="2614613" y="5294313"/>
          <p14:tracePt t="71880" x="2279650" y="5319713"/>
          <p14:tracePt t="71888" x="2216150" y="5327650"/>
          <p14:tracePt t="71902" x="2057400" y="5335588"/>
          <p14:tracePt t="71924" x="2033588" y="5335588"/>
          <p14:tracePt t="71982" x="1968500" y="5319713"/>
          <p14:tracePt t="71999" x="1817688" y="5270500"/>
          <p14:tracePt t="72011" x="1658938" y="5246688"/>
          <p14:tracePt t="72036" x="1458913" y="5207000"/>
          <p14:tracePt t="72046" x="1443038" y="5199063"/>
          <p14:tracePt t="72059" x="1395413" y="5175250"/>
          <p14:tracePt t="72077" x="1316038" y="5151438"/>
          <p14:tracePt t="72098" x="1274763" y="5143500"/>
          <p14:tracePt t="72099" x="1235075" y="5135563"/>
          <p14:tracePt t="72108" x="1211263" y="5135563"/>
          <p14:tracePt t="72127" x="1123950" y="5135563"/>
          <p14:tracePt t="72136" x="1100138" y="5135563"/>
          <p14:tracePt t="72153" x="1020763" y="5151438"/>
          <p14:tracePt t="72157" x="996950" y="5159375"/>
          <p14:tracePt t="72176" x="941388" y="5167313"/>
          <p14:tracePt t="72184" x="917575" y="5183188"/>
          <p14:tracePt t="72202" x="876300" y="5207000"/>
          <p14:tracePt t="72204" x="828675" y="5246688"/>
          <p14:tracePt t="72212" x="812800" y="5270500"/>
          <p14:tracePt t="72232" x="796925" y="5319713"/>
          <p14:tracePt t="72250" x="788988" y="5375275"/>
          <p14:tracePt t="72252" x="781050" y="5391150"/>
          <p14:tracePt t="72262" x="773113" y="5414963"/>
          <p14:tracePt t="72276" x="773113" y="5446713"/>
          <p14:tracePt t="72297" x="773113" y="5557838"/>
          <p14:tracePt t="72314" x="812800" y="5670550"/>
          <p14:tracePt t="72325" x="836613" y="5694363"/>
          <p14:tracePt t="72344" x="925513" y="5749925"/>
          <p14:tracePt t="72362" x="1179513" y="5845175"/>
          <p14:tracePt t="72370" x="1292225" y="5876925"/>
          <p14:tracePt t="72373" x="1466850" y="5892800"/>
          <p14:tracePt t="72392" x="1936750" y="5916613"/>
          <p14:tracePt t="72403" x="2374900" y="5932488"/>
          <p14:tracePt t="72429" x="3117850" y="5924550"/>
          <p14:tracePt t="72437" x="3340100" y="5900738"/>
          <p14:tracePt t="72448" x="3508375" y="5868988"/>
          <p14:tracePt t="72467" x="3867150" y="5653088"/>
          <p14:tracePt t="72480" x="3946525" y="5557838"/>
          <p14:tracePt t="72500" x="4025900" y="5327650"/>
          <p14:tracePt t="72511" x="4041775" y="5294313"/>
          <p14:tracePt t="72528" x="4041775" y="5167313"/>
          <p14:tracePt t="72547" x="4033838" y="5064125"/>
          <p14:tracePt t="72559" x="4017963" y="5040313"/>
          <p14:tracePt t="72578" x="3890963" y="4919663"/>
          <p14:tracePt t="72590" x="3833813" y="4903788"/>
          <p14:tracePt t="72609" x="3706813" y="4864100"/>
          <p14:tracePt t="72611" x="3619500" y="4856163"/>
          <p14:tracePt t="72622" x="3556000" y="4848225"/>
          <p14:tracePt t="72645" x="3213100" y="4832350"/>
          <p14:tracePt t="72655" x="3052763" y="4832350"/>
          <p14:tracePt t="72677" x="2527300" y="4840288"/>
          <p14:tracePt t="72686" x="2287588" y="4840288"/>
          <p14:tracePt t="72700" x="1912938" y="4840288"/>
          <p14:tracePt t="72715" x="1562100" y="4840288"/>
          <p14:tracePt t="72728" x="1379538" y="4848225"/>
          <p14:tracePt t="72746" x="1028700" y="4879975"/>
          <p14:tracePt t="72761" x="941388" y="4903788"/>
          <p14:tracePt t="72783" x="773113" y="4951413"/>
          <p14:tracePt t="72793" x="757238" y="4976813"/>
          <p14:tracePt t="72796" x="757238" y="4992688"/>
          <p14:tracePt t="72809" x="757238" y="5000625"/>
          <p14:tracePt t="72827" x="749300" y="5016500"/>
          <p14:tracePt t="72845" x="741363" y="5048250"/>
          <p14:tracePt t="72856" x="741363" y="5064125"/>
          <p14:tracePt t="72882" x="765175" y="5214938"/>
          <p14:tracePt t="72892" x="812800" y="5254625"/>
          <p14:tracePt t="72905" x="900113" y="5262563"/>
          <p14:tracePt t="72908" x="965200" y="5270500"/>
          <p14:tracePt t="72917" x="1068388" y="5270500"/>
          <p14:tracePt t="72936" x="1308100" y="5238750"/>
          <p14:tracePt t="72956" x="1968500" y="4760913"/>
          <p14:tracePt t="72967" x="2152650" y="4584700"/>
          <p14:tracePt t="72985" x="2495550" y="4233863"/>
          <p14:tracePt t="72987" x="2598738" y="4083050"/>
          <p14:tracePt t="72999" x="2678113" y="3914775"/>
          <p14:tracePt t="73012" x="2693988" y="3652838"/>
          <p14:tracePt t="73032" x="2693988" y="3373438"/>
          <p14:tracePt t="73043" x="2686050" y="3228975"/>
          <p14:tracePt t="73063" x="2670175" y="3157538"/>
          <p14:tracePt t="73074" x="2654300" y="3149600"/>
          <p14:tracePt t="73075" x="2654300" y="3133725"/>
          <p14:tracePt t="73097" x="2646363" y="3117850"/>
          <p14:tracePt t="73099" x="2638425" y="3086100"/>
          <p14:tracePt t="73110" x="2638425" y="3070225"/>
          <p14:tracePt t="73120" x="2630488" y="3070225"/>
          <p14:tracePt t="73122" x="2614613" y="3054350"/>
          <p14:tracePt t="73143" x="2551113" y="3038475"/>
          <p14:tracePt t="73151" x="2487613" y="3030538"/>
          <p14:tracePt t="73173" x="2200275" y="3006725"/>
          <p14:tracePt t="73182" x="2065338" y="2982913"/>
          <p14:tracePt t="73206" x="1770063" y="2927350"/>
          <p14:tracePt t="73214" x="1754188" y="2927350"/>
          <p14:tracePt t="73233" x="1746250" y="2919413"/>
          <p14:tracePt t="73261" x="1738313" y="2919413"/>
          <p14:tracePt t="73280" x="1738313" y="2935288"/>
          <p14:tracePt t="73283" x="1738313" y="2943225"/>
          <p14:tracePt t="73295" x="1730375" y="2967038"/>
          <p14:tracePt t="73308" x="1714500" y="3006725"/>
          <p14:tracePt t="73327" x="1690688" y="3038475"/>
          <p14:tracePt t="73345" x="1674813" y="3070225"/>
          <p14:tracePt t="73362" x="1658938" y="3149600"/>
          <p14:tracePt t="73371" x="1651000" y="3165475"/>
          <p14:tracePt t="73392" x="1651000" y="3262313"/>
          <p14:tracePt t="73400" x="1651000" y="3325813"/>
          <p14:tracePt t="73403" x="1641475" y="3373438"/>
          <p14:tracePt t="73420" x="1633538" y="3444875"/>
          <p14:tracePt t="73466" x="1633538" y="3452813"/>
          <p14:tracePt t="73485" x="1633538" y="3468688"/>
          <p14:tracePt t="73494" x="1641475" y="3484563"/>
          <p14:tracePt t="73513" x="1658938" y="3556000"/>
          <p14:tracePt t="73531" x="1706563" y="3660775"/>
          <p14:tracePt t="73543" x="1730375" y="3676650"/>
          <p14:tracePt t="73560" x="1778000" y="3724275"/>
          <p14:tracePt t="73578" x="1952625" y="3851275"/>
          <p14:tracePt t="73596" x="2065338" y="3971925"/>
          <p14:tracePt t="73606" x="2168525" y="4075113"/>
          <p14:tracePt t="73628" x="2463800" y="4330700"/>
          <p14:tracePt t="73635" x="2543175" y="4378325"/>
          <p14:tracePt t="73656" x="2693988" y="4418013"/>
          <p14:tracePt t="73677" x="2733675" y="4418013"/>
          <p14:tracePt t="73734" x="2725738" y="4425950"/>
          <p14:tracePt t="73750" x="2686050" y="4449763"/>
          <p14:tracePt t="73760" x="2670175" y="4457700"/>
          <p14:tracePt t="73779" x="2535238" y="4552950"/>
          <p14:tracePt t="73795" x="2400300" y="4592638"/>
          <p14:tracePt t="73812" x="2327275" y="4689475"/>
          <p14:tracePt t="73829" x="2247900" y="4768850"/>
          <p14:tracePt t="73840" x="2200275" y="4792663"/>
          <p14:tracePt t="73865" x="2144713" y="4824413"/>
          <p14:tracePt t="73874" x="2136775" y="4832350"/>
          <p14:tracePt t="73885" x="2128838" y="4832350"/>
          <p14:tracePt t="73931" x="2097088" y="4832350"/>
          <p14:tracePt t="73952" x="2000250" y="4840288"/>
          <p14:tracePt t="73954" x="1849438" y="4840288"/>
          <p14:tracePt t="73972" x="1570038" y="4872038"/>
          <p14:tracePt t="73999" x="1100138" y="4895850"/>
          <p14:tracePt t="74015" x="949325" y="4895850"/>
          <p14:tracePt t="74031" x="884238" y="4895850"/>
          <p14:tracePt t="74042" x="868363" y="4895850"/>
          <p14:tracePt t="74061" x="852488" y="4895850"/>
          <p14:tracePt t="74106" x="844550" y="4895850"/>
          <p14:tracePt t="74107" x="836613" y="4911725"/>
          <p14:tracePt t="74124" x="804863" y="4935538"/>
          <p14:tracePt t="74141" x="757238" y="5024438"/>
          <p14:tracePt t="74158" x="717550" y="5111750"/>
          <p14:tracePt t="74173" x="661988" y="5294313"/>
          <p14:tracePt t="74182" x="654050" y="5375275"/>
          <p14:tracePt t="74199" x="654050" y="5518150"/>
          <p14:tracePt t="74216" x="709613" y="5789613"/>
          <p14:tracePt t="74234" x="860425" y="6092825"/>
          <p14:tracePt t="74244" x="1068388" y="6267450"/>
          <p14:tracePt t="74261" x="1274763" y="6372225"/>
          <p14:tracePt t="74278" x="1498600" y="6396038"/>
          <p14:tracePt t="74297" x="1754188" y="6396038"/>
          <p14:tracePt t="74307" x="1817688" y="6396038"/>
          <p14:tracePt t="74324" x="1952625" y="6364288"/>
          <p14:tracePt t="74341" x="2128838" y="6307138"/>
          <p14:tracePt t="74363" x="2374900" y="6092825"/>
          <p14:tracePt t="74375" x="2432050" y="6069013"/>
          <p14:tracePt t="74390" x="2471738" y="5916613"/>
          <p14:tracePt t="74407" x="2471738" y="5789613"/>
          <p14:tracePt t="74424" x="2471738" y="5757863"/>
          <p14:tracePt t="74441" x="2432050" y="5741988"/>
          <p14:tracePt t="74448" x="2424113" y="5741988"/>
          <p14:tracePt t="74465" x="2392363" y="5741988"/>
          <p14:tracePt t="74479" x="2343150" y="5749925"/>
          <p14:tracePt t="74504" x="2319338" y="5789613"/>
          <p14:tracePt t="74513" x="2303463" y="5789613"/>
          <p14:tracePt t="74529" x="2303463" y="5797550"/>
          <p14:tracePt t="74592" x="2374900" y="5605463"/>
          <p14:tracePt t="74609" x="2559050" y="5199063"/>
          <p14:tracePt t="74627" x="2838450" y="4505325"/>
          <p14:tracePt t="74658" x="2901950" y="3827463"/>
          <p14:tracePt t="74659" x="2901950" y="3613150"/>
          <p14:tracePt t="74686" x="2886075" y="3244850"/>
          <p14:tracePt t="74700" x="2854325" y="3157538"/>
          <p14:tracePt t="74720" x="2767013" y="3046413"/>
          <p14:tracePt t="74727" x="2717800" y="3022600"/>
          <p14:tracePt t="74747" x="2670175" y="2974975"/>
          <p14:tracePt t="74762" x="2487613" y="2935288"/>
          <p14:tracePt t="74780" x="2392363" y="2927350"/>
          <p14:tracePt t="74797" x="2335213" y="2927350"/>
          <p14:tracePt t="74806" x="2311400" y="2927350"/>
          <p14:tracePt t="74824" x="2303463" y="2927350"/>
          <p14:tracePt t="74888" x="2303463" y="2967038"/>
          <p14:tracePt t="74908" x="2303463" y="3078163"/>
          <p14:tracePt t="74916" x="2303463" y="3094038"/>
          <p14:tracePt t="74932" x="2295525" y="3157538"/>
          <p14:tracePt t="74949" x="2295525" y="3181350"/>
          <p14:tracePt t="74966" x="2303463" y="3197225"/>
          <p14:tracePt t="74984" x="2311400" y="3205163"/>
          <p14:tracePt t="74995" x="2327275" y="3205163"/>
          <p14:tracePt t="75012" x="2327275" y="3189288"/>
          <p14:tracePt t="75027" x="2319338" y="3189288"/>
          <p14:tracePt t="75177" x="2366963" y="3173413"/>
          <p14:tracePt t="75186" x="2374900" y="3149600"/>
          <p14:tracePt t="75216" x="2343150" y="3109913"/>
          <p14:tracePt t="75230" x="2271713" y="3054350"/>
          <p14:tracePt t="75247" x="2049463" y="2982913"/>
          <p14:tracePt t="75263" x="1730375" y="2798763"/>
          <p14:tracePt t="75276" x="1498600" y="2790825"/>
          <p14:tracePt t="75293" x="1308100" y="2782888"/>
          <p14:tracePt t="75310" x="1195388" y="2767013"/>
          <p14:tracePt t="75328" x="1171575" y="2751138"/>
          <p14:tracePt t="75339" x="1163638" y="2727325"/>
          <p14:tracePt t="75355" x="1155700" y="2711450"/>
          <p14:tracePt t="75373" x="1155700" y="2687638"/>
          <p14:tracePt t="75390" x="1155700" y="2663825"/>
          <p14:tracePt t="75406" x="1155700" y="2655888"/>
          <p14:tracePt t="75423" x="1147763" y="2632075"/>
          <p14:tracePt t="75440" x="1147763" y="2608263"/>
          <p14:tracePt t="75448" x="1147763" y="2600325"/>
          <p14:tracePt t="75463" x="1155700" y="2592388"/>
          <p14:tracePt t="75495" x="1155700" y="2584450"/>
          <p14:tracePt t="75578" x="1155700" y="2600325"/>
          <p14:tracePt t="75593" x="1179513" y="2687638"/>
          <p14:tracePt t="75614" x="1308100" y="2927350"/>
          <p14:tracePt t="75623" x="1435100" y="3014663"/>
          <p14:tracePt t="75640" x="1698625" y="3086100"/>
          <p14:tracePt t="75657" x="1984375" y="3094038"/>
          <p14:tracePt t="75673" x="2271713" y="3101975"/>
          <p14:tracePt t="75690" x="2582863" y="3117850"/>
          <p14:tracePt t="75706" x="2989263" y="3117850"/>
          <p14:tracePt t="75736" x="3165475" y="3070225"/>
          <p14:tracePt t="75751" x="3197225" y="3014663"/>
          <p14:tracePt t="75759" x="3213100" y="3006725"/>
          <p14:tracePt t="75777" x="3221038" y="2967038"/>
          <p14:tracePt t="75794" x="3221038" y="2959100"/>
          <p14:tracePt t="75871" x="3221038" y="2974975"/>
          <p14:tracePt t="75893" x="3165475" y="3228975"/>
          <p14:tracePt t="75901" x="3149600" y="3389313"/>
          <p14:tracePt t="75917" x="3100388" y="3700463"/>
          <p14:tracePt t="75934" x="3084513" y="3819525"/>
          <p14:tracePt t="75958" x="3084513" y="3843338"/>
          <p14:tracePt t="76013" x="3100388" y="3732213"/>
          <p14:tracePt t="76033" x="3133725" y="3532188"/>
          <p14:tracePt t="76043" x="3149600" y="3317875"/>
          <p14:tracePt t="76061" x="3165475" y="3278188"/>
          <p14:tracePt t="76076" x="3173413" y="3244850"/>
          <p14:tracePt t="76093" x="3173413" y="3236913"/>
          <p14:tracePt t="76155" x="3173413" y="3294063"/>
          <p14:tracePt t="76174" x="3149600" y="3373438"/>
          <p14:tracePt t="76189" x="3133725" y="3476625"/>
          <p14:tracePt t="76198" x="3117850" y="3484563"/>
          <p14:tracePt t="76216" x="3100388" y="3500438"/>
          <p14:tracePt t="76240" x="3084513" y="3508375"/>
          <p14:tracePt t="76247" x="3084513" y="3500438"/>
          <p14:tracePt t="76263" x="3052763" y="3405188"/>
          <p14:tracePt t="76279" x="2957513" y="3165475"/>
          <p14:tracePt t="76296" x="2709863" y="2806700"/>
          <p14:tracePt t="76315" x="2535238" y="2743200"/>
          <p14:tracePt t="76325" x="2479675" y="2735263"/>
          <p14:tracePt t="76343" x="2447925" y="2727325"/>
          <p14:tracePt t="76357" x="2408238" y="2703513"/>
          <p14:tracePt t="76375" x="2392363" y="2695575"/>
          <p14:tracePt t="76391" x="2384425" y="2687638"/>
          <p14:tracePt t="76409" x="2384425" y="2679700"/>
          <p14:tracePt t="76439" x="2384425" y="2671763"/>
          <p14:tracePt t="76456" x="2384425" y="2632075"/>
          <p14:tracePt t="76465" x="2384425" y="2624138"/>
          <p14:tracePt t="76480" x="2384425" y="2600325"/>
          <p14:tracePt t="76497" x="2400300" y="2519363"/>
          <p14:tracePt t="76499" x="2400300" y="2495550"/>
          <p14:tracePt t="76515" x="2400300" y="2471738"/>
          <p14:tracePt t="76531" x="2374900" y="2455863"/>
          <p14:tracePt t="76542" x="2303463" y="2447925"/>
          <p14:tracePt t="76558" x="2112963" y="2439988"/>
          <p14:tracePt t="76580" x="1258888" y="2535238"/>
          <p14:tracePt t="76590" x="908050" y="2632075"/>
          <p14:tracePt t="76608" x="263525" y="2695575"/>
          <p14:tracePt t="76921" x="15875" y="2735263"/>
          <p14:tracePt t="76933" x="111125" y="2759075"/>
          <p14:tracePt t="76952" x="166688" y="2782888"/>
          <p14:tracePt t="76971" x="271463" y="2790825"/>
          <p14:tracePt t="76979" x="295275" y="2798763"/>
          <p14:tracePt t="76996" x="374650" y="2798763"/>
          <p14:tracePt t="77011" x="469900" y="2798763"/>
          <p14:tracePt t="77028" x="541338" y="2798763"/>
          <p14:tracePt t="77044" x="566738" y="2806700"/>
          <p14:tracePt t="77061" x="606425" y="2806700"/>
          <p14:tracePt t="77072" x="646113" y="2806700"/>
          <p14:tracePt t="77092" x="749300" y="2806700"/>
          <p14:tracePt t="77109" x="828675" y="2806700"/>
          <p14:tracePt t="77125" x="884238" y="2806700"/>
          <p14:tracePt t="77142" x="957263" y="2806700"/>
          <p14:tracePt t="77155" x="1044575" y="2814638"/>
          <p14:tracePt t="77175" x="1171575" y="2830513"/>
          <p14:tracePt t="77182" x="1195388" y="2830513"/>
          <p14:tracePt t="77199" x="1316038" y="2830513"/>
          <p14:tracePt t="77216" x="1482725" y="2830513"/>
          <p14:tracePt t="77232" x="1690688" y="2830513"/>
          <p14:tracePt t="77248" x="1881188" y="2830513"/>
          <p14:tracePt t="77264" x="2025650" y="2830513"/>
          <p14:tracePt t="77280" x="2136775" y="2830513"/>
          <p14:tracePt t="77292" x="2239963" y="2830513"/>
          <p14:tracePt t="77308" x="2374900" y="2830513"/>
          <p14:tracePt t="77325" x="2551113" y="2830513"/>
          <p14:tracePt t="77342" x="2741613" y="2830513"/>
          <p14:tracePt t="77359" x="2886075" y="2830513"/>
          <p14:tracePt t="77375" x="3005138" y="2822575"/>
          <p14:tracePt t="77391" x="3221038" y="2798763"/>
          <p14:tracePt t="77403" x="3332163" y="2782888"/>
          <p14:tracePt t="77424" x="3451225" y="2774950"/>
          <p14:tracePt t="77432" x="3467100" y="2767013"/>
          <p14:tracePt t="77449" x="3492500" y="2759075"/>
          <p14:tracePt t="77450" x="3532188" y="2751138"/>
          <p14:tracePt t="77468" x="3556000" y="2751138"/>
          <p14:tracePt t="77485" x="3571875" y="2751138"/>
          <p14:tracePt t="77502" x="3595688" y="2743200"/>
          <p14:tracePt t="77509" x="3603625" y="2743200"/>
          <p14:tracePt t="77527" x="3627438" y="2735263"/>
          <p14:tracePt t="77544" x="3643313" y="2735263"/>
          <p14:tracePt t="77560" x="3683000" y="2735263"/>
          <p14:tracePt t="77573" x="3714750" y="2735263"/>
          <p14:tracePt t="77591" x="3770313" y="2735263"/>
          <p14:tracePt t="77608" x="3867150" y="2735263"/>
          <p14:tracePt t="77625" x="3946525" y="2735263"/>
          <p14:tracePt t="77641" x="4097338" y="2751138"/>
          <p14:tracePt t="77662" x="4233863" y="2798763"/>
          <p14:tracePt t="77673" x="4281488" y="2806700"/>
          <p14:tracePt t="77675" x="4337050" y="2822575"/>
          <p14:tracePt t="77685" x="4344988" y="2838450"/>
          <p14:tracePt t="77700" x="4352925" y="2838450"/>
          <p14:tracePt t="77751" x="4352925" y="2846388"/>
          <p14:tracePt t="77768" x="4337050" y="2870200"/>
          <p14:tracePt t="77775" x="4321175" y="2886075"/>
          <p14:tracePt t="77793" x="4305300" y="2894013"/>
          <p14:tracePt t="77810" x="4289425" y="2901950"/>
          <p14:tracePt t="77826" x="4249738" y="2919413"/>
          <p14:tracePt t="77844" x="4217988" y="2919413"/>
          <p14:tracePt t="77855" x="4192588" y="2927350"/>
          <p14:tracePt t="77871" x="4144963" y="2935288"/>
          <p14:tracePt t="77888" x="4113213" y="2943225"/>
          <p14:tracePt t="77905" x="4097338" y="2943225"/>
          <p14:tracePt t="77921" x="4081463" y="2951163"/>
          <p14:tracePt t="77938" x="4057650" y="2951163"/>
          <p14:tracePt t="77955" x="4033838" y="2951163"/>
          <p14:tracePt t="77979" x="4010025" y="2951163"/>
          <p14:tracePt t="77998" x="3986213" y="2951163"/>
          <p14:tracePt t="78018" x="3954463" y="2951163"/>
          <p14:tracePt t="78019" x="3906838" y="2951163"/>
          <p14:tracePt t="78046" x="3738563" y="2951163"/>
          <p14:tracePt t="78063" x="3603625" y="2951163"/>
          <p14:tracePt t="78077" x="3484563" y="2951163"/>
          <p14:tracePt t="78089" x="3348038" y="2951163"/>
          <p14:tracePt t="78105" x="3197225" y="2951163"/>
          <p14:tracePt t="78121" x="3036888" y="2951163"/>
          <p14:tracePt t="78137" x="2870200" y="2951163"/>
          <p14:tracePt t="78138" x="2751138" y="2959100"/>
          <p14:tracePt t="78155" x="2582863" y="2959100"/>
          <p14:tracePt t="78173" x="2351088" y="2990850"/>
          <p14:tracePt t="78184" x="2208213" y="3006725"/>
          <p14:tracePt t="78208" x="1770063" y="3062288"/>
          <p14:tracePt t="78216" x="1682750" y="3086100"/>
          <p14:tracePt t="78232" x="1538288" y="3117850"/>
          <p14:tracePt t="78248" x="1466850" y="3141663"/>
          <p14:tracePt t="78250" x="1450975" y="3165475"/>
          <p14:tracePt t="78268" x="1435100" y="3197225"/>
          <p14:tracePt t="78276" x="1435100" y="3213100"/>
          <p14:tracePt t="78294" x="1419225" y="3278188"/>
          <p14:tracePt t="78309" x="1411288" y="3333750"/>
          <p14:tracePt t="78328" x="1411288" y="3389313"/>
          <p14:tracePt t="78338" x="1403350" y="3516313"/>
          <p14:tracePt t="78357" x="1403350" y="3571875"/>
          <p14:tracePt t="78374" x="1419225" y="3636963"/>
          <p14:tracePt t="78391" x="1427163" y="3700463"/>
          <p14:tracePt t="78408" x="1538288" y="3851275"/>
          <p14:tracePt t="78424" x="1674813" y="4051300"/>
          <p14:tracePt t="78441" x="1897063" y="4217988"/>
          <p14:tracePt t="78447" x="1920875" y="4257675"/>
          <p14:tracePt t="78464" x="2025650" y="4298950"/>
          <p14:tracePt t="78480" x="2120900" y="4298950"/>
          <p14:tracePt t="78497" x="2176463" y="4306888"/>
          <p14:tracePt t="78513" x="2255838" y="4306888"/>
          <p14:tracePt t="78515" x="2335213" y="4306888"/>
          <p14:tracePt t="78525" x="2416175" y="4291013"/>
          <p14:tracePt t="78543" x="2590800" y="4225925"/>
          <p14:tracePt t="78560" x="2767013" y="4051300"/>
          <p14:tracePt t="78578" x="2806700" y="3700463"/>
          <p14:tracePt t="78590" x="2806700" y="3579813"/>
          <p14:tracePt t="78607" x="2782888" y="3452813"/>
          <p14:tracePt t="78623" x="2759075" y="3405188"/>
          <p14:tracePt t="78641" x="2751138" y="3397250"/>
          <p14:tracePt t="78658" x="2741613" y="3397250"/>
          <p14:tracePt t="78667" x="2733675" y="3397250"/>
          <p14:tracePt t="78693" x="2717800" y="3421063"/>
          <p14:tracePt t="78703" x="2717800" y="3429000"/>
          <p14:tracePt t="78720" x="2709863" y="3468688"/>
          <p14:tracePt t="78737" x="2709863" y="3516313"/>
          <p14:tracePt t="78738" x="2709863" y="3571875"/>
          <p14:tracePt t="78762" x="2725738" y="3629025"/>
          <p14:tracePt t="78785" x="2774950" y="3660775"/>
          <p14:tracePt t="78792" x="2870200" y="3700463"/>
          <p14:tracePt t="78809" x="3092450" y="3716338"/>
          <p14:tracePt t="78810" x="3213100" y="3716338"/>
          <p14:tracePt t="78826" x="3371850" y="3724275"/>
          <p14:tracePt t="78842" x="3833813" y="3716338"/>
          <p14:tracePt t="78855" x="3954463" y="3684588"/>
          <p14:tracePt t="78873" x="4065588" y="3629025"/>
          <p14:tracePt t="78890" x="4065588" y="3621088"/>
          <p14:tracePt t="79324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277307-9291-4FD0-9632-031512ACA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Basics of phase-field brittle fracture model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99" name="Freihand 798">
                <a:extLst>
                  <a:ext uri="{FF2B5EF4-FFF2-40B4-BE49-F238E27FC236}">
                    <a16:creationId xmlns:a16="http://schemas.microsoft.com/office/drawing/2014/main" id="{156B6A59-6E1F-4042-BB3A-7DE7478FFD5B}"/>
                  </a:ext>
                </a:extLst>
              </p14:cNvPr>
              <p14:cNvContentPartPr/>
              <p14:nvPr/>
            </p14:nvContentPartPr>
            <p14:xfrm>
              <a:off x="5939706" y="1717897"/>
              <a:ext cx="2892640" cy="1083564"/>
            </p14:xfrm>
          </p:contentPart>
        </mc:Choice>
        <mc:Fallback xmlns="">
          <p:pic>
            <p:nvPicPr>
              <p:cNvPr id="799" name="Freihand 798">
                <a:extLst>
                  <a:ext uri="{FF2B5EF4-FFF2-40B4-BE49-F238E27FC236}">
                    <a16:creationId xmlns:a16="http://schemas.microsoft.com/office/drawing/2014/main" id="{156B6A59-6E1F-4042-BB3A-7DE7478FFD5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30706" y="1708897"/>
                <a:ext cx="2910280" cy="11012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75" name="Freihand 874">
                <a:extLst>
                  <a:ext uri="{FF2B5EF4-FFF2-40B4-BE49-F238E27FC236}">
                    <a16:creationId xmlns:a16="http://schemas.microsoft.com/office/drawing/2014/main" id="{F6E73632-5C08-41AA-881C-C00A3F50FF3A}"/>
                  </a:ext>
                </a:extLst>
              </p14:cNvPr>
              <p14:cNvContentPartPr/>
              <p14:nvPr/>
            </p14:nvContentPartPr>
            <p14:xfrm>
              <a:off x="9746926" y="4632034"/>
              <a:ext cx="360" cy="360"/>
            </p14:xfrm>
          </p:contentPart>
        </mc:Choice>
        <mc:Fallback xmlns="">
          <p:pic>
            <p:nvPicPr>
              <p:cNvPr id="875" name="Freihand 874">
                <a:extLst>
                  <a:ext uri="{FF2B5EF4-FFF2-40B4-BE49-F238E27FC236}">
                    <a16:creationId xmlns:a16="http://schemas.microsoft.com/office/drawing/2014/main" id="{F6E73632-5C08-41AA-881C-C00A3F50FF3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737926" y="462303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46" name="Freihand 945">
                <a:extLst>
                  <a:ext uri="{FF2B5EF4-FFF2-40B4-BE49-F238E27FC236}">
                    <a16:creationId xmlns:a16="http://schemas.microsoft.com/office/drawing/2014/main" id="{95633A2A-14F2-4407-BDC3-D9B05FF08BF6}"/>
                  </a:ext>
                </a:extLst>
              </p14:cNvPr>
              <p14:cNvContentPartPr/>
              <p14:nvPr/>
            </p14:nvContentPartPr>
            <p14:xfrm>
              <a:off x="-752258" y="4786155"/>
              <a:ext cx="360" cy="360"/>
            </p14:xfrm>
          </p:contentPart>
        </mc:Choice>
        <mc:Fallback xmlns="">
          <p:pic>
            <p:nvPicPr>
              <p:cNvPr id="946" name="Freihand 945">
                <a:extLst>
                  <a:ext uri="{FF2B5EF4-FFF2-40B4-BE49-F238E27FC236}">
                    <a16:creationId xmlns:a16="http://schemas.microsoft.com/office/drawing/2014/main" id="{95633A2A-14F2-4407-BDC3-D9B05FF08BF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761258" y="477715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86" name="Freihand 985">
                <a:extLst>
                  <a:ext uri="{FF2B5EF4-FFF2-40B4-BE49-F238E27FC236}">
                    <a16:creationId xmlns:a16="http://schemas.microsoft.com/office/drawing/2014/main" id="{4BAFF374-7A79-4FA3-9D58-42DA5C2BA91E}"/>
                  </a:ext>
                </a:extLst>
              </p14:cNvPr>
              <p14:cNvContentPartPr/>
              <p14:nvPr/>
            </p14:nvContentPartPr>
            <p14:xfrm>
              <a:off x="194240" y="1558618"/>
              <a:ext cx="4680720" cy="561240"/>
            </p14:xfrm>
          </p:contentPart>
        </mc:Choice>
        <mc:Fallback xmlns="">
          <p:pic>
            <p:nvPicPr>
              <p:cNvPr id="986" name="Freihand 985">
                <a:extLst>
                  <a:ext uri="{FF2B5EF4-FFF2-40B4-BE49-F238E27FC236}">
                    <a16:creationId xmlns:a16="http://schemas.microsoft.com/office/drawing/2014/main" id="{4BAFF374-7A79-4FA3-9D58-42DA5C2BA91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5240" y="1549618"/>
                <a:ext cx="4698360" cy="578880"/>
              </a:xfrm>
              <a:prstGeom prst="rect">
                <a:avLst/>
              </a:prstGeom>
            </p:spPr>
          </p:pic>
        </mc:Fallback>
      </mc:AlternateContent>
      <p:pic>
        <p:nvPicPr>
          <p:cNvPr id="314" name="Grafik 313">
            <a:extLst>
              <a:ext uri="{FF2B5EF4-FFF2-40B4-BE49-F238E27FC236}">
                <a16:creationId xmlns:a16="http://schemas.microsoft.com/office/drawing/2014/main" id="{C34510FC-A442-41B3-9EC3-0AE8ED6AD0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3866" y="2331631"/>
            <a:ext cx="5615810" cy="215413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94" name="Freihand 893">
                <a:extLst>
                  <a:ext uri="{FF2B5EF4-FFF2-40B4-BE49-F238E27FC236}">
                    <a16:creationId xmlns:a16="http://schemas.microsoft.com/office/drawing/2014/main" id="{930F7A9B-E392-4320-9551-CBF01AE212EE}"/>
                  </a:ext>
                </a:extLst>
              </p14:cNvPr>
              <p14:cNvContentPartPr/>
              <p14:nvPr/>
            </p14:nvContentPartPr>
            <p14:xfrm>
              <a:off x="251400" y="4751520"/>
              <a:ext cx="4908960" cy="1485360"/>
            </p14:xfrm>
          </p:contentPart>
        </mc:Choice>
        <mc:Fallback xmlns="">
          <p:pic>
            <p:nvPicPr>
              <p:cNvPr id="894" name="Freihand 893">
                <a:extLst>
                  <a:ext uri="{FF2B5EF4-FFF2-40B4-BE49-F238E27FC236}">
                    <a16:creationId xmlns:a16="http://schemas.microsoft.com/office/drawing/2014/main" id="{930F7A9B-E392-4320-9551-CBF01AE212E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42400" y="4742880"/>
                <a:ext cx="4926600" cy="150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95" name="Freihand 894">
                <a:extLst>
                  <a:ext uri="{FF2B5EF4-FFF2-40B4-BE49-F238E27FC236}">
                    <a16:creationId xmlns:a16="http://schemas.microsoft.com/office/drawing/2014/main" id="{C9D49A7B-39D6-4933-B009-8CAB6826C68E}"/>
                  </a:ext>
                </a:extLst>
              </p14:cNvPr>
              <p14:cNvContentPartPr/>
              <p14:nvPr/>
            </p14:nvContentPartPr>
            <p14:xfrm>
              <a:off x="5321880" y="3870240"/>
              <a:ext cx="14400" cy="213480"/>
            </p14:xfrm>
          </p:contentPart>
        </mc:Choice>
        <mc:Fallback xmlns="">
          <p:pic>
            <p:nvPicPr>
              <p:cNvPr id="895" name="Freihand 894">
                <a:extLst>
                  <a:ext uri="{FF2B5EF4-FFF2-40B4-BE49-F238E27FC236}">
                    <a16:creationId xmlns:a16="http://schemas.microsoft.com/office/drawing/2014/main" id="{C9D49A7B-39D6-4933-B009-8CAB6826C68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313240" y="3861600"/>
                <a:ext cx="3204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24" name="Freihand 1023">
                <a:extLst>
                  <a:ext uri="{FF2B5EF4-FFF2-40B4-BE49-F238E27FC236}">
                    <a16:creationId xmlns:a16="http://schemas.microsoft.com/office/drawing/2014/main" id="{CF1C6055-B6AA-4960-91DD-A6AB5AD6A038}"/>
                  </a:ext>
                </a:extLst>
              </p14:cNvPr>
              <p14:cNvContentPartPr/>
              <p14:nvPr/>
            </p14:nvContentPartPr>
            <p14:xfrm>
              <a:off x="5349600" y="4222320"/>
              <a:ext cx="19440" cy="109440"/>
            </p14:xfrm>
          </p:contentPart>
        </mc:Choice>
        <mc:Fallback xmlns="">
          <p:pic>
            <p:nvPicPr>
              <p:cNvPr id="1024" name="Freihand 1023">
                <a:extLst>
                  <a:ext uri="{FF2B5EF4-FFF2-40B4-BE49-F238E27FC236}">
                    <a16:creationId xmlns:a16="http://schemas.microsoft.com/office/drawing/2014/main" id="{CF1C6055-B6AA-4960-91DD-A6AB5AD6A03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340600" y="4213680"/>
                <a:ext cx="370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25" name="Freihand 1024">
                <a:extLst>
                  <a:ext uri="{FF2B5EF4-FFF2-40B4-BE49-F238E27FC236}">
                    <a16:creationId xmlns:a16="http://schemas.microsoft.com/office/drawing/2014/main" id="{1643D17C-F360-474B-AC4B-88E65D87274D}"/>
                  </a:ext>
                </a:extLst>
              </p14:cNvPr>
              <p14:cNvContentPartPr/>
              <p14:nvPr/>
            </p14:nvContentPartPr>
            <p14:xfrm>
              <a:off x="5356080" y="4558560"/>
              <a:ext cx="25560" cy="271080"/>
            </p14:xfrm>
          </p:contentPart>
        </mc:Choice>
        <mc:Fallback xmlns="">
          <p:pic>
            <p:nvPicPr>
              <p:cNvPr id="1025" name="Freihand 1024">
                <a:extLst>
                  <a:ext uri="{FF2B5EF4-FFF2-40B4-BE49-F238E27FC236}">
                    <a16:creationId xmlns:a16="http://schemas.microsoft.com/office/drawing/2014/main" id="{1643D17C-F360-474B-AC4B-88E65D87274D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347080" y="4549920"/>
                <a:ext cx="43200" cy="28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026" name="Freihand 1025">
                <a:extLst>
                  <a:ext uri="{FF2B5EF4-FFF2-40B4-BE49-F238E27FC236}">
                    <a16:creationId xmlns:a16="http://schemas.microsoft.com/office/drawing/2014/main" id="{6D7D34B1-268B-46A5-BB8B-94B7B4DB1E13}"/>
                  </a:ext>
                </a:extLst>
              </p14:cNvPr>
              <p14:cNvContentPartPr/>
              <p14:nvPr/>
            </p14:nvContentPartPr>
            <p14:xfrm>
              <a:off x="5358960" y="5051040"/>
              <a:ext cx="9360" cy="216360"/>
            </p14:xfrm>
          </p:contentPart>
        </mc:Choice>
        <mc:Fallback xmlns="">
          <p:pic>
            <p:nvPicPr>
              <p:cNvPr id="1026" name="Freihand 1025">
                <a:extLst>
                  <a:ext uri="{FF2B5EF4-FFF2-40B4-BE49-F238E27FC236}">
                    <a16:creationId xmlns:a16="http://schemas.microsoft.com/office/drawing/2014/main" id="{6D7D34B1-268B-46A5-BB8B-94B7B4DB1E1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350320" y="5042040"/>
                <a:ext cx="2700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027" name="Freihand 1026">
                <a:extLst>
                  <a:ext uri="{FF2B5EF4-FFF2-40B4-BE49-F238E27FC236}">
                    <a16:creationId xmlns:a16="http://schemas.microsoft.com/office/drawing/2014/main" id="{3A943A2E-C94A-4125-BBCD-7EFDBA3DD8C0}"/>
                  </a:ext>
                </a:extLst>
              </p14:cNvPr>
              <p14:cNvContentPartPr/>
              <p14:nvPr/>
            </p14:nvContentPartPr>
            <p14:xfrm>
              <a:off x="5357520" y="5418960"/>
              <a:ext cx="6840" cy="160920"/>
            </p14:xfrm>
          </p:contentPart>
        </mc:Choice>
        <mc:Fallback xmlns="">
          <p:pic>
            <p:nvPicPr>
              <p:cNvPr id="1027" name="Freihand 1026">
                <a:extLst>
                  <a:ext uri="{FF2B5EF4-FFF2-40B4-BE49-F238E27FC236}">
                    <a16:creationId xmlns:a16="http://schemas.microsoft.com/office/drawing/2014/main" id="{3A943A2E-C94A-4125-BBCD-7EFDBA3DD8C0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348880" y="5409960"/>
                <a:ext cx="24480" cy="17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028" name="Freihand 1027">
                <a:extLst>
                  <a:ext uri="{FF2B5EF4-FFF2-40B4-BE49-F238E27FC236}">
                    <a16:creationId xmlns:a16="http://schemas.microsoft.com/office/drawing/2014/main" id="{8B788670-12B1-4368-98ED-F6F781317030}"/>
                  </a:ext>
                </a:extLst>
              </p14:cNvPr>
              <p14:cNvContentPartPr/>
              <p14:nvPr/>
            </p14:nvContentPartPr>
            <p14:xfrm>
              <a:off x="5314680" y="5753400"/>
              <a:ext cx="25920" cy="228240"/>
            </p14:xfrm>
          </p:contentPart>
        </mc:Choice>
        <mc:Fallback xmlns="">
          <p:pic>
            <p:nvPicPr>
              <p:cNvPr id="1028" name="Freihand 1027">
                <a:extLst>
                  <a:ext uri="{FF2B5EF4-FFF2-40B4-BE49-F238E27FC236}">
                    <a16:creationId xmlns:a16="http://schemas.microsoft.com/office/drawing/2014/main" id="{8B788670-12B1-4368-98ED-F6F78131703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305680" y="5744760"/>
                <a:ext cx="4356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029" name="Freihand 1028">
                <a:extLst>
                  <a:ext uri="{FF2B5EF4-FFF2-40B4-BE49-F238E27FC236}">
                    <a16:creationId xmlns:a16="http://schemas.microsoft.com/office/drawing/2014/main" id="{619123C5-EBD1-49E0-B811-6A51A6D37D30}"/>
                  </a:ext>
                </a:extLst>
              </p14:cNvPr>
              <p14:cNvContentPartPr/>
              <p14:nvPr/>
            </p14:nvContentPartPr>
            <p14:xfrm>
              <a:off x="5319720" y="6121680"/>
              <a:ext cx="4680" cy="293040"/>
            </p14:xfrm>
          </p:contentPart>
        </mc:Choice>
        <mc:Fallback xmlns="">
          <p:pic>
            <p:nvPicPr>
              <p:cNvPr id="1029" name="Freihand 1028">
                <a:extLst>
                  <a:ext uri="{FF2B5EF4-FFF2-40B4-BE49-F238E27FC236}">
                    <a16:creationId xmlns:a16="http://schemas.microsoft.com/office/drawing/2014/main" id="{619123C5-EBD1-49E0-B811-6A51A6D37D3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310720" y="6112680"/>
                <a:ext cx="22320" cy="31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048" name="Freihand 1047">
                <a:extLst>
                  <a:ext uri="{FF2B5EF4-FFF2-40B4-BE49-F238E27FC236}">
                    <a16:creationId xmlns:a16="http://schemas.microsoft.com/office/drawing/2014/main" id="{B9BC405D-29A2-4291-B2A8-5F81BB4E557B}"/>
                  </a:ext>
                </a:extLst>
              </p14:cNvPr>
              <p14:cNvContentPartPr/>
              <p14:nvPr/>
            </p14:nvContentPartPr>
            <p14:xfrm>
              <a:off x="5749745" y="4056540"/>
              <a:ext cx="2972160" cy="2094120"/>
            </p14:xfrm>
          </p:contentPart>
        </mc:Choice>
        <mc:Fallback xmlns="">
          <p:pic>
            <p:nvPicPr>
              <p:cNvPr id="1048" name="Freihand 1047">
                <a:extLst>
                  <a:ext uri="{FF2B5EF4-FFF2-40B4-BE49-F238E27FC236}">
                    <a16:creationId xmlns:a16="http://schemas.microsoft.com/office/drawing/2014/main" id="{B9BC405D-29A2-4291-B2A8-5F81BB4E557B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740745" y="4047540"/>
                <a:ext cx="2989800" cy="21117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A78819A-1A25-41FC-9513-B5FB0F675D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02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68123">
        <p:fade/>
      </p:transition>
    </mc:Choice>
    <mc:Fallback>
      <p:transition advTm="681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06" x="5276850" y="4090988"/>
          <p14:tracePt t="821" x="5292725" y="4090988"/>
          <p14:tracePt t="836" x="5334000" y="4090988"/>
          <p14:tracePt t="851" x="5357813" y="4090988"/>
          <p14:tracePt t="875" x="5468938" y="4106863"/>
          <p14:tracePt t="884" x="5500688" y="4106863"/>
          <p14:tracePt t="903" x="5756275" y="4122738"/>
          <p14:tracePt t="916" x="5867400" y="4130675"/>
          <p14:tracePt t="936" x="6034088" y="4194175"/>
          <p14:tracePt t="952" x="6178550" y="4249738"/>
          <p14:tracePt t="972" x="6313488" y="4298950"/>
          <p14:tracePt t="979" x="6345238" y="4322763"/>
          <p14:tracePt t="993" x="6392863" y="4346575"/>
          <p14:tracePt t="1014" x="6418263" y="4370388"/>
          <p14:tracePt t="1026" x="6450013" y="4394200"/>
          <p14:tracePt t="1040" x="6465888" y="4402138"/>
          <p14:tracePt t="1104" x="6442075" y="4386263"/>
          <p14:tracePt t="1119" x="6369050" y="4291013"/>
          <p14:tracePt t="1137" x="6289675" y="4233863"/>
          <p14:tracePt t="1151" x="6281738" y="4225925"/>
          <p14:tracePt t="1152" x="6257925" y="4217988"/>
          <p14:tracePt t="1173" x="6178550" y="4194175"/>
          <p14:tracePt t="1181" x="6146800" y="4178300"/>
          <p14:tracePt t="1198" x="6034088" y="4122738"/>
          <p14:tracePt t="1217" x="5827713" y="3995738"/>
          <p14:tracePt t="1231" x="5803900" y="3979863"/>
          <p14:tracePt t="1243" x="5788025" y="3963988"/>
          <p14:tracePt t="1306" x="5795963" y="3971925"/>
          <p14:tracePt t="1325" x="5835650" y="3987800"/>
          <p14:tracePt t="1340" x="5883275" y="4011613"/>
          <p14:tracePt t="1350" x="5922963" y="4043363"/>
          <p14:tracePt t="1351" x="5962650" y="4059238"/>
          <p14:tracePt t="1368" x="6122988" y="4122738"/>
          <p14:tracePt t="1384" x="6281738" y="4170363"/>
          <p14:tracePt t="1402" x="6321425" y="4194175"/>
          <p14:tracePt t="1417" x="6345238" y="4202113"/>
          <p14:tracePt t="1436" x="6353175" y="4210050"/>
          <p14:tracePt t="1452" x="6369050" y="4210050"/>
          <p14:tracePt t="1474" x="6376988" y="4210050"/>
          <p14:tracePt t="1498" x="6392863" y="4210050"/>
          <p14:tracePt t="1510" x="6402388" y="4210050"/>
          <p14:tracePt t="1526" x="6426200" y="4210050"/>
          <p14:tracePt t="1545" x="6521450" y="4210050"/>
          <p14:tracePt t="1556" x="6537325" y="4210050"/>
          <p14:tracePt t="1572" x="6648450" y="4217988"/>
          <p14:tracePt t="1590" x="6751638" y="4249738"/>
          <p14:tracePt t="1603" x="6792913" y="4265613"/>
          <p14:tracePt t="1618" x="6808788" y="4273550"/>
          <p14:tracePt t="1634" x="6816725" y="4273550"/>
          <p14:tracePt t="1673" x="6808788" y="4273550"/>
          <p14:tracePt t="1682" x="6800850" y="4273550"/>
          <p14:tracePt t="1702" x="6792913" y="4273550"/>
          <p14:tracePt t="1717" x="6777038" y="4273550"/>
          <p14:tracePt t="1732" x="6711950" y="4257675"/>
          <p14:tracePt t="1745" x="6656388" y="4225925"/>
          <p14:tracePt t="1760" x="6608763" y="4217988"/>
          <p14:tracePt t="1775" x="6513513" y="4178300"/>
          <p14:tracePt t="1792" x="6465888" y="4154488"/>
          <p14:tracePt t="1808" x="6465888" y="4146550"/>
          <p14:tracePt t="1934" x="6473825" y="4146550"/>
          <p14:tracePt t="1950" x="6481763" y="4146550"/>
          <p14:tracePt t="1963" x="6481763" y="4154488"/>
          <p14:tracePt t="1996" x="6481763" y="4146550"/>
          <p14:tracePt t="2008" x="6353175" y="4011613"/>
          <p14:tracePt t="2029" x="5970588" y="3708400"/>
          <p14:tracePt t="2042" x="5453063" y="3460750"/>
          <p14:tracePt t="2057" x="4918075" y="3236913"/>
          <p14:tracePt t="2074" x="4608513" y="3181350"/>
          <p14:tracePt t="2089" x="4464050" y="3149600"/>
          <p14:tracePt t="2106" x="4432300" y="3133725"/>
          <p14:tracePt t="2118" x="4432300" y="3125788"/>
          <p14:tracePt t="2120" x="4424363" y="3125788"/>
          <p14:tracePt t="2136" x="4416425" y="3117850"/>
          <p14:tracePt t="2183" x="4352925" y="3117850"/>
          <p14:tracePt t="2203" x="4168775" y="3117850"/>
          <p14:tracePt t="2217" x="4105275" y="3117850"/>
          <p14:tracePt t="2233" x="3778250" y="3117850"/>
          <p14:tracePt t="2244" x="3706813" y="3117850"/>
          <p14:tracePt t="2260" x="3524250" y="3117850"/>
          <p14:tracePt t="2275" x="3395663" y="3117850"/>
          <p14:tracePt t="2294" x="3355975" y="3117850"/>
          <p14:tracePt t="2307" x="3340100" y="3117850"/>
          <p14:tracePt t="2379" x="3340100" y="3125788"/>
          <p14:tracePt t="2386" x="3340100" y="3133725"/>
          <p14:tracePt t="2402" x="3355975" y="3149600"/>
          <p14:tracePt t="2416" x="3387725" y="3157538"/>
          <p14:tracePt t="2433" x="3419475" y="3165475"/>
          <p14:tracePt t="2450" x="3427413" y="3165475"/>
          <p14:tracePt t="2470" x="3443288" y="3173413"/>
          <p14:tracePt t="2481" x="3443288" y="3189288"/>
          <p14:tracePt t="2498" x="3451225" y="3252788"/>
          <p14:tracePt t="2511" x="3451225" y="3262313"/>
          <p14:tracePt t="2512" x="3451225" y="3270250"/>
          <p14:tracePt t="2527" x="3451225" y="3286125"/>
          <p14:tracePt t="2620" x="3467100" y="3286125"/>
          <p14:tracePt t="2637" x="3492500" y="3286125"/>
          <p14:tracePt t="2652" x="3540125" y="3270250"/>
          <p14:tracePt t="2674" x="3571875" y="3236913"/>
          <p14:tracePt t="2686" x="3579813" y="3228975"/>
          <p14:tracePt t="2702" x="3579813" y="3221038"/>
          <p14:tracePt t="2717" x="3587750" y="3213100"/>
          <p14:tracePt t="2731" x="3587750" y="3205163"/>
          <p14:tracePt t="2762" x="3587750" y="3197225"/>
          <p14:tracePt t="2870" x="3587750" y="3205163"/>
          <p14:tracePt t="2885" x="3587750" y="3213100"/>
          <p14:tracePt t="2901" x="3587750" y="3221038"/>
          <p14:tracePt t="2919" x="3587750" y="3228975"/>
          <p14:tracePt t="2934" x="3595688" y="3236913"/>
          <p14:tracePt t="2953" x="3595688" y="3244850"/>
          <p14:tracePt t="3026" x="3595688" y="3228975"/>
          <p14:tracePt t="3042" x="3603625" y="3221038"/>
          <p14:tracePt t="3056" x="3611563" y="3221038"/>
          <p14:tracePt t="4601" x="3611563" y="3252788"/>
          <p14:tracePt t="4617" x="3611563" y="3302000"/>
          <p14:tracePt t="4634" x="3611563" y="3405188"/>
          <p14:tracePt t="4651" x="3603625" y="3595688"/>
          <p14:tracePt t="4668" x="3603625" y="3771900"/>
          <p14:tracePt t="4684" x="3603625" y="3914775"/>
          <p14:tracePt t="4700" x="3627438" y="4051300"/>
          <p14:tracePt t="4717" x="3659188" y="4114800"/>
          <p14:tracePt t="4734" x="3690938" y="4217988"/>
          <p14:tracePt t="4746" x="3730625" y="4265613"/>
          <p14:tracePt t="4771" x="3754438" y="4298950"/>
          <p14:tracePt t="4790" x="3778250" y="4306888"/>
          <p14:tracePt t="4808" x="3802063" y="4322763"/>
          <p14:tracePt t="4826" x="3810000" y="4322763"/>
          <p14:tracePt t="4841" x="3825875" y="4330700"/>
          <p14:tracePt t="4851" x="3833813" y="4330700"/>
          <p14:tracePt t="4873" x="3843338" y="4330700"/>
          <p14:tracePt t="4915" x="3851275" y="4314825"/>
          <p14:tracePt t="4932" x="3859213" y="4314825"/>
          <p14:tracePt t="4962" x="3867150" y="4314825"/>
          <p14:tracePt t="4984" x="3898900" y="4314825"/>
          <p14:tracePt t="4992" x="3946525" y="4322763"/>
          <p14:tracePt t="5021" x="4033838" y="4338638"/>
          <p14:tracePt t="5030" x="4089400" y="4346575"/>
          <p14:tracePt t="5032" x="4121150" y="4346575"/>
          <p14:tracePt t="5058" x="4249738" y="4362450"/>
          <p14:tracePt t="5074" x="4297363" y="4370388"/>
          <p14:tracePt t="5092" x="4321175" y="4370388"/>
          <p14:tracePt t="5102" x="4329113" y="4370388"/>
          <p14:tracePt t="5118" x="4337050" y="4354513"/>
          <p14:tracePt t="5134" x="4337050" y="4291013"/>
          <p14:tracePt t="5152" x="4329113" y="4257675"/>
          <p14:tracePt t="5165" x="4321175" y="4249738"/>
          <p14:tracePt t="5184" x="4321175" y="4241800"/>
          <p14:tracePt t="5219" x="4313238" y="4225925"/>
          <p14:tracePt t="5229" x="4297363" y="4202113"/>
          <p14:tracePt t="5252" x="4265613" y="4138613"/>
          <p14:tracePt t="5263" x="4257675" y="4130675"/>
          <p14:tracePt t="5264" x="4257675" y="4122738"/>
          <p14:tracePt t="5281" x="4241800" y="4106863"/>
          <p14:tracePt t="5297" x="4233863" y="4106863"/>
          <p14:tracePt t="5305" x="4225925" y="4098925"/>
          <p14:tracePt t="5323" x="4217988" y="4098925"/>
          <p14:tracePt t="5339" x="4210050" y="4098925"/>
          <p14:tracePt t="5356" x="4210050" y="4106863"/>
          <p14:tracePt t="5373" x="4200525" y="4106863"/>
          <p14:tracePt t="5400" x="4184650" y="4122738"/>
          <p14:tracePt t="5421" x="4176713" y="4138613"/>
          <p14:tracePt t="5430" x="4176713" y="4162425"/>
          <p14:tracePt t="5432" x="4168775" y="4162425"/>
          <p14:tracePt t="5450" x="4160838" y="4178300"/>
          <p14:tracePt t="5465" x="4160838" y="4202113"/>
          <p14:tracePt t="5482" x="4160838" y="4217988"/>
          <p14:tracePt t="5500" x="4176713" y="4241800"/>
          <p14:tracePt t="5508" x="4192588" y="4257675"/>
          <p14:tracePt t="5534" x="4273550" y="4298950"/>
          <p14:tracePt t="5541" x="4329113" y="4314825"/>
          <p14:tracePt t="5545" x="4360863" y="4314825"/>
          <p14:tracePt t="5565" x="4424363" y="4314825"/>
          <p14:tracePt t="5573" x="4440238" y="4314825"/>
          <p14:tracePt t="5588" x="4448175" y="4314825"/>
          <p14:tracePt t="5651" x="4448175" y="4306888"/>
          <p14:tracePt t="5666" x="4448175" y="4298950"/>
          <p14:tracePt t="5683" x="4440238" y="4281488"/>
          <p14:tracePt t="5700" x="4424363" y="4265613"/>
          <p14:tracePt t="5717" x="4384675" y="4241800"/>
          <p14:tracePt t="5738" x="4344988" y="4233863"/>
          <p14:tracePt t="5753" x="4297363" y="4233863"/>
          <p14:tracePt t="5763" x="4281488" y="4233863"/>
          <p14:tracePt t="5786" x="4217988" y="4233863"/>
          <p14:tracePt t="5811" x="4176713" y="4233863"/>
          <p14:tracePt t="5833" x="4176713" y="4241800"/>
          <p14:tracePt t="5872" x="4168775" y="4241800"/>
          <p14:tracePt t="5887" x="4168775" y="4249738"/>
          <p14:tracePt t="5965" x="4168775" y="4257675"/>
          <p14:tracePt t="5996" x="4160838" y="4265613"/>
          <p14:tracePt t="6014" x="4168775" y="4273550"/>
          <p14:tracePt t="6043" x="4176713" y="4273550"/>
          <p14:tracePt t="6105" x="4184650" y="4273550"/>
          <p14:tracePt t="6119" x="4184650" y="4249738"/>
          <p14:tracePt t="6120" x="4184650" y="4241800"/>
          <p14:tracePt t="6136" x="4184650" y="4202113"/>
          <p14:tracePt t="6153" x="4152900" y="4146550"/>
          <p14:tracePt t="6170" x="4144963" y="4130675"/>
          <p14:tracePt t="6180" x="4137025" y="4122738"/>
          <p14:tracePt t="6197" x="4129088" y="4122738"/>
          <p14:tracePt t="6231" x="4121150" y="4122738"/>
          <p14:tracePt t="6251" x="4113213" y="4122738"/>
          <p14:tracePt t="6260" x="4105275" y="4122738"/>
          <p14:tracePt t="6275" x="4097338" y="4122738"/>
          <p14:tracePt t="6290" x="4089400" y="4122738"/>
          <p14:tracePt t="6305" x="4073525" y="4122738"/>
          <p14:tracePt t="6321" x="4065588" y="4138613"/>
          <p14:tracePt t="6338" x="4057650" y="4146550"/>
          <p14:tracePt t="6353" x="4049713" y="4154488"/>
          <p14:tracePt t="6387" x="4041775" y="4170363"/>
          <p14:tracePt t="6405" x="4041775" y="4178300"/>
          <p14:tracePt t="6416" x="4049713" y="4202113"/>
          <p14:tracePt t="6433" x="4065588" y="4233863"/>
          <p14:tracePt t="6448" x="4097338" y="4249738"/>
          <p14:tracePt t="6470" x="4121150" y="4257675"/>
          <p14:tracePt t="6479" x="4137025" y="4257675"/>
          <p14:tracePt t="6480" x="4144963" y="4257675"/>
          <p14:tracePt t="6497" x="4152900" y="4257675"/>
          <p14:tracePt t="6514" x="4160838" y="4257675"/>
          <p14:tracePt t="6559" x="4160838" y="4249738"/>
          <p14:tracePt t="6560" x="4160838" y="4241800"/>
          <p14:tracePt t="6573" x="4160838" y="4233863"/>
          <p14:tracePt t="6588" x="4160838" y="4217988"/>
          <p14:tracePt t="6603" x="4160838" y="4210050"/>
          <p14:tracePt t="6619" x="4160838" y="4202113"/>
          <p14:tracePt t="6747" x="4160838" y="4210050"/>
          <p14:tracePt t="6763" x="4168775" y="4217988"/>
          <p14:tracePt t="6780" x="4192588" y="4241800"/>
          <p14:tracePt t="6797" x="4210050" y="4257675"/>
          <p14:tracePt t="6806" x="4217988" y="4273550"/>
          <p14:tracePt t="6823" x="4225925" y="4281488"/>
          <p14:tracePt t="6824" x="4241800" y="4281488"/>
          <p14:tracePt t="6853" x="4249738" y="4291013"/>
          <p14:tracePt t="6945" x="4249738" y="4281488"/>
          <p14:tracePt t="7044" x="4249738" y="4273550"/>
          <p14:tracePt t="7059" x="4241800" y="4273550"/>
          <p14:tracePt t="7232" x="4241800" y="4265613"/>
          <p14:tracePt t="7389" x="4233863" y="4273550"/>
          <p14:tracePt t="7399" x="4225925" y="4273550"/>
          <p14:tracePt t="7417" x="4200525" y="4281488"/>
          <p14:tracePt t="7449" x="4192588" y="4281488"/>
          <p14:tracePt t="7465" x="4184650" y="4281488"/>
          <p14:tracePt t="7530" x="4176713" y="4281488"/>
          <p14:tracePt t="7538" x="4176713" y="4291013"/>
          <p14:tracePt t="7561" x="4192588" y="4306888"/>
          <p14:tracePt t="7578" x="4200525" y="4306888"/>
          <p14:tracePt t="7586" x="4200525" y="4322763"/>
          <p14:tracePt t="7602" x="4200525" y="4330700"/>
          <p14:tracePt t="7619" x="4200525" y="4346575"/>
          <p14:tracePt t="7636" x="4200525" y="4362450"/>
          <p14:tracePt t="7652" x="4200525" y="4370388"/>
          <p14:tracePt t="7669" x="4200525" y="4378325"/>
          <p14:tracePt t="7681" x="4184650" y="4394200"/>
          <p14:tracePt t="7699" x="4184650" y="4402138"/>
          <p14:tracePt t="7716" x="4176713" y="4402138"/>
          <p14:tracePt t="7732" x="4168775" y="4402138"/>
          <p14:tracePt t="7748" x="4144963" y="4410075"/>
          <p14:tracePt t="7769" x="4113213" y="4410075"/>
          <p14:tracePt t="7785" x="4105275" y="4410075"/>
          <p14:tracePt t="7857" x="4105275" y="4402138"/>
          <p14:tracePt t="8169" x="4081463" y="4402138"/>
          <p14:tracePt t="8180" x="4073525" y="4402138"/>
          <p14:tracePt t="8201" x="4002088" y="4402138"/>
          <p14:tracePt t="8211" x="3978275" y="4402138"/>
          <p14:tracePt t="8236" x="3962400" y="4402138"/>
          <p14:tracePt t="8494" x="3962400" y="4394200"/>
          <p14:tracePt t="8515" x="3962400" y="4378325"/>
          <p14:tracePt t="8530" x="3962400" y="4354513"/>
          <p14:tracePt t="8547" x="3970338" y="4338638"/>
          <p14:tracePt t="8581" x="3970338" y="4322763"/>
          <p14:tracePt t="8712" x="3978275" y="4322763"/>
          <p14:tracePt t="8728" x="3986213" y="4314825"/>
          <p14:tracePt t="8745" x="4002088" y="4306888"/>
          <p14:tracePt t="8762" x="4017963" y="4298950"/>
          <p14:tracePt t="8779" x="4025900" y="4281488"/>
          <p14:tracePt t="8795" x="4057650" y="4265613"/>
          <p14:tracePt t="8814" x="4081463" y="4233863"/>
          <p14:tracePt t="8821" x="4089400" y="4217988"/>
          <p14:tracePt t="8837" x="4105275" y="4130675"/>
          <p14:tracePt t="8854" x="4105275" y="4003675"/>
          <p14:tracePt t="8871" x="4089400" y="3922713"/>
          <p14:tracePt t="8887" x="4057650" y="3883025"/>
          <p14:tracePt t="8889" x="4041775" y="3867150"/>
          <p14:tracePt t="8898" x="4033838" y="3859213"/>
          <p14:tracePt t="8919" x="4010025" y="3851275"/>
          <p14:tracePt t="8930" x="4002088" y="3851275"/>
          <p14:tracePt t="8947" x="3986213" y="3851275"/>
          <p14:tracePt t="8966" x="3978275" y="3851275"/>
          <p14:tracePt t="8995" x="3970338" y="3859213"/>
          <p14:tracePt t="9011" x="3962400" y="3875088"/>
          <p14:tracePt t="9028" x="3962400" y="3906838"/>
          <p14:tracePt t="9045" x="3962400" y="3930650"/>
          <p14:tracePt t="9062" x="3970338" y="4003675"/>
          <p14:tracePt t="9078" x="3978275" y="4027488"/>
          <p14:tracePt t="9094" x="3994150" y="4067175"/>
          <p14:tracePt t="9101" x="4002088" y="4090988"/>
          <p14:tracePt t="9121" x="4033838" y="4194175"/>
          <p14:tracePt t="9136" x="4057650" y="4225925"/>
          <p14:tracePt t="9153" x="4089400" y="4273550"/>
          <p14:tracePt t="9169" x="4097338" y="4298950"/>
          <p14:tracePt t="9180" x="4160838" y="4306888"/>
          <p14:tracePt t="9202" x="4176713" y="4306888"/>
          <p14:tracePt t="9211" x="4184650" y="4306888"/>
          <p14:tracePt t="9246" x="4192588" y="4306888"/>
          <p14:tracePt t="9263" x="4192588" y="4291013"/>
          <p14:tracePt t="9280" x="4210050" y="4241800"/>
          <p14:tracePt t="9302" x="4210050" y="4210050"/>
          <p14:tracePt t="9311" x="4210050" y="4202113"/>
          <p14:tracePt t="9312" x="4210050" y="4194175"/>
          <p14:tracePt t="9465" x="4225925" y="4138613"/>
          <p14:tracePt t="9480" x="4281488" y="3956050"/>
          <p14:tracePt t="9501" x="4416425" y="3676650"/>
          <p14:tracePt t="9511" x="4584700" y="3524250"/>
          <p14:tracePt t="9512" x="4751388" y="3357563"/>
          <p14:tracePt t="9528" x="4926013" y="3205163"/>
          <p14:tracePt t="9544" x="5102225" y="3141663"/>
          <p14:tracePt t="9561" x="5221288" y="3086100"/>
          <p14:tracePt t="9578" x="5334000" y="2990850"/>
          <p14:tracePt t="9586" x="5405438" y="2901950"/>
          <p14:tracePt t="9604" x="5524500" y="2751138"/>
          <p14:tracePt t="9620" x="5619750" y="2592388"/>
          <p14:tracePt t="9638" x="5748338" y="2479675"/>
          <p14:tracePt t="9659" x="5867400" y="2408238"/>
          <p14:tracePt t="9667" x="5915025" y="2384425"/>
          <p14:tracePt t="9683" x="6002338" y="2336800"/>
          <p14:tracePt t="9701" x="6107113" y="2312988"/>
          <p14:tracePt t="9712" x="6218238" y="2297113"/>
          <p14:tracePt t="9729" x="6242050" y="2289175"/>
          <p14:tracePt t="9744" x="6265863" y="2273300"/>
          <p14:tracePt t="9763" x="6281738" y="2257425"/>
          <p14:tracePt t="9781" x="6281738" y="2241550"/>
          <p14:tracePt t="9792" x="6281738" y="2233613"/>
          <p14:tracePt t="9818" x="6305550" y="2184400"/>
          <p14:tracePt t="9837" x="6313488" y="2160588"/>
          <p14:tracePt t="9854" x="6329363" y="2144713"/>
          <p14:tracePt t="9858" x="6337300" y="2136775"/>
          <p14:tracePt t="9874" x="6345238" y="2120900"/>
          <p14:tracePt t="9890" x="6361113" y="2105025"/>
          <p14:tracePt t="9898" x="6369050" y="2081213"/>
          <p14:tracePt t="9917" x="6384925" y="2057400"/>
          <p14:tracePt t="9933" x="6392863" y="2033588"/>
          <p14:tracePt t="9951" x="6392863" y="2017713"/>
          <p14:tracePt t="10073" x="6402388" y="2025650"/>
          <p14:tracePt t="10088" x="6434138" y="2025650"/>
          <p14:tracePt t="10103" x="6545263" y="2025650"/>
          <p14:tracePt t="10121" x="6769100" y="2033588"/>
          <p14:tracePt t="10136" x="7038975" y="2033588"/>
          <p14:tracePt t="10152" x="7262813" y="2025650"/>
          <p14:tracePt t="10170" x="7302500" y="2025650"/>
          <p14:tracePt t="10179" x="7310438" y="2025650"/>
          <p14:tracePt t="10228" x="7326313" y="2025650"/>
          <p14:tracePt t="10244" x="7334250" y="2033588"/>
          <p14:tracePt t="10261" x="7358063" y="2041525"/>
          <p14:tracePt t="10278" x="7389813" y="2041525"/>
          <p14:tracePt t="10296" x="7421563" y="2041525"/>
          <p14:tracePt t="10317" x="7429500" y="2041525"/>
          <p14:tracePt t="10369" x="7413625" y="2057400"/>
          <p14:tracePt t="10385" x="7310438" y="2128838"/>
          <p14:tracePt t="10401" x="7031038" y="2320925"/>
          <p14:tracePt t="10417" x="6497638" y="2551113"/>
          <p14:tracePt t="10437" x="5843588" y="2854325"/>
          <p14:tracePt t="10446" x="5651500" y="2982913"/>
          <p14:tracePt t="10448" x="5453063" y="3046413"/>
          <p14:tracePt t="10465" x="5300663" y="3133725"/>
          <p14:tracePt t="10480" x="5165725" y="3157538"/>
          <p14:tracePt t="10498" x="5133975" y="3173413"/>
          <p14:tracePt t="10513" x="5110163" y="3213100"/>
          <p14:tracePt t="10530" x="5086350" y="3252788"/>
          <p14:tracePt t="10546" x="5054600" y="3397250"/>
          <p14:tracePt t="10563" x="5006975" y="3476625"/>
          <p14:tracePt t="10570" x="4886325" y="3605213"/>
          <p14:tracePt t="10586" x="4495800" y="4035425"/>
          <p14:tracePt t="10602" x="4097338" y="4433888"/>
          <p14:tracePt t="10619" x="3762375" y="4697413"/>
          <p14:tracePt t="10635" x="3659188" y="4729163"/>
          <p14:tracePt t="10648" x="3635375" y="4729163"/>
          <p14:tracePt t="10666" x="3627438" y="4729163"/>
          <p14:tracePt t="10746" x="3619500" y="4705350"/>
          <p14:tracePt t="10767" x="3587750" y="4673600"/>
          <p14:tracePt t="10777" x="3571875" y="4665663"/>
          <p14:tracePt t="10793" x="3556000" y="4657725"/>
          <p14:tracePt t="10853" x="3556000" y="4649788"/>
          <p14:tracePt t="10868" x="3587750" y="4616450"/>
          <p14:tracePt t="10891" x="3786188" y="4481513"/>
          <p14:tracePt t="10899" x="3867150" y="4386263"/>
          <p14:tracePt t="10915" x="4200525" y="4249738"/>
          <p14:tracePt t="10933" x="4479925" y="4051300"/>
          <p14:tracePt t="10951" x="4559300" y="3971925"/>
          <p14:tracePt t="10962" x="4567238" y="3963988"/>
          <p14:tracePt t="11009" x="4543425" y="3979863"/>
          <p14:tracePt t="11027" x="4519613" y="3995738"/>
          <p14:tracePt t="11050" x="4495800" y="4027488"/>
          <p14:tracePt t="11063" x="4487863" y="4035425"/>
          <p14:tracePt t="11090" x="4440238" y="4059238"/>
          <p14:tracePt t="11110" x="4432300" y="4075113"/>
          <p14:tracePt t="11135" x="4424363" y="4075113"/>
          <p14:tracePt t="11186" x="4432300" y="4075113"/>
          <p14:tracePt t="11196" x="4432300" y="4059238"/>
          <p14:tracePt t="11214" x="4440238" y="4043363"/>
          <p14:tracePt t="11233" x="4440238" y="4027488"/>
          <p14:tracePt t="11266" x="4440238" y="4019550"/>
          <p14:tracePt t="11340" x="4424363" y="4011613"/>
          <p14:tracePt t="11385" x="4416425" y="4011613"/>
          <p14:tracePt t="11402" x="4408488" y="4011613"/>
          <p14:tracePt t="11420" x="4384675" y="4027488"/>
          <p14:tracePt t="11424" x="4376738" y="4035425"/>
          <p14:tracePt t="11433" x="4368800" y="4043363"/>
          <p14:tracePt t="11453" x="4344988" y="4067175"/>
          <p14:tracePt t="11463" x="4337050" y="4083050"/>
          <p14:tracePt t="11485" x="4329113" y="4083050"/>
          <p14:tracePt t="13887" x="4321175" y="4083050"/>
          <p14:tracePt t="13900" x="4257675" y="4083050"/>
          <p14:tracePt t="13917" x="4210050" y="4098925"/>
          <p14:tracePt t="13930" x="4113213" y="4122738"/>
          <p14:tracePt t="13947" x="3986213" y="4138613"/>
          <p14:tracePt t="13962" x="3954463" y="4138613"/>
          <p14:tracePt t="13978" x="3946525" y="4146550"/>
          <p14:tracePt t="13997" x="3938588" y="4146550"/>
          <p14:tracePt t="14010" x="3930650" y="4146550"/>
          <p14:tracePt t="14027" x="3914775" y="4146550"/>
          <p14:tracePt t="14042" x="3883025" y="4146550"/>
          <p14:tracePt t="14059" x="3802063" y="4146550"/>
          <p14:tracePt t="14076" x="3690938" y="4146550"/>
          <p14:tracePt t="14091" x="3595688" y="4146550"/>
          <p14:tracePt t="14114" x="3563938" y="4154488"/>
          <p14:tracePt t="14123" x="3548063" y="4154488"/>
          <p14:tracePt t="14133" x="3532188" y="4154488"/>
          <p14:tracePt t="14150" x="3492500" y="4154488"/>
          <p14:tracePt t="14152" x="3451225" y="4154488"/>
          <p14:tracePt t="14167" x="3395663" y="4146550"/>
          <p14:tracePt t="14170" x="3300413" y="4146550"/>
          <p14:tracePt t="14184" x="3197225" y="4146550"/>
          <p14:tracePt t="14201" x="2725738" y="4146550"/>
          <p14:tracePt t="14216" x="2447925" y="4114800"/>
          <p14:tracePt t="14227" x="2366963" y="4106863"/>
          <p14:tracePt t="14243" x="2263775" y="4106863"/>
          <p14:tracePt t="14261" x="2216150" y="4106863"/>
          <p14:tracePt t="14277" x="2208213" y="4106863"/>
          <p14:tracePt t="14327" x="2184400" y="4106863"/>
          <p14:tracePt t="14328" x="2176463" y="4106863"/>
          <p14:tracePt t="14361" x="2000250" y="4162425"/>
          <p14:tracePt t="14391" x="1778000" y="4233863"/>
          <p14:tracePt t="14422" x="1706563" y="4241800"/>
          <p14:tracePt t="14449" x="1698625" y="4249738"/>
          <p14:tracePt t="14465" x="1698625" y="4257675"/>
          <p14:tracePt t="14493" x="1698625" y="4281488"/>
          <p14:tracePt t="14509" x="1698625" y="4298950"/>
          <p14:tracePt t="14528" x="1698625" y="4306888"/>
          <p14:tracePt t="14560" x="1706563" y="4322763"/>
          <p14:tracePt t="14577" x="1714500" y="4330700"/>
          <p14:tracePt t="14593" x="1722438" y="4346575"/>
          <p14:tracePt t="14604" x="1738313" y="4354513"/>
          <p14:tracePt t="14630" x="1762125" y="4386263"/>
          <p14:tracePt t="14632" x="1778000" y="4394200"/>
          <p14:tracePt t="14649" x="1809750" y="4402138"/>
          <p14:tracePt t="14665" x="1825625" y="4410075"/>
          <p14:tracePt t="14683" x="1841500" y="4410075"/>
          <p14:tracePt t="14729" x="1849438" y="4410075"/>
          <p14:tracePt t="14938" x="1857375" y="4394200"/>
          <p14:tracePt t="14963" x="1873250" y="4354513"/>
          <p14:tracePt t="14978" x="1897063" y="4291013"/>
          <p14:tracePt t="14997" x="1936750" y="4154488"/>
          <p14:tracePt t="15009" x="1992313" y="4043363"/>
          <p14:tracePt t="15031" x="2025650" y="3948113"/>
          <p14:tracePt t="15040" x="2057400" y="3922713"/>
          <p14:tracePt t="15057" x="2073275" y="3914775"/>
          <p14:tracePt t="15072" x="2081213" y="3898900"/>
          <p14:tracePt t="15089" x="2089150" y="3898900"/>
          <p14:tracePt t="15105" x="2097088" y="3883025"/>
          <p14:tracePt t="15125" x="2112963" y="3875088"/>
          <p14:tracePt t="15135" x="2120900" y="3867150"/>
          <p14:tracePt t="15137" x="2120900" y="3859213"/>
          <p14:tracePt t="15157" x="2128838" y="3851275"/>
          <p14:tracePt t="15171" x="2136775" y="3843338"/>
          <p14:tracePt t="15185" x="2144713" y="3835400"/>
          <p14:tracePt t="15308" x="2136775" y="3835400"/>
          <p14:tracePt t="15325" x="2120900" y="3843338"/>
          <p14:tracePt t="15343" x="2089150" y="3843338"/>
          <p14:tracePt t="15344" x="2073275" y="3851275"/>
          <p14:tracePt t="15354" x="2049463" y="3859213"/>
          <p14:tracePt t="15379" x="2017713" y="3867150"/>
          <p14:tracePt t="15388" x="2008188" y="3867150"/>
          <p14:tracePt t="15406" x="2000250" y="3875088"/>
          <p14:tracePt t="15423" x="1992313" y="3883025"/>
          <p14:tracePt t="15429" x="1984375" y="3883025"/>
          <p14:tracePt t="15446" x="1968500" y="3906838"/>
          <p14:tracePt t="15463" x="1936750" y="3948113"/>
          <p14:tracePt t="15479" x="1817688" y="4043363"/>
          <p14:tracePt t="15496" x="1785938" y="4075113"/>
          <p14:tracePt t="15515" x="1754188" y="4106863"/>
          <p14:tracePt t="15525" x="1754188" y="4122738"/>
          <p14:tracePt t="15545" x="1746250" y="4194175"/>
          <p14:tracePt t="15556" x="1746250" y="4249738"/>
          <p14:tracePt t="15575" x="1801813" y="4449763"/>
          <p14:tracePt t="15592" x="1825625" y="4489450"/>
          <p14:tracePt t="15609" x="1841500" y="4505325"/>
          <p14:tracePt t="15626" x="1865313" y="4505325"/>
          <p14:tracePt t="15633" x="1881188" y="4505325"/>
          <p14:tracePt t="15656" x="1944688" y="4465638"/>
          <p14:tracePt t="15672" x="2073275" y="4386263"/>
          <p14:tracePt t="15700" x="2176463" y="4178300"/>
          <p14:tracePt t="15714" x="2200275" y="4067175"/>
          <p14:tracePt t="15732" x="2200275" y="4003675"/>
          <p14:tracePt t="15745" x="2200275" y="3979863"/>
          <p14:tracePt t="15763" x="2176463" y="3956050"/>
          <p14:tracePt t="15779" x="2144713" y="3930650"/>
          <p14:tracePt t="15790" x="2128838" y="3922713"/>
          <p14:tracePt t="15809" x="2097088" y="3914775"/>
          <p14:tracePt t="15838" x="2089150" y="3914775"/>
          <p14:tracePt t="15856" x="2041525" y="3938588"/>
          <p14:tracePt t="15872" x="2033588" y="3963988"/>
          <p14:tracePt t="15889" x="2025650" y="3979863"/>
          <p14:tracePt t="15905" x="2025650" y="4011613"/>
          <p14:tracePt t="15921" x="2033588" y="4035425"/>
          <p14:tracePt t="15933" x="2041525" y="4035425"/>
          <p14:tracePt t="15936" x="2049463" y="4043363"/>
          <p14:tracePt t="15953" x="2057400" y="4051300"/>
          <p14:tracePt t="15961" x="2065338" y="4059238"/>
          <p14:tracePt t="15977" x="2073275" y="4059238"/>
          <p14:tracePt t="16003" x="2105025" y="4067175"/>
          <p14:tracePt t="16011" x="2136775" y="4067175"/>
          <p14:tracePt t="16027" x="2263775" y="4067175"/>
          <p14:tracePt t="16043" x="2400300" y="4067175"/>
          <p14:tracePt t="16059" x="2519363" y="4067175"/>
          <p14:tracePt t="16074" x="2709863" y="4067175"/>
          <p14:tracePt t="16091" x="2822575" y="4059238"/>
          <p14:tracePt t="16108" x="2997200" y="4051300"/>
          <p14:tracePt t="16125" x="3157538" y="4043363"/>
          <p14:tracePt t="16133" x="3228975" y="4035425"/>
          <p14:tracePt t="16159" x="3443288" y="3963988"/>
          <p14:tracePt t="16180" x="3484563" y="3922713"/>
          <p14:tracePt t="16195" x="3508375" y="3883025"/>
          <p14:tracePt t="16218" x="3532188" y="3843338"/>
          <p14:tracePt t="16245" x="3540125" y="3835400"/>
          <p14:tracePt t="16260" x="3540125" y="3827463"/>
          <p14:tracePt t="16276" x="3540125" y="3819525"/>
          <p14:tracePt t="16292" x="3548063" y="3827463"/>
          <p14:tracePt t="16321" x="3540125" y="3827463"/>
          <p14:tracePt t="16337" x="3532188" y="3827463"/>
          <p14:tracePt t="16360" x="3524250" y="3819525"/>
          <p14:tracePt t="16389" x="3516313" y="3819525"/>
          <p14:tracePt t="16405" x="3500438" y="3811588"/>
          <p14:tracePt t="16422" x="3492500" y="3811588"/>
          <p14:tracePt t="16442" x="3484563" y="3811588"/>
          <p14:tracePt t="16452" x="3476625" y="3811588"/>
          <p14:tracePt t="16467" x="3467100" y="3811588"/>
          <p14:tracePt t="16481" x="3451225" y="3811588"/>
          <p14:tracePt t="16496" x="3427413" y="3811588"/>
          <p14:tracePt t="16508" x="3419475" y="3819525"/>
          <p14:tracePt t="16524" x="3387725" y="3827463"/>
          <p14:tracePt t="16541" x="3340100" y="3835400"/>
          <p14:tracePt t="16563" x="3308350" y="3835400"/>
          <p14:tracePt t="16623" x="3308350" y="3819525"/>
          <p14:tracePt t="16638" x="3308350" y="3803650"/>
          <p14:tracePt t="16652" x="3300413" y="3779838"/>
          <p14:tracePt t="16666" x="3300413" y="3771900"/>
          <p14:tracePt t="16696" x="3292475" y="3771900"/>
          <p14:tracePt t="16715" x="3292475" y="3763963"/>
          <p14:tracePt t="16731" x="3284538" y="3756025"/>
          <p14:tracePt t="16746" x="3276600" y="3748088"/>
          <p14:tracePt t="16762" x="3268663" y="3748088"/>
          <p14:tracePt t="16764" x="3260725" y="3748088"/>
          <p14:tracePt t="16836" x="3260725" y="3740150"/>
          <p14:tracePt t="16951" x="3260725" y="3756025"/>
          <p14:tracePt t="16952" x="3260725" y="3763963"/>
          <p14:tracePt t="16966" x="3260725" y="3779838"/>
          <p14:tracePt t="16982" x="3260725" y="3851275"/>
          <p14:tracePt t="16984" x="3260725" y="3867150"/>
          <p14:tracePt t="17013" x="3260725" y="3963988"/>
          <p14:tracePt t="17028" x="3260725" y="4003675"/>
          <p14:tracePt t="17043" x="3260725" y="4027488"/>
          <p14:tracePt t="17058" x="3260725" y="4043363"/>
          <p14:tracePt t="17075" x="3260725" y="4051300"/>
          <p14:tracePt t="17090" x="3260725" y="4059238"/>
          <p14:tracePt t="17108" x="3244850" y="4083050"/>
          <p14:tracePt t="17124" x="3197225" y="4114800"/>
          <p14:tracePt t="17141" x="3157538" y="4146550"/>
          <p14:tracePt t="17150" x="3149600" y="4154488"/>
          <p14:tracePt t="17176" x="3109913" y="4186238"/>
          <p14:tracePt t="17187" x="3100388" y="4186238"/>
          <p14:tracePt t="17195" x="3100388" y="4194175"/>
          <p14:tracePt t="17218" x="3100388" y="4210050"/>
          <p14:tracePt t="17246" x="3100388" y="4217988"/>
          <p14:tracePt t="17306" x="3117850" y="4217988"/>
          <p14:tracePt t="17324" x="3133725" y="4210050"/>
          <p14:tracePt t="17345" x="3149600" y="4210050"/>
          <p14:tracePt t="17354" x="3157538" y="4217988"/>
          <p14:tracePt t="17371" x="3165475" y="4217988"/>
          <p14:tracePt t="17387" x="3181350" y="4233863"/>
          <p14:tracePt t="17510" x="3189288" y="4233863"/>
          <p14:tracePt t="17526" x="3228975" y="4233863"/>
          <p14:tracePt t="17540" x="3244850" y="4225925"/>
          <p14:tracePt t="17558" x="3260725" y="4225925"/>
          <p14:tracePt t="17574" x="3284538" y="4225925"/>
          <p14:tracePt t="17576" x="3292475" y="4225925"/>
          <p14:tracePt t="17586" x="3308350" y="4225925"/>
          <p14:tracePt t="17603" x="3332163" y="4225925"/>
          <p14:tracePt t="17620" x="3435350" y="4225925"/>
          <p14:tracePt t="17636" x="3476625" y="4225925"/>
          <p14:tracePt t="17654" x="3563938" y="4225925"/>
          <p14:tracePt t="17656" x="3587750" y="4217988"/>
          <p14:tracePt t="17685" x="3659188" y="4202113"/>
          <p14:tracePt t="17701" x="3667125" y="4194175"/>
          <p14:tracePt t="17809" x="3659188" y="4186238"/>
          <p14:tracePt t="17902" x="3690938" y="4186238"/>
          <p14:tracePt t="17916" x="3722688" y="4186238"/>
          <p14:tracePt t="17933" x="3810000" y="4186238"/>
          <p14:tracePt t="17949" x="3851275" y="4186238"/>
          <p14:tracePt t="17964" x="3867150" y="4186238"/>
          <p14:tracePt t="18104" x="3859213" y="4194175"/>
          <p14:tracePt t="18122" x="3851275" y="4194175"/>
          <p14:tracePt t="18139" x="3843338" y="4202113"/>
          <p14:tracePt t="18155" x="3833813" y="4202113"/>
          <p14:tracePt t="18178" x="3833813" y="4217988"/>
          <p14:tracePt t="18233" x="3825875" y="4225925"/>
          <p14:tracePt t="18247" x="3825875" y="4233863"/>
          <p14:tracePt t="18277" x="3825875" y="4241800"/>
          <p14:tracePt t="18292" x="3825875" y="4249738"/>
          <p14:tracePt t="18385" x="3843338" y="4233863"/>
          <p14:tracePt t="18402" x="3867150" y="4194175"/>
          <p14:tracePt t="18421" x="3890963" y="4138613"/>
          <p14:tracePt t="18437" x="3890963" y="4130675"/>
          <p14:tracePt t="18446" x="3890963" y="4106863"/>
          <p14:tracePt t="18462" x="3906838" y="4090988"/>
          <p14:tracePt t="18480" x="3914775" y="4067175"/>
          <p14:tracePt t="18497" x="3930650" y="4043363"/>
          <p14:tracePt t="18513" x="3946525" y="4027488"/>
          <p14:tracePt t="18540" x="3970338" y="4003675"/>
          <p14:tracePt t="18555" x="3970338" y="3995738"/>
          <p14:tracePt t="18556" x="3986213" y="3979863"/>
          <p14:tracePt t="18574" x="4002088" y="3963988"/>
          <p14:tracePt t="18590" x="4033838" y="3922713"/>
          <p14:tracePt t="18592" x="4049713" y="3914775"/>
          <p14:tracePt t="18603" x="4073525" y="3898900"/>
          <p14:tracePt t="18624" x="4105275" y="3859213"/>
          <p14:tracePt t="18634" x="4113213" y="3851275"/>
          <p14:tracePt t="18651" x="4121150" y="3851275"/>
          <p14:tracePt t="18667" x="4121150" y="3843338"/>
          <p14:tracePt t="18697" x="4129088" y="3843338"/>
          <p14:tracePt t="18808" x="4137025" y="3875088"/>
          <p14:tracePt t="18828" x="4144963" y="3971925"/>
          <p14:tracePt t="18839" x="4152900" y="4019550"/>
          <p14:tracePt t="18857" x="4152900" y="4043363"/>
          <p14:tracePt t="18874" x="4160838" y="4051300"/>
          <p14:tracePt t="18886" x="4160838" y="4059238"/>
          <p14:tracePt t="18910" x="4160838" y="4083050"/>
          <p14:tracePt t="18919" x="4160838" y="4170363"/>
          <p14:tracePt t="18931" x="4160838" y="4265613"/>
          <p14:tracePt t="18947" x="4168775" y="4457700"/>
          <p14:tracePt t="18963" x="4168775" y="4481513"/>
          <p14:tracePt t="19405" x="4176713" y="4481513"/>
          <p14:tracePt t="19417" x="4184650" y="4481513"/>
          <p14:tracePt t="19436" x="4200525" y="4465638"/>
          <p14:tracePt t="19453" x="4217988" y="4441825"/>
          <p14:tracePt t="19461" x="4217988" y="4418013"/>
          <p14:tracePt t="19478" x="4225925" y="4410075"/>
          <p14:tracePt t="19480" x="4225925" y="4386263"/>
          <p14:tracePt t="19496" x="4225925" y="4346575"/>
          <p14:tracePt t="19514" x="4225925" y="4306888"/>
          <p14:tracePt t="19524" x="4225925" y="4298950"/>
          <p14:tracePt t="19542" x="4225925" y="4273550"/>
          <p14:tracePt t="19606" x="4217988" y="4273550"/>
          <p14:tracePt t="19608" x="4217988" y="4265613"/>
          <p14:tracePt t="19618" x="4200525" y="4265613"/>
          <p14:tracePt t="19638" x="4184650" y="4249738"/>
          <p14:tracePt t="19639" x="4176713" y="4233863"/>
          <p14:tracePt t="19655" x="4113213" y="4202113"/>
          <p14:tracePt t="19673" x="3962400" y="4170363"/>
          <p14:tracePt t="19681" x="3946525" y="4162425"/>
          <p14:tracePt t="19696" x="3898900" y="4130675"/>
          <p14:tracePt t="19713" x="3883025" y="4122738"/>
          <p14:tracePt t="20057" x="3875088" y="4106863"/>
          <p14:tracePt t="20072" x="3851275" y="4067175"/>
          <p14:tracePt t="20089" x="3786188" y="4035425"/>
          <p14:tracePt t="20109" x="3556000" y="3995738"/>
          <p14:tracePt t="20118" x="3484563" y="3987800"/>
          <p14:tracePt t="20136" x="3419475" y="3987800"/>
          <p14:tracePt t="20152" x="3411538" y="3987800"/>
          <p14:tracePt t="20168" x="3403600" y="3995738"/>
          <p14:tracePt t="20185" x="3395663" y="4011613"/>
          <p14:tracePt t="20202" x="3395663" y="4035425"/>
          <p14:tracePt t="20220" x="3387725" y="4051300"/>
          <p14:tracePt t="20252" x="3403600" y="4106863"/>
          <p14:tracePt t="20279" x="3435350" y="4186238"/>
          <p14:tracePt t="20281" x="3459163" y="4210050"/>
          <p14:tracePt t="20295" x="3492500" y="4249738"/>
          <p14:tracePt t="20304" x="3508375" y="4257675"/>
          <p14:tracePt t="20326" x="3548063" y="4273550"/>
          <p14:tracePt t="20336" x="3635375" y="4291013"/>
          <p14:tracePt t="20352" x="3746500" y="4306888"/>
          <p14:tracePt t="20373" x="3906838" y="4306888"/>
          <p14:tracePt t="20389" x="3954463" y="4273550"/>
          <p14:tracePt t="20405" x="3970338" y="4154488"/>
          <p14:tracePt t="20422" x="3970338" y="4114800"/>
          <p14:tracePt t="20430" x="3962400" y="4090988"/>
          <p14:tracePt t="20432" x="3954463" y="4067175"/>
          <p14:tracePt t="20449" x="3922713" y="4043363"/>
          <p14:tracePt t="20466" x="3906838" y="4027488"/>
          <p14:tracePt t="20525" x="3906838" y="4043363"/>
          <p14:tracePt t="20540" x="3898900" y="4059238"/>
          <p14:tracePt t="20556" x="3898900" y="4098925"/>
          <p14:tracePt t="20573" x="3898900" y="4114800"/>
          <p14:tracePt t="20588" x="3914775" y="4130675"/>
          <p14:tracePt t="20611" x="4017963" y="4138613"/>
          <p14:tracePt t="20621" x="4073525" y="4138613"/>
          <p14:tracePt t="20637" x="4144963" y="4130675"/>
          <p14:tracePt t="20648" x="4144963" y="4122738"/>
          <p14:tracePt t="20669" x="4144963" y="4114800"/>
          <p14:tracePt t="20762" x="4144963" y="4106863"/>
          <p14:tracePt t="20776" x="4137025" y="4106863"/>
          <p14:tracePt t="20805" x="4129088" y="4106863"/>
          <p14:tracePt t="20900" x="4121150" y="4114800"/>
          <p14:tracePt t="20925" x="4097338" y="4122738"/>
          <p14:tracePt t="20934" x="4097338" y="4130675"/>
          <p14:tracePt t="20952" x="4073525" y="4130675"/>
          <p14:tracePt t="20968" x="4057650" y="4130675"/>
          <p14:tracePt t="20977" x="4049713" y="4138613"/>
          <p14:tracePt t="20991" x="4041775" y="4138613"/>
          <p14:tracePt t="21012" x="4033838" y="4138613"/>
          <p14:tracePt t="21028" x="4025900" y="4146550"/>
          <p14:tracePt t="21044" x="4025900" y="4154488"/>
          <p14:tracePt t="21055" x="4017963" y="4154488"/>
          <p14:tracePt t="22139" x="3986213" y="4154488"/>
          <p14:tracePt t="22141" x="3890963" y="4154488"/>
          <p14:tracePt t="22151" x="3770313" y="4154488"/>
          <p14:tracePt t="22167" x="3403600" y="4154488"/>
          <p14:tracePt t="22182" x="2862263" y="4170363"/>
          <p14:tracePt t="22203" x="2255838" y="4170363"/>
          <p14:tracePt t="22204" x="1992313" y="4170363"/>
          <p14:tracePt t="22230" x="1490663" y="4178300"/>
          <p14:tracePt t="22244" x="1371600" y="4186238"/>
          <p14:tracePt t="22264" x="1331913" y="4194175"/>
          <p14:tracePt t="22280" x="1316038" y="4194175"/>
          <p14:tracePt t="22295" x="1300163" y="4194175"/>
          <p14:tracePt t="22310" x="1292225" y="4194175"/>
          <p14:tracePt t="22325" x="1274763" y="4194175"/>
          <p14:tracePt t="22335" x="1266825" y="4186238"/>
          <p14:tracePt t="22356" x="1250950" y="4186238"/>
          <p14:tracePt t="22372" x="1219200" y="4186238"/>
          <p14:tracePt t="22387" x="1195388" y="4186238"/>
          <p14:tracePt t="22404" x="1147763" y="4186238"/>
          <p14:tracePt t="22420" x="1068388" y="4186238"/>
          <p14:tracePt t="22437" x="989013" y="4186238"/>
          <p14:tracePt t="22451" x="981075" y="4186238"/>
          <p14:tracePt t="22467" x="965200" y="4194175"/>
          <p14:tracePt t="22483" x="957263" y="4194175"/>
          <p14:tracePt t="22514" x="949325" y="4194175"/>
          <p14:tracePt t="22527" x="933450" y="4202113"/>
          <p14:tracePt t="22543" x="933450" y="4210050"/>
          <p14:tracePt t="22760" x="1131888" y="4194175"/>
          <p14:tracePt t="22776" x="1714500" y="4194175"/>
          <p14:tracePt t="22792" x="2559050" y="4178300"/>
          <p14:tracePt t="22809" x="3595688" y="4178300"/>
          <p14:tracePt t="22825" x="4519613" y="4178300"/>
          <p14:tracePt t="22835" x="5189538" y="4186238"/>
          <p14:tracePt t="22853" x="5524500" y="4202113"/>
          <p14:tracePt t="22868" x="5978525" y="4217988"/>
          <p14:tracePt t="22887" x="6202363" y="4225925"/>
          <p14:tracePt t="22888" x="6305550" y="4225925"/>
          <p14:tracePt t="22902" x="6426200" y="4233863"/>
          <p14:tracePt t="22918" x="6489700" y="4241800"/>
          <p14:tracePt t="22935" x="6529388" y="4241800"/>
          <p14:tracePt t="22952" x="6545263" y="4241800"/>
          <p14:tracePt t="22973" x="6553200" y="4241800"/>
          <p14:tracePt t="22982" x="6569075" y="4241800"/>
          <p14:tracePt t="22999" x="6592888" y="4241800"/>
          <p14:tracePt t="23017" x="6624638" y="4241800"/>
          <p14:tracePt t="23039" x="6735763" y="4241800"/>
          <p14:tracePt t="23055" x="6904038" y="4241800"/>
          <p14:tracePt t="23073" x="7167563" y="4241800"/>
          <p14:tracePt t="23091" x="7358063" y="4241800"/>
          <p14:tracePt t="23107" x="7429500" y="4233863"/>
          <p14:tracePt t="23108" x="7485063" y="4225925"/>
          <p14:tracePt t="23117" x="7502525" y="4217988"/>
          <p14:tracePt t="23135" x="7518400" y="4217988"/>
          <p14:tracePt t="23152" x="7573963" y="4217988"/>
          <p14:tracePt t="23175" x="7740650" y="4217988"/>
          <p14:tracePt t="23187" x="7796213" y="4217988"/>
          <p14:tracePt t="23191" x="7859713" y="4217988"/>
          <p14:tracePt t="23201" x="7900988" y="4217988"/>
          <p14:tracePt t="23220" x="7996238" y="4210050"/>
          <p14:tracePt t="23250" x="8035925" y="4194175"/>
          <p14:tracePt t="23259" x="8051800" y="4186238"/>
          <p14:tracePt t="23281" x="8059738" y="4170363"/>
          <p14:tracePt t="23296" x="8059738" y="4154488"/>
          <p14:tracePt t="23304" x="8067675" y="4146550"/>
          <p14:tracePt t="23373" x="8051800" y="4146550"/>
          <p14:tracePt t="23388" x="8043863" y="4162425"/>
          <p14:tracePt t="23404" x="8043863" y="4170363"/>
          <p14:tracePt t="23421" x="8043863" y="4202113"/>
          <p14:tracePt t="23436" x="8067675" y="4225925"/>
          <p14:tracePt t="23453" x="8107363" y="4257675"/>
          <p14:tracePt t="23464" x="8123238" y="4257675"/>
          <p14:tracePt t="23484" x="8186738" y="4265613"/>
          <p14:tracePt t="23516" x="8194675" y="4265613"/>
          <p14:tracePt t="23544" x="8194675" y="4257675"/>
          <p14:tracePt t="23571" x="8202613" y="4249738"/>
          <p14:tracePt t="23588" x="8218488" y="4241800"/>
          <p14:tracePt t="23607" x="8226425" y="4241800"/>
          <p14:tracePt t="23619" x="8226425" y="4233863"/>
          <p14:tracePt t="23621" x="8235950" y="4225925"/>
          <p14:tracePt t="23654" x="8251825" y="4210050"/>
          <p14:tracePt t="23670" x="8259763" y="4202113"/>
          <p14:tracePt t="23687" x="8275638" y="4202113"/>
          <p14:tracePt t="23703" x="8291513" y="4202113"/>
          <p14:tracePt t="23713" x="8299450" y="4202113"/>
          <p14:tracePt t="23736" x="8355013" y="4194175"/>
          <p14:tracePt t="23743" x="8362950" y="4194175"/>
          <p14:tracePt t="23758" x="8410575" y="4186238"/>
          <p14:tracePt t="23775" x="8450263" y="4186238"/>
          <p14:tracePt t="23792" x="8513763" y="4178300"/>
          <p14:tracePt t="23809" x="8585200" y="4178300"/>
          <p14:tracePt t="23825" x="8610600" y="4178300"/>
          <p14:tracePt t="23841" x="8610600" y="4162425"/>
          <p14:tracePt t="23917" x="8610600" y="4154488"/>
          <p14:tracePt t="23933" x="8610600" y="4138613"/>
          <p14:tracePt t="23953" x="8610600" y="4130675"/>
          <p14:tracePt t="23963" x="8610600" y="4122738"/>
          <p14:tracePt t="23986" x="8610600" y="4098925"/>
          <p14:tracePt t="23996" x="8610600" y="4083050"/>
          <p14:tracePt t="24013" x="8610600" y="4067175"/>
          <p14:tracePt t="24040" x="8610600" y="4059238"/>
          <p14:tracePt t="24102" x="8618538" y="4083050"/>
          <p14:tracePt t="24122" x="8618538" y="4154488"/>
          <p14:tracePt t="24132" x="8618538" y="4217988"/>
          <p14:tracePt t="24149" x="8618538" y="4265613"/>
          <p14:tracePt t="24166" x="8618538" y="4330700"/>
          <p14:tracePt t="24182" x="8618538" y="4338638"/>
          <p14:tracePt t="24965" x="8618538" y="4346575"/>
          <p14:tracePt t="25014" x="8610600" y="4354513"/>
          <p14:tracePt t="25032" x="8610600" y="4362450"/>
          <p14:tracePt t="25048" x="8602663" y="4378325"/>
          <p14:tracePt t="25055" x="8602663" y="4386263"/>
          <p14:tracePt t="25071" x="8577263" y="4410075"/>
          <p14:tracePt t="25087" x="8561388" y="4433888"/>
          <p14:tracePt t="25104" x="8513763" y="4457700"/>
          <p14:tracePt t="25121" x="8482013" y="4465638"/>
          <p14:tracePt t="25138" x="8450263" y="4481513"/>
          <p14:tracePt t="25154" x="8434388" y="4489450"/>
          <p14:tracePt t="25164" x="8418513" y="4497388"/>
          <p14:tracePt t="25181" x="8347075" y="4529138"/>
          <p14:tracePt t="25198" x="8307388" y="4537075"/>
          <p14:tracePt t="25218" x="8275638" y="4537075"/>
          <p14:tracePt t="25228" x="8251825" y="4545013"/>
          <p14:tracePt t="25244" x="8226425" y="4545013"/>
          <p14:tracePt t="25265" x="8162925" y="4560888"/>
          <p14:tracePt t="25281" x="8131175" y="4576763"/>
          <p14:tracePt t="25300" x="8099425" y="4592638"/>
          <p14:tracePt t="25415" x="8091488" y="4600575"/>
          <p14:tracePt t="25434" x="8083550" y="4600575"/>
          <p14:tracePt t="25447" x="8067675" y="4600575"/>
          <p14:tracePt t="25467" x="8051800" y="4584700"/>
          <p14:tracePt t="25653" x="7924800" y="4608513"/>
          <p14:tracePt t="25665" x="7885113" y="4616450"/>
          <p14:tracePt t="25683" x="7869238" y="4624388"/>
          <p14:tracePt t="25705" x="7827963" y="4633913"/>
          <p14:tracePt t="25714" x="7812088" y="4641850"/>
          <p14:tracePt t="25716" x="7804150" y="4649788"/>
          <p14:tracePt t="25735" x="7780338" y="4681538"/>
          <p14:tracePt t="25743" x="7772400" y="4681538"/>
          <p14:tracePt t="25763" x="7764463" y="4681538"/>
          <p14:tracePt t="25764" x="7756525" y="4689475"/>
          <p14:tracePt t="25781" x="7677150" y="4689475"/>
          <p14:tracePt t="25789" x="7653338" y="4689475"/>
          <p14:tracePt t="25808" x="7597775" y="4689475"/>
          <p14:tracePt t="25827" x="7493000" y="4689475"/>
          <p14:tracePt t="25828" x="7445375" y="4689475"/>
          <p14:tracePt t="25836" x="7366000" y="4689475"/>
          <p14:tracePt t="25855" x="7302500" y="4689475"/>
          <p14:tracePt t="25872" x="6983413" y="4689475"/>
          <p14:tracePt t="25883" x="6727825" y="4673600"/>
          <p14:tracePt t="25904" x="6481763" y="4665663"/>
          <p14:tracePt t="25915" x="6321425" y="4641850"/>
          <p14:tracePt t="25917" x="6162675" y="4633913"/>
          <p14:tracePt t="25934" x="5724525" y="4568825"/>
          <p14:tracePt t="25953" x="5373688" y="4529138"/>
          <p14:tracePt t="25963" x="5165725" y="4489450"/>
          <p14:tracePt t="25964" x="5070475" y="4457700"/>
          <p14:tracePt t="25986" x="4783138" y="4425950"/>
          <p14:tracePt t="25994" x="4687888" y="4425950"/>
          <p14:tracePt t="26014" x="4527550" y="4425950"/>
          <p14:tracePt t="26023" x="4511675" y="4425950"/>
          <p14:tracePt t="26048" x="4479925" y="4425950"/>
          <p14:tracePt t="26055" x="4471988" y="4425950"/>
          <p14:tracePt t="26120" x="4471988" y="4418013"/>
          <p14:tracePt t="26140" x="4464050" y="4394200"/>
          <p14:tracePt t="26169" x="4464050" y="4378325"/>
          <p14:tracePt t="26172" x="4464050" y="4354513"/>
          <p14:tracePt t="26202" x="4464050" y="4257675"/>
          <p14:tracePt t="26211" x="4471988" y="4194175"/>
          <p14:tracePt t="26213" x="4479925" y="4146550"/>
          <p14:tracePt t="26237" x="4503738" y="3987800"/>
          <p14:tracePt t="26249" x="4503738" y="3963988"/>
          <p14:tracePt t="26262" x="4511675" y="3922713"/>
          <p14:tracePt t="26281" x="4535488" y="3883025"/>
          <p14:tracePt t="26284" x="4551363" y="3867150"/>
          <p14:tracePt t="26307" x="4576763" y="3851275"/>
          <p14:tracePt t="26311" x="4592638" y="3843338"/>
          <p14:tracePt t="26321" x="4608513" y="3843338"/>
          <p14:tracePt t="26338" x="4648200" y="3835400"/>
          <p14:tracePt t="26355" x="4679950" y="3835400"/>
          <p14:tracePt t="26356" x="4703763" y="3835400"/>
          <p14:tracePt t="26366" x="4735513" y="3835400"/>
          <p14:tracePt t="26384" x="4806950" y="3819525"/>
          <p14:tracePt t="26401" x="4886325" y="3763963"/>
          <p14:tracePt t="26418" x="5022850" y="3652838"/>
          <p14:tracePt t="26430" x="5157788" y="3587750"/>
          <p14:tracePt t="26454" x="5181600" y="3492500"/>
          <p14:tracePt t="26463" x="5181600" y="3484563"/>
          <p14:tracePt t="26481" x="5189538" y="3460750"/>
          <p14:tracePt t="26498" x="5189538" y="3373438"/>
          <p14:tracePt t="26515" x="5189538" y="3278188"/>
          <p14:tracePt t="26516" x="5189538" y="3270250"/>
          <p14:tracePt t="26546" x="5189538" y="3262313"/>
          <p14:tracePt t="26623" x="5197475" y="3262313"/>
          <p14:tracePt t="26639" x="5221288" y="3270250"/>
          <p14:tracePt t="26652" x="5260975" y="3294063"/>
          <p14:tracePt t="26664" x="5276850" y="3309938"/>
          <p14:tracePt t="26681" x="5310188" y="3325813"/>
          <p14:tracePt t="26699" x="5326063" y="3333750"/>
          <p14:tracePt t="26717" x="5334000" y="3333750"/>
          <p14:tracePt t="26754" x="5334000" y="3349625"/>
          <p14:tracePt t="26764" x="5334000" y="3365500"/>
          <p14:tracePt t="26780" x="5334000" y="3381375"/>
          <p14:tracePt t="26853" x="5334000" y="3389313"/>
          <p14:tracePt t="26868" x="5334000" y="3413125"/>
          <p14:tracePt t="26885" x="5334000" y="3421063"/>
          <p14:tracePt t="26951" x="5334000" y="3452813"/>
          <p14:tracePt t="26966" x="5334000" y="3484563"/>
          <p14:tracePt t="26984" x="5341938" y="3500438"/>
          <p14:tracePt t="27000" x="5349875" y="3508375"/>
          <p14:tracePt t="28309" x="5341938" y="3508375"/>
          <p14:tracePt t="28322" x="5334000" y="3492500"/>
          <p14:tracePt t="28324" x="5276850" y="3492500"/>
          <p14:tracePt t="28342" x="5086350" y="3468688"/>
          <p14:tracePt t="28358" x="4910138" y="3468688"/>
          <p14:tracePt t="28372" x="4711700" y="3468688"/>
          <p14:tracePt t="28387" x="4551363" y="3460750"/>
          <p14:tracePt t="28399" x="4535488" y="3452813"/>
          <p14:tracePt t="28415" x="4519613" y="3452813"/>
          <p14:tracePt t="28480" x="4511675" y="3452813"/>
          <p14:tracePt t="28496" x="4503738" y="3452813"/>
          <p14:tracePt t="28512" x="4495800" y="3444875"/>
          <p14:tracePt t="28528" x="4495800" y="3429000"/>
          <p14:tracePt t="28546" x="4487863" y="3413125"/>
          <p14:tracePt t="28562" x="4471988" y="3389313"/>
          <p14:tracePt t="28580" x="4432300" y="3365500"/>
          <p14:tracePt t="28587" x="4384675" y="3341688"/>
          <p14:tracePt t="28607" x="4321175" y="3325813"/>
          <p14:tracePt t="28623" x="4257675" y="3302000"/>
          <p14:tracePt t="28633" x="4217988" y="3278188"/>
          <p14:tracePt t="28652" x="4057650" y="3236913"/>
          <p14:tracePt t="28668" x="4002088" y="3228975"/>
          <p14:tracePt t="28681" x="3970338" y="3228975"/>
          <p14:tracePt t="28700" x="3922713" y="3228975"/>
          <p14:tracePt t="28711" x="3883025" y="3228975"/>
          <p14:tracePt t="28729" x="3794125" y="3221038"/>
          <p14:tracePt t="28749" x="3714750" y="3213100"/>
          <p14:tracePt t="28760" x="3675063" y="3213100"/>
          <p14:tracePt t="28779" x="3627438" y="3213100"/>
          <p14:tracePt t="28798" x="3611563" y="3205163"/>
          <p14:tracePt t="28804" x="3603625" y="3205163"/>
          <p14:tracePt t="28821" x="3587750" y="3205163"/>
          <p14:tracePt t="28842" x="3548063" y="3197225"/>
          <p14:tracePt t="28860" x="3435350" y="3181350"/>
          <p14:tracePt t="28885" x="3332163" y="3181350"/>
          <p14:tracePt t="28902" x="3252788" y="3181350"/>
          <p14:tracePt t="28915" x="3165475" y="3181350"/>
          <p14:tracePt t="28933" x="3100388" y="3181350"/>
          <p14:tracePt t="28948" x="3084513" y="3181350"/>
          <p14:tracePt t="28997" x="3084513" y="3197225"/>
          <p14:tracePt t="29015" x="3076575" y="3213100"/>
          <p14:tracePt t="29027" x="3068638" y="3228975"/>
          <p14:tracePt t="29048" x="3068638" y="3262313"/>
          <p14:tracePt t="29057" x="3068638" y="3270250"/>
          <p14:tracePt t="29078" x="3076575" y="3309938"/>
          <p14:tracePt t="29087" x="3076575" y="3317875"/>
          <p14:tracePt t="29103" x="3100388" y="3349625"/>
          <p14:tracePt t="29122" x="3125788" y="3389313"/>
          <p14:tracePt t="29126" x="3149600" y="3429000"/>
          <p14:tracePt t="29134" x="3165475" y="3476625"/>
          <p14:tracePt t="29154" x="3205163" y="3540125"/>
          <p14:tracePt t="29157" x="3221038" y="3563938"/>
          <p14:tracePt t="29167" x="3228975" y="3571875"/>
          <p14:tracePt t="29184" x="3252788" y="3595688"/>
          <p14:tracePt t="29195" x="3268663" y="3621088"/>
          <p14:tracePt t="29197" x="3276600" y="3629025"/>
          <p14:tracePt t="29215" x="3292475" y="3644900"/>
          <p14:tracePt t="29233" x="3332163" y="3652838"/>
          <p14:tracePt t="29245" x="3387725" y="3652838"/>
          <p14:tracePt t="29263" x="3492500" y="3652838"/>
          <p14:tracePt t="29281" x="3619500" y="3652838"/>
          <p14:tracePt t="29299" x="3762375" y="3644900"/>
          <p14:tracePt t="29300" x="3810000" y="3644900"/>
          <p14:tracePt t="29311" x="3851275" y="3636963"/>
          <p14:tracePt t="29322" x="3867150" y="3636963"/>
          <p14:tracePt t="29326" x="3914775" y="3636963"/>
          <p14:tracePt t="29345" x="3954463" y="3636963"/>
          <p14:tracePt t="29354" x="3970338" y="3636963"/>
          <p14:tracePt t="29373" x="4002088" y="3621088"/>
          <p14:tracePt t="29383" x="4010025" y="3613150"/>
          <p14:tracePt t="29404" x="4033838" y="3556000"/>
          <p14:tracePt t="29423" x="4033838" y="3524250"/>
          <p14:tracePt t="29432" x="4033838" y="3476625"/>
          <p14:tracePt t="29452" x="4041775" y="3413125"/>
          <p14:tracePt t="29462" x="4041775" y="3405188"/>
          <p14:tracePt t="29480" x="4025900" y="3381375"/>
          <p14:tracePt t="29500" x="4010025" y="3341688"/>
          <p14:tracePt t="29511" x="4010025" y="3333750"/>
          <p14:tracePt t="29530" x="3970338" y="3317875"/>
          <p14:tracePt t="29531" x="3954463" y="3302000"/>
          <p14:tracePt t="29540" x="3875088" y="3278188"/>
          <p14:tracePt t="29559" x="3825875" y="3270250"/>
          <p14:tracePt t="29581" x="3603625" y="3252788"/>
          <p14:tracePt t="29605" x="3403600" y="3244850"/>
          <p14:tracePt t="29626" x="3371850" y="3236913"/>
          <p14:tracePt t="29633" x="3363913" y="3236913"/>
          <p14:tracePt t="29671" x="3363913" y="3244850"/>
          <p14:tracePt t="29703" x="3363913" y="3270250"/>
          <p14:tracePt t="29712" x="3355975" y="3270250"/>
          <p14:tracePt t="29727" x="3348038" y="3278188"/>
          <p14:tracePt t="29747" x="3348038" y="3294063"/>
          <p14:tracePt t="29934" x="3411538" y="3309938"/>
          <p14:tracePt t="29947" x="3492500" y="3317875"/>
          <p14:tracePt t="29963" x="3883025" y="3405188"/>
          <p14:tracePt t="29983" x="4640263" y="3460750"/>
          <p14:tracePt t="29994" x="4862513" y="3468688"/>
          <p14:tracePt t="30012" x="5292725" y="3468688"/>
          <p14:tracePt t="30030" x="5357813" y="3452813"/>
          <p14:tracePt t="30049" x="5357813" y="3444875"/>
          <p14:tracePt t="30168" x="5365750" y="3444875"/>
          <p14:tracePt t="30185" x="5389563" y="3429000"/>
          <p14:tracePt t="30201" x="5468938" y="3405188"/>
          <p14:tracePt t="30216" x="5556250" y="3365500"/>
          <p14:tracePt t="30228" x="5588000" y="3341688"/>
          <p14:tracePt t="30248" x="5595938" y="3325813"/>
          <p14:tracePt t="30265" x="5595938" y="3317875"/>
          <p14:tracePt t="30276" x="5595938" y="3309938"/>
          <p14:tracePt t="30297" x="5595938" y="3302000"/>
          <p14:tracePt t="30370" x="5564188" y="3302000"/>
          <p14:tracePt t="30386" x="5540375" y="3302000"/>
          <p14:tracePt t="30388" x="5524500" y="3302000"/>
          <p14:tracePt t="30403" x="5492750" y="3302000"/>
          <p14:tracePt t="30415" x="5476875" y="3302000"/>
          <p14:tracePt t="30432" x="5461000" y="3302000"/>
          <p14:tracePt t="30464" x="5461000" y="3294063"/>
          <p14:tracePt t="30480" x="5445125" y="3286125"/>
          <p14:tracePt t="30498" x="5437188" y="3270250"/>
          <p14:tracePt t="30499" x="5429250" y="3262313"/>
          <p14:tracePt t="30509" x="5413375" y="3252788"/>
          <p14:tracePt t="30539" x="5397500" y="3244850"/>
          <p14:tracePt t="30557" x="5397500" y="3236913"/>
          <p14:tracePt t="30574" x="5389563" y="3228975"/>
          <p14:tracePt t="30593" x="5381625" y="3221038"/>
          <p14:tracePt t="30615" x="5373688" y="3213100"/>
          <p14:tracePt t="30637" x="5373688" y="3205163"/>
          <p14:tracePt t="30656" x="5365750" y="3197225"/>
          <p14:tracePt t="30664" x="5365750" y="3189288"/>
          <p14:tracePt t="30683" x="5365750" y="3173413"/>
          <p14:tracePt t="30684" x="5365750" y="3157538"/>
          <p14:tracePt t="30715" x="5357813" y="3149600"/>
          <p14:tracePt t="30839" x="5357813" y="3165475"/>
          <p14:tracePt t="30853" x="5357813" y="3181350"/>
          <p14:tracePt t="30869" x="5357813" y="3228975"/>
          <p14:tracePt t="30885" x="5357813" y="3252788"/>
          <p14:tracePt t="30903" x="5357813" y="3278188"/>
          <p14:tracePt t="30919" x="5357813" y="3286125"/>
          <p14:tracePt t="30932" x="5357813" y="3294063"/>
          <p14:tracePt t="30950" x="5357813" y="3302000"/>
          <p14:tracePt t="30978" x="5357813" y="3309938"/>
          <p14:tracePt t="30996" x="5357813" y="3317875"/>
          <p14:tracePt t="31033" x="5357813" y="3333750"/>
          <p14:tracePt t="31042" x="5357813" y="3341688"/>
          <p14:tracePt t="31064" x="5357813" y="3365500"/>
          <p14:tracePt t="31074" x="5357813" y="3373438"/>
          <p14:tracePt t="31090" x="5357813" y="3381375"/>
          <p14:tracePt t="31310" x="5365750" y="3381375"/>
          <p14:tracePt t="31329" x="5365750" y="3373438"/>
          <p14:tracePt t="31339" x="5373688" y="3365500"/>
          <p14:tracePt t="31367" x="5381625" y="3349625"/>
          <p14:tracePt t="31385" x="5381625" y="3341688"/>
          <p14:tracePt t="31402" x="5389563" y="3325813"/>
          <p14:tracePt t="31421" x="5389563" y="3309938"/>
          <p14:tracePt t="31430" x="5397500" y="3286125"/>
          <p14:tracePt t="31455" x="5397500" y="3270250"/>
          <p14:tracePt t="31461" x="5397500" y="3252788"/>
          <p14:tracePt t="31482" x="5397500" y="3244850"/>
          <p14:tracePt t="31497" x="5397500" y="3228975"/>
          <p14:tracePt t="31513" x="5397500" y="3213100"/>
          <p14:tracePt t="31534" x="5397500" y="3197225"/>
          <p14:tracePt t="31544" x="5397500" y="3181350"/>
          <p14:tracePt t="31560" x="5397500" y="3157538"/>
          <p14:tracePt t="31576" x="5389563" y="3133725"/>
          <p14:tracePt t="31593" x="5389563" y="3117850"/>
          <p14:tracePt t="31601" x="5389563" y="3101975"/>
          <p14:tracePt t="31617" x="5389563" y="3094038"/>
          <p14:tracePt t="31635" x="5389563" y="3078163"/>
          <p14:tracePt t="31652" x="5389563" y="3070225"/>
          <p14:tracePt t="31664" x="5389563" y="3062288"/>
          <p14:tracePt t="31826" x="5389563" y="3070225"/>
          <p14:tracePt t="31845" x="5389563" y="3101975"/>
          <p14:tracePt t="31857" x="5389563" y="3109913"/>
          <p14:tracePt t="31870" x="5389563" y="3125788"/>
          <p14:tracePt t="31890" x="5389563" y="3133725"/>
          <p14:tracePt t="31903" x="5389563" y="3149600"/>
          <p14:tracePt t="31919" x="5389563" y="3157538"/>
          <p14:tracePt t="31934" x="5397500" y="3173413"/>
          <p14:tracePt t="31945" x="5397500" y="3189288"/>
          <p14:tracePt t="31966" x="5405438" y="3213100"/>
          <p14:tracePt t="31982" x="5405438" y="3228975"/>
          <p14:tracePt t="32009" x="5405438" y="3244850"/>
          <p14:tracePt t="32026" x="5413375" y="3252788"/>
          <p14:tracePt t="32042" x="5413375" y="3262313"/>
          <p14:tracePt t="32058" x="5413375" y="3278188"/>
          <p14:tracePt t="32075" x="5413375" y="3286125"/>
          <p14:tracePt t="32089" x="5413375" y="3294063"/>
          <p14:tracePt t="32102" x="5413375" y="3302000"/>
          <p14:tracePt t="32121" x="5413375" y="3309938"/>
          <p14:tracePt t="32260" x="5413375" y="3333750"/>
          <p14:tracePt t="32277" x="5397500" y="3349625"/>
          <p14:tracePt t="32297" x="5397500" y="3365500"/>
          <p14:tracePt t="32306" x="5397500" y="3381375"/>
          <p14:tracePt t="32449" x="5397500" y="3389313"/>
          <p14:tracePt t="32478" x="5389563" y="3397250"/>
          <p14:tracePt t="32637" x="5373688" y="3405188"/>
          <p14:tracePt t="32655" x="5341938" y="3421063"/>
          <p14:tracePt t="32670" x="5318125" y="3436938"/>
          <p14:tracePt t="32685" x="5300663" y="3452813"/>
          <p14:tracePt t="32701" x="5292725" y="3460750"/>
          <p14:tracePt t="32809" x="5284788" y="3452813"/>
          <p14:tracePt t="32839" x="5276850" y="3452813"/>
          <p14:tracePt t="32982" x="5292725" y="3460750"/>
          <p14:tracePt t="32991" x="5300663" y="3468688"/>
          <p14:tracePt t="33009" x="5318125" y="3468688"/>
          <p14:tracePt t="33026" x="5341938" y="3468688"/>
          <p14:tracePt t="33044" x="5357813" y="3452813"/>
          <p14:tracePt t="33061" x="5373688" y="3413125"/>
          <p14:tracePt t="33078" x="5389563" y="3333750"/>
          <p14:tracePt t="33094" x="5405438" y="3278188"/>
          <p14:tracePt t="33102" x="5413375" y="3262313"/>
          <p14:tracePt t="33135" x="5421313" y="3228975"/>
          <p14:tracePt t="33151" x="5421313" y="3213100"/>
          <p14:tracePt t="33167" x="5429250" y="3197225"/>
          <p14:tracePt t="33184" x="5437188" y="3189288"/>
          <p14:tracePt t="33260" x="5437188" y="3213100"/>
          <p14:tracePt t="33276" x="5437188" y="3221038"/>
          <p14:tracePt t="33298" x="5437188" y="3317875"/>
          <p14:tracePt t="33307" x="5437188" y="3365500"/>
          <p14:tracePt t="33308" x="5437188" y="3389313"/>
          <p14:tracePt t="33325" x="5429250" y="3421063"/>
          <p14:tracePt t="33341" x="5421313" y="3452813"/>
          <p14:tracePt t="33357" x="5421313" y="3468688"/>
          <p14:tracePt t="33422" x="5421313" y="3452813"/>
          <p14:tracePt t="33439" x="5421313" y="3436938"/>
          <p14:tracePt t="33447" x="5421313" y="3429000"/>
          <p14:tracePt t="33463" x="5421313" y="3421063"/>
          <p14:tracePt t="33477" x="5421313" y="3413125"/>
          <p14:tracePt t="33556" x="5413375" y="3405188"/>
          <p14:tracePt t="33578" x="5389563" y="3389313"/>
          <p14:tracePt t="33593" x="5373688" y="3373438"/>
          <p14:tracePt t="33611" x="5357813" y="3357563"/>
          <p14:tracePt t="33617" x="5349875" y="3349625"/>
          <p14:tracePt t="33634" x="5334000" y="3325813"/>
          <p14:tracePt t="33636" x="5326063" y="3325813"/>
          <p14:tracePt t="33651" x="5318125" y="3317875"/>
          <p14:tracePt t="33652" x="5310188" y="3317875"/>
          <p14:tracePt t="33680" x="5300663" y="3317875"/>
          <p14:tracePt t="33745" x="5284788" y="3317875"/>
          <p14:tracePt t="33760" x="5276850" y="3317875"/>
          <p14:tracePt t="33781" x="5253038" y="3317875"/>
          <p14:tracePt t="33792" x="5253038" y="3325813"/>
          <p14:tracePt t="33811" x="5245100" y="3325813"/>
          <p14:tracePt t="33946" x="5229225" y="3333750"/>
          <p14:tracePt t="33967" x="5205413" y="3365500"/>
          <p14:tracePt t="33983" x="5181600" y="3405188"/>
          <p14:tracePt t="33997" x="5165725" y="3460750"/>
          <p14:tracePt t="34013" x="5149850" y="3492500"/>
          <p14:tracePt t="34031" x="5149850" y="3508375"/>
          <p14:tracePt t="34039" x="5149850" y="3516313"/>
          <p14:tracePt t="34105" x="5173663" y="3516313"/>
          <p14:tracePt t="34120" x="5205413" y="3516313"/>
          <p14:tracePt t="34136" x="5260975" y="3500438"/>
          <p14:tracePt t="34150" x="5341938" y="3452813"/>
          <p14:tracePt t="34167" x="5373688" y="3413125"/>
          <p14:tracePt t="34183" x="5389563" y="3389313"/>
          <p14:tracePt t="34199" x="5389563" y="3365500"/>
          <p14:tracePt t="34211" x="5389563" y="3357563"/>
          <p14:tracePt t="34228" x="5389563" y="3333750"/>
          <p14:tracePt t="34244" x="5389563" y="3317875"/>
          <p14:tracePt t="34261" x="5389563" y="3309938"/>
          <p14:tracePt t="34357" x="5365750" y="3309938"/>
          <p14:tracePt t="34378" x="5341938" y="3333750"/>
          <p14:tracePt t="34388" x="5326063" y="3357563"/>
          <p14:tracePt t="34403" x="5310188" y="3373438"/>
          <p14:tracePt t="34404" x="5300663" y="3381375"/>
          <p14:tracePt t="34418" x="5292725" y="3397250"/>
          <p14:tracePt t="34435" x="5284788" y="3421063"/>
          <p14:tracePt t="34437" x="5276850" y="3429000"/>
          <p14:tracePt t="34446" x="5276850" y="3444875"/>
          <p14:tracePt t="34463" x="5268913" y="3460750"/>
          <p14:tracePt t="34480" x="5268913" y="3468688"/>
          <p14:tracePt t="34524" x="5284788" y="3452813"/>
          <p14:tracePt t="34540" x="5300663" y="3389313"/>
          <p14:tracePt t="34557" x="5310188" y="3309938"/>
          <p14:tracePt t="34573" x="5310188" y="3189288"/>
          <p14:tracePt t="34590" x="5318125" y="3117850"/>
          <p14:tracePt t="34605" x="5318125" y="3094038"/>
          <p14:tracePt t="34669" x="5310188" y="3101975"/>
          <p14:tracePt t="34683" x="5300663" y="3117850"/>
          <p14:tracePt t="34699" x="5276850" y="3157538"/>
          <p14:tracePt t="34712" x="5276850" y="3189288"/>
          <p14:tracePt t="34730" x="5268913" y="3262313"/>
          <p14:tracePt t="34748" x="5268913" y="3405188"/>
          <p14:tracePt t="34759" x="5268913" y="3468688"/>
          <p14:tracePt t="34775" x="5276850" y="3595688"/>
          <p14:tracePt t="34792" x="5292725" y="3652838"/>
          <p14:tracePt t="34810" x="5310188" y="3692525"/>
          <p14:tracePt t="34870" x="5318125" y="3668713"/>
          <p14:tracePt t="34886" x="5326063" y="3652838"/>
          <p14:tracePt t="34901" x="5326063" y="3629025"/>
          <p14:tracePt t="34917" x="5326063" y="3621088"/>
          <p14:tracePt t="35436" x="5326063" y="3613150"/>
          <p14:tracePt t="35455" x="5310188" y="3605213"/>
          <p14:tracePt t="35463" x="5300663" y="3595688"/>
          <p14:tracePt t="35480" x="5292725" y="3587750"/>
          <p14:tracePt t="35496" x="5284788" y="3579813"/>
          <p14:tracePt t="35513" x="5276850" y="3563938"/>
          <p14:tracePt t="35524" x="5276850" y="3548063"/>
          <p14:tracePt t="35546" x="5276850" y="3532188"/>
          <p14:tracePt t="35572" x="5276850" y="3516313"/>
          <p14:tracePt t="35589" x="5276850" y="3500438"/>
          <p14:tracePt t="35604" x="5284788" y="3476625"/>
          <p14:tracePt t="35620" x="5292725" y="3444875"/>
          <p14:tracePt t="35636" x="5300663" y="3436938"/>
          <p14:tracePt t="35652" x="5300663" y="3429000"/>
          <p14:tracePt t="36527" x="5292725" y="3436938"/>
          <p14:tracePt t="36543" x="5260975" y="3436938"/>
          <p14:tracePt t="36559" x="5173663" y="3436938"/>
          <p14:tracePt t="36576" x="4959350" y="3436938"/>
          <p14:tracePt t="36591" x="4672013" y="3452813"/>
          <p14:tracePt t="36608" x="4105275" y="3468688"/>
          <p14:tracePt t="36624" x="3476625" y="3468688"/>
          <p14:tracePt t="36646" x="2566988" y="3468688"/>
          <p14:tracePt t="36655" x="2374900" y="3468688"/>
          <p14:tracePt t="36664" x="2112963" y="3468688"/>
          <p14:tracePt t="36681" x="1770063" y="3468688"/>
          <p14:tracePt t="36703" x="1411288" y="3468688"/>
          <p14:tracePt t="36712" x="1371600" y="3468688"/>
          <p14:tracePt t="36728" x="1300163" y="3468688"/>
          <p14:tracePt t="36745" x="1284288" y="3468688"/>
          <p14:tracePt t="36761" x="1274763" y="3468688"/>
          <p14:tracePt t="36823" x="1266825" y="3468688"/>
          <p14:tracePt t="36892" x="1258888" y="3476625"/>
          <p14:tracePt t="36923" x="1250950" y="3484563"/>
          <p14:tracePt t="36955" x="1243013" y="3484563"/>
          <p14:tracePt t="36978" x="1243013" y="3492500"/>
          <p14:tracePt t="37088" x="1243013" y="3500438"/>
          <p14:tracePt t="37170" x="1243013" y="3508375"/>
          <p14:tracePt t="37189" x="1300163" y="3524250"/>
          <p14:tracePt t="37197" x="1323975" y="3524250"/>
          <p14:tracePt t="37214" x="1458913" y="3556000"/>
          <p14:tracePt t="37235" x="1738313" y="3571875"/>
          <p14:tracePt t="37236" x="1960563" y="3595688"/>
          <p14:tracePt t="37260" x="2471738" y="3629025"/>
          <p14:tracePt t="37279" x="2949575" y="3629025"/>
          <p14:tracePt t="37290" x="3213100" y="3629025"/>
          <p14:tracePt t="37307" x="3603625" y="3629025"/>
          <p14:tracePt t="37328" x="4089400" y="3629025"/>
          <p14:tracePt t="37338" x="4217988" y="3629025"/>
          <p14:tracePt t="37354" x="4368800" y="3629025"/>
          <p14:tracePt t="37371" x="4432300" y="3621088"/>
          <p14:tracePt t="37390" x="4487863" y="3595688"/>
          <p14:tracePt t="37401" x="4487863" y="3587750"/>
          <p14:tracePt t="37428" x="4487863" y="3563938"/>
          <p14:tracePt t="37455" x="4376738" y="3508375"/>
          <p14:tracePt t="37463" x="4249738" y="3452813"/>
          <p14:tracePt t="37489" x="3825875" y="3365500"/>
          <p14:tracePt t="37497" x="3675063" y="3365500"/>
          <p14:tracePt t="37509" x="3387725" y="3365500"/>
          <p14:tracePt t="37526" x="3276600" y="3365500"/>
          <p14:tracePt t="37545" x="2989263" y="3365500"/>
          <p14:tracePt t="37554" x="2909888" y="3365500"/>
          <p14:tracePt t="37556" x="2798763" y="3365500"/>
          <p14:tracePt t="37573" x="2654300" y="3373438"/>
          <p14:tracePt t="37589" x="2543175" y="3373438"/>
          <p14:tracePt t="37609" x="2408238" y="3373438"/>
          <p14:tracePt t="37626" x="2392363" y="3373438"/>
          <p14:tracePt t="37667" x="2392363" y="3381375"/>
          <p14:tracePt t="37685" x="2400300" y="3405188"/>
          <p14:tracePt t="37704" x="2432050" y="3436938"/>
          <p14:tracePt t="37714" x="2487613" y="3460750"/>
          <p14:tracePt t="37735" x="2838450" y="3508375"/>
          <p14:tracePt t="37742" x="2997200" y="3532188"/>
          <p14:tracePt t="37760" x="3419475" y="3548063"/>
          <p14:tracePt t="37780" x="4160838" y="3556000"/>
          <p14:tracePt t="37789" x="4273550" y="3556000"/>
          <p14:tracePt t="37807" x="4519613" y="3556000"/>
          <p14:tracePt t="37824" x="4687888" y="3556000"/>
          <p14:tracePt t="37841" x="4806950" y="3556000"/>
          <p14:tracePt t="37858" x="4870450" y="3556000"/>
          <p14:tracePt t="37859" x="4910138" y="3563938"/>
          <p14:tracePt t="37872" x="4926013" y="3571875"/>
          <p14:tracePt t="37887" x="5070475" y="3621088"/>
          <p14:tracePt t="37905" x="5268913" y="3692525"/>
          <p14:tracePt t="37916" x="5635625" y="3827463"/>
          <p14:tracePt t="37940" x="6313488" y="4043363"/>
          <p14:tracePt t="37963" x="6640513" y="4202113"/>
          <p14:tracePt t="37964" x="6784975" y="4249738"/>
          <p14:tracePt t="37988" x="6880225" y="4354513"/>
          <p14:tracePt t="38010" x="6896100" y="4418013"/>
          <p14:tracePt t="38027" x="6896100" y="4441825"/>
          <p14:tracePt t="38044" x="6896100" y="4457700"/>
          <p14:tracePt t="38053" x="6888163" y="4465638"/>
          <p14:tracePt t="38075" x="6880225" y="4505325"/>
          <p14:tracePt t="38077" x="6880225" y="4552950"/>
          <p14:tracePt t="38090" x="6872288" y="4616450"/>
          <p14:tracePt t="38104" x="6824663" y="4784725"/>
          <p14:tracePt t="38121" x="6808788" y="4864100"/>
          <p14:tracePt t="38140" x="6800850" y="4959350"/>
          <p14:tracePt t="38156" x="6800850" y="4992688"/>
          <p14:tracePt t="38173" x="6800850" y="5008563"/>
          <p14:tracePt t="38203" x="6808788" y="5024438"/>
          <p14:tracePt t="38226" x="6816725" y="5024438"/>
          <p14:tracePt t="38228" x="6816725" y="4992688"/>
          <p14:tracePt t="38242" x="6816725" y="4864100"/>
          <p14:tracePt t="38261" x="6816725" y="4808538"/>
          <p14:tracePt t="38461" x="6808788" y="4824413"/>
          <p14:tracePt t="38483" x="6792913" y="4840288"/>
          <p14:tracePt t="38485" x="6784975" y="4840288"/>
          <p14:tracePt t="38512" x="6769100" y="4848225"/>
          <p14:tracePt t="38527" x="6751638" y="4864100"/>
          <p14:tracePt t="38544" x="6735763" y="4911725"/>
          <p14:tracePt t="38560" x="6719888" y="4951413"/>
          <p14:tracePt t="38572" x="6696075" y="5032375"/>
          <p14:tracePt t="38587" x="6680200" y="5095875"/>
          <p14:tracePt t="38602" x="6680200" y="5103813"/>
          <p14:tracePt t="38622" x="6680200" y="5111750"/>
          <p14:tracePt t="38682" x="6680200" y="5095875"/>
          <p14:tracePt t="38683" x="6680200" y="5087938"/>
          <p14:tracePt t="38698" x="6680200" y="5080000"/>
          <p14:tracePt t="38715" x="6680200" y="5064125"/>
          <p14:tracePt t="38716" x="6680200" y="5056188"/>
          <p14:tracePt t="38750" x="6680200" y="5040313"/>
          <p14:tracePt t="38757" x="6672263" y="5040313"/>
          <p14:tracePt t="38996" x="6656388" y="5056188"/>
          <p14:tracePt t="39011" x="6640513" y="5064125"/>
          <p14:tracePt t="39012" x="6640513" y="5080000"/>
          <p14:tracePt t="39030" x="6624638" y="5095875"/>
          <p14:tracePt t="39040" x="6616700" y="5095875"/>
          <p14:tracePt t="39056" x="6616700" y="5103813"/>
          <p14:tracePt t="39106" x="6616700" y="5095875"/>
          <p14:tracePt t="39121" x="6616700" y="5080000"/>
          <p14:tracePt t="39140" x="6616700" y="5072063"/>
          <p14:tracePt t="39156" x="6616700" y="5064125"/>
          <p14:tracePt t="39166" x="6624638" y="5056188"/>
          <p14:tracePt t="39352" x="6632575" y="5032375"/>
          <p14:tracePt t="39369" x="6648450" y="5008563"/>
          <p14:tracePt t="39391" x="6711950" y="4919663"/>
          <p14:tracePt t="39422" x="6719888" y="4919663"/>
          <p14:tracePt t="39478" x="6727825" y="4919663"/>
          <p14:tracePt t="39494" x="6727825" y="4911725"/>
          <p14:tracePt t="39635" x="6735763" y="4911725"/>
          <p14:tracePt t="40040" x="6743700" y="4911725"/>
          <p14:tracePt t="40059" x="6743700" y="4919663"/>
          <p14:tracePt t="40071" x="6743700" y="4927600"/>
          <p14:tracePt t="40119" x="6743700" y="4935538"/>
          <p14:tracePt t="41212" x="6735763" y="4935538"/>
          <p14:tracePt t="41237" x="6711950" y="4935538"/>
          <p14:tracePt t="41246" x="6696075" y="4935538"/>
          <p14:tracePt t="41263" x="6680200" y="4935538"/>
          <p14:tracePt t="41278" x="6656388" y="4935538"/>
          <p14:tracePt t="41293" x="6632575" y="4935538"/>
          <p14:tracePt t="41305" x="6608763" y="4951413"/>
          <p14:tracePt t="41326" x="6553200" y="4959350"/>
          <p14:tracePt t="41341" x="6537325" y="4984750"/>
          <p14:tracePt t="41353" x="6529388" y="4992688"/>
          <p14:tracePt t="41368" x="6521450" y="5000625"/>
          <p14:tracePt t="41388" x="6513513" y="5056188"/>
          <p14:tracePt t="41405" x="6521450" y="5111750"/>
          <p14:tracePt t="41421" x="6545263" y="5230813"/>
          <p14:tracePt t="41442" x="6624638" y="5286375"/>
          <p14:tracePt t="41456" x="6688138" y="5310188"/>
          <p14:tracePt t="41468" x="6800850" y="5335588"/>
          <p14:tracePt t="41485" x="6951663" y="5343525"/>
          <p14:tracePt t="41511" x="7207250" y="5375275"/>
          <p14:tracePt t="41527" x="7397750" y="5383213"/>
          <p14:tracePt t="41541" x="7566025" y="5383213"/>
          <p14:tracePt t="41558" x="7740650" y="5351463"/>
          <p14:tracePt t="41574" x="7893050" y="5286375"/>
          <p14:tracePt t="41591" x="7916863" y="5246688"/>
          <p14:tracePt t="41602" x="7932738" y="5207000"/>
          <p14:tracePt t="41624" x="7948613" y="5175250"/>
          <p14:tracePt t="41636" x="7948613" y="5159375"/>
          <p14:tracePt t="41652" x="7956550" y="5151438"/>
          <p14:tracePt t="41671" x="7956550" y="5127625"/>
          <p14:tracePt t="41687" x="7956550" y="5111750"/>
          <p14:tracePt t="41704" x="7956550" y="5072063"/>
          <p14:tracePt t="41711" x="7956550" y="5040313"/>
          <p14:tracePt t="41727" x="7908925" y="4959350"/>
          <p14:tracePt t="41743" x="7756525" y="4776788"/>
          <p14:tracePt t="41749" x="7716838" y="4745038"/>
          <p14:tracePt t="41765" x="7581900" y="4705350"/>
          <p14:tracePt t="41780" x="7445375" y="4689475"/>
          <p14:tracePt t="41788" x="7358063" y="4689475"/>
          <p14:tracePt t="41808" x="7278688" y="4689475"/>
          <p14:tracePt t="41822" x="7183438" y="4689475"/>
          <p14:tracePt t="41838" x="7151688" y="4697413"/>
          <p14:tracePt t="41855" x="7094538" y="4729163"/>
          <p14:tracePt t="41870" x="7023100" y="4768850"/>
          <p14:tracePt t="41887" x="6975475" y="4800600"/>
          <p14:tracePt t="41905" x="6951663" y="4824413"/>
          <p14:tracePt t="41915" x="6935788" y="4832350"/>
          <p14:tracePt t="41917" x="6935788" y="4840288"/>
          <p14:tracePt t="41997" x="6935788" y="4903788"/>
          <p14:tracePt t="42011" x="6935788" y="4959350"/>
          <p14:tracePt t="42026" x="6943725" y="4984750"/>
          <p14:tracePt t="42042" x="6951663" y="5016500"/>
          <p14:tracePt t="42043" x="6975475" y="5040313"/>
          <p14:tracePt t="42056" x="6991350" y="5064125"/>
          <p14:tracePt t="42073" x="7038975" y="5111750"/>
          <p14:tracePt t="42090" x="7207250" y="5143500"/>
          <p14:tracePt t="42107" x="7445375" y="5222875"/>
          <p14:tracePt t="42108" x="7526338" y="5230813"/>
          <p14:tracePt t="42118" x="7645400" y="5230813"/>
          <p14:tracePt t="42136" x="7893050" y="5222875"/>
          <p14:tracePt t="42153" x="8099425" y="5135563"/>
          <p14:tracePt t="42155" x="8123238" y="5119688"/>
          <p14:tracePt t="42166" x="8139113" y="5064125"/>
          <p14:tracePt t="42182" x="8154988" y="5024438"/>
          <p14:tracePt t="42199" x="8147050" y="5016500"/>
          <p14:tracePt t="42215" x="8131175" y="5000625"/>
          <p14:tracePt t="42228" x="8107363" y="4984750"/>
          <p14:tracePt t="42245" x="8091488" y="4976813"/>
          <p14:tracePt t="42261" x="8067675" y="4976813"/>
          <p14:tracePt t="42277" x="8004175" y="4976813"/>
          <p14:tracePt t="42293" x="7972425" y="4976813"/>
          <p14:tracePt t="42309" x="7804150" y="5000625"/>
          <p14:tracePt t="42325" x="7605713" y="5040313"/>
          <p14:tracePt t="42341" x="7461250" y="5080000"/>
          <p14:tracePt t="42358" x="7246938" y="5119688"/>
          <p14:tracePt t="42366" x="7175500" y="5127625"/>
          <p14:tracePt t="42384" x="7078663" y="5151438"/>
          <p14:tracePt t="42400" x="7015163" y="5159375"/>
          <p14:tracePt t="42417" x="6991350" y="5159375"/>
          <p14:tracePt t="42438" x="6975475" y="5159375"/>
          <p14:tracePt t="42449" x="6967538" y="5159375"/>
          <p14:tracePt t="42463" x="6951663" y="5159375"/>
          <p14:tracePt t="42486" x="6832600" y="5127625"/>
          <p14:tracePt t="42493" x="6672263" y="5064125"/>
          <p14:tracePt t="42509" x="6418263" y="4967288"/>
          <p14:tracePt t="42524" x="6265863" y="4935538"/>
          <p14:tracePt t="42541" x="6067425" y="4848225"/>
          <p14:tracePt t="42556" x="6034088" y="4784725"/>
          <p14:tracePt t="42574" x="6026150" y="4768850"/>
          <p14:tracePt t="42635" x="6026150" y="4776788"/>
          <p14:tracePt t="42657" x="6026150" y="4792663"/>
          <p14:tracePt t="42665" x="6026150" y="4800600"/>
          <p14:tracePt t="42687" x="6059488" y="4872038"/>
          <p14:tracePt t="42702" x="6075363" y="4935538"/>
          <p14:tracePt t="42720" x="6099175" y="4959350"/>
          <p14:tracePt t="42726" x="6107113" y="4967288"/>
          <p14:tracePt t="42750" x="6122988" y="4976813"/>
          <p14:tracePt t="42759" x="6130925" y="4976813"/>
          <p14:tracePt t="42826" x="6146800" y="4959350"/>
          <p14:tracePt t="42827" x="6154738" y="4935538"/>
          <p14:tracePt t="42861" x="6178550" y="4872038"/>
          <p14:tracePt t="42869" x="6186488" y="4864100"/>
          <p14:tracePt t="42885" x="6202363" y="4856163"/>
          <p14:tracePt t="42900" x="6202363" y="4848225"/>
          <p14:tracePt t="42919" x="6210300" y="4848225"/>
          <p14:tracePt t="43202" x="6249988" y="4903788"/>
          <p14:tracePt t="43217" x="6289675" y="4967288"/>
          <p14:tracePt t="43234" x="6337300" y="5103813"/>
          <p14:tracePt t="43242" x="6353175" y="5135563"/>
          <p14:tracePt t="43266" x="6392863" y="5183188"/>
          <p14:tracePt t="43293" x="6402388" y="5183188"/>
          <p14:tracePt t="43435" x="6410325" y="5183188"/>
          <p14:tracePt t="43463" x="6418263" y="5191125"/>
          <p14:tracePt t="43483" x="6426200" y="5199063"/>
          <p14:tracePt t="43499" x="6457950" y="5207000"/>
          <p14:tracePt t="43508" x="6465888" y="5207000"/>
          <p14:tracePt t="43734" x="6481763" y="5207000"/>
          <p14:tracePt t="43748" x="6489700" y="5207000"/>
          <p14:tracePt t="43769" x="6521450" y="5207000"/>
          <p14:tracePt t="43780" x="6577013" y="5199063"/>
          <p14:tracePt t="43790" x="6592888" y="5199063"/>
          <p14:tracePt t="43806" x="6632575" y="5199063"/>
          <p14:tracePt t="43823" x="6656388" y="5199063"/>
          <p14:tracePt t="43838" x="6672263" y="5199063"/>
          <p14:tracePt t="43853" x="6672263" y="5191125"/>
          <p14:tracePt t="43985" x="6680200" y="5191125"/>
          <p14:tracePt t="43999" x="6711950" y="5207000"/>
          <p14:tracePt t="44016" x="6751638" y="5214938"/>
          <p14:tracePt t="44023" x="6792913" y="5222875"/>
          <p14:tracePt t="44045" x="7046913" y="5222875"/>
          <p14:tracePt t="44059" x="7135813" y="5222875"/>
          <p14:tracePt t="44075" x="7183438" y="5207000"/>
          <p14:tracePt t="44076" x="7191375" y="5199063"/>
          <p14:tracePt t="44086" x="7215188" y="5183188"/>
          <p14:tracePt t="44103" x="7231063" y="5175250"/>
          <p14:tracePt t="44120" x="7246938" y="5159375"/>
          <p14:tracePt t="44136" x="7270750" y="5143500"/>
          <p14:tracePt t="44152" x="7286625" y="5135563"/>
          <p14:tracePt t="44169" x="7294563" y="5119688"/>
          <p14:tracePt t="44188" x="7310438" y="5103813"/>
          <p14:tracePt t="44275" x="7254875" y="5103813"/>
          <p14:tracePt t="44291" x="7231063" y="5103813"/>
          <p14:tracePt t="44305" x="7191375" y="5103813"/>
          <p14:tracePt t="44322" x="7110413" y="5103813"/>
          <p14:tracePt t="44338" x="7070725" y="5103813"/>
          <p14:tracePt t="44355" x="7062788" y="5103813"/>
          <p14:tracePt t="44416" x="7062788" y="5095875"/>
          <p14:tracePt t="44446" x="7070725" y="5087938"/>
          <p14:tracePt t="44469" x="7094538" y="5080000"/>
          <p14:tracePt t="44479" x="7118350" y="5064125"/>
          <p14:tracePt t="44504" x="7151688" y="5032375"/>
          <p14:tracePt t="44516" x="7175500" y="5000625"/>
          <p14:tracePt t="44532" x="7191375" y="4976813"/>
          <p14:tracePt t="44557" x="7191375" y="4959350"/>
          <p14:tracePt t="44637" x="7191375" y="4951413"/>
          <p14:tracePt t="44650" x="7191375" y="4943475"/>
          <p14:tracePt t="44652" x="7199313" y="4935538"/>
          <p14:tracePt t="44668" x="7199313" y="4927600"/>
          <p14:tracePt t="44685" x="7207250" y="4927600"/>
          <p14:tracePt t="44980" x="7223125" y="4935538"/>
          <p14:tracePt t="44996" x="7239000" y="4951413"/>
          <p14:tracePt t="45015" x="7254875" y="4959350"/>
          <p14:tracePt t="45032" x="7270750" y="4976813"/>
          <p14:tracePt t="45058" x="7278688" y="4992688"/>
          <p14:tracePt t="45061" x="7286625" y="4992688"/>
          <p14:tracePt t="45077" x="7294563" y="4992688"/>
          <p14:tracePt t="45086" x="7302500" y="4992688"/>
          <p14:tracePt t="45103" x="7310438" y="4992688"/>
          <p14:tracePt t="45104" x="7318375" y="4984750"/>
          <p14:tracePt t="45120" x="7334250" y="4959350"/>
          <p14:tracePt t="45135" x="7358063" y="4943475"/>
          <p14:tracePt t="45151" x="7358063" y="4927600"/>
          <p14:tracePt t="45166" x="7366000" y="4927600"/>
          <p14:tracePt t="45309" x="7373938" y="4935538"/>
          <p14:tracePt t="45337" x="7381875" y="4943475"/>
          <p14:tracePt t="45353" x="7389813" y="4951413"/>
          <p14:tracePt t="45431" x="7405688" y="4951413"/>
          <p14:tracePt t="45450" x="7413625" y="4951413"/>
          <p14:tracePt t="45468" x="7461250" y="4951413"/>
          <p14:tracePt t="45483" x="7477125" y="4951413"/>
          <p14:tracePt t="45502" x="7518400" y="4951413"/>
          <p14:tracePt t="45509" x="7526338" y="4951413"/>
          <p14:tracePt t="45524" x="7550150" y="4951413"/>
          <p14:tracePt t="45543" x="7589838" y="4943475"/>
          <p14:tracePt t="45573" x="7597775" y="4935538"/>
          <p14:tracePt t="45681" x="7597775" y="4967288"/>
          <p14:tracePt t="45698" x="7589838" y="5000625"/>
          <p14:tracePt t="45699" x="7581900" y="5024438"/>
          <p14:tracePt t="45716" x="7573963" y="5056188"/>
          <p14:tracePt t="45737" x="7558088" y="5095875"/>
          <p14:tracePt t="45765" x="7558088" y="5103813"/>
          <p14:tracePt t="46086" x="7550150" y="5103813"/>
          <p14:tracePt t="46184" x="7550150" y="5119688"/>
          <p14:tracePt t="46200" x="7542213" y="5127625"/>
          <p14:tracePt t="46263" x="7550150" y="5127625"/>
          <p14:tracePt t="46277" x="7581900" y="5111750"/>
          <p14:tracePt t="46291" x="7589838" y="5095875"/>
          <p14:tracePt t="46294" x="7645400" y="5080000"/>
          <p14:tracePt t="46310" x="7669213" y="5048250"/>
          <p14:tracePt t="46327" x="7693025" y="5024438"/>
          <p14:tracePt t="46335" x="7708900" y="5016500"/>
          <p14:tracePt t="46358" x="7732713" y="4992688"/>
          <p14:tracePt t="46372" x="7748588" y="4984750"/>
          <p14:tracePt t="46383" x="7748588" y="4976813"/>
          <p14:tracePt t="46400" x="7772400" y="4967288"/>
          <p14:tracePt t="46417" x="7796213" y="4951413"/>
          <p14:tracePt t="46434" x="7835900" y="4919663"/>
          <p14:tracePt t="46451" x="7900988" y="4872038"/>
          <p14:tracePt t="46452" x="7908925" y="4872038"/>
          <p14:tracePt t="46468" x="7924800" y="4848225"/>
          <p14:tracePt t="46484" x="7932738" y="4840288"/>
          <p14:tracePt t="46543" x="7932738" y="4832350"/>
          <p14:tracePt t="46557" x="7924800" y="4808538"/>
          <p14:tracePt t="46574" x="7924800" y="4800600"/>
          <p14:tracePt t="46619" x="7916863" y="4800600"/>
          <p14:tracePt t="46636" x="7916863" y="4792663"/>
          <p14:tracePt t="46650" x="7908925" y="4792663"/>
          <p14:tracePt t="46673" x="7900988" y="4776788"/>
          <p14:tracePt t="46698" x="7900988" y="4768850"/>
          <p14:tracePt t="46793" x="7908925" y="4768850"/>
          <p14:tracePt t="46826" x="7916863" y="4760913"/>
          <p14:tracePt t="46828" x="7924800" y="4752975"/>
          <p14:tracePt t="46844" x="7932738" y="4737100"/>
          <p14:tracePt t="46852" x="7932738" y="4729163"/>
          <p14:tracePt t="46869" x="7940675" y="4713288"/>
          <p14:tracePt t="46887" x="7940675" y="4705350"/>
          <p14:tracePt t="46904" x="7940675" y="4697413"/>
          <p14:tracePt t="47001" x="7940675" y="4705350"/>
          <p14:tracePt t="47010" x="7932738" y="4705350"/>
          <p14:tracePt t="47028" x="7835900" y="4721225"/>
          <p14:tracePt t="47050" x="7788275" y="4713288"/>
          <p14:tracePt t="47280" x="7788275" y="4705350"/>
          <p14:tracePt t="47310" x="7796213" y="4705350"/>
          <p14:tracePt t="47338" x="7796213" y="4697413"/>
          <p14:tracePt t="47368" x="7796213" y="4689475"/>
          <p14:tracePt t="47494" x="7796213" y="4681538"/>
          <p14:tracePt t="47516" x="7804150" y="4673600"/>
          <p14:tracePt t="47532" x="7804150" y="4665663"/>
          <p14:tracePt t="47556" x="7812088" y="4665663"/>
          <p14:tracePt t="47588" x="7812088" y="4657725"/>
          <p14:tracePt t="47618" x="7804150" y="4649788"/>
          <p14:tracePt t="47638" x="7804150" y="4641850"/>
          <p14:tracePt t="47826" x="7804150" y="4649788"/>
          <p14:tracePt t="47844" x="7804150" y="4705350"/>
          <p14:tracePt t="47870" x="7804150" y="4768850"/>
          <p14:tracePt t="47884" x="7804150" y="4792663"/>
          <p14:tracePt t="47978" x="7804150" y="4784725"/>
          <p14:tracePt t="47998" x="7812088" y="4776788"/>
          <p14:tracePt t="48092" x="7859713" y="4776788"/>
          <p14:tracePt t="48109" x="7924800" y="4760913"/>
          <p14:tracePt t="48124" x="7956550" y="4745038"/>
          <p14:tracePt t="48133" x="7980363" y="4729163"/>
          <p14:tracePt t="48150" x="7996238" y="4713288"/>
          <p14:tracePt t="48278" x="8004175" y="4713288"/>
          <p14:tracePt t="48295" x="8027988" y="4721225"/>
          <p14:tracePt t="48313" x="8099425" y="4737100"/>
          <p14:tracePt t="48321" x="8218488" y="4737100"/>
          <p14:tracePt t="48336" x="8386763" y="4737100"/>
          <p14:tracePt t="48359" x="8513763" y="4737100"/>
          <p14:tracePt t="48367" x="8521700" y="4729163"/>
          <p14:tracePt t="48480" x="8482013" y="4737100"/>
          <p14:tracePt t="48497" x="8402638" y="4792663"/>
          <p14:tracePt t="48513" x="8243888" y="4903788"/>
          <p14:tracePt t="48532" x="7900988" y="5214938"/>
          <p14:tracePt t="48562" x="7772400" y="5343525"/>
          <p14:tracePt t="48579" x="7756525" y="5359400"/>
          <p14:tracePt t="48650" x="7740650" y="5359400"/>
          <p14:tracePt t="48681" x="7732713" y="5359400"/>
          <p14:tracePt t="48716" x="7732713" y="5351463"/>
          <p14:tracePt t="48745" x="7748588" y="5335588"/>
          <p14:tracePt t="48760" x="7780338" y="5319713"/>
          <p14:tracePt t="48778" x="7885113" y="5286375"/>
          <p14:tracePt t="48794" x="8027988" y="5254625"/>
          <p14:tracePt t="48811" x="8123238" y="5246688"/>
          <p14:tracePt t="48827" x="8154988" y="5238750"/>
          <p14:tracePt t="48888" x="8147050" y="5254625"/>
          <p14:tracePt t="48902" x="8123238" y="5286375"/>
          <p14:tracePt t="48917" x="8075613" y="5430838"/>
          <p14:tracePt t="48933" x="7932738" y="5637213"/>
          <p14:tracePt t="48949" x="7677150" y="5908675"/>
          <p14:tracePt t="48964" x="7645400" y="5932488"/>
          <p14:tracePt t="48980" x="7645400" y="5940425"/>
          <p14:tracePt t="49030" x="7669213" y="5876925"/>
          <p14:tracePt t="49045" x="7685088" y="5845175"/>
          <p14:tracePt t="49056" x="7693025" y="5837238"/>
          <p14:tracePt t="49061" x="7700963" y="5821363"/>
          <p14:tracePt t="49246" x="7700963" y="5813425"/>
          <p14:tracePt t="49278" x="7700963" y="5805488"/>
          <p14:tracePt t="49294" x="7708900" y="5805488"/>
          <p14:tracePt t="49311" x="7708900" y="5797550"/>
          <p14:tracePt t="49328" x="7708900" y="5789613"/>
          <p14:tracePt t="49344" x="7708900" y="5781675"/>
          <p14:tracePt t="49372" x="7708900" y="5757863"/>
          <p14:tracePt t="49386" x="7708900" y="5749925"/>
          <p14:tracePt t="49404" x="7708900" y="5734050"/>
          <p14:tracePt t="49414" x="7708900" y="5718175"/>
          <p14:tracePt t="49432" x="7708900" y="5710238"/>
          <p14:tracePt t="49447" x="7708900" y="5694363"/>
          <p14:tracePt t="49465" x="7708900" y="5686425"/>
          <p14:tracePt t="49482" x="7708900" y="5678488"/>
          <p14:tracePt t="49558" x="7693025" y="5670550"/>
          <p14:tracePt t="49576" x="7669213" y="5670550"/>
          <p14:tracePt t="49595" x="7637463" y="5670550"/>
          <p14:tracePt t="49603" x="7621588" y="5670550"/>
          <p14:tracePt t="49618" x="7597775" y="5678488"/>
          <p14:tracePt t="49680" x="7621588" y="5678488"/>
          <p14:tracePt t="49696" x="7637463" y="5678488"/>
          <p14:tracePt t="49718" x="7693025" y="5686425"/>
          <p14:tracePt t="49727" x="7700963" y="5686425"/>
          <p14:tracePt t="49744" x="7716838" y="5686425"/>
          <p14:tracePt t="49760" x="7724775" y="5686425"/>
          <p14:tracePt t="49807" x="7724775" y="5678488"/>
          <p14:tracePt t="50701" x="7732713" y="5678488"/>
          <p14:tracePt t="50730" x="7740650" y="5662613"/>
          <p14:tracePt t="50744" x="7756525" y="5645150"/>
          <p14:tracePt t="50762" x="7772400" y="5637213"/>
          <p14:tracePt t="50779" x="7780338" y="5637213"/>
          <p14:tracePt t="50839" x="7780338" y="5629275"/>
          <p14:tracePt t="51791" x="7788275" y="5637213"/>
          <p14:tracePt t="51812" x="7788275" y="5645150"/>
          <p14:tracePt t="51846" x="7788275" y="5678488"/>
          <p14:tracePt t="51862" x="7796213" y="5686425"/>
          <p14:tracePt t="51983" x="7788275" y="5694363"/>
          <p14:tracePt t="52011" x="7780338" y="5694363"/>
          <p14:tracePt t="52012" x="7780338" y="5702300"/>
          <p14:tracePt t="52043" x="7772400" y="5702300"/>
          <p14:tracePt t="52109" x="7764463" y="5702300"/>
          <p14:tracePt t="52142" x="7756525" y="5702300"/>
          <p14:tracePt t="52165" x="7748588" y="5702300"/>
          <p14:tracePt t="52201" x="7732713" y="5702300"/>
          <p14:tracePt t="52216" x="7724775" y="5694363"/>
          <p14:tracePt t="52227" x="7708900" y="5694363"/>
          <p14:tracePt t="52245" x="7693025" y="5694363"/>
          <p14:tracePt t="52266" x="7669213" y="5694363"/>
          <p14:tracePt t="52275" x="7661275" y="5702300"/>
          <p14:tracePt t="52276" x="7653338" y="5702300"/>
          <p14:tracePt t="52292" x="7589838" y="5702300"/>
          <p14:tracePt t="52310" x="7502525" y="5710238"/>
          <p14:tracePt t="52326" x="7381875" y="5718175"/>
          <p14:tracePt t="52345" x="7223125" y="5726113"/>
          <p14:tracePt t="52357" x="7054850" y="5726113"/>
          <p14:tracePt t="52372" x="6967538" y="5726113"/>
          <p14:tracePt t="52386" x="6832600" y="5734050"/>
          <p14:tracePt t="52388" x="6808788" y="5734050"/>
          <p14:tracePt t="52404" x="6784975" y="5734050"/>
          <p14:tracePt t="52420" x="6743700" y="5741988"/>
          <p14:tracePt t="52430" x="6727825" y="5741988"/>
          <p14:tracePt t="52450" x="6688138" y="5741988"/>
          <p14:tracePt t="52465" x="6616700" y="5749925"/>
          <p14:tracePt t="52477" x="6450013" y="5765800"/>
          <p14:tracePt t="52493" x="6265863" y="5789613"/>
          <p14:tracePt t="52512" x="6130925" y="5837238"/>
          <p14:tracePt t="52529" x="6051550" y="5861050"/>
          <p14:tracePt t="52545" x="5986463" y="5876925"/>
          <p14:tracePt t="52564" x="5946775" y="5916613"/>
          <p14:tracePt t="52573" x="5938838" y="5916613"/>
          <p14:tracePt t="52589" x="5930900" y="5932488"/>
          <p14:tracePt t="52603" x="5930900" y="5940425"/>
          <p14:tracePt t="52618" x="5930900" y="5956300"/>
          <p14:tracePt t="52635" x="5930900" y="5964238"/>
          <p14:tracePt t="52650" x="5930900" y="5980113"/>
          <p14:tracePt t="52667" x="5954713" y="5995988"/>
          <p14:tracePt t="52683" x="5994400" y="6013450"/>
          <p14:tracePt t="52684" x="6059488" y="6029325"/>
          <p14:tracePt t="52701" x="6130925" y="6053138"/>
          <p14:tracePt t="52711" x="6170613" y="6053138"/>
          <p14:tracePt t="52730" x="6186488" y="6061075"/>
          <p14:tracePt t="52745" x="6234113" y="6061075"/>
          <p14:tracePt t="52762" x="6297613" y="6069013"/>
          <p14:tracePt t="52778" x="6481763" y="6069013"/>
          <p14:tracePt t="52795" x="6800850" y="6021388"/>
          <p14:tracePt t="52812" x="6888163" y="5964238"/>
          <p14:tracePt t="52829" x="6959600" y="5845175"/>
          <p14:tracePt t="52837" x="6991350" y="5726113"/>
          <p14:tracePt t="52852" x="7007225" y="5662613"/>
          <p14:tracePt t="52868" x="7007225" y="5581650"/>
          <p14:tracePt t="52885" x="7007225" y="5541963"/>
          <p14:tracePt t="52902" x="7007225" y="5510213"/>
          <p14:tracePt t="52913" x="7007225" y="5494338"/>
          <p14:tracePt t="52931" x="7007225" y="5462588"/>
          <p14:tracePt t="52947" x="7015163" y="5414963"/>
          <p14:tracePt t="52948" x="7015163" y="5310188"/>
          <p14:tracePt t="52971" x="7023100" y="5175250"/>
          <p14:tracePt t="52973" x="7031038" y="5087938"/>
          <p14:tracePt t="52994" x="7046913" y="4919663"/>
          <p14:tracePt t="53010" x="7054850" y="4800600"/>
          <p14:tracePt t="53028" x="7054850" y="4657725"/>
          <p14:tracePt t="53044" x="7054850" y="4633913"/>
          <p14:tracePt t="53125" x="7046913" y="4633913"/>
          <p14:tracePt t="53134" x="7031038" y="4633913"/>
          <p14:tracePt t="53149" x="6943725" y="4616450"/>
          <p14:tracePt t="53167" x="6784975" y="4616450"/>
          <p14:tracePt t="53183" x="6680200" y="4616450"/>
          <p14:tracePt t="53197" x="6608763" y="4616450"/>
          <p14:tracePt t="53216" x="6592888" y="4616450"/>
          <p14:tracePt t="53248" x="6584950" y="4633913"/>
          <p14:tracePt t="53264" x="6569075" y="4649788"/>
          <p14:tracePt t="53274" x="6561138" y="4657725"/>
          <p14:tracePt t="53276" x="6545263" y="4665663"/>
          <p14:tracePt t="53293" x="6521450" y="4729163"/>
          <p14:tracePt t="53312" x="6497638" y="4768850"/>
          <p14:tracePt t="53323" x="6489700" y="4776788"/>
          <p14:tracePt t="53326" x="6489700" y="4784725"/>
          <p14:tracePt t="53337" x="6489700" y="4800600"/>
          <p14:tracePt t="53356" x="6489700" y="4824413"/>
          <p14:tracePt t="53371" x="6505575" y="4848225"/>
          <p14:tracePt t="53389" x="6537325" y="4872038"/>
          <p14:tracePt t="53410" x="6608763" y="4927600"/>
          <p14:tracePt t="53417" x="6664325" y="4951413"/>
          <p14:tracePt t="53420" x="6727825" y="4967288"/>
          <p14:tracePt t="53429" x="6777038" y="4976813"/>
          <p14:tracePt t="53448" x="6927850" y="4992688"/>
          <p14:tracePt t="53465" x="7054850" y="4992688"/>
          <p14:tracePt t="53482" x="7191375" y="4992688"/>
          <p14:tracePt t="53493" x="7310438" y="4984750"/>
          <p14:tracePt t="53511" x="7502525" y="4951413"/>
          <p14:tracePt t="53528" x="7613650" y="4935538"/>
          <p14:tracePt t="53541" x="7653338" y="4927600"/>
          <p14:tracePt t="53561" x="7685088" y="4919663"/>
          <p14:tracePt t="53578" x="7708900" y="4911725"/>
          <p14:tracePt t="53580" x="7716838" y="4911725"/>
          <p14:tracePt t="53607" x="7732713" y="4903788"/>
          <p14:tracePt t="53625" x="7740650" y="4887913"/>
          <p14:tracePt t="53633" x="7748588" y="4872038"/>
          <p14:tracePt t="53651" x="7756525" y="4864100"/>
          <p14:tracePt t="53654" x="7756525" y="4856163"/>
          <p14:tracePt t="53668" x="7756525" y="4832350"/>
          <p14:tracePt t="53685" x="7756525" y="4816475"/>
          <p14:tracePt t="53695" x="7748588" y="4792663"/>
          <p14:tracePt t="53712" x="7700963" y="4768850"/>
          <p14:tracePt t="53729" x="7629525" y="4737100"/>
          <p14:tracePt t="53748" x="7397750" y="4721225"/>
          <p14:tracePt t="53757" x="7286625" y="4721225"/>
          <p14:tracePt t="53775" x="6999288" y="4713288"/>
          <p14:tracePt t="53792" x="6808788" y="4729163"/>
          <p14:tracePt t="53808" x="6648450" y="4768850"/>
          <p14:tracePt t="53825" x="6577013" y="4800600"/>
          <p14:tracePt t="53841" x="6553200" y="4816475"/>
          <p14:tracePt t="53858" x="6529388" y="4848225"/>
          <p14:tracePt t="53878" x="6521450" y="4864100"/>
          <p14:tracePt t="53889" x="6521450" y="4872038"/>
          <p14:tracePt t="53900" x="6513513" y="4887913"/>
          <p14:tracePt t="53916" x="6505575" y="4903788"/>
          <p14:tracePt t="53933" x="6505575" y="4927600"/>
          <p14:tracePt t="53951" x="6505575" y="4951413"/>
          <p14:tracePt t="53961" x="6505575" y="4967288"/>
          <p14:tracePt t="53982" x="6529388" y="5048250"/>
          <p14:tracePt t="53996" x="6648450" y="5103813"/>
          <p14:tracePt t="54014" x="6904038" y="5151438"/>
          <p14:tracePt t="54024" x="7070725" y="5175250"/>
          <p14:tracePt t="54041" x="7366000" y="5191125"/>
          <p14:tracePt t="54057" x="7693025" y="5207000"/>
          <p14:tracePt t="54074" x="7900988" y="5207000"/>
          <p14:tracePt t="54095" x="8075613" y="5143500"/>
          <p14:tracePt t="54105" x="8091488" y="5127625"/>
          <p14:tracePt t="54121" x="8107363" y="5024438"/>
          <p14:tracePt t="54144" x="8115300" y="4919663"/>
          <p14:tracePt t="54151" x="8115300" y="4911725"/>
          <p14:tracePt t="54166" x="8099425" y="4895850"/>
          <p14:tracePt t="54183" x="8091488" y="4879975"/>
          <p14:tracePt t="54200" x="8059738" y="4872038"/>
          <p14:tracePt t="54213" x="7996238" y="4864100"/>
          <p14:tracePt t="54230" x="7812088" y="4848225"/>
          <p14:tracePt t="54247" x="7485063" y="4824413"/>
          <p14:tracePt t="54264" x="7126288" y="4816475"/>
          <p14:tracePt t="54273" x="6951663" y="4816475"/>
          <p14:tracePt t="54294" x="6545263" y="4832350"/>
          <p14:tracePt t="54305" x="6521450" y="4848225"/>
          <p14:tracePt t="54327" x="6473825" y="4872038"/>
          <p14:tracePt t="54358" x="6481763" y="4903788"/>
          <p14:tracePt t="54377" x="6505575" y="4919663"/>
          <p14:tracePt t="54386" x="6521450" y="4943475"/>
          <p14:tracePt t="54388" x="6529388" y="4951413"/>
          <p14:tracePt t="54403" x="6561138" y="4967288"/>
          <p14:tracePt t="54404" x="6569075" y="4992688"/>
          <p14:tracePt t="54420" x="6672263" y="5016500"/>
          <p14:tracePt t="54436" x="6727825" y="5024438"/>
          <p14:tracePt t="54446" x="6784975" y="5032375"/>
          <p14:tracePt t="54461" x="6864350" y="5032375"/>
          <p14:tracePt t="54477" x="6927850" y="5016500"/>
          <p14:tracePt t="54498" x="6943725" y="5008563"/>
          <p14:tracePt t="54514" x="6951663" y="4992688"/>
          <p14:tracePt t="54516" x="6951663" y="4984750"/>
          <p14:tracePt t="54541" x="6951663" y="4967288"/>
          <p14:tracePt t="54558" x="6943725" y="4951413"/>
          <p14:tracePt t="54576" x="6935788" y="4935538"/>
          <p14:tracePt t="54593" x="6927850" y="4911725"/>
          <p14:tracePt t="54614" x="6919913" y="4903788"/>
          <p14:tracePt t="54623" x="6911975" y="4903788"/>
          <p14:tracePt t="54640" x="6904038" y="4903788"/>
          <p14:tracePt t="54656" x="6896100" y="4919663"/>
          <p14:tracePt t="54663" x="6888163" y="4919663"/>
          <p14:tracePt t="54686" x="6840538" y="4976813"/>
          <p14:tracePt t="54700" x="6800850" y="5056188"/>
          <p14:tracePt t="54717" x="6769100" y="5167313"/>
          <p14:tracePt t="54727" x="6759575" y="5254625"/>
          <p14:tracePt t="54744" x="6743700" y="5446713"/>
          <p14:tracePt t="54760" x="6743700" y="5653088"/>
          <p14:tracePt t="54777" x="6727825" y="5726113"/>
          <p14:tracePt t="54797" x="6719888" y="5773738"/>
          <p14:tracePt t="54823" x="6719888" y="5797550"/>
          <p14:tracePt t="54840" x="6711950" y="5805488"/>
          <p14:tracePt t="54857" x="6704013" y="5821363"/>
          <p14:tracePt t="54874" x="6688138" y="5829300"/>
          <p14:tracePt t="54890" x="6656388" y="5845175"/>
          <p14:tracePt t="54899" x="6640513" y="5868988"/>
          <p14:tracePt t="54900" x="6624638" y="5892800"/>
          <p14:tracePt t="54916" x="6577013" y="5940425"/>
          <p14:tracePt t="54932" x="6481763" y="6124575"/>
          <p14:tracePt t="54950" x="6337300" y="6380163"/>
          <p14:tracePt t="54966" x="6226175" y="6626225"/>
          <p14:tracePt t="54982" x="6210300" y="6665913"/>
          <p14:tracePt t="55000" x="6210300" y="6673850"/>
          <p14:tracePt t="55076" x="6202363" y="6650038"/>
          <p14:tracePt t="55092" x="6194425" y="6618288"/>
          <p14:tracePt t="55110" x="6178550" y="6578600"/>
          <p14:tracePt t="55119" x="6178550" y="6570663"/>
          <p14:tracePt t="55144" x="6162675" y="6538913"/>
          <p14:tracePt t="55156" x="6162675" y="6523038"/>
          <p14:tracePt t="55183" x="6162675" y="6507163"/>
          <p14:tracePt t="55199" x="6162675" y="6499225"/>
          <p14:tracePt t="55212" x="6162675" y="6483350"/>
          <p14:tracePt t="55228" x="6162675" y="6459538"/>
          <p14:tracePt t="55243" x="6162675" y="6451600"/>
          <p14:tracePt t="55244" x="6170613" y="6443663"/>
          <p14:tracePt t="55260" x="6170613" y="6403975"/>
          <p14:tracePt t="55276" x="6178550" y="6364288"/>
          <p14:tracePt t="55294" x="6194425" y="6348413"/>
          <p14:tracePt t="55309" x="6202363" y="6323013"/>
          <p14:tracePt t="55325" x="6210300" y="6299200"/>
          <p14:tracePt t="55342" x="6218238" y="6283325"/>
          <p14:tracePt t="55360" x="6226175" y="6219825"/>
          <p14:tracePt t="55367" x="6249988" y="6180138"/>
          <p14:tracePt t="55389" x="6329363" y="6045200"/>
          <p14:tracePt t="55406" x="6426200" y="5988050"/>
          <p14:tracePt t="55416" x="6442075" y="5972175"/>
          <p14:tracePt t="55420" x="6457950" y="5956300"/>
          <p14:tracePt t="55429" x="6473825" y="5932488"/>
          <p14:tracePt t="55445" x="6521450" y="5892800"/>
          <p14:tracePt t="55462" x="6577013" y="5853113"/>
          <p14:tracePt t="55477" x="6640513" y="5829300"/>
          <p14:tracePt t="55493" x="6680200" y="5813425"/>
          <p14:tracePt t="55514" x="6735763" y="5805488"/>
          <p14:tracePt t="55528" x="6777038" y="5805488"/>
          <p14:tracePt t="55545" x="6800850" y="5797550"/>
          <p14:tracePt t="55554" x="6824663" y="5797550"/>
          <p14:tracePt t="55573" x="6840538" y="5797550"/>
          <p14:tracePt t="55589" x="6872288" y="5797550"/>
          <p14:tracePt t="55606" x="6911975" y="5797550"/>
          <p14:tracePt t="55624" x="6951663" y="5797550"/>
          <p14:tracePt t="55640" x="6999288" y="5797550"/>
          <p14:tracePt t="55656" x="7031038" y="5813425"/>
          <p14:tracePt t="55673" x="7078663" y="5837238"/>
          <p14:tracePt t="55679" x="7086600" y="5845175"/>
          <p14:tracePt t="55702" x="7118350" y="5892800"/>
          <p14:tracePt t="55711" x="7143750" y="5924550"/>
          <p14:tracePt t="55733" x="7175500" y="5972175"/>
          <p14:tracePt t="55741" x="7183438" y="5980113"/>
          <p14:tracePt t="55760" x="7199313" y="6013450"/>
          <p14:tracePt t="55774" x="7215188" y="6013450"/>
          <p14:tracePt t="55792" x="7231063" y="6021388"/>
          <p14:tracePt t="55809" x="7270750" y="6045200"/>
          <p14:tracePt t="55830" x="7350125" y="6092825"/>
          <p14:tracePt t="55838" x="7373938" y="6116638"/>
          <p14:tracePt t="55855" x="7502525" y="6132513"/>
          <p14:tracePt t="55872" x="7613650" y="6132513"/>
          <p14:tracePt t="55890" x="7756525" y="6132513"/>
          <p14:tracePt t="55891" x="7859713" y="6132513"/>
          <p14:tracePt t="55914" x="8043863" y="6132513"/>
          <p14:tracePt t="55932" x="8218488" y="6132513"/>
          <p14:tracePt t="55947" x="8259763" y="6108700"/>
          <p14:tracePt t="55966" x="8259763" y="6053138"/>
          <p14:tracePt t="55977" x="8267700" y="6005513"/>
          <p14:tracePt t="55997" x="8267700" y="5900738"/>
          <p14:tracePt t="56014" x="8267700" y="5884863"/>
          <p14:tracePt t="56029" x="8226425" y="5861050"/>
          <p14:tracePt t="56039" x="8218488" y="5861050"/>
          <p14:tracePt t="56057" x="8186738" y="5845175"/>
          <p14:tracePt t="56074" x="8162925" y="5829300"/>
          <p14:tracePt t="56076" x="8147050" y="5805488"/>
          <p14:tracePt t="56089" x="8123238" y="5789613"/>
          <p14:tracePt t="56119" x="8004175" y="5718175"/>
          <p14:tracePt t="56142" x="7980363" y="5710238"/>
          <p14:tracePt t="56174" x="7972425" y="5710238"/>
          <p14:tracePt t="56183" x="7956550" y="5710238"/>
          <p14:tracePt t="56214" x="7916863" y="5734050"/>
          <p14:tracePt t="56234" x="7885113" y="5765800"/>
          <p14:tracePt t="56237" x="7869238" y="5765800"/>
          <p14:tracePt t="56246" x="7843838" y="5789613"/>
          <p14:tracePt t="56265" x="7835900" y="5797550"/>
          <p14:tracePt t="56276" x="7827963" y="5797550"/>
          <p14:tracePt t="56415" x="7843838" y="5797550"/>
          <p14:tracePt t="56439" x="7859713" y="5773738"/>
          <p14:tracePt t="56449" x="7869238" y="5773738"/>
          <p14:tracePt t="56461" x="7877175" y="5773738"/>
          <p14:tracePt t="56481" x="7885113" y="5757863"/>
          <p14:tracePt t="56492" x="7885113" y="5749925"/>
          <p14:tracePt t="56515" x="7885113" y="5734050"/>
          <p14:tracePt t="56516" x="7885113" y="5726113"/>
          <p14:tracePt t="56543" x="7885113" y="5718175"/>
          <p14:tracePt t="56559" x="7869238" y="5718175"/>
          <p14:tracePt t="56572" x="7843838" y="5718175"/>
          <p14:tracePt t="56593" x="7780338" y="5734050"/>
          <p14:tracePt t="56603" x="7764463" y="5749925"/>
          <p14:tracePt t="56605" x="7724775" y="5749925"/>
          <p14:tracePt t="56624" x="7661275" y="5757863"/>
          <p14:tracePt t="56637" x="7653338" y="5773738"/>
          <p14:tracePt t="56660" x="7637463" y="5805488"/>
          <p14:tracePt t="56670" x="7629525" y="5853113"/>
          <p14:tracePt t="56680" x="7629525" y="5868988"/>
          <p14:tracePt t="56704" x="7629525" y="5924550"/>
          <p14:tracePt t="56712" x="7629525" y="5932488"/>
          <p14:tracePt t="56732" x="7629525" y="5940425"/>
          <p14:tracePt t="56775" x="7637463" y="5940425"/>
          <p14:tracePt t="56808" x="7645400" y="5932488"/>
          <p14:tracePt t="56824" x="7661275" y="5916613"/>
          <p14:tracePt t="56842" x="7669213" y="5908675"/>
          <p14:tracePt t="56854" x="7669213" y="5900738"/>
          <p14:tracePt t="56946" x="7669213" y="5908675"/>
          <p14:tracePt t="56965" x="7669213" y="5924550"/>
          <p14:tracePt t="56983" x="7685088" y="5948363"/>
          <p14:tracePt t="56993" x="7685088" y="5964238"/>
          <p14:tracePt t="57012" x="7708900" y="5995988"/>
          <p14:tracePt t="57044" x="7708900" y="6005513"/>
          <p14:tracePt t="57087" x="7716838" y="6005513"/>
          <p14:tracePt t="57122" x="7716838" y="5995988"/>
          <p14:tracePt t="57152" x="7716838" y="5988050"/>
          <p14:tracePt t="57262" x="7693025" y="5995988"/>
          <p14:tracePt t="57278" x="7637463" y="6021388"/>
          <p14:tracePt t="57295" x="7526338" y="6053138"/>
          <p14:tracePt t="57304" x="7437438" y="6069013"/>
          <p14:tracePt t="57322" x="7262813" y="6124575"/>
          <p14:tracePt t="57340" x="6959600" y="6235700"/>
          <p14:tracePt t="57358" x="6943725" y="6243638"/>
          <p14:tracePt t="57374" x="6935788" y="6243638"/>
          <p14:tracePt t="57393" x="6927850" y="6235700"/>
          <p14:tracePt t="57403" x="6911975" y="6211888"/>
          <p14:tracePt t="57422" x="6896100" y="6196013"/>
          <p14:tracePt t="57430" x="6888163" y="6180138"/>
          <p14:tracePt t="57447" x="6816725" y="6148388"/>
          <p14:tracePt t="57462" x="6759575" y="6132513"/>
          <p14:tracePt t="57481" x="6711950" y="6124575"/>
          <p14:tracePt t="57498" x="6664325" y="6116638"/>
          <p14:tracePt t="57500" x="6656388" y="6108700"/>
          <p14:tracePt t="57508" x="6632575" y="6108700"/>
          <p14:tracePt t="57526" x="6569075" y="6108700"/>
          <p14:tracePt t="57544" x="6418263" y="6108700"/>
          <p14:tracePt t="57555" x="6321425" y="6108700"/>
          <p14:tracePt t="57578" x="6067425" y="6156325"/>
          <p14:tracePt t="57588" x="5930900" y="6188075"/>
          <p14:tracePt t="57607" x="5875338" y="6219825"/>
          <p14:tracePt t="57623" x="5859463" y="6219825"/>
          <p14:tracePt t="57642" x="5859463" y="6227763"/>
          <p14:tracePt t="57680" x="5875338" y="6227763"/>
          <p14:tracePt t="57696" x="5891213" y="6227763"/>
          <p14:tracePt t="57718" x="5930900" y="6219825"/>
          <p14:tracePt t="57728" x="5994400" y="6211888"/>
          <p14:tracePt t="57745" x="6146800" y="6188075"/>
          <p14:tracePt t="57762" x="6369050" y="6180138"/>
          <p14:tracePt t="57776" x="6545263" y="6148388"/>
          <p14:tracePt t="57794" x="6696075" y="6124575"/>
          <p14:tracePt t="57804" x="6751638" y="6108700"/>
          <p14:tracePt t="57822" x="6759575" y="6100763"/>
          <p14:tracePt t="57890" x="6769100" y="6092825"/>
          <p14:tracePt t="57909" x="6784975" y="6076950"/>
          <p14:tracePt t="57918" x="6792913" y="6069013"/>
          <p14:tracePt t="57933" x="6808788" y="6045200"/>
          <p14:tracePt t="57949" x="6824663" y="6013450"/>
          <p14:tracePt t="57965" x="6848475" y="5980113"/>
          <p14:tracePt t="57982" x="6864350" y="5964238"/>
          <p14:tracePt t="58000" x="6872288" y="5948363"/>
          <p14:tracePt t="58030" x="6880225" y="5916613"/>
          <p14:tracePt t="58038" x="6888163" y="5908675"/>
          <p14:tracePt t="58054" x="6888163" y="5900738"/>
          <p14:tracePt t="58071" x="6888163" y="5892800"/>
          <p14:tracePt t="58155" x="6888163" y="5884863"/>
          <p14:tracePt t="58175" x="6896100" y="5876925"/>
          <p14:tracePt t="58198" x="6904038" y="5868988"/>
          <p14:tracePt t="58215" x="6904038" y="5861050"/>
          <p14:tracePt t="58232" x="6919913" y="5845175"/>
          <p14:tracePt t="58248" x="6943725" y="5829300"/>
          <p14:tracePt t="58258" x="6967538" y="5829300"/>
          <p14:tracePt t="58274" x="6983413" y="5805488"/>
          <p14:tracePt t="58293" x="6999288" y="5781675"/>
          <p14:tracePt t="58436" x="7007225" y="5781675"/>
          <p14:tracePt t="58451" x="7007225" y="5797550"/>
          <p14:tracePt t="58465" x="7007225" y="5805488"/>
          <p14:tracePt t="58481" x="7007225" y="5853113"/>
          <p14:tracePt t="58496" x="7015163" y="5956300"/>
          <p14:tracePt t="58512" x="7038975" y="6076950"/>
          <p14:tracePt t="58527" x="7062788" y="6108700"/>
          <p14:tracePt t="58544" x="7062788" y="6116638"/>
          <p14:tracePt t="58588" x="7070725" y="6108700"/>
          <p14:tracePt t="58605" x="7078663" y="6084888"/>
          <p14:tracePt t="58621" x="7118350" y="6045200"/>
          <p14:tracePt t="58637" x="7151688" y="6029325"/>
          <p14:tracePt t="58654" x="7167563" y="6013450"/>
          <p14:tracePt t="58665" x="7191375" y="6005513"/>
          <p14:tracePt t="58689" x="7215188" y="6005513"/>
          <p14:tracePt t="58698" x="7270750" y="6005513"/>
          <p14:tracePt t="58701" x="7286625" y="6005513"/>
          <p14:tracePt t="58718" x="7437438" y="6005513"/>
          <p14:tracePt t="58726" x="7502525" y="6005513"/>
          <p14:tracePt t="58743" x="7629525" y="6005513"/>
          <p14:tracePt t="58760" x="7669213" y="6005513"/>
          <p14:tracePt t="58777" x="7677150" y="5995988"/>
          <p14:tracePt t="58795" x="7693025" y="5988050"/>
          <p14:tracePt t="58824" x="7700963" y="5980113"/>
          <p14:tracePt t="58842" x="7700963" y="5964238"/>
          <p14:tracePt t="58852" x="7708900" y="5956300"/>
          <p14:tracePt t="58871" x="7716838" y="5948363"/>
          <p14:tracePt t="58888" x="7716838" y="5940425"/>
          <p14:tracePt t="58902" x="7716838" y="5932488"/>
          <p14:tracePt t="58924" x="7716838" y="5924550"/>
          <p14:tracePt t="58997" x="7716838" y="5916613"/>
          <p14:tracePt t="59138" x="7708900" y="5900738"/>
          <p14:tracePt t="59155" x="7700963" y="5892800"/>
          <p14:tracePt t="59173" x="7700963" y="5884863"/>
          <p14:tracePt t="59199" x="7700963" y="5876925"/>
          <p14:tracePt t="59217" x="7693025" y="5853113"/>
          <p14:tracePt t="59220" x="7685088" y="5829300"/>
          <p14:tracePt t="59246" x="7661275" y="5773738"/>
          <p14:tracePt t="59262" x="7645400" y="5734050"/>
          <p14:tracePt t="59280" x="7629525" y="5718175"/>
          <p14:tracePt t="59290" x="7613650" y="5710238"/>
          <p14:tracePt t="59371" x="7613650" y="5734050"/>
          <p14:tracePt t="59394" x="7605713" y="5821363"/>
          <p14:tracePt t="59403" x="7605713" y="5916613"/>
          <p14:tracePt t="59421" x="7597775" y="5995988"/>
          <p14:tracePt t="59437" x="7589838" y="6045200"/>
          <p14:tracePt t="59466" x="7589838" y="6084888"/>
          <p14:tracePt t="59481" x="7589838" y="6116638"/>
          <p14:tracePt t="59497" x="7589838" y="6140450"/>
          <p14:tracePt t="59513" x="7589838" y="6156325"/>
          <p14:tracePt t="59524" x="7605713" y="6164263"/>
          <p14:tracePt t="59541" x="7629525" y="6172200"/>
          <p14:tracePt t="59557" x="7645400" y="6172200"/>
          <p14:tracePt t="59573" x="7685088" y="6164263"/>
          <p14:tracePt t="59589" x="7732713" y="6132513"/>
          <p14:tracePt t="59606" x="7764463" y="6108700"/>
          <p14:tracePt t="59623" x="7804150" y="6076950"/>
          <p14:tracePt t="59635" x="7827963" y="6061075"/>
          <p14:tracePt t="59656" x="7843838" y="6037263"/>
          <p14:tracePt t="59664" x="7843838" y="6029325"/>
          <p14:tracePt t="59687" x="7851775" y="6021388"/>
          <p14:tracePt t="59716" x="7851775" y="6013450"/>
          <p14:tracePt t="59730" x="7851775" y="6005513"/>
          <p14:tracePt t="59751" x="7851775" y="5995988"/>
          <p14:tracePt t="59760" x="7851775" y="5980113"/>
          <p14:tracePt t="59797" x="7869238" y="5972175"/>
          <p14:tracePt t="59805" x="7869238" y="5956300"/>
          <p14:tracePt t="59824" x="7885113" y="5940425"/>
          <p14:tracePt t="59840" x="7893050" y="5924550"/>
          <p14:tracePt t="59856" x="7908925" y="5916613"/>
          <p14:tracePt t="59873" x="7908925" y="5908675"/>
          <p14:tracePt t="59904" x="7916863" y="5908675"/>
          <p14:tracePt t="59920" x="7916863" y="5892800"/>
          <p14:tracePt t="59930" x="7924800" y="5892800"/>
          <p14:tracePt t="59932" x="7932738" y="5884863"/>
          <p14:tracePt t="59957" x="7956550" y="5861050"/>
          <p14:tracePt t="60091" x="7964488" y="5876925"/>
          <p14:tracePt t="60103" x="7964488" y="5892800"/>
          <p14:tracePt t="60124" x="7980363" y="5924550"/>
          <p14:tracePt t="60153" x="7980363" y="5932488"/>
          <p14:tracePt t="60169" x="7972425" y="5932488"/>
          <p14:tracePt t="60185" x="7764463" y="5908675"/>
          <p14:tracePt t="60202" x="7740650" y="5900738"/>
          <p14:tracePt t="60384" x="7732713" y="5908675"/>
          <p14:tracePt t="60405" x="7724775" y="5908675"/>
          <p14:tracePt t="60450" x="7732713" y="5908675"/>
          <p14:tracePt t="60477" x="7748588" y="5908675"/>
          <p14:tracePt t="60493" x="7772400" y="5900738"/>
          <p14:tracePt t="60509" x="7796213" y="5884863"/>
          <p14:tracePt t="60533" x="7827963" y="5861050"/>
          <p14:tracePt t="60540" x="7835900" y="5853113"/>
          <p14:tracePt t="60560" x="7843838" y="5853113"/>
          <p14:tracePt t="60591" x="7843838" y="5845175"/>
          <p14:tracePt t="60654" x="7851775" y="5829300"/>
          <p14:tracePt t="60669" x="7851775" y="5821363"/>
          <p14:tracePt t="60685" x="7869238" y="5805488"/>
          <p14:tracePt t="60702" x="7893050" y="5789613"/>
          <p14:tracePt t="60719" x="7924800" y="5765800"/>
          <p14:tracePt t="60727" x="7972425" y="5757863"/>
          <p14:tracePt t="60745" x="8027988" y="5734050"/>
          <p14:tracePt t="60761" x="8194675" y="5718175"/>
          <p14:tracePt t="60778" x="8323263" y="5702300"/>
          <p14:tracePt t="60795" x="8410575" y="5694363"/>
          <p14:tracePt t="60796" x="8482013" y="5686425"/>
          <p14:tracePt t="60806" x="8497888" y="5653088"/>
          <p14:tracePt t="60827" x="8529638" y="5621338"/>
          <p14:tracePt t="60828" x="8537575" y="5613400"/>
          <p14:tracePt t="60837" x="8545513" y="5605463"/>
          <p14:tracePt t="60855" x="8553450" y="5589588"/>
          <p14:tracePt t="60872" x="8553450" y="5581650"/>
          <p14:tracePt t="60889" x="8553450" y="5573713"/>
          <p14:tracePt t="61042" x="8561388" y="5573713"/>
          <p14:tracePt t="61057" x="8561388" y="5589588"/>
          <p14:tracePt t="61074" x="8561388" y="5629275"/>
          <p14:tracePt t="61076" x="8561388" y="5678488"/>
          <p14:tracePt t="61086" x="8561388" y="5702300"/>
          <p14:tracePt t="61104" x="8553450" y="5749925"/>
          <p14:tracePt t="61125" x="8545513" y="5765800"/>
          <p14:tracePt t="61141" x="8537575" y="5765800"/>
          <p14:tracePt t="61201" x="8529638" y="5757863"/>
          <p14:tracePt t="61219" x="8529638" y="5749925"/>
          <p14:tracePt t="61248" x="8513763" y="5757863"/>
          <p14:tracePt t="61261" x="8497888" y="5765800"/>
          <p14:tracePt t="61278" x="8482013" y="5789613"/>
          <p14:tracePt t="61294" x="8466138" y="5805488"/>
          <p14:tracePt t="61310" x="8450263" y="5821363"/>
          <p14:tracePt t="61321" x="8434388" y="5829300"/>
          <p14:tracePt t="61337" x="8402638" y="5861050"/>
          <p14:tracePt t="61357" x="8059738" y="5924550"/>
          <p14:tracePt t="61367" x="8043863" y="5924550"/>
          <p14:tracePt t="61385" x="8027988" y="5932488"/>
          <p14:tracePt t="61401" x="8020050" y="5932488"/>
          <p14:tracePt t="61417" x="8012113" y="5932488"/>
          <p14:tracePt t="61438" x="7988300" y="5916613"/>
          <p14:tracePt t="61447" x="7980363" y="5908675"/>
          <p14:tracePt t="61464" x="7916863" y="5884863"/>
          <p14:tracePt t="61477" x="7827963" y="5876925"/>
          <p14:tracePt t="61493" x="7732713" y="5876925"/>
          <p14:tracePt t="61511" x="7708900" y="5876925"/>
          <p14:tracePt t="61528" x="7700963" y="5876925"/>
          <p14:tracePt t="61575" x="7700963" y="5884863"/>
          <p14:tracePt t="61590" x="7700963" y="5908675"/>
          <p14:tracePt t="61605" x="7708900" y="5916613"/>
          <p14:tracePt t="61625" x="7788275" y="5956300"/>
          <p14:tracePt t="61635" x="7869238" y="5964238"/>
          <p14:tracePt t="61654" x="7940675" y="5964238"/>
          <p14:tracePt t="61666" x="7948613" y="5964238"/>
          <p14:tracePt t="61669" x="7972425" y="5964238"/>
          <p14:tracePt t="61888" x="7988300" y="5972175"/>
          <p14:tracePt t="61903" x="8035925" y="5972175"/>
          <p14:tracePt t="61921" x="8123238" y="5972175"/>
          <p14:tracePt t="61937" x="8267700" y="5972175"/>
          <p14:tracePt t="61946" x="8323263" y="5972175"/>
          <p14:tracePt t="61948" x="8355013" y="5972175"/>
          <p14:tracePt t="61971" x="8386763" y="5956300"/>
          <p14:tracePt t="61995" x="8394700" y="5940425"/>
          <p14:tracePt t="62015" x="8402638" y="5932488"/>
          <p14:tracePt t="62030" x="8402638" y="5924550"/>
          <p14:tracePt t="62054" x="8402638" y="5916613"/>
          <p14:tracePt t="62076" x="8386763" y="5908675"/>
          <p14:tracePt t="62090" x="8378825" y="5908675"/>
          <p14:tracePt t="62102" x="8355013" y="5916613"/>
          <p14:tracePt t="62119" x="8331200" y="5932488"/>
          <p14:tracePt t="62136" x="8307388" y="5948363"/>
          <p14:tracePt t="62153" x="8299450" y="5980113"/>
          <p14:tracePt t="62171" x="8291513" y="5988050"/>
          <p14:tracePt t="62172" x="8283575" y="6013450"/>
          <p14:tracePt t="62182" x="8283575" y="6021388"/>
          <p14:tracePt t="62207" x="8267700" y="6061075"/>
          <p14:tracePt t="62464" x="8267700" y="6069013"/>
          <p14:tracePt t="62478" x="8275638" y="6069013"/>
          <p14:tracePt t="62575" x="8283575" y="6069013"/>
          <p14:tracePt t="62587" x="8291513" y="6076950"/>
          <p14:tracePt t="62589" x="8299450" y="6076950"/>
          <p14:tracePt t="62620" x="8331200" y="6076950"/>
          <p14:tracePt t="62636" x="8362950" y="6076950"/>
          <p14:tracePt t="62654" x="8394700" y="6076950"/>
          <p14:tracePt t="62671" x="8426450" y="6076950"/>
          <p14:tracePt t="62682" x="8434388" y="6076950"/>
          <p14:tracePt t="62707" x="8458200" y="6076950"/>
          <p14:tracePt t="62716" x="8474075" y="6076950"/>
          <p14:tracePt t="62842" x="8458200" y="6084888"/>
          <p14:tracePt t="62852" x="8442325" y="6100763"/>
          <p14:tracePt t="62872" x="8434388" y="6116638"/>
          <p14:tracePt t="62884" x="8426450" y="6148388"/>
          <p14:tracePt t="62903" x="8426450" y="6164263"/>
          <p14:tracePt t="62921" x="8426450" y="6172200"/>
          <p14:tracePt t="62937" x="8426450" y="6180138"/>
          <p14:tracePt t="62982" x="8442325" y="6188075"/>
          <p14:tracePt t="62997" x="8450263" y="6188075"/>
          <p14:tracePt t="63025" x="8458200" y="6180138"/>
          <p14:tracePt t="63041" x="8458200" y="6140450"/>
          <p14:tracePt t="63057" x="8434388" y="6061075"/>
          <p14:tracePt t="63075" x="8362950" y="5948363"/>
          <p14:tracePt t="63086" x="8323263" y="5916613"/>
          <p14:tracePt t="63103" x="8291513" y="5900738"/>
          <p14:tracePt t="63118" x="8275638" y="5892800"/>
          <p14:tracePt t="63200" x="8267700" y="5876925"/>
          <p14:tracePt t="63218" x="8251825" y="5861050"/>
          <p14:tracePt t="63226" x="8243888" y="5845175"/>
          <p14:tracePt t="63251" x="8194675" y="5813425"/>
          <p14:tracePt t="63252" x="8186738" y="5797550"/>
          <p14:tracePt t="63282" x="8178800" y="5789613"/>
          <p14:tracePt t="63305" x="8178800" y="5781675"/>
          <p14:tracePt t="63400" x="8170863" y="5781675"/>
          <p14:tracePt t="63416" x="8162925" y="5781675"/>
          <p14:tracePt t="63433" x="8139113" y="5781675"/>
          <p14:tracePt t="63450" x="8123238" y="5789613"/>
          <p14:tracePt t="63469" x="8083550" y="5829300"/>
          <p14:tracePt t="63481" x="8051800" y="5868988"/>
          <p14:tracePt t="63500" x="8020050" y="5956300"/>
          <p14:tracePt t="63529" x="8012113" y="6005513"/>
          <p14:tracePt t="63546" x="8012113" y="6021388"/>
          <p14:tracePt t="63574" x="8020050" y="6029325"/>
          <p14:tracePt t="63576" x="8027988" y="6029325"/>
          <p14:tracePt t="63591" x="8035925" y="6029325"/>
          <p14:tracePt t="63606" x="8035925" y="6005513"/>
          <p14:tracePt t="63623" x="8043863" y="5972175"/>
          <p14:tracePt t="63634" x="8043863" y="5932488"/>
          <p14:tracePt t="63653" x="8043863" y="5861050"/>
          <p14:tracePt t="63669" x="8043863" y="5837238"/>
          <p14:tracePt t="63753" x="8027988" y="5845175"/>
          <p14:tracePt t="63760" x="8027988" y="5861050"/>
          <p14:tracePt t="63776" x="8012113" y="5884863"/>
          <p14:tracePt t="63793" x="7996238" y="5924550"/>
          <p14:tracePt t="63809" x="7996238" y="5964238"/>
          <p14:tracePt t="63827" x="7996238" y="5980113"/>
          <p14:tracePt t="63828" x="7996238" y="5988050"/>
          <p14:tracePt t="63885" x="7996238" y="5932488"/>
          <p14:tracePt t="63901" x="8004175" y="5876925"/>
          <p14:tracePt t="63919" x="8020050" y="5781675"/>
          <p14:tracePt t="63936" x="8020050" y="5749925"/>
          <p14:tracePt t="63953" x="8020050" y="5734050"/>
          <p14:tracePt t="63987" x="8012113" y="5749925"/>
          <p14:tracePt t="63989" x="8012113" y="5765800"/>
          <p14:tracePt t="63997" x="8012113" y="5773738"/>
          <p14:tracePt t="64014" x="8012113" y="5805488"/>
          <p14:tracePt t="64029" x="8012113" y="5861050"/>
          <p14:tracePt t="64044" x="8012113" y="5876925"/>
          <p14:tracePt t="64121" x="8012113" y="5813425"/>
          <p14:tracePt t="64136" x="8012113" y="5773738"/>
          <p14:tracePt t="64153" x="8020050" y="5694363"/>
          <p14:tracePt t="64171" x="8020050" y="5686425"/>
          <p14:tracePt t="64200" x="8020050" y="5694363"/>
          <p14:tracePt t="64216" x="8020050" y="5781675"/>
          <p14:tracePt t="64233" x="8020050" y="5908675"/>
          <p14:tracePt t="64249" x="8020050" y="5964238"/>
          <p14:tracePt t="64266" x="8020050" y="5995988"/>
          <p14:tracePt t="64309" x="8020050" y="5988050"/>
          <p14:tracePt t="64323" x="8020050" y="5948363"/>
          <p14:tracePt t="64341" x="8020050" y="5884863"/>
          <p14:tracePt t="64357" x="8020050" y="5861050"/>
          <p14:tracePt t="64400" x="8020050" y="5868988"/>
          <p14:tracePt t="64416" x="8012113" y="5916613"/>
          <p14:tracePt t="64432" x="8012113" y="5980113"/>
          <p14:tracePt t="64448" x="8012113" y="6013450"/>
          <p14:tracePt t="64466" x="8012113" y="6021388"/>
          <p14:tracePt t="64514" x="8012113" y="6005513"/>
          <p14:tracePt t="64527" x="8012113" y="5964238"/>
          <p14:tracePt t="64545" x="8012113" y="5908675"/>
          <p14:tracePt t="64562" x="8012113" y="5853113"/>
          <p14:tracePt t="64570" x="8004175" y="5845175"/>
          <p14:tracePt t="64604" x="7996238" y="5853113"/>
          <p14:tracePt t="64621" x="7996238" y="5861050"/>
          <p14:tracePt t="64639" x="7988300" y="5861050"/>
          <p14:tracePt t="64648" x="7988300" y="5876925"/>
          <p14:tracePt t="64964" x="7988300" y="5868988"/>
          <p14:tracePt t="64984" x="7988300" y="5861050"/>
          <p14:tracePt t="64999" x="7988300" y="5845175"/>
          <p14:tracePt t="65017" x="7988300" y="5837238"/>
          <p14:tracePt t="65024" x="7988300" y="5829300"/>
          <p14:tracePt t="65040" x="7996238" y="5821363"/>
          <p14:tracePt t="66808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277307-9291-4FD0-9632-031512ACA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Basics of phase-field brittle fracture model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8490814E-9436-4F2C-BC32-DBF1B9B158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430" y="1484730"/>
            <a:ext cx="7633060" cy="30744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4" name="Freihand 23">
                <a:extLst>
                  <a:ext uri="{FF2B5EF4-FFF2-40B4-BE49-F238E27FC236}">
                    <a16:creationId xmlns:a16="http://schemas.microsoft.com/office/drawing/2014/main" id="{5835FA9A-74CF-4A3E-A02C-5765B846F287}"/>
                  </a:ext>
                </a:extLst>
              </p14:cNvPr>
              <p14:cNvContentPartPr/>
              <p14:nvPr/>
            </p14:nvContentPartPr>
            <p14:xfrm>
              <a:off x="7170110" y="2549000"/>
              <a:ext cx="149760" cy="12240"/>
            </p14:xfrm>
          </p:contentPart>
        </mc:Choice>
        <mc:Fallback xmlns="">
          <p:pic>
            <p:nvPicPr>
              <p:cNvPr id="24" name="Freihand 23">
                <a:extLst>
                  <a:ext uri="{FF2B5EF4-FFF2-40B4-BE49-F238E27FC236}">
                    <a16:creationId xmlns:a16="http://schemas.microsoft.com/office/drawing/2014/main" id="{5835FA9A-74CF-4A3E-A02C-5765B846F28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61110" y="2540000"/>
                <a:ext cx="16740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9" name="Freihand 28">
                <a:extLst>
                  <a:ext uri="{FF2B5EF4-FFF2-40B4-BE49-F238E27FC236}">
                    <a16:creationId xmlns:a16="http://schemas.microsoft.com/office/drawing/2014/main" id="{9519FE13-26E6-4C15-9183-0F0E7F5BA653}"/>
                  </a:ext>
                </a:extLst>
              </p14:cNvPr>
              <p14:cNvContentPartPr/>
              <p14:nvPr/>
            </p14:nvContentPartPr>
            <p14:xfrm>
              <a:off x="7486910" y="2563400"/>
              <a:ext cx="233640" cy="207360"/>
            </p14:xfrm>
          </p:contentPart>
        </mc:Choice>
        <mc:Fallback xmlns="">
          <p:pic>
            <p:nvPicPr>
              <p:cNvPr id="29" name="Freihand 28">
                <a:extLst>
                  <a:ext uri="{FF2B5EF4-FFF2-40B4-BE49-F238E27FC236}">
                    <a16:creationId xmlns:a16="http://schemas.microsoft.com/office/drawing/2014/main" id="{9519FE13-26E6-4C15-9183-0F0E7F5BA65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77910" y="2554745"/>
                <a:ext cx="251280" cy="2250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4" name="Freihand 33">
                <a:extLst>
                  <a:ext uri="{FF2B5EF4-FFF2-40B4-BE49-F238E27FC236}">
                    <a16:creationId xmlns:a16="http://schemas.microsoft.com/office/drawing/2014/main" id="{35306038-FD91-4743-81C4-9190273088A0}"/>
                  </a:ext>
                </a:extLst>
              </p14:cNvPr>
              <p14:cNvContentPartPr/>
              <p14:nvPr/>
            </p14:nvContentPartPr>
            <p14:xfrm>
              <a:off x="7184510" y="2481680"/>
              <a:ext cx="615960" cy="22680"/>
            </p14:xfrm>
          </p:contentPart>
        </mc:Choice>
        <mc:Fallback xmlns="">
          <p:pic>
            <p:nvPicPr>
              <p:cNvPr id="34" name="Freihand 33">
                <a:extLst>
                  <a:ext uri="{FF2B5EF4-FFF2-40B4-BE49-F238E27FC236}">
                    <a16:creationId xmlns:a16="http://schemas.microsoft.com/office/drawing/2014/main" id="{35306038-FD91-4743-81C4-9190273088A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175510" y="2472680"/>
                <a:ext cx="63360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1" name="Freihand 40">
                <a:extLst>
                  <a:ext uri="{FF2B5EF4-FFF2-40B4-BE49-F238E27FC236}">
                    <a16:creationId xmlns:a16="http://schemas.microsoft.com/office/drawing/2014/main" id="{9AB45EB3-8214-477D-8487-35B4378D3BC7}"/>
                  </a:ext>
                </a:extLst>
              </p14:cNvPr>
              <p14:cNvContentPartPr/>
              <p14:nvPr/>
            </p14:nvContentPartPr>
            <p14:xfrm>
              <a:off x="7480070" y="2278280"/>
              <a:ext cx="145080" cy="146520"/>
            </p14:xfrm>
          </p:contentPart>
        </mc:Choice>
        <mc:Fallback xmlns="">
          <p:pic>
            <p:nvPicPr>
              <p:cNvPr id="41" name="Freihand 40">
                <a:extLst>
                  <a:ext uri="{FF2B5EF4-FFF2-40B4-BE49-F238E27FC236}">
                    <a16:creationId xmlns:a16="http://schemas.microsoft.com/office/drawing/2014/main" id="{9AB45EB3-8214-477D-8487-35B4378D3BC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471070" y="2269280"/>
                <a:ext cx="16272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0" name="Freihand 59">
                <a:extLst>
                  <a:ext uri="{FF2B5EF4-FFF2-40B4-BE49-F238E27FC236}">
                    <a16:creationId xmlns:a16="http://schemas.microsoft.com/office/drawing/2014/main" id="{2132F24E-CFF0-4258-B01F-02AD629A9F96}"/>
                  </a:ext>
                </a:extLst>
              </p14:cNvPr>
              <p14:cNvContentPartPr/>
              <p14:nvPr/>
            </p14:nvContentPartPr>
            <p14:xfrm>
              <a:off x="7720550" y="2847080"/>
              <a:ext cx="1154160" cy="603720"/>
            </p14:xfrm>
          </p:contentPart>
        </mc:Choice>
        <mc:Fallback xmlns="">
          <p:pic>
            <p:nvPicPr>
              <p:cNvPr id="60" name="Freihand 59">
                <a:extLst>
                  <a:ext uri="{FF2B5EF4-FFF2-40B4-BE49-F238E27FC236}">
                    <a16:creationId xmlns:a16="http://schemas.microsoft.com/office/drawing/2014/main" id="{2132F24E-CFF0-4258-B01F-02AD629A9F9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711907" y="2838435"/>
                <a:ext cx="1171806" cy="6213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09" name="Freihand 908">
                <a:extLst>
                  <a:ext uri="{FF2B5EF4-FFF2-40B4-BE49-F238E27FC236}">
                    <a16:creationId xmlns:a16="http://schemas.microsoft.com/office/drawing/2014/main" id="{81C468A8-1149-467D-9289-53BB51BD5CEC}"/>
                  </a:ext>
                </a:extLst>
              </p14:cNvPr>
              <p14:cNvContentPartPr/>
              <p14:nvPr/>
            </p14:nvContentPartPr>
            <p14:xfrm>
              <a:off x="692200" y="5390250"/>
              <a:ext cx="702720" cy="833400"/>
            </p14:xfrm>
          </p:contentPart>
        </mc:Choice>
        <mc:Fallback xmlns="">
          <p:pic>
            <p:nvPicPr>
              <p:cNvPr id="909" name="Freihand 908">
                <a:extLst>
                  <a:ext uri="{FF2B5EF4-FFF2-40B4-BE49-F238E27FC236}">
                    <a16:creationId xmlns:a16="http://schemas.microsoft.com/office/drawing/2014/main" id="{81C468A8-1149-467D-9289-53BB51BD5CE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83200" y="5381254"/>
                <a:ext cx="720360" cy="8510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44" name="Freihand 943">
                <a:extLst>
                  <a:ext uri="{FF2B5EF4-FFF2-40B4-BE49-F238E27FC236}">
                    <a16:creationId xmlns:a16="http://schemas.microsoft.com/office/drawing/2014/main" id="{4C197022-2948-46EC-BD2C-0D313D65476C}"/>
                  </a:ext>
                </a:extLst>
              </p14:cNvPr>
              <p14:cNvContentPartPr/>
              <p14:nvPr/>
            </p14:nvContentPartPr>
            <p14:xfrm>
              <a:off x="3321640" y="5604390"/>
              <a:ext cx="522000" cy="332640"/>
            </p14:xfrm>
          </p:contentPart>
        </mc:Choice>
        <mc:Fallback xmlns="">
          <p:pic>
            <p:nvPicPr>
              <p:cNvPr id="944" name="Freihand 943">
                <a:extLst>
                  <a:ext uri="{FF2B5EF4-FFF2-40B4-BE49-F238E27FC236}">
                    <a16:creationId xmlns:a16="http://schemas.microsoft.com/office/drawing/2014/main" id="{4C197022-2948-46EC-BD2C-0D313D65476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312640" y="5595750"/>
                <a:ext cx="539640" cy="35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954" name="Freihand 953">
                <a:extLst>
                  <a:ext uri="{FF2B5EF4-FFF2-40B4-BE49-F238E27FC236}">
                    <a16:creationId xmlns:a16="http://schemas.microsoft.com/office/drawing/2014/main" id="{5ED80254-8354-4475-A0E1-6E80813F3595}"/>
                  </a:ext>
                </a:extLst>
              </p14:cNvPr>
              <p14:cNvContentPartPr/>
              <p14:nvPr/>
            </p14:nvContentPartPr>
            <p14:xfrm>
              <a:off x="3932560" y="5783310"/>
              <a:ext cx="674280" cy="349200"/>
            </p14:xfrm>
          </p:contentPart>
        </mc:Choice>
        <mc:Fallback xmlns="">
          <p:pic>
            <p:nvPicPr>
              <p:cNvPr id="954" name="Freihand 953">
                <a:extLst>
                  <a:ext uri="{FF2B5EF4-FFF2-40B4-BE49-F238E27FC236}">
                    <a16:creationId xmlns:a16="http://schemas.microsoft.com/office/drawing/2014/main" id="{5ED80254-8354-4475-A0E1-6E80813F359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923920" y="5774670"/>
                <a:ext cx="691920" cy="36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56" name="Freihand 255">
                <a:extLst>
                  <a:ext uri="{FF2B5EF4-FFF2-40B4-BE49-F238E27FC236}">
                    <a16:creationId xmlns:a16="http://schemas.microsoft.com/office/drawing/2014/main" id="{43837CA8-D99E-468C-8269-E2841A722AE4}"/>
                  </a:ext>
                </a:extLst>
              </p14:cNvPr>
              <p14:cNvContentPartPr/>
              <p14:nvPr/>
            </p14:nvContentPartPr>
            <p14:xfrm>
              <a:off x="3995920" y="5373270"/>
              <a:ext cx="469800" cy="346680"/>
            </p14:xfrm>
          </p:contentPart>
        </mc:Choice>
        <mc:Fallback xmlns="">
          <p:pic>
            <p:nvPicPr>
              <p:cNvPr id="256" name="Freihand 255">
                <a:extLst>
                  <a:ext uri="{FF2B5EF4-FFF2-40B4-BE49-F238E27FC236}">
                    <a16:creationId xmlns:a16="http://schemas.microsoft.com/office/drawing/2014/main" id="{43837CA8-D99E-468C-8269-E2841A722AE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987280" y="5364270"/>
                <a:ext cx="487440" cy="36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58" name="Freihand 257">
                <a:extLst>
                  <a:ext uri="{FF2B5EF4-FFF2-40B4-BE49-F238E27FC236}">
                    <a16:creationId xmlns:a16="http://schemas.microsoft.com/office/drawing/2014/main" id="{D64F13D4-64EF-423D-8EA2-C7E6B8A25671}"/>
                  </a:ext>
                </a:extLst>
              </p14:cNvPr>
              <p14:cNvContentPartPr/>
              <p14:nvPr/>
            </p14:nvContentPartPr>
            <p14:xfrm>
              <a:off x="1528480" y="5351310"/>
              <a:ext cx="1487880" cy="770760"/>
            </p14:xfrm>
          </p:contentPart>
        </mc:Choice>
        <mc:Fallback xmlns="">
          <p:pic>
            <p:nvPicPr>
              <p:cNvPr id="258" name="Freihand 257">
                <a:extLst>
                  <a:ext uri="{FF2B5EF4-FFF2-40B4-BE49-F238E27FC236}">
                    <a16:creationId xmlns:a16="http://schemas.microsoft.com/office/drawing/2014/main" id="{D64F13D4-64EF-423D-8EA2-C7E6B8A2567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519480" y="5342310"/>
                <a:ext cx="1505520" cy="78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62" name="Freihand 261">
                <a:extLst>
                  <a:ext uri="{FF2B5EF4-FFF2-40B4-BE49-F238E27FC236}">
                    <a16:creationId xmlns:a16="http://schemas.microsoft.com/office/drawing/2014/main" id="{01493B90-327F-442C-B1A4-B2579C7C9CBA}"/>
                  </a:ext>
                </a:extLst>
              </p14:cNvPr>
              <p14:cNvContentPartPr/>
              <p14:nvPr/>
            </p14:nvContentPartPr>
            <p14:xfrm>
              <a:off x="5063680" y="5395230"/>
              <a:ext cx="613080" cy="529200"/>
            </p14:xfrm>
          </p:contentPart>
        </mc:Choice>
        <mc:Fallback xmlns="">
          <p:pic>
            <p:nvPicPr>
              <p:cNvPr id="262" name="Freihand 261">
                <a:extLst>
                  <a:ext uri="{FF2B5EF4-FFF2-40B4-BE49-F238E27FC236}">
                    <a16:creationId xmlns:a16="http://schemas.microsoft.com/office/drawing/2014/main" id="{01493B90-327F-442C-B1A4-B2579C7C9CB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055035" y="5386230"/>
                <a:ext cx="630730" cy="54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1" name="Freihand 170">
                <a:extLst>
                  <a:ext uri="{FF2B5EF4-FFF2-40B4-BE49-F238E27FC236}">
                    <a16:creationId xmlns:a16="http://schemas.microsoft.com/office/drawing/2014/main" id="{40B1F97D-B7EE-46AB-A13A-C6BF66796214}"/>
                  </a:ext>
                </a:extLst>
              </p14:cNvPr>
              <p14:cNvContentPartPr/>
              <p14:nvPr/>
            </p14:nvContentPartPr>
            <p14:xfrm>
              <a:off x="755470" y="4466924"/>
              <a:ext cx="2757600" cy="614880"/>
            </p14:xfrm>
          </p:contentPart>
        </mc:Choice>
        <mc:Fallback xmlns="">
          <p:pic>
            <p:nvPicPr>
              <p:cNvPr id="171" name="Freihand 170">
                <a:extLst>
                  <a:ext uri="{FF2B5EF4-FFF2-40B4-BE49-F238E27FC236}">
                    <a16:creationId xmlns:a16="http://schemas.microsoft.com/office/drawing/2014/main" id="{40B1F97D-B7EE-46AB-A13A-C6BF6679621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46830" y="4457924"/>
                <a:ext cx="2775240" cy="63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63" name="Freihand 262">
                <a:extLst>
                  <a:ext uri="{FF2B5EF4-FFF2-40B4-BE49-F238E27FC236}">
                    <a16:creationId xmlns:a16="http://schemas.microsoft.com/office/drawing/2014/main" id="{520068CD-6204-4CB1-9437-8A49DBABBBAF}"/>
                  </a:ext>
                </a:extLst>
              </p14:cNvPr>
              <p14:cNvContentPartPr/>
              <p14:nvPr/>
            </p14:nvContentPartPr>
            <p14:xfrm>
              <a:off x="6143400" y="5708340"/>
              <a:ext cx="486000" cy="20160"/>
            </p14:xfrm>
          </p:contentPart>
        </mc:Choice>
        <mc:Fallback xmlns="">
          <p:pic>
            <p:nvPicPr>
              <p:cNvPr id="263" name="Freihand 262">
                <a:extLst>
                  <a:ext uri="{FF2B5EF4-FFF2-40B4-BE49-F238E27FC236}">
                    <a16:creationId xmlns:a16="http://schemas.microsoft.com/office/drawing/2014/main" id="{520068CD-6204-4CB1-9437-8A49DBABBBAF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134760" y="5699340"/>
                <a:ext cx="50364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64" name="Freihand 263">
                <a:extLst>
                  <a:ext uri="{FF2B5EF4-FFF2-40B4-BE49-F238E27FC236}">
                    <a16:creationId xmlns:a16="http://schemas.microsoft.com/office/drawing/2014/main" id="{3980F726-7B57-46CD-BC2C-81ADA10F80CB}"/>
                  </a:ext>
                </a:extLst>
              </p14:cNvPr>
              <p14:cNvContentPartPr/>
              <p14:nvPr/>
            </p14:nvContentPartPr>
            <p14:xfrm>
              <a:off x="6132600" y="5865300"/>
              <a:ext cx="594720" cy="30960"/>
            </p14:xfrm>
          </p:contentPart>
        </mc:Choice>
        <mc:Fallback xmlns="">
          <p:pic>
            <p:nvPicPr>
              <p:cNvPr id="264" name="Freihand 263">
                <a:extLst>
                  <a:ext uri="{FF2B5EF4-FFF2-40B4-BE49-F238E27FC236}">
                    <a16:creationId xmlns:a16="http://schemas.microsoft.com/office/drawing/2014/main" id="{3980F726-7B57-46CD-BC2C-81ADA10F80C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123600" y="5856300"/>
                <a:ext cx="61236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65" name="Freihand 264">
                <a:extLst>
                  <a:ext uri="{FF2B5EF4-FFF2-40B4-BE49-F238E27FC236}">
                    <a16:creationId xmlns:a16="http://schemas.microsoft.com/office/drawing/2014/main" id="{306F2CEC-DE17-4D64-9973-5C5092190873}"/>
                  </a:ext>
                </a:extLst>
              </p14:cNvPr>
              <p14:cNvContentPartPr/>
              <p14:nvPr/>
            </p14:nvContentPartPr>
            <p14:xfrm>
              <a:off x="6225120" y="5295420"/>
              <a:ext cx="297000" cy="221400"/>
            </p14:xfrm>
          </p:contentPart>
        </mc:Choice>
        <mc:Fallback xmlns="">
          <p:pic>
            <p:nvPicPr>
              <p:cNvPr id="265" name="Freihand 264">
                <a:extLst>
                  <a:ext uri="{FF2B5EF4-FFF2-40B4-BE49-F238E27FC236}">
                    <a16:creationId xmlns:a16="http://schemas.microsoft.com/office/drawing/2014/main" id="{306F2CEC-DE17-4D64-9973-5C5092190873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216120" y="5286420"/>
                <a:ext cx="31464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69" name="Freihand 268">
                <a:extLst>
                  <a:ext uri="{FF2B5EF4-FFF2-40B4-BE49-F238E27FC236}">
                    <a16:creationId xmlns:a16="http://schemas.microsoft.com/office/drawing/2014/main" id="{A2FE0BF0-0B58-4E2F-AEB9-F2E2AFB94572}"/>
                  </a:ext>
                </a:extLst>
              </p14:cNvPr>
              <p14:cNvContentPartPr/>
              <p14:nvPr/>
            </p14:nvContentPartPr>
            <p14:xfrm>
              <a:off x="6994440" y="5426460"/>
              <a:ext cx="356760" cy="584280"/>
            </p14:xfrm>
          </p:contentPart>
        </mc:Choice>
        <mc:Fallback xmlns="">
          <p:pic>
            <p:nvPicPr>
              <p:cNvPr id="269" name="Freihand 268">
                <a:extLst>
                  <a:ext uri="{FF2B5EF4-FFF2-40B4-BE49-F238E27FC236}">
                    <a16:creationId xmlns:a16="http://schemas.microsoft.com/office/drawing/2014/main" id="{A2FE0BF0-0B58-4E2F-AEB9-F2E2AFB9457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985800" y="5417815"/>
                <a:ext cx="374400" cy="601931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B993F3C-0941-4CB9-B9C4-5DDD6CCB31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854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21078">
        <p:fade/>
      </p:transition>
    </mc:Choice>
    <mc:Fallback>
      <p:transition advTm="2210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089" x="4440238" y="4027488"/>
          <p14:tracePt t="3387" x="4448175" y="4027488"/>
          <p14:tracePt t="3419" x="4456113" y="4027488"/>
          <p14:tracePt t="3623" x="4448175" y="4027488"/>
          <p14:tracePt t="3637" x="4440238" y="4027488"/>
          <p14:tracePt t="3667" x="4432300" y="4027488"/>
          <p14:tracePt t="3701" x="4424363" y="4027488"/>
          <p14:tracePt t="3718" x="4416425" y="4003675"/>
          <p14:tracePt t="3734" x="4400550" y="3971925"/>
          <p14:tracePt t="3751" x="4392613" y="3787775"/>
          <p14:tracePt t="3767" x="4384675" y="3397250"/>
          <p14:tracePt t="3775" x="4384675" y="3094038"/>
          <p14:tracePt t="3796" x="4384675" y="2487613"/>
          <p14:tracePt t="3797" x="4384675" y="2184400"/>
          <p14:tracePt t="3810" x="4384675" y="1865313"/>
          <p14:tracePt t="3827" x="4384675" y="1363663"/>
          <p14:tracePt t="3843" x="4400550" y="1044575"/>
          <p14:tracePt t="3854" x="4408488" y="917575"/>
          <p14:tracePt t="3870" x="4416425" y="885825"/>
          <p14:tracePt t="3886" x="4416425" y="877888"/>
          <p14:tracePt t="4000" x="4416425" y="885825"/>
          <p14:tracePt t="4014" x="4416425" y="925513"/>
          <p14:tracePt t="4029" x="4416425" y="973138"/>
          <p14:tracePt t="4046" x="4424363" y="1092200"/>
          <p14:tracePt t="4061" x="4424363" y="1187450"/>
          <p14:tracePt t="4078" x="4432300" y="1300163"/>
          <p14:tracePt t="4090" x="4440238" y="1411288"/>
          <p14:tracePt t="4094" x="4440238" y="1474788"/>
          <p14:tracePt t="4110" x="4440238" y="1635125"/>
          <p14:tracePt t="4123" x="4440238" y="1698625"/>
          <p14:tracePt t="4135" x="4440238" y="1770063"/>
          <p14:tracePt t="4154" x="4448175" y="1938338"/>
          <p14:tracePt t="4171" x="4448175" y="2009775"/>
          <p14:tracePt t="4187" x="4448175" y="2017713"/>
          <p14:tracePt t="4342" x="4448175" y="2009775"/>
          <p14:tracePt t="4357" x="4448175" y="2001838"/>
          <p14:tracePt t="4374" x="4448175" y="1978025"/>
          <p14:tracePt t="4390" x="4448175" y="1938338"/>
          <p14:tracePt t="4402" x="4448175" y="1898650"/>
          <p14:tracePt t="4422" x="4432300" y="1817688"/>
          <p14:tracePt t="4432" x="4432300" y="1793875"/>
          <p14:tracePt t="4453" x="4424363" y="1770063"/>
          <p14:tracePt t="4526" x="4424363" y="1778000"/>
          <p14:tracePt t="4550" x="4416425" y="1801813"/>
          <p14:tracePt t="4577" x="4408488" y="1857375"/>
          <p14:tracePt t="4591" x="4408488" y="1881188"/>
          <p14:tracePt t="4607" x="4400550" y="1914525"/>
          <p14:tracePt t="4624" x="4400550" y="1922463"/>
          <p14:tracePt t="4780" x="4400550" y="1930400"/>
          <p14:tracePt t="4793" x="4400550" y="1922463"/>
          <p14:tracePt t="5048" x="4416425" y="1906588"/>
          <p14:tracePt t="5063" x="4408488" y="1898650"/>
          <p14:tracePt t="5091" x="4400550" y="1881188"/>
          <p14:tracePt t="5122" x="4392613" y="1881188"/>
          <p14:tracePt t="5139" x="4384675" y="1873250"/>
          <p14:tracePt t="5151" x="4376738" y="1865313"/>
          <p14:tracePt t="5167" x="4368800" y="1857375"/>
          <p14:tracePt t="5186" x="4352925" y="1841500"/>
          <p14:tracePt t="5203" x="4329113" y="1817688"/>
          <p14:tracePt t="5224" x="4305300" y="1793875"/>
          <p14:tracePt t="5235" x="4297363" y="1785938"/>
          <p14:tracePt t="5237" x="4297363" y="1778000"/>
          <p14:tracePt t="5265" x="4289425" y="1770063"/>
          <p14:tracePt t="5435" x="4281488" y="1770063"/>
          <p14:tracePt t="5530" x="4281488" y="1881188"/>
          <p14:tracePt t="5545" x="4281488" y="2073275"/>
          <p14:tracePt t="5564" x="4281488" y="2352675"/>
          <p14:tracePt t="5577" x="4273550" y="2624138"/>
          <p14:tracePt t="5593" x="4210050" y="3117850"/>
          <p14:tracePt t="5609" x="4160838" y="3500438"/>
          <p14:tracePt t="5624" x="4089400" y="3922713"/>
          <p14:tracePt t="5634" x="3986213" y="4011613"/>
          <p14:tracePt t="5653" x="3802063" y="4186238"/>
          <p14:tracePt t="5670" x="3690938" y="4210050"/>
          <p14:tracePt t="5686" x="3476625" y="4233863"/>
          <p14:tracePt t="5704" x="3228975" y="4241800"/>
          <p14:tracePt t="5718" x="2949575" y="4241800"/>
          <p14:tracePt t="5736" x="2590800" y="4265613"/>
          <p14:tracePt t="5751" x="2263775" y="4265613"/>
          <p14:tracePt t="5759" x="2152650" y="4265613"/>
          <p14:tracePt t="5785" x="1873250" y="4265613"/>
          <p14:tracePt t="5792" x="1865313" y="4265613"/>
          <p14:tracePt t="5808" x="1849438" y="4265613"/>
          <p14:tracePt t="5825" x="1841500" y="4265613"/>
          <p14:tracePt t="5855" x="1833563" y="4257675"/>
          <p14:tracePt t="5869" x="1825625" y="4249738"/>
          <p14:tracePt t="5886" x="1793875" y="4249738"/>
          <p14:tracePt t="5904" x="1714500" y="4249738"/>
          <p14:tracePt t="5919" x="1530350" y="4249738"/>
          <p14:tracePt t="5937" x="1371600" y="4249738"/>
          <p14:tracePt t="5953" x="1211263" y="4257675"/>
          <p14:tracePt t="5969" x="1195388" y="4273550"/>
          <p14:tracePt t="5986" x="1147763" y="4291013"/>
          <p14:tracePt t="5998" x="1131888" y="4306888"/>
          <p14:tracePt t="6013" x="1131888" y="4322763"/>
          <p14:tracePt t="6029" x="1131888" y="4330700"/>
          <p14:tracePt t="6046" x="1139825" y="4330700"/>
          <p14:tracePt t="6074" x="1147763" y="4330700"/>
          <p14:tracePt t="6091" x="1155700" y="4338638"/>
          <p14:tracePt t="6109" x="1203325" y="4354513"/>
          <p14:tracePt t="6120" x="1211263" y="4362450"/>
          <p14:tracePt t="6137" x="1266825" y="4370388"/>
          <p14:tracePt t="6153" x="1363663" y="4370388"/>
          <p14:tracePt t="6169" x="1770063" y="4362450"/>
          <p14:tracePt t="6185" x="2295525" y="4370388"/>
          <p14:tracePt t="6202" x="2965450" y="4370388"/>
          <p14:tracePt t="6218" x="3595688" y="4386263"/>
          <p14:tracePt t="6235" x="4200525" y="4386263"/>
          <p14:tracePt t="6252" x="4830763" y="4386263"/>
          <p14:tracePt t="6269" x="5692775" y="4386263"/>
          <p14:tracePt t="6293" x="6059488" y="4386263"/>
          <p14:tracePt t="6310" x="6162675" y="4394200"/>
          <p14:tracePt t="6327" x="6234113" y="4402138"/>
          <p14:tracePt t="6342" x="6273800" y="4410075"/>
          <p14:tracePt t="6355" x="6289675" y="4418013"/>
          <p14:tracePt t="6373" x="6361113" y="4418013"/>
          <p14:tracePt t="6389" x="6521450" y="4418013"/>
          <p14:tracePt t="6405" x="6584950" y="4418013"/>
          <p14:tracePt t="6416" x="6680200" y="4418013"/>
          <p14:tracePt t="6440" x="6904038" y="4425950"/>
          <p14:tracePt t="6454" x="7102475" y="4425950"/>
          <p14:tracePt t="6465" x="7223125" y="4425950"/>
          <p14:tracePt t="6483" x="7358063" y="4425950"/>
          <p14:tracePt t="6502" x="7405688" y="4410075"/>
          <p14:tracePt t="6512" x="7413625" y="4410075"/>
          <p14:tracePt t="6716" x="7429500" y="4410075"/>
          <p14:tracePt t="6717" x="7502525" y="4410075"/>
          <p14:tracePt t="6734" x="7637463" y="4425950"/>
          <p14:tracePt t="6751" x="7851775" y="4425950"/>
          <p14:tracePt t="6767" x="8099425" y="4425950"/>
          <p14:tracePt t="6779" x="8186738" y="4425950"/>
          <p14:tracePt t="6797" x="8331200" y="4425950"/>
          <p14:tracePt t="6813" x="8339138" y="4418013"/>
          <p14:tracePt t="6904" x="8331200" y="4418013"/>
          <p14:tracePt t="6919" x="8291513" y="4425950"/>
          <p14:tracePt t="6935" x="8067675" y="4457700"/>
          <p14:tracePt t="6952" x="7581900" y="4513263"/>
          <p14:tracePt t="6969" x="7015163" y="4576763"/>
          <p14:tracePt t="6985" x="6369050" y="4592638"/>
          <p14:tracePt t="7002" x="5643563" y="4641850"/>
          <p14:tracePt t="7013" x="5141913" y="4641850"/>
          <p14:tracePt t="7038" x="4624388" y="4641850"/>
          <p14:tracePt t="7047" x="4503738" y="4641850"/>
          <p14:tracePt t="7063" x="4337050" y="4641850"/>
          <p14:tracePt t="7076" x="4249738" y="4641850"/>
          <p14:tracePt t="7078" x="4217988" y="4641850"/>
          <p14:tracePt t="7093" x="4144963" y="4641850"/>
          <p14:tracePt t="7109" x="4121150" y="4633913"/>
          <p14:tracePt t="7124" x="4113213" y="4633913"/>
          <p14:tracePt t="7139" x="4105275" y="4633913"/>
          <p14:tracePt t="7198" x="4113213" y="4633913"/>
          <p14:tracePt t="7218" x="4176713" y="4633913"/>
          <p14:tracePt t="7235" x="4344988" y="4633913"/>
          <p14:tracePt t="7236" x="4519613" y="4633913"/>
          <p14:tracePt t="7246" x="4719638" y="4633913"/>
          <p14:tracePt t="7263" x="5260975" y="4624388"/>
          <p14:tracePt t="7280" x="5851525" y="4624388"/>
          <p14:tracePt t="7297" x="6321425" y="4624388"/>
          <p14:tracePt t="7315" x="6616700" y="4616450"/>
          <p14:tracePt t="7323" x="6769100" y="4616450"/>
          <p14:tracePt t="7341" x="6959600" y="4616450"/>
          <p14:tracePt t="7362" x="6999288" y="4616450"/>
          <p14:tracePt t="7370" x="7007225" y="4616450"/>
          <p14:tracePt t="7389" x="7023100" y="4616450"/>
          <p14:tracePt t="7483" x="7046913" y="4616450"/>
          <p14:tracePt t="7499" x="7070725" y="4616450"/>
          <p14:tracePt t="7515" x="7167563" y="4600575"/>
          <p14:tracePt t="7532" x="7254875" y="4592638"/>
          <p14:tracePt t="7533" x="7286625" y="4592638"/>
          <p14:tracePt t="7566" x="7645400" y="4584700"/>
          <p14:tracePt t="7578" x="7796213" y="4584700"/>
          <p14:tracePt t="7587" x="7859713" y="4584700"/>
          <p14:tracePt t="7605" x="8067675" y="4584700"/>
          <p14:tracePt t="7622" x="8091488" y="4584700"/>
          <p14:tracePt t="7638" x="8099425" y="4584700"/>
          <p14:tracePt t="7715" x="8099425" y="4576763"/>
          <p14:tracePt t="7731" x="8091488" y="4568825"/>
          <p14:tracePt t="7748" x="8067675" y="4560888"/>
          <p14:tracePt t="7765" x="8012113" y="4537075"/>
          <p14:tracePt t="7782" x="7948613" y="4529138"/>
          <p14:tracePt t="7801" x="7908925" y="4529138"/>
          <p14:tracePt t="7808" x="7900988" y="4529138"/>
          <p14:tracePt t="7826" x="7877175" y="4521200"/>
          <p14:tracePt t="7843" x="7859713" y="4521200"/>
          <p14:tracePt t="7858" x="7843838" y="4513263"/>
          <p14:tracePt t="7874" x="7835900" y="4513263"/>
          <p14:tracePt t="7886" x="7827963" y="4513263"/>
          <p14:tracePt t="7905" x="7812088" y="4513263"/>
          <p14:tracePt t="7917" x="7804150" y="4513263"/>
          <p14:tracePt t="7934" x="7756525" y="4489450"/>
          <p14:tracePt t="7952" x="7732713" y="4473575"/>
          <p14:tracePt t="7970" x="7708900" y="4457700"/>
          <p14:tracePt t="7980" x="7685088" y="4433888"/>
          <p14:tracePt t="8000" x="7645400" y="4378325"/>
          <p14:tracePt t="8017" x="7605713" y="4291013"/>
          <p14:tracePt t="8034" x="7534275" y="4138613"/>
          <p14:tracePt t="8046" x="7493000" y="3938588"/>
          <p14:tracePt t="8064" x="7429500" y="3763963"/>
          <p14:tracePt t="8082" x="7381875" y="3532188"/>
          <p14:tracePt t="8089" x="7366000" y="3460750"/>
          <p14:tracePt t="8106" x="7342188" y="3389313"/>
          <p14:tracePt t="8122" x="7326313" y="3317875"/>
          <p14:tracePt t="8145" x="7254875" y="3252788"/>
          <p14:tracePt t="8153" x="7246938" y="3244850"/>
          <p14:tracePt t="8170" x="7231063" y="3221038"/>
          <p14:tracePt t="8186" x="7231063" y="3117850"/>
          <p14:tracePt t="8201" x="7231063" y="3078163"/>
          <p14:tracePt t="8217" x="7246938" y="3038475"/>
          <p14:tracePt t="8234" x="7254875" y="2998788"/>
          <p14:tracePt t="8251" x="7262813" y="2967038"/>
          <p14:tracePt t="8267" x="7278688" y="2927350"/>
          <p14:tracePt t="8284" x="7286625" y="2886075"/>
          <p14:tracePt t="8285" x="7286625" y="2878138"/>
          <p14:tracePt t="8315" x="7294563" y="2846388"/>
          <p14:tracePt t="8323" x="7294563" y="2838450"/>
          <p14:tracePt t="8343" x="7302500" y="2782888"/>
          <p14:tracePt t="8358" x="7302500" y="2719388"/>
          <p14:tracePt t="8372" x="7302500" y="2711450"/>
          <p14:tracePt t="8384" x="7302500" y="2703513"/>
          <p14:tracePt t="8468" x="7302500" y="2695575"/>
          <p14:tracePt t="8485" x="7302500" y="2687638"/>
          <p14:tracePt t="8559" x="7286625" y="2719388"/>
          <p14:tracePt t="8574" x="7286625" y="2743200"/>
          <p14:tracePt t="8590" x="7278688" y="2830513"/>
          <p14:tracePt t="8607" x="7278688" y="2959100"/>
          <p14:tracePt t="8622" x="7278688" y="3006725"/>
          <p14:tracePt t="8640" x="7278688" y="3070225"/>
          <p14:tracePt t="8655" x="7278688" y="3078163"/>
          <p14:tracePt t="8672" x="7286625" y="3078163"/>
          <p14:tracePt t="8735" x="7286625" y="3006725"/>
          <p14:tracePt t="8746" x="7286625" y="2935288"/>
          <p14:tracePt t="8766" x="7286625" y="2798763"/>
          <p14:tracePt t="8783" x="7286625" y="2719388"/>
          <p14:tracePt t="8791" x="7286625" y="2671763"/>
          <p14:tracePt t="8809" x="7286625" y="2632075"/>
          <p14:tracePt t="8825" x="7286625" y="2608263"/>
          <p14:tracePt t="8840" x="7286625" y="2584450"/>
          <p14:tracePt t="8855" x="7278688" y="2584450"/>
          <p14:tracePt t="8918" x="7270750" y="2608263"/>
          <p14:tracePt t="8946" x="7207250" y="2743200"/>
          <p14:tracePt t="8963" x="7191375" y="2806700"/>
          <p14:tracePt t="8981" x="7167563" y="2886075"/>
          <p14:tracePt t="9000" x="7151688" y="2919413"/>
          <p14:tracePt t="9017" x="7135813" y="2990850"/>
          <p14:tracePt t="9028" x="7126288" y="3014663"/>
          <p14:tracePt t="9053" x="7118350" y="3038475"/>
          <p14:tracePt t="9200" x="7118350" y="3078163"/>
          <p14:tracePt t="9215" x="7118350" y="3262313"/>
          <p14:tracePt t="9231" x="7094538" y="3668713"/>
          <p14:tracePt t="9246" x="7038975" y="4122738"/>
          <p14:tracePt t="9263" x="7031038" y="4457700"/>
          <p14:tracePt t="9282" x="7031038" y="4592638"/>
          <p14:tracePt t="9298" x="7031038" y="4624388"/>
          <p14:tracePt t="9320" x="7038975" y="4624388"/>
          <p14:tracePt t="9329" x="7070725" y="4616450"/>
          <p14:tracePt t="9346" x="7159625" y="4489450"/>
          <p14:tracePt t="9353" x="7183438" y="4410075"/>
          <p14:tracePt t="9373" x="7199313" y="4122738"/>
          <p14:tracePt t="9391" x="7207250" y="4011613"/>
          <p14:tracePt t="9401" x="7207250" y="3930650"/>
          <p14:tracePt t="9417" x="7207250" y="3906838"/>
          <p14:tracePt t="9433" x="7207250" y="3867150"/>
          <p14:tracePt t="9450" x="7207250" y="3827463"/>
          <p14:tracePt t="9467" x="7199313" y="3771900"/>
          <p14:tracePt t="9483" x="7191375" y="3708400"/>
          <p14:tracePt t="9500" x="7183438" y="3629025"/>
          <p14:tracePt t="9517" x="7175500" y="3492500"/>
          <p14:tracePt t="9527" x="7175500" y="3405188"/>
          <p14:tracePt t="9550" x="7175500" y="3244850"/>
          <p14:tracePt t="9580" x="7151688" y="3133725"/>
          <p14:tracePt t="9589" x="7143750" y="3133725"/>
          <p14:tracePt t="9746" x="7135813" y="3133725"/>
          <p14:tracePt t="9902" x="7143750" y="3141663"/>
          <p14:tracePt t="9920" x="7159625" y="3141663"/>
          <p14:tracePt t="9936" x="7167563" y="3141663"/>
          <p14:tracePt t="9952" x="7167563" y="3157538"/>
          <p14:tracePt t="10124" x="7223125" y="3157538"/>
          <p14:tracePt t="10137" x="7318375" y="3157538"/>
          <p14:tracePt t="10154" x="7326313" y="3117850"/>
          <p14:tracePt t="10169" x="7358063" y="3101975"/>
          <p14:tracePt t="10185" x="7389813" y="3062288"/>
          <p14:tracePt t="10203" x="7405688" y="2998788"/>
          <p14:tracePt t="10212" x="7405688" y="2982913"/>
          <p14:tracePt t="10213" x="7421563" y="2959100"/>
          <p14:tracePt t="10230" x="7421563" y="2919413"/>
          <p14:tracePt t="10246" x="7445375" y="2854325"/>
          <p14:tracePt t="10263" x="7453313" y="2790825"/>
          <p14:tracePt t="10279" x="7469188" y="2759075"/>
          <p14:tracePt t="10296" x="7469188" y="2695575"/>
          <p14:tracePt t="10312" x="7461250" y="2632075"/>
          <p14:tracePt t="10331" x="7461250" y="2600325"/>
          <p14:tracePt t="10337" x="7469188" y="2576513"/>
          <p14:tracePt t="10359" x="7477125" y="2543175"/>
          <p14:tracePt t="10449" x="7477125" y="2535238"/>
          <p14:tracePt t="10465" x="7493000" y="2511425"/>
          <p14:tracePt t="10482" x="7526338" y="2487613"/>
          <p14:tracePt t="10503" x="7550150" y="2455863"/>
          <p14:tracePt t="10518" x="7566025" y="2439988"/>
          <p14:tracePt t="10548" x="7581900" y="2432050"/>
          <p14:tracePt t="10549" x="7589838" y="2416175"/>
          <p14:tracePt t="10582" x="7621588" y="2392363"/>
          <p14:tracePt t="10609" x="7637463" y="2384425"/>
          <p14:tracePt t="10797" x="7637463" y="2392363"/>
          <p14:tracePt t="10814" x="7637463" y="2400300"/>
          <p14:tracePt t="10823" x="7637463" y="2408238"/>
          <p14:tracePt t="10850" x="7645400" y="2416175"/>
          <p14:tracePt t="11120" x="7645400" y="2408238"/>
          <p14:tracePt t="11198" x="7645400" y="2392363"/>
          <p14:tracePt t="11230" x="7653338" y="2384425"/>
          <p14:tracePt t="11829" x="7669213" y="2384425"/>
          <p14:tracePt t="11847" x="7677150" y="2392363"/>
          <p14:tracePt t="11854" x="7685088" y="2400300"/>
          <p14:tracePt t="11881" x="7700963" y="2463800"/>
          <p14:tracePt t="11890" x="7708900" y="2471738"/>
          <p14:tracePt t="11904" x="7724775" y="2543175"/>
          <p14:tracePt t="11920" x="7724775" y="2566988"/>
          <p14:tracePt t="11938" x="7724775" y="2592388"/>
          <p14:tracePt t="11948" x="7724775" y="2608263"/>
          <p14:tracePt t="11949" x="7724775" y="2616200"/>
          <p14:tracePt t="11964" x="7724775" y="2624138"/>
          <p14:tracePt t="11981" x="7724775" y="2640013"/>
          <p14:tracePt t="12062" x="7716838" y="2640013"/>
          <p14:tracePt t="12119" x="7716838" y="2632075"/>
          <p14:tracePt t="12232" x="7708900" y="2624138"/>
          <p14:tracePt t="12246" x="7700963" y="2624138"/>
          <p14:tracePt t="12277" x="7677150" y="2624138"/>
          <p14:tracePt t="12294" x="7645400" y="2624138"/>
          <p14:tracePt t="12313" x="7621588" y="2624138"/>
          <p14:tracePt t="12329" x="7605713" y="2624138"/>
          <p14:tracePt t="12348" x="7581900" y="2640013"/>
          <p14:tracePt t="12349" x="7566025" y="2647950"/>
          <p14:tracePt t="12369" x="7542213" y="2671763"/>
          <p14:tracePt t="12385" x="7542213" y="2679700"/>
          <p14:tracePt t="12403" x="7534275" y="2695575"/>
          <p14:tracePt t="12419" x="7534275" y="2703513"/>
          <p14:tracePt t="12438" x="7534275" y="2727325"/>
          <p14:tracePt t="12498" x="7542213" y="2727325"/>
          <p14:tracePt t="12510" x="7550150" y="2719388"/>
          <p14:tracePt t="12532" x="7581900" y="2687638"/>
          <p14:tracePt t="12533" x="7589838" y="2671763"/>
          <p14:tracePt t="12543" x="7597775" y="2663825"/>
          <p14:tracePt t="12566" x="7613650" y="2647950"/>
          <p14:tracePt t="12594" x="7613650" y="2640013"/>
          <p14:tracePt t="12675" x="7605713" y="2640013"/>
          <p14:tracePt t="12684" x="7597775" y="2640013"/>
          <p14:tracePt t="12700" x="7589838" y="2647950"/>
          <p14:tracePt t="12719" x="7558088" y="2695575"/>
          <p14:tracePt t="12731" x="7550150" y="2703513"/>
          <p14:tracePt t="12745" x="7550150" y="2735263"/>
          <p14:tracePt t="12765" x="7550150" y="2767013"/>
          <p14:tracePt t="12777" x="7550150" y="2798763"/>
          <p14:tracePt t="12793" x="7550150" y="2806700"/>
          <p14:tracePt t="12812" x="7566025" y="2806700"/>
          <p14:tracePt t="12832" x="7581900" y="2798763"/>
          <p14:tracePt t="12843" x="7589838" y="2790825"/>
          <p14:tracePt t="12862" x="7605713" y="2743200"/>
          <p14:tracePt t="12871" x="7613650" y="2719388"/>
          <p14:tracePt t="12888" x="7621588" y="2695575"/>
          <p14:tracePt t="12907" x="7621588" y="2679700"/>
          <p14:tracePt t="12909" x="7621588" y="2671763"/>
          <p14:tracePt t="12968" x="7613650" y="2671763"/>
          <p14:tracePt t="12978" x="7605713" y="2679700"/>
          <p14:tracePt t="12997" x="7573963" y="2711450"/>
          <p14:tracePt t="13017" x="7550150" y="2735263"/>
          <p14:tracePt t="13028" x="7550150" y="2751138"/>
          <p14:tracePt t="13048" x="7534275" y="2782888"/>
          <p14:tracePt t="13094" x="7534275" y="2790825"/>
          <p14:tracePt t="13128" x="7550150" y="2790825"/>
          <p14:tracePt t="13134" x="7558088" y="2790825"/>
          <p14:tracePt t="13202" x="7566025" y="2782888"/>
          <p14:tracePt t="13219" x="7566025" y="2767013"/>
          <p14:tracePt t="13229" x="7566025" y="2759075"/>
          <p14:tracePt t="13247" x="7566025" y="2751138"/>
          <p14:tracePt t="13264" x="7566025" y="2743200"/>
          <p14:tracePt t="13280" x="7566025" y="2735263"/>
          <p14:tracePt t="13375" x="7573963" y="2735263"/>
          <p14:tracePt t="13453" x="7581900" y="2727325"/>
          <p14:tracePt t="14059" x="7589838" y="2727325"/>
          <p14:tracePt t="14075" x="7613650" y="2735263"/>
          <p14:tracePt t="14092" x="7677150" y="2767013"/>
          <p14:tracePt t="14093" x="7685088" y="2767013"/>
          <p14:tracePt t="14112" x="7780338" y="2790825"/>
          <p14:tracePt t="14121" x="7796213" y="2798763"/>
          <p14:tracePt t="14137" x="7869238" y="2838450"/>
          <p14:tracePt t="14152" x="7924800" y="2870200"/>
          <p14:tracePt t="14168" x="7932738" y="2886075"/>
          <p14:tracePt t="14184" x="7932738" y="2894013"/>
          <p14:tracePt t="14262" x="7916863" y="2894013"/>
          <p14:tracePt t="14278" x="7900988" y="2901950"/>
          <p14:tracePt t="14293" x="7893050" y="2901950"/>
          <p14:tracePt t="14374" x="7924800" y="2886075"/>
          <p14:tracePt t="14388" x="7924800" y="2878138"/>
          <p14:tracePt t="14390" x="7924800" y="2870200"/>
          <p14:tracePt t="14403" x="7932738" y="2870200"/>
          <p14:tracePt t="14434" x="7940675" y="2870200"/>
          <p14:tracePt t="14450" x="7940675" y="2862263"/>
          <p14:tracePt t="14530" x="7932738" y="2870200"/>
          <p14:tracePt t="14545" x="7916863" y="2870200"/>
          <p14:tracePt t="14606" x="7908925" y="2870200"/>
          <p14:tracePt t="14625" x="7893050" y="2886075"/>
          <p14:tracePt t="14669" x="7893050" y="2894013"/>
          <p14:tracePt t="14702" x="7893050" y="2927350"/>
          <p14:tracePt t="14715" x="7900988" y="2943225"/>
          <p14:tracePt t="14739" x="7908925" y="3030538"/>
          <p14:tracePt t="14741" x="7916863" y="3054350"/>
          <p14:tracePt t="14762" x="7940675" y="3125788"/>
          <p14:tracePt t="14777" x="7964488" y="3221038"/>
          <p14:tracePt t="14792" x="8020050" y="3325813"/>
          <p14:tracePt t="14809" x="8043863" y="3381375"/>
          <p14:tracePt t="14826" x="8059738" y="3389313"/>
          <p14:tracePt t="14859" x="8051800" y="3389313"/>
          <p14:tracePt t="14892" x="8043863" y="3389313"/>
          <p14:tracePt t="14893" x="8035925" y="3381375"/>
          <p14:tracePt t="14918" x="8035925" y="3357563"/>
          <p14:tracePt t="14933" x="8035925" y="3317875"/>
          <p14:tracePt t="14948" x="8035925" y="3302000"/>
          <p14:tracePt t="14965" x="8035925" y="3236913"/>
          <p14:tracePt t="14982" x="8035925" y="3205163"/>
          <p14:tracePt t="14998" x="8035925" y="3141663"/>
          <p14:tracePt t="15013" x="8035925" y="3062288"/>
          <p14:tracePt t="15029" x="8035925" y="3022600"/>
          <p14:tracePt t="15046" x="8035925" y="2959100"/>
          <p14:tracePt t="15062" x="8035925" y="2927350"/>
          <p14:tracePt t="15080" x="8035925" y="2909888"/>
          <p14:tracePt t="15090" x="8035925" y="2901950"/>
          <p14:tracePt t="15115" x="8035925" y="2878138"/>
          <p14:tracePt t="15214" x="8035925" y="2886075"/>
          <p14:tracePt t="15231" x="8027988" y="2886075"/>
          <p14:tracePt t="15246" x="7996238" y="2909888"/>
          <p14:tracePt t="15262" x="7980363" y="2927350"/>
          <p14:tracePt t="15278" x="7972425" y="2943225"/>
          <p14:tracePt t="15294" x="7956550" y="2951163"/>
          <p14:tracePt t="15310" x="7932738" y="2959100"/>
          <p14:tracePt t="15328" x="7885113" y="2974975"/>
          <p14:tracePt t="15345" x="7869238" y="2974975"/>
          <p14:tracePt t="15356" x="7859713" y="2982913"/>
          <p14:tracePt t="15377" x="7843838" y="2982913"/>
          <p14:tracePt t="15409" x="7835900" y="2982913"/>
          <p14:tracePt t="15429" x="7820025" y="2990850"/>
          <p14:tracePt t="15451" x="7804150" y="2998788"/>
          <p14:tracePt t="15467" x="7796213" y="3006725"/>
          <p14:tracePt t="15484" x="7788275" y="3022600"/>
          <p14:tracePt t="15485" x="7780338" y="3022600"/>
          <p14:tracePt t="15513" x="7756525" y="3094038"/>
          <p14:tracePt t="15528" x="7756525" y="3157538"/>
          <p14:tracePt t="15544" x="7756525" y="3252788"/>
          <p14:tracePt t="15561" x="7756525" y="3302000"/>
          <p14:tracePt t="15577" x="7772400" y="3341688"/>
          <p14:tracePt t="15594" x="7788275" y="3365500"/>
          <p14:tracePt t="15609" x="7812088" y="3389313"/>
          <p14:tracePt t="15624" x="7851775" y="3436938"/>
          <p14:tracePt t="15648" x="7932738" y="3516313"/>
          <p14:tracePt t="15675" x="8043863" y="3556000"/>
          <p14:tracePt t="15683" x="8067675" y="3556000"/>
          <p14:tracePt t="15686" x="8083550" y="3556000"/>
          <p14:tracePt t="15702" x="8147050" y="3556000"/>
          <p14:tracePt t="15718" x="8323263" y="3556000"/>
          <p14:tracePt t="15734" x="8394700" y="3548063"/>
          <p14:tracePt t="15749" x="8489950" y="3532188"/>
          <p14:tracePt t="15760" x="8505825" y="3516313"/>
          <p14:tracePt t="15778" x="8577263" y="3492500"/>
          <p14:tracePt t="15793" x="8610600" y="3444875"/>
          <p14:tracePt t="15810" x="8650288" y="3373438"/>
          <p14:tracePt t="15826" x="8666163" y="3325813"/>
          <p14:tracePt t="15843" x="8682038" y="3270250"/>
          <p14:tracePt t="15860" x="8689975" y="3197225"/>
          <p14:tracePt t="15878" x="8689975" y="3070225"/>
          <p14:tracePt t="15908" x="8689975" y="3030538"/>
          <p14:tracePt t="15909" x="8682038" y="3022600"/>
          <p14:tracePt t="15937" x="8674100" y="2998788"/>
          <p14:tracePt t="15951" x="8650288" y="2982913"/>
          <p14:tracePt t="15968" x="8618538" y="2974975"/>
          <p14:tracePt t="15984" x="8593138" y="2951163"/>
          <p14:tracePt t="15993" x="8577263" y="2951163"/>
          <p14:tracePt t="16010" x="8561388" y="2943225"/>
          <p14:tracePt t="16026" x="8545513" y="2943225"/>
          <p14:tracePt t="16049" x="8489950" y="2927350"/>
          <p14:tracePt t="16059" x="8474075" y="2919413"/>
          <p14:tracePt t="16075" x="8410575" y="2909888"/>
          <p14:tracePt t="16091" x="8283575" y="2909888"/>
          <p14:tracePt t="16110" x="8091488" y="2909888"/>
          <p14:tracePt t="16131" x="8027988" y="2909888"/>
          <p14:tracePt t="16140" x="7980363" y="2919413"/>
          <p14:tracePt t="16142" x="7940675" y="2919413"/>
          <p14:tracePt t="16157" x="7908925" y="2927350"/>
          <p14:tracePt t="16173" x="7885113" y="2935288"/>
          <p14:tracePt t="16188" x="7827963" y="2951163"/>
          <p14:tracePt t="16189" x="7820025" y="2974975"/>
          <p14:tracePt t="16203" x="7804150" y="2982913"/>
          <p14:tracePt t="16217" x="7772400" y="3014663"/>
          <p14:tracePt t="16233" x="7756525" y="3038475"/>
          <p14:tracePt t="16249" x="7748588" y="3054350"/>
          <p14:tracePt t="16260" x="7740650" y="3078163"/>
          <p14:tracePt t="16261" x="7740650" y="3101975"/>
          <p14:tracePt t="16277" x="7772400" y="3157538"/>
          <p14:tracePt t="16294" x="7796213" y="3228975"/>
          <p14:tracePt t="16310" x="7843838" y="3286125"/>
          <p14:tracePt t="16328" x="7885113" y="3317875"/>
          <p14:tracePt t="16344" x="8004175" y="3365500"/>
          <p14:tracePt t="16360" x="8154988" y="3373438"/>
          <p14:tracePt t="16379" x="8283575" y="3381375"/>
          <p14:tracePt t="16386" x="8315325" y="3381375"/>
          <p14:tracePt t="16411" x="8442325" y="3381375"/>
          <p14:tracePt t="16418" x="8489950" y="3365500"/>
          <p14:tracePt t="16433" x="8529638" y="3349625"/>
          <p14:tracePt t="16449" x="8577263" y="3309938"/>
          <p14:tracePt t="16464" x="8618538" y="3286125"/>
          <p14:tracePt t="16481" x="8634413" y="3244850"/>
          <p14:tracePt t="16497" x="8642350" y="3221038"/>
          <p14:tracePt t="16514" x="8658225" y="3205163"/>
          <p14:tracePt t="16529" x="8658225" y="3165475"/>
          <p14:tracePt t="16544" x="8658225" y="3133725"/>
          <p14:tracePt t="16561" x="8650288" y="3117850"/>
          <p14:tracePt t="16577" x="8626475" y="3078163"/>
          <p14:tracePt t="16594" x="8610600" y="3054350"/>
          <p14:tracePt t="16610" x="8585200" y="3046413"/>
          <p14:tracePt t="16626" x="8569325" y="3038475"/>
          <p14:tracePt t="16643" x="8561388" y="3038475"/>
          <p14:tracePt t="16702" x="8553450" y="3046413"/>
          <p14:tracePt t="16729" x="8537575" y="3054350"/>
          <p14:tracePt t="16748" x="8529638" y="3062288"/>
          <p14:tracePt t="16749" x="8521700" y="3062288"/>
          <p14:tracePt t="16763" x="8521700" y="3070225"/>
          <p14:tracePt t="16860" x="8513763" y="3070225"/>
          <p14:tracePt t="16892" x="8505825" y="3070225"/>
          <p14:tracePt t="16906" x="8489950" y="3062288"/>
          <p14:tracePt t="16923" x="8474075" y="3046413"/>
          <p14:tracePt t="16932" x="8466138" y="3038475"/>
          <p14:tracePt t="16949" x="8426450" y="3014663"/>
          <p14:tracePt t="16964" x="8378825" y="2990850"/>
          <p14:tracePt t="16981" x="8315325" y="2982913"/>
          <p14:tracePt t="16997" x="8194675" y="2974975"/>
          <p14:tracePt t="17014" x="8131175" y="2974975"/>
          <p14:tracePt t="17030" x="8043863" y="2982913"/>
          <p14:tracePt t="17046" x="8020050" y="3006725"/>
          <p14:tracePt t="17058" x="7996238" y="3022600"/>
          <p14:tracePt t="17076" x="7980363" y="3046413"/>
          <p14:tracePt t="17078" x="7972425" y="3062288"/>
          <p14:tracePt t="17093" x="7964488" y="3086100"/>
          <p14:tracePt t="17110" x="7964488" y="3117850"/>
          <p14:tracePt t="17126" x="7972425" y="3157538"/>
          <p14:tracePt t="17142" x="7972425" y="3228975"/>
          <p14:tracePt t="17158" x="7980363" y="3244850"/>
          <p14:tracePt t="17175" x="8012113" y="3357563"/>
          <p14:tracePt t="17181" x="8012113" y="3365500"/>
          <p14:tracePt t="17198" x="8035925" y="3389313"/>
          <p14:tracePt t="17214" x="8067675" y="3397250"/>
          <p14:tracePt t="17230" x="8107363" y="3405188"/>
          <p14:tracePt t="17255" x="8178800" y="3405188"/>
          <p14:tracePt t="17261" x="8218488" y="3389313"/>
          <p14:tracePt t="17283" x="8323263" y="3341688"/>
          <p14:tracePt t="17292" x="8362950" y="3309938"/>
          <p14:tracePt t="17293" x="8386763" y="3244850"/>
          <p14:tracePt t="17313" x="8418513" y="3109913"/>
          <p14:tracePt t="17323" x="8434388" y="3046413"/>
          <p14:tracePt t="17339" x="8450263" y="2982913"/>
          <p14:tracePt t="17359" x="8450263" y="2919413"/>
          <p14:tracePt t="17375" x="8450263" y="2886075"/>
          <p14:tracePt t="17390" x="8450263" y="2854325"/>
          <p14:tracePt t="17407" x="8450263" y="2830513"/>
          <p14:tracePt t="17424" x="8450263" y="2814638"/>
          <p14:tracePt t="17440" x="8442325" y="2814638"/>
          <p14:tracePt t="17446" x="8434388" y="2806700"/>
          <p14:tracePt t="17466" x="8418513" y="2806700"/>
          <p14:tracePt t="17483" x="8386763" y="2806700"/>
          <p14:tracePt t="17498" x="8291513" y="2822575"/>
          <p14:tracePt t="17511" x="8210550" y="2862263"/>
          <p14:tracePt t="17526" x="8083550" y="2909888"/>
          <p14:tracePt t="17543" x="7972425" y="3030538"/>
          <p14:tracePt t="17559" x="7877175" y="3189288"/>
          <p14:tracePt t="17582" x="7772400" y="3429000"/>
          <p14:tracePt t="17593" x="7756525" y="3476625"/>
          <p14:tracePt t="17605" x="7740650" y="3548063"/>
          <p14:tracePt t="17622" x="7740650" y="3621088"/>
          <p14:tracePt t="17638" x="7740650" y="3644900"/>
          <p14:tracePt t="17655" x="7756525" y="3668713"/>
          <p14:tracePt t="17674" x="7772400" y="3692525"/>
          <p14:tracePt t="17691" x="7804150" y="3708400"/>
          <p14:tracePt t="17698" x="7812088" y="3716338"/>
          <p14:tracePt t="17714" x="7885113" y="3724275"/>
          <p14:tracePt t="17733" x="7956550" y="3724275"/>
          <p14:tracePt t="17750" x="8059738" y="3724275"/>
          <p14:tracePt t="17764" x="8147050" y="3716338"/>
          <p14:tracePt t="17765" x="8210550" y="3700463"/>
          <p14:tracePt t="17778" x="8291513" y="3676650"/>
          <p14:tracePt t="17794" x="8394700" y="3532188"/>
          <p14:tracePt t="17811" x="8458200" y="3389313"/>
          <p14:tracePt t="17827" x="8474075" y="3236913"/>
          <p14:tracePt t="17828" x="8474075" y="3133725"/>
          <p14:tracePt t="17839" x="8474075" y="3078163"/>
          <p14:tracePt t="17857" x="8474075" y="3030538"/>
          <p14:tracePt t="17873" x="8474075" y="2998788"/>
          <p14:tracePt t="17890" x="8466138" y="2982913"/>
          <p14:tracePt t="18424" x="8466138" y="2990850"/>
          <p14:tracePt t="18439" x="8442325" y="3022600"/>
          <p14:tracePt t="18455" x="8394700" y="3197225"/>
          <p14:tracePt t="18463" x="8283575" y="3349625"/>
          <p14:tracePt t="18483" x="8115300" y="3716338"/>
          <p14:tracePt t="18497" x="8020050" y="3930650"/>
          <p14:tracePt t="18513" x="8004175" y="3979863"/>
          <p14:tracePt t="18529" x="8004175" y="3987800"/>
          <p14:tracePt t="18606" x="8012113" y="3987800"/>
          <p14:tracePt t="18622" x="8043863" y="3971925"/>
          <p14:tracePt t="18638" x="8067675" y="3956050"/>
          <p14:tracePt t="18655" x="8107363" y="3930650"/>
          <p14:tracePt t="18671" x="8154988" y="3906838"/>
          <p14:tracePt t="18686" x="8170863" y="3890963"/>
          <p14:tracePt t="18702" x="8186738" y="3859213"/>
          <p14:tracePt t="18717" x="8202613" y="3827463"/>
          <p14:tracePt t="18734" x="8210550" y="3771900"/>
          <p14:tracePt t="18751" x="8210550" y="3724275"/>
          <p14:tracePt t="18780" x="8210550" y="3708400"/>
          <p14:tracePt t="18826" x="8210550" y="3700463"/>
          <p14:tracePt t="19028" x="8210550" y="3692525"/>
          <p14:tracePt t="19044" x="8210550" y="3684588"/>
          <p14:tracePt t="19045" x="8210550" y="3668713"/>
          <p14:tracePt t="19089" x="8210550" y="3660775"/>
          <p14:tracePt t="20018" x="8202613" y="3660775"/>
          <p14:tracePt t="20046" x="8194675" y="3660775"/>
          <p14:tracePt t="20060" x="8186738" y="3660775"/>
          <p14:tracePt t="20077" x="8178800" y="3660775"/>
          <p14:tracePt t="20094" x="8170863" y="3652838"/>
          <p14:tracePt t="20108" x="8154988" y="3652838"/>
          <p14:tracePt t="20121" x="8139113" y="3636963"/>
          <p14:tracePt t="20140" x="8043863" y="3587750"/>
          <p14:tracePt t="20141" x="8035925" y="3587750"/>
          <p14:tracePt t="20405" x="8027988" y="3595688"/>
          <p14:tracePt t="20422" x="8027988" y="3605213"/>
          <p14:tracePt t="20439" x="8035925" y="3605213"/>
          <p14:tracePt t="20622" x="8043863" y="3605213"/>
          <p14:tracePt t="20793" x="8051800" y="3605213"/>
          <p14:tracePt t="21016" x="8059738" y="3595688"/>
          <p14:tracePt t="21030" x="8067675" y="3587750"/>
          <p14:tracePt t="21064" x="8075613" y="3579813"/>
          <p14:tracePt t="21072" x="8075613" y="3571875"/>
          <p14:tracePt t="21089" x="8083550" y="3563938"/>
          <p14:tracePt t="21105" x="8091488" y="3556000"/>
          <p14:tracePt t="21120" x="8099425" y="3548063"/>
          <p14:tracePt t="21152" x="8115300" y="3548063"/>
          <p14:tracePt t="21174" x="8210550" y="3548063"/>
          <p14:tracePt t="21201" x="8442325" y="3548063"/>
          <p14:tracePt t="21214" x="8537575" y="3548063"/>
          <p14:tracePt t="21240" x="8610600" y="3508375"/>
          <p14:tracePt t="21249" x="8618538" y="3500438"/>
          <p14:tracePt t="21266" x="8634413" y="3484563"/>
          <p14:tracePt t="21279" x="8658225" y="3460750"/>
          <p14:tracePt t="21295" x="8666163" y="3429000"/>
          <p14:tracePt t="21312" x="8729663" y="3365500"/>
          <p14:tracePt t="21327" x="8753475" y="3325813"/>
          <p14:tracePt t="21338" x="8761413" y="3309938"/>
          <p14:tracePt t="21355" x="8785225" y="3302000"/>
          <p14:tracePt t="21372" x="8801100" y="3236913"/>
          <p14:tracePt t="21389" x="8824913" y="3189288"/>
          <p14:tracePt t="21406" x="8848725" y="3173413"/>
          <p14:tracePt t="21423" x="8864600" y="3157538"/>
          <p14:tracePt t="21439" x="8888413" y="3133725"/>
          <p14:tracePt t="21456" x="8896350" y="3133725"/>
          <p14:tracePt t="21590" x="8904288" y="3133725"/>
          <p14:tracePt t="21606" x="8912225" y="3133725"/>
          <p14:tracePt t="21622" x="8920163" y="3125788"/>
          <p14:tracePt t="21640" x="8920163" y="3109913"/>
          <p14:tracePt t="21656" x="8928100" y="3101975"/>
          <p14:tracePt t="21673" x="8928100" y="3078163"/>
          <p14:tracePt t="21690" x="8928100" y="3062288"/>
          <p14:tracePt t="21700" x="8928100" y="3054350"/>
          <p14:tracePt t="21726" x="8928100" y="3038475"/>
          <p14:tracePt t="21750" x="8928100" y="3030538"/>
          <p14:tracePt t="21823" x="8920163" y="3030538"/>
          <p14:tracePt t="21863" x="8912225" y="3030538"/>
          <p14:tracePt t="21887" x="8904288" y="3030538"/>
          <p14:tracePt t="21903" x="8896350" y="3030538"/>
          <p14:tracePt t="23105" x="8896350" y="3046413"/>
          <p14:tracePt t="23121" x="8896350" y="3078163"/>
          <p14:tracePt t="23138" x="8896350" y="3189288"/>
          <p14:tracePt t="23155" x="8896350" y="3373438"/>
          <p14:tracePt t="23173" x="8896350" y="3508375"/>
          <p14:tracePt t="23185" x="8896350" y="3516313"/>
          <p14:tracePt t="23206" x="8896350" y="3524250"/>
          <p14:tracePt t="23308" x="8896350" y="3508375"/>
          <p14:tracePt t="23324" x="8896350" y="3452813"/>
          <p14:tracePt t="23342" x="8912225" y="3365500"/>
          <p14:tracePt t="23358" x="8912225" y="3302000"/>
          <p14:tracePt t="23374" x="8912225" y="3286125"/>
          <p14:tracePt t="23385" x="8912225" y="3270250"/>
          <p14:tracePt t="23408" x="8912225" y="3236913"/>
          <p14:tracePt t="23419" x="8912225" y="3228975"/>
          <p14:tracePt t="23435" x="8912225" y="3221038"/>
          <p14:tracePt t="23452" x="8912225" y="3213100"/>
          <p14:tracePt t="23467" x="8912225" y="3197225"/>
          <p14:tracePt t="23469" x="8912225" y="3189288"/>
          <p14:tracePt t="23485" x="8912225" y="3181350"/>
          <p14:tracePt t="23502" x="8912225" y="3173413"/>
          <p14:tracePt t="23532" x="8912225" y="3165475"/>
          <p14:tracePt t="23557" x="8912225" y="3157538"/>
          <p14:tracePt t="23575" x="8912225" y="3141663"/>
          <p14:tracePt t="23592" x="8912225" y="3133725"/>
          <p14:tracePt t="23609" x="8912225" y="3117850"/>
          <p14:tracePt t="23624" x="8912225" y="3109913"/>
          <p14:tracePt t="23641" x="8912225" y="3101975"/>
          <p14:tracePt t="23650" x="8912225" y="3094038"/>
          <p14:tracePt t="23719" x="8912225" y="3117850"/>
          <p14:tracePt t="23735" x="8896350" y="3213100"/>
          <p14:tracePt t="23752" x="8848725" y="3357563"/>
          <p14:tracePt t="23761" x="8832850" y="3476625"/>
          <p14:tracePt t="23780" x="8809038" y="3563938"/>
          <p14:tracePt t="23782" x="8801100" y="3571875"/>
          <p14:tracePt t="23792" x="8801100" y="3579813"/>
          <p14:tracePt t="23808" x="8801100" y="3587750"/>
          <p14:tracePt t="23839" x="8801100" y="3579813"/>
          <p14:tracePt t="23853" x="8809038" y="3540125"/>
          <p14:tracePt t="23872" x="8824913" y="3444875"/>
          <p14:tracePt t="23888" x="8840788" y="3365500"/>
          <p14:tracePt t="23905" x="8848725" y="3325813"/>
          <p14:tracePt t="23921" x="8848725" y="3286125"/>
          <p14:tracePt t="23938" x="8848725" y="3252788"/>
          <p14:tracePt t="23968" x="8848725" y="3244850"/>
          <p14:tracePt t="24047" x="8848725" y="3262313"/>
          <p14:tracePt t="24059" x="8848725" y="3278188"/>
          <p14:tracePt t="24076" x="8840788" y="3341688"/>
          <p14:tracePt t="24091" x="8840788" y="3373438"/>
          <p14:tracePt t="24108" x="8832850" y="3389313"/>
          <p14:tracePt t="24124" x="8832850" y="3397250"/>
          <p14:tracePt t="24185" x="8832850" y="3381375"/>
          <p14:tracePt t="24202" x="8832850" y="3365500"/>
          <p14:tracePt t="24218" x="8832850" y="3333750"/>
          <p14:tracePt t="24234" x="8832850" y="3317875"/>
          <p14:tracePt t="24251" x="8832850" y="3302000"/>
          <p14:tracePt t="24267" x="8832850" y="3294063"/>
          <p14:tracePt t="24284" x="8832850" y="3278188"/>
          <p14:tracePt t="24299" x="8832850" y="3244850"/>
          <p14:tracePt t="24306" x="8824913" y="3221038"/>
          <p14:tracePt t="24323" x="8816975" y="3205163"/>
          <p14:tracePt t="24338" x="8801100" y="3181350"/>
          <p14:tracePt t="24355" x="8785225" y="3165475"/>
          <p14:tracePt t="24372" x="8761413" y="3157538"/>
          <p14:tracePt t="24387" x="8721725" y="3133725"/>
          <p14:tracePt t="24404" x="8697913" y="3109913"/>
          <p14:tracePt t="24422" x="8666163" y="3101975"/>
          <p14:tracePt t="24450" x="8658225" y="3094038"/>
          <p14:tracePt t="24495" x="8658225" y="3086100"/>
          <p14:tracePt t="24518" x="8658225" y="3078163"/>
          <p14:tracePt t="24545" x="8642350" y="3070225"/>
          <p14:tracePt t="24559" x="8642350" y="3062288"/>
          <p14:tracePt t="24575" x="8634413" y="3062288"/>
          <p14:tracePt t="24590" x="8626475" y="3054350"/>
          <p14:tracePt t="24614" x="8618538" y="3046413"/>
          <p14:tracePt t="24685" x="8610600" y="3070225"/>
          <p14:tracePt t="24701" x="8610600" y="3086100"/>
          <p14:tracePt t="24720" x="8626475" y="3101975"/>
          <p14:tracePt t="24750" x="8634413" y="3101975"/>
          <p14:tracePt t="24765" x="8642350" y="3101975"/>
          <p14:tracePt t="24781" x="8650288" y="3101975"/>
          <p14:tracePt t="24808" x="8666163" y="3070225"/>
          <p14:tracePt t="24823" x="8689975" y="2998788"/>
          <p14:tracePt t="24840" x="8697913" y="2951163"/>
          <p14:tracePt t="24857" x="8697913" y="2935288"/>
          <p14:tracePt t="24919" x="8697913" y="2943225"/>
          <p14:tracePt t="24936" x="8689975" y="2959100"/>
          <p14:tracePt t="24951" x="8682038" y="2990850"/>
          <p14:tracePt t="24967" x="8650288" y="3062288"/>
          <p14:tracePt t="24983" x="8642350" y="3094038"/>
          <p14:tracePt t="25003" x="8626475" y="3109913"/>
          <p14:tracePt t="25013" x="8626475" y="3117850"/>
          <p14:tracePt t="25093" x="8626475" y="3109913"/>
          <p14:tracePt t="25126" x="8626475" y="3101975"/>
          <p14:tracePt t="25561" x="8626475" y="3094038"/>
          <p14:tracePt t="25681" x="8618538" y="3094038"/>
          <p14:tracePt t="25703" x="8610600" y="3101975"/>
          <p14:tracePt t="25719" x="8602663" y="3101975"/>
          <p14:tracePt t="25760" x="8593138" y="3101975"/>
          <p14:tracePt t="25784" x="8585200" y="3109913"/>
          <p14:tracePt t="25790" x="8577263" y="3109913"/>
          <p14:tracePt t="25814" x="8569325" y="3109913"/>
          <p14:tracePt t="27106" x="8561388" y="3109913"/>
          <p14:tracePt t="27139" x="8537575" y="3117850"/>
          <p14:tracePt t="27140" x="8529638" y="3117850"/>
          <p14:tracePt t="27155" x="8489950" y="3125788"/>
          <p14:tracePt t="27167" x="8434388" y="3133725"/>
          <p14:tracePt t="27186" x="8339138" y="3133725"/>
          <p14:tracePt t="27202" x="8194675" y="3141663"/>
          <p14:tracePt t="27218" x="8020050" y="3141663"/>
          <p14:tracePt t="27235" x="7851775" y="3181350"/>
          <p14:tracePt t="27236" x="7756525" y="3197225"/>
          <p14:tracePt t="27247" x="7716838" y="3213100"/>
          <p14:tracePt t="27266" x="7461250" y="3262313"/>
          <p14:tracePt t="27286" x="7086600" y="3309938"/>
          <p14:tracePt t="27315" x="6688138" y="3373438"/>
          <p14:tracePt t="27330" x="6313488" y="3444875"/>
          <p14:tracePt t="27345" x="6043613" y="3484563"/>
          <p14:tracePt t="27359" x="5835650" y="3500438"/>
          <p14:tracePt t="27368" x="5667375" y="3508375"/>
          <p14:tracePt t="27390" x="5181600" y="3532188"/>
          <p14:tracePt t="27401" x="5094288" y="3548063"/>
          <p14:tracePt t="27418" x="4838700" y="3563938"/>
          <p14:tracePt t="27435" x="4624388" y="3595688"/>
          <p14:tracePt t="27451" x="4368800" y="3621088"/>
          <p14:tracePt t="27469" x="4002088" y="3716338"/>
          <p14:tracePt t="27487" x="3770313" y="3756025"/>
          <p14:tracePt t="27497" x="3706813" y="3771900"/>
          <p14:tracePt t="27522" x="3540125" y="3843338"/>
          <p14:tracePt t="27531" x="3508375" y="3859213"/>
          <p14:tracePt t="27548" x="3459163" y="3883025"/>
          <p14:tracePt t="27550" x="3443288" y="3890963"/>
          <p14:tracePt t="27559" x="3427413" y="3898900"/>
          <p14:tracePt t="27587" x="3371850" y="3922713"/>
          <p14:tracePt t="27606" x="3308350" y="3948113"/>
          <p14:tracePt t="27619" x="3284538" y="3948113"/>
          <p14:tracePt t="27636" x="3228975" y="3979863"/>
          <p14:tracePt t="27637" x="3173413" y="3995738"/>
          <p14:tracePt t="27655" x="3060700" y="4035425"/>
          <p14:tracePt t="27670" x="2901950" y="4090988"/>
          <p14:tracePt t="27687" x="2725738" y="4186238"/>
          <p14:tracePt t="27698" x="2701925" y="4249738"/>
          <p14:tracePt t="27715" x="2590800" y="4338638"/>
          <p14:tracePt t="27733" x="2551113" y="4378325"/>
          <p14:tracePt t="27797" x="2574925" y="4378325"/>
          <p14:tracePt t="27816" x="2614613" y="4354513"/>
          <p14:tracePt t="27824" x="2654300" y="4338638"/>
          <p14:tracePt t="27842" x="2901950" y="4281488"/>
          <p14:tracePt t="27864" x="3563938" y="4114800"/>
          <p14:tracePt t="27872" x="3802063" y="4043363"/>
          <p14:tracePt t="27885" x="4073525" y="3987800"/>
          <p14:tracePt t="27906" x="4392613" y="3906838"/>
          <p14:tracePt t="27917" x="4535488" y="3875088"/>
          <p14:tracePt t="27935" x="4759325" y="3795713"/>
          <p14:tracePt t="27952" x="4926013" y="3740150"/>
          <p14:tracePt t="27969" x="5070475" y="3700463"/>
          <p14:tracePt t="27987" x="5173663" y="3660775"/>
          <p14:tracePt t="27997" x="5213350" y="3652838"/>
          <p14:tracePt t="28015" x="5268913" y="3629025"/>
          <p14:tracePt t="28031" x="5310188" y="3613150"/>
          <p14:tracePt t="28051" x="5381625" y="3587750"/>
          <p14:tracePt t="28058" x="5413375" y="3563938"/>
          <p14:tracePt t="28062" x="5492750" y="3556000"/>
          <p14:tracePt t="28080" x="5580063" y="3532188"/>
          <p14:tracePt t="28089" x="5692775" y="3508375"/>
          <p14:tracePt t="28105" x="5867400" y="3452813"/>
          <p14:tracePt t="28122" x="6067425" y="3413125"/>
          <p14:tracePt t="28138" x="6210300" y="3397250"/>
          <p14:tracePt t="28155" x="6442075" y="3389313"/>
          <p14:tracePt t="28171" x="6719888" y="3381375"/>
          <p14:tracePt t="28188" x="6864350" y="3373438"/>
          <p14:tracePt t="28197" x="7078663" y="3349625"/>
          <p14:tracePt t="28215" x="7239000" y="3325813"/>
          <p14:tracePt t="28233" x="7350125" y="3278188"/>
          <p14:tracePt t="28251" x="7389813" y="3236913"/>
          <p14:tracePt t="28262" x="7397750" y="3221038"/>
          <p14:tracePt t="28284" x="7405688" y="3205163"/>
          <p14:tracePt t="28315" x="7405688" y="3197225"/>
          <p14:tracePt t="28386" x="7405688" y="3173413"/>
          <p14:tracePt t="28403" x="7405688" y="3149600"/>
          <p14:tracePt t="28418" x="7405688" y="3141663"/>
          <p14:tracePt t="28434" x="7397750" y="3125788"/>
          <p14:tracePt t="28451" x="7381875" y="3109913"/>
          <p14:tracePt t="28470" x="7358063" y="3086100"/>
          <p14:tracePt t="28482" x="7350125" y="3062288"/>
          <p14:tracePt t="28498" x="7326313" y="3038475"/>
          <p14:tracePt t="28514" x="7302500" y="2998788"/>
          <p14:tracePt t="28531" x="7278688" y="2967038"/>
          <p14:tracePt t="28548" x="7270750" y="2943225"/>
          <p14:tracePt t="28549" x="7262813" y="2927350"/>
          <p14:tracePt t="28558" x="7254875" y="2919413"/>
          <p14:tracePt t="28584" x="7239000" y="2894013"/>
          <p14:tracePt t="28591" x="7231063" y="2886075"/>
          <p14:tracePt t="28607" x="7231063" y="2870200"/>
          <p14:tracePt t="28623" x="7231063" y="2830513"/>
          <p14:tracePt t="28639" x="7215188" y="2798763"/>
          <p14:tracePt t="28654" x="7207250" y="2767013"/>
          <p14:tracePt t="28672" x="7207250" y="2727325"/>
          <p14:tracePt t="28689" x="7207250" y="2719388"/>
          <p14:tracePt t="28699" x="7207250" y="2703513"/>
          <p14:tracePt t="28717" x="7207250" y="2640013"/>
          <p14:tracePt t="28732" x="7207250" y="2616200"/>
          <p14:tracePt t="28733" x="7215188" y="2576513"/>
          <p14:tracePt t="28750" x="7239000" y="2424113"/>
          <p14:tracePt t="28766" x="7262813" y="2328863"/>
          <p14:tracePt t="28783" x="7278688" y="2281238"/>
          <p14:tracePt t="28792" x="7294563" y="2265363"/>
          <p14:tracePt t="28818" x="7310438" y="2249488"/>
          <p14:tracePt t="28839" x="7318375" y="2249488"/>
          <p14:tracePt t="28856" x="7342188" y="2241550"/>
          <p14:tracePt t="28872" x="7373938" y="2216150"/>
          <p14:tracePt t="28890" x="7397750" y="2200275"/>
          <p14:tracePt t="28906" x="7429500" y="2200275"/>
          <p14:tracePt t="28917" x="7429500" y="2192338"/>
          <p14:tracePt t="28933" x="7437438" y="2192338"/>
          <p14:tracePt t="29036" x="7477125" y="2224088"/>
          <p14:tracePt t="29044" x="7485063" y="2224088"/>
          <p14:tracePt t="29045" x="7485063" y="2233613"/>
          <p14:tracePt t="29059" x="7502525" y="2241550"/>
          <p14:tracePt t="29075" x="7510463" y="2249488"/>
          <p14:tracePt t="29091" x="7518400" y="2249488"/>
          <p14:tracePt t="29107" x="7526338" y="2265363"/>
          <p14:tracePt t="29109" x="7526338" y="2273300"/>
          <p14:tracePt t="29125" x="7534275" y="2281238"/>
          <p14:tracePt t="29140" x="7542213" y="2289175"/>
          <p14:tracePt t="29156" x="7550150" y="2305050"/>
          <p14:tracePt t="29167" x="7558088" y="2320925"/>
          <p14:tracePt t="29184" x="7558088" y="2328863"/>
          <p14:tracePt t="29610" x="7558088" y="2336800"/>
          <p14:tracePt t="29686" x="7558088" y="2352675"/>
          <p14:tracePt t="29702" x="7566025" y="2360613"/>
          <p14:tracePt t="29798" x="7566025" y="2416175"/>
          <p14:tracePt t="29813" x="7566025" y="2455863"/>
          <p14:tracePt t="29918" x="7566025" y="2439988"/>
          <p14:tracePt t="29933" x="7566025" y="2432050"/>
          <p14:tracePt t="29950" x="7566025" y="2416175"/>
          <p14:tracePt t="30062" x="7566025" y="2400300"/>
          <p14:tracePt t="30080" x="7573963" y="2384425"/>
          <p14:tracePt t="30088" x="7581900" y="2376488"/>
          <p14:tracePt t="30107" x="7597775" y="2360613"/>
          <p14:tracePt t="30109" x="7605713" y="2344738"/>
          <p14:tracePt t="30125" x="7613650" y="2344738"/>
          <p14:tracePt t="30135" x="7621588" y="2336800"/>
          <p14:tracePt t="30952" x="7597775" y="2360613"/>
          <p14:tracePt t="30969" x="7413625" y="2616200"/>
          <p14:tracePt t="30978" x="7270750" y="2743200"/>
          <p14:tracePt t="30995" x="7102475" y="2894013"/>
          <p14:tracePt t="31013" x="7031038" y="2927350"/>
          <p14:tracePt t="31029" x="7007225" y="2935288"/>
          <p14:tracePt t="31046" x="6991350" y="2951163"/>
          <p14:tracePt t="31089" x="6983413" y="2959100"/>
          <p14:tracePt t="31121" x="6975475" y="2959100"/>
          <p14:tracePt t="31136" x="6959600" y="2974975"/>
          <p14:tracePt t="31152" x="6943725" y="2990850"/>
          <p14:tracePt t="31168" x="6935788" y="2998788"/>
          <p14:tracePt t="31230" x="6935788" y="2990850"/>
          <p14:tracePt t="31246" x="6935788" y="2982913"/>
          <p14:tracePt t="31262" x="6935788" y="2967038"/>
          <p14:tracePt t="31279" x="6935788" y="2951163"/>
          <p14:tracePt t="31295" x="6935788" y="2935288"/>
          <p14:tracePt t="31312" x="6935788" y="2919413"/>
          <p14:tracePt t="31548" x="6904038" y="2990850"/>
          <p14:tracePt t="31564" x="6872288" y="3046413"/>
          <p14:tracePt t="31581" x="6489700" y="3413125"/>
          <p14:tracePt t="31604" x="5516563" y="4194175"/>
          <p14:tracePt t="31622" x="4806950" y="4616450"/>
          <p14:tracePt t="31639" x="4265613" y="4808538"/>
          <p14:tracePt t="31652" x="4057650" y="4832350"/>
          <p14:tracePt t="31654" x="4025900" y="4840288"/>
          <p14:tracePt t="31673" x="4002088" y="4856163"/>
          <p14:tracePt t="31747" x="4002088" y="4848225"/>
          <p14:tracePt t="31762" x="4017963" y="4840288"/>
          <p14:tracePt t="31781" x="4017963" y="4824413"/>
          <p14:tracePt t="31799" x="4017963" y="4800600"/>
          <p14:tracePt t="31814" x="4010025" y="4800600"/>
          <p14:tracePt t="31838" x="4002088" y="4800600"/>
          <p14:tracePt t="31870" x="4002088" y="4792663"/>
          <p14:tracePt t="31888" x="4002088" y="4760913"/>
          <p14:tracePt t="31908" x="4033838" y="4649788"/>
          <p14:tracePt t="31918" x="4033838" y="4641850"/>
          <p14:tracePt t="31938" x="4121150" y="4545013"/>
          <p14:tracePt t="31948" x="4144963" y="4529138"/>
          <p14:tracePt t="31966" x="4184650" y="4481513"/>
          <p14:tracePt t="31984" x="4210050" y="4441825"/>
          <p14:tracePt t="31995" x="4225925" y="4425950"/>
          <p14:tracePt t="32017" x="4257675" y="4402138"/>
          <p14:tracePt t="32026" x="4281488" y="4386263"/>
          <p14:tracePt t="32045" x="4313238" y="4378325"/>
          <p14:tracePt t="32063" x="4337050" y="4346575"/>
          <p14:tracePt t="32081" x="4344988" y="4346575"/>
          <p14:tracePt t="32198" x="4344988" y="4362450"/>
          <p14:tracePt t="32213" x="4344988" y="4378325"/>
          <p14:tracePt t="32231" x="4344988" y="4386263"/>
          <p14:tracePt t="32311" x="4344988" y="4370388"/>
          <p14:tracePt t="32330" x="4352925" y="4338638"/>
          <p14:tracePt t="32347" x="4352925" y="4322763"/>
          <p14:tracePt t="32433" x="4352925" y="4338638"/>
          <p14:tracePt t="32450" x="4344988" y="4346575"/>
          <p14:tracePt t="32468" x="4337050" y="4370388"/>
          <p14:tracePt t="32486" x="4337050" y="4378325"/>
          <p14:tracePt t="32528" x="4337050" y="4354513"/>
          <p14:tracePt t="32546" x="4337050" y="4298950"/>
          <p14:tracePt t="32558" x="4337050" y="4281488"/>
          <p14:tracePt t="32583" x="4337050" y="4265613"/>
          <p14:tracePt t="32612" x="4329113" y="4265613"/>
          <p14:tracePt t="32642" x="4313238" y="4330700"/>
          <p14:tracePt t="32651" x="4297363" y="4346575"/>
          <p14:tracePt t="32670" x="4289425" y="4378325"/>
          <p14:tracePt t="32729" x="4305300" y="4354513"/>
          <p14:tracePt t="32747" x="4305300" y="4346575"/>
          <p14:tracePt t="32810" x="4305300" y="4362450"/>
          <p14:tracePt t="32827" x="4297363" y="4370388"/>
          <p14:tracePt t="32844" x="4297363" y="4378325"/>
          <p14:tracePt t="32907" x="4297363" y="4362450"/>
          <p14:tracePt t="32917" x="4297363" y="4306888"/>
          <p14:tracePt t="32935" x="4305300" y="4291013"/>
          <p14:tracePt t="32970" x="4305300" y="4322763"/>
          <p14:tracePt t="32980" x="4265613" y="4402138"/>
          <p14:tracePt t="33005" x="4225925" y="4568825"/>
          <p14:tracePt t="33015" x="4217988" y="4592638"/>
          <p14:tracePt t="33027" x="4217988" y="4600575"/>
          <p14:tracePt t="33043" x="4217988" y="4608513"/>
          <p14:tracePt t="33091" x="4217988" y="4560888"/>
          <p14:tracePt t="33107" x="4225925" y="4529138"/>
          <p14:tracePt t="33126" x="4225925" y="4505325"/>
          <p14:tracePt t="33265" x="4225925" y="4481513"/>
          <p14:tracePt t="33298" x="4225925" y="4449763"/>
          <p14:tracePt t="33308" x="4225925" y="4418013"/>
          <p14:tracePt t="33328" x="4225925" y="4410075"/>
          <p14:tracePt t="33374" x="4225925" y="4418013"/>
          <p14:tracePt t="33390" x="4225925" y="4457700"/>
          <p14:tracePt t="33407" x="4225925" y="4489450"/>
          <p14:tracePt t="33425" x="4217988" y="4513263"/>
          <p14:tracePt t="33432" x="4217988" y="4521200"/>
          <p14:tracePt t="33499" x="4217988" y="4465638"/>
          <p14:tracePt t="33515" x="4225925" y="4370388"/>
          <p14:tracePt t="33530" x="4225925" y="4362450"/>
          <p14:tracePt t="33547" x="4225925" y="4338638"/>
          <p14:tracePt t="33609" x="4225925" y="4370388"/>
          <p14:tracePt t="33628" x="4225925" y="4386263"/>
          <p14:tracePt t="33634" x="4225925" y="4394200"/>
          <p14:tracePt t="33657" x="4225925" y="4410075"/>
          <p14:tracePt t="33748" x="4233863" y="4402138"/>
          <p14:tracePt t="33764" x="4241800" y="4394200"/>
          <p14:tracePt t="33858" x="4249738" y="4425950"/>
          <p14:tracePt t="33874" x="4265613" y="4449763"/>
          <p14:tracePt t="33890" x="4265613" y="4465638"/>
          <p14:tracePt t="33901" x="4273550" y="4465638"/>
          <p14:tracePt t="33950" x="4281488" y="4465638"/>
          <p14:tracePt t="33966" x="4281488" y="4441825"/>
          <p14:tracePt t="33983" x="4289425" y="4378325"/>
          <p14:tracePt t="34000" x="4289425" y="4354513"/>
          <p14:tracePt t="34009" x="4289425" y="4338638"/>
          <p14:tracePt t="34110" x="4289425" y="4346575"/>
          <p14:tracePt t="34139" x="4281488" y="4354513"/>
          <p14:tracePt t="34203" x="4281488" y="4362450"/>
          <p14:tracePt t="34482" x="4273550" y="4386263"/>
          <p14:tracePt t="34498" x="4273550" y="4425950"/>
          <p14:tracePt t="34509" x="4265613" y="4465638"/>
          <p14:tracePt t="34526" x="4265613" y="4497388"/>
          <p14:tracePt t="34543" x="4265613" y="4513263"/>
          <p14:tracePt t="34590" x="4265613" y="4505325"/>
          <p14:tracePt t="34612" x="4265613" y="4473575"/>
          <p14:tracePt t="34619" x="4265613" y="4465638"/>
          <p14:tracePt t="34642" x="4265613" y="4433888"/>
          <p14:tracePt t="35045" x="4265613" y="4418013"/>
          <p14:tracePt t="35060" x="4265613" y="4410075"/>
          <p14:tracePt t="35078" x="4265613" y="4402138"/>
          <p14:tracePt t="35498" x="4265613" y="4410075"/>
          <p14:tracePt t="35513" x="4265613" y="4418013"/>
          <p14:tracePt t="35530" x="4265613" y="4433888"/>
          <p14:tracePt t="35558" x="4265613" y="4441825"/>
          <p14:tracePt t="35655" x="4273550" y="4433888"/>
          <p14:tracePt t="35669" x="4273550" y="4425950"/>
          <p14:tracePt t="35781" x="4273550" y="4418013"/>
          <p14:tracePt t="35797" x="4273550" y="4410075"/>
          <p14:tracePt t="35810" x="4273550" y="4394200"/>
          <p14:tracePt t="35824" x="4273550" y="4386263"/>
          <p14:tracePt t="35968" x="4265613" y="4386263"/>
          <p14:tracePt t="36002" x="4257675" y="4402138"/>
          <p14:tracePt t="36061" x="4257675" y="4394200"/>
          <p14:tracePt t="36076" x="4257675" y="4370388"/>
          <p14:tracePt t="36094" x="4257675" y="4354513"/>
          <p14:tracePt t="36110" x="4257675" y="4346575"/>
          <p14:tracePt t="36278" x="4257675" y="4338638"/>
          <p14:tracePt t="36293" x="4257675" y="4330700"/>
          <p14:tracePt t="36447" x="4257675" y="4322763"/>
          <p14:tracePt t="36903" x="4249738" y="4322763"/>
          <p14:tracePt t="36917" x="4249738" y="4314825"/>
          <p14:tracePt t="36983" x="4241800" y="4314825"/>
          <p14:tracePt t="37089" x="4233863" y="4314825"/>
          <p14:tracePt t="37181" x="4241800" y="4314825"/>
          <p14:tracePt t="38013" x="4168775" y="4338638"/>
          <p14:tracePt t="38029" x="3978275" y="4386263"/>
          <p14:tracePt t="38041" x="3754438" y="4441825"/>
          <p14:tracePt t="38059" x="3467100" y="4560888"/>
          <p14:tracePt t="38074" x="3284538" y="4649788"/>
          <p14:tracePt t="38096" x="3084513" y="4705350"/>
          <p14:tracePt t="38097" x="3052763" y="4713288"/>
          <p14:tracePt t="38106" x="3028950" y="4721225"/>
          <p14:tracePt t="38125" x="2973388" y="4729163"/>
          <p14:tracePt t="38141" x="2957513" y="4729163"/>
          <p14:tracePt t="38158" x="2957513" y="4737100"/>
          <p14:tracePt t="38167" x="2957513" y="4745038"/>
          <p14:tracePt t="38192" x="2957513" y="4792663"/>
          <p14:tracePt t="38193" x="2973388" y="4816475"/>
          <p14:tracePt t="38214" x="2981325" y="4816475"/>
          <p14:tracePt t="38433" x="2981325" y="4824413"/>
          <p14:tracePt t="38447" x="2981325" y="4776788"/>
          <p14:tracePt t="38464" x="2973388" y="4760913"/>
          <p14:tracePt t="38480" x="2870200" y="4760913"/>
          <p14:tracePt t="38481" x="2846388" y="4760913"/>
          <p14:tracePt t="38494" x="2790825" y="4760913"/>
          <p14:tracePt t="38511" x="2725738" y="4760913"/>
          <p14:tracePt t="38532" x="2559050" y="4760913"/>
          <p14:tracePt t="38542" x="2495550" y="4760913"/>
          <p14:tracePt t="38558" x="2335213" y="4760913"/>
          <p14:tracePt t="38573" x="2168525" y="4752975"/>
          <p14:tracePt t="38592" x="1984375" y="4729163"/>
          <p14:tracePt t="38594" x="1881188" y="4721225"/>
          <p14:tracePt t="38604" x="1762125" y="4713288"/>
          <p14:tracePt t="38624" x="1514475" y="4705350"/>
          <p14:tracePt t="38625" x="1363663" y="4705350"/>
          <p14:tracePt t="38642" x="1092200" y="4705350"/>
          <p14:tracePt t="38658" x="820738" y="4705350"/>
          <p14:tracePt t="38676" x="533400" y="4705350"/>
          <p14:tracePt t="38682" x="438150" y="4705350"/>
          <p14:tracePt t="38705" x="158750" y="4705350"/>
          <p14:tracePt t="38719" x="119063" y="4705350"/>
          <p14:tracePt t="38732" x="47625" y="4713288"/>
          <p14:tracePt t="38748" x="23813" y="4713288"/>
          <p14:tracePt t="38764" x="15875" y="4713288"/>
          <p14:tracePt t="38871" x="15875" y="4729163"/>
          <p14:tracePt t="38892" x="31750" y="4768850"/>
          <p14:tracePt t="38902" x="47625" y="4792663"/>
          <p14:tracePt t="38918" x="63500" y="4816475"/>
          <p14:tracePt t="38933" x="95250" y="4840288"/>
          <p14:tracePt t="38948" x="134938" y="4848225"/>
          <p14:tracePt t="38964" x="192088" y="4872038"/>
          <p14:tracePt t="38981" x="239713" y="4887913"/>
          <p14:tracePt t="38998" x="263525" y="4903788"/>
          <p14:tracePt t="39013" x="287338" y="4911725"/>
          <p14:tracePt t="39025" x="311150" y="4935538"/>
          <p14:tracePt t="39042" x="422275" y="4967288"/>
          <p14:tracePt t="39059" x="574675" y="4984750"/>
          <p14:tracePt t="39076" x="765175" y="5000625"/>
          <p14:tracePt t="39092" x="908050" y="5008563"/>
          <p14:tracePt t="39109" x="1092200" y="5032375"/>
          <p14:tracePt t="39125" x="1187450" y="5064125"/>
          <p14:tracePt t="39141" x="1250950" y="5080000"/>
          <p14:tracePt t="39152" x="1274763" y="5080000"/>
          <p14:tracePt t="39153" x="1284288" y="5080000"/>
          <p14:tracePt t="39177" x="1316038" y="5080000"/>
          <p14:tracePt t="39198" x="1331913" y="5080000"/>
          <p14:tracePt t="39221" x="1355725" y="5080000"/>
          <p14:tracePt t="39248" x="1371600" y="5080000"/>
          <p14:tracePt t="39250" x="1379538" y="5087938"/>
          <p14:tracePt t="39264" x="1403350" y="5095875"/>
          <p14:tracePt t="39279" x="1419225" y="5095875"/>
          <p14:tracePt t="39281" x="1458913" y="5095875"/>
          <p14:tracePt t="39294" x="1514475" y="5103813"/>
          <p14:tracePt t="39311" x="1682750" y="5103813"/>
          <p14:tracePt t="39326" x="1889125" y="5111750"/>
          <p14:tracePt t="39341" x="2049463" y="5111750"/>
          <p14:tracePt t="39359" x="2192338" y="5119688"/>
          <p14:tracePt t="39375" x="2311400" y="5127625"/>
          <p14:tracePt t="39392" x="2392363" y="5127625"/>
          <p14:tracePt t="39409" x="2424113" y="5127625"/>
          <p14:tracePt t="39438" x="2439988" y="5127625"/>
          <p14:tracePt t="39455" x="2455863" y="5127625"/>
          <p14:tracePt t="39471" x="2463800" y="5127625"/>
          <p14:tracePt t="39479" x="2471738" y="5127625"/>
          <p14:tracePt t="39500" x="2503488" y="5127625"/>
          <p14:tracePt t="39514" x="2519363" y="5127625"/>
          <p14:tracePt t="39530" x="2543175" y="5127625"/>
          <p14:tracePt t="39543" x="2574925" y="5127625"/>
          <p14:tracePt t="39545" x="2606675" y="5127625"/>
          <p14:tracePt t="39561" x="2670175" y="5127625"/>
          <p14:tracePt t="39577" x="2774950" y="5127625"/>
          <p14:tracePt t="39588" x="2830513" y="5127625"/>
          <p14:tracePt t="39613" x="2965450" y="5127625"/>
          <p14:tracePt t="39624" x="2997200" y="5127625"/>
          <p14:tracePt t="39625" x="3013075" y="5127625"/>
          <p14:tracePt t="39641" x="3052763" y="5111750"/>
          <p14:tracePt t="39657" x="3076575" y="5087938"/>
          <p14:tracePt t="39675" x="3109913" y="5040313"/>
          <p14:tracePt t="39682" x="3125788" y="5024438"/>
          <p14:tracePt t="39708" x="3173413" y="4943475"/>
          <p14:tracePt t="39719" x="3181350" y="4895850"/>
          <p14:tracePt t="39732" x="3189288" y="4784725"/>
          <p14:tracePt t="39747" x="3189288" y="4729163"/>
          <p14:tracePt t="39763" x="3189288" y="4537075"/>
          <p14:tracePt t="39777" x="3165475" y="4425950"/>
          <p14:tracePt t="39794" x="3133725" y="4362450"/>
          <p14:tracePt t="39810" x="3084513" y="4314825"/>
          <p14:tracePt t="39827" x="3036888" y="4291013"/>
          <p14:tracePt t="39837" x="3028950" y="4281488"/>
          <p14:tracePt t="39858" x="3005138" y="4281488"/>
          <p14:tracePt t="39873" x="2965450" y="4281488"/>
          <p14:tracePt t="39891" x="2933700" y="4281488"/>
          <p14:tracePt t="39910" x="2790825" y="4281488"/>
          <p14:tracePt t="39916" x="2717800" y="4281488"/>
          <p14:tracePt t="39938" x="2374900" y="4273550"/>
          <p14:tracePt t="39954" x="2112963" y="4273550"/>
          <p14:tracePt t="39971" x="1952625" y="4273550"/>
          <p14:tracePt t="39979" x="1857375" y="4273550"/>
          <p14:tracePt t="39998" x="1730375" y="4273550"/>
          <p14:tracePt t="40015" x="1617663" y="4281488"/>
          <p14:tracePt t="40026" x="1498600" y="4281488"/>
          <p14:tracePt t="40042" x="1435100" y="4291013"/>
          <p14:tracePt t="40058" x="1379538" y="4298950"/>
          <p14:tracePt t="40075" x="1339850" y="4306888"/>
          <p14:tracePt t="40092" x="1266825" y="4322763"/>
          <p14:tracePt t="40108" x="1187450" y="4330700"/>
          <p14:tracePt t="40125" x="1139825" y="4346575"/>
          <p14:tracePt t="40141" x="1076325" y="4354513"/>
          <p14:tracePt t="40158" x="1036638" y="4354513"/>
          <p14:tracePt t="40174" x="996950" y="4370388"/>
          <p14:tracePt t="40182" x="933450" y="4386263"/>
          <p14:tracePt t="40208" x="884238" y="4441825"/>
          <p14:tracePt t="40209" x="876300" y="4481513"/>
          <p14:tracePt t="40231" x="852488" y="4521200"/>
          <p14:tracePt t="40247" x="828675" y="4552950"/>
          <p14:tracePt t="40266" x="804863" y="4584700"/>
          <p14:tracePt t="40276" x="796925" y="4600575"/>
          <p14:tracePt t="40297" x="773113" y="4641850"/>
          <p14:tracePt t="40307" x="765175" y="4649788"/>
          <p14:tracePt t="40323" x="765175" y="4681538"/>
          <p14:tracePt t="40343" x="757238" y="4697413"/>
          <p14:tracePt t="40358" x="757238" y="4721225"/>
          <p14:tracePt t="40374" x="757238" y="4729163"/>
          <p14:tracePt t="40391" x="757238" y="4745038"/>
          <p14:tracePt t="40413" x="781050" y="4768850"/>
          <p14:tracePt t="40422" x="781050" y="4776788"/>
          <p14:tracePt t="40444" x="812800" y="4792663"/>
          <p14:tracePt t="40452" x="812800" y="4800600"/>
          <p14:tracePt t="40469" x="828675" y="4816475"/>
          <p14:tracePt t="40487" x="852488" y="4832350"/>
          <p14:tracePt t="40489" x="860425" y="4848225"/>
          <p14:tracePt t="40512" x="884238" y="4872038"/>
          <p14:tracePt t="40527" x="925513" y="4879975"/>
          <p14:tracePt t="40545" x="981075" y="4903788"/>
          <p14:tracePt t="40562" x="1012825" y="4935538"/>
          <p14:tracePt t="40571" x="1084263" y="4951413"/>
          <p14:tracePt t="40593" x="1203325" y="4992688"/>
          <p14:tracePt t="40610" x="1316038" y="5040313"/>
          <p14:tracePt t="40625" x="1530350" y="5072063"/>
          <p14:tracePt t="40636" x="1577975" y="5080000"/>
          <p14:tracePt t="40658" x="1778000" y="5111750"/>
          <p14:tracePt t="40676" x="1833563" y="5111750"/>
          <p14:tracePt t="40684" x="1873250" y="5111750"/>
          <p14:tracePt t="40699" x="2025650" y="5127625"/>
          <p14:tracePt t="40714" x="2247900" y="5127625"/>
          <p14:tracePt t="40738" x="2662238" y="5127625"/>
          <p14:tracePt t="40764" x="3005138" y="5127625"/>
          <p14:tracePt t="40779" x="3173413" y="5127625"/>
          <p14:tracePt t="40796" x="3324225" y="5119688"/>
          <p14:tracePt t="40807" x="3371850" y="5119688"/>
          <p14:tracePt t="40823" x="3459163" y="5111750"/>
          <p14:tracePt t="40844" x="3532188" y="5087938"/>
          <p14:tracePt t="40854" x="3603625" y="5080000"/>
          <p14:tracePt t="40871" x="3698875" y="5040313"/>
          <p14:tracePt t="40887" x="3722688" y="5024438"/>
          <p14:tracePt t="40903" x="3746500" y="5008563"/>
          <p14:tracePt t="40923" x="3802063" y="4984750"/>
          <p14:tracePt t="40938" x="3817938" y="4984750"/>
          <p14:tracePt t="40959" x="3817938" y="4967288"/>
          <p14:tracePt t="40961" x="3825875" y="4959350"/>
          <p14:tracePt t="40969" x="3825875" y="4943475"/>
          <p14:tracePt t="40985" x="3825875" y="4911725"/>
          <p14:tracePt t="40999" x="3825875" y="4903788"/>
          <p14:tracePt t="41019" x="3817938" y="4872038"/>
          <p14:tracePt t="41025" x="3802063" y="4856163"/>
          <p14:tracePt t="41043" x="3794125" y="4856163"/>
          <p14:tracePt t="41057" x="3770313" y="4840288"/>
          <p14:tracePt t="41074" x="3730625" y="4824413"/>
          <p14:tracePt t="41091" x="3698875" y="4800600"/>
          <p14:tracePt t="41107" x="3651250" y="4784725"/>
          <p14:tracePt t="41127" x="3563938" y="4768850"/>
          <p14:tracePt t="41139" x="3540125" y="4768850"/>
          <p14:tracePt t="41156" x="3500438" y="4768850"/>
          <p14:tracePt t="41173" x="3467100" y="4760913"/>
          <p14:tracePt t="41190" x="3435350" y="4752975"/>
          <p14:tracePt t="41196" x="3427413" y="4745038"/>
          <p14:tracePt t="41220" x="3379788" y="4721225"/>
          <p14:tracePt t="41237" x="3355975" y="4697413"/>
          <p14:tracePt t="41243" x="3340100" y="4689475"/>
          <p14:tracePt t="41264" x="3308350" y="4649788"/>
          <p14:tracePt t="41266" x="3300413" y="4649788"/>
          <p14:tracePt t="41284" x="3292475" y="4641850"/>
          <p14:tracePt t="41292" x="3284538" y="4633913"/>
          <p14:tracePt t="41309" x="3276600" y="4624388"/>
          <p14:tracePt t="41324" x="3268663" y="4624388"/>
          <p14:tracePt t="41345" x="3260725" y="4624388"/>
          <p14:tracePt t="41356" x="3252788" y="4624388"/>
          <p14:tracePt t="41386" x="3244850" y="4624388"/>
          <p14:tracePt t="41420" x="3228975" y="4616450"/>
          <p14:tracePt t="41437" x="3205163" y="4608513"/>
          <p14:tracePt t="41454" x="3125788" y="4608513"/>
          <p14:tracePt t="41471" x="2965450" y="4600575"/>
          <p14:tracePt t="41479" x="2933700" y="4600575"/>
          <p14:tracePt t="41500" x="2622550" y="4592638"/>
          <p14:tracePt t="41518" x="2408238" y="4592638"/>
          <p14:tracePt t="41525" x="2311400" y="4592638"/>
          <p14:tracePt t="41549" x="1865313" y="4584700"/>
          <p14:tracePt t="41556" x="1641475" y="4600575"/>
          <p14:tracePt t="41573" x="1371600" y="4600575"/>
          <p14:tracePt t="41588" x="1147763" y="4608513"/>
          <p14:tracePt t="41606" x="981075" y="4616450"/>
          <p14:tracePt t="41623" x="892175" y="4624388"/>
          <p14:tracePt t="41639" x="828675" y="4624388"/>
          <p14:tracePt t="41660" x="773113" y="4641850"/>
          <p14:tracePt t="41670" x="757238" y="4641850"/>
          <p14:tracePt t="41687" x="717550" y="4649788"/>
          <p14:tracePt t="41703" x="701675" y="4657725"/>
          <p14:tracePt t="41719" x="677863" y="4665663"/>
          <p14:tracePt t="41720" x="669925" y="4665663"/>
          <p14:tracePt t="41735" x="661988" y="4673600"/>
          <p14:tracePt t="41755" x="638175" y="4705350"/>
          <p14:tracePt t="41761" x="622300" y="4729163"/>
          <p14:tracePt t="41778" x="614363" y="4760913"/>
          <p14:tracePt t="41795" x="614363" y="4792663"/>
          <p14:tracePt t="41811" x="614363" y="4824413"/>
          <p14:tracePt t="41822" x="622300" y="4824413"/>
          <p14:tracePt t="41838" x="630238" y="4840288"/>
          <p14:tracePt t="41859" x="654050" y="4840288"/>
          <p14:tracePt t="41869" x="661988" y="4840288"/>
          <p14:tracePt t="41889" x="701675" y="4856163"/>
          <p14:tracePt t="41903" x="709613" y="4864100"/>
          <p14:tracePt t="41923" x="749300" y="4872038"/>
          <p14:tracePt t="41939" x="773113" y="4879975"/>
          <p14:tracePt t="41956" x="788988" y="4887913"/>
          <p14:tracePt t="41986" x="804863" y="4895850"/>
          <p14:tracePt t="41995" x="812800" y="4895850"/>
          <p14:tracePt t="42029" x="820738" y="4895850"/>
          <p14:tracePt t="42264" x="820738" y="4903788"/>
          <p14:tracePt t="42292" x="820738" y="4911725"/>
          <p14:tracePt t="42308" x="852488" y="4935538"/>
          <p14:tracePt t="42325" x="973138" y="4976813"/>
          <p14:tracePt t="42343" x="1227138" y="4992688"/>
          <p14:tracePt t="42355" x="1474788" y="4992688"/>
          <p14:tracePt t="42370" x="1817688" y="4992688"/>
          <p14:tracePt t="42386" x="2041525" y="4984750"/>
          <p14:tracePt t="42403" x="2160588" y="4959350"/>
          <p14:tracePt t="42420" x="2224088" y="4951413"/>
          <p14:tracePt t="42435" x="2279650" y="4927600"/>
          <p14:tracePt t="42459" x="2335213" y="4887913"/>
          <p14:tracePt t="42469" x="2351088" y="4879975"/>
          <p14:tracePt t="42486" x="2416175" y="4856163"/>
          <p14:tracePt t="42503" x="2463800" y="4832350"/>
          <p14:tracePt t="42509" x="2511425" y="4824413"/>
          <p14:tracePt t="42538" x="2566988" y="4792663"/>
          <p14:tracePt t="42559" x="2574925" y="4776788"/>
          <p14:tracePt t="42577" x="2582863" y="4776788"/>
          <p14:tracePt t="42684" x="2574925" y="4768850"/>
          <p14:tracePt t="42706" x="2519363" y="4752975"/>
          <p14:tracePt t="42713" x="2503488" y="4745038"/>
          <p14:tracePt t="42729" x="2392363" y="4721225"/>
          <p14:tracePt t="42746" x="2295525" y="4705350"/>
          <p14:tracePt t="42762" x="2184400" y="4681538"/>
          <p14:tracePt t="42785" x="1984375" y="4657725"/>
          <p14:tracePt t="42808" x="1920875" y="4657725"/>
          <p14:tracePt t="42809" x="1905000" y="4649788"/>
          <p14:tracePt t="42825" x="1762125" y="4649788"/>
          <p14:tracePt t="42841" x="1633538" y="4649788"/>
          <p14:tracePt t="42858" x="1530350" y="4649788"/>
          <p14:tracePt t="42874" x="1411288" y="4649788"/>
          <p14:tracePt t="42886" x="1395413" y="4649788"/>
          <p14:tracePt t="42909" x="1308100" y="4649788"/>
          <p14:tracePt t="42919" x="1284288" y="4649788"/>
          <p14:tracePt t="42935" x="1235075" y="4657725"/>
          <p14:tracePt t="42953" x="1203325" y="4681538"/>
          <p14:tracePt t="42969" x="1195388" y="4705350"/>
          <p14:tracePt t="42986" x="1171575" y="4737100"/>
          <p14:tracePt t="43002" x="1147763" y="4776788"/>
          <p14:tracePt t="43010" x="1139825" y="4792663"/>
          <p14:tracePt t="43026" x="1131888" y="4816475"/>
          <p14:tracePt t="43058" x="1139825" y="4816475"/>
          <p14:tracePt t="43073" x="1147763" y="4816475"/>
          <p14:tracePt t="43090" x="1163638" y="4824413"/>
          <p14:tracePt t="43107" x="1171575" y="4824413"/>
          <p14:tracePt t="43123" x="1211263" y="4824413"/>
          <p14:tracePt t="43144" x="1235075" y="4824413"/>
          <p14:tracePt t="43146" x="1250950" y="4824413"/>
          <p14:tracePt t="43154" x="1274763" y="4824413"/>
          <p14:tracePt t="43171" x="1355725" y="4848225"/>
          <p14:tracePt t="43187" x="1474788" y="4864100"/>
          <p14:tracePt t="43206" x="1698625" y="4879975"/>
          <p14:tracePt t="43218" x="1873250" y="4895850"/>
          <p14:tracePt t="43243" x="2000250" y="4903788"/>
          <p14:tracePt t="43267" x="2089150" y="4919663"/>
          <p14:tracePt t="43277" x="2112963" y="4919663"/>
          <p14:tracePt t="43298" x="2192338" y="4919663"/>
          <p14:tracePt t="43332" x="2208213" y="4919663"/>
          <p14:tracePt t="43364" x="2192338" y="4911725"/>
          <p14:tracePt t="43373" x="2176463" y="4903788"/>
          <p14:tracePt t="43385" x="2065338" y="4856163"/>
          <p14:tracePt t="43404" x="1928813" y="4840288"/>
          <p14:tracePt t="43418" x="1793875" y="4832350"/>
          <p14:tracePt t="43440" x="1674813" y="4832350"/>
          <p14:tracePt t="43441" x="1658938" y="4832350"/>
          <p14:tracePt t="43452" x="1633538" y="4832350"/>
          <p14:tracePt t="43473" x="1577975" y="4832350"/>
          <p14:tracePt t="43509" x="1562100" y="4832350"/>
          <p14:tracePt t="43529" x="1554163" y="4832350"/>
          <p14:tracePt t="43547" x="1506538" y="4832350"/>
          <p14:tracePt t="43565" x="1411288" y="4856163"/>
          <p14:tracePt t="43574" x="1395413" y="4872038"/>
          <p14:tracePt t="43592" x="1363663" y="4872038"/>
          <p14:tracePt t="43610" x="1347788" y="4879975"/>
          <p14:tracePt t="43623" x="1339850" y="4879975"/>
          <p14:tracePt t="43635" x="1339850" y="4887913"/>
          <p14:tracePt t="43670" x="1331913" y="4895850"/>
          <p14:tracePt t="43690" x="1284288" y="4943475"/>
          <p14:tracePt t="43702" x="1266825" y="4967288"/>
          <p14:tracePt t="43724" x="1179513" y="5008563"/>
          <p14:tracePt t="43734" x="1131888" y="5016500"/>
          <p14:tracePt t="43737" x="1076325" y="5024438"/>
          <p14:tracePt t="43747" x="1060450" y="5024438"/>
          <p14:tracePt t="43768" x="1044575" y="5032375"/>
          <p14:tracePt t="43777" x="1036638" y="5032375"/>
          <p14:tracePt t="43829" x="1020763" y="5032375"/>
          <p14:tracePt t="43855" x="996950" y="5032375"/>
          <p14:tracePt t="43873" x="981075" y="5032375"/>
          <p14:tracePt t="43902" x="973138" y="5032375"/>
          <p14:tracePt t="43920" x="949325" y="5040313"/>
          <p14:tracePt t="43938" x="876300" y="5064125"/>
          <p14:tracePt t="43951" x="868363" y="5064125"/>
          <p14:tracePt t="43971" x="781050" y="5072063"/>
          <p14:tracePt t="43982" x="773113" y="5072063"/>
          <p14:tracePt t="43999" x="757238" y="5072063"/>
          <p14:tracePt t="44593" x="765175" y="5080000"/>
          <p14:tracePt t="44624" x="773113" y="5080000"/>
          <p14:tracePt t="44625" x="781050" y="5080000"/>
          <p14:tracePt t="44791" x="788988" y="5080000"/>
          <p14:tracePt t="44811" x="796925" y="5080000"/>
          <p14:tracePt t="44828" x="812800" y="5080000"/>
          <p14:tracePt t="44843" x="820738" y="5080000"/>
          <p14:tracePt t="44853" x="828675" y="5080000"/>
          <p14:tracePt t="44870" x="844550" y="5080000"/>
          <p14:tracePt t="44889" x="876300" y="5080000"/>
          <p14:tracePt t="44904" x="884238" y="5080000"/>
          <p14:tracePt t="44920" x="908050" y="5080000"/>
          <p14:tracePt t="44939" x="925513" y="5080000"/>
          <p14:tracePt t="44954" x="957263" y="5080000"/>
          <p14:tracePt t="44966" x="973138" y="5080000"/>
          <p14:tracePt t="44989" x="1092200" y="5080000"/>
          <p14:tracePt t="44999" x="1171575" y="5080000"/>
          <p14:tracePt t="45015" x="1379538" y="5080000"/>
          <p14:tracePt t="45031" x="1570038" y="5080000"/>
          <p14:tracePt t="45045" x="1793875" y="5080000"/>
          <p14:tracePt t="45062" x="1944688" y="5080000"/>
          <p14:tracePt t="45073" x="2041525" y="5080000"/>
          <p14:tracePt t="45091" x="2144713" y="5080000"/>
          <p14:tracePt t="45107" x="2224088" y="5080000"/>
          <p14:tracePt t="45130" x="2311400" y="5080000"/>
          <p14:tracePt t="45138" x="2351088" y="5080000"/>
          <p14:tracePt t="45151" x="2374900" y="5080000"/>
          <p14:tracePt t="45168" x="2400300" y="5080000"/>
          <p14:tracePt t="45184" x="2432050" y="5080000"/>
          <p14:tracePt t="45185" x="2439988" y="5080000"/>
          <p14:tracePt t="45201" x="2463800" y="5080000"/>
          <p14:tracePt t="45218" x="2479675" y="5080000"/>
          <p14:tracePt t="45233" x="2503488" y="5080000"/>
          <p14:tracePt t="45250" x="2543175" y="5080000"/>
          <p14:tracePt t="45267" x="2582863" y="5080000"/>
          <p14:tracePt t="45283" x="2630488" y="5080000"/>
          <p14:tracePt t="45292" x="2654300" y="5080000"/>
          <p14:tracePt t="45313" x="2678113" y="5080000"/>
          <p14:tracePt t="45607" x="2686050" y="5080000"/>
          <p14:tracePt t="45622" x="2759075" y="5056188"/>
          <p14:tracePt t="45637" x="2909888" y="5016500"/>
          <p14:tracePt t="45654" x="3084513" y="4935538"/>
          <p14:tracePt t="45670" x="3316288" y="4816475"/>
          <p14:tracePt t="45687" x="3556000" y="4729163"/>
          <p14:tracePt t="45708" x="3922713" y="4624388"/>
          <p14:tracePt t="45722" x="4192588" y="4560888"/>
          <p14:tracePt t="45733" x="4416425" y="4489450"/>
          <p14:tracePt t="45751" x="4559300" y="4441825"/>
          <p14:tracePt t="45768" x="4687888" y="4394200"/>
          <p14:tracePt t="45785" x="4719638" y="4362450"/>
          <p14:tracePt t="45808" x="4727575" y="4354513"/>
          <p14:tracePt t="45826" x="4735513" y="4346575"/>
          <p14:tracePt t="45855" x="4735513" y="4338638"/>
          <p14:tracePt t="45967" x="4719638" y="4338638"/>
          <p14:tracePt t="45985" x="4711700" y="4338638"/>
          <p14:tracePt t="46002" x="4703763" y="4338638"/>
          <p14:tracePt t="46020" x="4695825" y="4338638"/>
          <p14:tracePt t="46090" x="4679950" y="4346575"/>
          <p14:tracePt t="46107" x="4672013" y="4362450"/>
          <p14:tracePt t="46123" x="4592638" y="4394200"/>
          <p14:tracePt t="46141" x="4511675" y="4410075"/>
          <p14:tracePt t="46153" x="4384675" y="4433888"/>
          <p14:tracePt t="46173" x="4329113" y="4449763"/>
          <p14:tracePt t="46182" x="4321175" y="4457700"/>
          <p14:tracePt t="46199" x="4297363" y="4457700"/>
          <p14:tracePt t="46217" x="4281488" y="4457700"/>
          <p14:tracePt t="46234" x="4273550" y="4465638"/>
          <p14:tracePt t="46251" x="4265613" y="4465638"/>
          <p14:tracePt t="46269" x="4257675" y="4465638"/>
          <p14:tracePt t="46310" x="4257675" y="4457700"/>
          <p14:tracePt t="46326" x="4257675" y="4433888"/>
          <p14:tracePt t="46343" x="4257675" y="4402138"/>
          <p14:tracePt t="46345" x="4257675" y="4386263"/>
          <p14:tracePt t="46354" x="4257675" y="4378325"/>
          <p14:tracePt t="46374" x="4257675" y="4354513"/>
          <p14:tracePt t="46392" x="4257675" y="4330700"/>
          <p14:tracePt t="46402" x="4257675" y="4314825"/>
          <p14:tracePt t="46420" x="4257675" y="4291013"/>
          <p14:tracePt t="46435" x="4257675" y="4265613"/>
          <p14:tracePt t="46453" x="4257675" y="4249738"/>
          <p14:tracePt t="46470" x="4257675" y="4241800"/>
          <p14:tracePt t="46503" x="4257675" y="4233863"/>
          <p14:tracePt t="46526" x="4257675" y="4217988"/>
          <p14:tracePt t="46546" x="4241800" y="4178300"/>
          <p14:tracePt t="46560" x="4241800" y="4170363"/>
          <p14:tracePt t="46572" x="4217988" y="4138613"/>
          <p14:tracePt t="46593" x="4192588" y="4090988"/>
          <p14:tracePt t="46606" x="4168775" y="4075113"/>
          <p14:tracePt t="46621" x="4137025" y="3979863"/>
          <p14:tracePt t="46641" x="4081463" y="3748088"/>
          <p14:tracePt t="46652" x="4049713" y="3652838"/>
          <p14:tracePt t="46670" x="3994150" y="3484563"/>
          <p14:tracePt t="46689" x="3922713" y="3189288"/>
          <p14:tracePt t="46698" x="3898900" y="3125788"/>
          <p14:tracePt t="46718" x="3810000" y="2846388"/>
          <p14:tracePt t="46735" x="3746500" y="2671763"/>
          <p14:tracePt t="46736" x="3722688" y="2584450"/>
          <p14:tracePt t="46769" x="3643313" y="2455863"/>
          <p14:tracePt t="46795" x="3516313" y="2336800"/>
          <p14:tracePt t="46813" x="3379788" y="2257425"/>
          <p14:tracePt t="46831" x="3252788" y="2224088"/>
          <p14:tracePt t="46833" x="3213100" y="2208213"/>
          <p14:tracePt t="46856" x="3052763" y="2160588"/>
          <p14:tracePt t="46857" x="3013075" y="2152650"/>
          <p14:tracePt t="46873" x="2909888" y="2105025"/>
          <p14:tracePt t="46891" x="2686050" y="2081213"/>
          <p14:tracePt t="46902" x="2527300" y="2081213"/>
          <p14:tracePt t="46920" x="2160588" y="2073275"/>
          <p14:tracePt t="46933" x="2073275" y="2073275"/>
          <p14:tracePt t="46953" x="1905000" y="2089150"/>
          <p14:tracePt t="46971" x="1746250" y="2112963"/>
          <p14:tracePt t="46982" x="1706563" y="2128838"/>
          <p14:tracePt t="47001" x="1538288" y="2160588"/>
          <p14:tracePt t="47013" x="1466850" y="2160588"/>
          <p14:tracePt t="47030" x="1339850" y="2192338"/>
          <p14:tracePt t="47050" x="1100138" y="2257425"/>
          <p14:tracePt t="47081" x="933450" y="2305050"/>
          <p14:tracePt t="47090" x="933450" y="2312988"/>
          <p14:tracePt t="47185" x="965200" y="2305050"/>
          <p14:tracePt t="47203" x="1020763" y="2297113"/>
          <p14:tracePt t="47221" x="1274763" y="2305050"/>
          <p14:tracePt t="47232" x="1482725" y="2328863"/>
          <p14:tracePt t="47233" x="1889125" y="2408238"/>
          <p14:tracePt t="47252" x="3021013" y="2870200"/>
          <p14:tracePt t="47260" x="3698875" y="3173413"/>
          <p14:tracePt t="47279" x="4910138" y="3644900"/>
          <p14:tracePt t="47300" x="5922963" y="4138613"/>
          <p14:tracePt t="47307" x="6043613" y="4194175"/>
          <p14:tracePt t="47326" x="6051550" y="4217988"/>
          <p14:tracePt t="47347" x="6026150" y="4298950"/>
          <p14:tracePt t="47354" x="6002338" y="4314825"/>
          <p14:tracePt t="47372" x="5907088" y="4362450"/>
          <p14:tracePt t="47391" x="5859463" y="4402138"/>
          <p14:tracePt t="47402" x="5827713" y="4433888"/>
          <p14:tracePt t="47422" x="5748338" y="4481513"/>
          <p14:tracePt t="47433" x="5635625" y="4600575"/>
          <p14:tracePt t="47454" x="5540375" y="4792663"/>
          <p14:tracePt t="47464" x="5413375" y="4967288"/>
          <p14:tracePt t="47465" x="5334000" y="5064125"/>
          <p14:tracePt t="47483" x="5221288" y="5214938"/>
          <p14:tracePt t="47498" x="5189538" y="5310188"/>
          <p14:tracePt t="47519" x="5173663" y="5335588"/>
          <p14:tracePt t="47528" x="5165725" y="5343525"/>
          <p14:tracePt t="47531" x="5157788" y="5343525"/>
          <p14:tracePt t="47574" x="5157788" y="5335588"/>
          <p14:tracePt t="47590" x="5149850" y="5294313"/>
          <p14:tracePt t="47611" x="5006975" y="5191125"/>
          <p14:tracePt t="47620" x="4846638" y="5127625"/>
          <p14:tracePt t="47640" x="4511675" y="5008563"/>
          <p14:tracePt t="47651" x="4329113" y="4984750"/>
          <p14:tracePt t="47668" x="4225925" y="4951413"/>
          <p14:tracePt t="47685" x="4210050" y="4927600"/>
          <p14:tracePt t="47701" x="4210050" y="4895850"/>
          <p14:tracePt t="47718" x="4200525" y="4872038"/>
          <p14:tracePt t="47737" x="4192588" y="4832350"/>
          <p14:tracePt t="47745" x="4176713" y="4808538"/>
          <p14:tracePt t="47767" x="4168775" y="4776788"/>
          <p14:tracePt t="47784" x="4168775" y="4752975"/>
          <p14:tracePt t="47786" x="4168775" y="4745038"/>
          <p14:tracePt t="47795" x="4168775" y="4721225"/>
          <p14:tracePt t="47814" x="4168775" y="4673600"/>
          <p14:tracePt t="47831" x="4168775" y="4600575"/>
          <p14:tracePt t="47839" x="4168775" y="4537075"/>
          <p14:tracePt t="47857" x="4176713" y="4394200"/>
          <p14:tracePt t="47878" x="4192588" y="4306888"/>
          <p14:tracePt t="47885" x="4225925" y="4257675"/>
          <p14:tracePt t="47908" x="4281488" y="4059238"/>
          <p14:tracePt t="47917" x="4289425" y="3938588"/>
          <p14:tracePt t="47936" x="4305300" y="3771900"/>
          <p14:tracePt t="47937" x="4305300" y="3629025"/>
          <p14:tracePt t="47949" x="4305300" y="3508375"/>
          <p14:tracePt t="47972" x="4344988" y="3252788"/>
          <p14:tracePt t="47982" x="4352925" y="3173413"/>
          <p14:tracePt t="47985" x="4376738" y="3117850"/>
          <p14:tracePt t="47999" x="4392613" y="3022600"/>
          <p14:tracePt t="48015" x="4408488" y="2830513"/>
          <p14:tracePt t="48017" x="4416425" y="2767013"/>
          <p14:tracePt t="48033" x="4471988" y="2503488"/>
          <p14:tracePt t="48052" x="4600575" y="2281238"/>
          <p14:tracePt t="48060" x="4640263" y="2192338"/>
          <p14:tracePt t="48083" x="4846638" y="2097088"/>
          <p14:tracePt t="48092" x="4918075" y="2073275"/>
          <p14:tracePt t="48112" x="4999038" y="2033588"/>
          <p14:tracePt t="48119" x="5006975" y="2017713"/>
          <p14:tracePt t="48122" x="5038725" y="2001838"/>
          <p14:tracePt t="48141" x="5054600" y="1978025"/>
          <p14:tracePt t="48151" x="5086350" y="1954213"/>
          <p14:tracePt t="48155" x="5094288" y="1946275"/>
          <p14:tracePt t="48174" x="5110163" y="1938338"/>
          <p14:tracePt t="48221" x="5118100" y="1938338"/>
          <p14:tracePt t="48230" x="5149850" y="1930400"/>
          <p14:tracePt t="48248" x="5237163" y="1930400"/>
          <p14:tracePt t="48271" x="5445125" y="1930400"/>
          <p14:tracePt t="48279" x="5635625" y="1930400"/>
          <p14:tracePt t="48296" x="5938838" y="1946275"/>
          <p14:tracePt t="48311" x="6257925" y="1970088"/>
          <p14:tracePt t="48313" x="6353175" y="1970088"/>
          <p14:tracePt t="48323" x="6481763" y="1970088"/>
          <p14:tracePt t="48343" x="6656388" y="1970088"/>
          <p14:tracePt t="48346" x="6704013" y="1970088"/>
          <p14:tracePt t="48362" x="6719888" y="1970088"/>
          <p14:tracePt t="48391" x="6735763" y="1970088"/>
          <p14:tracePt t="48420" x="6743700" y="1970088"/>
          <p14:tracePt t="48436" x="6751638" y="1962150"/>
          <p14:tracePt t="48452" x="6769100" y="1954213"/>
          <p14:tracePt t="48468" x="6777038" y="1954213"/>
          <p14:tracePt t="48485" x="6808788" y="1954213"/>
          <p14:tracePt t="48496" x="6832600" y="1954213"/>
          <p14:tracePt t="48520" x="7023100" y="1954213"/>
          <p14:tracePt t="48547" x="7183438" y="1954213"/>
          <p14:tracePt t="48568" x="7239000" y="1954213"/>
          <p14:tracePt t="48578" x="7270750" y="1954213"/>
          <p14:tracePt t="48596" x="7278688" y="1954213"/>
          <p14:tracePt t="48762" x="7254875" y="1978025"/>
          <p14:tracePt t="48775" x="7246938" y="1978025"/>
          <p14:tracePt t="48778" x="7231063" y="1985963"/>
          <p14:tracePt t="48813" x="7215188" y="2001838"/>
          <p14:tracePt t="48831" x="7207250" y="2001838"/>
          <p14:tracePt t="48859" x="7199313" y="2009775"/>
          <p14:tracePt t="48873" x="7199313" y="2017713"/>
          <p14:tracePt t="48890" x="7191375" y="2017713"/>
          <p14:tracePt t="48901" x="7183438" y="2025650"/>
          <p14:tracePt t="48919" x="7159625" y="2025650"/>
          <p14:tracePt t="49237" x="7159625" y="2033588"/>
          <p14:tracePt t="49246" x="7143750" y="2057400"/>
          <p14:tracePt t="49263" x="7135813" y="2065338"/>
          <p14:tracePt t="49278" x="7135813" y="2073275"/>
          <p14:tracePt t="49342" x="7126288" y="2081213"/>
          <p14:tracePt t="49357" x="7094538" y="2120900"/>
          <p14:tracePt t="49373" x="6951663" y="2241550"/>
          <p14:tracePt t="49389" x="6769100" y="2439988"/>
          <p14:tracePt t="49406" x="6704013" y="2535238"/>
          <p14:tracePt t="49416" x="6656388" y="2559050"/>
          <p14:tracePt t="49418" x="6648450" y="2566988"/>
          <p14:tracePt t="49434" x="6616700" y="2600325"/>
          <p14:tracePt t="49449" x="6577013" y="2647950"/>
          <p14:tracePt t="49466" x="6497638" y="2822575"/>
          <p14:tracePt t="49488" x="6242050" y="3030538"/>
          <p14:tracePt t="49497" x="5954713" y="3236913"/>
          <p14:tracePt t="49514" x="5740400" y="3381375"/>
          <p14:tracePt t="49530" x="5500688" y="3452813"/>
          <p14:tracePt t="49546" x="5413375" y="3500438"/>
          <p14:tracePt t="49563" x="5365750" y="3540125"/>
          <p14:tracePt t="49578" x="5326063" y="3563938"/>
          <p14:tracePt t="49592" x="5300663" y="3595688"/>
          <p14:tracePt t="49593" x="5284788" y="3605213"/>
          <p14:tracePt t="49610" x="5276850" y="3621088"/>
          <p14:tracePt t="49624" x="5260975" y="3629025"/>
          <p14:tracePt t="49625" x="5253038" y="3636963"/>
          <p14:tracePt t="49641" x="5237163" y="3644900"/>
          <p14:tracePt t="49655" x="5229225" y="3652838"/>
          <p14:tracePt t="49672" x="5213350" y="3676650"/>
          <p14:tracePt t="49682" x="5189538" y="3684588"/>
          <p14:tracePt t="49702" x="5094288" y="3795713"/>
          <p14:tracePt t="49718" x="4967288" y="3859213"/>
          <p14:tracePt t="49734" x="4862513" y="3898900"/>
          <p14:tracePt t="49750" x="4838700" y="3914775"/>
          <p14:tracePt t="49766" x="4814888" y="3930650"/>
          <p14:tracePt t="49783" x="4806950" y="3938588"/>
          <p14:tracePt t="49804" x="4806950" y="3948113"/>
          <p14:tracePt t="49823" x="4799013" y="3956050"/>
          <p14:tracePt t="49838" x="4767263" y="3971925"/>
          <p14:tracePt t="49855" x="4719638" y="4019550"/>
          <p14:tracePt t="49876" x="4584700" y="4075113"/>
          <p14:tracePt t="49887" x="4535488" y="4090988"/>
          <p14:tracePt t="49901" x="4503738" y="4114800"/>
          <p14:tracePt t="49918" x="4495800" y="4130675"/>
          <p14:tracePt t="49933" x="4487863" y="4138613"/>
          <p14:tracePt t="50016" x="4495800" y="4130675"/>
          <p14:tracePt t="50032" x="4495800" y="4114800"/>
          <p14:tracePt t="50034" x="4495800" y="4106863"/>
          <p14:tracePt t="50042" x="4503738" y="4098925"/>
          <p14:tracePt t="50112" x="4519613" y="4090988"/>
          <p14:tracePt t="50136" x="4519613" y="4083050"/>
          <p14:tracePt t="50138" x="4527550" y="4075113"/>
          <p14:tracePt t="50153" x="4527550" y="4067175"/>
          <p14:tracePt t="50170" x="4527550" y="4059238"/>
          <p14:tracePt t="50182" x="4527550" y="4051300"/>
          <p14:tracePt t="50198" x="4535488" y="4019550"/>
          <p14:tracePt t="50218" x="4535488" y="3883025"/>
          <p14:tracePt t="50229" x="4543425" y="3875088"/>
          <p14:tracePt t="50247" x="4543425" y="3827463"/>
          <p14:tracePt t="50264" x="4559300" y="3732213"/>
          <p14:tracePt t="50265" x="4559300" y="3716338"/>
          <p14:tracePt t="50282" x="4576763" y="3652838"/>
          <p14:tracePt t="50300" x="4608513" y="3492500"/>
          <p14:tracePt t="50307" x="4640263" y="3373438"/>
          <p14:tracePt t="50326" x="4687888" y="3270250"/>
          <p14:tracePt t="50341" x="4727575" y="3181350"/>
          <p14:tracePt t="50360" x="4759325" y="3094038"/>
          <p14:tracePt t="50361" x="4791075" y="3070225"/>
          <p14:tracePt t="50369" x="4814888" y="3014663"/>
          <p14:tracePt t="50387" x="4894263" y="2927350"/>
          <p14:tracePt t="50404" x="4991100" y="2822575"/>
          <p14:tracePt t="50422" x="5046663" y="2719388"/>
          <p14:tracePt t="50434" x="5149850" y="2624138"/>
          <p14:tracePt t="50453" x="5181600" y="2600325"/>
          <p14:tracePt t="50469" x="5229225" y="2551113"/>
          <p14:tracePt t="50479" x="5276850" y="2527300"/>
          <p14:tracePt t="50497" x="5373688" y="2439988"/>
          <p14:tracePt t="50513" x="5492750" y="2400300"/>
          <p14:tracePt t="50536" x="5692775" y="2352675"/>
          <p14:tracePt t="50537" x="5803900" y="2352675"/>
          <p14:tracePt t="50546" x="5962650" y="2352675"/>
          <p14:tracePt t="50563" x="6442075" y="2352675"/>
          <p14:tracePt t="50571" x="6743700" y="2352675"/>
          <p14:tracePt t="50594" x="8004175" y="2360613"/>
          <p14:tracePt t="50613" x="8697913" y="2352675"/>
          <p14:tracePt t="50620" x="8951913" y="2352675"/>
          <p14:tracePt t="51433" x="9024938" y="2471738"/>
          <p14:tracePt t="51448" x="8864600" y="2527300"/>
          <p14:tracePt t="51449" x="8561388" y="2616200"/>
          <p14:tracePt t="51465" x="8012113" y="2830513"/>
          <p14:tracePt t="51482" x="7358063" y="3022600"/>
          <p14:tracePt t="51498" x="6777038" y="3181350"/>
          <p14:tracePt t="51514" x="6289675" y="3302000"/>
          <p14:tracePt t="51536" x="5970588" y="3413125"/>
          <p14:tracePt t="51545" x="5859463" y="3476625"/>
          <p14:tracePt t="51561" x="5851525" y="3492500"/>
          <p14:tracePt t="51576" x="5724525" y="3540125"/>
          <p14:tracePt t="51589" x="5659438" y="3579813"/>
          <p14:tracePt t="51604" x="5611813" y="3595688"/>
          <p14:tracePt t="51620" x="5588000" y="3605213"/>
          <p14:tracePt t="51639" x="5556250" y="3613150"/>
          <p14:tracePt t="51654" x="5500688" y="3613150"/>
          <p14:tracePt t="51670" x="5437188" y="3629025"/>
          <p14:tracePt t="51687" x="5326063" y="3629025"/>
          <p14:tracePt t="51697" x="5110163" y="3668713"/>
          <p14:tracePt t="51717" x="4943475" y="3740150"/>
          <p14:tracePt t="51733" x="4735513" y="3835400"/>
          <p14:tracePt t="51748" x="4608513" y="3890963"/>
          <p14:tracePt t="51765" x="4567238" y="3922713"/>
          <p14:tracePt t="51786" x="4559300" y="3956050"/>
          <p14:tracePt t="51795" x="4551363" y="3971925"/>
          <p14:tracePt t="51812" x="4551363" y="3979863"/>
          <p14:tracePt t="51831" x="4551363" y="3987800"/>
          <p14:tracePt t="51841" x="4543425" y="3987800"/>
          <p14:tracePt t="51858" x="4543425" y="3995738"/>
          <p14:tracePt t="51871" x="4535488" y="4003675"/>
          <p14:tracePt t="51886" x="4527550" y="4035425"/>
          <p14:tracePt t="51903" x="4479925" y="4106863"/>
          <p14:tracePt t="51917" x="4273550" y="4314825"/>
          <p14:tracePt t="51932" x="4210050" y="4410075"/>
          <p14:tracePt t="51952" x="4184650" y="4441825"/>
          <p14:tracePt t="51953" x="4176713" y="4449763"/>
          <p14:tracePt t="52030" x="4176713" y="4457700"/>
          <p14:tracePt t="52106" x="4176713" y="4465638"/>
          <p14:tracePt t="52121" x="4176713" y="4481513"/>
          <p14:tracePt t="52138" x="4176713" y="4497388"/>
          <p14:tracePt t="52154" x="4176713" y="4521200"/>
          <p14:tracePt t="52171" x="4184650" y="4521200"/>
          <p14:tracePt t="52181" x="4184650" y="4529138"/>
          <p14:tracePt t="52198" x="4192588" y="4537075"/>
          <p14:tracePt t="52216" x="4200525" y="4537075"/>
          <p14:tracePt t="52295" x="4217988" y="4521200"/>
          <p14:tracePt t="52312" x="4249738" y="4457700"/>
          <p14:tracePt t="52313" x="4265613" y="4410075"/>
          <p14:tracePt t="52330" x="4416425" y="4130675"/>
          <p14:tracePt t="52347" x="4527550" y="3875088"/>
          <p14:tracePt t="52355" x="4624388" y="3716338"/>
          <p14:tracePt t="52375" x="4854575" y="3349625"/>
          <p14:tracePt t="52394" x="5437188" y="2743200"/>
          <p14:tracePt t="52418" x="5915025" y="2257425"/>
          <p14:tracePt t="52436" x="6337300" y="1914525"/>
          <p14:tracePt t="52454" x="6592888" y="1674813"/>
          <p14:tracePt t="52464" x="6784975" y="1555750"/>
          <p14:tracePt t="52466" x="6911975" y="1450975"/>
          <p14:tracePt t="52485" x="7110413" y="1371600"/>
          <p14:tracePt t="52500" x="7254875" y="1316038"/>
          <p14:tracePt t="52515" x="7381875" y="1292225"/>
          <p14:tracePt t="52532" x="7477125" y="1276350"/>
          <p14:tracePt t="52548" x="7526338" y="1268413"/>
          <p14:tracePt t="52566" x="7550150" y="1268413"/>
          <p14:tracePt t="52575" x="7566025" y="1268413"/>
          <p14:tracePt t="52591" x="7605713" y="1268413"/>
          <p14:tracePt t="52606" x="7700963" y="1268413"/>
          <p14:tracePt t="52622" x="7788275" y="1268413"/>
          <p14:tracePt t="52637" x="7964488" y="1268413"/>
          <p14:tracePt t="52659" x="8370888" y="1284288"/>
          <p14:tracePt t="52668" x="8497888" y="1284288"/>
          <p14:tracePt t="52683" x="8618538" y="1284288"/>
          <p14:tracePt t="52699" x="8666163" y="1284288"/>
          <p14:tracePt t="53452" x="8618538" y="1355725"/>
          <p14:tracePt t="53470" x="8394700" y="1563688"/>
          <p14:tracePt t="53479" x="8186738" y="1770063"/>
          <p14:tracePt t="53495" x="7502525" y="2360613"/>
          <p14:tracePt t="53512" x="6769100" y="3014663"/>
          <p14:tracePt t="53529" x="6018213" y="3613150"/>
          <p14:tracePt t="53547" x="5165725" y="4130675"/>
          <p14:tracePt t="53563" x="4918075" y="4202113"/>
          <p14:tracePt t="53581" x="4830763" y="4249738"/>
          <p14:tracePt t="53587" x="4806950" y="4273550"/>
          <p14:tracePt t="53611" x="4616450" y="4354513"/>
          <p14:tracePt t="53626" x="4432300" y="4433888"/>
          <p14:tracePt t="53635" x="4368800" y="4513263"/>
          <p14:tracePt t="53652" x="4329113" y="4560888"/>
          <p14:tracePt t="53669" x="4225925" y="4592638"/>
          <p14:tracePt t="53686" x="4097338" y="4633913"/>
          <p14:tracePt t="53702" x="3986213" y="4673600"/>
          <p14:tracePt t="53714" x="3794125" y="4737100"/>
          <p14:tracePt t="53731" x="3451225" y="4792663"/>
          <p14:tracePt t="53747" x="3100388" y="4848225"/>
          <p14:tracePt t="53764" x="2733675" y="4887913"/>
          <p14:tracePt t="53782" x="2351088" y="4903788"/>
          <p14:tracePt t="53798" x="2105025" y="4919663"/>
          <p14:tracePt t="53808" x="1952625" y="4919663"/>
          <p14:tracePt t="53809" x="1801813" y="4919663"/>
          <p14:tracePt t="53828" x="1427163" y="4919663"/>
          <p14:tracePt t="53845" x="1155700" y="4919663"/>
          <p14:tracePt t="53863" x="908050" y="4919663"/>
          <p14:tracePt t="53872" x="828675" y="4919663"/>
          <p14:tracePt t="53875" x="820738" y="4919663"/>
          <p14:tracePt t="53895" x="812800" y="4919663"/>
          <p14:tracePt t="53925" x="820738" y="4919663"/>
          <p14:tracePt t="53931" x="820738" y="4903788"/>
          <p14:tracePt t="53951" x="836613" y="4887913"/>
          <p14:tracePt t="53965" x="844550" y="4887913"/>
          <p14:tracePt t="53983" x="852488" y="4887913"/>
          <p14:tracePt t="54000" x="860425" y="4887913"/>
          <p14:tracePt t="54077" x="852488" y="4887913"/>
          <p14:tracePt t="54094" x="844550" y="4887913"/>
          <p14:tracePt t="54112" x="836613" y="4887913"/>
          <p14:tracePt t="54142" x="828675" y="4895850"/>
          <p14:tracePt t="54160" x="820738" y="4903788"/>
          <p14:tracePt t="54186" x="820738" y="4911725"/>
          <p14:tracePt t="54214" x="812800" y="4919663"/>
          <p14:tracePt t="54246" x="812800" y="4927600"/>
          <p14:tracePt t="55030" x="820738" y="4943475"/>
          <p14:tracePt t="55046" x="828675" y="4943475"/>
          <p14:tracePt t="55064" x="828675" y="4951413"/>
          <p14:tracePt t="55261" x="836613" y="4951413"/>
          <p14:tracePt t="55435" x="844550" y="4984750"/>
          <p14:tracePt t="55450" x="852488" y="5008563"/>
          <p14:tracePt t="55468" x="876300" y="5040313"/>
          <p14:tracePt t="55485" x="908050" y="5087938"/>
          <p14:tracePt t="55494" x="933450" y="5095875"/>
          <p14:tracePt t="55512" x="965200" y="5143500"/>
          <p14:tracePt t="55513" x="989013" y="5167313"/>
          <p14:tracePt t="55528" x="996950" y="5183188"/>
          <p14:tracePt t="55545" x="996950" y="5191125"/>
          <p14:tracePt t="55594" x="1004888" y="5191125"/>
          <p14:tracePt t="55623" x="1012825" y="5191125"/>
          <p14:tracePt t="55637" x="1020763" y="5183188"/>
          <p14:tracePt t="55668" x="1028700" y="5183188"/>
          <p14:tracePt t="55690" x="1036638" y="5183188"/>
          <p14:tracePt t="56594" x="1060450" y="5167313"/>
          <p14:tracePt t="56610" x="1100138" y="5167313"/>
          <p14:tracePt t="56626" x="1123950" y="5159375"/>
          <p14:tracePt t="56649" x="1123950" y="5151438"/>
          <p14:tracePt t="56903" x="1131888" y="5151438"/>
          <p14:tracePt t="56926" x="1139825" y="5151438"/>
          <p14:tracePt t="56932" x="1147763" y="5151438"/>
          <p14:tracePt t="57291" x="1155700" y="5151438"/>
          <p14:tracePt t="57308" x="1163638" y="5151438"/>
          <p14:tracePt t="57325" x="1179513" y="5151438"/>
          <p14:tracePt t="57347" x="1187450" y="5151438"/>
          <p14:tracePt t="57356" x="1187450" y="5159375"/>
          <p14:tracePt t="57374" x="1203325" y="5159375"/>
          <p14:tracePt t="57390" x="1211263" y="5167313"/>
          <p14:tracePt t="57407" x="1227138" y="5175250"/>
          <p14:tracePt t="57423" x="1235075" y="5183188"/>
          <p14:tracePt t="57440" x="1250950" y="5191125"/>
          <p14:tracePt t="57467" x="1258888" y="5191125"/>
          <p14:tracePt t="57513" x="1284288" y="5191125"/>
          <p14:tracePt t="57528" x="1292225" y="5191125"/>
          <p14:tracePt t="57543" x="1300163" y="5191125"/>
          <p14:tracePt t="57569" x="1323975" y="5191125"/>
          <p14:tracePt t="57590" x="1339850" y="5199063"/>
          <p14:tracePt t="57607" x="1355725" y="5199063"/>
          <p14:tracePt t="57622" x="1363663" y="5199063"/>
          <p14:tracePt t="57643" x="1371600" y="5207000"/>
          <p14:tracePt t="57659" x="1379538" y="5207000"/>
          <p14:tracePt t="57668" x="1379538" y="5214938"/>
          <p14:tracePt t="57692" x="1395413" y="5222875"/>
          <p14:tracePt t="57699" x="1395413" y="5230813"/>
          <p14:tracePt t="57715" x="1411288" y="5238750"/>
          <p14:tracePt t="57731" x="1427163" y="5246688"/>
          <p14:tracePt t="57747" x="1435100" y="5246688"/>
          <p14:tracePt t="57763" x="1443038" y="5246688"/>
          <p14:tracePt t="57784" x="1458913" y="5246688"/>
          <p14:tracePt t="57786" x="1466850" y="5246688"/>
          <p14:tracePt t="57793" x="1466850" y="5254625"/>
          <p14:tracePt t="57809" x="1498600" y="5254625"/>
          <p14:tracePt t="57825" x="1522413" y="5262563"/>
          <p14:tracePt t="57842" x="1554163" y="5262563"/>
          <p14:tracePt t="57860" x="1593850" y="5262563"/>
          <p14:tracePt t="57875" x="1641475" y="5270500"/>
          <p14:tracePt t="57893" x="1690688" y="5278438"/>
          <p14:tracePt t="57903" x="1714500" y="5278438"/>
          <p14:tracePt t="57919" x="1754188" y="5286375"/>
          <p14:tracePt t="57921" x="1770063" y="5286375"/>
          <p14:tracePt t="57935" x="1778000" y="5286375"/>
          <p14:tracePt t="57938" x="1785938" y="5286375"/>
          <p14:tracePt t="57954" x="1793875" y="5286375"/>
          <p14:tracePt t="58108" x="1801813" y="5286375"/>
          <p14:tracePt t="58123" x="1809750" y="5286375"/>
          <p14:tracePt t="58139" x="1817688" y="5286375"/>
          <p14:tracePt t="58232" x="1825625" y="5286375"/>
          <p14:tracePt t="58247" x="1833563" y="5286375"/>
          <p14:tracePt t="58264" x="1841500" y="5270500"/>
          <p14:tracePt t="63045" x="1841500" y="5262563"/>
          <p14:tracePt t="63075" x="1841500" y="5254625"/>
          <p14:tracePt t="63090" x="1849438" y="5254625"/>
          <p14:tracePt t="63168" x="1849438" y="5246688"/>
          <p14:tracePt t="63204" x="1849438" y="5238750"/>
          <p14:tracePt t="63234" x="1849438" y="5230813"/>
          <p14:tracePt t="63248" x="1849438" y="5222875"/>
          <p14:tracePt t="63311" x="1849438" y="5214938"/>
          <p14:tracePt t="64483" x="1849438" y="5207000"/>
          <p14:tracePt t="64545" x="1849438" y="5199063"/>
          <p14:tracePt t="64591" x="1833563" y="5207000"/>
          <p14:tracePt t="64593" x="1825625" y="5207000"/>
          <p14:tracePt t="64607" x="1817688" y="5207000"/>
          <p14:tracePt t="64624" x="1793875" y="5214938"/>
          <p14:tracePt t="64625" x="1778000" y="5214938"/>
          <p14:tracePt t="64635" x="1762125" y="5222875"/>
          <p14:tracePt t="64652" x="1714500" y="5238750"/>
          <p14:tracePt t="64672" x="1682750" y="5254625"/>
          <p14:tracePt t="64687" x="1658938" y="5286375"/>
          <p14:tracePt t="64688" x="1651000" y="5294313"/>
          <p14:tracePt t="64704" x="1625600" y="5310188"/>
          <p14:tracePt t="64720" x="1617663" y="5319713"/>
          <p14:tracePt t="64722" x="1609725" y="5335588"/>
          <p14:tracePt t="64752" x="1554163" y="5375275"/>
          <p14:tracePt t="64782" x="1530350" y="5399088"/>
          <p14:tracePt t="64798" x="1514475" y="5407025"/>
          <p14:tracePt t="64814" x="1490663" y="5414963"/>
          <p14:tracePt t="64822" x="1482725" y="5414963"/>
          <p14:tracePt t="64844" x="1450975" y="5446713"/>
          <p14:tracePt t="64873" x="1419225" y="5526088"/>
          <p14:tracePt t="64888" x="1387475" y="5549900"/>
          <p14:tracePt t="64904" x="1379538" y="5605463"/>
          <p14:tracePt t="64922" x="1339850" y="5645150"/>
          <p14:tracePt t="64938" x="1331913" y="5662613"/>
          <p14:tracePt t="64955" x="1323975" y="5662613"/>
          <p14:tracePt t="64964" x="1323975" y="5670550"/>
          <p14:tracePt t="64990" x="1323975" y="5678488"/>
          <p14:tracePt t="65004" x="1323975" y="5694363"/>
          <p14:tracePt t="65015" x="1316038" y="5710238"/>
          <p14:tracePt t="65017" x="1308100" y="5718175"/>
          <p14:tracePt t="65026" x="1300163" y="5765800"/>
          <p14:tracePt t="65044" x="1274763" y="5781675"/>
          <p14:tracePt t="65060" x="1250950" y="5805488"/>
          <p14:tracePt t="65077" x="1243013" y="5829300"/>
          <p14:tracePt t="65093" x="1243013" y="5837238"/>
          <p14:tracePt t="65123" x="1243013" y="5845175"/>
          <p14:tracePt t="65171" x="1250950" y="5845175"/>
          <p14:tracePt t="65186" x="1258888" y="5845175"/>
          <p14:tracePt t="65202" x="1266825" y="5837238"/>
          <p14:tracePt t="65220" x="1300163" y="5813425"/>
          <p14:tracePt t="65231" x="1308100" y="5797550"/>
          <p14:tracePt t="65258" x="1363663" y="5757863"/>
          <p14:tracePt t="65277" x="1379538" y="5734050"/>
          <p14:tracePt t="65294" x="1395413" y="5718175"/>
          <p14:tracePt t="65310" x="1427163" y="5686425"/>
          <p14:tracePt t="65326" x="1458913" y="5662613"/>
          <p14:tracePt t="65343" x="1506538" y="5589588"/>
          <p14:tracePt t="65354" x="1514475" y="5581650"/>
          <p14:tracePt t="65370" x="1538288" y="5510213"/>
          <p14:tracePt t="65387" x="1546225" y="5486400"/>
          <p14:tracePt t="65408" x="1546225" y="5470525"/>
          <p14:tracePt t="65434" x="1546225" y="5462588"/>
          <p14:tracePt t="65467" x="1546225" y="5446713"/>
          <p14:tracePt t="65591" x="1538288" y="5454650"/>
          <p14:tracePt t="65606" x="1514475" y="5494338"/>
          <p14:tracePt t="65629" x="1474788" y="5694363"/>
          <p14:tracePt t="65636" x="1450975" y="5765800"/>
          <p14:tracePt t="65652" x="1419225" y="5868988"/>
          <p14:tracePt t="65668" x="1403350" y="5916613"/>
          <p14:tracePt t="65684" x="1395413" y="5964238"/>
          <p14:tracePt t="65700" x="1395413" y="5972175"/>
          <p14:tracePt t="65724" x="1395413" y="5988050"/>
          <p14:tracePt t="65810" x="1395413" y="5932488"/>
          <p14:tracePt t="65825" x="1395413" y="5884863"/>
          <p14:tracePt t="65839" x="1403350" y="5853113"/>
          <p14:tracePt t="65858" x="1435100" y="5749925"/>
          <p14:tracePt t="65873" x="1458913" y="5645150"/>
          <p14:tracePt t="65886" x="1458913" y="5613400"/>
          <p14:tracePt t="65901" x="1490663" y="5486400"/>
          <p14:tracePt t="65920" x="1490663" y="5446713"/>
          <p14:tracePt t="65937" x="1490663" y="5399088"/>
          <p14:tracePt t="65953" x="1498600" y="5391150"/>
          <p14:tracePt t="65969" x="1498600" y="5383213"/>
          <p14:tracePt t="66046" x="1498600" y="5414963"/>
          <p14:tracePt t="66060" x="1498600" y="5438775"/>
          <p14:tracePt t="66075" x="1498600" y="5470525"/>
          <p14:tracePt t="66092" x="1498600" y="5549900"/>
          <p14:tracePt t="66108" x="1482725" y="5605463"/>
          <p14:tracePt t="66122" x="1474788" y="5694363"/>
          <p14:tracePt t="66139" x="1466850" y="5726113"/>
          <p14:tracePt t="66154" x="1458913" y="5749925"/>
          <p14:tracePt t="66170" x="1450975" y="5773738"/>
          <p14:tracePt t="66186" x="1450975" y="5781675"/>
          <p14:tracePt t="66202" x="1450975" y="5789613"/>
          <p14:tracePt t="66294" x="1450975" y="5773738"/>
          <p14:tracePt t="66307" x="1450975" y="5749925"/>
          <p14:tracePt t="66327" x="1458913" y="5726113"/>
          <p14:tracePt t="66342" x="1458913" y="5710238"/>
          <p14:tracePt t="66358" x="1466850" y="5694363"/>
          <p14:tracePt t="66373" x="1466850" y="5686425"/>
          <p14:tracePt t="66450" x="1466850" y="5702300"/>
          <p14:tracePt t="66467" x="1466850" y="5734050"/>
          <p14:tracePt t="66485" x="1458913" y="5805488"/>
          <p14:tracePt t="66500" x="1450975" y="5853113"/>
          <p14:tracePt t="66517" x="1450975" y="5884863"/>
          <p14:tracePt t="66535" x="1450975" y="5892800"/>
          <p14:tracePt t="66577" x="1450975" y="5853113"/>
          <p14:tracePt t="66592" x="1450975" y="5845175"/>
          <p14:tracePt t="66609" x="1458913" y="5805488"/>
          <p14:tracePt t="66620" x="1458913" y="5797550"/>
          <p14:tracePt t="66636" x="1458913" y="5765800"/>
          <p14:tracePt t="66652" x="1458913" y="5749925"/>
          <p14:tracePt t="66670" x="1458913" y="5741988"/>
          <p14:tracePt t="66686" x="1458913" y="5734050"/>
          <p14:tracePt t="66824" x="1458913" y="5741988"/>
          <p14:tracePt t="67199" x="1466850" y="5726113"/>
          <p14:tracePt t="67216" x="1474788" y="5718175"/>
          <p14:tracePt t="67234" x="1498600" y="5702300"/>
          <p14:tracePt t="67250" x="1506538" y="5702300"/>
          <p14:tracePt t="67716" x="1506538" y="5718175"/>
          <p14:tracePt t="67733" x="1506538" y="5741988"/>
          <p14:tracePt t="67753" x="1498600" y="5773738"/>
          <p14:tracePt t="67782" x="1490663" y="5837238"/>
          <p14:tracePt t="67798" x="1490663" y="5845175"/>
          <p14:tracePt t="67820" x="1490663" y="5853113"/>
          <p14:tracePt t="68186" x="1482725" y="5868988"/>
          <p14:tracePt t="68200" x="1466850" y="5900738"/>
          <p14:tracePt t="68218" x="1427163" y="5956300"/>
          <p14:tracePt t="68234" x="1387475" y="5980113"/>
          <p14:tracePt t="68251" x="1355725" y="5995988"/>
          <p14:tracePt t="68267" x="1347788" y="5995988"/>
          <p14:tracePt t="68531" x="1363663" y="5995988"/>
          <p14:tracePt t="68558" x="1371600" y="5995988"/>
          <p14:tracePt t="68575" x="1387475" y="5995988"/>
          <p14:tracePt t="68577" x="1395413" y="5988050"/>
          <p14:tracePt t="68592" x="1395413" y="5980113"/>
          <p14:tracePt t="68595" x="1403350" y="5980113"/>
          <p14:tracePt t="68608" x="1419225" y="5972175"/>
          <p14:tracePt t="68635" x="1435100" y="5964238"/>
          <p14:tracePt t="68656" x="1443038" y="5964238"/>
          <p14:tracePt t="68683" x="1458913" y="5956300"/>
          <p14:tracePt t="68702" x="1482725" y="5948363"/>
          <p14:tracePt t="68716" x="1514475" y="5940425"/>
          <p14:tracePt t="68730" x="1625600" y="5940425"/>
          <p14:tracePt t="68748" x="1785938" y="5924550"/>
          <p14:tracePt t="68764" x="1928813" y="5892800"/>
          <p14:tracePt t="68783" x="2017713" y="5868988"/>
          <p14:tracePt t="68784" x="2033588" y="5853113"/>
          <p14:tracePt t="68815" x="2081213" y="5837238"/>
          <p14:tracePt t="68816" x="2081213" y="5829300"/>
          <p14:tracePt t="68842" x="2112963" y="5797550"/>
          <p14:tracePt t="68859" x="2136775" y="5773738"/>
          <p14:tracePt t="68874" x="2152650" y="5749925"/>
          <p14:tracePt t="68886" x="2160588" y="5749925"/>
          <p14:tracePt t="68905" x="2160588" y="5734050"/>
          <p14:tracePt t="68916" x="2160588" y="5726113"/>
          <p14:tracePt t="68937" x="2168525" y="5710238"/>
          <p14:tracePt t="68952" x="2176463" y="5694363"/>
          <p14:tracePt t="68968" x="2176463" y="5686425"/>
          <p14:tracePt t="68984" x="2176463" y="5678488"/>
          <p14:tracePt t="68985" x="2176463" y="5670550"/>
          <p14:tracePt t="68999" x="2176463" y="5662613"/>
          <p14:tracePt t="69018" x="2176463" y="5645150"/>
          <p14:tracePt t="69026" x="2176463" y="5637213"/>
          <p14:tracePt t="69052" x="2176463" y="5613400"/>
          <p14:tracePt t="69075" x="2176463" y="5605463"/>
          <p14:tracePt t="69090" x="2168525" y="5589588"/>
          <p14:tracePt t="69106" x="2160588" y="5581650"/>
          <p14:tracePt t="69124" x="2152650" y="5573713"/>
          <p14:tracePt t="69140" x="2144713" y="5573713"/>
          <p14:tracePt t="69141" x="2144713" y="5565775"/>
          <p14:tracePt t="69183" x="2136775" y="5565775"/>
          <p14:tracePt t="69198" x="2128838" y="5565775"/>
          <p14:tracePt t="69214" x="2112963" y="5573713"/>
          <p14:tracePt t="69230" x="2041525" y="5597525"/>
          <p14:tracePt t="69248" x="1960563" y="5637213"/>
          <p14:tracePt t="69265" x="1889125" y="5662613"/>
          <p14:tracePt t="69281" x="1881188" y="5662613"/>
          <p14:tracePt t="69341" x="1873250" y="5678488"/>
          <p14:tracePt t="69357" x="1865313" y="5686425"/>
          <p14:tracePt t="69373" x="1857375" y="5702300"/>
          <p14:tracePt t="69387" x="1833563" y="5734050"/>
          <p14:tracePt t="69403" x="1825625" y="5789613"/>
          <p14:tracePt t="69420" x="1825625" y="5829300"/>
          <p14:tracePt t="69436" x="1825625" y="5932488"/>
          <p14:tracePt t="69452" x="1841500" y="6021388"/>
          <p14:tracePt t="69468" x="1865313" y="6053138"/>
          <p14:tracePt t="69484" x="1889125" y="6069013"/>
          <p14:tracePt t="69501" x="1968500" y="6069013"/>
          <p14:tracePt t="69518" x="2089150" y="6053138"/>
          <p14:tracePt t="69528" x="2160588" y="6045200"/>
          <p14:tracePt t="69551" x="2366963" y="5932488"/>
          <p14:tracePt t="69552" x="2455863" y="5900738"/>
          <p14:tracePt t="69562" x="2495550" y="5868988"/>
          <p14:tracePt t="69577" x="2551113" y="5837238"/>
          <p14:tracePt t="69592" x="2566988" y="5813425"/>
          <p14:tracePt t="69607" x="2582863" y="5781675"/>
          <p14:tracePt t="69609" x="2582863" y="5773738"/>
          <p14:tracePt t="69623" x="2590800" y="5757863"/>
          <p14:tracePt t="69639" x="2590800" y="5741988"/>
          <p14:tracePt t="69651" x="2590800" y="5710238"/>
          <p14:tracePt t="69667" x="2590800" y="5670550"/>
          <p14:tracePt t="69684" x="2590800" y="5621338"/>
          <p14:tracePt t="69704" x="2574925" y="5589588"/>
          <p14:tracePt t="69705" x="2574925" y="5581650"/>
          <p14:tracePt t="69716" x="2551113" y="5565775"/>
          <p14:tracePt t="69733" x="2511425" y="5486400"/>
          <p14:tracePt t="69749" x="2463800" y="5446713"/>
          <p14:tracePt t="69766" x="2439988" y="5430838"/>
          <p14:tracePt t="69783" x="2416175" y="5414963"/>
          <p14:tracePt t="69800" x="2400300" y="5414963"/>
          <p14:tracePt t="69801" x="2392363" y="5414963"/>
          <p14:tracePt t="69830" x="2366963" y="5407025"/>
          <p14:tracePt t="69847" x="2335213" y="5407025"/>
          <p14:tracePt t="69855" x="2327275" y="5407025"/>
          <p14:tracePt t="69871" x="2287588" y="5407025"/>
          <p14:tracePt t="69888" x="2247900" y="5414963"/>
          <p14:tracePt t="69902" x="2224088" y="5422900"/>
          <p14:tracePt t="69923" x="2144713" y="5462588"/>
          <p14:tracePt t="69932" x="2120900" y="5470525"/>
          <p14:tracePt t="69950" x="2089150" y="5534025"/>
          <p14:tracePt t="69966" x="2049463" y="5597525"/>
          <p14:tracePt t="69983" x="2025650" y="5686425"/>
          <p14:tracePt t="70003" x="2000250" y="5853113"/>
          <p14:tracePt t="70014" x="1984375" y="5868988"/>
          <p14:tracePt t="70029" x="1952625" y="5916613"/>
          <p14:tracePt t="70046" x="1944688" y="5956300"/>
          <p14:tracePt t="70063" x="1936750" y="5988050"/>
          <p14:tracePt t="70079" x="1928813" y="6013450"/>
          <p14:tracePt t="70097" x="1936750" y="6037263"/>
          <p14:tracePt t="70121" x="1960563" y="6053138"/>
          <p14:tracePt t="70137" x="1968500" y="6053138"/>
          <p14:tracePt t="70154" x="2008188" y="6053138"/>
          <p14:tracePt t="70169" x="2033588" y="6053138"/>
          <p14:tracePt t="70186" x="2097088" y="6037263"/>
          <p14:tracePt t="70203" x="2160588" y="6021388"/>
          <p14:tracePt t="70212" x="2200275" y="6005513"/>
          <p14:tracePt t="70233" x="2239963" y="5972175"/>
          <p14:tracePt t="70248" x="2255838" y="5948363"/>
          <p14:tracePt t="70266" x="2271713" y="5900738"/>
          <p14:tracePt t="70283" x="2287588" y="5868988"/>
          <p14:tracePt t="70303" x="2295525" y="5837238"/>
          <p14:tracePt t="70305" x="2311400" y="5821363"/>
          <p14:tracePt t="70323" x="2319338" y="5797550"/>
          <p14:tracePt t="70339" x="2319338" y="5757863"/>
          <p14:tracePt t="70355" x="2319338" y="5749925"/>
          <p14:tracePt t="70390" x="2319338" y="5741988"/>
          <p14:tracePt t="70404" x="2319338" y="5734050"/>
          <p14:tracePt t="70419" x="2319338" y="5718175"/>
          <p14:tracePt t="70436" x="2319338" y="5710238"/>
          <p14:tracePt t="70466" x="2311400" y="5702300"/>
          <p14:tracePt t="71951" x="2303463" y="5710238"/>
          <p14:tracePt t="71952" x="2295525" y="5710238"/>
          <p14:tracePt t="71979" x="2287588" y="5718175"/>
          <p14:tracePt t="71996" x="2287588" y="5726113"/>
          <p14:tracePt t="72012" x="2279650" y="5726113"/>
          <p14:tracePt t="72031" x="2263775" y="5734050"/>
          <p14:tracePt t="72048" x="2239963" y="5718175"/>
          <p14:tracePt t="72154" x="2208213" y="5718175"/>
          <p14:tracePt t="72171" x="2081213" y="5718175"/>
          <p14:tracePt t="72182" x="2057400" y="5718175"/>
          <p14:tracePt t="72215" x="2057400" y="5726113"/>
          <p14:tracePt t="72230" x="2057400" y="5734050"/>
          <p14:tracePt t="72279" x="2065338" y="5734050"/>
          <p14:tracePt t="72296" x="2144713" y="5749925"/>
          <p14:tracePt t="72312" x="2216150" y="5749925"/>
          <p14:tracePt t="72313" x="2335213" y="5749925"/>
          <p14:tracePt t="72329" x="2535238" y="5765800"/>
          <p14:tracePt t="72346" x="2767013" y="5773738"/>
          <p14:tracePt t="72363" x="3052763" y="5781675"/>
          <p14:tracePt t="72370" x="3165475" y="5781675"/>
          <p14:tracePt t="72387" x="3355975" y="5789613"/>
          <p14:tracePt t="72405" x="3500438" y="5797550"/>
          <p14:tracePt t="72422" x="3540125" y="5797550"/>
          <p14:tracePt t="72437" x="3571875" y="5789613"/>
          <p14:tracePt t="72450" x="3587750" y="5773738"/>
          <p14:tracePt t="72469" x="3603625" y="5757863"/>
          <p14:tracePt t="72480" x="3603625" y="5741988"/>
          <p14:tracePt t="72482" x="3635375" y="5734050"/>
          <p14:tracePt t="72501" x="3643313" y="5710238"/>
          <p14:tracePt t="72510" x="3659188" y="5702300"/>
          <p14:tracePt t="72530" x="3683000" y="5662613"/>
          <p14:tracePt t="72545" x="3690938" y="5613400"/>
          <p14:tracePt t="72569" x="3714750" y="5589588"/>
          <p14:tracePt t="72578" x="3738563" y="5573713"/>
          <p14:tracePt t="72595" x="3746500" y="5557838"/>
          <p14:tracePt t="72611" x="3762375" y="5549900"/>
          <p14:tracePt t="72628" x="3762375" y="5534025"/>
          <p14:tracePt t="72732" x="3754438" y="5534025"/>
          <p14:tracePt t="72747" x="3746500" y="5534025"/>
          <p14:tracePt t="72766" x="3738563" y="5541963"/>
          <p14:tracePt t="72781" x="3714750" y="5549900"/>
          <p14:tracePt t="72798" x="3690938" y="5573713"/>
          <p14:tracePt t="72810" x="3675063" y="5597525"/>
          <p14:tracePt t="72828" x="3659188" y="5645150"/>
          <p14:tracePt t="72845" x="3690938" y="5773738"/>
          <p14:tracePt t="72861" x="3706813" y="5861050"/>
          <p14:tracePt t="72878" x="3730625" y="5940425"/>
          <p14:tracePt t="72884" x="3730625" y="5956300"/>
          <p14:tracePt t="72901" x="3746500" y="5972175"/>
          <p14:tracePt t="72918" x="3746500" y="5980113"/>
          <p14:tracePt t="72933" x="3754438" y="5988050"/>
          <p14:tracePt t="72950" x="3770313" y="5988050"/>
          <p14:tracePt t="72965" x="3794125" y="5988050"/>
          <p14:tracePt t="72979" x="3922713" y="5988050"/>
          <p14:tracePt t="72998" x="4113213" y="5988050"/>
          <p14:tracePt t="73015" x="4329113" y="5972175"/>
          <p14:tracePt t="73031" x="4551363" y="5940425"/>
          <p14:tracePt t="73049" x="4767263" y="5773738"/>
          <p14:tracePt t="73064" x="4830763" y="5710238"/>
          <p14:tracePt t="73095" x="4870450" y="5510213"/>
          <p14:tracePt t="73112" x="4870450" y="5383213"/>
          <p14:tracePt t="73119" x="4870450" y="5319713"/>
          <p14:tracePt t="73136" x="4862513" y="5246688"/>
          <p14:tracePt t="73137" x="4862513" y="5238750"/>
          <p14:tracePt t="73153" x="4854575" y="5222875"/>
          <p14:tracePt t="73170" x="4838700" y="5214938"/>
          <p14:tracePt t="73188" x="4830763" y="5207000"/>
          <p14:tracePt t="73199" x="4814888" y="5207000"/>
          <p14:tracePt t="73217" x="4767263" y="5199063"/>
          <p14:tracePt t="73235" x="4719638" y="5191125"/>
          <p14:tracePt t="73247" x="4640263" y="5191125"/>
          <p14:tracePt t="73267" x="4503738" y="5222875"/>
          <p14:tracePt t="73277" x="4471988" y="5238750"/>
          <p14:tracePt t="73298" x="4265613" y="5351463"/>
          <p14:tracePt t="73315" x="4160838" y="5422900"/>
          <p14:tracePt t="73326" x="4137025" y="5478463"/>
          <p14:tracePt t="73345" x="4105275" y="5565775"/>
          <p14:tracePt t="73361" x="4105275" y="5589588"/>
          <p14:tracePt t="73385" x="4105275" y="5637213"/>
          <p14:tracePt t="73405" x="4105275" y="5662613"/>
          <p14:tracePt t="73424" x="4129088" y="5686425"/>
          <p14:tracePt t="73433" x="4160838" y="5710238"/>
          <p14:tracePt t="73449" x="4192588" y="5726113"/>
          <p14:tracePt t="73468" x="4210050" y="5734050"/>
          <p14:tracePt t="73479" x="4225925" y="5734050"/>
          <p14:tracePt t="73498" x="4241800" y="5734050"/>
          <p14:tracePt t="73531" x="4249738" y="5734050"/>
          <p14:tracePt t="73549" x="4249738" y="5726113"/>
          <p14:tracePt t="73558" x="4265613" y="5718175"/>
          <p14:tracePt t="73579" x="4281488" y="5662613"/>
          <p14:tracePt t="73588" x="4297363" y="5645150"/>
          <p14:tracePt t="73610" x="4321175" y="5613400"/>
          <p14:tracePt t="73627" x="4321175" y="5589588"/>
          <p14:tracePt t="73634" x="4329113" y="5589588"/>
          <p14:tracePt t="73653" x="4329113" y="5581650"/>
          <p14:tracePt t="73714" x="4329113" y="5589588"/>
          <p14:tracePt t="73734" x="4329113" y="5645150"/>
          <p14:tracePt t="73746" x="4329113" y="5670550"/>
          <p14:tracePt t="73765" x="4337050" y="5686425"/>
          <p14:tracePt t="73811" x="4344988" y="5686425"/>
          <p14:tracePt t="73834" x="4352925" y="5670550"/>
          <p14:tracePt t="73843" x="4352925" y="5637213"/>
          <p14:tracePt t="73862" x="4352925" y="5605463"/>
          <p14:tracePt t="73870" x="4360863" y="5597525"/>
          <p14:tracePt t="73888" x="4360863" y="5589588"/>
          <p14:tracePt t="73965" x="4368800" y="5645150"/>
          <p14:tracePt t="73988" x="4392613" y="5694363"/>
          <p14:tracePt t="73991" x="4392613" y="5702300"/>
          <p14:tracePt t="74001" x="4408488" y="5710238"/>
          <p14:tracePt t="74049" x="4416425" y="5710238"/>
          <p14:tracePt t="74060" x="4416425" y="5702300"/>
          <p14:tracePt t="74081" x="4416425" y="5694363"/>
          <p14:tracePt t="74421" x="4400550" y="5686425"/>
          <p14:tracePt t="74432" x="4200525" y="5637213"/>
          <p14:tracePt t="74457" x="3833813" y="5581650"/>
          <p14:tracePt t="74459" x="3556000" y="5510213"/>
          <p14:tracePt t="74468" x="3308350" y="5494338"/>
          <p14:tracePt t="74482" x="2759075" y="5470525"/>
          <p14:tracePt t="74497" x="2255838" y="5375275"/>
          <p14:tracePt t="74512" x="2065338" y="5343525"/>
          <p14:tracePt t="74514" x="1952625" y="5335588"/>
          <p14:tracePt t="74527" x="1849438" y="5319713"/>
          <p14:tracePt t="74551" x="1762125" y="5278438"/>
          <p14:tracePt t="74561" x="1754188" y="5262563"/>
          <p14:tracePt t="74625" x="1746250" y="5262563"/>
          <p14:tracePt t="74637" x="1738313" y="5254625"/>
          <p14:tracePt t="74651" x="1722438" y="5246688"/>
          <p14:tracePt t="74680" x="1698625" y="5238750"/>
          <p14:tracePt t="74682" x="1674813" y="5230813"/>
          <p14:tracePt t="74709" x="1554163" y="5167313"/>
          <p14:tracePt t="74719" x="1530350" y="5159375"/>
          <p14:tracePt t="74723" x="1466850" y="5135563"/>
          <p14:tracePt t="74734" x="1411288" y="5119688"/>
          <p14:tracePt t="74738" x="1347788" y="5111750"/>
          <p14:tracePt t="74749" x="1323975" y="5095875"/>
          <p14:tracePt t="74764" x="1203325" y="5064125"/>
          <p14:tracePt t="74779" x="1108075" y="5048250"/>
          <p14:tracePt t="74794" x="1052513" y="5048250"/>
          <p14:tracePt t="74820" x="1020763" y="5048250"/>
          <p14:tracePt t="74846" x="1012825" y="5048250"/>
          <p14:tracePt t="75046" x="996950" y="5056188"/>
          <p14:tracePt t="75065" x="981075" y="5064125"/>
          <p14:tracePt t="75174" x="965200" y="5064125"/>
          <p14:tracePt t="75182" x="957263" y="5072063"/>
          <p14:tracePt t="75199" x="908050" y="5080000"/>
          <p14:tracePt t="75218" x="773113" y="5080000"/>
          <p14:tracePt t="75229" x="757238" y="5080000"/>
          <p14:tracePt t="75246" x="749300" y="5080000"/>
          <p14:tracePt t="75389" x="765175" y="5080000"/>
          <p14:tracePt t="75407" x="788988" y="5080000"/>
          <p14:tracePt t="75416" x="796925" y="5080000"/>
          <p14:tracePt t="75418" x="812800" y="5080000"/>
          <p14:tracePt t="75433" x="852488" y="5080000"/>
          <p14:tracePt t="75450" x="900113" y="5080000"/>
          <p14:tracePt t="75469" x="973138" y="5080000"/>
          <p14:tracePt t="75479" x="1012825" y="5080000"/>
          <p14:tracePt t="75495" x="1076325" y="5080000"/>
          <p14:tracePt t="75511" x="1171575" y="5080000"/>
          <p14:tracePt t="75512" x="1203325" y="5080000"/>
          <p14:tracePt t="75529" x="1331913" y="5080000"/>
          <p14:tracePt t="75546" x="1498600" y="5080000"/>
          <p14:tracePt t="75563" x="1682750" y="5080000"/>
          <p14:tracePt t="75579" x="1873250" y="5080000"/>
          <p14:tracePt t="75588" x="1960563" y="5080000"/>
          <p14:tracePt t="75611" x="2112963" y="5080000"/>
          <p14:tracePt t="75620" x="2128838" y="5087938"/>
          <p14:tracePt t="75636" x="2152650" y="5087938"/>
          <p14:tracePt t="75653" x="2279650" y="5095875"/>
          <p14:tracePt t="75670" x="2295525" y="5095875"/>
          <p14:tracePt t="75695" x="2424113" y="5095875"/>
          <p14:tracePt t="75703" x="2447925" y="5095875"/>
          <p14:tracePt t="75705" x="2479675" y="5095875"/>
          <p14:tracePt t="75730" x="2638425" y="5103813"/>
          <p14:tracePt t="75745" x="2830513" y="5111750"/>
          <p14:tracePt t="75762" x="2997200" y="5111750"/>
          <p14:tracePt t="75780" x="3117850" y="5111750"/>
          <p14:tracePt t="75796" x="3181350" y="5111750"/>
          <p14:tracePt t="75814" x="3213100" y="5111750"/>
          <p14:tracePt t="75826" x="3228975" y="5111750"/>
          <p14:tracePt t="75843" x="3252788" y="5111750"/>
          <p14:tracePt t="75862" x="3300413" y="5111750"/>
          <p14:tracePt t="75869" x="3348038" y="5111750"/>
          <p14:tracePt t="75892" x="3403600" y="5111750"/>
          <p14:tracePt t="75901" x="3411538" y="5111750"/>
          <p14:tracePt t="75918" x="3419475" y="5111750"/>
          <p14:tracePt t="75932" x="3435350" y="5111750"/>
          <p14:tracePt t="75949" x="3451225" y="5111750"/>
          <p14:tracePt t="75964" x="3476625" y="5111750"/>
          <p14:tracePt t="75982" x="3500438" y="5111750"/>
          <p14:tracePt t="76310" x="3508375" y="5111750"/>
          <p14:tracePt t="76325" x="3516313" y="5111750"/>
          <p14:tracePt t="76406" x="3492500" y="5111750"/>
          <p14:tracePt t="76423" x="3435350" y="5111750"/>
          <p14:tracePt t="76432" x="3411538" y="5119688"/>
          <p14:tracePt t="76448" x="3300413" y="5135563"/>
          <p14:tracePt t="76449" x="3244850" y="5151438"/>
          <p14:tracePt t="76466" x="3157538" y="5175250"/>
          <p14:tracePt t="76486" x="3125788" y="5191125"/>
          <p14:tracePt t="76495" x="3109913" y="5191125"/>
          <p14:tracePt t="76513" x="3068638" y="5207000"/>
          <p14:tracePt t="76532" x="2949575" y="5246688"/>
          <p14:tracePt t="76543" x="2878138" y="5270500"/>
          <p14:tracePt t="76562" x="2559050" y="5327650"/>
          <p14:tracePt t="76578" x="2000250" y="5422900"/>
          <p14:tracePt t="76594" x="1785938" y="5430838"/>
          <p14:tracePt t="76611" x="1770063" y="5438775"/>
          <p14:tracePt t="76636" x="1770063" y="5446713"/>
          <p14:tracePt t="76654" x="1778000" y="5446713"/>
          <p14:tracePt t="76671" x="1785938" y="5438775"/>
          <p14:tracePt t="76729" x="1793875" y="5430838"/>
          <p14:tracePt t="76949" x="1801813" y="5422900"/>
          <p14:tracePt t="76965" x="1833563" y="5414963"/>
          <p14:tracePt t="76982" x="1905000" y="5407025"/>
          <p14:tracePt t="76999" x="2025650" y="5407025"/>
          <p14:tracePt t="77011" x="2408238" y="5422900"/>
          <p14:tracePt t="77034" x="2854325" y="5430838"/>
          <p14:tracePt t="77043" x="2981325" y="5430838"/>
          <p14:tracePt t="77061" x="3228975" y="5438775"/>
          <p14:tracePt t="77077" x="3363913" y="5446713"/>
          <p14:tracePt t="77095" x="3411538" y="5446713"/>
          <p14:tracePt t="77106" x="3443288" y="5446713"/>
          <p14:tracePt t="77122" x="3459163" y="5454650"/>
          <p14:tracePt t="77139" x="3467100" y="5454650"/>
          <p14:tracePt t="77170" x="3492500" y="5454650"/>
          <p14:tracePt t="77184" x="3571875" y="5454650"/>
          <p14:tracePt t="77203" x="3635375" y="5454650"/>
          <p14:tracePt t="77219" x="3714750" y="5454650"/>
          <p14:tracePt t="77230" x="3770313" y="5454650"/>
          <p14:tracePt t="77247" x="3875088" y="5454650"/>
          <p14:tracePt t="77265" x="4129088" y="5470525"/>
          <p14:tracePt t="77276" x="4217988" y="5478463"/>
          <p14:tracePt t="77294" x="4265613" y="5478463"/>
          <p14:tracePt t="77313" x="4297363" y="5486400"/>
          <p14:tracePt t="77344" x="4305300" y="5486400"/>
          <p14:tracePt t="77391" x="4313238" y="5486400"/>
          <p14:tracePt t="77515" x="4321175" y="5486400"/>
          <p14:tracePt t="77686" x="4329113" y="5502275"/>
          <p14:tracePt t="77701" x="4368800" y="5526088"/>
          <p14:tracePt t="77719" x="4392613" y="5557838"/>
          <p14:tracePt t="77721" x="4416425" y="5573713"/>
          <p14:tracePt t="77749" x="4456113" y="5613400"/>
          <p14:tracePt t="77760" x="4464050" y="5613400"/>
          <p14:tracePt t="78199" x="4471988" y="5613400"/>
          <p14:tracePt t="78516" x="4479925" y="5605463"/>
          <p14:tracePt t="78525" x="4479925" y="5597525"/>
          <p14:tracePt t="78543" x="4487863" y="5589588"/>
          <p14:tracePt t="78580" x="4495800" y="5581650"/>
          <p14:tracePt t="78606" x="4503738" y="5573713"/>
          <p14:tracePt t="78625" x="4527550" y="5557838"/>
          <p14:tracePt t="78642" x="4551363" y="5549900"/>
          <p14:tracePt t="78652" x="4551363" y="5541963"/>
          <p14:tracePt t="78677" x="4567238" y="5541963"/>
          <p14:tracePt t="78700" x="4584700" y="5541963"/>
          <p14:tracePt t="78823" x="4592638" y="5541963"/>
          <p14:tracePt t="78855" x="4592638" y="5534025"/>
          <p14:tracePt t="78876" x="4600575" y="5526088"/>
          <p14:tracePt t="78890" x="4608513" y="5518150"/>
          <p14:tracePt t="78921" x="4608513" y="5510213"/>
          <p14:tracePt t="78938" x="4608513" y="5502275"/>
          <p14:tracePt t="78947" x="4608513" y="5494338"/>
          <p14:tracePt t="78964" x="4600575" y="5478463"/>
          <p14:tracePt t="78983" x="4584700" y="5462588"/>
          <p14:tracePt t="78990" x="4576763" y="5454650"/>
          <p14:tracePt t="78996" x="4567238" y="5446713"/>
          <p14:tracePt t="79014" x="4511675" y="5430838"/>
          <p14:tracePt t="79033" x="4400550" y="5399088"/>
          <p14:tracePt t="79043" x="4368800" y="5383213"/>
          <p14:tracePt t="79060" x="4289425" y="5359400"/>
          <p14:tracePt t="79077" x="4225925" y="5335588"/>
          <p14:tracePt t="79089" x="4217988" y="5335588"/>
          <p14:tracePt t="79200" x="4217988" y="5327650"/>
          <p14:tracePt t="79202" x="4210050" y="5310188"/>
          <p14:tracePt t="79216" x="4200525" y="5310188"/>
          <p14:tracePt t="79234" x="4184650" y="5286375"/>
          <p14:tracePt t="79245" x="4184650" y="5278438"/>
          <p14:tracePt t="79263" x="4176713" y="5270500"/>
          <p14:tracePt t="79280" x="4168775" y="5254625"/>
          <p14:tracePt t="79309" x="4152900" y="5238750"/>
          <p14:tracePt t="79361" x="4144963" y="5230813"/>
          <p14:tracePt t="79371" x="4137025" y="5230813"/>
          <p14:tracePt t="79390" x="4129088" y="5222875"/>
          <p14:tracePt t="79407" x="4121150" y="5222875"/>
          <p14:tracePt t="79426" x="4121150" y="5214938"/>
          <p14:tracePt t="79557" x="4113213" y="5214938"/>
          <p14:tracePt t="79574" x="4081463" y="5199063"/>
          <p14:tracePt t="79593" x="3986213" y="5183188"/>
          <p14:tracePt t="79613" x="3754438" y="5151438"/>
          <p14:tracePt t="79622" x="3690938" y="5151438"/>
          <p14:tracePt t="79642" x="3300413" y="5135563"/>
          <p14:tracePt t="79652" x="3117850" y="5119688"/>
          <p14:tracePt t="79678" x="2838450" y="5111750"/>
          <p14:tracePt t="79690" x="2654300" y="5111750"/>
          <p14:tracePt t="79699" x="2614613" y="5111750"/>
          <p14:tracePt t="79719" x="2551113" y="5111750"/>
          <p14:tracePt t="79738" x="2503488" y="5119688"/>
          <p14:tracePt t="79745" x="2495550" y="5119688"/>
          <p14:tracePt t="79765" x="2455863" y="5127625"/>
          <p14:tracePt t="79777" x="2384425" y="5127625"/>
          <p14:tracePt t="79795" x="2303463" y="5151438"/>
          <p14:tracePt t="79809" x="2089150" y="5159375"/>
          <p14:tracePt t="79827" x="1897063" y="5167313"/>
          <p14:tracePt t="79845" x="1730375" y="5167313"/>
          <p14:tracePt t="79855" x="1674813" y="5175250"/>
          <p14:tracePt t="79874" x="1546225" y="5199063"/>
          <p14:tracePt t="79886" x="1530350" y="5199063"/>
          <p14:tracePt t="79914" x="1490663" y="5230813"/>
          <p14:tracePt t="79939" x="1458913" y="5246688"/>
          <p14:tracePt t="79947" x="1411288" y="5254625"/>
          <p14:tracePt t="79966" x="1387475" y="5270500"/>
          <p14:tracePt t="79969" x="1355725" y="5294313"/>
          <p14:tracePt t="79980" x="1347788" y="5302250"/>
          <p14:tracePt t="80003" x="1300163" y="5343525"/>
          <p14:tracePt t="80011" x="1292225" y="5351463"/>
          <p14:tracePt t="80028" x="1284288" y="5367338"/>
          <p14:tracePt t="80047" x="1274763" y="5391150"/>
          <p14:tracePt t="80058" x="1274763" y="5478463"/>
          <p14:tracePt t="80080" x="1274763" y="5605463"/>
          <p14:tracePt t="80089" x="1274763" y="5645150"/>
          <p14:tracePt t="80108" x="1274763" y="5765800"/>
          <p14:tracePt t="80126" x="1284288" y="5837238"/>
          <p14:tracePt t="80137" x="1308100" y="5892800"/>
          <p14:tracePt t="80152" x="1316038" y="5900738"/>
          <p14:tracePt t="80155" x="1323975" y="5916613"/>
          <p14:tracePt t="80176" x="1355725" y="5932488"/>
          <p14:tracePt t="80183" x="1363663" y="5948363"/>
          <p14:tracePt t="80187" x="1419225" y="5964238"/>
          <p14:tracePt t="80209" x="1498600" y="6013450"/>
          <p14:tracePt t="80219" x="1514475" y="6037263"/>
          <p14:tracePt t="80230" x="1554163" y="6053138"/>
          <p14:tracePt t="80253" x="1730375" y="6156325"/>
          <p14:tracePt t="80261" x="1857375" y="6180138"/>
          <p14:tracePt t="80281" x="2144713" y="6243638"/>
          <p14:tracePt t="80293" x="2263775" y="6243638"/>
          <p14:tracePt t="80311" x="2582863" y="6259513"/>
          <p14:tracePt t="80326" x="2957513" y="6267450"/>
          <p14:tracePt t="80338" x="3260725" y="6267450"/>
          <p14:tracePt t="80356" x="3627438" y="6267450"/>
          <p14:tracePt t="80374" x="3914775" y="6267450"/>
          <p14:tracePt t="80393" x="4313238" y="6267450"/>
          <p14:tracePt t="80401" x="4471988" y="6267450"/>
          <p14:tracePt t="80423" x="4695825" y="6227763"/>
          <p14:tracePt t="80441" x="5094288" y="6116638"/>
          <p14:tracePt t="80465" x="5349875" y="6053138"/>
          <p14:tracePt t="80492" x="5580063" y="6005513"/>
          <p14:tracePt t="80513" x="5635625" y="5948363"/>
          <p14:tracePt t="80526" x="5635625" y="5932488"/>
          <p14:tracePt t="80547" x="5643563" y="5892800"/>
          <p14:tracePt t="80558" x="5643563" y="5884863"/>
          <p14:tracePt t="80580" x="5643563" y="5837238"/>
          <p14:tracePt t="80590" x="5635625" y="5821363"/>
          <p14:tracePt t="80612" x="5603875" y="5694363"/>
          <p14:tracePt t="80622" x="5500688" y="5565775"/>
          <p14:tracePt t="80642" x="5149850" y="5302250"/>
          <p14:tracePt t="80653" x="4967288" y="5214938"/>
          <p14:tracePt t="80675" x="4664075" y="5103813"/>
          <p14:tracePt t="80682" x="4432300" y="5080000"/>
          <p14:tracePt t="80706" x="3859213" y="4935538"/>
          <p14:tracePt t="80731" x="3419475" y="4887913"/>
          <p14:tracePt t="80749" x="3149600" y="4879975"/>
          <p14:tracePt t="80772" x="2709863" y="4879975"/>
          <p14:tracePt t="80780" x="2519363" y="4903788"/>
          <p14:tracePt t="80791" x="2359025" y="4927600"/>
          <p14:tracePt t="80794" x="2184400" y="4967288"/>
          <p14:tracePt t="80813" x="1817688" y="5080000"/>
          <p14:tracePt t="80825" x="1562100" y="5183188"/>
          <p14:tracePt t="80844" x="1379538" y="5278438"/>
          <p14:tracePt t="80853" x="1266825" y="5294313"/>
          <p14:tracePt t="80871" x="1195388" y="5319713"/>
          <p14:tracePt t="80873" x="1179513" y="5359400"/>
          <p14:tracePt t="80895" x="1139825" y="5430838"/>
          <p14:tracePt t="80897" x="1131888" y="5494338"/>
          <p14:tracePt t="80922" x="1108075" y="5662613"/>
          <p14:tracePt t="80934" x="1108075" y="5734050"/>
          <p14:tracePt t="80963" x="1100138" y="5821363"/>
          <p14:tracePt t="80986" x="1123950" y="5853113"/>
          <p14:tracePt t="80995" x="1131888" y="5868988"/>
          <p14:tracePt t="81020" x="1179513" y="5884863"/>
          <p14:tracePt t="81029" x="1227138" y="5892800"/>
          <p14:tracePt t="81041" x="1371600" y="5908675"/>
          <p14:tracePt t="81060" x="1617663" y="5916613"/>
          <p14:tracePt t="81080" x="1865313" y="5916613"/>
          <p14:tracePt t="81092" x="2112963" y="5916613"/>
          <p14:tracePt t="81104" x="2263775" y="5916613"/>
          <p14:tracePt t="81124" x="2566988" y="5924550"/>
          <p14:tracePt t="81135" x="2630488" y="5924550"/>
          <p14:tracePt t="81155" x="2782888" y="5900738"/>
          <p14:tracePt t="81174" x="2790825" y="5892800"/>
          <p14:tracePt t="81214" x="2790825" y="5884863"/>
          <p14:tracePt t="81550" x="2790825" y="5876925"/>
          <p14:tracePt t="81576" x="2798763" y="5876925"/>
          <p14:tracePt t="81577" x="2798763" y="5861050"/>
          <p14:tracePt t="81594" x="2782888" y="5861050"/>
          <p14:tracePt t="81825" x="2767013" y="5868988"/>
          <p14:tracePt t="81855" x="2774950" y="5868988"/>
          <p14:tracePt t="81873" x="2782888" y="5868988"/>
          <p14:tracePt t="81887" x="2798763" y="5868988"/>
          <p14:tracePt t="81909" x="2806700" y="5868988"/>
          <p14:tracePt t="81938" x="2814638" y="5868988"/>
          <p14:tracePt t="81957" x="2846388" y="5861050"/>
          <p14:tracePt t="81964" x="2862263" y="5861050"/>
          <p14:tracePt t="81990" x="3044825" y="5853113"/>
          <p14:tracePt t="82002" x="3332163" y="5845175"/>
          <p14:tracePt t="82013" x="3443288" y="5845175"/>
          <p14:tracePt t="82031" x="3722688" y="5845175"/>
          <p14:tracePt t="82050" x="3978275" y="5845175"/>
          <p14:tracePt t="82059" x="4041775" y="5845175"/>
          <p14:tracePt t="82079" x="4257675" y="5821363"/>
          <p14:tracePt t="82089" x="4456113" y="5805488"/>
          <p14:tracePt t="82108" x="4608513" y="5789613"/>
          <p14:tracePt t="82120" x="4735513" y="5789613"/>
          <p14:tracePt t="82122" x="4822825" y="5781675"/>
          <p14:tracePt t="82141" x="4846638" y="5757863"/>
          <p14:tracePt t="82151" x="4870450" y="5741988"/>
          <p14:tracePt t="82172" x="4943475" y="5702300"/>
          <p14:tracePt t="82191" x="4975225" y="5613400"/>
          <p14:tracePt t="82199" x="5006975" y="5565775"/>
          <p14:tracePt t="82201" x="5046663" y="5510213"/>
          <p14:tracePt t="82221" x="5110163" y="5422900"/>
          <p14:tracePt t="82231" x="5149850" y="5367338"/>
          <p14:tracePt t="82259" x="5213350" y="5278438"/>
          <p14:tracePt t="82279" x="5237163" y="5254625"/>
          <p14:tracePt t="82281" x="5245100" y="5254625"/>
          <p14:tracePt t="82309" x="5253038" y="5238750"/>
          <p14:tracePt t="82325" x="5260975" y="5238750"/>
          <p14:tracePt t="82342" x="5260975" y="5230813"/>
          <p14:tracePt t="83275" x="5268913" y="5230813"/>
          <p14:tracePt t="83296" x="5276850" y="5230813"/>
          <p14:tracePt t="83950" x="5284788" y="5230813"/>
          <p14:tracePt t="83964" x="5300663" y="5230813"/>
          <p14:tracePt t="83981" x="5310188" y="5230813"/>
          <p14:tracePt t="84014" x="5326063" y="5230813"/>
          <p14:tracePt t="84029" x="5334000" y="5230813"/>
          <p14:tracePt t="84046" x="5341938" y="5222875"/>
          <p14:tracePt t="84233" x="5349875" y="5222875"/>
          <p14:tracePt t="84247" x="5365750" y="5222875"/>
          <p14:tracePt t="84265" x="5381625" y="5222875"/>
          <p14:tracePt t="84283" x="5389563" y="5222875"/>
          <p14:tracePt t="84298" x="5397500" y="5222875"/>
          <p14:tracePt t="84370" x="5413375" y="5238750"/>
          <p14:tracePt t="84386" x="5468938" y="5270500"/>
          <p14:tracePt t="84402" x="5540375" y="5286375"/>
          <p14:tracePt t="84423" x="5659438" y="5286375"/>
          <p14:tracePt t="84432" x="5867400" y="5294313"/>
          <p14:tracePt t="84452" x="6075363" y="5294313"/>
          <p14:tracePt t="84470" x="6353175" y="5302250"/>
          <p14:tracePt t="84485" x="6489700" y="5302250"/>
          <p14:tracePt t="84493" x="6513513" y="5302250"/>
          <p14:tracePt t="84516" x="6537325" y="5302250"/>
          <p14:tracePt t="84935" x="6529388" y="5310188"/>
          <p14:tracePt t="84952" x="6521450" y="5319713"/>
          <p14:tracePt t="84953" x="6513513" y="5327650"/>
          <p14:tracePt t="84970" x="6473825" y="5343525"/>
          <p14:tracePt t="84993" x="6313488" y="5399088"/>
          <p14:tracePt t="85011" x="6218238" y="5407025"/>
          <p14:tracePt t="85029" x="6083300" y="5407025"/>
          <p14:tracePt t="85047" x="5819775" y="5407025"/>
          <p14:tracePt t="85064" x="5540375" y="5407025"/>
          <p14:tracePt t="85065" x="5421313" y="5407025"/>
          <p14:tracePt t="85093" x="5078413" y="5407025"/>
          <p14:tracePt t="85110" x="4926013" y="5407025"/>
          <p14:tracePt t="85121" x="4838700" y="5399088"/>
          <p14:tracePt t="85140" x="4806950" y="5383213"/>
          <p14:tracePt t="85151" x="4799013" y="5383213"/>
          <p14:tracePt t="85171" x="4791075" y="5375275"/>
          <p14:tracePt t="85188" x="4783138" y="5375275"/>
          <p14:tracePt t="85205" x="4759325" y="5367338"/>
          <p14:tracePt t="85215" x="4743450" y="5359400"/>
          <p14:tracePt t="85241" x="4479925" y="5335588"/>
          <p14:tracePt t="85260" x="4217988" y="5302250"/>
          <p14:tracePt t="85276" x="3746500" y="5262563"/>
          <p14:tracePt t="85294" x="3276600" y="5222875"/>
          <p14:tracePt t="85308" x="2878138" y="5214938"/>
          <p14:tracePt t="85335" x="2471738" y="5214938"/>
          <p14:tracePt t="85343" x="2366963" y="5214938"/>
          <p14:tracePt t="85361" x="2081213" y="5214938"/>
          <p14:tracePt t="85371" x="2000250" y="5222875"/>
          <p14:tracePt t="85389" x="1825625" y="5254625"/>
          <p14:tracePt t="85405" x="1706563" y="5278438"/>
          <p14:tracePt t="85417" x="1506538" y="5310188"/>
          <p14:tracePt t="85434" x="1363663" y="5367338"/>
          <p14:tracePt t="85452" x="1171575" y="5422900"/>
          <p14:tracePt t="85469" x="1068388" y="5494338"/>
          <p14:tracePt t="85487" x="949325" y="5573713"/>
          <p14:tracePt t="85495" x="917575" y="5597525"/>
          <p14:tracePt t="85499" x="900113" y="5621338"/>
          <p14:tracePt t="85518" x="884238" y="5686425"/>
          <p14:tracePt t="85525" x="868363" y="5741988"/>
          <p14:tracePt t="85543" x="860425" y="5789613"/>
          <p14:tracePt t="85545" x="852488" y="5813425"/>
          <p14:tracePt t="85567" x="852488" y="5868988"/>
          <p14:tracePt t="85575" x="860425" y="5916613"/>
          <p14:tracePt t="85593" x="892175" y="5980113"/>
          <p14:tracePt t="85608" x="917575" y="6013450"/>
          <p14:tracePt t="85611" x="973138" y="6069013"/>
          <p14:tracePt t="85621" x="1044575" y="6100763"/>
          <p14:tracePt t="85641" x="1395413" y="6196013"/>
          <p14:tracePt t="85653" x="1506538" y="6211888"/>
          <p14:tracePt t="85671" x="1801813" y="6243638"/>
          <p14:tracePt t="85674" x="1912938" y="6251575"/>
          <p14:tracePt t="85683" x="2025650" y="6259513"/>
          <p14:tracePt t="85702" x="2200275" y="6275388"/>
          <p14:tracePt t="85720" x="2374900" y="6283325"/>
          <p14:tracePt t="85721" x="2479675" y="6283325"/>
          <p14:tracePt t="85748" x="2854325" y="6267450"/>
          <p14:tracePt t="85769" x="3308350" y="6084888"/>
          <p14:tracePt t="85778" x="3492500" y="6013450"/>
          <p14:tracePt t="85798" x="3754438" y="5956300"/>
          <p14:tracePt t="85807" x="3883025" y="5932488"/>
          <p14:tracePt t="85827" x="4113213" y="5829300"/>
          <p14:tracePt t="85848" x="4184650" y="5781675"/>
          <p14:tracePt t="85849" x="4210050" y="5757863"/>
          <p14:tracePt t="85858" x="4225925" y="5734050"/>
          <p14:tracePt t="85875" x="4241800" y="5702300"/>
          <p14:tracePt t="85891" x="4249738" y="5645150"/>
          <p14:tracePt t="85908" x="4249738" y="5581650"/>
          <p14:tracePt t="85919" x="4249738" y="5557838"/>
          <p14:tracePt t="85938" x="4257675" y="5462588"/>
          <p14:tracePt t="85949" x="4249738" y="5351463"/>
          <p14:tracePt t="85967" x="4233863" y="5319713"/>
          <p14:tracePt t="85987" x="4210050" y="5270500"/>
          <p14:tracePt t="85994" x="4210050" y="5262563"/>
          <p14:tracePt t="86017" x="4160838" y="5254625"/>
          <p14:tracePt t="86045" x="4057650" y="5254625"/>
          <p14:tracePt t="86066" x="3738563" y="5254625"/>
          <p14:tracePt t="86074" x="3643313" y="5262563"/>
          <p14:tracePt t="86091" x="3300413" y="5310188"/>
          <p14:tracePt t="86110" x="2901950" y="5399088"/>
          <p14:tracePt t="86137" x="2582863" y="5470525"/>
          <p14:tracePt t="86154" x="2503488" y="5510213"/>
          <p14:tracePt t="86167" x="2487613" y="5518150"/>
          <p14:tracePt t="86170" x="2495550" y="5541963"/>
          <p14:tracePt t="86183" x="2495550" y="5557838"/>
          <p14:tracePt t="86200" x="2495550" y="5621338"/>
          <p14:tracePt t="86220" x="2503488" y="5662613"/>
          <p14:tracePt t="86233" x="2535238" y="5702300"/>
          <p14:tracePt t="86253" x="2566988" y="5741988"/>
          <p14:tracePt t="86278" x="2862263" y="5757863"/>
          <p14:tracePt t="86282" x="3044825" y="5765800"/>
          <p14:tracePt t="86292" x="3157538" y="5765800"/>
          <p14:tracePt t="86313" x="3786188" y="5765800"/>
          <p14:tracePt t="86323" x="4002088" y="5765800"/>
          <p14:tracePt t="86348" x="4783138" y="5765800"/>
          <p14:tracePt t="86356" x="5070475" y="5757863"/>
          <p14:tracePt t="86370" x="5580063" y="5718175"/>
          <p14:tracePt t="86390" x="6059488" y="5557838"/>
          <p14:tracePt t="86401" x="6457950" y="5335588"/>
          <p14:tracePt t="86427" x="6696075" y="5199063"/>
          <p14:tracePt t="86437" x="6711950" y="5183188"/>
          <p14:tracePt t="86449" x="6735763" y="5175250"/>
          <p14:tracePt t="86467" x="6743700" y="5175250"/>
          <p14:tracePt t="86489" x="6759575" y="5167313"/>
          <p14:tracePt t="86516" x="6777038" y="5167313"/>
          <p14:tracePt t="86528" x="6784975" y="5167313"/>
          <p14:tracePt t="86530" x="6800850" y="5167313"/>
          <p14:tracePt t="86550" x="6824663" y="5167313"/>
          <p14:tracePt t="86557" x="6927850" y="5167313"/>
          <p14:tracePt t="86577" x="7215188" y="5167313"/>
          <p14:tracePt t="86596" x="7350125" y="5167313"/>
          <p14:tracePt t="86605" x="7405688" y="5175250"/>
          <p14:tracePt t="86622" x="7518400" y="5199063"/>
          <p14:tracePt t="86640" x="7581900" y="5230813"/>
          <p14:tracePt t="86657" x="7605713" y="5254625"/>
          <p14:tracePt t="86668" x="7605713" y="5262563"/>
          <p14:tracePt t="86684" x="7605713" y="5278438"/>
          <p14:tracePt t="86700" x="7605713" y="5294313"/>
          <p14:tracePt t="86717" x="7605713" y="5310188"/>
          <p14:tracePt t="86733" x="7613650" y="5327650"/>
          <p14:tracePt t="86750" x="7613650" y="5335588"/>
          <p14:tracePt t="86767" x="7613650" y="5343525"/>
          <p14:tracePt t="86777" x="7605713" y="5359400"/>
          <p14:tracePt t="86796" x="7597775" y="5359400"/>
          <p14:tracePt t="86813" x="7573963" y="5375275"/>
          <p14:tracePt t="86830" x="7534275" y="5383213"/>
          <p14:tracePt t="86838" x="7518400" y="5383213"/>
          <p14:tracePt t="86856" x="7502525" y="5391150"/>
          <p14:tracePt t="86857" x="7485063" y="5391150"/>
          <p14:tracePt t="86873" x="7469188" y="5391150"/>
          <p14:tracePt t="86890" x="7461250" y="5391150"/>
          <p14:tracePt t="86901" x="7453313" y="5391150"/>
          <p14:tracePt t="86917" x="7437438" y="5407025"/>
          <p14:tracePt t="86937" x="7405688" y="5407025"/>
          <p14:tracePt t="86953" x="7381875" y="5414963"/>
          <p14:tracePt t="86970" x="7366000" y="5414963"/>
          <p14:tracePt t="86988" x="7326313" y="5430838"/>
          <p14:tracePt t="86999" x="7310438" y="5438775"/>
          <p14:tracePt t="87011" x="7286625" y="5454650"/>
          <p14:tracePt t="87030" x="7278688" y="5470525"/>
          <p14:tracePt t="87050" x="7270750" y="5494338"/>
          <p14:tracePt t="87057" x="7262813" y="5502275"/>
          <p14:tracePt t="87074" x="7262813" y="5526088"/>
          <p14:tracePt t="87089" x="7262813" y="5541963"/>
          <p14:tracePt t="87109" x="7262813" y="5549900"/>
          <p14:tracePt t="87118" x="7262813" y="5565775"/>
          <p14:tracePt t="87137" x="7286625" y="5645150"/>
          <p14:tracePt t="87156" x="7318375" y="5670550"/>
          <p14:tracePt t="87167" x="7318375" y="5678488"/>
          <p14:tracePt t="87184" x="7350125" y="5686425"/>
          <p14:tracePt t="87201" x="7366000" y="5694363"/>
          <p14:tracePt t="87219" x="7373938" y="5702300"/>
          <p14:tracePt t="87248" x="7373938" y="5718175"/>
          <p14:tracePt t="87250" x="7373938" y="5726113"/>
          <p14:tracePt t="87266" x="7373938" y="5741988"/>
          <p14:tracePt t="87283" x="7389813" y="5749925"/>
          <p14:tracePt t="87299" x="7397750" y="5749925"/>
          <p14:tracePt t="87307" x="7405688" y="5757863"/>
          <p14:tracePt t="87323" x="7421563" y="5757863"/>
          <p14:tracePt t="87342" x="7429500" y="5757863"/>
          <p14:tracePt t="87419" x="7429500" y="5765800"/>
          <p14:tracePt t="87436" x="7421563" y="5773738"/>
          <p14:tracePt t="87453" x="7405688" y="5797550"/>
          <p14:tracePt t="87470" x="7381875" y="5821363"/>
          <p14:tracePt t="87487" x="7366000" y="5845175"/>
          <p14:tracePt t="87489" x="7358063" y="5845175"/>
          <p14:tracePt t="87498" x="7350125" y="5853113"/>
          <p14:tracePt t="87517" x="7350125" y="5861050"/>
          <p14:tracePt t="87639" x="7350125" y="5853113"/>
          <p14:tracePt t="87655" x="7350125" y="5837238"/>
          <p14:tracePt t="87669" x="7350125" y="5813425"/>
          <p14:tracePt t="87797" x="7350125" y="5884863"/>
          <p14:tracePt t="87815" x="7358063" y="5932488"/>
          <p14:tracePt t="87822" x="7358063" y="5948363"/>
          <p14:tracePt t="87839" x="7358063" y="5964238"/>
          <p14:tracePt t="87876" x="7358063" y="5972175"/>
          <p14:tracePt t="87904" x="7358063" y="5948363"/>
          <p14:tracePt t="87919" x="7358063" y="5940425"/>
          <p14:tracePt t="87921" x="7358063" y="5932488"/>
          <p14:tracePt t="87933" x="7358063" y="5908675"/>
          <p14:tracePt t="87949" x="7366000" y="5884863"/>
          <p14:tracePt t="87966" x="7366000" y="5853113"/>
          <p14:tracePt t="87982" x="7366000" y="5837238"/>
          <p14:tracePt t="88064" x="7366000" y="5845175"/>
          <p14:tracePt t="88065" x="7366000" y="5868988"/>
          <p14:tracePt t="88094" x="7366000" y="5940425"/>
          <p14:tracePt t="88109" x="7366000" y="6005513"/>
          <p14:tracePt t="88118" x="7366000" y="6013450"/>
          <p14:tracePt t="88136" x="7366000" y="6029325"/>
          <p14:tracePt t="88185" x="7366000" y="6013450"/>
          <p14:tracePt t="88202" x="7373938" y="5980113"/>
          <p14:tracePt t="88214" x="7373938" y="5956300"/>
          <p14:tracePt t="88238" x="7373938" y="5916613"/>
          <p14:tracePt t="88562" x="7373938" y="5908675"/>
          <p14:tracePt t="88578" x="7373938" y="5892800"/>
          <p14:tracePt t="88596" x="7381875" y="5892800"/>
          <p14:tracePt t="88716" x="7373938" y="5900738"/>
          <p14:tracePt t="88733" x="7373938" y="5916613"/>
          <p14:tracePt t="88752" x="7373938" y="5948363"/>
          <p14:tracePt t="88753" x="7373938" y="5964238"/>
          <p14:tracePt t="88782" x="7373938" y="5980113"/>
          <p14:tracePt t="90670" x="7326313" y="5980113"/>
          <p14:tracePt t="90685" x="7246938" y="5980113"/>
          <p14:tracePt t="90701" x="7078663" y="5980113"/>
          <p14:tracePt t="90716" x="6832600" y="5980113"/>
          <p14:tracePt t="90734" x="6608763" y="6005513"/>
          <p14:tracePt t="90744" x="6489700" y="6021388"/>
          <p14:tracePt t="90745" x="6337300" y="6053138"/>
          <p14:tracePt t="90766" x="6034088" y="6164263"/>
          <p14:tracePt t="90781" x="5724525" y="6211888"/>
          <p14:tracePt t="90799" x="5429250" y="6235700"/>
          <p14:tracePt t="90807" x="5268913" y="6243638"/>
          <p14:tracePt t="90836" x="4799013" y="6243638"/>
          <p14:tracePt t="90857" x="4543425" y="6243638"/>
          <p14:tracePt t="90874" x="4416425" y="6243638"/>
          <p14:tracePt t="90890" x="4360863" y="6243638"/>
          <p14:tracePt t="90902" x="4273550" y="6227763"/>
          <p14:tracePt t="90920" x="4192588" y="6203950"/>
          <p14:tracePt t="90921" x="4168775" y="6196013"/>
          <p14:tracePt t="90936" x="4097338" y="6164263"/>
          <p14:tracePt t="90948" x="4065588" y="6140450"/>
          <p14:tracePt t="90967" x="3986213" y="6116638"/>
          <p14:tracePt t="90984" x="3938588" y="6092825"/>
          <p14:tracePt t="90985" x="3922713" y="6084888"/>
          <p14:tracePt t="90995" x="3875088" y="6076950"/>
          <p14:tracePt t="91014" x="3817938" y="6069013"/>
          <p14:tracePt t="91033" x="3770313" y="6053138"/>
          <p14:tracePt t="91051" x="3746500" y="6045200"/>
          <p14:tracePt t="91062" x="3730625" y="6029325"/>
          <p14:tracePt t="91080" x="3722688" y="6021388"/>
          <p14:tracePt t="91184" x="3714750" y="6021388"/>
          <p14:tracePt t="91202" x="3698875" y="6021388"/>
          <p14:tracePt t="91214" x="3690938" y="6021388"/>
          <p14:tracePt t="91218" x="3683000" y="6021388"/>
          <p14:tracePt t="91230" x="3675063" y="6021388"/>
          <p14:tracePt t="91249" x="3651250" y="6021388"/>
          <p14:tracePt t="91261" x="3635375" y="6021388"/>
          <p14:tracePt t="91280" x="3603625" y="6021388"/>
          <p14:tracePt t="91281" x="3556000" y="6021388"/>
          <p14:tracePt t="91299" x="3524250" y="6021388"/>
          <p14:tracePt t="91316" x="3516313" y="6021388"/>
          <p14:tracePt t="91324" x="3508375" y="6021388"/>
          <p14:tracePt t="91545" x="3508375" y="6029325"/>
          <p14:tracePt t="91579" x="3500438" y="6037263"/>
          <p14:tracePt t="91589" x="3492500" y="6045200"/>
          <p14:tracePt t="91672" x="3484563" y="6045200"/>
          <p14:tracePt t="91969" x="3508375" y="6045200"/>
          <p14:tracePt t="91980" x="3548063" y="6037263"/>
          <p14:tracePt t="91997" x="3867150" y="6037263"/>
          <p14:tracePt t="92015" x="4495800" y="6037263"/>
          <p14:tracePt t="92027" x="5126038" y="6045200"/>
          <p14:tracePt t="92047" x="5740400" y="6061075"/>
          <p14:tracePt t="92049" x="5994400" y="6061075"/>
          <p14:tracePt t="92060" x="6281738" y="6061075"/>
          <p14:tracePt t="92086" x="6616700" y="6084888"/>
          <p14:tracePt t="92106" x="6632575" y="6100763"/>
          <p14:tracePt t="92434" x="6632575" y="6092825"/>
          <p14:tracePt t="92451" x="6616700" y="6076950"/>
          <p14:tracePt t="92469" x="6369050" y="5972175"/>
          <p14:tracePt t="92480" x="6010275" y="5892800"/>
          <p14:tracePt t="92481" x="5532438" y="5749925"/>
          <p14:tracePt t="92498" x="4321175" y="5494338"/>
          <p14:tracePt t="92515" x="3109913" y="5446713"/>
          <p14:tracePt t="92533" x="2136775" y="5446713"/>
          <p14:tracePt t="92545" x="1633538" y="5446713"/>
          <p14:tracePt t="92569" x="1506538" y="5462588"/>
          <p14:tracePt t="92610" x="1530350" y="5462588"/>
          <p14:tracePt t="92627" x="1538288" y="5462588"/>
          <p14:tracePt t="92635" x="1538288" y="5470525"/>
          <p14:tracePt t="92653" x="1546225" y="5494338"/>
          <p14:tracePt t="92668" x="1554163" y="5510213"/>
          <p14:tracePt t="92682" x="1641475" y="5549900"/>
          <p14:tracePt t="92702" x="1841500" y="5597525"/>
          <p14:tracePt t="92719" x="2008188" y="5637213"/>
          <p14:tracePt t="92732" x="2200275" y="5662613"/>
          <p14:tracePt t="92744" x="2216150" y="5670550"/>
          <p14:tracePt t="92765" x="2232025" y="5678488"/>
          <p14:tracePt t="92778" x="2232025" y="5694363"/>
          <p14:tracePt t="92799" x="2224088" y="5718175"/>
          <p14:tracePt t="92801" x="2224088" y="5726113"/>
          <p14:tracePt t="92810" x="2216150" y="5734050"/>
          <p14:tracePt t="92829" x="2216150" y="5741988"/>
          <p14:tracePt t="92847" x="2208213" y="5741988"/>
          <p14:tracePt t="92855" x="2200275" y="5741988"/>
          <p14:tracePt t="92857" x="2192338" y="5749925"/>
          <p14:tracePt t="92876" x="2176463" y="5757863"/>
          <p14:tracePt t="92885" x="2176463" y="5765800"/>
          <p14:tracePt t="92902" x="2136775" y="5773738"/>
          <p14:tracePt t="92905" x="2120900" y="5781675"/>
          <p14:tracePt t="92925" x="2089150" y="5781675"/>
          <p14:tracePt t="92933" x="2073275" y="5781675"/>
          <p14:tracePt t="92953" x="2057400" y="5773738"/>
          <p14:tracePt t="92983" x="2049463" y="5765800"/>
          <p14:tracePt t="92995" x="2041525" y="5749925"/>
          <p14:tracePt t="93064" x="2041525" y="5741988"/>
          <p14:tracePt t="93158" x="2041525" y="5734050"/>
          <p14:tracePt t="93234" x="2017713" y="5734050"/>
          <p14:tracePt t="93245" x="1968500" y="5734050"/>
          <p14:tracePt t="93266" x="1936750" y="5734050"/>
          <p14:tracePt t="93268" x="0" y="0"/>
        </p14:tracePtLst>
        <p14:tracePtLst>
          <p14:tracePt t="93518" x="2033588" y="5573713"/>
          <p14:tracePt t="93527" x="2081213" y="5573713"/>
          <p14:tracePt t="93546" x="2160588" y="5573713"/>
          <p14:tracePt t="93565" x="2184400" y="5581650"/>
          <p14:tracePt t="93577" x="2208213" y="5581650"/>
          <p14:tracePt t="93596" x="2232025" y="5573713"/>
          <p14:tracePt t="93604" x="2263775" y="5573713"/>
          <p14:tracePt t="93622" x="2455863" y="5565775"/>
          <p14:tracePt t="93646" x="2686050" y="5534025"/>
          <p14:tracePt t="93654" x="2751138" y="5526088"/>
          <p14:tracePt t="93657" x="2767013" y="5518150"/>
          <p14:tracePt t="93669" x="2790825" y="5510213"/>
          <p14:tracePt t="93682" x="2846388" y="5502275"/>
          <p14:tracePt t="93704" x="2901950" y="5486400"/>
          <p14:tracePt t="93714" x="2997200" y="5470525"/>
          <p14:tracePt t="93735" x="3141663" y="5438775"/>
          <p14:tracePt t="93746" x="3213100" y="5430838"/>
          <p14:tracePt t="93766" x="3236913" y="5430838"/>
          <p14:tracePt t="93793" x="3244850" y="5430838"/>
          <p14:tracePt t="93827" x="3252788" y="5422900"/>
          <p14:tracePt t="93829" x="3268663" y="5422900"/>
          <p14:tracePt t="93846" x="3292475" y="5414963"/>
          <p14:tracePt t="93854" x="3300413" y="5407025"/>
          <p14:tracePt t="93859" x="3308350" y="5407025"/>
          <p14:tracePt t="93869" x="3355975" y="5399088"/>
          <p14:tracePt t="93892" x="3467100" y="5399088"/>
          <p14:tracePt t="93907" x="3603625" y="5399088"/>
          <p14:tracePt t="93917" x="3746500" y="5391150"/>
          <p14:tracePt t="93936" x="4057650" y="5383213"/>
          <p14:tracePt t="93951" x="4799013" y="5383213"/>
          <p14:tracePt t="93969" x="5229225" y="5383213"/>
          <p14:tracePt t="93985" x="5461000" y="5399088"/>
          <p14:tracePt t="93997" x="5859463" y="5422900"/>
          <p14:tracePt t="94015" x="6313488" y="5422900"/>
          <p14:tracePt t="94017" x="6481763" y="5446713"/>
          <p14:tracePt t="94028" x="6648450" y="5446713"/>
          <p14:tracePt t="94048" x="6872288" y="5446713"/>
          <p14:tracePt t="94049" x="6975475" y="5446713"/>
          <p14:tracePt t="94058" x="7031038" y="5446713"/>
          <p14:tracePt t="94079" x="7078663" y="5446713"/>
          <p14:tracePt t="94098" x="7094538" y="5462588"/>
          <p14:tracePt t="94157" x="7094538" y="5478463"/>
          <p14:tracePt t="94167" x="7094538" y="5494338"/>
          <p14:tracePt t="94184" x="7094538" y="5502275"/>
          <p14:tracePt t="94201" x="7094538" y="5526088"/>
          <p14:tracePt t="94218" x="7094538" y="5534025"/>
          <p14:tracePt t="94229" x="7094538" y="5541963"/>
          <p14:tracePt t="94263" x="7094538" y="5557838"/>
          <p14:tracePt t="94280" x="7094538" y="5581650"/>
          <p14:tracePt t="94299" x="7094538" y="5613400"/>
          <p14:tracePt t="94310" x="7086600" y="5645150"/>
          <p14:tracePt t="94328" x="7086600" y="5670550"/>
          <p14:tracePt t="94345" x="7086600" y="5749925"/>
          <p14:tracePt t="94368" x="7086600" y="5805488"/>
          <p14:tracePt t="94371" x="7086600" y="5829300"/>
          <p14:tracePt t="94387" x="7086600" y="5876925"/>
          <p14:tracePt t="94407" x="7078663" y="5916613"/>
          <p14:tracePt t="94417" x="7070725" y="5924550"/>
          <p14:tracePt t="94434" x="7054850" y="5924550"/>
          <p14:tracePt t="94451" x="7007225" y="5924550"/>
          <p14:tracePt t="94462" x="6959600" y="5924550"/>
          <p14:tracePt t="94484" x="6919913" y="5916613"/>
          <p14:tracePt t="94495" x="6911975" y="5908675"/>
          <p14:tracePt t="94513" x="6864350" y="5821363"/>
          <p14:tracePt t="94530" x="6856413" y="5789613"/>
          <p14:tracePt t="94547" x="6848475" y="5702300"/>
          <p14:tracePt t="94557" x="6848475" y="5662613"/>
          <p14:tracePt t="94579" x="6896100" y="5494338"/>
          <p14:tracePt t="94590" x="6911975" y="5470525"/>
          <p14:tracePt t="94615" x="6951663" y="5438775"/>
          <p14:tracePt t="94625" x="7015163" y="5438775"/>
          <p14:tracePt t="94634" x="7031038" y="5446713"/>
          <p14:tracePt t="94653" x="7223125" y="5557838"/>
          <p14:tracePt t="94672" x="7405688" y="5670550"/>
          <p14:tracePt t="94674" x="7493000" y="5694363"/>
          <p14:tracePt t="94683" x="7534275" y="5726113"/>
          <p14:tracePt t="94699" x="7589838" y="5757863"/>
          <p14:tracePt t="94718" x="7597775" y="5773738"/>
          <p14:tracePt t="94729" x="7605713" y="5805488"/>
          <p14:tracePt t="94746" x="7542213" y="5837238"/>
          <p14:tracePt t="94764" x="7485063" y="5908675"/>
          <p14:tracePt t="94780" x="7334250" y="5956300"/>
          <p14:tracePt t="94797" x="7110413" y="5964238"/>
          <p14:tracePt t="94813" x="6864350" y="5964238"/>
          <p14:tracePt t="94825" x="6711950" y="5972175"/>
          <p14:tracePt t="94846" x="6640513" y="5948363"/>
          <p14:tracePt t="94853" x="6624638" y="5948363"/>
          <p14:tracePt t="94870" x="6616700" y="5932488"/>
          <p14:tracePt t="94890" x="6616700" y="5884863"/>
          <p14:tracePt t="94903" x="6616700" y="5861050"/>
          <p14:tracePt t="94923" x="6640513" y="5845175"/>
          <p14:tracePt t="94932" x="6648450" y="5837238"/>
          <p14:tracePt t="94950" x="6735763" y="5837238"/>
          <p14:tracePt t="94962" x="6888163" y="5837238"/>
          <p14:tracePt t="94979" x="6951663" y="5837238"/>
          <p14:tracePt t="94998" x="7023100" y="5837238"/>
          <p14:tracePt t="95013" x="7038975" y="5837238"/>
          <p14:tracePt t="95422" x="7062788" y="5837238"/>
          <p14:tracePt t="95438" x="7078663" y="5837238"/>
          <p14:tracePt t="95449" x="7078663" y="5829300"/>
          <p14:tracePt t="95702" x="7086600" y="5829300"/>
          <p14:tracePt t="95843" x="7094538" y="5829300"/>
          <p14:tracePt t="95873" x="7094538" y="5813425"/>
          <p14:tracePt t="95917" x="7086600" y="5805488"/>
          <p14:tracePt t="95935" x="7086600" y="5797550"/>
          <p14:tracePt t="95952" x="7054850" y="5789613"/>
          <p14:tracePt t="95968" x="7038975" y="5781675"/>
          <p14:tracePt t="95979" x="7023100" y="5773738"/>
          <p14:tracePt t="95995" x="6983413" y="5757863"/>
          <p14:tracePt t="96012" x="6896100" y="5734050"/>
          <p14:tracePt t="96030" x="6808788" y="5718175"/>
          <p14:tracePt t="96041" x="6672263" y="5710238"/>
          <p14:tracePt t="96058" x="6418263" y="5702300"/>
          <p14:tracePt t="96079" x="6026150" y="5702300"/>
          <p14:tracePt t="96096" x="5461000" y="5702300"/>
          <p14:tracePt t="96105" x="5245100" y="5702300"/>
          <p14:tracePt t="96122" x="4854575" y="5702300"/>
          <p14:tracePt t="96139" x="4664075" y="5694363"/>
          <p14:tracePt t="96156" x="4487863" y="5670550"/>
          <p14:tracePt t="96173" x="4337050" y="5629275"/>
          <p14:tracePt t="96189" x="4176713" y="5613400"/>
          <p14:tracePt t="96198" x="4081463" y="5589588"/>
          <p14:tracePt t="96216" x="3914775" y="5565775"/>
          <p14:tracePt t="96217" x="3883025" y="5557838"/>
          <p14:tracePt t="96237" x="3714750" y="5541963"/>
          <p14:tracePt t="96246" x="3643313" y="5534025"/>
          <p14:tracePt t="96265" x="3459163" y="5541963"/>
          <p14:tracePt t="96275" x="3387725" y="5541963"/>
          <p14:tracePt t="96294" x="3205163" y="5534025"/>
          <p14:tracePt t="96313" x="2894013" y="5534025"/>
          <p14:tracePt t="96333" x="2701925" y="5534025"/>
          <p14:tracePt t="96343" x="2638425" y="5534025"/>
          <p14:tracePt t="96363" x="2527300" y="5534025"/>
          <p14:tracePt t="96373" x="2495550" y="5534025"/>
          <p14:tracePt t="96391" x="2471738" y="5534025"/>
          <p14:tracePt t="96402" x="2400300" y="5534025"/>
          <p14:tracePt t="96419" x="2343150" y="5549900"/>
          <p14:tracePt t="96441" x="2279650" y="5581650"/>
          <p14:tracePt t="96465" x="2144713" y="5653088"/>
          <p14:tracePt t="96483" x="2105025" y="5686425"/>
          <p14:tracePt t="96494" x="2089150" y="5718175"/>
          <p14:tracePt t="96513" x="2089150" y="5734050"/>
          <p14:tracePt t="96530" x="2089150" y="5757863"/>
          <p14:tracePt t="96541" x="2089150" y="5765800"/>
          <p14:tracePt t="96561" x="2089150" y="5781675"/>
          <p14:tracePt t="96578" x="2105025" y="5805488"/>
          <p14:tracePt t="96595" x="2120900" y="5805488"/>
          <p14:tracePt t="96614" x="2152650" y="5821363"/>
          <p14:tracePt t="96625" x="2216150" y="5829300"/>
          <p14:tracePt t="96635" x="2232025" y="5829300"/>
          <p14:tracePt t="96638" x="2239963" y="5837238"/>
          <p14:tracePt t="96655" x="2247900" y="5837238"/>
          <p14:tracePt t="96676" x="2255838" y="5845175"/>
          <p14:tracePt t="96683" x="2271713" y="5853113"/>
          <p14:tracePt t="96705" x="2295525" y="5868988"/>
          <p14:tracePt t="96709" x="2335213" y="5900738"/>
          <p14:tracePt t="96734" x="2535238" y="5980113"/>
          <p14:tracePt t="96745" x="2662238" y="6013450"/>
          <p14:tracePt t="96764" x="2894013" y="6061075"/>
          <p14:tracePt t="96766" x="3005138" y="6069013"/>
          <p14:tracePt t="96777" x="3125788" y="6084888"/>
          <p14:tracePt t="96797" x="3659188" y="6092825"/>
          <p14:tracePt t="96830" x="4160838" y="6092825"/>
          <p14:tracePt t="96841" x="4329113" y="6084888"/>
          <p14:tracePt t="96863" x="4360863" y="6045200"/>
          <p14:tracePt t="96864" x="4368800" y="6021388"/>
          <p14:tracePt t="96874" x="4376738" y="5995988"/>
          <p14:tracePt t="96890" x="4376738" y="5924550"/>
          <p14:tracePt t="96907" x="4376738" y="5853113"/>
          <p14:tracePt t="96910" x="4368800" y="5813425"/>
          <p14:tracePt t="96939" x="4352925" y="5749925"/>
          <p14:tracePt t="96941" x="4352925" y="5726113"/>
          <p14:tracePt t="96950" x="4352925" y="5694363"/>
          <p14:tracePt t="96968" x="4352925" y="5678488"/>
          <p14:tracePt t="96972" x="4352925" y="5653088"/>
          <p14:tracePt t="96980" x="4344988" y="5637213"/>
          <p14:tracePt t="96999" x="4344988" y="5597525"/>
          <p14:tracePt t="97001" x="4329113" y="5557838"/>
          <p14:tracePt t="97014" x="4313238" y="5541963"/>
          <p14:tracePt t="97031" x="4265613" y="5518150"/>
          <p14:tracePt t="97041" x="4233863" y="5502275"/>
          <p14:tracePt t="97061" x="3994150" y="5486400"/>
          <p14:tracePt t="97073" x="3883025" y="5478463"/>
          <p14:tracePt t="97093" x="3738563" y="5478463"/>
          <p14:tracePt t="97111" x="3579813" y="5478463"/>
          <p14:tracePt t="97121" x="3467100" y="5502275"/>
          <p14:tracePt t="97143" x="3395663" y="5510213"/>
          <p14:tracePt t="97152" x="3379788" y="5510213"/>
          <p14:tracePt t="97154" x="3324225" y="5518150"/>
          <p14:tracePt t="97167" x="3308350" y="5526088"/>
          <p14:tracePt t="97190" x="3205163" y="5637213"/>
          <p14:tracePt t="97199" x="3141663" y="5662613"/>
          <p14:tracePt t="97218" x="3100388" y="5734050"/>
          <p14:tracePt t="97238" x="3068638" y="5845175"/>
          <p14:tracePt t="97266" x="3068638" y="5916613"/>
          <p14:tracePt t="97277" x="3076575" y="5924550"/>
          <p14:tracePt t="97297" x="3149600" y="5940425"/>
          <p14:tracePt t="97307" x="3181350" y="5940425"/>
          <p14:tracePt t="97327" x="3492500" y="5940425"/>
          <p14:tracePt t="97347" x="3867150" y="5916613"/>
          <p14:tracePt t="97357" x="4337050" y="5876925"/>
          <p14:tracePt t="97379" x="4640263" y="5837238"/>
          <p14:tracePt t="97388" x="4767263" y="5829300"/>
          <p14:tracePt t="97409" x="4878388" y="5789613"/>
          <p14:tracePt t="97434" x="4886325" y="5741988"/>
          <p14:tracePt t="97454" x="4886325" y="5710238"/>
          <p14:tracePt t="97466" x="4894263" y="5645150"/>
          <p14:tracePt t="97479" x="4894263" y="5629275"/>
          <p14:tracePt t="97499" x="4902200" y="5605463"/>
          <p14:tracePt t="97510" x="4910138" y="5589588"/>
          <p14:tracePt t="97530" x="4910138" y="5581650"/>
          <p14:tracePt t="97561" x="4910138" y="5573713"/>
          <p14:tracePt t="98109" x="4838700" y="5581650"/>
          <p14:tracePt t="98126" x="4624388" y="5621338"/>
          <p14:tracePt t="98148" x="4360863" y="5662613"/>
          <p14:tracePt t="98150" x="4152900" y="5686425"/>
          <p14:tracePt t="98170" x="3986213" y="5702300"/>
          <p14:tracePt t="98188" x="3833813" y="5702300"/>
          <p14:tracePt t="98204" x="3778250" y="5702300"/>
          <p14:tracePt t="98221" x="3770313" y="5702300"/>
          <p14:tracePt t="98268" x="3754438" y="5702300"/>
          <p14:tracePt t="98277" x="3738563" y="5702300"/>
          <p14:tracePt t="98294" x="3714750" y="5694363"/>
          <p14:tracePt t="98312" x="3579813" y="5678488"/>
          <p14:tracePt t="98324" x="3516313" y="5678488"/>
          <p14:tracePt t="98341" x="3355975" y="5678488"/>
          <p14:tracePt t="98362" x="3260725" y="5678488"/>
          <p14:tracePt t="98374" x="3228975" y="5678488"/>
          <p14:tracePt t="98391" x="3221038" y="5678488"/>
          <p14:tracePt t="98393" x="3213100" y="5678488"/>
          <p14:tracePt t="98424" x="3205163" y="5678488"/>
          <p14:tracePt t="98433" x="3197225" y="5678488"/>
          <p14:tracePt t="98451" x="3181350" y="5678488"/>
          <p14:tracePt t="98453" x="3165475" y="5678488"/>
          <p14:tracePt t="98463" x="3141663" y="5686425"/>
          <p14:tracePt t="98482" x="3109913" y="5702300"/>
          <p14:tracePt t="98495" x="3068638" y="5734050"/>
          <p14:tracePt t="98515" x="2965450" y="5765800"/>
          <p14:tracePt t="98527" x="2901950" y="5781675"/>
          <p14:tracePt t="98546" x="2725738" y="5892800"/>
          <p14:tracePt t="98559" x="2646363" y="5980113"/>
          <p14:tracePt t="98579" x="2606675" y="6021388"/>
          <p14:tracePt t="98581" x="2590800" y="6029325"/>
          <p14:tracePt t="98592" x="2590800" y="6045200"/>
          <p14:tracePt t="98612" x="2582863" y="6053138"/>
          <p14:tracePt t="98746" x="2582863" y="6061075"/>
          <p14:tracePt t="98765" x="2590800" y="6061075"/>
          <p14:tracePt t="98798" x="2598738" y="6069013"/>
          <p14:tracePt t="99094" x="2622550" y="6076950"/>
          <p14:tracePt t="99105" x="2646363" y="6076950"/>
          <p14:tracePt t="99123" x="2693988" y="6076950"/>
          <p14:tracePt t="99142" x="2822575" y="6076950"/>
          <p14:tracePt t="99174" x="3013075" y="6076950"/>
          <p14:tracePt t="99177" x="3133725" y="6084888"/>
          <p14:tracePt t="99186" x="3197225" y="6084888"/>
          <p14:tracePt t="99206" x="3595688" y="6100763"/>
          <p14:tracePt t="99215" x="3810000" y="6100763"/>
          <p14:tracePt t="99233" x="4121150" y="6100763"/>
          <p14:tracePt t="99251" x="4495800" y="6108700"/>
          <p14:tracePt t="99260" x="4592638" y="6108700"/>
          <p14:tracePt t="99261" x="4751388" y="6116638"/>
          <p14:tracePt t="99282" x="5030788" y="6140450"/>
          <p14:tracePt t="99291" x="5133975" y="6148388"/>
          <p14:tracePt t="99313" x="5516563" y="6180138"/>
          <p14:tracePt t="99323" x="5667375" y="6180138"/>
          <p14:tracePt t="99343" x="5922963" y="6196013"/>
          <p14:tracePt t="99362" x="6091238" y="6211888"/>
          <p14:tracePt t="99373" x="6242050" y="6219825"/>
          <p14:tracePt t="99389" x="6281738" y="6219825"/>
          <p14:tracePt t="99409" x="6329363" y="6219825"/>
          <p14:tracePt t="99416" x="6353175" y="6219825"/>
          <p14:tracePt t="99440" x="6457950" y="6219825"/>
          <p14:tracePt t="99464" x="6616700" y="6219825"/>
          <p14:tracePt t="99483" x="6727825" y="6211888"/>
          <p14:tracePt t="99496" x="6800850" y="6203950"/>
          <p14:tracePt t="99516" x="6848475" y="6196013"/>
          <p14:tracePt t="99526" x="6856413" y="6196013"/>
          <p14:tracePt t="99547" x="6911975" y="6196013"/>
          <p14:tracePt t="99558" x="7015163" y="6196013"/>
          <p14:tracePt t="99579" x="7118350" y="6196013"/>
          <p14:tracePt t="99590" x="7167563" y="6196013"/>
          <p14:tracePt t="99611" x="7262813" y="6196013"/>
          <p14:tracePt t="99621" x="7342188" y="6196013"/>
          <p14:tracePt t="99640" x="7366000" y="6188075"/>
          <p14:tracePt t="99658" x="7389813" y="6188075"/>
          <p14:tracePt t="99676" x="7397750" y="6188075"/>
          <p14:tracePt t="99750" x="7405688" y="6188075"/>
          <p14:tracePt t="99797" x="7413625" y="6180138"/>
          <p14:tracePt t="99807" x="7421563" y="6172200"/>
          <p14:tracePt t="99826" x="7421563" y="6164263"/>
          <p14:tracePt t="99874" x="7437438" y="6148388"/>
          <p14:tracePt t="99891" x="7445375" y="6140450"/>
          <p14:tracePt t="99905" x="7461250" y="6140450"/>
          <p14:tracePt t="99922" x="7469188" y="6132513"/>
          <p14:tracePt t="99954" x="7477125" y="6124575"/>
          <p14:tracePt t="99998" x="7477125" y="6116638"/>
          <p14:tracePt t="100014" x="7485063" y="6116638"/>
          <p14:tracePt t="100031" x="7493000" y="6108700"/>
          <p14:tracePt t="100059" x="7493000" y="6100763"/>
          <p14:tracePt t="100075" x="7493000" y="6092825"/>
          <p14:tracePt t="100154" x="7502525" y="6092825"/>
          <p14:tracePt t="100173" x="7510463" y="6076950"/>
          <p14:tracePt t="100190" x="7510463" y="6069013"/>
          <p14:tracePt t="100222" x="7510463" y="6061075"/>
          <p14:tracePt t="100342" x="7518400" y="6061075"/>
          <p14:tracePt t="104343" x="7518400" y="6037263"/>
          <p14:tracePt t="104358" x="7542213" y="5972175"/>
          <p14:tracePt t="104375" x="7542213" y="5861050"/>
          <p14:tracePt t="104385" x="7542213" y="5773738"/>
          <p14:tracePt t="104401" x="7550150" y="5605463"/>
          <p14:tracePt t="104419" x="7550150" y="5407025"/>
          <p14:tracePt t="104435" x="7550150" y="5151438"/>
          <p14:tracePt t="104452" x="7550150" y="4840288"/>
          <p14:tracePt t="104469" x="7550150" y="4729163"/>
          <p14:tracePt t="104487" x="7550150" y="4641850"/>
          <p14:tracePt t="104496" x="7550150" y="4624388"/>
          <p14:tracePt t="104513" x="7534275" y="4584700"/>
          <p14:tracePt t="104531" x="7526338" y="4560888"/>
          <p14:tracePt t="104549" x="7518400" y="4529138"/>
          <p14:tracePt t="104557" x="7510463" y="4513263"/>
          <p14:tracePt t="104575" x="7502525" y="4497388"/>
          <p14:tracePt t="104592" x="7493000" y="4481513"/>
          <p14:tracePt t="104609" x="7485063" y="4465638"/>
          <p14:tracePt t="104625" x="7485063" y="4457700"/>
          <p14:tracePt t="104634" x="7477125" y="4441825"/>
          <p14:tracePt t="104652" x="7453313" y="4425950"/>
          <p14:tracePt t="104653" x="7445375" y="4418013"/>
          <p14:tracePt t="104671" x="7381875" y="4378325"/>
          <p14:tracePt t="104688" x="7023100" y="4257675"/>
          <p14:tracePt t="104705" x="6751638" y="4114800"/>
          <p14:tracePt t="104714" x="6743700" y="4114800"/>
          <p14:tracePt t="104922" x="6735763" y="4114800"/>
          <p14:tracePt t="104933" x="6719888" y="4122738"/>
          <p14:tracePt t="104956" x="6664325" y="4122738"/>
          <p14:tracePt t="104960" x="6584950" y="4114800"/>
          <p14:tracePt t="104971" x="6434138" y="4098925"/>
          <p14:tracePt t="104985" x="6257925" y="4035425"/>
          <p14:tracePt t="104995" x="6170613" y="4027488"/>
          <p14:tracePt t="104998" x="6075363" y="4011613"/>
          <p14:tracePt t="105013" x="5851525" y="3979863"/>
          <p14:tracePt t="105026" x="5748338" y="3938588"/>
          <p14:tracePt t="105058" x="5413375" y="3851275"/>
          <p14:tracePt t="105095" x="5165725" y="3827463"/>
          <p14:tracePt t="105106" x="5149850" y="3827463"/>
          <p14:tracePt t="105119" x="5141913" y="3827463"/>
          <p14:tracePt t="105172" x="5133975" y="3827463"/>
          <p14:tracePt t="105174" x="5133975" y="3819525"/>
          <p14:tracePt t="105184" x="5126038" y="3819525"/>
          <p14:tracePt t="105210" x="5086350" y="3811588"/>
          <p14:tracePt t="105213" x="5046663" y="3811588"/>
          <p14:tracePt t="105238" x="4719638" y="3763963"/>
          <p14:tracePt t="105249" x="4559300" y="3740150"/>
          <p14:tracePt t="105263" x="4329113" y="3708400"/>
          <p14:tracePt t="105277" x="4192588" y="3684588"/>
          <p14:tracePt t="105341" x="4192588" y="3676650"/>
          <p14:tracePt t="105358" x="4184650" y="3668713"/>
          <p14:tracePt t="105371" x="4176713" y="3660775"/>
          <p14:tracePt t="105389" x="4168775" y="3644900"/>
          <p14:tracePt t="105402" x="4168775" y="3636963"/>
          <p14:tracePt t="105423" x="4168775" y="3605213"/>
          <p14:tracePt t="105432" x="4168775" y="3587750"/>
          <p14:tracePt t="105453" x="4160838" y="3540125"/>
          <p14:tracePt t="105473" x="4160838" y="3508375"/>
          <p14:tracePt t="105485" x="4160838" y="3492500"/>
          <p14:tracePt t="105517" x="4160838" y="3484563"/>
          <p14:tracePt t="105777" x="4168775" y="3484563"/>
          <p14:tracePt t="105795" x="4168775" y="3476625"/>
          <p14:tracePt t="105798" x="4176713" y="3460750"/>
          <p14:tracePt t="105825" x="4184650" y="3452813"/>
          <p14:tracePt t="105953" x="4192588" y="3452813"/>
          <p14:tracePt t="105970" x="4200525" y="3460750"/>
          <p14:tracePt t="106031" x="4210050" y="3460750"/>
          <p14:tracePt t="106074" x="4217988" y="3460750"/>
          <p14:tracePt t="106236" x="4217988" y="3476625"/>
          <p14:tracePt t="106262" x="4217988" y="3484563"/>
          <p14:tracePt t="106283" x="4210050" y="3492500"/>
          <p14:tracePt t="106293" x="4210050" y="3508375"/>
          <p14:tracePt t="106329" x="4210050" y="3524250"/>
          <p14:tracePt t="106355" x="4210050" y="3532188"/>
          <p14:tracePt t="106385" x="4217988" y="3532188"/>
          <p14:tracePt t="106404" x="4344988" y="3524250"/>
          <p14:tracePt t="106419" x="4448175" y="3500438"/>
          <p14:tracePt t="106422" x="4600575" y="3476625"/>
          <p14:tracePt t="106435" x="4695825" y="3452813"/>
          <p14:tracePt t="106455" x="5054600" y="3397250"/>
          <p14:tracePt t="106466" x="5157788" y="3373438"/>
          <p14:tracePt t="106489" x="5619750" y="3270250"/>
          <p14:tracePt t="106503" x="5843588" y="3228975"/>
          <p14:tracePt t="106517" x="6034088" y="3213100"/>
          <p14:tracePt t="106534" x="6170613" y="3197225"/>
          <p14:tracePt t="106542" x="6226175" y="3197225"/>
          <p14:tracePt t="106561" x="6305550" y="3197225"/>
          <p14:tracePt t="106575" x="6402388" y="3181350"/>
          <p14:tracePt t="106594" x="6648450" y="3181350"/>
          <p14:tracePt t="106605" x="6983413" y="3157538"/>
          <p14:tracePt t="106627" x="7239000" y="3149600"/>
          <p14:tracePt t="106630" x="7310438" y="3133725"/>
          <p14:tracePt t="106654" x="7453313" y="3109913"/>
          <p14:tracePt t="106671" x="7502525" y="3086100"/>
          <p14:tracePt t="106690" x="7510463" y="3078163"/>
          <p14:tracePt t="106796" x="7493000" y="3078163"/>
          <p14:tracePt t="106797" x="7469188" y="3094038"/>
          <p14:tracePt t="106814" x="7389813" y="3117850"/>
          <p14:tracePt t="106832" x="7135813" y="3189288"/>
          <p14:tracePt t="106839" x="6991350" y="3197225"/>
          <p14:tracePt t="106856" x="6751638" y="3221038"/>
          <p14:tracePt t="106874" x="6537325" y="3228975"/>
          <p14:tracePt t="106888" x="6426200" y="3228975"/>
          <p14:tracePt t="106901" x="6321425" y="3228975"/>
          <p14:tracePt t="106918" x="6257925" y="3228975"/>
          <p14:tracePt t="106937" x="6242050" y="3236913"/>
          <p14:tracePt t="106954" x="6186488" y="3244850"/>
          <p14:tracePt t="106964" x="6130925" y="3244850"/>
          <p14:tracePt t="106965" x="6043613" y="3252788"/>
          <p14:tracePt t="106983" x="5875338" y="3270250"/>
          <p14:tracePt t="107000" x="5627688" y="3270250"/>
          <p14:tracePt t="107019" x="5349875" y="3270250"/>
          <p14:tracePt t="107027" x="5237163" y="3270250"/>
          <p14:tracePt t="107029" x="5126038" y="3270250"/>
          <p14:tracePt t="107047" x="4983163" y="3270250"/>
          <p14:tracePt t="107064" x="4886325" y="3270250"/>
          <p14:tracePt t="107077" x="4806950" y="3270250"/>
          <p14:tracePt t="107088" x="4791075" y="3270250"/>
          <p14:tracePt t="107109" x="4783138" y="3270250"/>
          <p14:tracePt t="107186" x="4767263" y="3309938"/>
          <p14:tracePt t="107203" x="4751388" y="3341688"/>
          <p14:tracePt t="107220" x="4719638" y="3397250"/>
          <p14:tracePt t="107221" x="4703763" y="3413125"/>
          <p14:tracePt t="107234" x="4703763" y="3421063"/>
          <p14:tracePt t="107250" x="4695825" y="3429000"/>
          <p14:tracePt t="107293" x="4679950" y="3429000"/>
          <p14:tracePt t="107313" x="4640263" y="3452813"/>
          <p14:tracePt t="107329" x="4511675" y="3492500"/>
          <p14:tracePt t="107346" x="4344988" y="3532188"/>
          <p14:tracePt t="107355" x="4289425" y="3532188"/>
          <p14:tracePt t="107373" x="4225925" y="3532188"/>
          <p14:tracePt t="107389" x="4217988" y="3532188"/>
          <p14:tracePt t="107453" x="4233863" y="3508375"/>
          <p14:tracePt t="107470" x="4233863" y="3484563"/>
          <p14:tracePt t="107488" x="4233863" y="3476625"/>
          <p14:tracePt t="107499" x="4233863" y="3468688"/>
          <p14:tracePt t="107525" x="4225925" y="3468688"/>
          <p14:tracePt t="107596" x="4225925" y="3476625"/>
          <p14:tracePt t="107685" x="4225925" y="3484563"/>
          <p14:tracePt t="107703" x="4225925" y="3500438"/>
          <p14:tracePt t="107714" x="4225925" y="3508375"/>
          <p14:tracePt t="107738" x="4225925" y="3516313"/>
          <p14:tracePt t="107874" x="4233863" y="3524250"/>
          <p14:tracePt t="107905" x="4241800" y="3516313"/>
          <p14:tracePt t="107936" x="4249738" y="3516313"/>
          <p14:tracePt t="108683" x="4249738" y="3508375"/>
          <p14:tracePt t="108702" x="4249738" y="3500438"/>
          <p14:tracePt t="110936" x="4257675" y="3492500"/>
          <p14:tracePt t="110953" x="4265613" y="3484563"/>
          <p14:tracePt t="110963" x="4265613" y="3476625"/>
          <p14:tracePt t="110980" x="4273550" y="3476625"/>
          <p14:tracePt t="110981" x="4273550" y="3468688"/>
          <p14:tracePt t="111184" x="4273550" y="3484563"/>
          <p14:tracePt t="111201" x="4273550" y="3516313"/>
          <p14:tracePt t="111219" x="4273550" y="3540125"/>
          <p14:tracePt t="111230" x="4273550" y="3563938"/>
          <p14:tracePt t="111245" x="4273550" y="3571875"/>
          <p14:tracePt t="111417" x="4273550" y="3532188"/>
          <p14:tracePt t="111433" x="4289425" y="3516313"/>
          <p14:tracePt t="111449" x="4289425" y="3492500"/>
          <p14:tracePt t="111467" x="4289425" y="3476625"/>
          <p14:tracePt t="111579" x="4289425" y="3492500"/>
          <p14:tracePt t="111589" x="4273550" y="3516313"/>
          <p14:tracePt t="111607" x="4265613" y="3556000"/>
          <p14:tracePt t="111626" x="4241800" y="3613150"/>
          <p14:tracePt t="111635" x="4241800" y="3621088"/>
          <p14:tracePt t="111653" x="4241800" y="3629025"/>
          <p14:tracePt t="111734" x="4241800" y="3605213"/>
          <p14:tracePt t="111750" x="4241800" y="3595688"/>
          <p14:tracePt t="111769" x="4249738" y="3587750"/>
          <p14:tracePt t="111936" x="4249738" y="3579813"/>
          <p14:tracePt t="111952" x="4249738" y="3556000"/>
          <p14:tracePt t="111981" x="4257675" y="3524250"/>
          <p14:tracePt t="111999" x="4257675" y="3508375"/>
          <p14:tracePt t="112016" x="4257675" y="3492500"/>
          <p14:tracePt t="112530" x="4257675" y="3500438"/>
          <p14:tracePt t="112548" x="4257675" y="3508375"/>
          <p14:tracePt t="112564" x="4257675" y="3516313"/>
          <p14:tracePt t="112780" x="4265613" y="3516313"/>
          <p14:tracePt t="112813" x="4273550" y="3516313"/>
          <p14:tracePt t="112892" x="4273550" y="3508375"/>
          <p14:tracePt t="113515" x="4273550" y="3595688"/>
          <p14:tracePt t="113530" x="4257675" y="3660775"/>
          <p14:tracePt t="113548" x="4249738" y="3700463"/>
          <p14:tracePt t="113566" x="4241800" y="3748088"/>
          <p14:tracePt t="113576" x="4241800" y="3763963"/>
          <p14:tracePt t="113595" x="4241800" y="3803650"/>
          <p14:tracePt t="113597" x="4241800" y="3811588"/>
          <p14:tracePt t="113608" x="4241800" y="3819525"/>
          <p14:tracePt t="113628" x="4241800" y="3827463"/>
          <p14:tracePt t="113628" x="4241800" y="3835400"/>
          <p14:tracePt t="113652" x="4241800" y="3843338"/>
          <p14:tracePt t="113762" x="4241800" y="3851275"/>
          <p14:tracePt t="113779" x="4241800" y="3859213"/>
          <p14:tracePt t="113799" x="4241800" y="3875088"/>
          <p14:tracePt t="113808" x="4241800" y="3883025"/>
          <p14:tracePt t="113826" x="4241800" y="3898900"/>
          <p14:tracePt t="113843" x="4241800" y="3938588"/>
          <p14:tracePt t="113864" x="4241800" y="3971925"/>
          <p14:tracePt t="113875" x="4241800" y="3979863"/>
          <p14:tracePt t="113890" x="4241800" y="3995738"/>
          <p14:tracePt t="113919" x="4241800" y="4003675"/>
          <p14:tracePt t="113952" x="4241800" y="4011613"/>
          <p14:tracePt t="114058" x="4249738" y="4011613"/>
          <p14:tracePt t="114074" x="4249738" y="4003675"/>
          <p14:tracePt t="114089" x="4265613" y="3987800"/>
          <p14:tracePt t="114108" x="4265613" y="3948113"/>
          <p14:tracePt t="114124" x="4289425" y="3835400"/>
          <p14:tracePt t="114125" x="4297363" y="3795713"/>
          <p14:tracePt t="114143" x="4297363" y="3708400"/>
          <p14:tracePt t="114150" x="4305300" y="3692525"/>
          <p14:tracePt t="114167" x="4313238" y="3621088"/>
          <p14:tracePt t="114191" x="4313238" y="3571875"/>
          <p14:tracePt t="114199" x="4321175" y="3563938"/>
          <p14:tracePt t="114216" x="4321175" y="3556000"/>
          <p14:tracePt t="114354" x="4321175" y="3548063"/>
          <p14:tracePt t="114377" x="4329113" y="3532188"/>
          <p14:tracePt t="114384" x="4337050" y="3516313"/>
          <p14:tracePt t="114401" x="4337050" y="3508375"/>
          <p14:tracePt t="114422" x="4337050" y="3484563"/>
          <p14:tracePt t="114451" x="4337050" y="3468688"/>
          <p14:tracePt t="114468" x="4344988" y="3460750"/>
          <p14:tracePt t="114512" x="4352925" y="3460750"/>
          <p14:tracePt t="114529" x="4368800" y="3460750"/>
          <p14:tracePt t="114548" x="4384675" y="3460750"/>
          <p14:tracePt t="114564" x="4495800" y="3460750"/>
          <p14:tracePt t="114580" x="4751388" y="3460750"/>
          <p14:tracePt t="114610" x="5006975" y="3460750"/>
          <p14:tracePt t="114613" x="5118100" y="3460750"/>
          <p14:tracePt t="114636" x="5292725" y="3460750"/>
          <p14:tracePt t="114637" x="5373688" y="3452813"/>
          <p14:tracePt t="114653" x="5524500" y="3397250"/>
          <p14:tracePt t="114674" x="5619750" y="3286125"/>
          <p14:tracePt t="114682" x="5667375" y="3244850"/>
          <p14:tracePt t="114704" x="5788025" y="3125788"/>
          <p14:tracePt t="114714" x="5883275" y="3070225"/>
          <p14:tracePt t="114731" x="6026150" y="2998788"/>
          <p14:tracePt t="114759" x="6186488" y="2927350"/>
          <p14:tracePt t="114780" x="6202363" y="2927350"/>
          <p14:tracePt t="114815" x="6242050" y="2927350"/>
          <p14:tracePt t="114825" x="6305550" y="2927350"/>
          <p14:tracePt t="114844" x="6473825" y="2943225"/>
          <p14:tracePt t="114845" x="6561138" y="2943225"/>
          <p14:tracePt t="114862" x="6751638" y="2943225"/>
          <p14:tracePt t="114893" x="6983413" y="2943225"/>
          <p14:tracePt t="114922" x="7015163" y="2919413"/>
          <p14:tracePt t="114938" x="7046913" y="2894013"/>
          <p14:tracePt t="114947" x="7054850" y="2886075"/>
          <p14:tracePt t="114964" x="7078663" y="2870200"/>
          <p14:tracePt t="114981" x="7183438" y="2822575"/>
          <p14:tracePt t="114997" x="7294563" y="2767013"/>
          <p14:tracePt t="115011" x="7358063" y="2687638"/>
          <p14:tracePt t="115032" x="7461250" y="2624138"/>
          <p14:tracePt t="115042" x="7477125" y="2616200"/>
          <p14:tracePt t="115061" x="7485063" y="2608263"/>
          <p14:tracePt t="115157" x="7518400" y="2592388"/>
          <p14:tracePt t="115167" x="7518400" y="2576513"/>
          <p14:tracePt t="115184" x="7558088" y="2527300"/>
          <p14:tracePt t="115201" x="7605713" y="2495550"/>
          <p14:tracePt t="115218" x="7637463" y="2455863"/>
          <p14:tracePt t="115229" x="7653338" y="2439988"/>
          <p14:tracePt t="115246" x="7669213" y="2432050"/>
          <p14:tracePt t="115262" x="7677150" y="2416175"/>
          <p14:tracePt t="115280" x="7685088" y="2408238"/>
          <p14:tracePt t="115713" x="7693025" y="2400300"/>
          <p14:tracePt t="116047" x="7693025" y="2447925"/>
          <p14:tracePt t="116057" x="7693025" y="2455863"/>
          <p14:tracePt t="116076" x="7693025" y="2487613"/>
          <p14:tracePt t="116077" x="7693025" y="2511425"/>
          <p14:tracePt t="116097" x="7685088" y="2543175"/>
          <p14:tracePt t="116107" x="7685088" y="2566988"/>
          <p14:tracePt t="116109" x="7685088" y="2600325"/>
          <p14:tracePt t="116127" x="7677150" y="2695575"/>
          <p14:tracePt t="116134" x="7661275" y="2759075"/>
          <p14:tracePt t="116151" x="7645400" y="2822575"/>
          <p14:tracePt t="116168" x="7621588" y="2909888"/>
          <p14:tracePt t="116185" x="7558088" y="3022600"/>
          <p14:tracePt t="116202" x="7502525" y="3221038"/>
          <p14:tracePt t="116205" x="7469188" y="3294063"/>
          <p14:tracePt t="116213" x="7413625" y="3341688"/>
          <p14:tracePt t="116233" x="7350125" y="3484563"/>
          <p14:tracePt t="116250" x="7318375" y="3532188"/>
          <p14:tracePt t="116261" x="7318375" y="3540125"/>
          <p14:tracePt t="116391" x="7302500" y="3556000"/>
          <p14:tracePt t="116409" x="7278688" y="3595688"/>
          <p14:tracePt t="116417" x="7254875" y="3613150"/>
          <p14:tracePt t="116433" x="7151688" y="3748088"/>
          <p14:tracePt t="116455" x="6951663" y="3859213"/>
          <p14:tracePt t="116463" x="6840538" y="3883025"/>
          <p14:tracePt t="116481" x="6743700" y="3890963"/>
          <p14:tracePt t="116497" x="6711950" y="3890963"/>
          <p14:tracePt t="116520" x="6696075" y="3890963"/>
          <p14:tracePt t="116530" x="6688138" y="3890963"/>
          <p14:tracePt t="116542" x="6664325" y="3859213"/>
          <p14:tracePt t="116559" x="6632575" y="3819525"/>
          <p14:tracePt t="116575" x="6624638" y="3811588"/>
          <p14:tracePt t="116593" x="6313488" y="3621088"/>
          <p14:tracePt t="116613" x="5780088" y="3357563"/>
          <p14:tracePt t="116623" x="5692775" y="3213100"/>
          <p14:tracePt t="116643" x="5635625" y="3133725"/>
          <p14:tracePt t="116812" x="5708650" y="3165475"/>
          <p14:tracePt t="116823" x="5708650" y="3181350"/>
          <p14:tracePt t="116845" x="5603875" y="3236913"/>
          <p14:tracePt t="116857" x="5540375" y="3236913"/>
          <p14:tracePt t="116881" x="5133975" y="3221038"/>
          <p14:tracePt t="116902" x="4648200" y="3213100"/>
          <p14:tracePt t="116924" x="4400550" y="3213100"/>
          <p14:tracePt t="116925" x="4305300" y="3213100"/>
          <p14:tracePt t="116949" x="4257675" y="3213100"/>
          <p14:tracePt t="117018" x="4257675" y="3221038"/>
          <p14:tracePt t="117026" x="4249738" y="3221038"/>
          <p14:tracePt t="117047" x="4249738" y="3236913"/>
          <p14:tracePt t="117075" x="4249738" y="3252788"/>
          <p14:tracePt t="117092" x="4249738" y="3286125"/>
          <p14:tracePt t="117110" x="4249738" y="3325813"/>
          <p14:tracePt t="117121" x="4249738" y="3365500"/>
          <p14:tracePt t="117144" x="4257675" y="3500438"/>
          <p14:tracePt t="117152" x="4257675" y="3524250"/>
          <p14:tracePt t="117173" x="4265613" y="3548063"/>
          <p14:tracePt t="117200" x="4265613" y="3556000"/>
          <p14:tracePt t="117218" x="4265613" y="3563938"/>
          <p14:tracePt t="117229" x="4265613" y="3571875"/>
          <p14:tracePt t="117313" x="4273550" y="3571875"/>
          <p14:tracePt t="117323" x="4273550" y="3563938"/>
          <p14:tracePt t="117345" x="4297363" y="3540125"/>
          <p14:tracePt t="117355" x="4305300" y="3532188"/>
          <p14:tracePt t="117374" x="4305300" y="3508375"/>
          <p14:tracePt t="117452" x="4305300" y="3516313"/>
          <p14:tracePt t="117455" x="4297363" y="3532188"/>
          <p14:tracePt t="117464" x="4297363" y="3571875"/>
          <p14:tracePt t="117485" x="4281488" y="3827463"/>
          <p14:tracePt t="117498" x="4273550" y="3948113"/>
          <p14:tracePt t="117514" x="4273550" y="4114800"/>
          <p14:tracePt t="117533" x="4273550" y="4178300"/>
          <p14:tracePt t="117593" x="4273550" y="4130675"/>
          <p14:tracePt t="117613" x="4281488" y="4075113"/>
          <p14:tracePt t="117625" x="4281488" y="4059238"/>
          <p14:tracePt t="117638" x="4281488" y="4035425"/>
          <p14:tracePt t="117659" x="4281488" y="4011613"/>
          <p14:tracePt t="117686" x="4281488" y="4003675"/>
          <p14:tracePt t="117750" x="4289425" y="3971925"/>
          <p14:tracePt t="117759" x="4289425" y="3956050"/>
          <p14:tracePt t="117779" x="4289425" y="3938588"/>
          <p14:tracePt t="117797" x="4297363" y="3890963"/>
          <p14:tracePt t="117807" x="4305300" y="3875088"/>
          <p14:tracePt t="117827" x="4305300" y="3835400"/>
          <p14:tracePt t="117845" x="4305300" y="3779838"/>
          <p14:tracePt t="117856" x="4305300" y="3763963"/>
          <p14:tracePt t="117876" x="4305300" y="3740150"/>
          <p14:tracePt t="117877" x="4305300" y="3732213"/>
          <p14:tracePt t="117904" x="4305300" y="3700463"/>
          <p14:tracePt t="117925" x="4305300" y="3676650"/>
          <p14:tracePt t="117934" x="4305300" y="3660775"/>
          <p14:tracePt t="117968" x="4305300" y="3652838"/>
          <p14:tracePt t="118029" x="4305300" y="3660775"/>
          <p14:tracePt t="118048" x="4305300" y="3724275"/>
          <p14:tracePt t="118062" x="4289425" y="3867150"/>
          <p14:tracePt t="118074" x="4289425" y="3922713"/>
          <p14:tracePt t="118094" x="4289425" y="4003675"/>
          <p14:tracePt t="118112" x="4289425" y="4011613"/>
          <p14:tracePt t="118158" x="4289425" y="3898900"/>
          <p14:tracePt t="118168" x="4289425" y="3795713"/>
          <p14:tracePt t="118189" x="4289425" y="3571875"/>
          <p14:tracePt t="118198" x="4289425" y="3516313"/>
          <p14:tracePt t="118218" x="4289425" y="3484563"/>
          <p14:tracePt t="118229" x="4289425" y="3476625"/>
          <p14:tracePt t="118279" x="4289425" y="3516313"/>
          <p14:tracePt t="118298" x="4289425" y="3563938"/>
          <p14:tracePt t="118308" x="4289425" y="3629025"/>
          <p14:tracePt t="118329" x="4289425" y="3692525"/>
          <p14:tracePt t="118339" x="4289425" y="3708400"/>
          <p14:tracePt t="118341" x="4289425" y="3716338"/>
          <p14:tracePt t="118407" x="4289425" y="3660775"/>
          <p14:tracePt t="118417" x="4289425" y="3629025"/>
          <p14:tracePt t="118438" x="4289425" y="3579813"/>
          <p14:tracePt t="118449" x="4289425" y="3571875"/>
          <p14:tracePt t="118498" x="4289425" y="3579813"/>
          <p14:tracePt t="118511" x="4289425" y="3605213"/>
          <p14:tracePt t="118532" x="4289425" y="3629025"/>
          <p14:tracePt t="118542" x="4289425" y="3636963"/>
          <p14:tracePt t="118560" x="4289425" y="3644900"/>
          <p14:tracePt t="118594" x="4289425" y="3636963"/>
          <p14:tracePt t="118610" x="4289425" y="3595688"/>
          <p14:tracePt t="118619" x="4289425" y="3579813"/>
          <p14:tracePt t="118622" x="4297363" y="3563938"/>
          <p14:tracePt t="118643" x="4305300" y="3476625"/>
          <p14:tracePt t="118645" x="4305300" y="3460750"/>
          <p14:tracePt t="118702" x="4305300" y="3476625"/>
          <p14:tracePt t="118720" x="4305300" y="3516313"/>
          <p14:tracePt t="118735" x="4305300" y="3595688"/>
          <p14:tracePt t="118744" x="4305300" y="3644900"/>
          <p14:tracePt t="118763" x="4305300" y="3732213"/>
          <p14:tracePt t="118779" x="4297363" y="3827463"/>
          <p14:tracePt t="118791" x="4297363" y="3851275"/>
          <p14:tracePt t="118827" x="4297363" y="3843338"/>
          <p14:tracePt t="118842" x="4297363" y="3811588"/>
          <p14:tracePt t="118861" x="4297363" y="3676650"/>
          <p14:tracePt t="118872" x="4297363" y="3613150"/>
          <p14:tracePt t="118890" x="4297363" y="3452813"/>
          <p14:tracePt t="118909" x="4297363" y="3421063"/>
          <p14:tracePt t="118954" x="4305300" y="3444875"/>
          <p14:tracePt t="118970" x="4305300" y="3532188"/>
          <p14:tracePt t="118978" x="4305300" y="3595688"/>
          <p14:tracePt t="118995" x="4313238" y="3724275"/>
          <p14:tracePt t="119015" x="4313238" y="3763963"/>
          <p14:tracePt t="119075" x="4313238" y="3708400"/>
          <p14:tracePt t="119077" x="4313238" y="3676650"/>
          <p14:tracePt t="119094" x="4313238" y="3636963"/>
          <p14:tracePt t="119111" x="4321175" y="3595688"/>
          <p14:tracePt t="119121" x="4321175" y="3587750"/>
          <p14:tracePt t="119173" x="4321175" y="3740150"/>
          <p14:tracePt t="119189" x="4321175" y="3819525"/>
          <p14:tracePt t="119198" x="4321175" y="3875088"/>
          <p14:tracePt t="119216" x="4321175" y="3890963"/>
          <p14:tracePt t="119233" x="4321175" y="3898900"/>
          <p14:tracePt t="119280" x="4321175" y="3859213"/>
          <p14:tracePt t="119300" x="4321175" y="3811588"/>
          <p14:tracePt t="119303" x="4321175" y="3756025"/>
          <p14:tracePt t="119312" x="4321175" y="3740150"/>
          <p14:tracePt t="119329" x="4321175" y="3692525"/>
          <p14:tracePt t="119337" x="4321175" y="3684588"/>
          <p14:tracePt t="119386" x="4329113" y="3740150"/>
          <p14:tracePt t="119410" x="4329113" y="3827463"/>
          <p14:tracePt t="119419" x="4329113" y="3851275"/>
          <p14:tracePt t="119434" x="4329113" y="3859213"/>
          <p14:tracePt t="119486" x="4329113" y="3819525"/>
          <p14:tracePt t="119495" x="4329113" y="3779838"/>
          <p14:tracePt t="119513" x="4329113" y="3692525"/>
          <p14:tracePt t="119529" x="4329113" y="3652838"/>
          <p14:tracePt t="119545" x="4329113" y="3636963"/>
          <p14:tracePt t="119590" x="4321175" y="3676650"/>
          <p14:tracePt t="119608" x="4313238" y="3787775"/>
          <p14:tracePt t="119624" x="4313238" y="3948113"/>
          <p14:tracePt t="119644" x="4313238" y="3971925"/>
          <p14:tracePt t="119655" x="4313238" y="3979863"/>
          <p14:tracePt t="119689" x="4313238" y="3930650"/>
          <p14:tracePt t="119706" x="4305300" y="3811588"/>
          <p14:tracePt t="119715" x="4305300" y="3740150"/>
          <p14:tracePt t="119730" x="4305300" y="3587750"/>
          <p14:tracePt t="119749" x="4305300" y="3524250"/>
          <p14:tracePt t="119766" x="4305300" y="3516313"/>
          <p14:tracePt t="119775" x="4305300" y="3524250"/>
          <p14:tracePt t="119792" x="4289425" y="3579813"/>
          <p14:tracePt t="119809" x="4289425" y="3740150"/>
          <p14:tracePt t="119826" x="4289425" y="3898900"/>
          <p14:tracePt t="119844" x="4289425" y="3948113"/>
          <p14:tracePt t="119890" x="4289425" y="3851275"/>
          <p14:tracePt t="119903" x="4297363" y="3652838"/>
          <p14:tracePt t="119918" x="4305300" y="3397250"/>
          <p14:tracePt t="119934" x="4337050" y="3181350"/>
          <p14:tracePt t="119961" x="4337050" y="3125788"/>
          <p14:tracePt t="119985" x="4337050" y="3157538"/>
          <p14:tracePt t="120000" x="4337050" y="3341688"/>
          <p14:tracePt t="120011" x="4337050" y="3468688"/>
          <p14:tracePt t="120026" x="4337050" y="3644900"/>
          <p14:tracePt t="120046" x="4337050" y="3787775"/>
          <p14:tracePt t="120062" x="4337050" y="3795713"/>
          <p14:tracePt t="120094" x="4337050" y="3724275"/>
          <p14:tracePt t="120104" x="4337050" y="3660775"/>
          <p14:tracePt t="120125" x="4344988" y="3436938"/>
          <p14:tracePt t="120142" x="4344988" y="3381375"/>
          <p14:tracePt t="120188" x="4344988" y="3389313"/>
          <p14:tracePt t="120189" x="4337050" y="3413125"/>
          <p14:tracePt t="120206" x="4337050" y="3476625"/>
          <p14:tracePt t="120212" x="4337050" y="3492500"/>
          <p14:tracePt t="120229" x="4337050" y="3516313"/>
          <p14:tracePt t="120297" x="4337050" y="3468688"/>
          <p14:tracePt t="120306" x="4337050" y="3429000"/>
          <p14:tracePt t="120328" x="4344988" y="3317875"/>
          <p14:tracePt t="120338" x="4352925" y="3309938"/>
          <p14:tracePt t="120355" x="4352925" y="3294063"/>
          <p14:tracePt t="120449" x="4384675" y="3294063"/>
          <p14:tracePt t="120464" x="4456113" y="3302000"/>
          <p14:tracePt t="120484" x="4608513" y="3309938"/>
          <p14:tracePt t="120487" x="4735513" y="3309938"/>
          <p14:tracePt t="120495" x="4886325" y="3309938"/>
          <p14:tracePt t="120515" x="5094288" y="3309938"/>
          <p14:tracePt t="120526" x="5157788" y="3309938"/>
          <p14:tracePt t="120544" x="5173663" y="3309938"/>
          <p14:tracePt t="120607" x="5181600" y="3317875"/>
          <p14:tracePt t="120625" x="5197475" y="3325813"/>
          <p14:tracePt t="120642" x="5221288" y="3325813"/>
          <p14:tracePt t="120653" x="5253038" y="3333750"/>
          <p14:tracePt t="120676" x="5397500" y="3357563"/>
          <p14:tracePt t="120683" x="5413375" y="3365500"/>
          <p14:tracePt t="120687" x="5603875" y="3381375"/>
          <p14:tracePt t="120706" x="6115050" y="3436938"/>
          <p14:tracePt t="120713" x="6402388" y="3444875"/>
          <p14:tracePt t="120731" x="6904038" y="3460750"/>
          <p14:tracePt t="120749" x="7605713" y="3468688"/>
          <p14:tracePt t="120767" x="7820025" y="3468688"/>
          <p14:tracePt t="120775" x="7835900" y="3468688"/>
          <p14:tracePt t="120794" x="7851775" y="3468688"/>
          <p14:tracePt t="120887" x="7851775" y="3476625"/>
          <p14:tracePt t="120906" x="7851775" y="3484563"/>
          <p14:tracePt t="120923" x="7843838" y="3500438"/>
          <p14:tracePt t="120924" x="7835900" y="3516313"/>
          <p14:tracePt t="120948" x="7812088" y="3548063"/>
          <p14:tracePt t="120949" x="7804150" y="3563938"/>
          <p14:tracePt t="120964" x="7788275" y="3587750"/>
          <p14:tracePt t="120989" x="7764463" y="3660775"/>
          <p14:tracePt t="121011" x="7764463" y="3684588"/>
          <p14:tracePt t="121029" x="7756525" y="3692525"/>
          <p14:tracePt t="121045" x="7756525" y="3708400"/>
          <p14:tracePt t="121063" x="7740650" y="3716338"/>
          <p14:tracePt t="121073" x="7740650" y="3724275"/>
          <p14:tracePt t="121670" x="7748588" y="3716338"/>
          <p14:tracePt t="123873" x="7756525" y="3716338"/>
          <p14:tracePt t="123889" x="7756525" y="3724275"/>
          <p14:tracePt t="124013" x="7724775" y="3740150"/>
          <p14:tracePt t="124030" x="7708900" y="3756025"/>
          <p14:tracePt t="124049" x="7566025" y="3787775"/>
          <p14:tracePt t="124057" x="7445375" y="3803650"/>
          <p14:tracePt t="124081" x="7118350" y="3906838"/>
          <p14:tracePt t="124089" x="6991350" y="3948113"/>
          <p14:tracePt t="124105" x="6640513" y="4011613"/>
          <p14:tracePt t="124122" x="6281738" y="4067175"/>
          <p14:tracePt t="124140" x="6099175" y="4154488"/>
          <p14:tracePt t="124158" x="5635625" y="4273550"/>
          <p14:tracePt t="124168" x="5588000" y="4298950"/>
          <p14:tracePt t="124186" x="5365750" y="4402138"/>
          <p14:tracePt t="124205" x="5245100" y="4449763"/>
          <p14:tracePt t="124223" x="5237163" y="4457700"/>
          <p14:tracePt t="124263" x="5237163" y="4449763"/>
          <p14:tracePt t="124280" x="5237163" y="4425950"/>
          <p14:tracePt t="124298" x="5237163" y="4370388"/>
          <p14:tracePt t="124306" x="5237163" y="4314825"/>
          <p14:tracePt t="124324" x="5237163" y="4178300"/>
          <p14:tracePt t="124325" x="5237163" y="4059238"/>
          <p14:tracePt t="124342" x="5229225" y="3922713"/>
          <p14:tracePt t="124361" x="5229225" y="3851275"/>
          <p14:tracePt t="124374" x="5229225" y="3819525"/>
          <p14:tracePt t="124386" x="5229225" y="3803650"/>
          <p14:tracePt t="124404" x="5229225" y="3795713"/>
          <p14:tracePt t="124421" x="5229225" y="3763963"/>
          <p14:tracePt t="124440" x="5229225" y="3748088"/>
          <p14:tracePt t="124450" x="5221288" y="3740150"/>
          <p14:tracePt t="124477" x="5221288" y="3692525"/>
          <p14:tracePt t="124497" x="5221288" y="3676650"/>
          <p14:tracePt t="124512" x="5213350" y="3652838"/>
          <p14:tracePt t="124529" x="5213350" y="3613150"/>
          <p14:tracePt t="124545" x="5213350" y="3556000"/>
          <p14:tracePt t="124565" x="5213350" y="3492500"/>
          <p14:tracePt t="124573" x="5213350" y="3460750"/>
          <p14:tracePt t="124591" x="5205413" y="3421063"/>
          <p14:tracePt t="124608" x="5205413" y="3405188"/>
          <p14:tracePt t="124626" x="5205413" y="3389313"/>
          <p14:tracePt t="124685" x="5197475" y="3389313"/>
          <p14:tracePt t="124702" x="5197475" y="3397250"/>
          <p14:tracePt t="124719" x="5189538" y="3421063"/>
          <p14:tracePt t="124736" x="5181600" y="3436938"/>
          <p14:tracePt t="124745" x="5181600" y="3444875"/>
          <p14:tracePt t="124762" x="5173663" y="3452813"/>
          <p14:tracePt t="124765" x="5173663" y="3460750"/>
          <p14:tracePt t="125010" x="5173663" y="3429000"/>
          <p14:tracePt t="125028" x="5181600" y="3397250"/>
          <p14:tracePt t="125045" x="5213350" y="3333750"/>
          <p14:tracePt t="125062" x="5237163" y="3294063"/>
          <p14:tracePt t="125079" x="5268913" y="3252788"/>
          <p14:tracePt t="125088" x="5268913" y="3236913"/>
          <p14:tracePt t="125104" x="5300663" y="3197225"/>
          <p14:tracePt t="125121" x="5341938" y="3149600"/>
          <p14:tracePt t="125139" x="5365750" y="3117850"/>
          <p14:tracePt t="125155" x="5381625" y="3094038"/>
          <p14:tracePt t="125174" x="5381625" y="3078163"/>
          <p14:tracePt t="125359" x="5381625" y="3086100"/>
          <p14:tracePt t="125375" x="5381625" y="3094038"/>
          <p14:tracePt t="125545" x="5381625" y="3078163"/>
          <p14:tracePt t="125562" x="5381625" y="3070225"/>
          <p14:tracePt t="125591" x="5381625" y="3062288"/>
          <p14:tracePt t="125606" x="5381625" y="3054350"/>
          <p14:tracePt t="125624" x="5389563" y="3054350"/>
          <p14:tracePt t="125634" x="5389563" y="3046413"/>
          <p14:tracePt t="125652" x="5389563" y="3038475"/>
          <p14:tracePt t="125672" x="5389563" y="3030538"/>
          <p14:tracePt t="125702" x="5397500" y="3022600"/>
          <p14:tracePt t="125719" x="5397500" y="3014663"/>
          <p14:tracePt t="125839" x="5405438" y="3006725"/>
          <p14:tracePt t="126036" x="5397500" y="3022600"/>
          <p14:tracePt t="126037" x="5381625" y="3030538"/>
          <p14:tracePt t="126046" x="5373688" y="3054350"/>
          <p14:tracePt t="126063" x="5349875" y="3086100"/>
          <p14:tracePt t="126080" x="5310188" y="3149600"/>
          <p14:tracePt t="126088" x="5292725" y="3213100"/>
          <p14:tracePt t="126105" x="5245100" y="3309938"/>
          <p14:tracePt t="126122" x="5173663" y="3413125"/>
          <p14:tracePt t="126141" x="5014913" y="3668713"/>
          <p14:tracePt t="126151" x="4933950" y="3740150"/>
          <p14:tracePt t="126173" x="4791075" y="3987800"/>
          <p14:tracePt t="126182" x="4775200" y="4090988"/>
          <p14:tracePt t="126201" x="4735513" y="4217988"/>
          <p14:tracePt t="126217" x="4703763" y="4346575"/>
          <p14:tracePt t="126241" x="4632325" y="4521200"/>
          <p14:tracePt t="126253" x="4592638" y="4608513"/>
          <p14:tracePt t="126263" x="4584700" y="4616450"/>
          <p14:tracePt t="126279" x="4567238" y="4649788"/>
          <p14:tracePt t="126296" x="4559300" y="4649788"/>
          <p14:tracePt t="126418" x="4543425" y="4649788"/>
          <p14:tracePt t="126434" x="4535488" y="4633913"/>
          <p14:tracePt t="126450" x="4511675" y="4616450"/>
          <p14:tracePt t="126467" x="4495800" y="4592638"/>
          <p14:tracePt t="126469" x="4487863" y="4584700"/>
          <p14:tracePt t="126486" x="4479925" y="4576763"/>
          <p14:tracePt t="126504" x="4471988" y="4568825"/>
          <p14:tracePt t="126544" x="4471988" y="4560888"/>
          <p14:tracePt t="126563" x="4471988" y="4545013"/>
          <p14:tracePt t="126580" x="4471988" y="4537075"/>
          <p14:tracePt t="126622" x="4471988" y="4521200"/>
          <p14:tracePt t="126657" x="4471988" y="4513263"/>
          <p14:tracePt t="126668" x="4471988" y="4505325"/>
          <p14:tracePt t="126687" x="4471988" y="4481513"/>
          <p14:tracePt t="126703" x="4471988" y="4465638"/>
          <p14:tracePt t="126722" x="4464050" y="4457700"/>
          <p14:tracePt t="126734" x="4464050" y="4441825"/>
          <p14:tracePt t="126751" x="4464050" y="4433888"/>
          <p14:tracePt t="126761" x="4456113" y="4425950"/>
          <p14:tracePt t="126790" x="4440238" y="4410075"/>
          <p14:tracePt t="126842" x="4440238" y="4402138"/>
          <p14:tracePt t="126861" x="4432300" y="4386263"/>
          <p14:tracePt t="126869" x="4432300" y="4378325"/>
          <p14:tracePt t="126893" x="4432300" y="4362450"/>
          <p14:tracePt t="126902" x="4432300" y="4346575"/>
          <p14:tracePt t="126921" x="4432300" y="4330700"/>
          <p14:tracePt t="126939" x="4432300" y="4314825"/>
          <p14:tracePt t="126949" x="4432300" y="4298950"/>
          <p14:tracePt t="126968" x="4432300" y="4281488"/>
          <p14:tracePt t="126987" x="4432300" y="4265613"/>
          <p14:tracePt t="126995" x="4432300" y="4257675"/>
          <p14:tracePt t="127075" x="4424363" y="4257675"/>
          <p14:tracePt t="127092" x="4416425" y="4257675"/>
          <p14:tracePt t="127094" x="4408488" y="4257675"/>
          <p14:tracePt t="127120" x="4400550" y="4257675"/>
          <p14:tracePt t="127154" x="4392613" y="4265613"/>
          <p14:tracePt t="127199" x="4384675" y="4273550"/>
          <p14:tracePt t="127218" x="4376738" y="4273550"/>
          <p14:tracePt t="127236" x="4360863" y="4281488"/>
          <p14:tracePt t="127238" x="4352925" y="4291013"/>
          <p14:tracePt t="127270" x="4321175" y="4306888"/>
          <p14:tracePt t="127297" x="4273550" y="4314825"/>
          <p14:tracePt t="127306" x="4225925" y="4314825"/>
          <p14:tracePt t="127326" x="4184650" y="4314825"/>
          <p14:tracePt t="127340" x="4176713" y="4314825"/>
          <p14:tracePt t="127483" x="4168775" y="4322763"/>
          <p14:tracePt t="127485" x="4160838" y="4338638"/>
          <p14:tracePt t="127519" x="4144963" y="4370388"/>
          <p14:tracePt t="127528" x="4144963" y="4386263"/>
          <p14:tracePt t="127548" x="4121150" y="4449763"/>
          <p14:tracePt t="127549" x="4113213" y="4465638"/>
          <p14:tracePt t="127574" x="4089400" y="4545013"/>
          <p14:tracePt t="127592" x="4089400" y="4576763"/>
          <p14:tracePt t="127605" x="4089400" y="4592638"/>
          <p14:tracePt t="127626" x="4097338" y="4608513"/>
          <p14:tracePt t="127629" x="4105275" y="4616450"/>
          <p14:tracePt t="127658" x="4113213" y="4624388"/>
          <p14:tracePt t="127686" x="4129088" y="4624388"/>
          <p14:tracePt t="127718" x="4152900" y="4624388"/>
          <p14:tracePt t="127737" x="4168775" y="4624388"/>
          <p14:tracePt t="127745" x="4176713" y="4624388"/>
          <p14:tracePt t="127767" x="4184650" y="4624388"/>
          <p14:tracePt t="127777" x="4192588" y="4624388"/>
          <p14:tracePt t="127798" x="4200525" y="4633913"/>
          <p14:tracePt t="127818" x="4210050" y="4633913"/>
          <p14:tracePt t="127843" x="4217988" y="4633913"/>
          <p14:tracePt t="127855" x="4233863" y="4624388"/>
          <p14:tracePt t="127873" x="4249738" y="4608513"/>
          <p14:tracePt t="127892" x="4305300" y="4560888"/>
          <p14:tracePt t="127903" x="4305300" y="4552950"/>
          <p14:tracePt t="127917" x="4321175" y="4529138"/>
          <p14:tracePt t="127943" x="4329113" y="4497388"/>
          <p14:tracePt t="127952" x="4337050" y="4473575"/>
          <p14:tracePt t="127966" x="4337050" y="4457700"/>
          <p14:tracePt t="127986" x="4337050" y="4433888"/>
          <p14:tracePt t="127998" x="4337050" y="4418013"/>
          <p14:tracePt t="128021" x="4337050" y="4402138"/>
          <p14:tracePt t="128032" x="4337050" y="4394200"/>
          <p14:tracePt t="128060" x="4337050" y="4386263"/>
          <p14:tracePt t="128062" x="4337050" y="4378325"/>
          <p14:tracePt t="128123" x="4329113" y="4378325"/>
          <p14:tracePt t="128136" x="4321175" y="4386263"/>
          <p14:tracePt t="128153" x="4297363" y="4386263"/>
          <p14:tracePt t="128170" x="4281488" y="4402138"/>
          <p14:tracePt t="128182" x="4241800" y="4425950"/>
          <p14:tracePt t="128199" x="4137025" y="4481513"/>
          <p14:tracePt t="128216" x="4033838" y="4529138"/>
          <p14:tracePt t="128234" x="3978275" y="4592638"/>
          <p14:tracePt t="128252" x="3954463" y="4624388"/>
          <p14:tracePt t="128264" x="3954463" y="4641850"/>
          <p14:tracePt t="128283" x="3954463" y="4649788"/>
          <p14:tracePt t="128292" x="3954463" y="4673600"/>
          <p14:tracePt t="128310" x="3954463" y="4705350"/>
          <p14:tracePt t="128328" x="3978275" y="4729163"/>
          <p14:tracePt t="128352" x="4010025" y="4745038"/>
          <p14:tracePt t="128372" x="4025900" y="4745038"/>
          <p14:tracePt t="128373" x="4041775" y="4745038"/>
          <p14:tracePt t="128389" x="4049713" y="4745038"/>
          <p14:tracePt t="128405" x="4065588" y="4745038"/>
          <p14:tracePt t="128417" x="4073525" y="4737100"/>
          <p14:tracePt t="128436" x="4089400" y="4737100"/>
          <p14:tracePt t="128437" x="4113213" y="4729163"/>
          <p14:tracePt t="128448" x="4129088" y="4729163"/>
          <p14:tracePt t="128472" x="4152900" y="4657725"/>
          <p14:tracePt t="128482" x="4152900" y="4641850"/>
          <p14:tracePt t="128499" x="4160838" y="4608513"/>
          <p14:tracePt t="128515" x="4168775" y="4584700"/>
          <p14:tracePt t="128516" x="4168775" y="4568825"/>
          <p14:tracePt t="128534" x="4176713" y="4552950"/>
          <p14:tracePt t="128558" x="4168775" y="4521200"/>
          <p14:tracePt t="128582" x="4160838" y="4513263"/>
          <p14:tracePt t="128653" x="4144963" y="4521200"/>
          <p14:tracePt t="128669" x="4144963" y="4545013"/>
          <p14:tracePt t="128686" x="4137025" y="4592638"/>
          <p14:tracePt t="128702" x="4137025" y="4624388"/>
          <p14:tracePt t="128723" x="4137025" y="4633913"/>
          <p14:tracePt t="128778" x="4137025" y="4624388"/>
          <p14:tracePt t="128794" x="4160838" y="4576763"/>
          <p14:tracePt t="128809" x="4168775" y="4529138"/>
          <p14:tracePt t="128829" x="4176713" y="4449763"/>
          <p14:tracePt t="128838" x="4184650" y="4418013"/>
          <p14:tracePt t="128854" x="4192588" y="4418013"/>
          <p14:tracePt t="128937" x="4192588" y="4457700"/>
          <p14:tracePt t="128954" x="4192588" y="4497388"/>
          <p14:tracePt t="128964" x="4192588" y="4505325"/>
          <p14:tracePt t="128965" x="4192588" y="4513263"/>
          <p14:tracePt t="128982" x="4200525" y="4529138"/>
          <p14:tracePt t="129031" x="4210050" y="4513263"/>
          <p14:tracePt t="129042" x="4210050" y="4505325"/>
          <p14:tracePt t="129070" x="4210050" y="4394200"/>
          <p14:tracePt t="129093" x="4217988" y="4314825"/>
          <p14:tracePt t="129110" x="4217988" y="4281488"/>
          <p14:tracePt t="129140" x="4217988" y="4265613"/>
          <p14:tracePt t="129219" x="4217988" y="4249738"/>
          <p14:tracePt t="129229" x="4217988" y="4241800"/>
          <p14:tracePt t="129251" x="4217988" y="4225925"/>
          <p14:tracePt t="129266" x="4217988" y="4210050"/>
          <p14:tracePt t="129287" x="4217988" y="4186238"/>
          <p14:tracePt t="129297" x="4217988" y="4178300"/>
          <p14:tracePt t="129314" x="4225925" y="4162425"/>
          <p14:tracePt t="129331" x="4225925" y="4146550"/>
          <p14:tracePt t="129338" x="4225925" y="4138613"/>
          <p14:tracePt t="129355" x="4225925" y="4122738"/>
          <p14:tracePt t="129370" x="4225925" y="4106863"/>
          <p14:tracePt t="129387" x="4225925" y="4090988"/>
          <p14:tracePt t="129405" x="4225925" y="4067175"/>
          <p14:tracePt t="129422" x="4225925" y="4051300"/>
          <p14:tracePt t="129432" x="4225925" y="4043363"/>
          <p14:tracePt t="129451" x="4225925" y="4035425"/>
          <p14:tracePt t="129558" x="4225925" y="4027488"/>
          <p14:tracePt t="129577" x="4225925" y="4003675"/>
          <p14:tracePt t="129598" x="4225925" y="3979863"/>
          <p14:tracePt t="129606" x="4225925" y="3963988"/>
          <p14:tracePt t="129622" x="4225925" y="3922713"/>
          <p14:tracePt t="129642" x="4225925" y="3867150"/>
          <p14:tracePt t="129651" x="4225925" y="3843338"/>
          <p14:tracePt t="129669" x="4225925" y="3748088"/>
          <p14:tracePt t="129686" x="4225925" y="3716338"/>
          <p14:tracePt t="129697" x="4225925" y="3708400"/>
          <p14:tracePt t="129715" x="4225925" y="3676650"/>
          <p14:tracePt t="129734" x="4225925" y="3652838"/>
          <p14:tracePt t="129751" x="4225925" y="3636963"/>
          <p14:tracePt t="129768" x="4225925" y="3621088"/>
          <p14:tracePt t="129798" x="4225925" y="3605213"/>
          <p14:tracePt t="129808" x="4225925" y="3595688"/>
          <p14:tracePt t="129841" x="4217988" y="3563938"/>
          <p14:tracePt t="129857" x="4217988" y="3540125"/>
          <p14:tracePt t="129871" x="4217988" y="3516313"/>
          <p14:tracePt t="129889" x="4217988" y="3492500"/>
          <p14:tracePt t="129901" x="4217988" y="3476625"/>
          <p14:tracePt t="129919" x="4217988" y="3429000"/>
          <p14:tracePt t="129936" x="4217988" y="3405188"/>
          <p14:tracePt t="129949" x="4225925" y="3381375"/>
          <p14:tracePt t="129967" x="4225925" y="3365500"/>
          <p14:tracePt t="130044" x="4225925" y="3373438"/>
          <p14:tracePt t="130061" x="4225925" y="3429000"/>
          <p14:tracePt t="130078" x="4225925" y="3548063"/>
          <p14:tracePt t="130094" x="4233863" y="3587750"/>
          <p14:tracePt t="130111" x="4233863" y="3621088"/>
          <p14:tracePt t="130127" x="4241800" y="3636963"/>
          <p14:tracePt t="130150" x="4241800" y="3644900"/>
          <p14:tracePt t="130365" x="4241800" y="3676650"/>
          <p14:tracePt t="130373" x="4241800" y="3700463"/>
          <p14:tracePt t="130390" x="4249738" y="3724275"/>
          <p14:tracePt t="130400" x="4249738" y="3748088"/>
          <p14:tracePt t="130417" x="4257675" y="3779838"/>
          <p14:tracePt t="130433" x="4265613" y="3819525"/>
          <p14:tracePt t="130451" x="4273550" y="3883025"/>
          <p14:tracePt t="130468" x="4273550" y="3930650"/>
          <p14:tracePt t="130484" x="4273550" y="4011613"/>
          <p14:tracePt t="130501" x="4273550" y="4035425"/>
          <p14:tracePt t="130564" x="4273550" y="4019550"/>
          <p14:tracePt t="130593" x="4273550" y="3979863"/>
          <p14:tracePt t="130610" x="4281488" y="3938588"/>
          <p14:tracePt t="130625" x="4281488" y="3803650"/>
          <p14:tracePt t="130641" x="4289425" y="3644900"/>
          <p14:tracePt t="130651" x="4305300" y="3579813"/>
          <p14:tracePt t="130671" x="4305300" y="3516313"/>
          <p14:tracePt t="130687" x="4305300" y="3492500"/>
          <p14:tracePt t="130697" x="4305300" y="3484563"/>
          <p14:tracePt t="130719" x="4313238" y="3436938"/>
          <p14:tracePt t="130750" x="4313238" y="3421063"/>
          <p14:tracePt t="130767" x="4313238" y="3413125"/>
          <p14:tracePt t="130904" x="4313238" y="3524250"/>
          <p14:tracePt t="130919" x="4321175" y="3668713"/>
          <p14:tracePt t="130937" x="4321175" y="3843338"/>
          <p14:tracePt t="130949" x="4329113" y="3948113"/>
          <p14:tracePt t="130967" x="4329113" y="3971925"/>
          <p14:tracePt t="130983" x="4329113" y="3979863"/>
          <p14:tracePt t="131046" x="4329113" y="3971925"/>
          <p14:tracePt t="131064" x="4329113" y="3914775"/>
          <p14:tracePt t="131080" x="4329113" y="3851275"/>
          <p14:tracePt t="131088" x="4337050" y="3827463"/>
          <p14:tracePt t="131104" x="4337050" y="3763963"/>
          <p14:tracePt t="131122" x="4337050" y="3732213"/>
          <p14:tracePt t="131141" x="4337050" y="3644900"/>
          <p14:tracePt t="131151" x="4337050" y="3595688"/>
          <p14:tracePt t="131169" x="4337050" y="3516313"/>
          <p14:tracePt t="131185" x="4337050" y="3476625"/>
          <p14:tracePt t="131203" x="4337050" y="3452813"/>
          <p14:tracePt t="131213" x="4337050" y="3444875"/>
          <p14:tracePt t="131231" x="4337050" y="3436938"/>
          <p14:tracePt t="131298" x="4337050" y="3468688"/>
          <p14:tracePt t="131320" x="4337050" y="3660775"/>
          <p14:tracePt t="131350" x="4329113" y="4122738"/>
          <p14:tracePt t="131360" x="4329113" y="4154488"/>
          <p14:tracePt t="131375" x="4329113" y="4178300"/>
          <p14:tracePt t="131437" x="4329113" y="4154488"/>
          <p14:tracePt t="131453" x="4329113" y="4067175"/>
          <p14:tracePt t="131463" x="4329113" y="4003675"/>
          <p14:tracePt t="131479" x="4329113" y="3811588"/>
          <p14:tracePt t="131496" x="4329113" y="3732213"/>
          <p14:tracePt t="131512" x="4337050" y="3660775"/>
          <p14:tracePt t="131529" x="4337050" y="3644900"/>
          <p14:tracePt t="131546" x="4337050" y="3636963"/>
          <p14:tracePt t="131662" x="4337050" y="3692525"/>
          <p14:tracePt t="131672" x="4337050" y="3700463"/>
          <p14:tracePt t="131683" x="4337050" y="3708400"/>
          <p14:tracePt t="131699" x="4337050" y="3732213"/>
          <p14:tracePt t="131857" x="4337050" y="3740150"/>
          <p14:tracePt t="131872" x="4352925" y="3803650"/>
          <p14:tracePt t="131873" x="4360863" y="3819525"/>
          <p14:tracePt t="131888" x="4384675" y="3956050"/>
          <p14:tracePt t="131907" x="4511675" y="4170363"/>
          <p14:tracePt t="131909" x="4576763" y="4346575"/>
          <p14:tracePt t="131917" x="4584700" y="4418013"/>
          <p14:tracePt t="131942" x="4624388" y="4576763"/>
          <p14:tracePt t="131951" x="4632325" y="4592638"/>
          <p14:tracePt t="131969" x="4640263" y="4616450"/>
          <p14:tracePt t="131987" x="4656138" y="4633913"/>
          <p14:tracePt t="131995" x="4656138" y="4641850"/>
          <p14:tracePt t="131997" x="4656138" y="4649788"/>
          <p14:tracePt t="132016" x="4656138" y="4657725"/>
          <p14:tracePt t="132033" x="4656138" y="4665663"/>
          <p14:tracePt t="132046" x="4600575" y="4665663"/>
          <p14:tracePt t="132064" x="4551363" y="4665663"/>
          <p14:tracePt t="132187" x="4543425" y="4752975"/>
          <p14:tracePt t="132204" x="4543425" y="4784725"/>
          <p14:tracePt t="132205" x="4535488" y="4784725"/>
          <p14:tracePt t="132215" x="4535488" y="4792663"/>
          <p14:tracePt t="132250" x="4527550" y="4792663"/>
          <p14:tracePt t="132281" x="4527550" y="4784725"/>
          <p14:tracePt t="132300" x="4527550" y="4768850"/>
          <p14:tracePt t="132301" x="4527550" y="4760913"/>
          <p14:tracePt t="132312" x="4527550" y="4752975"/>
          <p14:tracePt t="132330" x="4527550" y="4697413"/>
          <p14:tracePt t="132338" x="4527550" y="4673600"/>
          <p14:tracePt t="132358" x="4527550" y="4568825"/>
          <p14:tracePt t="132377" x="4527550" y="4489450"/>
          <p14:tracePt t="132386" x="4527550" y="4441825"/>
          <p14:tracePt t="132405" x="4535488" y="4394200"/>
          <p14:tracePt t="132417" x="4535488" y="4370388"/>
          <p14:tracePt t="132437" x="4535488" y="4330700"/>
          <p14:tracePt t="132448" x="4535488" y="4291013"/>
          <p14:tracePt t="132467" x="4543425" y="4265613"/>
          <p14:tracePt t="132480" x="4543425" y="4225925"/>
          <p14:tracePt t="132499" x="4543425" y="4202113"/>
          <p14:tracePt t="132517" x="4543425" y="4170363"/>
          <p14:tracePt t="132527" x="4551363" y="4162425"/>
          <p14:tracePt t="132547" x="4551363" y="4154488"/>
          <p14:tracePt t="132565" x="4551363" y="4146550"/>
          <p14:tracePt t="132588" x="4559300" y="4122738"/>
          <p14:tracePt t="132589" x="4559300" y="4106863"/>
          <p14:tracePt t="132609" x="4576763" y="4075113"/>
          <p14:tracePt t="132629" x="4616450" y="4011613"/>
          <p14:tracePt t="132638" x="4656138" y="3938588"/>
          <p14:tracePt t="132657" x="4703763" y="3835400"/>
          <p14:tracePt t="132668" x="4719638" y="3819525"/>
          <p14:tracePt t="132688" x="4799013" y="3676650"/>
          <p14:tracePt t="132699" x="4830763" y="3563938"/>
          <p14:tracePt t="132701" x="4854575" y="3508375"/>
          <p14:tracePt t="132718" x="4975225" y="3357563"/>
          <p14:tracePt t="132730" x="5014913" y="3302000"/>
          <p14:tracePt t="132749" x="5165725" y="3173413"/>
          <p14:tracePt t="132767" x="5268913" y="3109913"/>
          <p14:tracePt t="132782" x="5357813" y="3038475"/>
          <p14:tracePt t="132798" x="5516563" y="2959100"/>
          <p14:tracePt t="132813" x="5676900" y="2909888"/>
          <p14:tracePt t="132825" x="5780088" y="2838450"/>
          <p14:tracePt t="132844" x="5946775" y="2798763"/>
          <p14:tracePt t="132867" x="6194425" y="2679700"/>
          <p14:tracePt t="132888" x="6426200" y="2608263"/>
          <p14:tracePt t="132908" x="6569075" y="2566988"/>
          <p14:tracePt t="132909" x="6648450" y="2566988"/>
          <p14:tracePt t="132938" x="6751638" y="2551113"/>
          <p14:tracePt t="132954" x="6832600" y="2543175"/>
          <p14:tracePt t="132964" x="6888163" y="2535238"/>
          <p14:tracePt t="132965" x="6904038" y="2527300"/>
          <p14:tracePt t="132984" x="7023100" y="2519363"/>
          <p14:tracePt t="133000" x="7102475" y="2495550"/>
          <p14:tracePt t="133011" x="7191375" y="2487613"/>
          <p14:tracePt t="133029" x="7477125" y="2479675"/>
          <p14:tracePt t="133047" x="7700963" y="2479675"/>
          <p14:tracePt t="133065" x="7940675" y="2479675"/>
          <p14:tracePt t="133073" x="8012113" y="2479675"/>
          <p14:tracePt t="133090" x="8186738" y="2479675"/>
          <p14:tracePt t="133111" x="8339138" y="2479675"/>
          <p14:tracePt t="133279" x="8307388" y="2479675"/>
          <p14:tracePt t="133296" x="8243888" y="2479675"/>
          <p14:tracePt t="133316" x="8210550" y="2479675"/>
          <p14:tracePt t="133324" x="8139113" y="2479675"/>
          <p14:tracePt t="133343" x="8020050" y="2487613"/>
          <p14:tracePt t="133361" x="7940675" y="2503488"/>
          <p14:tracePt t="133368" x="7859713" y="2511425"/>
          <p14:tracePt t="133392" x="7629525" y="2559050"/>
          <p14:tracePt t="133409" x="7453313" y="2616200"/>
          <p14:tracePt t="133416" x="7334250" y="2640013"/>
          <p14:tracePt t="133433" x="7223125" y="2671763"/>
          <p14:tracePt t="133453" x="7023100" y="2727325"/>
          <p14:tracePt t="133467" x="6967538" y="2743200"/>
          <p14:tracePt t="133480" x="6872288" y="2814638"/>
          <p14:tracePt t="133498" x="6735763" y="2982913"/>
          <p14:tracePt t="133509" x="6513513" y="3149600"/>
          <p14:tracePt t="133527" x="6249988" y="3397250"/>
          <p14:tracePt t="133545" x="5795963" y="3811588"/>
          <p14:tracePt t="133562" x="5445125" y="4130675"/>
          <p14:tracePt t="133579" x="5292725" y="4425950"/>
          <p14:tracePt t="133596" x="5110163" y="4824413"/>
          <p14:tracePt t="133622" x="4983163" y="5095875"/>
          <p14:tracePt t="133646" x="4943475" y="5262563"/>
          <p14:tracePt t="133655" x="4878388" y="5319713"/>
          <p14:tracePt t="133667" x="4870450" y="5375275"/>
          <p14:tracePt t="133683" x="4854575" y="5391150"/>
          <p14:tracePt t="133702" x="4854575" y="5407025"/>
          <p14:tracePt t="133749" x="4854575" y="5399088"/>
          <p14:tracePt t="133779" x="4854575" y="5391150"/>
          <p14:tracePt t="133798" x="4854575" y="5359400"/>
          <p14:tracePt t="133809" x="4854575" y="5335588"/>
          <p14:tracePt t="133831" x="4862513" y="5080000"/>
          <p14:tracePt t="133857" x="4902200" y="4737100"/>
          <p14:tracePt t="133874" x="4918075" y="4481513"/>
          <p14:tracePt t="133889" x="4951413" y="4298950"/>
          <p14:tracePt t="133892" x="4951413" y="4194175"/>
          <p14:tracePt t="133919" x="4959350" y="3906838"/>
          <p14:tracePt t="133936" x="4975225" y="3756025"/>
          <p14:tracePt t="133949" x="5006975" y="3629025"/>
          <p14:tracePt t="133974" x="5030788" y="3548063"/>
          <p14:tracePt t="133982" x="5038725" y="3532188"/>
          <p14:tracePt t="133993" x="5054600" y="3484563"/>
          <p14:tracePt t="134015" x="5102225" y="3405188"/>
          <p14:tracePt t="134025" x="5110163" y="3381375"/>
          <p14:tracePt t="134045" x="5260975" y="3278188"/>
          <p14:tracePt t="134062" x="5397500" y="3181350"/>
          <p14:tracePt t="134078" x="5484813" y="3070225"/>
          <p14:tracePt t="134097" x="5643563" y="3038475"/>
          <p14:tracePt t="134104" x="5692775" y="3014663"/>
          <p14:tracePt t="134125" x="5859463" y="2951163"/>
          <p14:tracePt t="134145" x="5962650" y="2870200"/>
          <p14:tracePt t="134153" x="6034088" y="2854325"/>
          <p14:tracePt t="134170" x="6194425" y="2798763"/>
          <p14:tracePt t="134182" x="6418263" y="2751138"/>
          <p14:tracePt t="134201" x="6672263" y="2719388"/>
          <p14:tracePt t="134218" x="6896100" y="2687638"/>
          <p14:tracePt t="134230" x="7054850" y="2663825"/>
          <p14:tracePt t="134249" x="7167563" y="2640013"/>
          <p14:tracePt t="134261" x="7254875" y="2640013"/>
          <p14:tracePt t="134284" x="7350125" y="2640013"/>
          <p14:tracePt t="134285" x="7381875" y="2640013"/>
          <p14:tracePt t="134319" x="7485063" y="2640013"/>
          <p14:tracePt t="134327" x="7534275" y="2640013"/>
          <p14:tracePt t="134344" x="7613650" y="2640013"/>
          <p14:tracePt t="134361" x="7732713" y="2624138"/>
          <p14:tracePt t="134377" x="7859713" y="2624138"/>
          <p14:tracePt t="134384" x="7869238" y="2616200"/>
          <p14:tracePt t="134409" x="7877175" y="2616200"/>
          <p14:tracePt t="134526" x="7843838" y="2624138"/>
          <p14:tracePt t="134544" x="7756525" y="2647950"/>
          <p14:tracePt t="134563" x="7605713" y="2695575"/>
          <p14:tracePt t="134584" x="7110413" y="2838450"/>
          <p14:tracePt t="134594" x="6927850" y="2862263"/>
          <p14:tracePt t="134606" x="6513513" y="2919413"/>
          <p14:tracePt t="134628" x="6226175" y="3006725"/>
          <p14:tracePt t="134636" x="6026150" y="3181350"/>
          <p14:tracePt t="134661" x="5795963" y="3468688"/>
          <p14:tracePt t="134687" x="5461000" y="3987800"/>
          <p14:tracePt t="134697" x="5276850" y="4210050"/>
          <p14:tracePt t="134718" x="4991100" y="4721225"/>
          <p14:tracePt t="134729" x="4967288" y="4840288"/>
          <p14:tracePt t="134747" x="4926013" y="5016500"/>
          <p14:tracePt t="134764" x="4918075" y="5119688"/>
          <p14:tracePt t="134781" x="4918075" y="5143500"/>
          <p14:tracePt t="134906" x="4926013" y="5135563"/>
          <p14:tracePt t="134924" x="4933950" y="5111750"/>
          <p14:tracePt t="134932" x="4943475" y="5103813"/>
          <p14:tracePt t="134949" x="4967288" y="5064125"/>
          <p14:tracePt t="134966" x="4975225" y="5024438"/>
          <p14:tracePt t="134984" x="4991100" y="4959350"/>
          <p14:tracePt t="135000" x="4999038" y="4935538"/>
          <p14:tracePt t="135010" x="4999038" y="4927600"/>
          <p14:tracePt t="135027" x="4999038" y="4903788"/>
          <p14:tracePt t="135183" x="4999038" y="4895850"/>
          <p14:tracePt t="135199" x="5006975" y="4872038"/>
          <p14:tracePt t="135217" x="5014913" y="4848225"/>
          <p14:tracePt t="135235" x="5038725" y="4824413"/>
          <p14:tracePt t="135245" x="5054600" y="4776788"/>
          <p14:tracePt t="135264" x="5078413" y="4721225"/>
          <p14:tracePt t="135280" x="5094288" y="4649788"/>
          <p14:tracePt t="135297" x="5110163" y="4584700"/>
          <p14:tracePt t="135313" x="5118100" y="4552950"/>
          <p14:tracePt t="135325" x="5126038" y="4513263"/>
          <p14:tracePt t="135346" x="5126038" y="4473575"/>
          <p14:tracePt t="135354" x="5133975" y="4457700"/>
          <p14:tracePt t="135370" x="5141913" y="4441825"/>
          <p14:tracePt t="135387" x="5141913" y="4433888"/>
          <p14:tracePt t="135591" x="5149850" y="4425950"/>
          <p14:tracePt t="135608" x="5149850" y="4418013"/>
          <p14:tracePt t="135924" x="5149850" y="4425950"/>
          <p14:tracePt t="135926" x="5157788" y="4425950"/>
          <p14:tracePt t="135936" x="5157788" y="4433888"/>
          <p14:tracePt t="136813" x="5165725" y="4433888"/>
          <p14:tracePt t="137137" x="5173663" y="4418013"/>
          <p14:tracePt t="137157" x="5189538" y="4418013"/>
          <p14:tracePt t="137169" x="5189538" y="4410075"/>
          <p14:tracePt t="137194" x="5189538" y="4394200"/>
          <p14:tracePt t="137203" x="5197475" y="4394200"/>
          <p14:tracePt t="137207" x="5197475" y="4386263"/>
          <p14:tracePt t="137217" x="5205413" y="4378325"/>
          <p14:tracePt t="137229" x="5221288" y="4362450"/>
          <p14:tracePt t="137250" x="5229225" y="4346575"/>
          <p14:tracePt t="137261" x="5237163" y="4338638"/>
          <p14:tracePt t="137279" x="5237163" y="4330700"/>
          <p14:tracePt t="138170" x="5237163" y="4338638"/>
          <p14:tracePt t="138192" x="5237163" y="4370388"/>
          <p14:tracePt t="138202" x="5245100" y="4378325"/>
          <p14:tracePt t="138205" x="5245100" y="4394200"/>
          <p14:tracePt t="138217" x="5245100" y="4402138"/>
          <p14:tracePt t="138231" x="5245100" y="4425950"/>
          <p14:tracePt t="138248" x="5245100" y="4457700"/>
          <p14:tracePt t="138264" x="5245100" y="4489450"/>
          <p14:tracePt t="138275" x="5245100" y="4497388"/>
          <p14:tracePt t="138294" x="5245100" y="4529138"/>
          <p14:tracePt t="138564" x="5245100" y="4537075"/>
          <p14:tracePt t="138566" x="5245100" y="4576763"/>
          <p14:tracePt t="138578" x="5237163" y="4584700"/>
          <p14:tracePt t="138593" x="5237163" y="4600575"/>
          <p14:tracePt t="138672" x="5229225" y="4608513"/>
          <p14:tracePt t="138700" x="5229225" y="4624388"/>
          <p14:tracePt t="138702" x="5221288" y="4624388"/>
          <p14:tracePt t="138724" x="5221288" y="4633913"/>
          <p14:tracePt t="138733" x="5213350" y="4633913"/>
          <p14:tracePt t="138782" x="5205413" y="4633913"/>
          <p14:tracePt t="138793" x="5197475" y="4641850"/>
          <p14:tracePt t="138814" x="5173663" y="4665663"/>
          <p14:tracePt t="138826" x="5157788" y="4673600"/>
          <p14:tracePt t="138841" x="5149850" y="4689475"/>
          <p14:tracePt t="138865" x="5141913" y="4721225"/>
          <p14:tracePt t="138878" x="5141913" y="4737100"/>
          <p14:tracePt t="138892" x="5141913" y="4745038"/>
          <p14:tracePt t="138904" x="5133975" y="4752975"/>
          <p14:tracePt t="138930" x="5133975" y="4768850"/>
          <p14:tracePt t="138950" x="5133975" y="4776788"/>
          <p14:tracePt t="138997" x="5133975" y="4784725"/>
          <p14:tracePt t="139010" x="5133975" y="4792663"/>
          <p14:tracePt t="139026" x="5133975" y="4800600"/>
          <p14:tracePt t="139051" x="5126038" y="4824413"/>
          <p14:tracePt t="139055" x="5118100" y="4840288"/>
          <p14:tracePt t="139082" x="5022850" y="5159375"/>
          <p14:tracePt t="139095" x="4759325" y="5757863"/>
          <p14:tracePt t="139113" x="4471988" y="6364288"/>
          <p14:tracePt t="139422" x="4519613" y="6850063"/>
          <p14:tracePt t="139433" x="4519613" y="6834188"/>
          <p14:tracePt t="139451" x="4535488" y="6818313"/>
          <p14:tracePt t="139464" x="4535488" y="6794500"/>
          <p14:tracePt t="139479" x="4543425" y="6778625"/>
          <p14:tracePt t="139494" x="4551363" y="6770688"/>
          <p14:tracePt t="139690" x="4551363" y="6762750"/>
          <p14:tracePt t="139702" x="4559300" y="6754813"/>
          <p14:tracePt t="139717" x="4576763" y="6731000"/>
          <p14:tracePt t="139732" x="4584700" y="6715125"/>
          <p14:tracePt t="139738" x="4592638" y="6699250"/>
          <p14:tracePt t="139750" x="4608513" y="6657975"/>
          <p14:tracePt t="139763" x="4616450" y="6618288"/>
          <p14:tracePt t="139768" x="4632325" y="6594475"/>
          <p14:tracePt t="139782" x="4656138" y="6483350"/>
          <p14:tracePt t="139795" x="4664075" y="6451600"/>
          <p14:tracePt t="139797" x="4679950" y="6419850"/>
          <p14:tracePt t="139811" x="4695825" y="6372225"/>
          <p14:tracePt t="139826" x="4727575" y="6299200"/>
          <p14:tracePt t="139846" x="4751388" y="6235700"/>
          <p14:tracePt t="139859" x="4759325" y="6227763"/>
          <p14:tracePt t="139862" x="4767263" y="6219825"/>
          <p14:tracePt t="139874" x="4767263" y="6203950"/>
          <p14:tracePt t="139877" x="4783138" y="6196013"/>
          <p14:tracePt t="139889" x="4791075" y="6180138"/>
          <p14:tracePt t="139905" x="4806950" y="6164263"/>
          <p14:tracePt t="139917" x="4822825" y="6164263"/>
          <p14:tracePt t="139953" x="4830763" y="6156325"/>
          <p14:tracePt t="139986" x="4838700" y="6156325"/>
          <p14:tracePt t="139996" x="4838700" y="6148388"/>
          <p14:tracePt t="139999" x="4846638" y="6148388"/>
          <p14:tracePt t="140013" x="4854575" y="6148388"/>
          <p14:tracePt t="140027" x="4862513" y="6140450"/>
          <p14:tracePt t="140043" x="4870450" y="6140450"/>
          <p14:tracePt t="140064" x="4878388" y="6132513"/>
          <p14:tracePt t="140076" x="4886325" y="6132513"/>
          <p14:tracePt t="140110" x="4894263" y="6132513"/>
          <p14:tracePt t="140122" x="4902200" y="6132513"/>
          <p14:tracePt t="140138" x="4910138" y="6132513"/>
          <p14:tracePt t="140162" x="4926013" y="6140450"/>
          <p14:tracePt t="140175" x="4933950" y="6140450"/>
          <p14:tracePt t="140190" x="4943475" y="6140450"/>
          <p14:tracePt t="140423" x="4983163" y="6140450"/>
          <p14:tracePt t="140456" x="4999038" y="6132513"/>
          <p14:tracePt t="140467" x="5006975" y="6124575"/>
          <p14:tracePt t="140470" x="5006975" y="6108700"/>
          <p14:tracePt t="140483" x="5006975" y="6084888"/>
          <p14:tracePt t="140486" x="5006975" y="6053138"/>
          <p14:tracePt t="140497" x="5006975" y="6037263"/>
          <p14:tracePt t="140509" x="5006975" y="5900738"/>
          <p14:tracePt t="140535" x="5006975" y="5678488"/>
          <p14:tracePt t="140546" x="4999038" y="5662613"/>
          <p14:tracePt t="140558" x="4983163" y="5597525"/>
          <p14:tracePt t="140582" x="4975225" y="5541963"/>
          <p14:tracePt t="140595" x="4967288" y="5526088"/>
          <p14:tracePt t="140609" x="4959350" y="5470525"/>
          <p14:tracePt t="140622" x="4943475" y="5422900"/>
          <p14:tracePt t="140638" x="4943475" y="5407025"/>
          <p14:tracePt t="140659" x="4943475" y="5391150"/>
          <p14:tracePt t="140672" x="4943475" y="5375275"/>
          <p14:tracePt t="140686" x="4943475" y="5359400"/>
          <p14:tracePt t="140698" x="4943475" y="5343525"/>
          <p14:tracePt t="140702" x="4943475" y="5335588"/>
          <p14:tracePt t="140724" x="4943475" y="5310188"/>
          <p14:tracePt t="140725" x="4943475" y="5302250"/>
          <p14:tracePt t="140735" x="4951413" y="5294313"/>
          <p14:tracePt t="140747" x="4959350" y="5286375"/>
          <p14:tracePt t="140750" x="4967288" y="5278438"/>
          <p14:tracePt t="140763" x="4991100" y="5262563"/>
          <p14:tracePt t="140776" x="5030788" y="5230813"/>
          <p14:tracePt t="140802" x="5094288" y="5151438"/>
          <p14:tracePt t="140812" x="5205413" y="5095875"/>
          <p14:tracePt t="140827" x="5221288" y="5087938"/>
          <p14:tracePt t="140839" x="5310188" y="5072063"/>
          <p14:tracePt t="140856" x="5349875" y="5064125"/>
          <p14:tracePt t="140878" x="5397500" y="5064125"/>
          <p14:tracePt t="140893" x="5413375" y="5064125"/>
          <p14:tracePt t="140903" x="5421313" y="5064125"/>
          <p14:tracePt t="140927" x="5492750" y="5080000"/>
          <p14:tracePt t="140940" x="5627688" y="5103813"/>
          <p14:tracePt t="140956" x="5780088" y="5127625"/>
          <p14:tracePt t="140967" x="6122988" y="5135563"/>
          <p14:tracePt t="140980" x="6361113" y="5135563"/>
          <p14:tracePt t="140982" x="6513513" y="5135563"/>
          <p14:tracePt t="140996" x="7102475" y="5151438"/>
          <p14:tracePt t="141011" x="7302500" y="5151438"/>
          <p14:tracePt t="141025" x="7581900" y="5151438"/>
          <p14:tracePt t="141047" x="7748588" y="5143500"/>
          <p14:tracePt t="141060" x="7748588" y="5135563"/>
          <p14:tracePt t="141062" x="7756525" y="5135563"/>
          <p14:tracePt t="141186" x="7851775" y="5191125"/>
          <p14:tracePt t="141189" x="7932738" y="5214938"/>
          <p14:tracePt t="141199" x="8115300" y="5254625"/>
          <p14:tracePt t="141213" x="8474075" y="5319713"/>
          <p14:tracePt t="141231" x="8721725" y="5327650"/>
          <p14:tracePt t="141254" x="8896350" y="5327650"/>
          <p14:tracePt t="141282" x="8904288" y="5327650"/>
          <p14:tracePt t="141312" x="8904288" y="5335588"/>
          <p14:tracePt t="141323" x="8896350" y="5351463"/>
          <p14:tracePt t="141325" x="8896350" y="5359400"/>
          <p14:tracePt t="141345" x="8872538" y="5407025"/>
          <p14:tracePt t="141357" x="8848725" y="5430838"/>
          <p14:tracePt t="141371" x="8840788" y="5446713"/>
          <p14:tracePt t="141391" x="8801100" y="5510213"/>
          <p14:tracePt t="141403" x="8793163" y="5549900"/>
          <p14:tracePt t="141428" x="8650288" y="5765800"/>
          <p14:tracePt t="141429" x="8602663" y="5821363"/>
          <p14:tracePt t="141441" x="8553450" y="5892800"/>
          <p14:tracePt t="141454" x="8418513" y="6005513"/>
          <p14:tracePt t="141465" x="8402638" y="6021388"/>
          <p14:tracePt t="141492" x="8362950" y="6069013"/>
          <p14:tracePt t="141513" x="8355013" y="6069013"/>
          <p14:tracePt t="141604" x="8362950" y="6053138"/>
          <p14:tracePt t="141624" x="8370888" y="6045200"/>
          <p14:tracePt t="141643" x="8378825" y="6037263"/>
          <p14:tracePt t="141654" x="8394700" y="6021388"/>
          <p14:tracePt t="141673" x="8402638" y="6005513"/>
          <p14:tracePt t="141682" x="8410575" y="5995988"/>
          <p14:tracePt t="141685" x="8418513" y="5980113"/>
          <p14:tracePt t="141703" x="8426450" y="5964238"/>
          <p14:tracePt t="141722" x="8434388" y="5932488"/>
          <p14:tracePt t="141731" x="8434388" y="5924550"/>
          <p14:tracePt t="141755" x="8442325" y="5892800"/>
          <p14:tracePt t="141756" x="8442325" y="5884863"/>
          <p14:tracePt t="141766" x="8442325" y="5876925"/>
          <p14:tracePt t="141779" x="8442325" y="5868988"/>
          <p14:tracePt t="141798" x="8442325" y="5845175"/>
          <p14:tracePt t="141811" x="8442325" y="5837238"/>
          <p14:tracePt t="141823" x="8442325" y="5813425"/>
          <p14:tracePt t="141841" x="8442325" y="5805488"/>
          <p14:tracePt t="141855" x="8442325" y="5789613"/>
          <p14:tracePt t="142980" x="8442325" y="5781675"/>
          <p14:tracePt t="142981" x="8442325" y="5765800"/>
          <p14:tracePt t="142995" x="8442325" y="5757863"/>
          <p14:tracePt t="143015" x="8442325" y="5734050"/>
          <p14:tracePt t="143032" x="8442325" y="5718175"/>
          <p14:tracePt t="143042" x="8442325" y="5710238"/>
          <p14:tracePt t="143060" x="8442325" y="5694363"/>
          <p14:tracePt t="143077" x="8442325" y="5678488"/>
          <p14:tracePt t="143093" x="8442325" y="5670550"/>
          <p14:tracePt t="143103" x="8442325" y="5662613"/>
          <p14:tracePt t="143119" x="8442325" y="5653088"/>
          <p14:tracePt t="143139" x="8442325" y="5637213"/>
          <p14:tracePt t="143157" x="8442325" y="5629275"/>
          <p14:tracePt t="143174" x="8442325" y="5621338"/>
          <p14:tracePt t="143294" x="8418513" y="5613400"/>
          <p14:tracePt t="143311" x="8394700" y="5613400"/>
          <p14:tracePt t="143328" x="8347075" y="5613400"/>
          <p14:tracePt t="143339" x="8331200" y="5613400"/>
          <p14:tracePt t="143341" x="8323263" y="5613400"/>
          <p14:tracePt t="143357" x="8307388" y="5613400"/>
          <p14:tracePt t="143463" x="8307388" y="5605463"/>
          <p14:tracePt t="143593" x="8307388" y="5597525"/>
          <p14:tracePt t="143625" x="8307388" y="5589588"/>
          <p14:tracePt t="143634" x="8299450" y="5589588"/>
          <p14:tracePt t="143653" x="8299450" y="5581650"/>
          <p14:tracePt t="143704" x="8299450" y="5573713"/>
          <p14:tracePt t="143734" x="8299450" y="5565775"/>
          <p14:tracePt t="143751" x="8299450" y="5557838"/>
          <p14:tracePt t="143767" x="8299450" y="5541963"/>
          <p14:tracePt t="143795" x="8299450" y="5534025"/>
          <p14:tracePt t="143825" x="8299450" y="5518150"/>
          <p14:tracePt t="143858" x="8307388" y="5510213"/>
          <p14:tracePt t="143878" x="8307388" y="5502275"/>
          <p14:tracePt t="143938" x="8307388" y="5494338"/>
          <p14:tracePt t="143960" x="8315325" y="5494338"/>
          <p14:tracePt t="145438" x="8307388" y="5494338"/>
          <p14:tracePt t="145471" x="8307388" y="5510213"/>
          <p14:tracePt t="145480" x="8307388" y="5518150"/>
          <p14:tracePt t="145501" x="8307388" y="5534025"/>
          <p14:tracePt t="145511" x="8307388" y="5541963"/>
          <p14:tracePt t="145528" x="8307388" y="5557838"/>
          <p14:tracePt t="145545" x="8307388" y="5565775"/>
          <p14:tracePt t="145656" x="8299450" y="5565775"/>
          <p14:tracePt t="145671" x="8283575" y="5565775"/>
          <p14:tracePt t="145690" x="8267700" y="5565775"/>
          <p14:tracePt t="145718" x="8259763" y="5565775"/>
          <p14:tracePt t="145734" x="8243888" y="5565775"/>
          <p14:tracePt t="145751" x="8226425" y="5557838"/>
          <p14:tracePt t="145768" x="8202613" y="5557838"/>
          <p14:tracePt t="145775" x="8194675" y="5557838"/>
          <p14:tracePt t="145795" x="8162925" y="5557838"/>
          <p14:tracePt t="145807" x="8139113" y="5549900"/>
          <p14:tracePt t="145827" x="8107363" y="5549900"/>
          <p14:tracePt t="145838" x="8099425" y="5549900"/>
          <p14:tracePt t="145855" x="8099425" y="5541963"/>
          <p14:tracePt t="153748" x="8091488" y="5557838"/>
          <p14:tracePt t="155420" x="8091488" y="5541963"/>
          <p14:tracePt t="155421" x="8091488" y="5518150"/>
          <p14:tracePt t="155439" x="8099425" y="5502275"/>
          <p14:tracePt t="155448" x="8099425" y="5478463"/>
          <p14:tracePt t="155466" x="8107363" y="5462588"/>
          <p14:tracePt t="155484" x="8107363" y="5454650"/>
          <p14:tracePt t="155857" x="8107363" y="5470525"/>
          <p14:tracePt t="155874" x="8099425" y="5470525"/>
          <p14:tracePt t="155892" x="8091488" y="5478463"/>
          <p14:tracePt t="155893" x="8083550" y="5486400"/>
          <p14:tracePt t="155920" x="8075613" y="5502275"/>
          <p14:tracePt t="155936" x="8067675" y="5502275"/>
          <p14:tracePt t="155955" x="8051800" y="5510213"/>
          <p14:tracePt t="155965" x="8043863" y="5510213"/>
          <p14:tracePt t="155982" x="8027988" y="5510213"/>
          <p14:tracePt t="156455" x="8020050" y="5510213"/>
          <p14:tracePt t="157062" x="8020050" y="5502275"/>
          <p14:tracePt t="157077" x="8020050" y="5494338"/>
          <p14:tracePt t="157096" x="8020050" y="5486400"/>
          <p14:tracePt t="157182" x="8020050" y="5478463"/>
          <p14:tracePt t="157197" x="8020050" y="5470525"/>
          <p14:tracePt t="157214" x="8020050" y="5462588"/>
          <p14:tracePt t="157279" x="8020050" y="5454650"/>
          <p14:tracePt t="157291" x="8020050" y="5446713"/>
          <p14:tracePt t="157312" x="8027988" y="5430838"/>
          <p14:tracePt t="157328" x="8027988" y="5422900"/>
          <p14:tracePt t="157495" x="8027988" y="5438775"/>
          <p14:tracePt t="157510" x="8020050" y="5446713"/>
          <p14:tracePt t="157534" x="7996238" y="5478463"/>
          <p14:tracePt t="157544" x="7988300" y="5478463"/>
          <p14:tracePt t="157561" x="7988300" y="5486400"/>
          <p14:tracePt t="157607" x="7972425" y="5502275"/>
          <p14:tracePt t="157625" x="7940675" y="5534025"/>
          <p14:tracePt t="157642" x="7764463" y="5726113"/>
          <p14:tracePt t="157650" x="7685088" y="5789613"/>
          <p14:tracePt t="157668" x="7445375" y="6076950"/>
          <p14:tracePt t="157689" x="7191375" y="6203950"/>
          <p14:tracePt t="157697" x="7191375" y="6211888"/>
          <p14:tracePt t="157872" x="7207250" y="6203950"/>
          <p14:tracePt t="157905" x="7215188" y="6203950"/>
          <p14:tracePt t="157928" x="7223125" y="6196013"/>
          <p14:tracePt t="157949" x="7239000" y="6196013"/>
          <p14:tracePt t="157968" x="7246938" y="6180138"/>
          <p14:tracePt t="157980" x="7254875" y="6172200"/>
          <p14:tracePt t="157982" x="7262813" y="6164263"/>
          <p14:tracePt t="158000" x="7278688" y="6148388"/>
          <p14:tracePt t="158009" x="7286625" y="6132513"/>
          <p14:tracePt t="158028" x="7294563" y="6108700"/>
          <p14:tracePt t="158044" x="7310438" y="6092825"/>
          <p14:tracePt t="158045" x="7310438" y="6084888"/>
          <p14:tracePt t="158062" x="7318375" y="6069013"/>
          <p14:tracePt t="158080" x="7326313" y="6061075"/>
          <p14:tracePt t="158090" x="7326313" y="6053138"/>
          <p14:tracePt t="158109" x="7342188" y="6045200"/>
          <p14:tracePt t="158127" x="7342188" y="6037263"/>
          <p14:tracePt t="158151" x="7342188" y="6021388"/>
          <p14:tracePt t="158169" x="7350125" y="6013450"/>
          <p14:tracePt t="158187" x="7358063" y="6013450"/>
          <p14:tracePt t="158200" x="7358063" y="5995988"/>
          <p14:tracePt t="158220" x="7358063" y="5988050"/>
          <p14:tracePt t="158237" x="7366000" y="5980113"/>
          <p14:tracePt t="158246" x="7373938" y="5980113"/>
          <p14:tracePt t="158263" x="7373938" y="5972175"/>
          <p14:tracePt t="158310" x="7334250" y="5964238"/>
          <p14:tracePt t="158326" x="7326313" y="5948363"/>
          <p14:tracePt t="158545" x="7318375" y="5948363"/>
          <p14:tracePt t="158560" x="7318375" y="5956300"/>
          <p14:tracePt t="158578" x="7294563" y="5972175"/>
          <p14:tracePt t="158654" x="7286625" y="5964238"/>
          <p14:tracePt t="158674" x="7278688" y="5964238"/>
          <p14:tracePt t="158682" x="7270750" y="5948363"/>
          <p14:tracePt t="158700" x="7246938" y="5924550"/>
          <p14:tracePt t="158701" x="7231063" y="5916613"/>
          <p14:tracePt t="158718" x="7215188" y="5884863"/>
          <p14:tracePt t="158736" x="7191375" y="5861050"/>
          <p14:tracePt t="158762" x="7183438" y="5845175"/>
          <p14:tracePt t="158778" x="7167563" y="5821363"/>
          <p14:tracePt t="158795" x="7151688" y="5805488"/>
          <p14:tracePt t="158806" x="7151688" y="5797550"/>
          <p14:tracePt t="158824" x="7143750" y="5789613"/>
          <p14:tracePt t="158843" x="7143750" y="5773738"/>
          <p14:tracePt t="158859" x="7143750" y="5765800"/>
          <p14:tracePt t="158877" x="7143750" y="5734050"/>
          <p14:tracePt t="158907" x="7143750" y="5710238"/>
          <p14:tracePt t="158908" x="7143750" y="5686425"/>
          <p14:tracePt t="158932" x="7143750" y="5662613"/>
          <p14:tracePt t="158950" x="7143750" y="5637213"/>
          <p14:tracePt t="158963" x="7143750" y="5629275"/>
          <p14:tracePt t="158984" x="7143750" y="5597525"/>
          <p14:tracePt t="158999" x="7143750" y="5589588"/>
          <p14:tracePt t="159001" x="7135813" y="5589588"/>
          <p14:tracePt t="159010" x="7126288" y="5581650"/>
          <p14:tracePt t="159027" x="7118350" y="5557838"/>
          <p14:tracePt t="159043" x="7102475" y="5541963"/>
          <p14:tracePt t="159061" x="7094538" y="5526088"/>
          <p14:tracePt t="159090" x="7078663" y="5526088"/>
          <p14:tracePt t="159114" x="7054850" y="5526088"/>
          <p14:tracePt t="159123" x="7031038" y="5526088"/>
          <p14:tracePt t="159140" x="6999288" y="5526088"/>
          <p14:tracePt t="159141" x="6951663" y="5526088"/>
          <p14:tracePt t="159158" x="6919913" y="5526088"/>
          <p14:tracePt t="159167" x="6911975" y="5526088"/>
          <p14:tracePt t="159219" x="6911975" y="5534025"/>
          <p14:tracePt t="159236" x="6919913" y="5549900"/>
          <p14:tracePt t="159244" x="6975475" y="5565775"/>
          <p14:tracePt t="159264" x="7135813" y="5573713"/>
          <p14:tracePt t="159265" x="7143750" y="5573713"/>
          <p14:tracePt t="159528" x="7143750" y="5581650"/>
          <p14:tracePt t="159529" x="7118350" y="5581650"/>
          <p14:tracePt t="159547" x="7110413" y="5581650"/>
          <p14:tracePt t="159594" x="7102475" y="5581650"/>
          <p14:tracePt t="159627" x="7102475" y="5573713"/>
          <p14:tracePt t="159634" x="7094538" y="5573713"/>
          <p14:tracePt t="159735" x="7086600" y="5573713"/>
          <p14:tracePt t="159794" x="7078663" y="5573713"/>
          <p14:tracePt t="159810" x="7078663" y="5565775"/>
          <p14:tracePt t="159906" x="7078663" y="5557838"/>
          <p14:tracePt t="159923" x="7078663" y="5549900"/>
          <p14:tracePt t="159954" x="7078663" y="5541963"/>
          <p14:tracePt t="160009" x="7078663" y="5526088"/>
          <p14:tracePt t="160030" x="7086600" y="5478463"/>
          <p14:tracePt t="160042" x="7086600" y="5462588"/>
          <p14:tracePt t="160060" x="7094538" y="5454650"/>
          <p14:tracePt t="160076" x="7094538" y="5430838"/>
          <p14:tracePt t="160098" x="7094538" y="5414963"/>
          <p14:tracePt t="160109" x="7094538" y="5407025"/>
          <p14:tracePt t="160126" x="7094538" y="5391150"/>
          <p14:tracePt t="160136" x="7094538" y="5383213"/>
          <p14:tracePt t="160162" x="7094538" y="5367338"/>
          <p14:tracePt t="160186" x="7094538" y="5359400"/>
          <p14:tracePt t="160215" x="7086600" y="5351463"/>
          <p14:tracePt t="160217" x="7086600" y="5343525"/>
          <p14:tracePt t="160232" x="7078663" y="5327650"/>
          <p14:tracePt t="160249" x="7054850" y="5302250"/>
          <p14:tracePt t="160266" x="7038975" y="5286375"/>
          <p14:tracePt t="160275" x="7038975" y="5278438"/>
          <p14:tracePt t="160292" x="7031038" y="5270500"/>
          <p14:tracePt t="160557" x="7031038" y="5262563"/>
          <p14:tracePt t="160686" x="7031038" y="5254625"/>
          <p14:tracePt t="160703" x="7031038" y="5238750"/>
          <p14:tracePt t="160721" x="7023100" y="5230813"/>
          <p14:tracePt t="160731" x="7023100" y="5222875"/>
          <p14:tracePt t="160807" x="7023100" y="5214938"/>
          <p14:tracePt t="160827" x="7023100" y="5199063"/>
          <p14:tracePt t="161689" x="7023100" y="5183188"/>
          <p14:tracePt t="161756" x="7023100" y="5175250"/>
          <p14:tracePt t="161778" x="7023100" y="5167313"/>
          <p14:tracePt t="161808" x="7031038" y="5167313"/>
          <p14:tracePt t="162997" x="7038975" y="5167313"/>
          <p14:tracePt t="163012" x="7046913" y="5167313"/>
          <p14:tracePt t="163031" x="7062788" y="5167313"/>
          <p14:tracePt t="163042" x="7070725" y="5167313"/>
          <p14:tracePt t="163172" x="7062788" y="5167313"/>
          <p14:tracePt t="163190" x="7062788" y="5183188"/>
          <p14:tracePt t="163197" x="7054850" y="5183188"/>
          <p14:tracePt t="163639" x="7046913" y="5183188"/>
          <p14:tracePt t="163660" x="7046913" y="5191125"/>
          <p14:tracePt t="163661" x="7046913" y="5199063"/>
          <p14:tracePt t="163671" x="7038975" y="5199063"/>
          <p14:tracePt t="163692" x="7023100" y="5207000"/>
          <p14:tracePt t="163921" x="7023100" y="5214938"/>
          <p14:tracePt t="164341" x="7023100" y="5207000"/>
          <p14:tracePt t="164358" x="7023100" y="5199063"/>
          <p14:tracePt t="164500" x="7023100" y="5191125"/>
          <p14:tracePt t="165341" x="7031038" y="5175250"/>
          <p14:tracePt t="165357" x="7038975" y="5167313"/>
          <p14:tracePt t="165468" x="7046913" y="5159375"/>
          <p14:tracePt t="165969" x="7046913" y="5151438"/>
          <p14:tracePt t="165988" x="7054850" y="5151438"/>
          <p14:tracePt t="166043" x="7054850" y="5143500"/>
          <p14:tracePt t="166060" x="7062788" y="5143500"/>
          <p14:tracePt t="166072" x="7070725" y="5135563"/>
          <p14:tracePt t="166092" x="7078663" y="5135563"/>
          <p14:tracePt t="166111" x="7086600" y="5135563"/>
          <p14:tracePt t="166122" x="7102475" y="5127625"/>
          <p14:tracePt t="166139" x="7110413" y="5119688"/>
          <p14:tracePt t="166155" x="7135813" y="5111750"/>
          <p14:tracePt t="166167" x="7143750" y="5095875"/>
          <p14:tracePt t="166192" x="7183438" y="5087938"/>
          <p14:tracePt t="166220" x="7191375" y="5080000"/>
          <p14:tracePt t="166421" x="7231063" y="5095875"/>
          <p14:tracePt t="166438" x="7254875" y="5103813"/>
          <p14:tracePt t="166450" x="7302500" y="5127625"/>
          <p14:tracePt t="166470" x="7397750" y="5143500"/>
          <p14:tracePt t="166481" x="7510463" y="5167313"/>
          <p14:tracePt t="166503" x="7542213" y="5175250"/>
          <p14:tracePt t="166510" x="7550150" y="5175250"/>
          <p14:tracePt t="166860" x="7550150" y="5183188"/>
          <p14:tracePt t="166870" x="7558088" y="5183188"/>
          <p14:tracePt t="166891" x="7566025" y="5183188"/>
          <p14:tracePt t="166955" x="7573963" y="5183188"/>
          <p14:tracePt t="167017" x="7573963" y="5191125"/>
          <p14:tracePt t="167089" x="7597775" y="5191125"/>
          <p14:tracePt t="167117" x="7645400" y="5199063"/>
          <p14:tracePt t="167138" x="7804150" y="5222875"/>
          <p14:tracePt t="167155" x="7916863" y="5254625"/>
          <p14:tracePt t="167167" x="7988300" y="5262563"/>
          <p14:tracePt t="167169" x="8012113" y="5262563"/>
          <p14:tracePt t="167188" x="8067675" y="5270500"/>
          <p14:tracePt t="167198" x="8075613" y="5270500"/>
          <p14:tracePt t="167218" x="8083550" y="5270500"/>
          <p14:tracePt t="167483" x="8083550" y="5278438"/>
          <p14:tracePt t="172153" x="8091488" y="5270500"/>
          <p14:tracePt t="172168" x="8091488" y="5262563"/>
          <p14:tracePt t="172202" x="8091488" y="5254625"/>
          <p14:tracePt t="182326" x="8083550" y="5270500"/>
          <p14:tracePt t="182345" x="8067675" y="5270500"/>
          <p14:tracePt t="182354" x="8059738" y="5278438"/>
          <p14:tracePt t="182372" x="8059738" y="5286375"/>
          <p14:tracePt t="182389" x="8043863" y="5286375"/>
          <p14:tracePt t="182406" x="8035925" y="5294313"/>
          <p14:tracePt t="182438" x="8035925" y="5302250"/>
          <p14:tracePt t="182456" x="8027988" y="5302250"/>
          <p14:tracePt t="182489" x="8004175" y="5302250"/>
          <p14:tracePt t="182514" x="7940675" y="5302250"/>
          <p14:tracePt t="182530" x="7835900" y="5302250"/>
          <p14:tracePt t="182541" x="7724775" y="5302250"/>
          <p14:tracePt t="182562" x="7469188" y="5278438"/>
          <p14:tracePt t="182573" x="7405688" y="5262563"/>
          <p14:tracePt t="182591" x="7278688" y="5254625"/>
          <p14:tracePt t="182609" x="7023100" y="5246688"/>
          <p14:tracePt t="182626" x="6816725" y="5214938"/>
          <p14:tracePt t="182637" x="6735763" y="5214938"/>
          <p14:tracePt t="182655" x="6481763" y="5199063"/>
          <p14:tracePt t="182675" x="6043613" y="5175250"/>
          <p14:tracePt t="182682" x="5875338" y="5159375"/>
          <p14:tracePt t="182703" x="5619750" y="5127625"/>
          <p14:tracePt t="182722" x="5260975" y="5072063"/>
          <p14:tracePt t="182729" x="5173663" y="5064125"/>
          <p14:tracePt t="182747" x="5126038" y="5048250"/>
          <p14:tracePt t="182765" x="5086350" y="5040313"/>
          <p14:tracePt t="182768" x="5078413" y="5040313"/>
          <p14:tracePt t="182793" x="5070475" y="5040313"/>
          <p14:tracePt t="183213" x="5078413" y="5032375"/>
          <p14:tracePt t="183237" x="5086350" y="5016500"/>
          <p14:tracePt t="183244" x="5094288" y="5008563"/>
          <p14:tracePt t="183261" x="5102225" y="5008563"/>
          <p14:tracePt t="183284" x="5118100" y="5000625"/>
          <p14:tracePt t="183309" x="5133975" y="4992688"/>
          <p14:tracePt t="183326" x="5157788" y="4984750"/>
          <p14:tracePt t="183343" x="5173663" y="4976813"/>
          <p14:tracePt t="183354" x="5221288" y="4959350"/>
          <p14:tracePt t="183372" x="5300663" y="4935538"/>
          <p14:tracePt t="183389" x="5341938" y="4919663"/>
          <p14:tracePt t="183406" x="5413375" y="4903788"/>
          <p14:tracePt t="183428" x="5468938" y="4887913"/>
          <p14:tracePt t="183443" x="5500688" y="4872038"/>
          <p14:tracePt t="183454" x="5524500" y="4864100"/>
          <p14:tracePt t="183473" x="5611813" y="4824413"/>
          <p14:tracePt t="183483" x="5619750" y="4816475"/>
          <p14:tracePt t="183500" x="5667375" y="4800600"/>
          <p14:tracePt t="183516" x="5692775" y="4792663"/>
          <p14:tracePt t="183526" x="5700713" y="4792663"/>
          <p14:tracePt t="183544" x="5708650" y="4784725"/>
          <p14:tracePt t="183562" x="5724525" y="4784725"/>
          <p14:tracePt t="183573" x="5732463" y="4776788"/>
          <p14:tracePt t="183589" x="5732463" y="4768850"/>
          <p14:tracePt t="183606" x="5740400" y="4760913"/>
          <p14:tracePt t="183627" x="5764213" y="4745038"/>
          <p14:tracePt t="183656" x="5780088" y="4737100"/>
          <p14:tracePt t="183686" x="5795963" y="4737100"/>
          <p14:tracePt t="183703" x="5811838" y="4729163"/>
          <p14:tracePt t="183720" x="5835650" y="4721225"/>
          <p14:tracePt t="183747" x="5851525" y="4721225"/>
          <p14:tracePt t="183763" x="5859463" y="4721225"/>
          <p14:tracePt t="183780" x="5867400" y="4713288"/>
          <p14:tracePt t="183798" x="5883275" y="4713288"/>
          <p14:tracePt t="183806" x="5899150" y="4705350"/>
          <p14:tracePt t="183823" x="5915025" y="4697413"/>
          <p14:tracePt t="183840" x="5930900" y="4697413"/>
          <p14:tracePt t="183841" x="5938838" y="4697413"/>
          <p14:tracePt t="183857" x="5946775" y="4697413"/>
          <p14:tracePt t="183903" x="5962650" y="4697413"/>
          <p14:tracePt t="183919" x="5978525" y="4697413"/>
          <p14:tracePt t="183940" x="6010275" y="4681538"/>
          <p14:tracePt t="183951" x="6018213" y="4681538"/>
          <p14:tracePt t="183967" x="6051550" y="4681538"/>
          <p14:tracePt t="183983" x="6067425" y="4673600"/>
          <p14:tracePt t="183986" x="6075363" y="4673600"/>
          <p14:tracePt t="184003" x="6083300" y="4673600"/>
          <p14:tracePt t="184010" x="6091238" y="4673600"/>
          <p14:tracePt t="184027" x="6107113" y="4673600"/>
          <p14:tracePt t="184043" x="6115050" y="4665663"/>
          <p14:tracePt t="184060" x="6130925" y="4657725"/>
          <p14:tracePt t="184079" x="6146800" y="4649788"/>
          <p14:tracePt t="184089" x="6162675" y="4641850"/>
          <p14:tracePt t="184106" x="6178550" y="4624388"/>
          <p14:tracePt t="184122" x="6202363" y="4608513"/>
          <p14:tracePt t="184139" x="6218238" y="4592638"/>
          <p14:tracePt t="184157" x="6234113" y="4584700"/>
          <p14:tracePt t="184281" x="6242050" y="4608513"/>
          <p14:tracePt t="184291" x="6242050" y="4657725"/>
          <p14:tracePt t="184309" x="6242050" y="4792663"/>
          <p14:tracePt t="184325" x="6242050" y="4879975"/>
          <p14:tracePt t="184342" x="6242050" y="4951413"/>
          <p14:tracePt t="184359" x="6242050" y="4967288"/>
          <p14:tracePt t="184465" x="6249988" y="4967288"/>
          <p14:tracePt t="184489" x="6273800" y="4911725"/>
          <p14:tracePt t="184511" x="6289675" y="4903788"/>
          <p14:tracePt t="184530" x="6297613" y="4879975"/>
          <p14:tracePt t="184549" x="6305550" y="4856163"/>
          <p14:tracePt t="184558" x="6305550" y="4848225"/>
          <p14:tracePt t="184576" x="6329363" y="4784725"/>
          <p14:tracePt t="184577" x="6329363" y="4768850"/>
          <p14:tracePt t="184593" x="6345238" y="4713288"/>
          <p14:tracePt t="184604" x="6353175" y="4705350"/>
          <p14:tracePt t="184622" x="6376988" y="4665663"/>
          <p14:tracePt t="184639" x="6392863" y="4633913"/>
          <p14:tracePt t="184656" x="6392863" y="4616450"/>
          <p14:tracePt t="184794" x="6402388" y="4616450"/>
          <p14:tracePt t="184860" x="6410325" y="4616450"/>
          <p14:tracePt t="184887" x="6410325" y="4624388"/>
          <p14:tracePt t="184907" x="6410325" y="4649788"/>
          <p14:tracePt t="184917" x="6434138" y="4689475"/>
          <p14:tracePt t="184936" x="6648450" y="4943475"/>
          <p14:tracePt t="184954" x="6840538" y="5080000"/>
          <p14:tracePt t="184978" x="6959600" y="5095875"/>
          <p14:tracePt t="185214" x="6967538" y="5111750"/>
          <p14:tracePt t="185230" x="6975475" y="5135563"/>
          <p14:tracePt t="185233" x="6975475" y="5143500"/>
          <p14:tracePt t="185250" x="6999288" y="5159375"/>
          <p14:tracePt t="185268" x="7015163" y="5159375"/>
          <p14:tracePt t="185388" x="7015163" y="5151438"/>
          <p14:tracePt t="185467" x="7015163" y="5143500"/>
          <p14:tracePt t="185485" x="7007225" y="5135563"/>
          <p14:tracePt t="185505" x="7007225" y="5127625"/>
          <p14:tracePt t="185528" x="7007225" y="5119688"/>
          <p14:tracePt t="185547" x="6999288" y="5111750"/>
          <p14:tracePt t="185576" x="6999288" y="5095875"/>
          <p14:tracePt t="185577" x="6999288" y="5087938"/>
          <p14:tracePt t="185595" x="6999288" y="5072063"/>
          <p14:tracePt t="185604" x="6999288" y="5064125"/>
          <p14:tracePt t="185622" x="6999288" y="5048250"/>
          <p14:tracePt t="185638" x="7007225" y="5040313"/>
          <p14:tracePt t="185659" x="7015163" y="5008563"/>
          <p14:tracePt t="185672" x="7015163" y="5000625"/>
          <p14:tracePt t="185673" x="7015163" y="4992688"/>
          <p14:tracePt t="185683" x="7015163" y="4984750"/>
          <p14:tracePt t="185703" x="7015163" y="4976813"/>
          <p14:tracePt t="185720" x="7015163" y="4959350"/>
          <p14:tracePt t="185739" x="7023100" y="4943475"/>
          <p14:tracePt t="185747" x="7023100" y="4935538"/>
          <p14:tracePt t="185771" x="7023100" y="4911725"/>
          <p14:tracePt t="185782" x="7023100" y="4903788"/>
          <p14:tracePt t="185808" x="7023100" y="4895850"/>
          <p14:tracePt t="185824" x="7023100" y="4879975"/>
          <p14:tracePt t="185857" x="7023100" y="4872038"/>
          <p14:tracePt t="185918" x="7015163" y="4856163"/>
          <p14:tracePt t="185935" x="7007225" y="4848225"/>
          <p14:tracePt t="185955" x="6999288" y="4832350"/>
          <p14:tracePt t="185966" x="6991350" y="4824413"/>
          <p14:tracePt t="185984" x="6983413" y="4824413"/>
          <p14:tracePt t="186019" x="6967538" y="4808538"/>
          <p14:tracePt t="186026" x="6959600" y="4792663"/>
          <p14:tracePt t="186041" x="6919913" y="4776788"/>
          <p14:tracePt t="186058" x="6888163" y="4760913"/>
          <p14:tracePt t="186075" x="6872288" y="4752975"/>
          <p14:tracePt t="186091" x="6856413" y="4752975"/>
          <p14:tracePt t="186109" x="6848475" y="4752975"/>
          <p14:tracePt t="186140" x="6840538" y="4752975"/>
          <p14:tracePt t="186159" x="6832600" y="4752975"/>
          <p14:tracePt t="186162" x="6824663" y="4745038"/>
          <p14:tracePt t="186172" x="6808788" y="4737100"/>
          <p14:tracePt t="186189" x="6751638" y="4737100"/>
          <p14:tracePt t="186201" x="6640513" y="4737100"/>
          <p14:tracePt t="186218" x="6584950" y="4729163"/>
          <p14:tracePt t="186235" x="6521450" y="4729163"/>
          <p14:tracePt t="186251" x="6489700" y="4729163"/>
          <p14:tracePt t="186268" x="6481763" y="4729163"/>
          <p14:tracePt t="186274" x="6473825" y="4729163"/>
          <p14:tracePt t="186999" x="6473825" y="4768850"/>
          <p14:tracePt t="187021" x="6465888" y="4768850"/>
          <p14:tracePt t="187035" x="6442075" y="4768850"/>
          <p14:tracePt t="187050" x="6434138" y="4768850"/>
          <p14:tracePt t="187168" x="6426200" y="4768850"/>
          <p14:tracePt t="187188" x="6410325" y="4760913"/>
          <p14:tracePt t="187199" x="6402388" y="4752975"/>
          <p14:tracePt t="187217" x="6376988" y="4729163"/>
          <p14:tracePt t="187235" x="6361113" y="4721225"/>
          <p14:tracePt t="187252" x="6337300" y="4713288"/>
          <p14:tracePt t="187259" x="6321425" y="4713288"/>
          <p14:tracePt t="187277" x="6305550" y="4705350"/>
          <p14:tracePt t="187295" x="6281738" y="4705350"/>
          <p14:tracePt t="187297" x="6273800" y="4705350"/>
          <p14:tracePt t="187314" x="6265863" y="4705350"/>
          <p14:tracePt t="187335" x="6249988" y="4713288"/>
          <p14:tracePt t="187342" x="6242050" y="4713288"/>
          <p14:tracePt t="187353" x="6234113" y="4713288"/>
          <p14:tracePt t="187388" x="6226175" y="4713288"/>
          <p14:tracePt t="187533" x="6226175" y="4705350"/>
          <p14:tracePt t="187565" x="6226175" y="4697413"/>
          <p14:tracePt t="187573" x="6218238" y="4697413"/>
          <p14:tracePt t="187590" x="6210300" y="4681538"/>
          <p14:tracePt t="187607" x="6202363" y="4673600"/>
          <p14:tracePt t="187625" x="6170613" y="4665663"/>
          <p14:tracePt t="187639" x="6162675" y="4657725"/>
          <p14:tracePt t="187642" x="6154738" y="4657725"/>
          <p14:tracePt t="187668" x="6146800" y="4649788"/>
          <p14:tracePt t="187685" x="6146800" y="4641850"/>
          <p14:tracePt t="187703" x="6146800" y="4624388"/>
          <p14:tracePt t="187720" x="6146800" y="4600575"/>
          <p14:tracePt t="187746" x="6154738" y="4576763"/>
          <p14:tracePt t="187768" x="6162675" y="4568825"/>
          <p14:tracePt t="187792" x="6162675" y="4560888"/>
          <p14:tracePt t="187810" x="6170613" y="4552950"/>
          <p14:tracePt t="187834" x="6178550" y="4545013"/>
          <p14:tracePt t="187922" x="6218238" y="4545013"/>
          <p14:tracePt t="187931" x="6242050" y="4529138"/>
          <p14:tracePt t="187950" x="6281738" y="4521200"/>
          <p14:tracePt t="187967" x="6361113" y="4505325"/>
          <p14:tracePt t="187985" x="6792913" y="4457700"/>
          <p14:tracePt t="188002" x="7191375" y="4410075"/>
          <p14:tracePt t="188010" x="7326313" y="4370388"/>
          <p14:tracePt t="188029" x="7526338" y="4330700"/>
          <p14:tracePt t="188047" x="7637463" y="4306888"/>
          <p14:tracePt t="188048" x="7685088" y="4306888"/>
          <p14:tracePt t="188067" x="7700963" y="4291013"/>
          <p14:tracePt t="188074" x="7708900" y="4281488"/>
          <p14:tracePt t="188170" x="7708900" y="4291013"/>
          <p14:tracePt t="188186" x="7708900" y="4314825"/>
          <p14:tracePt t="188203" x="7708900" y="4354513"/>
          <p14:tracePt t="188222" x="7708900" y="4394200"/>
          <p14:tracePt t="188234" x="7708900" y="4418013"/>
          <p14:tracePt t="188249" x="7708900" y="4433888"/>
          <p14:tracePt t="188267" x="7708900" y="4465638"/>
          <p14:tracePt t="188275" x="7708900" y="4473575"/>
          <p14:tracePt t="188291" x="7685088" y="4497388"/>
          <p14:tracePt t="188311" x="7669213" y="4521200"/>
          <p14:tracePt t="188313" x="7661275" y="4529138"/>
          <p14:tracePt t="188323" x="7653338" y="4537075"/>
          <p14:tracePt t="188339" x="7637463" y="4545013"/>
          <p14:tracePt t="188482" x="7629525" y="4560888"/>
          <p14:tracePt t="188499" x="7613650" y="4576763"/>
          <p14:tracePt t="188518" x="7613650" y="4592638"/>
          <p14:tracePt t="188525" x="7613650" y="4600575"/>
          <p14:tracePt t="188543" x="7597775" y="4649788"/>
          <p14:tracePt t="188547" x="7589838" y="4689475"/>
          <p14:tracePt t="188566" x="7566025" y="4840288"/>
          <p14:tracePt t="188573" x="7550150" y="4879975"/>
          <p14:tracePt t="188590" x="7526338" y="5072063"/>
          <p14:tracePt t="188607" x="7510463" y="5167313"/>
          <p14:tracePt t="188608" x="7510463" y="5175250"/>
          <p14:tracePt t="188618" x="7510463" y="5183188"/>
          <p14:tracePt t="188685" x="7510463" y="5175250"/>
          <p14:tracePt t="188701" x="7510463" y="5167313"/>
          <p14:tracePt t="188720" x="7510463" y="5159375"/>
          <p14:tracePt t="188731" x="7510463" y="5143500"/>
          <p14:tracePt t="188753" x="7510463" y="5135563"/>
          <p14:tracePt t="188810" x="7510463" y="5127625"/>
          <p14:tracePt t="188826" x="7510463" y="5119688"/>
          <p14:tracePt t="188843" x="7510463" y="5111750"/>
          <p14:tracePt t="188862" x="7510463" y="5095875"/>
          <p14:tracePt t="188888" x="7510463" y="5080000"/>
          <p14:tracePt t="188905" x="7510463" y="5056188"/>
          <p14:tracePt t="188916" x="7518400" y="5056188"/>
          <p14:tracePt t="188940" x="7526338" y="5016500"/>
          <p14:tracePt t="188955" x="7542213" y="4992688"/>
          <p14:tracePt t="188971" x="7566025" y="4927600"/>
          <p14:tracePt t="188983" x="7581900" y="4903788"/>
          <p14:tracePt t="189000" x="7605713" y="4864100"/>
          <p14:tracePt t="189001" x="7613650" y="4848225"/>
          <p14:tracePt t="189028" x="7645400" y="4737100"/>
          <p14:tracePt t="189051" x="7661275" y="4689475"/>
          <p14:tracePt t="189075" x="7669213" y="4681538"/>
          <p14:tracePt t="189138" x="7677150" y="4665663"/>
          <p14:tracePt t="189156" x="7677150" y="4657725"/>
          <p14:tracePt t="189182" x="7677150" y="4649788"/>
          <p14:tracePt t="189200" x="7685088" y="4649788"/>
          <p14:tracePt t="189218" x="7685088" y="4641850"/>
          <p14:tracePt t="189234" x="7685088" y="4633913"/>
          <p14:tracePt t="189252" x="7693025" y="4624388"/>
          <p14:tracePt t="189282" x="7693025" y="4616450"/>
          <p14:tracePt t="189299" x="7693025" y="4608513"/>
          <p14:tracePt t="189328" x="7693025" y="4600575"/>
          <p14:tracePt t="189356" x="7700963" y="4600575"/>
          <p14:tracePt t="189526" x="7693025" y="4600575"/>
          <p14:tracePt t="189549" x="7693025" y="4608513"/>
          <p14:tracePt t="193547" x="7693025" y="4616450"/>
          <p14:tracePt t="193565" x="7700963" y="4633913"/>
          <p14:tracePt t="193572" x="7700963" y="4641850"/>
          <p14:tracePt t="193596" x="7708900" y="4657725"/>
          <p14:tracePt t="193623" x="7716838" y="4681538"/>
          <p14:tracePt t="193635" x="7724775" y="4689475"/>
          <p14:tracePt t="193654" x="7732713" y="4697413"/>
          <p14:tracePt t="193677" x="7748588" y="4713288"/>
          <p14:tracePt t="193965" x="7756525" y="4713288"/>
          <p14:tracePt t="193982" x="7764463" y="4705350"/>
          <p14:tracePt t="196139" x="7764463" y="4697413"/>
          <p14:tracePt t="198610" x="7764463" y="4689475"/>
          <p14:tracePt t="198672" x="7764463" y="4673600"/>
          <p14:tracePt t="199219" x="7772400" y="4665663"/>
          <p14:tracePt t="199235" x="7780338" y="4665663"/>
          <p14:tracePt t="199261" x="7788275" y="4673600"/>
          <p14:tracePt t="199278" x="7788275" y="4681538"/>
          <p14:tracePt t="199295" x="7788275" y="4697413"/>
          <p14:tracePt t="199308" x="7788275" y="4705350"/>
          <p14:tracePt t="199332" x="7788275" y="4729163"/>
          <p14:tracePt t="199342" x="7788275" y="4737100"/>
          <p14:tracePt t="199360" x="7788275" y="4745038"/>
          <p14:tracePt t="199361" x="7788275" y="4760913"/>
          <p14:tracePt t="199371" x="7780338" y="4760913"/>
          <p14:tracePt t="199397" x="7772400" y="4768850"/>
          <p14:tracePt t="199407" x="7764463" y="4776788"/>
          <p14:tracePt t="199437" x="7764463" y="4784725"/>
          <p14:tracePt t="199457" x="7756525" y="4792663"/>
          <p14:tracePt t="199480" x="7732713" y="4816475"/>
          <p14:tracePt t="199481" x="7724775" y="4824413"/>
          <p14:tracePt t="199496" x="7716838" y="4840288"/>
          <p14:tracePt t="199497" x="7669213" y="4872038"/>
          <p14:tracePt t="199515" x="7637463" y="4943475"/>
          <p14:tracePt t="199525" x="7613650" y="5008563"/>
          <p14:tracePt t="199544" x="7558088" y="5087938"/>
          <p14:tracePt t="199560" x="7502525" y="5135563"/>
          <p14:tracePt t="199578" x="7485063" y="5151438"/>
          <p14:tracePt t="199595" x="7477125" y="5167313"/>
          <p14:tracePt t="199672" x="7477125" y="5175250"/>
          <p14:tracePt t="199697" x="7485063" y="5175250"/>
          <p14:tracePt t="199714" x="7502525" y="5175250"/>
          <p14:tracePt t="199732" x="7502525" y="5159375"/>
          <p14:tracePt t="199750" x="7510463" y="5151438"/>
          <p14:tracePt t="199759" x="7518400" y="5135563"/>
          <p14:tracePt t="199776" x="7526338" y="5103813"/>
          <p14:tracePt t="199794" x="7534275" y="5080000"/>
          <p14:tracePt t="199811" x="7542213" y="5056188"/>
          <p14:tracePt t="199829" x="7542213" y="5040313"/>
          <p14:tracePt t="199838" x="7542213" y="5032375"/>
          <p14:tracePt t="199857" x="7542213" y="5000625"/>
          <p14:tracePt t="199876" x="7542213" y="4992688"/>
          <p14:tracePt t="199889" x="7542213" y="4984750"/>
          <p14:tracePt t="199965" x="7566025" y="4984750"/>
          <p14:tracePt t="199982" x="7589838" y="5024438"/>
          <p14:tracePt t="200000" x="7589838" y="5032375"/>
          <p14:tracePt t="200003" x="0" y="0"/>
        </p14:tracePtLst>
        <p14:tracePtLst>
          <p14:tracePt t="200457" x="7621588" y="5016500"/>
          <p14:tracePt t="200458" x="7613650" y="5016500"/>
          <p14:tracePt t="200465" x="7613650" y="5008563"/>
          <p14:tracePt t="200495" x="7605713" y="5008563"/>
          <p14:tracePt t="200576" x="7597775" y="5008563"/>
          <p14:tracePt t="200638" x="7581900" y="5008563"/>
          <p14:tracePt t="200653" x="7573963" y="5008563"/>
          <p14:tracePt t="200676" x="7566025" y="5008563"/>
          <p14:tracePt t="200687" x="7550150" y="5016500"/>
          <p14:tracePt t="200689" x="7534275" y="5024438"/>
          <p14:tracePt t="200707" x="7518400" y="5032375"/>
          <p14:tracePt t="200713" x="7510463" y="5040313"/>
          <p14:tracePt t="200731" x="7477125" y="5040313"/>
          <p14:tracePt t="200750" x="7453313" y="5048250"/>
          <p14:tracePt t="200759" x="7437438" y="5056188"/>
          <p14:tracePt t="200761" x="7421563" y="5056188"/>
          <p14:tracePt t="200784" x="7334250" y="5064125"/>
          <p14:tracePt t="200786" x="7262813" y="5064125"/>
          <p14:tracePt t="200793" x="7151688" y="5064125"/>
          <p14:tracePt t="200806" x="7054850" y="5056188"/>
          <p14:tracePt t="200825" x="6537325" y="4967288"/>
          <p14:tracePt t="200841" x="6130925" y="4856163"/>
          <p14:tracePt t="200859" x="5899150" y="4705350"/>
          <p14:tracePt t="200877" x="5676900" y="4537075"/>
          <p14:tracePt t="200888" x="5619750" y="4473575"/>
          <p14:tracePt t="200910" x="5588000" y="4378325"/>
          <p14:tracePt t="200919" x="5588000" y="4362450"/>
          <p14:tracePt t="200939" x="5572125" y="4338638"/>
          <p14:tracePt t="200947" x="5572125" y="4322763"/>
          <p14:tracePt t="200965" x="5572125" y="4314825"/>
          <p14:tracePt t="200983" x="5572125" y="4306888"/>
          <p14:tracePt t="201014" x="5572125" y="4298950"/>
          <p14:tracePt t="201031" x="5580063" y="4291013"/>
          <p14:tracePt t="201041" x="5595938" y="4281488"/>
          <p14:tracePt t="201059" x="5619750" y="4273550"/>
          <p14:tracePt t="201076" x="5667375" y="4257675"/>
          <p14:tracePt t="201094" x="5700713" y="4257675"/>
          <p14:tracePt t="201111" x="5724525" y="4257675"/>
          <p14:tracePt t="201123" x="5756275" y="4257675"/>
          <p14:tracePt t="201141" x="5780088" y="4257675"/>
          <p14:tracePt t="201153" x="5803900" y="4257675"/>
          <p14:tracePt t="201178" x="5843588" y="4257675"/>
          <p14:tracePt t="201188" x="5915025" y="4257675"/>
          <p14:tracePt t="201206" x="6034088" y="4291013"/>
          <p14:tracePt t="201214" x="6138863" y="4314825"/>
          <p14:tracePt t="201231" x="6329363" y="4370388"/>
          <p14:tracePt t="201249" x="6616700" y="4418013"/>
          <p14:tracePt t="201260" x="6696075" y="4433888"/>
          <p14:tracePt t="201278" x="6967538" y="4473575"/>
          <p14:tracePt t="201298" x="7453313" y="4521200"/>
          <p14:tracePt t="201308" x="7669213" y="4521200"/>
          <p14:tracePt t="201326" x="7924800" y="4545013"/>
          <p14:tracePt t="201342" x="8147050" y="4545013"/>
          <p14:tracePt t="201344" x="8178800" y="4545013"/>
          <p14:tracePt t="201355" x="8218488" y="4545013"/>
          <p14:tracePt t="201372" x="8235950" y="4545013"/>
          <p14:tracePt t="201537" x="8275638" y="4521200"/>
          <p14:tracePt t="201546" x="8291513" y="4513263"/>
          <p14:tracePt t="201558" x="8315325" y="4505325"/>
          <p14:tracePt t="201575" x="8331200" y="4481513"/>
          <p14:tracePt t="201577" x="8339138" y="4481513"/>
          <p14:tracePt t="201587" x="8347075" y="4465638"/>
          <p14:tracePt t="201606" x="8355013" y="4457700"/>
          <p14:tracePt t="201700" x="8355013" y="4497388"/>
          <p14:tracePt t="201715" x="8339138" y="4545013"/>
          <p14:tracePt t="201733" x="8323263" y="4681538"/>
          <p14:tracePt t="201756" x="8283575" y="4768850"/>
          <p14:tracePt t="201763" x="8283575" y="4784725"/>
          <p14:tracePt t="201780" x="8267700" y="4800600"/>
          <p14:tracePt t="201858" x="8275638" y="4760913"/>
          <p14:tracePt t="201875" x="8283575" y="4729163"/>
          <p14:tracePt t="201886" x="8283575" y="4713288"/>
          <p14:tracePt t="201905" x="8299450" y="4673600"/>
          <p14:tracePt t="201925" x="8299450" y="4665663"/>
          <p14:tracePt t="201934" x="8299450" y="4657725"/>
          <p14:tracePt t="202030" x="8291513" y="4657725"/>
          <p14:tracePt t="202047" x="8283575" y="4657725"/>
          <p14:tracePt t="202057" x="8275638" y="4657725"/>
          <p14:tracePt t="202075" x="8275638" y="4665663"/>
          <p14:tracePt t="202218" x="8275638" y="4649788"/>
          <p14:tracePt t="202235" x="8283575" y="4641850"/>
          <p14:tracePt t="202260" x="8291513" y="4633913"/>
          <p14:tracePt t="202277" x="8299450" y="4624388"/>
          <p14:tracePt t="202299" x="8307388" y="4608513"/>
          <p14:tracePt t="202310" x="8315325" y="4608513"/>
          <p14:tracePt t="202330" x="8315325" y="4592638"/>
          <p14:tracePt t="202656" x="8315325" y="4608513"/>
          <p14:tracePt t="202678" x="8315325" y="4616450"/>
          <p14:tracePt t="202702" x="8315325" y="4624388"/>
          <p14:tracePt t="202718" x="8315325" y="4633913"/>
          <p14:tracePt t="202736" x="8315325" y="4657725"/>
          <p14:tracePt t="202766" x="8299450" y="4689475"/>
          <p14:tracePt t="202768" x="8299450" y="4713288"/>
          <p14:tracePt t="202796" x="8275638" y="4768850"/>
          <p14:tracePt t="202812" x="8267700" y="4776788"/>
          <p14:tracePt t="202825" x="8267700" y="4784725"/>
          <p14:tracePt t="202847" x="8259763" y="4784725"/>
          <p14:tracePt t="202855" x="8259763" y="4792663"/>
          <p14:tracePt t="202857" x="8259763" y="4800600"/>
          <p14:tracePt t="202874" x="8259763" y="4816475"/>
          <p14:tracePt t="202903" x="8267700" y="4832350"/>
          <p14:tracePt t="202924" x="8291513" y="4832350"/>
          <p14:tracePt t="203027" x="8299450" y="4832350"/>
          <p14:tracePt t="203073" x="8307388" y="4832350"/>
          <p14:tracePt t="203422" x="8331200" y="4832350"/>
          <p14:tracePt t="203441" x="8347075" y="4816475"/>
          <p14:tracePt t="203470" x="8370888" y="4808538"/>
          <p14:tracePt t="203875" x="8339138" y="4808538"/>
          <p14:tracePt t="203885" x="8259763" y="4808538"/>
          <p14:tracePt t="203911" x="7980363" y="4808538"/>
          <p14:tracePt t="203921" x="7597775" y="4776788"/>
          <p14:tracePt t="203943" x="7078663" y="4641850"/>
          <p14:tracePt t="203954" x="6434138" y="4346575"/>
          <p14:tracePt t="203964" x="6146800" y="4122738"/>
          <p14:tracePt t="203988" x="5595938" y="3484563"/>
          <p14:tracePt t="203996" x="5580063" y="3365500"/>
          <p14:tracePt t="204015" x="5556250" y="2982913"/>
          <p14:tracePt t="204017" x="5556250" y="2862263"/>
          <p14:tracePt t="204026" x="5556250" y="2703513"/>
          <p14:tracePt t="204043" x="5556250" y="2439988"/>
          <p14:tracePt t="204061" x="5556250" y="2249488"/>
          <p14:tracePt t="204072" x="5548313" y="2105025"/>
          <p14:tracePt t="204092" x="5548313" y="2089150"/>
          <p14:tracePt t="204139" x="5540375" y="2089150"/>
          <p14:tracePt t="204156" x="5516563" y="2089150"/>
          <p14:tracePt t="204173" x="5484813" y="2089150"/>
          <p14:tracePt t="204183" x="5437188" y="2089150"/>
          <p14:tracePt t="204204" x="5181600" y="2089150"/>
          <p14:tracePt t="204221" x="5014913" y="2089150"/>
          <p14:tracePt t="204230" x="4926013" y="2089150"/>
          <p14:tracePt t="204260" x="4640263" y="2120900"/>
          <p14:tracePt t="204279" x="4432300" y="2208213"/>
          <p14:tracePt t="204298" x="4065588" y="2543175"/>
          <p14:tracePt t="204308" x="3922713" y="2743200"/>
          <p14:tracePt t="204325" x="3794125" y="2959100"/>
          <p14:tracePt t="204347" x="3754438" y="3236913"/>
          <p14:tracePt t="204356" x="3754438" y="3286125"/>
          <p14:tracePt t="204369" x="3762375" y="3365500"/>
          <p14:tracePt t="204394" x="3786188" y="3381375"/>
          <p14:tracePt t="204404" x="3794125" y="3381375"/>
          <p14:tracePt t="204422" x="3817938" y="3389313"/>
          <p14:tracePt t="204438" x="3851275" y="3397250"/>
          <p14:tracePt t="204456" x="3883025" y="3405188"/>
          <p14:tracePt t="204457" x="3898900" y="3405188"/>
          <p14:tracePt t="204480" x="3938588" y="3405188"/>
          <p14:tracePt t="204483" x="3962400" y="3405188"/>
          <p14:tracePt t="204503" x="3994150" y="3373438"/>
          <p14:tracePt t="204505" x="4010025" y="3357563"/>
          <p14:tracePt t="204531" x="4121150" y="3181350"/>
          <p14:tracePt t="204549" x="4168775" y="3022600"/>
          <p14:tracePt t="204558" x="4176713" y="2951163"/>
          <p14:tracePt t="204577" x="4184650" y="2790825"/>
          <p14:tracePt t="204587" x="4184650" y="2751138"/>
          <p14:tracePt t="204604" x="4176713" y="2600325"/>
          <p14:tracePt t="204622" x="4160838" y="2559050"/>
          <p14:tracePt t="204641" x="4105275" y="2503488"/>
          <p14:tracePt t="204652" x="4089400" y="2495550"/>
          <p14:tracePt t="204674" x="4025900" y="2479675"/>
          <p14:tracePt t="204684" x="4002088" y="2479675"/>
          <p14:tracePt t="204704" x="3962400" y="2479675"/>
          <p14:tracePt t="204705" x="3938588" y="2495550"/>
          <p14:tracePt t="204739" x="3859213" y="2543175"/>
          <p14:tracePt t="204749" x="3817938" y="2559050"/>
          <p14:tracePt t="204769" x="3667125" y="2743200"/>
          <p14:tracePt t="204779" x="3643313" y="2814638"/>
          <p14:tracePt t="204798" x="3635375" y="2943225"/>
          <p14:tracePt t="204802" x="3611563" y="3070225"/>
          <p14:tracePt t="204810" x="3611563" y="3157538"/>
          <p14:tracePt t="204828" x="3603625" y="3333750"/>
          <p14:tracePt t="204840" x="3611563" y="3484563"/>
          <p14:tracePt t="204860" x="3643313" y="3613150"/>
          <p14:tracePt t="204869" x="3667125" y="3652838"/>
          <p14:tracePt t="204891" x="4041775" y="3811588"/>
          <p14:tracePt t="204903" x="4210050" y="3851275"/>
          <p14:tracePt t="204923" x="4584700" y="3859213"/>
          <p14:tracePt t="204942" x="5284788" y="3843338"/>
          <p14:tracePt t="204954" x="5716588" y="3740150"/>
          <p14:tracePt t="204963" x="5867400" y="3684588"/>
          <p14:tracePt t="204986" x="6146800" y="3556000"/>
          <p14:tracePt t="205005" x="6194425" y="3476625"/>
          <p14:tracePt t="205019" x="6202363" y="3397250"/>
          <p14:tracePt t="205027" x="6202363" y="3373438"/>
          <p14:tracePt t="205046" x="6202363" y="3325813"/>
          <p14:tracePt t="205066" x="6202363" y="3294063"/>
          <p14:tracePt t="205092" x="6186488" y="3270250"/>
          <p14:tracePt t="205109" x="6162675" y="3252788"/>
          <p14:tracePt t="205118" x="6130925" y="3236913"/>
          <p14:tracePt t="205137" x="6083300" y="3197225"/>
          <p14:tracePt t="205154" x="6059488" y="3181350"/>
          <p14:tracePt t="205231" x="6186488" y="3181350"/>
          <p14:tracePt t="205232" x="6249988" y="3181350"/>
          <p14:tracePt t="205250" x="6569075" y="3197225"/>
          <p14:tracePt t="205268" x="7007225" y="3244850"/>
          <p14:tracePt t="205276" x="7207250" y="3270250"/>
          <p14:tracePt t="205294" x="7502525" y="3365500"/>
          <p14:tracePt t="205314" x="7843838" y="3413125"/>
          <p14:tracePt t="205322" x="7996238" y="3436938"/>
          <p14:tracePt t="205339" x="8107363" y="3452813"/>
          <p14:tracePt t="205356" x="8178800" y="3460750"/>
          <p14:tracePt t="205373" x="8194675" y="3460750"/>
          <p14:tracePt t="205390" x="8194675" y="3468688"/>
          <p14:tracePt t="205466" x="8170863" y="3476625"/>
          <p14:tracePt t="205485" x="8107363" y="3508375"/>
          <p14:tracePt t="205502" x="7964488" y="3556000"/>
          <p14:tracePt t="205510" x="7908925" y="3579813"/>
          <p14:tracePt t="205526" x="7685088" y="3692525"/>
          <p14:tracePt t="205546" x="7605713" y="3811588"/>
          <p14:tracePt t="205562" x="7526338" y="4011613"/>
          <p14:tracePt t="205572" x="7461250" y="4146550"/>
          <p14:tracePt t="205589" x="7413625" y="4584700"/>
          <p14:tracePt t="205606" x="7397750" y="4959350"/>
          <p14:tracePt t="205619" x="7397750" y="5175250"/>
          <p14:tracePt t="205639" x="7413625" y="5230813"/>
          <p14:tracePt t="205656" x="7437438" y="5238750"/>
          <p14:tracePt t="205685" x="7445375" y="5230813"/>
          <p14:tracePt t="205702" x="7453313" y="5222875"/>
          <p14:tracePt t="205722" x="7469188" y="5159375"/>
          <p14:tracePt t="205730" x="7469188" y="5143500"/>
          <p14:tracePt t="205749" x="7469188" y="5103813"/>
          <p14:tracePt t="205766" x="7453313" y="5032375"/>
          <p14:tracePt t="205789" x="7421563" y="4935538"/>
          <p14:tracePt t="205809" x="7366000" y="4768850"/>
          <p14:tracePt t="205827" x="7358063" y="4489450"/>
          <p14:tracePt t="205838" x="7342188" y="4291013"/>
          <p14:tracePt t="205857" x="7318375" y="3579813"/>
          <p14:tracePt t="205875" x="7318375" y="3252788"/>
          <p14:tracePt t="205885" x="7318375" y="3173413"/>
          <p14:tracePt t="205906" x="7318375" y="2919413"/>
          <p14:tracePt t="205915" x="7318375" y="2901950"/>
          <p14:tracePt t="205937" x="7318375" y="2774950"/>
          <p14:tracePt t="205955" x="7318375" y="2640013"/>
          <p14:tracePt t="205967" x="7318375" y="2608263"/>
          <p14:tracePt t="205987" x="7318375" y="2519363"/>
          <p14:tracePt t="205999" x="7310438" y="2511425"/>
          <p14:tracePt t="206045" x="7302500" y="2511425"/>
          <p14:tracePt t="206060" x="7278688" y="2511425"/>
          <p14:tracePt t="206078" x="7239000" y="2503488"/>
          <p14:tracePt t="206087" x="7199313" y="2503488"/>
          <p14:tracePt t="206089" x="7143750" y="2503488"/>
          <p14:tracePt t="206112" x="6943725" y="2503488"/>
          <p14:tracePt t="206114" x="6824663" y="2511425"/>
          <p14:tracePt t="206121" x="6759575" y="2519363"/>
          <p14:tracePt t="206138" x="6384925" y="2592388"/>
          <p14:tracePt t="206155" x="6018213" y="2854325"/>
          <p14:tracePt t="206169" x="5748338" y="3062288"/>
          <p14:tracePt t="206186" x="5516563" y="3252788"/>
          <p14:tracePt t="206208" x="5468938" y="3476625"/>
          <p14:tracePt t="206217" x="5453063" y="3700463"/>
          <p14:tracePt t="206238" x="5453063" y="3898900"/>
          <p14:tracePt t="206245" x="5453063" y="4019550"/>
          <p14:tracePt t="206262" x="5461000" y="4338638"/>
          <p14:tracePt t="206265" x="5492750" y="4584700"/>
          <p14:tracePt t="206283" x="5532438" y="4760913"/>
          <p14:tracePt t="206291" x="5540375" y="4816475"/>
          <p14:tracePt t="206307" x="5556250" y="4840288"/>
          <p14:tracePt t="206389" x="5564188" y="4840288"/>
          <p14:tracePt t="206422" x="5572125" y="4824413"/>
          <p14:tracePt t="206434" x="5588000" y="4792663"/>
          <p14:tracePt t="206451" x="5595938" y="4752975"/>
          <p14:tracePt t="206468" x="5603875" y="4713288"/>
          <p14:tracePt t="206485" x="5603875" y="4697413"/>
          <p14:tracePt t="206735" x="5611813" y="4713288"/>
          <p14:tracePt t="206747" x="5611813" y="4729163"/>
          <p14:tracePt t="206768" x="5611813" y="4776788"/>
          <p14:tracePt t="206785" x="5611813" y="4824413"/>
          <p14:tracePt t="206809" x="5603875" y="4856163"/>
          <p14:tracePt t="206826" x="5572125" y="4887913"/>
          <p14:tracePt t="206844" x="5421313" y="4935538"/>
          <p14:tracePt t="206853" x="5276850" y="4992688"/>
          <p14:tracePt t="206870" x="4870450" y="5151438"/>
          <p14:tracePt t="206887" x="4440238" y="5214938"/>
          <p14:tracePt t="206907" x="3994150" y="5222875"/>
          <p14:tracePt t="206918" x="3962400" y="5222875"/>
          <p14:tracePt t="206935" x="3859213" y="5230813"/>
          <p14:tracePt t="206966" x="3851275" y="5230813"/>
          <p14:tracePt t="206985" x="3833813" y="5222875"/>
          <p14:tracePt t="207003" x="3770313" y="5207000"/>
          <p14:tracePt t="207012" x="3667125" y="5207000"/>
          <p14:tracePt t="207036" x="3300413" y="5191125"/>
          <p14:tracePt t="207063" x="2901950" y="5191125"/>
          <p14:tracePt t="207073" x="2686050" y="5191125"/>
          <p14:tracePt t="207097" x="2543175" y="5191125"/>
          <p14:tracePt t="207106" x="2503488" y="5191125"/>
          <p14:tracePt t="207125" x="2439988" y="5175250"/>
          <p14:tracePt t="207138" x="2343150" y="5167313"/>
          <p14:tracePt t="207151" x="2311400" y="5167313"/>
          <p14:tracePt t="207171" x="2089150" y="5167313"/>
          <p14:tracePt t="207190" x="1928813" y="5183188"/>
          <p14:tracePt t="207204" x="1785938" y="5230813"/>
          <p14:tracePt t="207217" x="1601788" y="5286375"/>
          <p14:tracePt t="207237" x="1395413" y="5343525"/>
          <p14:tracePt t="207248" x="1387475" y="5359400"/>
          <p14:tracePt t="207250" x="1371600" y="5367338"/>
          <p14:tracePt t="207260" x="1363663" y="5383213"/>
          <p14:tracePt t="207281" x="1363663" y="5407025"/>
          <p14:tracePt t="207292" x="1363663" y="5430838"/>
          <p14:tracePt t="207314" x="1387475" y="5510213"/>
          <p14:tracePt t="207324" x="1435100" y="5526088"/>
          <p14:tracePt t="207343" x="1617663" y="5589588"/>
          <p14:tracePt t="207355" x="1849438" y="5645150"/>
          <p14:tracePt t="207374" x="2049463" y="5702300"/>
          <p14:tracePt t="207386" x="2351088" y="5773738"/>
          <p14:tracePt t="207408" x="2582863" y="5829300"/>
          <p14:tracePt t="207410" x="2678113" y="5868988"/>
          <p14:tracePt t="207420" x="2822575" y="5892800"/>
          <p14:tracePt t="207435" x="3189288" y="5940425"/>
          <p14:tracePt t="207454" x="3619500" y="5988050"/>
          <p14:tracePt t="207464" x="3825875" y="6013450"/>
          <p14:tracePt t="207466" x="4041775" y="6013450"/>
          <p14:tracePt t="207486" x="4360863" y="6037263"/>
          <p14:tracePt t="207503" x="4616450" y="6069013"/>
          <p14:tracePt t="207511" x="4711700" y="6076950"/>
          <p14:tracePt t="207515" x="4814888" y="6084888"/>
          <p14:tracePt t="207534" x="5030788" y="6092825"/>
          <p14:tracePt t="207544" x="5133975" y="6092825"/>
          <p14:tracePt t="207547" x="5253038" y="6092825"/>
          <p14:tracePt t="207556" x="5365750" y="6092825"/>
          <p14:tracePt t="207575" x="5556250" y="6092825"/>
          <p14:tracePt t="207577" x="5619750" y="6092825"/>
          <p14:tracePt t="207589" x="5700713" y="6092825"/>
          <p14:tracePt t="207613" x="5922963" y="6092825"/>
          <p14:tracePt t="207623" x="6034088" y="6092825"/>
          <p14:tracePt t="207625" x="6130925" y="6092825"/>
          <p14:tracePt t="207635" x="6234113" y="6092825"/>
          <p14:tracePt t="207656" x="6481763" y="6100763"/>
          <p14:tracePt t="207669" x="6800850" y="6092825"/>
          <p14:tracePt t="207687" x="7126288" y="6092825"/>
          <p14:tracePt t="207689" x="7366000" y="6092825"/>
          <p14:tracePt t="207700" x="7518400" y="6092825"/>
          <p14:tracePt t="207718" x="7804150" y="6092825"/>
          <p14:tracePt t="207736" x="8027988" y="6084888"/>
          <p14:tracePt t="207768" x="8139113" y="6045200"/>
          <p14:tracePt t="207794" x="8178800" y="5995988"/>
          <p14:tracePt t="207809" x="8178800" y="5972175"/>
          <p14:tracePt t="207823" x="8178800" y="5964238"/>
          <p14:tracePt t="207840" x="8178800" y="5940425"/>
          <p14:tracePt t="207859" x="8170863" y="5908675"/>
          <p14:tracePt t="207869" x="8147050" y="5876925"/>
          <p14:tracePt t="207887" x="7932738" y="5710238"/>
          <p14:tracePt t="207903" x="7693025" y="5629275"/>
          <p14:tracePt t="207921" x="6904038" y="5430838"/>
          <p14:tracePt t="207940" x="6321425" y="5375275"/>
          <p14:tracePt t="207951" x="6146800" y="5359400"/>
          <p14:tracePt t="207970" x="5619750" y="5327650"/>
          <p14:tracePt t="207980" x="5468938" y="5327650"/>
          <p14:tracePt t="207999" x="5157788" y="5327650"/>
          <p14:tracePt t="208010" x="4894263" y="5327650"/>
          <p14:tracePt t="208027" x="4567238" y="5327650"/>
          <p14:tracePt t="208049" x="4049713" y="5310188"/>
          <p14:tracePt t="208057" x="3890963" y="5310188"/>
          <p14:tracePt t="208075" x="3435350" y="5310188"/>
          <p14:tracePt t="208093" x="3013075" y="5327650"/>
          <p14:tracePt t="208110" x="2582863" y="5327650"/>
          <p14:tracePt t="208113" x="2359025" y="5343525"/>
          <p14:tracePt t="208121" x="2208213" y="5343525"/>
          <p14:tracePt t="208140" x="1960563" y="5351463"/>
          <p14:tracePt t="208157" x="1778000" y="5367338"/>
          <p14:tracePt t="208167" x="1698625" y="5383213"/>
          <p14:tracePt t="208184" x="1609725" y="5422900"/>
          <p14:tracePt t="208202" x="1498600" y="5470525"/>
          <p14:tracePt t="208220" x="1443038" y="5502275"/>
          <p14:tracePt t="208232" x="1419225" y="5534025"/>
          <p14:tracePt t="208255" x="1419225" y="5589588"/>
          <p14:tracePt t="208266" x="1419225" y="5613400"/>
          <p14:tracePt t="208275" x="1419225" y="5621338"/>
          <p14:tracePt t="208296" x="1427163" y="5694363"/>
          <p14:tracePt t="208298" x="1443038" y="5726113"/>
          <p14:tracePt t="208317" x="1577975" y="5813425"/>
          <p14:tracePt t="208325" x="1593850" y="5821363"/>
          <p14:tracePt t="208344" x="1905000" y="5940425"/>
          <p14:tracePt t="208347" x="2073275" y="5988050"/>
          <p14:tracePt t="208354" x="2184400" y="6005513"/>
          <p14:tracePt t="208375" x="2638425" y="6037263"/>
          <p14:tracePt t="208376" x="2894013" y="6037263"/>
          <p14:tracePt t="208387" x="3141663" y="6053138"/>
          <p14:tracePt t="208408" x="3938588" y="6100763"/>
          <p14:tracePt t="208418" x="4137025" y="6116638"/>
          <p14:tracePt t="208438" x="4640263" y="6116638"/>
          <p14:tracePt t="208449" x="5046663" y="6116638"/>
          <p14:tracePt t="208466" x="5365750" y="6116638"/>
          <p14:tracePt t="208486" x="5524500" y="6069013"/>
          <p14:tracePt t="208494" x="5588000" y="6053138"/>
          <p14:tracePt t="208497" x="5700713" y="6037263"/>
          <p14:tracePt t="208516" x="5883275" y="5980113"/>
          <p14:tracePt t="208533" x="6107113" y="5964238"/>
          <p14:tracePt t="208542" x="6273800" y="5940425"/>
          <p14:tracePt t="208564" x="6800850" y="5837238"/>
          <p14:tracePt t="208573" x="6983413" y="5821363"/>
          <p14:tracePt t="208590" x="7167563" y="5765800"/>
          <p14:tracePt t="208609" x="7389813" y="5678488"/>
          <p14:tracePt t="208619" x="7405688" y="5662613"/>
          <p14:tracePt t="208636" x="7413625" y="5637213"/>
          <p14:tracePt t="208656" x="7421563" y="5613400"/>
          <p14:tracePt t="208668" x="7421563" y="5605463"/>
          <p14:tracePt t="208686" x="7421563" y="5581650"/>
          <p14:tracePt t="208702" x="7397750" y="5557838"/>
          <p14:tracePt t="208720" x="7231063" y="5486400"/>
          <p14:tracePt t="208731" x="7135813" y="5478463"/>
          <p14:tracePt t="208750" x="6751638" y="5430838"/>
          <p14:tracePt t="208766" x="6376988" y="5422900"/>
          <p14:tracePt t="208786" x="5635625" y="5399088"/>
          <p14:tracePt t="208793" x="5357813" y="5399088"/>
          <p14:tracePt t="208813" x="4894263" y="5383213"/>
          <p14:tracePt t="208829" x="4495800" y="5391150"/>
          <p14:tracePt t="208837" x="4321175" y="5391150"/>
          <p14:tracePt t="208857" x="4113213" y="5391150"/>
          <p14:tracePt t="208875" x="3906838" y="5391150"/>
          <p14:tracePt t="208885" x="3890963" y="5407025"/>
          <p14:tracePt t="208903" x="3867150" y="5414963"/>
          <p14:tracePt t="208906" x="3859213" y="5430838"/>
          <p14:tracePt t="208917" x="3859213" y="5446713"/>
          <p14:tracePt t="208940" x="3859213" y="5502275"/>
          <p14:tracePt t="208952" x="3859213" y="5526088"/>
          <p14:tracePt t="208953" x="3867150" y="5541963"/>
          <p14:tracePt t="208965" x="3875088" y="5565775"/>
          <p14:tracePt t="208986" x="3883025" y="5597525"/>
          <p14:tracePt t="208997" x="3890963" y="5613400"/>
          <p14:tracePt t="209018" x="3922713" y="5645150"/>
          <p14:tracePt t="209028" x="3930650" y="5653088"/>
          <p14:tracePt t="209050" x="4041775" y="5678488"/>
          <p14:tracePt t="209058" x="4121150" y="5694363"/>
          <p14:tracePt t="209079" x="4495800" y="5726113"/>
          <p14:tracePt t="209088" x="4751388" y="5765800"/>
          <p14:tracePt t="209089" x="5030788" y="5773738"/>
          <p14:tracePt t="209106" x="5619750" y="5789613"/>
          <p14:tracePt t="209123" x="6249988" y="5805488"/>
          <p14:tracePt t="209143" x="6727825" y="5805488"/>
          <p14:tracePt t="209154" x="6983413" y="5789613"/>
          <p14:tracePt t="209172" x="7046913" y="5765800"/>
          <p14:tracePt t="209183" x="7046913" y="5757863"/>
          <p14:tracePt t="209201" x="7062788" y="5718175"/>
          <p14:tracePt t="209214" x="7062788" y="5710238"/>
          <p14:tracePt t="209234" x="7070725" y="5662613"/>
          <p14:tracePt t="209251" x="7078663" y="5629275"/>
          <p14:tracePt t="209271" x="7078663" y="5605463"/>
          <p14:tracePt t="209281" x="7078663" y="5589588"/>
          <p14:tracePt t="209300" x="7078663" y="5581650"/>
          <p14:tracePt t="209307" x="7078663" y="5573713"/>
          <p14:tracePt t="209325" x="7046913" y="5565775"/>
          <p14:tracePt t="209343" x="6967538" y="5565775"/>
          <p14:tracePt t="209345" x="6856413" y="5565775"/>
          <p14:tracePt t="209354" x="6711950" y="5565775"/>
          <p14:tracePt t="209372" x="6249988" y="5557838"/>
          <p14:tracePt t="209388" x="5708650" y="5557838"/>
          <p14:tracePt t="209406" x="5054600" y="5557838"/>
          <p14:tracePt t="209417" x="4551363" y="5557838"/>
          <p14:tracePt t="209435" x="4297363" y="5557838"/>
          <p14:tracePt t="209457" x="4129088" y="5573713"/>
          <p14:tracePt t="209468" x="4105275" y="5573713"/>
          <p14:tracePt t="209483" x="4049713" y="5597525"/>
          <p14:tracePt t="209502" x="3962400" y="5621338"/>
          <p14:tracePt t="209514" x="3738563" y="5645150"/>
          <p14:tracePt t="209534" x="3459163" y="5653088"/>
          <p14:tracePt t="209543" x="3260725" y="5653088"/>
          <p14:tracePt t="209545" x="3165475" y="5653088"/>
          <p14:tracePt t="209567" x="2973388" y="5662613"/>
          <p14:tracePt t="209575" x="2957513" y="5662613"/>
          <p14:tracePt t="209594" x="2941638" y="5662613"/>
          <p14:tracePt t="209622" x="2933700" y="5662613"/>
          <p14:tracePt t="209658" x="2925763" y="5662613"/>
          <p14:tracePt t="209668" x="2925763" y="5670550"/>
          <p14:tracePt t="209699" x="2925763" y="5678488"/>
          <p14:tracePt t="209747" x="2925763" y="5686425"/>
          <p14:tracePt t="209767" x="2925763" y="5710238"/>
          <p14:tracePt t="209775" x="2925763" y="5718175"/>
          <p14:tracePt t="209778" x="2925763" y="5726113"/>
          <p14:tracePt t="209797" x="2925763" y="5734050"/>
          <p14:tracePt t="209817" x="2933700" y="5757863"/>
          <p14:tracePt t="209827" x="2949575" y="5765800"/>
          <p14:tracePt t="209839" x="2965450" y="5773738"/>
          <p14:tracePt t="209859" x="3021013" y="5813425"/>
          <p14:tracePt t="209871" x="3036888" y="5821363"/>
          <p14:tracePt t="209873" x="3044825" y="5821363"/>
          <p14:tracePt t="209904" x="3044825" y="5829300"/>
          <p14:tracePt t="209906" x="3052763" y="5829300"/>
          <p14:tracePt t="209935" x="3068638" y="5837238"/>
          <p14:tracePt t="209955" x="3092450" y="5845175"/>
          <p14:tracePt t="209969" x="3149600" y="5861050"/>
          <p14:tracePt t="209983" x="3173413" y="5868988"/>
          <p14:tracePt t="210001" x="3197225" y="5868988"/>
          <p14:tracePt t="210031" x="3205163" y="5868988"/>
          <p14:tracePt t="210035" x="3213100" y="5868988"/>
          <p14:tracePt t="210062" x="3221038" y="5868988"/>
          <p14:tracePt t="210092" x="3221038" y="5900738"/>
          <p14:tracePt t="210104" x="3221038" y="5940425"/>
          <p14:tracePt t="210123" x="3228975" y="5964238"/>
          <p14:tracePt t="210135" x="3228975" y="5972175"/>
          <p14:tracePt t="210156" x="3244850" y="5988050"/>
          <p14:tracePt t="210187" x="3252788" y="5988050"/>
          <p14:tracePt t="210230" x="3260725" y="5988050"/>
          <p14:tracePt t="210298" x="3268663" y="6005513"/>
          <p14:tracePt t="210318" x="3284538" y="6029325"/>
          <p14:tracePt t="210328" x="3308350" y="6037263"/>
          <p14:tracePt t="210330" x="3316288" y="6045200"/>
          <p14:tracePt t="210339" x="3324225" y="6045200"/>
          <p14:tracePt t="210363" x="3348038" y="6045200"/>
          <p14:tracePt t="210371" x="3355975" y="6045200"/>
          <p14:tracePt t="210394" x="3371850" y="6045200"/>
          <p14:tracePt t="210423" x="3379788" y="6045200"/>
          <p14:tracePt t="210434" x="3379788" y="6029325"/>
          <p14:tracePt t="210448" x="3379788" y="6021388"/>
          <p14:tracePt t="210467" x="3387725" y="6005513"/>
          <p14:tracePt t="210488" x="3395663" y="6005513"/>
          <p14:tracePt t="210876" x="3484563" y="5964238"/>
          <p14:tracePt t="210887" x="3524250" y="5956300"/>
          <p14:tracePt t="210890" x="3540125" y="5916613"/>
          <p14:tracePt t="210902" x="3603625" y="5837238"/>
          <p14:tracePt t="210923" x="3714750" y="5605463"/>
          <p14:tracePt t="210934" x="3738563" y="5549900"/>
          <p14:tracePt t="210937" x="3754438" y="5510213"/>
          <p14:tracePt t="210949" x="3762375" y="5494338"/>
          <p14:tracePt t="210973" x="3770313" y="5454650"/>
          <p14:tracePt t="210985" x="3786188" y="5438775"/>
          <p14:tracePt t="210998" x="3794125" y="5430838"/>
          <p14:tracePt t="211020" x="3810000" y="5399088"/>
          <p14:tracePt t="211051" x="3859213" y="5367338"/>
          <p14:tracePt t="211060" x="3883025" y="5351463"/>
          <p14:tracePt t="211082" x="3986213" y="5335588"/>
          <p14:tracePt t="211090" x="4041775" y="5335588"/>
          <p14:tracePt t="211111" x="4176713" y="5335588"/>
          <p14:tracePt t="211113" x="4265613" y="5335588"/>
          <p14:tracePt t="211137" x="4519613" y="5335588"/>
          <p14:tracePt t="211153" x="4687888" y="5335588"/>
          <p14:tracePt t="211171" x="4838700" y="5327650"/>
          <p14:tracePt t="211183" x="4910138" y="5327650"/>
          <p14:tracePt t="211185" x="5030788" y="5327650"/>
          <p14:tracePt t="211203" x="5197475" y="5327650"/>
          <p14:tracePt t="211212" x="5310188" y="5327650"/>
          <p14:tracePt t="211231" x="5532438" y="5327650"/>
          <p14:tracePt t="211249" x="5819775" y="5335588"/>
          <p14:tracePt t="211268" x="5970588" y="5343525"/>
          <p14:tracePt t="211279" x="6010275" y="5343525"/>
          <p14:tracePt t="211300" x="6146800" y="5343525"/>
          <p14:tracePt t="211309" x="6194425" y="5343525"/>
          <p14:tracePt t="211329" x="6361113" y="5343525"/>
          <p14:tracePt t="211338" x="6426200" y="5343525"/>
          <p14:tracePt t="211356" x="6553200" y="5343525"/>
          <p14:tracePt t="211374" x="6688138" y="5343525"/>
          <p14:tracePt t="211391" x="6759575" y="5343525"/>
          <p14:tracePt t="211394" x="6769100" y="5343525"/>
          <p14:tracePt t="211483" x="6777038" y="5343525"/>
          <p14:tracePt t="211501" x="6800850" y="5351463"/>
          <p14:tracePt t="211513" x="6816725" y="5367338"/>
          <p14:tracePt t="211532" x="6840538" y="5383213"/>
          <p14:tracePt t="211543" x="6880225" y="5399088"/>
          <p14:tracePt t="211566" x="6927850" y="5422900"/>
          <p14:tracePt t="211574" x="6927850" y="5430838"/>
          <p14:tracePt t="211577" x="6951663" y="5438775"/>
          <p14:tracePt t="211595" x="6975475" y="5454650"/>
          <p14:tracePt t="211614" x="6991350" y="5470525"/>
          <p14:tracePt t="211621" x="7007225" y="5478463"/>
          <p14:tracePt t="211643" x="7046913" y="5502275"/>
          <p14:tracePt t="211667" x="7246938" y="5534025"/>
          <p14:tracePt t="211685" x="7445375" y="5549900"/>
          <p14:tracePt t="211702" x="7629525" y="5549900"/>
          <p14:tracePt t="211713" x="7653338" y="5549900"/>
          <p14:tracePt t="211797" x="7661275" y="5549900"/>
          <p14:tracePt t="211829" x="7669213" y="5549900"/>
          <p14:tracePt t="211847" x="7677150" y="5549900"/>
          <p14:tracePt t="212406" x="7685088" y="5541963"/>
          <p14:tracePt t="212531" x="7693025" y="5541963"/>
          <p14:tracePt t="212548" x="7716838" y="5541963"/>
          <p14:tracePt t="212565" x="7740650" y="5549900"/>
          <p14:tracePt t="212571" x="7764463" y="5557838"/>
          <p14:tracePt t="212590" x="7820025" y="5557838"/>
          <p14:tracePt t="212607" x="7843838" y="5557838"/>
          <p14:tracePt t="212609" x="7851775" y="5557838"/>
          <p14:tracePt t="212628" x="7869238" y="5557838"/>
          <p14:tracePt t="212635" x="7869238" y="5565775"/>
          <p14:tracePt t="212668" x="7877175" y="5565775"/>
          <p14:tracePt t="212684" x="7877175" y="5573713"/>
          <p14:tracePt t="212725" x="7885113" y="5573713"/>
          <p14:tracePt t="213135" x="7893050" y="5573713"/>
          <p14:tracePt t="213158" x="7900988" y="5573713"/>
          <p14:tracePt t="213230" x="7900988" y="5565775"/>
          <p14:tracePt t="213250" x="7908925" y="5565775"/>
          <p14:tracePt t="216000" x="7916863" y="5565775"/>
          <p14:tracePt t="217213" x="7916863" y="5573713"/>
          <p14:tracePt t="217230" x="7924800" y="5573713"/>
          <p14:tracePt t="217246" x="7924800" y="5581650"/>
          <p14:tracePt t="219749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277307-9291-4FD0-9632-031512ACA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Basics of phase-field brittle fracture model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56" name="Freihand 255">
                <a:extLst>
                  <a:ext uri="{FF2B5EF4-FFF2-40B4-BE49-F238E27FC236}">
                    <a16:creationId xmlns:a16="http://schemas.microsoft.com/office/drawing/2014/main" id="{1120079E-F275-4A33-9D4E-4DEC938F0355}"/>
                  </a:ext>
                </a:extLst>
              </p14:cNvPr>
              <p14:cNvContentPartPr/>
              <p14:nvPr/>
            </p14:nvContentPartPr>
            <p14:xfrm>
              <a:off x="385309" y="3710526"/>
              <a:ext cx="451800" cy="267840"/>
            </p14:xfrm>
          </p:contentPart>
        </mc:Choice>
        <mc:Fallback xmlns="">
          <p:pic>
            <p:nvPicPr>
              <p:cNvPr id="256" name="Freihand 255">
                <a:extLst>
                  <a:ext uri="{FF2B5EF4-FFF2-40B4-BE49-F238E27FC236}">
                    <a16:creationId xmlns:a16="http://schemas.microsoft.com/office/drawing/2014/main" id="{1120079E-F275-4A33-9D4E-4DEC938F0355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376309" y="3701886"/>
                <a:ext cx="469440" cy="28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260" name="Freihand 259">
                <a:extLst>
                  <a:ext uri="{FF2B5EF4-FFF2-40B4-BE49-F238E27FC236}">
                    <a16:creationId xmlns:a16="http://schemas.microsoft.com/office/drawing/2014/main" id="{7A373843-3C1E-4D8B-8E1E-5A64BA17E288}"/>
                  </a:ext>
                </a:extLst>
              </p14:cNvPr>
              <p14:cNvContentPartPr/>
              <p14:nvPr/>
            </p14:nvContentPartPr>
            <p14:xfrm>
              <a:off x="956989" y="3940206"/>
              <a:ext cx="85680" cy="70560"/>
            </p14:xfrm>
          </p:contentPart>
        </mc:Choice>
        <mc:Fallback xmlns="">
          <p:pic>
            <p:nvPicPr>
              <p:cNvPr id="260" name="Freihand 259">
                <a:extLst>
                  <a:ext uri="{FF2B5EF4-FFF2-40B4-BE49-F238E27FC236}">
                    <a16:creationId xmlns:a16="http://schemas.microsoft.com/office/drawing/2014/main" id="{7A373843-3C1E-4D8B-8E1E-5A64BA17E288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947989" y="3931206"/>
                <a:ext cx="103320" cy="8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88" name="Freihand 287">
                <a:extLst>
                  <a:ext uri="{FF2B5EF4-FFF2-40B4-BE49-F238E27FC236}">
                    <a16:creationId xmlns:a16="http://schemas.microsoft.com/office/drawing/2014/main" id="{1A910773-C5AA-4B25-B4D6-3F0DF8DE17C0}"/>
                  </a:ext>
                </a:extLst>
              </p14:cNvPr>
              <p14:cNvContentPartPr/>
              <p14:nvPr/>
            </p14:nvContentPartPr>
            <p14:xfrm>
              <a:off x="578989" y="4496406"/>
              <a:ext cx="340560" cy="163440"/>
            </p14:xfrm>
          </p:contentPart>
        </mc:Choice>
        <mc:Fallback xmlns="">
          <p:pic>
            <p:nvPicPr>
              <p:cNvPr id="288" name="Freihand 287">
                <a:extLst>
                  <a:ext uri="{FF2B5EF4-FFF2-40B4-BE49-F238E27FC236}">
                    <a16:creationId xmlns:a16="http://schemas.microsoft.com/office/drawing/2014/main" id="{1A910773-C5AA-4B25-B4D6-3F0DF8DE17C0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569999" y="4487406"/>
                <a:ext cx="358181" cy="18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293" name="Freihand 292">
                <a:extLst>
                  <a:ext uri="{FF2B5EF4-FFF2-40B4-BE49-F238E27FC236}">
                    <a16:creationId xmlns:a16="http://schemas.microsoft.com/office/drawing/2014/main" id="{3B6A49C8-BAA8-455A-9251-3F71E998F98A}"/>
                  </a:ext>
                </a:extLst>
              </p14:cNvPr>
              <p14:cNvContentPartPr/>
              <p14:nvPr/>
            </p14:nvContentPartPr>
            <p14:xfrm>
              <a:off x="2163709" y="3913926"/>
              <a:ext cx="115200" cy="86040"/>
            </p14:xfrm>
          </p:contentPart>
        </mc:Choice>
        <mc:Fallback xmlns="">
          <p:pic>
            <p:nvPicPr>
              <p:cNvPr id="293" name="Freihand 292">
                <a:extLst>
                  <a:ext uri="{FF2B5EF4-FFF2-40B4-BE49-F238E27FC236}">
                    <a16:creationId xmlns:a16="http://schemas.microsoft.com/office/drawing/2014/main" id="{3B6A49C8-BAA8-455A-9251-3F71E998F98A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2155069" y="3904926"/>
                <a:ext cx="132840" cy="10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294" name="Freihand 293">
                <a:extLst>
                  <a:ext uri="{FF2B5EF4-FFF2-40B4-BE49-F238E27FC236}">
                    <a16:creationId xmlns:a16="http://schemas.microsoft.com/office/drawing/2014/main" id="{4D56338F-C691-49BD-9E4E-F3637DD69DE5}"/>
                  </a:ext>
                </a:extLst>
              </p14:cNvPr>
              <p14:cNvContentPartPr/>
              <p14:nvPr/>
            </p14:nvContentPartPr>
            <p14:xfrm>
              <a:off x="1286389" y="3658326"/>
              <a:ext cx="698400" cy="302400"/>
            </p14:xfrm>
          </p:contentPart>
        </mc:Choice>
        <mc:Fallback xmlns="">
          <p:pic>
            <p:nvPicPr>
              <p:cNvPr id="294" name="Freihand 293">
                <a:extLst>
                  <a:ext uri="{FF2B5EF4-FFF2-40B4-BE49-F238E27FC236}">
                    <a16:creationId xmlns:a16="http://schemas.microsoft.com/office/drawing/2014/main" id="{4D56338F-C691-49BD-9E4E-F3637DD69DE5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277749" y="3649326"/>
                <a:ext cx="716040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01" name="Freihand 300">
                <a:extLst>
                  <a:ext uri="{FF2B5EF4-FFF2-40B4-BE49-F238E27FC236}">
                    <a16:creationId xmlns:a16="http://schemas.microsoft.com/office/drawing/2014/main" id="{998753A1-22B2-47CA-A6C4-956576C0D67D}"/>
                  </a:ext>
                </a:extLst>
              </p14:cNvPr>
              <p14:cNvContentPartPr/>
              <p14:nvPr/>
            </p14:nvContentPartPr>
            <p14:xfrm>
              <a:off x="2507509" y="3637446"/>
              <a:ext cx="151560" cy="308160"/>
            </p14:xfrm>
          </p:contentPart>
        </mc:Choice>
        <mc:Fallback xmlns="">
          <p:pic>
            <p:nvPicPr>
              <p:cNvPr id="301" name="Freihand 300">
                <a:extLst>
                  <a:ext uri="{FF2B5EF4-FFF2-40B4-BE49-F238E27FC236}">
                    <a16:creationId xmlns:a16="http://schemas.microsoft.com/office/drawing/2014/main" id="{998753A1-22B2-47CA-A6C4-956576C0D67D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2498509" y="3628806"/>
                <a:ext cx="169200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07" name="Freihand 306">
                <a:extLst>
                  <a:ext uri="{FF2B5EF4-FFF2-40B4-BE49-F238E27FC236}">
                    <a16:creationId xmlns:a16="http://schemas.microsoft.com/office/drawing/2014/main" id="{E94F8085-6C22-4DFD-9720-98A6D2CF66FB}"/>
                  </a:ext>
                </a:extLst>
              </p14:cNvPr>
              <p14:cNvContentPartPr/>
              <p14:nvPr/>
            </p14:nvContentPartPr>
            <p14:xfrm>
              <a:off x="2765989" y="3661206"/>
              <a:ext cx="488880" cy="325440"/>
            </p14:xfrm>
          </p:contentPart>
        </mc:Choice>
        <mc:Fallback xmlns="">
          <p:pic>
            <p:nvPicPr>
              <p:cNvPr id="307" name="Freihand 306">
                <a:extLst>
                  <a:ext uri="{FF2B5EF4-FFF2-40B4-BE49-F238E27FC236}">
                    <a16:creationId xmlns:a16="http://schemas.microsoft.com/office/drawing/2014/main" id="{E94F8085-6C22-4DFD-9720-98A6D2CF66FB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756982" y="3652216"/>
                <a:ext cx="506533" cy="3430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08" name="Freihand 307">
                <a:extLst>
                  <a:ext uri="{FF2B5EF4-FFF2-40B4-BE49-F238E27FC236}">
                    <a16:creationId xmlns:a16="http://schemas.microsoft.com/office/drawing/2014/main" id="{8F88E747-CA44-4623-BBA8-2D4039C93F9E}"/>
                  </a:ext>
                </a:extLst>
              </p14:cNvPr>
              <p14:cNvContentPartPr/>
              <p14:nvPr/>
            </p14:nvContentPartPr>
            <p14:xfrm>
              <a:off x="3426949" y="3898446"/>
              <a:ext cx="22680" cy="31320"/>
            </p14:xfrm>
          </p:contentPart>
        </mc:Choice>
        <mc:Fallback xmlns="">
          <p:pic>
            <p:nvPicPr>
              <p:cNvPr id="308" name="Freihand 307">
                <a:extLst>
                  <a:ext uri="{FF2B5EF4-FFF2-40B4-BE49-F238E27FC236}">
                    <a16:creationId xmlns:a16="http://schemas.microsoft.com/office/drawing/2014/main" id="{8F88E747-CA44-4623-BBA8-2D4039C93F9E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3418309" y="3889446"/>
                <a:ext cx="4032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31" name="Freihand 330">
                <a:extLst>
                  <a:ext uri="{FF2B5EF4-FFF2-40B4-BE49-F238E27FC236}">
                    <a16:creationId xmlns:a16="http://schemas.microsoft.com/office/drawing/2014/main" id="{33AFFE5E-F156-4817-90D8-80CBD78CF928}"/>
                  </a:ext>
                </a:extLst>
              </p14:cNvPr>
              <p14:cNvContentPartPr/>
              <p14:nvPr/>
            </p14:nvContentPartPr>
            <p14:xfrm>
              <a:off x="4731589" y="3455646"/>
              <a:ext cx="1369440" cy="472680"/>
            </p14:xfrm>
          </p:contentPart>
        </mc:Choice>
        <mc:Fallback xmlns="">
          <p:pic>
            <p:nvPicPr>
              <p:cNvPr id="331" name="Freihand 330">
                <a:extLst>
                  <a:ext uri="{FF2B5EF4-FFF2-40B4-BE49-F238E27FC236}">
                    <a16:creationId xmlns:a16="http://schemas.microsoft.com/office/drawing/2014/main" id="{33AFFE5E-F156-4817-90D8-80CBD78CF928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722591" y="3447013"/>
                <a:ext cx="1387075" cy="4903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335" name="Freihand 334">
                <a:extLst>
                  <a:ext uri="{FF2B5EF4-FFF2-40B4-BE49-F238E27FC236}">
                    <a16:creationId xmlns:a16="http://schemas.microsoft.com/office/drawing/2014/main" id="{F98B6CA9-FD68-44D3-8DCA-ABD992373A8C}"/>
                  </a:ext>
                </a:extLst>
              </p14:cNvPr>
              <p14:cNvContentPartPr/>
              <p14:nvPr/>
            </p14:nvContentPartPr>
            <p14:xfrm>
              <a:off x="3694069" y="3618006"/>
              <a:ext cx="753480" cy="364320"/>
            </p14:xfrm>
          </p:contentPart>
        </mc:Choice>
        <mc:Fallback xmlns="">
          <p:pic>
            <p:nvPicPr>
              <p:cNvPr id="335" name="Freihand 334">
                <a:extLst>
                  <a:ext uri="{FF2B5EF4-FFF2-40B4-BE49-F238E27FC236}">
                    <a16:creationId xmlns:a16="http://schemas.microsoft.com/office/drawing/2014/main" id="{F98B6CA9-FD68-44D3-8DCA-ABD992373A8C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3685429" y="3609006"/>
                <a:ext cx="771120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81" name="Freihand 480">
                <a:extLst>
                  <a:ext uri="{FF2B5EF4-FFF2-40B4-BE49-F238E27FC236}">
                    <a16:creationId xmlns:a16="http://schemas.microsoft.com/office/drawing/2014/main" id="{43B96B98-2F52-4C19-A4CC-8464E8EF7712}"/>
                  </a:ext>
                </a:extLst>
              </p14:cNvPr>
              <p14:cNvContentPartPr/>
              <p14:nvPr/>
            </p14:nvContentPartPr>
            <p14:xfrm>
              <a:off x="1463035" y="4352062"/>
              <a:ext cx="617760" cy="514800"/>
            </p14:xfrm>
          </p:contentPart>
        </mc:Choice>
        <mc:Fallback xmlns="">
          <p:pic>
            <p:nvPicPr>
              <p:cNvPr id="481" name="Freihand 480">
                <a:extLst>
                  <a:ext uri="{FF2B5EF4-FFF2-40B4-BE49-F238E27FC236}">
                    <a16:creationId xmlns:a16="http://schemas.microsoft.com/office/drawing/2014/main" id="{43B96B98-2F52-4C19-A4CC-8464E8EF7712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454035" y="4343416"/>
                <a:ext cx="635400" cy="5324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82" name="Freihand 481">
                <a:extLst>
                  <a:ext uri="{FF2B5EF4-FFF2-40B4-BE49-F238E27FC236}">
                    <a16:creationId xmlns:a16="http://schemas.microsoft.com/office/drawing/2014/main" id="{05B69699-65D6-4D71-A51C-256D99000C53}"/>
                  </a:ext>
                </a:extLst>
              </p14:cNvPr>
              <p14:cNvContentPartPr/>
              <p14:nvPr/>
            </p14:nvContentPartPr>
            <p14:xfrm>
              <a:off x="2166475" y="4488142"/>
              <a:ext cx="184680" cy="17640"/>
            </p14:xfrm>
          </p:contentPart>
        </mc:Choice>
        <mc:Fallback xmlns="">
          <p:pic>
            <p:nvPicPr>
              <p:cNvPr id="482" name="Freihand 481">
                <a:extLst>
                  <a:ext uri="{FF2B5EF4-FFF2-40B4-BE49-F238E27FC236}">
                    <a16:creationId xmlns:a16="http://schemas.microsoft.com/office/drawing/2014/main" id="{05B69699-65D6-4D71-A51C-256D99000C53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2157475" y="4479502"/>
                <a:ext cx="202320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83" name="Freihand 482">
                <a:extLst>
                  <a:ext uri="{FF2B5EF4-FFF2-40B4-BE49-F238E27FC236}">
                    <a16:creationId xmlns:a16="http://schemas.microsoft.com/office/drawing/2014/main" id="{D3B7A22B-6304-43EB-9ECC-E0C675B3F077}"/>
                  </a:ext>
                </a:extLst>
              </p14:cNvPr>
              <p14:cNvContentPartPr/>
              <p14:nvPr/>
            </p14:nvContentPartPr>
            <p14:xfrm>
              <a:off x="2198515" y="4588582"/>
              <a:ext cx="191880" cy="14040"/>
            </p14:xfrm>
          </p:contentPart>
        </mc:Choice>
        <mc:Fallback xmlns="">
          <p:pic>
            <p:nvPicPr>
              <p:cNvPr id="483" name="Freihand 482">
                <a:extLst>
                  <a:ext uri="{FF2B5EF4-FFF2-40B4-BE49-F238E27FC236}">
                    <a16:creationId xmlns:a16="http://schemas.microsoft.com/office/drawing/2014/main" id="{D3B7A22B-6304-43EB-9ECC-E0C675B3F077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2189515" y="4579942"/>
                <a:ext cx="209520" cy="3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84" name="Freihand 483">
                <a:extLst>
                  <a:ext uri="{FF2B5EF4-FFF2-40B4-BE49-F238E27FC236}">
                    <a16:creationId xmlns:a16="http://schemas.microsoft.com/office/drawing/2014/main" id="{51131AC2-9D79-4ABD-9443-0BD24B15693C}"/>
                  </a:ext>
                </a:extLst>
              </p14:cNvPr>
              <p14:cNvContentPartPr/>
              <p14:nvPr/>
            </p14:nvContentPartPr>
            <p14:xfrm>
              <a:off x="2517475" y="4514782"/>
              <a:ext cx="190440" cy="11160"/>
            </p14:xfrm>
          </p:contentPart>
        </mc:Choice>
        <mc:Fallback xmlns="">
          <p:pic>
            <p:nvPicPr>
              <p:cNvPr id="484" name="Freihand 483">
                <a:extLst>
                  <a:ext uri="{FF2B5EF4-FFF2-40B4-BE49-F238E27FC236}">
                    <a16:creationId xmlns:a16="http://schemas.microsoft.com/office/drawing/2014/main" id="{51131AC2-9D79-4ABD-9443-0BD24B15693C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2508835" y="4505782"/>
                <a:ext cx="208080" cy="2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87" name="Freihand 486">
                <a:extLst>
                  <a:ext uri="{FF2B5EF4-FFF2-40B4-BE49-F238E27FC236}">
                    <a16:creationId xmlns:a16="http://schemas.microsoft.com/office/drawing/2014/main" id="{A402EAFC-05C7-447B-B9EE-F6C9240D20A4}"/>
                  </a:ext>
                </a:extLst>
              </p14:cNvPr>
              <p14:cNvContentPartPr/>
              <p14:nvPr/>
            </p14:nvContentPartPr>
            <p14:xfrm>
              <a:off x="2808355" y="4346662"/>
              <a:ext cx="303840" cy="314640"/>
            </p14:xfrm>
          </p:contentPart>
        </mc:Choice>
        <mc:Fallback xmlns="">
          <p:pic>
            <p:nvPicPr>
              <p:cNvPr id="487" name="Freihand 486">
                <a:extLst>
                  <a:ext uri="{FF2B5EF4-FFF2-40B4-BE49-F238E27FC236}">
                    <a16:creationId xmlns:a16="http://schemas.microsoft.com/office/drawing/2014/main" id="{A402EAFC-05C7-447B-B9EE-F6C9240D20A4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2799355" y="4338012"/>
                <a:ext cx="321480" cy="3323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8" name="Freihand 487">
                <a:extLst>
                  <a:ext uri="{FF2B5EF4-FFF2-40B4-BE49-F238E27FC236}">
                    <a16:creationId xmlns:a16="http://schemas.microsoft.com/office/drawing/2014/main" id="{CA83E455-2B9E-4ED7-A83B-76EB5E4A0932}"/>
                  </a:ext>
                </a:extLst>
              </p14:cNvPr>
              <p14:cNvContentPartPr/>
              <p14:nvPr/>
            </p14:nvContentPartPr>
            <p14:xfrm>
              <a:off x="3256915" y="4167742"/>
              <a:ext cx="115920" cy="654840"/>
            </p14:xfrm>
          </p:contentPart>
        </mc:Choice>
        <mc:Fallback xmlns="">
          <p:pic>
            <p:nvPicPr>
              <p:cNvPr id="488" name="Freihand 487">
                <a:extLst>
                  <a:ext uri="{FF2B5EF4-FFF2-40B4-BE49-F238E27FC236}">
                    <a16:creationId xmlns:a16="http://schemas.microsoft.com/office/drawing/2014/main" id="{CA83E455-2B9E-4ED7-A83B-76EB5E4A0932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247915" y="4158742"/>
                <a:ext cx="133560" cy="67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6" name="Freihand 495">
                <a:extLst>
                  <a:ext uri="{FF2B5EF4-FFF2-40B4-BE49-F238E27FC236}">
                    <a16:creationId xmlns:a16="http://schemas.microsoft.com/office/drawing/2014/main" id="{AF27B9FE-FD39-42DE-96BF-8805E6EE4742}"/>
                  </a:ext>
                </a:extLst>
              </p14:cNvPr>
              <p14:cNvContentPartPr/>
              <p14:nvPr/>
            </p14:nvContentPartPr>
            <p14:xfrm>
              <a:off x="3456715" y="4227142"/>
              <a:ext cx="777960" cy="394200"/>
            </p14:xfrm>
          </p:contentPart>
        </mc:Choice>
        <mc:Fallback xmlns="">
          <p:pic>
            <p:nvPicPr>
              <p:cNvPr id="496" name="Freihand 495">
                <a:extLst>
                  <a:ext uri="{FF2B5EF4-FFF2-40B4-BE49-F238E27FC236}">
                    <a16:creationId xmlns:a16="http://schemas.microsoft.com/office/drawing/2014/main" id="{AF27B9FE-FD39-42DE-96BF-8805E6EE4742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3447715" y="4218142"/>
                <a:ext cx="795600" cy="41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99" name="Freihand 498">
                <a:extLst>
                  <a:ext uri="{FF2B5EF4-FFF2-40B4-BE49-F238E27FC236}">
                    <a16:creationId xmlns:a16="http://schemas.microsoft.com/office/drawing/2014/main" id="{011D51B2-BB93-4EEF-9305-720535915629}"/>
                  </a:ext>
                </a:extLst>
              </p14:cNvPr>
              <p14:cNvContentPartPr/>
              <p14:nvPr/>
            </p14:nvContentPartPr>
            <p14:xfrm>
              <a:off x="4405675" y="4370062"/>
              <a:ext cx="246960" cy="185400"/>
            </p14:xfrm>
          </p:contentPart>
        </mc:Choice>
        <mc:Fallback xmlns="">
          <p:pic>
            <p:nvPicPr>
              <p:cNvPr id="499" name="Freihand 498">
                <a:extLst>
                  <a:ext uri="{FF2B5EF4-FFF2-40B4-BE49-F238E27FC236}">
                    <a16:creationId xmlns:a16="http://schemas.microsoft.com/office/drawing/2014/main" id="{011D51B2-BB93-4EEF-9305-720535915629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4397035" y="4361062"/>
                <a:ext cx="264600" cy="20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04" name="Freihand 503">
                <a:extLst>
                  <a:ext uri="{FF2B5EF4-FFF2-40B4-BE49-F238E27FC236}">
                    <a16:creationId xmlns:a16="http://schemas.microsoft.com/office/drawing/2014/main" id="{B22248E4-E3CC-446F-A0C1-67B19A102B73}"/>
                  </a:ext>
                </a:extLst>
              </p14:cNvPr>
              <p14:cNvContentPartPr/>
              <p14:nvPr/>
            </p14:nvContentPartPr>
            <p14:xfrm>
              <a:off x="4867195" y="4491022"/>
              <a:ext cx="168120" cy="194040"/>
            </p14:xfrm>
          </p:contentPart>
        </mc:Choice>
        <mc:Fallback xmlns="">
          <p:pic>
            <p:nvPicPr>
              <p:cNvPr id="504" name="Freihand 503">
                <a:extLst>
                  <a:ext uri="{FF2B5EF4-FFF2-40B4-BE49-F238E27FC236}">
                    <a16:creationId xmlns:a16="http://schemas.microsoft.com/office/drawing/2014/main" id="{B22248E4-E3CC-446F-A0C1-67B19A102B73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4858195" y="4482022"/>
                <a:ext cx="185760" cy="2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12" name="Freihand 511">
                <a:extLst>
                  <a:ext uri="{FF2B5EF4-FFF2-40B4-BE49-F238E27FC236}">
                    <a16:creationId xmlns:a16="http://schemas.microsoft.com/office/drawing/2014/main" id="{E9BCD52E-B4F5-44C6-80D7-5AF5BDD97B29}"/>
                  </a:ext>
                </a:extLst>
              </p14:cNvPr>
              <p14:cNvContentPartPr/>
              <p14:nvPr/>
            </p14:nvContentPartPr>
            <p14:xfrm>
              <a:off x="5428435" y="4501822"/>
              <a:ext cx="187560" cy="131400"/>
            </p14:xfrm>
          </p:contentPart>
        </mc:Choice>
        <mc:Fallback xmlns="">
          <p:pic>
            <p:nvPicPr>
              <p:cNvPr id="512" name="Freihand 511">
                <a:extLst>
                  <a:ext uri="{FF2B5EF4-FFF2-40B4-BE49-F238E27FC236}">
                    <a16:creationId xmlns:a16="http://schemas.microsoft.com/office/drawing/2014/main" id="{E9BCD52E-B4F5-44C6-80D7-5AF5BDD97B29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5419795" y="4493182"/>
                <a:ext cx="20520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13" name="Freihand 512">
                <a:extLst>
                  <a:ext uri="{FF2B5EF4-FFF2-40B4-BE49-F238E27FC236}">
                    <a16:creationId xmlns:a16="http://schemas.microsoft.com/office/drawing/2014/main" id="{CB9E3183-5E62-416B-B592-9D8320733497}"/>
                  </a:ext>
                </a:extLst>
              </p14:cNvPr>
              <p14:cNvContentPartPr/>
              <p14:nvPr/>
            </p14:nvContentPartPr>
            <p14:xfrm>
              <a:off x="4758835" y="4123822"/>
              <a:ext cx="1050120" cy="313560"/>
            </p14:xfrm>
          </p:contentPart>
        </mc:Choice>
        <mc:Fallback xmlns="">
          <p:pic>
            <p:nvPicPr>
              <p:cNvPr id="513" name="Freihand 512">
                <a:extLst>
                  <a:ext uri="{FF2B5EF4-FFF2-40B4-BE49-F238E27FC236}">
                    <a16:creationId xmlns:a16="http://schemas.microsoft.com/office/drawing/2014/main" id="{CB9E3183-5E62-416B-B592-9D8320733497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4749835" y="4115182"/>
                <a:ext cx="1067760" cy="3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20" name="Freihand 519">
                <a:extLst>
                  <a:ext uri="{FF2B5EF4-FFF2-40B4-BE49-F238E27FC236}">
                    <a16:creationId xmlns:a16="http://schemas.microsoft.com/office/drawing/2014/main" id="{7420FCFC-B4C7-42F7-BD78-DAA4D98720C0}"/>
                  </a:ext>
                </a:extLst>
              </p14:cNvPr>
              <p14:cNvContentPartPr/>
              <p14:nvPr/>
            </p14:nvContentPartPr>
            <p14:xfrm>
              <a:off x="5999395" y="4176022"/>
              <a:ext cx="544680" cy="261000"/>
            </p14:xfrm>
          </p:contentPart>
        </mc:Choice>
        <mc:Fallback xmlns="">
          <p:pic>
            <p:nvPicPr>
              <p:cNvPr id="520" name="Freihand 519">
                <a:extLst>
                  <a:ext uri="{FF2B5EF4-FFF2-40B4-BE49-F238E27FC236}">
                    <a16:creationId xmlns:a16="http://schemas.microsoft.com/office/drawing/2014/main" id="{7420FCFC-B4C7-42F7-BD78-DAA4D98720C0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5990401" y="4167382"/>
                <a:ext cx="562308" cy="27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28" name="Freihand 527">
                <a:extLst>
                  <a:ext uri="{FF2B5EF4-FFF2-40B4-BE49-F238E27FC236}">
                    <a16:creationId xmlns:a16="http://schemas.microsoft.com/office/drawing/2014/main" id="{EC3D4E14-23C8-4ACC-A56E-F0EF53659E87}"/>
                  </a:ext>
                </a:extLst>
              </p14:cNvPr>
              <p14:cNvContentPartPr/>
              <p14:nvPr/>
            </p14:nvContentPartPr>
            <p14:xfrm>
              <a:off x="6627235" y="4009702"/>
              <a:ext cx="762840" cy="554400"/>
            </p14:xfrm>
          </p:contentPart>
        </mc:Choice>
        <mc:Fallback xmlns="">
          <p:pic>
            <p:nvPicPr>
              <p:cNvPr id="528" name="Freihand 527">
                <a:extLst>
                  <a:ext uri="{FF2B5EF4-FFF2-40B4-BE49-F238E27FC236}">
                    <a16:creationId xmlns:a16="http://schemas.microsoft.com/office/drawing/2014/main" id="{EC3D4E14-23C8-4ACC-A56E-F0EF53659E87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6618595" y="4000702"/>
                <a:ext cx="780480" cy="57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29" name="Freihand 528">
                <a:extLst>
                  <a:ext uri="{FF2B5EF4-FFF2-40B4-BE49-F238E27FC236}">
                    <a16:creationId xmlns:a16="http://schemas.microsoft.com/office/drawing/2014/main" id="{7F5B2CED-2739-44F8-BEC6-2D5567FA7494}"/>
                  </a:ext>
                </a:extLst>
              </p14:cNvPr>
              <p14:cNvContentPartPr/>
              <p14:nvPr/>
            </p14:nvContentPartPr>
            <p14:xfrm>
              <a:off x="1636195" y="5160622"/>
              <a:ext cx="310680" cy="261720"/>
            </p14:xfrm>
          </p:contentPart>
        </mc:Choice>
        <mc:Fallback xmlns="">
          <p:pic>
            <p:nvPicPr>
              <p:cNvPr id="529" name="Freihand 528">
                <a:extLst>
                  <a:ext uri="{FF2B5EF4-FFF2-40B4-BE49-F238E27FC236}">
                    <a16:creationId xmlns:a16="http://schemas.microsoft.com/office/drawing/2014/main" id="{7F5B2CED-2739-44F8-BEC6-2D5567FA7494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1627195" y="5151622"/>
                <a:ext cx="32832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30" name="Freihand 529">
                <a:extLst>
                  <a:ext uri="{FF2B5EF4-FFF2-40B4-BE49-F238E27FC236}">
                    <a16:creationId xmlns:a16="http://schemas.microsoft.com/office/drawing/2014/main" id="{956F078F-43BB-40EF-BD9F-516FFB971060}"/>
                  </a:ext>
                </a:extLst>
              </p14:cNvPr>
              <p14:cNvContentPartPr/>
              <p14:nvPr/>
            </p14:nvContentPartPr>
            <p14:xfrm>
              <a:off x="2070355" y="5271862"/>
              <a:ext cx="204120" cy="5760"/>
            </p14:xfrm>
          </p:contentPart>
        </mc:Choice>
        <mc:Fallback xmlns="">
          <p:pic>
            <p:nvPicPr>
              <p:cNvPr id="530" name="Freihand 529">
                <a:extLst>
                  <a:ext uri="{FF2B5EF4-FFF2-40B4-BE49-F238E27FC236}">
                    <a16:creationId xmlns:a16="http://schemas.microsoft.com/office/drawing/2014/main" id="{956F078F-43BB-40EF-BD9F-516FFB971060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2061355" y="5263222"/>
                <a:ext cx="2217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31" name="Freihand 530">
                <a:extLst>
                  <a:ext uri="{FF2B5EF4-FFF2-40B4-BE49-F238E27FC236}">
                    <a16:creationId xmlns:a16="http://schemas.microsoft.com/office/drawing/2014/main" id="{500D3440-14F2-4379-B6B3-612E6BB0C0B0}"/>
                  </a:ext>
                </a:extLst>
              </p14:cNvPr>
              <p14:cNvContentPartPr/>
              <p14:nvPr/>
            </p14:nvContentPartPr>
            <p14:xfrm>
              <a:off x="2077555" y="5382022"/>
              <a:ext cx="201600" cy="6120"/>
            </p14:xfrm>
          </p:contentPart>
        </mc:Choice>
        <mc:Fallback xmlns="">
          <p:pic>
            <p:nvPicPr>
              <p:cNvPr id="531" name="Freihand 530">
                <a:extLst>
                  <a:ext uri="{FF2B5EF4-FFF2-40B4-BE49-F238E27FC236}">
                    <a16:creationId xmlns:a16="http://schemas.microsoft.com/office/drawing/2014/main" id="{500D3440-14F2-4379-B6B3-612E6BB0C0B0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2068915" y="5373022"/>
                <a:ext cx="21924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32" name="Freihand 531">
                <a:extLst>
                  <a:ext uri="{FF2B5EF4-FFF2-40B4-BE49-F238E27FC236}">
                    <a16:creationId xmlns:a16="http://schemas.microsoft.com/office/drawing/2014/main" id="{FE779B76-8D08-40CD-BEBC-74F1B8EDA0B9}"/>
                  </a:ext>
                </a:extLst>
              </p14:cNvPr>
              <p14:cNvContentPartPr/>
              <p14:nvPr/>
            </p14:nvContentPartPr>
            <p14:xfrm>
              <a:off x="2529355" y="5151262"/>
              <a:ext cx="188640" cy="250920"/>
            </p14:xfrm>
          </p:contentPart>
        </mc:Choice>
        <mc:Fallback xmlns="">
          <p:pic>
            <p:nvPicPr>
              <p:cNvPr id="532" name="Freihand 531">
                <a:extLst>
                  <a:ext uri="{FF2B5EF4-FFF2-40B4-BE49-F238E27FC236}">
                    <a16:creationId xmlns:a16="http://schemas.microsoft.com/office/drawing/2014/main" id="{FE779B76-8D08-40CD-BEBC-74F1B8EDA0B9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2520715" y="5142262"/>
                <a:ext cx="206280" cy="26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538" name="Freihand 537">
                <a:extLst>
                  <a:ext uri="{FF2B5EF4-FFF2-40B4-BE49-F238E27FC236}">
                    <a16:creationId xmlns:a16="http://schemas.microsoft.com/office/drawing/2014/main" id="{E87097AA-3906-4190-9050-6ABC2B1B4A11}"/>
                  </a:ext>
                </a:extLst>
              </p14:cNvPr>
              <p14:cNvContentPartPr/>
              <p14:nvPr/>
            </p14:nvContentPartPr>
            <p14:xfrm>
              <a:off x="2811595" y="5065582"/>
              <a:ext cx="732240" cy="348480"/>
            </p14:xfrm>
          </p:contentPart>
        </mc:Choice>
        <mc:Fallback xmlns="">
          <p:pic>
            <p:nvPicPr>
              <p:cNvPr id="538" name="Freihand 537">
                <a:extLst>
                  <a:ext uri="{FF2B5EF4-FFF2-40B4-BE49-F238E27FC236}">
                    <a16:creationId xmlns:a16="http://schemas.microsoft.com/office/drawing/2014/main" id="{E87097AA-3906-4190-9050-6ABC2B1B4A11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2802595" y="5056942"/>
                <a:ext cx="749880" cy="36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8">
            <p14:nvContentPartPr>
              <p14:cNvPr id="65" name="Freihand 64">
                <a:extLst>
                  <a:ext uri="{FF2B5EF4-FFF2-40B4-BE49-F238E27FC236}">
                    <a16:creationId xmlns:a16="http://schemas.microsoft.com/office/drawing/2014/main" id="{2EDD6C86-F1DD-4F25-A6E0-703844F710A9}"/>
                  </a:ext>
                </a:extLst>
              </p14:cNvPr>
              <p14:cNvContentPartPr/>
              <p14:nvPr/>
            </p14:nvContentPartPr>
            <p14:xfrm>
              <a:off x="523549" y="2163606"/>
              <a:ext cx="475920" cy="272520"/>
            </p14:xfrm>
          </p:contentPart>
        </mc:Choice>
        <mc:Fallback>
          <p:pic>
            <p:nvPicPr>
              <p:cNvPr id="65" name="Freihand 64">
                <a:extLst>
                  <a:ext uri="{FF2B5EF4-FFF2-40B4-BE49-F238E27FC236}">
                    <a16:creationId xmlns:a16="http://schemas.microsoft.com/office/drawing/2014/main" id="{2EDD6C86-F1DD-4F25-A6E0-703844F710A9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514549" y="2154594"/>
                <a:ext cx="493560" cy="2901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0">
            <p14:nvContentPartPr>
              <p14:cNvPr id="66" name="Freihand 65">
                <a:extLst>
                  <a:ext uri="{FF2B5EF4-FFF2-40B4-BE49-F238E27FC236}">
                    <a16:creationId xmlns:a16="http://schemas.microsoft.com/office/drawing/2014/main" id="{033C7525-6B0E-4966-A422-BF7B843736AB}"/>
                  </a:ext>
                </a:extLst>
              </p14:cNvPr>
              <p14:cNvContentPartPr/>
              <p14:nvPr/>
            </p14:nvContentPartPr>
            <p14:xfrm>
              <a:off x="544429" y="1828086"/>
              <a:ext cx="400680" cy="246600"/>
            </p14:xfrm>
          </p:contentPart>
        </mc:Choice>
        <mc:Fallback>
          <p:pic>
            <p:nvPicPr>
              <p:cNvPr id="66" name="Freihand 65">
                <a:extLst>
                  <a:ext uri="{FF2B5EF4-FFF2-40B4-BE49-F238E27FC236}">
                    <a16:creationId xmlns:a16="http://schemas.microsoft.com/office/drawing/2014/main" id="{033C7525-6B0E-4966-A422-BF7B843736AB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535429" y="1819086"/>
                <a:ext cx="418320" cy="26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2">
            <p14:nvContentPartPr>
              <p14:cNvPr id="67" name="Freihand 66">
                <a:extLst>
                  <a:ext uri="{FF2B5EF4-FFF2-40B4-BE49-F238E27FC236}">
                    <a16:creationId xmlns:a16="http://schemas.microsoft.com/office/drawing/2014/main" id="{2FF9FD88-82FA-4644-98E8-2A7DB78CF553}"/>
                  </a:ext>
                </a:extLst>
              </p14:cNvPr>
              <p14:cNvContentPartPr/>
              <p14:nvPr/>
            </p14:nvContentPartPr>
            <p14:xfrm>
              <a:off x="1128349" y="1929606"/>
              <a:ext cx="607680" cy="352440"/>
            </p14:xfrm>
          </p:contentPart>
        </mc:Choice>
        <mc:Fallback>
          <p:pic>
            <p:nvPicPr>
              <p:cNvPr id="67" name="Freihand 66">
                <a:extLst>
                  <a:ext uri="{FF2B5EF4-FFF2-40B4-BE49-F238E27FC236}">
                    <a16:creationId xmlns:a16="http://schemas.microsoft.com/office/drawing/2014/main" id="{2FF9FD88-82FA-4644-98E8-2A7DB78CF553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1119354" y="1920615"/>
                <a:ext cx="625310" cy="3700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4">
            <p14:nvContentPartPr>
              <p14:cNvPr id="68" name="Freihand 67">
                <a:extLst>
                  <a:ext uri="{FF2B5EF4-FFF2-40B4-BE49-F238E27FC236}">
                    <a16:creationId xmlns:a16="http://schemas.microsoft.com/office/drawing/2014/main" id="{60BD600F-1C3A-4955-9356-E0F0E45035C3}"/>
                  </a:ext>
                </a:extLst>
              </p14:cNvPr>
              <p14:cNvContentPartPr/>
              <p14:nvPr/>
            </p14:nvContentPartPr>
            <p14:xfrm>
              <a:off x="2715589" y="1859046"/>
              <a:ext cx="432000" cy="378000"/>
            </p14:xfrm>
          </p:contentPart>
        </mc:Choice>
        <mc:Fallback>
          <p:pic>
            <p:nvPicPr>
              <p:cNvPr id="68" name="Freihand 67">
                <a:extLst>
                  <a:ext uri="{FF2B5EF4-FFF2-40B4-BE49-F238E27FC236}">
                    <a16:creationId xmlns:a16="http://schemas.microsoft.com/office/drawing/2014/main" id="{60BD600F-1C3A-4955-9356-E0F0E45035C3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2706596" y="1850046"/>
                <a:ext cx="449625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6">
            <p14:nvContentPartPr>
              <p14:cNvPr id="69" name="Freihand 68">
                <a:extLst>
                  <a:ext uri="{FF2B5EF4-FFF2-40B4-BE49-F238E27FC236}">
                    <a16:creationId xmlns:a16="http://schemas.microsoft.com/office/drawing/2014/main" id="{33F6493A-EE2B-4D9B-ACE9-757B9EB70AA8}"/>
                  </a:ext>
                </a:extLst>
              </p14:cNvPr>
              <p14:cNvContentPartPr/>
              <p14:nvPr/>
            </p14:nvContentPartPr>
            <p14:xfrm>
              <a:off x="1882189" y="1588326"/>
              <a:ext cx="717120" cy="841680"/>
            </p14:xfrm>
          </p:contentPart>
        </mc:Choice>
        <mc:Fallback>
          <p:pic>
            <p:nvPicPr>
              <p:cNvPr id="69" name="Freihand 68">
                <a:extLst>
                  <a:ext uri="{FF2B5EF4-FFF2-40B4-BE49-F238E27FC236}">
                    <a16:creationId xmlns:a16="http://schemas.microsoft.com/office/drawing/2014/main" id="{33F6493A-EE2B-4D9B-ACE9-757B9EB70AA8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1873184" y="1579322"/>
                <a:ext cx="734769" cy="8593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8">
            <p14:nvContentPartPr>
              <p14:cNvPr id="70" name="Freihand 69">
                <a:extLst>
                  <a:ext uri="{FF2B5EF4-FFF2-40B4-BE49-F238E27FC236}">
                    <a16:creationId xmlns:a16="http://schemas.microsoft.com/office/drawing/2014/main" id="{6C2A3F7C-8FE8-4D9D-BD2C-7C2CC4A42A85}"/>
                  </a:ext>
                </a:extLst>
              </p14:cNvPr>
              <p14:cNvContentPartPr/>
              <p14:nvPr/>
            </p14:nvContentPartPr>
            <p14:xfrm>
              <a:off x="4820149" y="1820526"/>
              <a:ext cx="273240" cy="381960"/>
            </p14:xfrm>
          </p:contentPart>
        </mc:Choice>
        <mc:Fallback>
          <p:pic>
            <p:nvPicPr>
              <p:cNvPr id="70" name="Freihand 69">
                <a:extLst>
                  <a:ext uri="{FF2B5EF4-FFF2-40B4-BE49-F238E27FC236}">
                    <a16:creationId xmlns:a16="http://schemas.microsoft.com/office/drawing/2014/main" id="{6C2A3F7C-8FE8-4D9D-BD2C-7C2CC4A42A85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4811161" y="1811526"/>
                <a:ext cx="290857" cy="39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0">
            <p14:nvContentPartPr>
              <p14:cNvPr id="71" name="Freihand 70">
                <a:extLst>
                  <a:ext uri="{FF2B5EF4-FFF2-40B4-BE49-F238E27FC236}">
                    <a16:creationId xmlns:a16="http://schemas.microsoft.com/office/drawing/2014/main" id="{CDCA9C8C-6F3D-4154-8B4A-B2C072DCCA96}"/>
                  </a:ext>
                </a:extLst>
              </p14:cNvPr>
              <p14:cNvContentPartPr/>
              <p14:nvPr/>
            </p14:nvContentPartPr>
            <p14:xfrm>
              <a:off x="5525749" y="2041926"/>
              <a:ext cx="267480" cy="25920"/>
            </p14:xfrm>
          </p:contentPart>
        </mc:Choice>
        <mc:Fallback>
          <p:pic>
            <p:nvPicPr>
              <p:cNvPr id="71" name="Freihand 70">
                <a:extLst>
                  <a:ext uri="{FF2B5EF4-FFF2-40B4-BE49-F238E27FC236}">
                    <a16:creationId xmlns:a16="http://schemas.microsoft.com/office/drawing/2014/main" id="{CDCA9C8C-6F3D-4154-8B4A-B2C072DCCA96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5516749" y="2032926"/>
                <a:ext cx="285120" cy="4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2">
            <p14:nvContentPartPr>
              <p14:cNvPr id="72" name="Freihand 71">
                <a:extLst>
                  <a:ext uri="{FF2B5EF4-FFF2-40B4-BE49-F238E27FC236}">
                    <a16:creationId xmlns:a16="http://schemas.microsoft.com/office/drawing/2014/main" id="{BE9E02A4-AA40-46A5-9A36-433A6892DC36}"/>
                  </a:ext>
                </a:extLst>
              </p14:cNvPr>
              <p14:cNvContentPartPr/>
              <p14:nvPr/>
            </p14:nvContentPartPr>
            <p14:xfrm>
              <a:off x="5553469" y="1721166"/>
              <a:ext cx="165600" cy="269640"/>
            </p14:xfrm>
          </p:contentPart>
        </mc:Choice>
        <mc:Fallback>
          <p:pic>
            <p:nvPicPr>
              <p:cNvPr id="72" name="Freihand 71">
                <a:extLst>
                  <a:ext uri="{FF2B5EF4-FFF2-40B4-BE49-F238E27FC236}">
                    <a16:creationId xmlns:a16="http://schemas.microsoft.com/office/drawing/2014/main" id="{BE9E02A4-AA40-46A5-9A36-433A6892DC36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5544469" y="1712178"/>
                <a:ext cx="183240" cy="2872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4">
            <p14:nvContentPartPr>
              <p14:cNvPr id="73" name="Freihand 72">
                <a:extLst>
                  <a:ext uri="{FF2B5EF4-FFF2-40B4-BE49-F238E27FC236}">
                    <a16:creationId xmlns:a16="http://schemas.microsoft.com/office/drawing/2014/main" id="{A2102B1A-C66F-42A1-83B3-07017459E1F7}"/>
                  </a:ext>
                </a:extLst>
              </p14:cNvPr>
              <p14:cNvContentPartPr/>
              <p14:nvPr/>
            </p14:nvContentPartPr>
            <p14:xfrm>
              <a:off x="5217949" y="1911246"/>
              <a:ext cx="208080" cy="240840"/>
            </p14:xfrm>
          </p:contentPart>
        </mc:Choice>
        <mc:Fallback>
          <p:pic>
            <p:nvPicPr>
              <p:cNvPr id="73" name="Freihand 72">
                <a:extLst>
                  <a:ext uri="{FF2B5EF4-FFF2-40B4-BE49-F238E27FC236}">
                    <a16:creationId xmlns:a16="http://schemas.microsoft.com/office/drawing/2014/main" id="{A2102B1A-C66F-42A1-83B3-07017459E1F7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5208949" y="1902246"/>
                <a:ext cx="22572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6">
            <p14:nvContentPartPr>
              <p14:cNvPr id="74" name="Freihand 73">
                <a:extLst>
                  <a:ext uri="{FF2B5EF4-FFF2-40B4-BE49-F238E27FC236}">
                    <a16:creationId xmlns:a16="http://schemas.microsoft.com/office/drawing/2014/main" id="{EEE94AAD-CE0E-4BD7-8C04-D3BB8FC4FE6F}"/>
                  </a:ext>
                </a:extLst>
              </p14:cNvPr>
              <p14:cNvContentPartPr/>
              <p14:nvPr/>
            </p14:nvContentPartPr>
            <p14:xfrm>
              <a:off x="5617549" y="2141646"/>
              <a:ext cx="174240" cy="205920"/>
            </p14:xfrm>
          </p:contentPart>
        </mc:Choice>
        <mc:Fallback>
          <p:pic>
            <p:nvPicPr>
              <p:cNvPr id="74" name="Freihand 73">
                <a:extLst>
                  <a:ext uri="{FF2B5EF4-FFF2-40B4-BE49-F238E27FC236}">
                    <a16:creationId xmlns:a16="http://schemas.microsoft.com/office/drawing/2014/main" id="{EEE94AAD-CE0E-4BD7-8C04-D3BB8FC4FE6F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5608549" y="2132646"/>
                <a:ext cx="191880" cy="22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8">
            <p14:nvContentPartPr>
              <p14:cNvPr id="75" name="Freihand 74">
                <a:extLst>
                  <a:ext uri="{FF2B5EF4-FFF2-40B4-BE49-F238E27FC236}">
                    <a16:creationId xmlns:a16="http://schemas.microsoft.com/office/drawing/2014/main" id="{52B9E93C-107A-4BF2-A0C4-8A0256F70D71}"/>
                  </a:ext>
                </a:extLst>
              </p14:cNvPr>
              <p14:cNvContentPartPr/>
              <p14:nvPr/>
            </p14:nvContentPartPr>
            <p14:xfrm>
              <a:off x="5939029" y="2088366"/>
              <a:ext cx="548280" cy="21240"/>
            </p14:xfrm>
          </p:contentPart>
        </mc:Choice>
        <mc:Fallback>
          <p:pic>
            <p:nvPicPr>
              <p:cNvPr id="75" name="Freihand 74">
                <a:extLst>
                  <a:ext uri="{FF2B5EF4-FFF2-40B4-BE49-F238E27FC236}">
                    <a16:creationId xmlns:a16="http://schemas.microsoft.com/office/drawing/2014/main" id="{52B9E93C-107A-4BF2-A0C4-8A0256F70D71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5930023" y="2079366"/>
                <a:ext cx="565932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0">
            <p14:nvContentPartPr>
              <p14:cNvPr id="76" name="Freihand 75">
                <a:extLst>
                  <a:ext uri="{FF2B5EF4-FFF2-40B4-BE49-F238E27FC236}">
                    <a16:creationId xmlns:a16="http://schemas.microsoft.com/office/drawing/2014/main" id="{EEE824BE-05B2-41C7-8ABD-A68C0D9878E5}"/>
                  </a:ext>
                </a:extLst>
              </p14:cNvPr>
              <p14:cNvContentPartPr/>
              <p14:nvPr/>
            </p14:nvContentPartPr>
            <p14:xfrm>
              <a:off x="6062869" y="2183766"/>
              <a:ext cx="210960" cy="185040"/>
            </p14:xfrm>
          </p:contentPart>
        </mc:Choice>
        <mc:Fallback>
          <p:pic>
            <p:nvPicPr>
              <p:cNvPr id="76" name="Freihand 75">
                <a:extLst>
                  <a:ext uri="{FF2B5EF4-FFF2-40B4-BE49-F238E27FC236}">
                    <a16:creationId xmlns:a16="http://schemas.microsoft.com/office/drawing/2014/main" id="{EEE824BE-05B2-41C7-8ABD-A68C0D9878E5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6053869" y="2174766"/>
                <a:ext cx="228600" cy="20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2">
            <p14:nvContentPartPr>
              <p14:cNvPr id="77" name="Freihand 76">
                <a:extLst>
                  <a:ext uri="{FF2B5EF4-FFF2-40B4-BE49-F238E27FC236}">
                    <a16:creationId xmlns:a16="http://schemas.microsoft.com/office/drawing/2014/main" id="{4097A85D-94D9-4C41-8A6E-577DFACFA8EF}"/>
                  </a:ext>
                </a:extLst>
              </p14:cNvPr>
              <p14:cNvContentPartPr/>
              <p14:nvPr/>
            </p14:nvContentPartPr>
            <p14:xfrm>
              <a:off x="5887189" y="1718286"/>
              <a:ext cx="572040" cy="316080"/>
            </p14:xfrm>
          </p:contentPart>
        </mc:Choice>
        <mc:Fallback>
          <p:pic>
            <p:nvPicPr>
              <p:cNvPr id="77" name="Freihand 76">
                <a:extLst>
                  <a:ext uri="{FF2B5EF4-FFF2-40B4-BE49-F238E27FC236}">
                    <a16:creationId xmlns:a16="http://schemas.microsoft.com/office/drawing/2014/main" id="{4097A85D-94D9-4C41-8A6E-577DFACFA8EF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5878189" y="1709286"/>
                <a:ext cx="589680" cy="33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4">
            <p14:nvContentPartPr>
              <p14:cNvPr id="78" name="Freihand 77">
                <a:extLst>
                  <a:ext uri="{FF2B5EF4-FFF2-40B4-BE49-F238E27FC236}">
                    <a16:creationId xmlns:a16="http://schemas.microsoft.com/office/drawing/2014/main" id="{622D97F6-BC99-4A8E-9E8B-20D1F8DC4A18}"/>
                  </a:ext>
                </a:extLst>
              </p14:cNvPr>
              <p14:cNvContentPartPr/>
              <p14:nvPr/>
            </p14:nvContentPartPr>
            <p14:xfrm>
              <a:off x="6625189" y="1825926"/>
              <a:ext cx="788760" cy="318960"/>
            </p14:xfrm>
          </p:contentPart>
        </mc:Choice>
        <mc:Fallback>
          <p:pic>
            <p:nvPicPr>
              <p:cNvPr id="78" name="Freihand 77">
                <a:extLst>
                  <a:ext uri="{FF2B5EF4-FFF2-40B4-BE49-F238E27FC236}">
                    <a16:creationId xmlns:a16="http://schemas.microsoft.com/office/drawing/2014/main" id="{622D97F6-BC99-4A8E-9E8B-20D1F8DC4A18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6616185" y="1816926"/>
                <a:ext cx="806408" cy="33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6">
            <p14:nvContentPartPr>
              <p14:cNvPr id="79" name="Freihand 78">
                <a:extLst>
                  <a:ext uri="{FF2B5EF4-FFF2-40B4-BE49-F238E27FC236}">
                    <a16:creationId xmlns:a16="http://schemas.microsoft.com/office/drawing/2014/main" id="{F5C498F3-8AA8-44BD-B5A1-4054B236E9CE}"/>
                  </a:ext>
                </a:extLst>
              </p14:cNvPr>
              <p14:cNvContentPartPr/>
              <p14:nvPr/>
            </p14:nvContentPartPr>
            <p14:xfrm>
              <a:off x="7515469" y="1681926"/>
              <a:ext cx="682200" cy="635040"/>
            </p14:xfrm>
          </p:contentPart>
        </mc:Choice>
        <mc:Fallback>
          <p:pic>
            <p:nvPicPr>
              <p:cNvPr id="79" name="Freihand 78">
                <a:extLst>
                  <a:ext uri="{FF2B5EF4-FFF2-40B4-BE49-F238E27FC236}">
                    <a16:creationId xmlns:a16="http://schemas.microsoft.com/office/drawing/2014/main" id="{F5C498F3-8AA8-44BD-B5A1-4054B236E9CE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7506474" y="1672926"/>
                <a:ext cx="699831" cy="65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8">
            <p14:nvContentPartPr>
              <p14:cNvPr id="80" name="Freihand 79">
                <a:extLst>
                  <a:ext uri="{FF2B5EF4-FFF2-40B4-BE49-F238E27FC236}">
                    <a16:creationId xmlns:a16="http://schemas.microsoft.com/office/drawing/2014/main" id="{A705FAE0-780F-4AB1-B279-A369696A67D1}"/>
                  </a:ext>
                </a:extLst>
              </p14:cNvPr>
              <p14:cNvContentPartPr/>
              <p14:nvPr/>
            </p14:nvContentPartPr>
            <p14:xfrm>
              <a:off x="699949" y="2892966"/>
              <a:ext cx="227520" cy="287640"/>
            </p14:xfrm>
          </p:contentPart>
        </mc:Choice>
        <mc:Fallback>
          <p:pic>
            <p:nvPicPr>
              <p:cNvPr id="80" name="Freihand 79">
                <a:extLst>
                  <a:ext uri="{FF2B5EF4-FFF2-40B4-BE49-F238E27FC236}">
                    <a16:creationId xmlns:a16="http://schemas.microsoft.com/office/drawing/2014/main" id="{A705FAE0-780F-4AB1-B279-A369696A67D1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690935" y="2883966"/>
                <a:ext cx="245188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0">
            <p14:nvContentPartPr>
              <p14:cNvPr id="81" name="Freihand 80">
                <a:extLst>
                  <a:ext uri="{FF2B5EF4-FFF2-40B4-BE49-F238E27FC236}">
                    <a16:creationId xmlns:a16="http://schemas.microsoft.com/office/drawing/2014/main" id="{F2349F7B-FF46-4EFD-9B0F-5E0921198264}"/>
                  </a:ext>
                </a:extLst>
              </p14:cNvPr>
              <p14:cNvContentPartPr/>
              <p14:nvPr/>
            </p14:nvContentPartPr>
            <p14:xfrm>
              <a:off x="1120789" y="3009606"/>
              <a:ext cx="126720" cy="20880"/>
            </p14:xfrm>
          </p:contentPart>
        </mc:Choice>
        <mc:Fallback>
          <p:pic>
            <p:nvPicPr>
              <p:cNvPr id="81" name="Freihand 80">
                <a:extLst>
                  <a:ext uri="{FF2B5EF4-FFF2-40B4-BE49-F238E27FC236}">
                    <a16:creationId xmlns:a16="http://schemas.microsoft.com/office/drawing/2014/main" id="{F2349F7B-FF46-4EFD-9B0F-5E0921198264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1111789" y="3000606"/>
                <a:ext cx="14436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2">
            <p14:nvContentPartPr>
              <p14:cNvPr id="82" name="Freihand 81">
                <a:extLst>
                  <a:ext uri="{FF2B5EF4-FFF2-40B4-BE49-F238E27FC236}">
                    <a16:creationId xmlns:a16="http://schemas.microsoft.com/office/drawing/2014/main" id="{F9D5D7AF-82EF-4DFC-8026-7B2C1A214755}"/>
                  </a:ext>
                </a:extLst>
              </p14:cNvPr>
              <p14:cNvContentPartPr/>
              <p14:nvPr/>
            </p14:nvContentPartPr>
            <p14:xfrm>
              <a:off x="1101709" y="3111846"/>
              <a:ext cx="177120" cy="26280"/>
            </p14:xfrm>
          </p:contentPart>
        </mc:Choice>
        <mc:Fallback>
          <p:pic>
            <p:nvPicPr>
              <p:cNvPr id="82" name="Freihand 81">
                <a:extLst>
                  <a:ext uri="{FF2B5EF4-FFF2-40B4-BE49-F238E27FC236}">
                    <a16:creationId xmlns:a16="http://schemas.microsoft.com/office/drawing/2014/main" id="{F9D5D7AF-82EF-4DFC-8026-7B2C1A214755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1092709" y="3102846"/>
                <a:ext cx="19476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4">
            <p14:nvContentPartPr>
              <p14:cNvPr id="83" name="Freihand 82">
                <a:extLst>
                  <a:ext uri="{FF2B5EF4-FFF2-40B4-BE49-F238E27FC236}">
                    <a16:creationId xmlns:a16="http://schemas.microsoft.com/office/drawing/2014/main" id="{3BD8B98D-44DC-460B-8AEC-5C3906B97887}"/>
                  </a:ext>
                </a:extLst>
              </p14:cNvPr>
              <p14:cNvContentPartPr/>
              <p14:nvPr/>
            </p14:nvContentPartPr>
            <p14:xfrm>
              <a:off x="1429669" y="2991606"/>
              <a:ext cx="558720" cy="363600"/>
            </p14:xfrm>
          </p:contentPart>
        </mc:Choice>
        <mc:Fallback>
          <p:pic>
            <p:nvPicPr>
              <p:cNvPr id="83" name="Freihand 82">
                <a:extLst>
                  <a:ext uri="{FF2B5EF4-FFF2-40B4-BE49-F238E27FC236}">
                    <a16:creationId xmlns:a16="http://schemas.microsoft.com/office/drawing/2014/main" id="{3BD8B98D-44DC-460B-8AEC-5C3906B97887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1420663" y="2982606"/>
                <a:ext cx="576371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6">
            <p14:nvContentPartPr>
              <p14:cNvPr id="84" name="Freihand 83">
                <a:extLst>
                  <a:ext uri="{FF2B5EF4-FFF2-40B4-BE49-F238E27FC236}">
                    <a16:creationId xmlns:a16="http://schemas.microsoft.com/office/drawing/2014/main" id="{1D1B3346-320B-421F-842D-327EB84A29B6}"/>
                  </a:ext>
                </a:extLst>
              </p14:cNvPr>
              <p14:cNvContentPartPr/>
              <p14:nvPr/>
            </p14:nvContentPartPr>
            <p14:xfrm>
              <a:off x="1457749" y="2617926"/>
              <a:ext cx="474480" cy="318240"/>
            </p14:xfrm>
          </p:contentPart>
        </mc:Choice>
        <mc:Fallback>
          <p:pic>
            <p:nvPicPr>
              <p:cNvPr id="84" name="Freihand 83">
                <a:extLst>
                  <a:ext uri="{FF2B5EF4-FFF2-40B4-BE49-F238E27FC236}">
                    <a16:creationId xmlns:a16="http://schemas.microsoft.com/office/drawing/2014/main" id="{1D1B3346-320B-421F-842D-327EB84A29B6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1448749" y="2608926"/>
                <a:ext cx="49212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8">
            <p14:nvContentPartPr>
              <p14:cNvPr id="85" name="Freihand 84">
                <a:extLst>
                  <a:ext uri="{FF2B5EF4-FFF2-40B4-BE49-F238E27FC236}">
                    <a16:creationId xmlns:a16="http://schemas.microsoft.com/office/drawing/2014/main" id="{02783CB8-2B77-4F84-B17C-1D038617DD08}"/>
                  </a:ext>
                </a:extLst>
              </p14:cNvPr>
              <p14:cNvContentPartPr/>
              <p14:nvPr/>
            </p14:nvContentPartPr>
            <p14:xfrm>
              <a:off x="2111509" y="2951286"/>
              <a:ext cx="167760" cy="17280"/>
            </p14:xfrm>
          </p:contentPart>
        </mc:Choice>
        <mc:Fallback>
          <p:pic>
            <p:nvPicPr>
              <p:cNvPr id="85" name="Freihand 84">
                <a:extLst>
                  <a:ext uri="{FF2B5EF4-FFF2-40B4-BE49-F238E27FC236}">
                    <a16:creationId xmlns:a16="http://schemas.microsoft.com/office/drawing/2014/main" id="{02783CB8-2B77-4F84-B17C-1D038617DD08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2102509" y="2942286"/>
                <a:ext cx="185400" cy="3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0">
            <p14:nvContentPartPr>
              <p14:cNvPr id="86" name="Freihand 85">
                <a:extLst>
                  <a:ext uri="{FF2B5EF4-FFF2-40B4-BE49-F238E27FC236}">
                    <a16:creationId xmlns:a16="http://schemas.microsoft.com/office/drawing/2014/main" id="{ADE631E7-B1CF-4E1A-98F1-E5374D4FD7F7}"/>
                  </a:ext>
                </a:extLst>
              </p14:cNvPr>
              <p14:cNvContentPartPr/>
              <p14:nvPr/>
            </p14:nvContentPartPr>
            <p14:xfrm>
              <a:off x="2135269" y="3066486"/>
              <a:ext cx="156600" cy="18000"/>
            </p14:xfrm>
          </p:contentPart>
        </mc:Choice>
        <mc:Fallback>
          <p:pic>
            <p:nvPicPr>
              <p:cNvPr id="86" name="Freihand 85">
                <a:extLst>
                  <a:ext uri="{FF2B5EF4-FFF2-40B4-BE49-F238E27FC236}">
                    <a16:creationId xmlns:a16="http://schemas.microsoft.com/office/drawing/2014/main" id="{ADE631E7-B1CF-4E1A-98F1-E5374D4FD7F7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2126269" y="3057486"/>
                <a:ext cx="17424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2">
            <p14:nvContentPartPr>
              <p14:cNvPr id="87" name="Freihand 86">
                <a:extLst>
                  <a:ext uri="{FF2B5EF4-FFF2-40B4-BE49-F238E27FC236}">
                    <a16:creationId xmlns:a16="http://schemas.microsoft.com/office/drawing/2014/main" id="{3F5FD9D6-D03D-4E18-A179-061D963D8CC3}"/>
                  </a:ext>
                </a:extLst>
              </p14:cNvPr>
              <p14:cNvContentPartPr/>
              <p14:nvPr/>
            </p14:nvContentPartPr>
            <p14:xfrm>
              <a:off x="3140749" y="2627646"/>
              <a:ext cx="1212840" cy="522720"/>
            </p14:xfrm>
          </p:contentPart>
        </mc:Choice>
        <mc:Fallback>
          <p:pic>
            <p:nvPicPr>
              <p:cNvPr id="87" name="Freihand 86">
                <a:extLst>
                  <a:ext uri="{FF2B5EF4-FFF2-40B4-BE49-F238E27FC236}">
                    <a16:creationId xmlns:a16="http://schemas.microsoft.com/office/drawing/2014/main" id="{3F5FD9D6-D03D-4E18-A179-061D963D8CC3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3131746" y="2618652"/>
                <a:ext cx="1230485" cy="5403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4">
            <p14:nvContentPartPr>
              <p14:cNvPr id="88" name="Freihand 87">
                <a:extLst>
                  <a:ext uri="{FF2B5EF4-FFF2-40B4-BE49-F238E27FC236}">
                    <a16:creationId xmlns:a16="http://schemas.microsoft.com/office/drawing/2014/main" id="{01DAB37F-80E4-47D7-AE74-5AA4FA053C2A}"/>
                  </a:ext>
                </a:extLst>
              </p14:cNvPr>
              <p14:cNvContentPartPr/>
              <p14:nvPr/>
            </p14:nvContentPartPr>
            <p14:xfrm>
              <a:off x="2472949" y="2685246"/>
              <a:ext cx="557640" cy="517320"/>
            </p14:xfrm>
          </p:contentPart>
        </mc:Choice>
        <mc:Fallback>
          <p:pic>
            <p:nvPicPr>
              <p:cNvPr id="88" name="Freihand 87">
                <a:extLst>
                  <a:ext uri="{FF2B5EF4-FFF2-40B4-BE49-F238E27FC236}">
                    <a16:creationId xmlns:a16="http://schemas.microsoft.com/office/drawing/2014/main" id="{01DAB37F-80E4-47D7-AE74-5AA4FA053C2A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2463949" y="2676240"/>
                <a:ext cx="575280" cy="5349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6">
            <p14:nvContentPartPr>
              <p14:cNvPr id="89" name="Freihand 88">
                <a:extLst>
                  <a:ext uri="{FF2B5EF4-FFF2-40B4-BE49-F238E27FC236}">
                    <a16:creationId xmlns:a16="http://schemas.microsoft.com/office/drawing/2014/main" id="{50DBF641-870A-4644-8CD4-F4030981EA7C}"/>
                  </a:ext>
                </a:extLst>
              </p14:cNvPr>
              <p14:cNvContentPartPr/>
              <p14:nvPr/>
            </p14:nvContentPartPr>
            <p14:xfrm>
              <a:off x="5436109" y="2851566"/>
              <a:ext cx="496080" cy="380160"/>
            </p14:xfrm>
          </p:contentPart>
        </mc:Choice>
        <mc:Fallback>
          <p:pic>
            <p:nvPicPr>
              <p:cNvPr id="89" name="Freihand 88">
                <a:extLst>
                  <a:ext uri="{FF2B5EF4-FFF2-40B4-BE49-F238E27FC236}">
                    <a16:creationId xmlns:a16="http://schemas.microsoft.com/office/drawing/2014/main" id="{50DBF641-870A-4644-8CD4-F4030981EA7C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5427109" y="2842566"/>
                <a:ext cx="513720" cy="39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8">
            <p14:nvContentPartPr>
              <p14:cNvPr id="90" name="Freihand 89">
                <a:extLst>
                  <a:ext uri="{FF2B5EF4-FFF2-40B4-BE49-F238E27FC236}">
                    <a16:creationId xmlns:a16="http://schemas.microsoft.com/office/drawing/2014/main" id="{B31A99EF-C0E4-4287-B5B0-D1FC6020DEAF}"/>
                  </a:ext>
                </a:extLst>
              </p14:cNvPr>
              <p14:cNvContentPartPr/>
              <p14:nvPr/>
            </p14:nvContentPartPr>
            <p14:xfrm>
              <a:off x="5428909" y="2528646"/>
              <a:ext cx="504720" cy="259920"/>
            </p14:xfrm>
          </p:contentPart>
        </mc:Choice>
        <mc:Fallback>
          <p:pic>
            <p:nvPicPr>
              <p:cNvPr id="90" name="Freihand 89">
                <a:extLst>
                  <a:ext uri="{FF2B5EF4-FFF2-40B4-BE49-F238E27FC236}">
                    <a16:creationId xmlns:a16="http://schemas.microsoft.com/office/drawing/2014/main" id="{B31A99EF-C0E4-4287-B5B0-D1FC6020DEAF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5419909" y="2519634"/>
                <a:ext cx="522360" cy="2775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0">
            <p14:nvContentPartPr>
              <p14:cNvPr id="91" name="Freihand 90">
                <a:extLst>
                  <a:ext uri="{FF2B5EF4-FFF2-40B4-BE49-F238E27FC236}">
                    <a16:creationId xmlns:a16="http://schemas.microsoft.com/office/drawing/2014/main" id="{4F815C04-A819-4DA0-9845-9A71ADC5E577}"/>
                  </a:ext>
                </a:extLst>
              </p14:cNvPr>
              <p14:cNvContentPartPr/>
              <p14:nvPr/>
            </p14:nvContentPartPr>
            <p14:xfrm>
              <a:off x="5147749" y="2762646"/>
              <a:ext cx="119160" cy="167400"/>
            </p14:xfrm>
          </p:contentPart>
        </mc:Choice>
        <mc:Fallback>
          <p:pic>
            <p:nvPicPr>
              <p:cNvPr id="91" name="Freihand 90">
                <a:extLst>
                  <a:ext uri="{FF2B5EF4-FFF2-40B4-BE49-F238E27FC236}">
                    <a16:creationId xmlns:a16="http://schemas.microsoft.com/office/drawing/2014/main" id="{4F815C04-A819-4DA0-9845-9A71ADC5E577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5138749" y="2753646"/>
                <a:ext cx="136800" cy="18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2">
            <p14:nvContentPartPr>
              <p14:cNvPr id="92" name="Freihand 91">
                <a:extLst>
                  <a:ext uri="{FF2B5EF4-FFF2-40B4-BE49-F238E27FC236}">
                    <a16:creationId xmlns:a16="http://schemas.microsoft.com/office/drawing/2014/main" id="{1FBF3A7A-4C7D-4D48-AC8D-31C3C4172531}"/>
                  </a:ext>
                </a:extLst>
              </p14:cNvPr>
              <p14:cNvContentPartPr/>
              <p14:nvPr/>
            </p14:nvContentPartPr>
            <p14:xfrm>
              <a:off x="4468429" y="2525406"/>
              <a:ext cx="550440" cy="694800"/>
            </p14:xfrm>
          </p:contentPart>
        </mc:Choice>
        <mc:Fallback>
          <p:pic>
            <p:nvPicPr>
              <p:cNvPr id="92" name="Freihand 91">
                <a:extLst>
                  <a:ext uri="{FF2B5EF4-FFF2-40B4-BE49-F238E27FC236}">
                    <a16:creationId xmlns:a16="http://schemas.microsoft.com/office/drawing/2014/main" id="{1FBF3A7A-4C7D-4D48-AC8D-31C3C4172531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4459423" y="2516411"/>
                <a:ext cx="568092" cy="7124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4">
            <p14:nvContentPartPr>
              <p14:cNvPr id="93" name="Freihand 92">
                <a:extLst>
                  <a:ext uri="{FF2B5EF4-FFF2-40B4-BE49-F238E27FC236}">
                    <a16:creationId xmlns:a16="http://schemas.microsoft.com/office/drawing/2014/main" id="{817EF38A-2E19-42B0-A856-5D2D422468E9}"/>
                  </a:ext>
                </a:extLst>
              </p14:cNvPr>
              <p14:cNvContentPartPr/>
              <p14:nvPr/>
            </p14:nvContentPartPr>
            <p14:xfrm>
              <a:off x="3287989" y="1688406"/>
              <a:ext cx="1408320" cy="640080"/>
            </p14:xfrm>
          </p:contentPart>
        </mc:Choice>
        <mc:Fallback>
          <p:pic>
            <p:nvPicPr>
              <p:cNvPr id="93" name="Freihand 92">
                <a:extLst>
                  <a:ext uri="{FF2B5EF4-FFF2-40B4-BE49-F238E27FC236}">
                    <a16:creationId xmlns:a16="http://schemas.microsoft.com/office/drawing/2014/main" id="{817EF38A-2E19-42B0-A856-5D2D422468E9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3278987" y="1679406"/>
                <a:ext cx="1425965" cy="65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6">
            <p14:nvContentPartPr>
              <p14:cNvPr id="94" name="Freihand 93">
                <a:extLst>
                  <a:ext uri="{FF2B5EF4-FFF2-40B4-BE49-F238E27FC236}">
                    <a16:creationId xmlns:a16="http://schemas.microsoft.com/office/drawing/2014/main" id="{2B3106F3-61DC-4751-AFCE-FA787E46EA69}"/>
                  </a:ext>
                </a:extLst>
              </p14:cNvPr>
              <p14:cNvContentPartPr/>
              <p14:nvPr/>
            </p14:nvContentPartPr>
            <p14:xfrm>
              <a:off x="1184220" y="1852620"/>
              <a:ext cx="360" cy="360"/>
            </p14:xfrm>
          </p:contentPart>
        </mc:Choice>
        <mc:Fallback>
          <p:pic>
            <p:nvPicPr>
              <p:cNvPr id="94" name="Freihand 93">
                <a:extLst>
                  <a:ext uri="{FF2B5EF4-FFF2-40B4-BE49-F238E27FC236}">
                    <a16:creationId xmlns:a16="http://schemas.microsoft.com/office/drawing/2014/main" id="{2B3106F3-61DC-4751-AFCE-FA787E46EA69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1175220" y="18436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8">
            <p14:nvContentPartPr>
              <p14:cNvPr id="95" name="Freihand 94">
                <a:extLst>
                  <a:ext uri="{FF2B5EF4-FFF2-40B4-BE49-F238E27FC236}">
                    <a16:creationId xmlns:a16="http://schemas.microsoft.com/office/drawing/2014/main" id="{23E08EA3-558E-44C9-9F15-CDBDED35B6DC}"/>
                  </a:ext>
                </a:extLst>
              </p14:cNvPr>
              <p14:cNvContentPartPr/>
              <p14:nvPr/>
            </p14:nvContentPartPr>
            <p14:xfrm>
              <a:off x="6902330" y="3079889"/>
              <a:ext cx="137880" cy="17280"/>
            </p14:xfrm>
          </p:contentPart>
        </mc:Choice>
        <mc:Fallback>
          <p:pic>
            <p:nvPicPr>
              <p:cNvPr id="95" name="Freihand 94">
                <a:extLst>
                  <a:ext uri="{FF2B5EF4-FFF2-40B4-BE49-F238E27FC236}">
                    <a16:creationId xmlns:a16="http://schemas.microsoft.com/office/drawing/2014/main" id="{23E08EA3-558E-44C9-9F15-CDBDED35B6DC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6893690" y="3071249"/>
                <a:ext cx="155520" cy="3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9">
            <p14:nvContentPartPr>
              <p14:cNvPr id="96" name="Freihand 95">
                <a:extLst>
                  <a:ext uri="{FF2B5EF4-FFF2-40B4-BE49-F238E27FC236}">
                    <a16:creationId xmlns:a16="http://schemas.microsoft.com/office/drawing/2014/main" id="{59F251A9-D1B6-4B67-B741-5852AC0A21AA}"/>
                  </a:ext>
                </a:extLst>
              </p14:cNvPr>
              <p14:cNvContentPartPr/>
              <p14:nvPr/>
            </p14:nvContentPartPr>
            <p14:xfrm>
              <a:off x="7133810" y="2499929"/>
              <a:ext cx="1125000" cy="588240"/>
            </p14:xfrm>
          </p:contentPart>
        </mc:Choice>
        <mc:Fallback>
          <p:pic>
            <p:nvPicPr>
              <p:cNvPr id="96" name="Freihand 95">
                <a:extLst>
                  <a:ext uri="{FF2B5EF4-FFF2-40B4-BE49-F238E27FC236}">
                    <a16:creationId xmlns:a16="http://schemas.microsoft.com/office/drawing/2014/main" id="{59F251A9-D1B6-4B67-B741-5852AC0A21AA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7124810" y="2490929"/>
                <a:ext cx="1142640" cy="60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0">
            <p14:nvContentPartPr>
              <p14:cNvPr id="97" name="Freihand 96">
                <a:extLst>
                  <a:ext uri="{FF2B5EF4-FFF2-40B4-BE49-F238E27FC236}">
                    <a16:creationId xmlns:a16="http://schemas.microsoft.com/office/drawing/2014/main" id="{6523E7AB-CDCA-4625-9FD5-36BF0C7E96FE}"/>
                  </a:ext>
                </a:extLst>
              </p14:cNvPr>
              <p14:cNvContentPartPr/>
              <p14:nvPr/>
            </p14:nvContentPartPr>
            <p14:xfrm>
              <a:off x="6697490" y="2709809"/>
              <a:ext cx="332280" cy="330840"/>
            </p14:xfrm>
          </p:contentPart>
        </mc:Choice>
        <mc:Fallback>
          <p:pic>
            <p:nvPicPr>
              <p:cNvPr id="97" name="Freihand 96">
                <a:extLst>
                  <a:ext uri="{FF2B5EF4-FFF2-40B4-BE49-F238E27FC236}">
                    <a16:creationId xmlns:a16="http://schemas.microsoft.com/office/drawing/2014/main" id="{6523E7AB-CDCA-4625-9FD5-36BF0C7E96FE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688490" y="2701169"/>
                <a:ext cx="349920" cy="34848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F9F5192-F6DD-4305-B7A1-E82749423C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7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902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5026">
        <p:fade/>
      </p:transition>
    </mc:Choice>
    <mc:Fallback>
      <p:transition advTm="2050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1516" x="1778000" y="2576513"/>
          <p14:tracePt t="41666" x="1785938" y="2576513"/>
          <p14:tracePt t="41682" x="1793875" y="2576513"/>
          <p14:tracePt t="41695" x="1801813" y="2576513"/>
          <p14:tracePt t="41701" x="1809750" y="2576513"/>
          <p14:tracePt t="41706" x="1817688" y="2576513"/>
          <p14:tracePt t="41718" x="1825625" y="2576513"/>
          <p14:tracePt t="41722" x="1833563" y="2576513"/>
          <p14:tracePt t="41731" x="1849438" y="2576513"/>
          <p14:tracePt t="41738" x="1857375" y="2576513"/>
          <p14:tracePt t="41747" x="1905000" y="2566988"/>
          <p14:tracePt t="41754" x="1920875" y="2559050"/>
          <p14:tracePt t="41764" x="1928813" y="2551113"/>
          <p14:tracePt t="41770" x="1976438" y="2535238"/>
          <p14:tracePt t="41780" x="1992313" y="2527300"/>
          <p14:tracePt t="41786" x="2000250" y="2519363"/>
          <p14:tracePt t="41794" x="2008188" y="2503488"/>
          <p14:tracePt t="41802" x="2025650" y="2495550"/>
          <p14:tracePt t="41811" x="2033588" y="2479675"/>
          <p14:tracePt t="41818" x="2049463" y="2471738"/>
          <p14:tracePt t="41826" x="2049463" y="2463800"/>
          <p14:tracePt t="41834" x="2057400" y="2455863"/>
          <p14:tracePt t="41842" x="2065338" y="2447925"/>
          <p14:tracePt t="41858" x="2065338" y="2439988"/>
          <p14:tracePt t="41890" x="2065338" y="2432050"/>
          <p14:tracePt t="41906" x="2057400" y="2416175"/>
          <p14:tracePt t="41914" x="2049463" y="2416175"/>
          <p14:tracePt t="41922" x="2041525" y="2408238"/>
          <p14:tracePt t="41930" x="2025650" y="2400300"/>
          <p14:tracePt t="41938" x="2008188" y="2384425"/>
          <p14:tracePt t="41947" x="1976438" y="2376488"/>
          <p14:tracePt t="41954" x="1944688" y="2360613"/>
          <p14:tracePt t="41963" x="1928813" y="2352675"/>
          <p14:tracePt t="41970" x="1920875" y="2344738"/>
          <p14:tracePt t="41980" x="1912938" y="2336800"/>
          <p14:tracePt t="41986" x="1905000" y="2336800"/>
          <p14:tracePt t="41994" x="1897063" y="2328863"/>
          <p14:tracePt t="42002" x="1889125" y="2328863"/>
          <p14:tracePt t="42023" x="1881188" y="2328863"/>
          <p14:tracePt t="42034" x="1873250" y="2328863"/>
          <p14:tracePt t="42043" x="1865313" y="2328863"/>
          <p14:tracePt t="42050" x="1857375" y="2328863"/>
          <p14:tracePt t="42058" x="1833563" y="2328863"/>
          <p14:tracePt t="42066" x="1809750" y="2328863"/>
          <p14:tracePt t="42074" x="1801813" y="2328863"/>
          <p14:tracePt t="42082" x="1762125" y="2328863"/>
          <p14:tracePt t="42090" x="1706563" y="2344738"/>
          <p14:tracePt t="42098" x="1674813" y="2344738"/>
          <p14:tracePt t="42107" x="1625600" y="2360613"/>
          <p14:tracePt t="42114" x="1538288" y="2376488"/>
          <p14:tracePt t="42123" x="1474788" y="2408238"/>
          <p14:tracePt t="42131" x="1427163" y="2432050"/>
          <p14:tracePt t="42139" x="1403350" y="2447925"/>
          <p14:tracePt t="42146" x="1379538" y="2471738"/>
          <p14:tracePt t="42154" x="1363663" y="2487613"/>
          <p14:tracePt t="42163" x="1347788" y="2511425"/>
          <p14:tracePt t="42175" x="1331913" y="2559050"/>
          <p14:tracePt t="42179" x="1316038" y="2576513"/>
          <p14:tracePt t="42186" x="1292225" y="2600325"/>
          <p14:tracePt t="42194" x="1274763" y="2608263"/>
          <p14:tracePt t="42202" x="1266825" y="2640013"/>
          <p14:tracePt t="42210" x="1250950" y="2719388"/>
          <p14:tracePt t="42218" x="1243013" y="2743200"/>
          <p14:tracePt t="42226" x="1243013" y="2774950"/>
          <p14:tracePt t="42234" x="1235075" y="2798763"/>
          <p14:tracePt t="42242" x="1235075" y="2822575"/>
          <p14:tracePt t="42250" x="1235075" y="2830513"/>
          <p14:tracePt t="42258" x="1227138" y="2830513"/>
          <p14:tracePt t="42266" x="1235075" y="2854325"/>
          <p14:tracePt t="42274" x="1235075" y="2870200"/>
          <p14:tracePt t="42282" x="1250950" y="2878138"/>
          <p14:tracePt t="42290" x="1250950" y="2886075"/>
          <p14:tracePt t="42298" x="1274763" y="2901950"/>
          <p14:tracePt t="42306" x="1284288" y="2919413"/>
          <p14:tracePt t="42314" x="1308100" y="2974975"/>
          <p14:tracePt t="42322" x="1347788" y="2974975"/>
          <p14:tracePt t="42331" x="1363663" y="3014663"/>
          <p14:tracePt t="42338" x="1482725" y="3038475"/>
          <p14:tracePt t="42346" x="1593850" y="3054350"/>
          <p14:tracePt t="42354" x="1706563" y="3054350"/>
          <p14:tracePt t="42363" x="1801813" y="3062288"/>
          <p14:tracePt t="42372" x="1928813" y="3062288"/>
          <p14:tracePt t="42379" x="2049463" y="3062288"/>
          <p14:tracePt t="42386" x="2160588" y="3062288"/>
          <p14:tracePt t="42394" x="2239963" y="3054350"/>
          <p14:tracePt t="42402" x="2295525" y="3038475"/>
          <p14:tracePt t="42411" x="2311400" y="3022600"/>
          <p14:tracePt t="42418" x="2335213" y="2990850"/>
          <p14:tracePt t="42426" x="2343150" y="2974975"/>
          <p14:tracePt t="42435" x="2351088" y="2894013"/>
          <p14:tracePt t="42442" x="2351088" y="2798763"/>
          <p14:tracePt t="42450" x="2351088" y="2671763"/>
          <p14:tracePt t="42458" x="2351088" y="2559050"/>
          <p14:tracePt t="42466" x="2351088" y="2439988"/>
          <p14:tracePt t="42474" x="2335213" y="2360613"/>
          <p14:tracePt t="42482" x="2311400" y="2281238"/>
          <p14:tracePt t="42492" x="2295525" y="2208213"/>
          <p14:tracePt t="42498" x="2263775" y="2192338"/>
          <p14:tracePt t="42506" x="2239963" y="2136775"/>
          <p14:tracePt t="42514" x="2216150" y="2097088"/>
          <p14:tracePt t="42522" x="2184400" y="2049463"/>
          <p14:tracePt t="42531" x="2168525" y="2017713"/>
          <p14:tracePt t="42538" x="2120900" y="1993900"/>
          <p14:tracePt t="42546" x="2065338" y="1978025"/>
          <p14:tracePt t="42554" x="2033588" y="1978025"/>
          <p14:tracePt t="42562" x="1952625" y="1970088"/>
          <p14:tracePt t="42570" x="1928813" y="1970088"/>
          <p14:tracePt t="42579" x="1912938" y="1970088"/>
          <p14:tracePt t="42586" x="1897063" y="1962150"/>
          <p14:tracePt t="42596" x="1873250" y="1962150"/>
          <p14:tracePt t="42602" x="1857375" y="1962150"/>
          <p14:tracePt t="42610" x="1833563" y="1954213"/>
          <p14:tracePt t="42618" x="1785938" y="1954213"/>
          <p14:tracePt t="42626" x="1754188" y="1954213"/>
          <p14:tracePt t="42634" x="1738313" y="1954213"/>
          <p14:tracePt t="42642" x="1714500" y="1954213"/>
          <p14:tracePt t="42650" x="1698625" y="1962150"/>
          <p14:tracePt t="42659" x="1658938" y="1962150"/>
          <p14:tracePt t="42666" x="1633538" y="1962150"/>
          <p14:tracePt t="42674" x="1617663" y="1962150"/>
          <p14:tracePt t="42682" x="1601788" y="1970088"/>
          <p14:tracePt t="42690" x="1593850" y="1985963"/>
          <p14:tracePt t="42699" x="1577975" y="2009775"/>
          <p14:tracePt t="42706" x="1570038" y="2025650"/>
          <p14:tracePt t="42714" x="1562100" y="2041525"/>
          <p14:tracePt t="42722" x="1546225" y="2089150"/>
          <p14:tracePt t="42731" x="1498600" y="2136775"/>
          <p14:tracePt t="42738" x="1466850" y="2208213"/>
          <p14:tracePt t="42747" x="1443038" y="2265363"/>
          <p14:tracePt t="42754" x="1411288" y="2336800"/>
          <p14:tracePt t="42763" x="1387475" y="2352675"/>
          <p14:tracePt t="42770" x="1371600" y="2368550"/>
          <p14:tracePt t="42779" x="1355725" y="2384425"/>
          <p14:tracePt t="42786" x="1347788" y="2400300"/>
          <p14:tracePt t="42795" x="1339850" y="2416175"/>
          <p14:tracePt t="42811" x="1331913" y="2432050"/>
          <p14:tracePt t="42818" x="1323975" y="2447925"/>
          <p14:tracePt t="42826" x="1316038" y="2455863"/>
          <p14:tracePt t="42834" x="1308100" y="2463800"/>
          <p14:tracePt t="42842" x="1300163" y="2495550"/>
          <p14:tracePt t="42850" x="1292225" y="2511425"/>
          <p14:tracePt t="42858" x="1274763" y="2527300"/>
          <p14:tracePt t="42866" x="1274763" y="2551113"/>
          <p14:tracePt t="42874" x="1266825" y="2584450"/>
          <p14:tracePt t="42882" x="1250950" y="2608263"/>
          <p14:tracePt t="42890" x="1243013" y="2632075"/>
          <p14:tracePt t="42898" x="1235075" y="2663825"/>
          <p14:tracePt t="42906" x="1235075" y="2711450"/>
          <p14:tracePt t="42914" x="1227138" y="2767013"/>
          <p14:tracePt t="42922" x="1227138" y="2774950"/>
          <p14:tracePt t="42931" x="1219200" y="2774950"/>
          <p14:tracePt t="42938" x="1219200" y="2790825"/>
          <p14:tracePt t="42978" x="1219200" y="2798763"/>
          <p14:tracePt t="43002" x="1219200" y="2806700"/>
          <p14:tracePt t="43011" x="1235075" y="2814638"/>
          <p14:tracePt t="43026" x="1243013" y="2814638"/>
          <p14:tracePt t="43034" x="1266825" y="2814638"/>
          <p14:tracePt t="43042" x="1284288" y="2814638"/>
          <p14:tracePt t="43050" x="1308100" y="2814638"/>
          <p14:tracePt t="43058" x="1339850" y="2798763"/>
          <p14:tracePt t="43066" x="1387475" y="2782888"/>
          <p14:tracePt t="43074" x="1403350" y="2767013"/>
          <p14:tracePt t="43079" x="1419225" y="2759075"/>
          <p14:tracePt t="43090" x="1435100" y="2743200"/>
          <p14:tracePt t="43098" x="1450975" y="2727325"/>
          <p14:tracePt t="43106" x="1466850" y="2719388"/>
          <p14:tracePt t="43114" x="1482725" y="2695575"/>
          <p14:tracePt t="43122" x="1498600" y="2655888"/>
          <p14:tracePt t="43130" x="1522413" y="2624138"/>
          <p14:tracePt t="43138" x="1538288" y="2559050"/>
          <p14:tracePt t="43146" x="1554163" y="2511425"/>
          <p14:tracePt t="43154" x="1562100" y="2392363"/>
          <p14:tracePt t="43163" x="1562100" y="2328863"/>
          <p14:tracePt t="43170" x="1562100" y="2200275"/>
          <p14:tracePt t="43179" x="1546225" y="2112963"/>
          <p14:tracePt t="43186" x="1522413" y="2049463"/>
          <p14:tracePt t="43195" x="1466850" y="2025650"/>
          <p14:tracePt t="43202" x="1355725" y="1922463"/>
          <p14:tracePt t="43212" x="1211263" y="1906588"/>
          <p14:tracePt t="43218" x="1092200" y="1881188"/>
          <p14:tracePt t="43231" x="941388" y="1881188"/>
          <p14:tracePt t="43234" x="765175" y="1881188"/>
          <p14:tracePt t="43242" x="566738" y="1890713"/>
          <p14:tracePt t="43250" x="446088" y="1906588"/>
          <p14:tracePt t="43258" x="215900" y="1930400"/>
          <p14:tracePt t="43266" x="55563" y="1954213"/>
          <p14:tracePt t="43394" x="7938" y="2065338"/>
          <p14:tracePt t="43402" x="23813" y="2089150"/>
          <p14:tracePt t="43411" x="31750" y="2152650"/>
          <p14:tracePt t="43418" x="31750" y="2176463"/>
          <p14:tracePt t="43427" x="47625" y="2192338"/>
          <p14:tracePt t="43435" x="55563" y="2216150"/>
          <p14:tracePt t="43442" x="63500" y="2224088"/>
          <p14:tracePt t="43450" x="79375" y="2233613"/>
          <p14:tracePt t="43458" x="103188" y="2249488"/>
          <p14:tracePt t="43474" x="119063" y="2257425"/>
          <p14:tracePt t="43482" x="142875" y="2265363"/>
          <p14:tracePt t="43490" x="207963" y="2281238"/>
          <p14:tracePt t="43498" x="255588" y="2289175"/>
          <p14:tracePt t="43506" x="334963" y="2305050"/>
          <p14:tracePt t="43514" x="430213" y="2320925"/>
          <p14:tracePt t="43522" x="541338" y="2320925"/>
          <p14:tracePt t="43534" x="654050" y="2320925"/>
          <p14:tracePt t="43538" x="773113" y="2320925"/>
          <p14:tracePt t="43546" x="876300" y="2320925"/>
          <p14:tracePt t="43555" x="965200" y="2305050"/>
          <p14:tracePt t="43563" x="1028700" y="2289175"/>
          <p14:tracePt t="43570" x="1076325" y="2273300"/>
          <p14:tracePt t="43578" x="1100138" y="2265363"/>
          <p14:tracePt t="43586" x="1108075" y="2265363"/>
          <p14:tracePt t="43595" x="1123950" y="2257425"/>
          <p14:tracePt t="43626" x="1123950" y="2249488"/>
          <p14:tracePt t="43650" x="1123950" y="2241550"/>
          <p14:tracePt t="43658" x="1123950" y="2224088"/>
          <p14:tracePt t="43675" x="1123950" y="2216150"/>
          <p14:tracePt t="43738" x="1116013" y="2216150"/>
          <p14:tracePt t="43794" x="1108075" y="2216150"/>
          <p14:tracePt t="44098" x="1108075" y="2233613"/>
          <p14:tracePt t="44107" x="1108075" y="2241550"/>
          <p14:tracePt t="44115" x="1108075" y="2249488"/>
          <p14:tracePt t="44122" x="1108075" y="2257425"/>
          <p14:tracePt t="44138" x="1108075" y="2265363"/>
          <p14:tracePt t="44146" x="1100138" y="2273300"/>
          <p14:tracePt t="44154" x="1100138" y="2281238"/>
          <p14:tracePt t="44162" x="1100138" y="2297113"/>
          <p14:tracePt t="44170" x="1100138" y="2312988"/>
          <p14:tracePt t="44178" x="1100138" y="2360613"/>
          <p14:tracePt t="44187" x="1100138" y="2392363"/>
          <p14:tracePt t="44195" x="1100138" y="2408238"/>
          <p14:tracePt t="44203" x="1100138" y="2463800"/>
          <p14:tracePt t="44211" x="1100138" y="2495550"/>
          <p14:tracePt t="44218" x="1100138" y="2535238"/>
          <p14:tracePt t="44227" x="1100138" y="2592388"/>
          <p14:tracePt t="44234" x="1100138" y="2608263"/>
          <p14:tracePt t="44242" x="1100138" y="2647950"/>
          <p14:tracePt t="44250" x="1100138" y="2671763"/>
          <p14:tracePt t="44258" x="1100138" y="2687638"/>
          <p14:tracePt t="44266" x="1100138" y="2703513"/>
          <p14:tracePt t="44274" x="1100138" y="2711450"/>
          <p14:tracePt t="44282" x="1100138" y="2727325"/>
          <p14:tracePt t="44290" x="1100138" y="2735263"/>
          <p14:tracePt t="44298" x="1100138" y="2759075"/>
          <p14:tracePt t="44306" x="1100138" y="2774950"/>
          <p14:tracePt t="44314" x="1100138" y="2790825"/>
          <p14:tracePt t="44322" x="1108075" y="2798763"/>
          <p14:tracePt t="44330" x="1108075" y="2830513"/>
          <p14:tracePt t="44339" x="1108075" y="2838450"/>
          <p14:tracePt t="44346" x="1108075" y="2854325"/>
          <p14:tracePt t="44354" x="1108075" y="2862263"/>
          <p14:tracePt t="44362" x="1123950" y="2870200"/>
          <p14:tracePt t="44371" x="1123950" y="2878138"/>
          <p14:tracePt t="44442" x="1123950" y="2886075"/>
          <p14:tracePt t="44459" x="1123950" y="2894013"/>
          <p14:tracePt t="44466" x="1123950" y="2901950"/>
          <p14:tracePt t="44474" x="1123950" y="2919413"/>
          <p14:tracePt t="44490" x="1123950" y="2927350"/>
          <p14:tracePt t="44498" x="1123950" y="2982913"/>
          <p14:tracePt t="44506" x="1108075" y="2998788"/>
          <p14:tracePt t="44515" x="1060450" y="3062288"/>
          <p14:tracePt t="44522" x="1028700" y="3189288"/>
          <p14:tracePt t="44530" x="1004888" y="3286125"/>
          <p14:tracePt t="44538" x="900113" y="3413125"/>
          <p14:tracePt t="44546" x="852488" y="3500438"/>
          <p14:tracePt t="44554" x="796925" y="3595688"/>
          <p14:tracePt t="44563" x="788988" y="3621088"/>
          <p14:tracePt t="44570" x="773113" y="3644900"/>
          <p14:tracePt t="44580" x="773113" y="3652838"/>
          <p14:tracePt t="44586" x="765175" y="3660775"/>
          <p14:tracePt t="44722" x="765175" y="3668713"/>
          <p14:tracePt t="44731" x="765175" y="3676650"/>
          <p14:tracePt t="44738" x="765175" y="3692525"/>
          <p14:tracePt t="44747" x="765175" y="3716338"/>
          <p14:tracePt t="44754" x="765175" y="3732213"/>
          <p14:tracePt t="44763" x="765175" y="3748088"/>
          <p14:tracePt t="44770" x="765175" y="3771900"/>
          <p14:tracePt t="44778" x="765175" y="3803650"/>
          <p14:tracePt t="44787" x="757238" y="3851275"/>
          <p14:tracePt t="44794" x="749300" y="3938588"/>
          <p14:tracePt t="44802" x="741363" y="3971925"/>
          <p14:tracePt t="44811" x="733425" y="3987800"/>
          <p14:tracePt t="44818" x="717550" y="4011613"/>
          <p14:tracePt t="44827" x="717550" y="4019550"/>
          <p14:tracePt t="44834" x="709613" y="4035425"/>
          <p14:tracePt t="44844" x="709613" y="4043363"/>
          <p14:tracePt t="44874" x="701675" y="4043363"/>
          <p14:tracePt t="44906" x="685800" y="4043363"/>
          <p14:tracePt t="44914" x="669925" y="4043363"/>
          <p14:tracePt t="44923" x="661988" y="4051300"/>
          <p14:tracePt t="44930" x="654050" y="4051300"/>
          <p14:tracePt t="44938" x="638175" y="4059238"/>
          <p14:tracePt t="44954" x="630238" y="4059238"/>
          <p14:tracePt t="45034" x="622300" y="4059238"/>
          <p14:tracePt t="45046" x="614363" y="4067175"/>
          <p14:tracePt t="45058" x="614363" y="4075113"/>
          <p14:tracePt t="45066" x="606425" y="4075113"/>
          <p14:tracePt t="45075" x="606425" y="4083050"/>
          <p14:tracePt t="45098" x="606425" y="4090988"/>
          <p14:tracePt t="45106" x="598488" y="4098925"/>
          <p14:tracePt t="45114" x="590550" y="4106863"/>
          <p14:tracePt t="45123" x="582613" y="4114800"/>
          <p14:tracePt t="45130" x="574675" y="4122738"/>
          <p14:tracePt t="45138" x="558800" y="4130675"/>
          <p14:tracePt t="45146" x="541338" y="4146550"/>
          <p14:tracePt t="45154" x="461963" y="4162425"/>
          <p14:tracePt t="45163" x="430213" y="4178300"/>
          <p14:tracePt t="45170" x="414338" y="4194175"/>
          <p14:tracePt t="45183" x="398463" y="4194175"/>
          <p14:tracePt t="45199" x="390525" y="4194175"/>
          <p14:tracePt t="45258" x="382588" y="4194175"/>
          <p14:tracePt t="45266" x="374650" y="4194175"/>
          <p14:tracePt t="45274" x="366713" y="4194175"/>
          <p14:tracePt t="45290" x="358775" y="4194175"/>
          <p14:tracePt t="45298" x="350838" y="4194175"/>
          <p14:tracePt t="45306" x="342900" y="4194175"/>
          <p14:tracePt t="45562" x="350838" y="4194175"/>
          <p14:tracePt t="45626" x="358775" y="4194175"/>
          <p14:tracePt t="45699" x="366713" y="4186238"/>
          <p14:tracePt t="45706" x="382588" y="4186238"/>
          <p14:tracePt t="45714" x="398463" y="4178300"/>
          <p14:tracePt t="45722" x="422275" y="4170363"/>
          <p14:tracePt t="45730" x="454025" y="4170363"/>
          <p14:tracePt t="45738" x="469900" y="4162425"/>
          <p14:tracePt t="45747" x="525463" y="4154488"/>
          <p14:tracePt t="45762" x="566738" y="4146550"/>
          <p14:tracePt t="45779" x="574675" y="4146550"/>
          <p14:tracePt t="45786" x="582613" y="4138613"/>
          <p14:tracePt t="45795" x="590550" y="4138613"/>
          <p14:tracePt t="45810" x="598488" y="4138613"/>
          <p14:tracePt t="45994" x="598488" y="4130675"/>
          <p14:tracePt t="46005" x="606425" y="4130675"/>
          <p14:tracePt t="46014" x="614363" y="4122738"/>
          <p14:tracePt t="46019" x="614363" y="4106863"/>
          <p14:tracePt t="46027" x="630238" y="4106863"/>
          <p14:tracePt t="46034" x="638175" y="4090988"/>
          <p14:tracePt t="46043" x="646113" y="4090988"/>
          <p14:tracePt t="46050" x="654050" y="4083050"/>
          <p14:tracePt t="46066" x="669925" y="4083050"/>
          <p14:tracePt t="46074" x="669925" y="4075113"/>
          <p14:tracePt t="46082" x="677863" y="4075113"/>
          <p14:tracePt t="46090" x="693738" y="4075113"/>
          <p14:tracePt t="46098" x="701675" y="4075113"/>
          <p14:tracePt t="46106" x="709613" y="4075113"/>
          <p14:tracePt t="46115" x="725488" y="4075113"/>
          <p14:tracePt t="46850" x="717550" y="4075113"/>
          <p14:tracePt t="46878" x="709613" y="4075113"/>
          <p14:tracePt t="46890" x="709613" y="4083050"/>
          <p14:tracePt t="46898" x="701675" y="4083050"/>
          <p14:tracePt t="46909" x="701675" y="4090988"/>
          <p14:tracePt t="46922" x="701675" y="4106863"/>
          <p14:tracePt t="46954" x="693738" y="4114800"/>
          <p14:tracePt t="47266" x="693738" y="4130675"/>
          <p14:tracePt t="47274" x="685800" y="4130675"/>
          <p14:tracePt t="47282" x="677863" y="4154488"/>
          <p14:tracePt t="47291" x="669925" y="4170363"/>
          <p14:tracePt t="47298" x="654050" y="4186238"/>
          <p14:tracePt t="47306" x="638175" y="4217988"/>
          <p14:tracePt t="47314" x="630238" y="4233863"/>
          <p14:tracePt t="47322" x="622300" y="4241800"/>
          <p14:tracePt t="47330" x="622300" y="4249738"/>
          <p14:tracePt t="47635" x="606425" y="4249738"/>
          <p14:tracePt t="47651" x="598488" y="4249738"/>
          <p14:tracePt t="47658" x="590550" y="4249738"/>
          <p14:tracePt t="47674" x="582613" y="4249738"/>
          <p14:tracePt t="47682" x="574675" y="4249738"/>
          <p14:tracePt t="47699" x="566738" y="4241800"/>
          <p14:tracePt t="47714" x="566738" y="4233863"/>
          <p14:tracePt t="47730" x="558800" y="4233863"/>
          <p14:tracePt t="47754" x="558800" y="4225925"/>
          <p14:tracePt t="47774" x="558800" y="4217988"/>
          <p14:tracePt t="47794" x="558800" y="4210050"/>
          <p14:tracePt t="47802" x="558800" y="4202113"/>
          <p14:tracePt t="47818" x="558800" y="4194175"/>
          <p14:tracePt t="47834" x="558800" y="4186238"/>
          <p14:tracePt t="47866" x="558800" y="4178300"/>
          <p14:tracePt t="47894" x="558800" y="4170363"/>
          <p14:tracePt t="47907" x="558800" y="4162425"/>
          <p14:tracePt t="47930" x="558800" y="4154488"/>
          <p14:tracePt t="47946" x="558800" y="4146550"/>
          <p14:tracePt t="47954" x="558800" y="4138613"/>
          <p14:tracePt t="47962" x="558800" y="4130675"/>
          <p14:tracePt t="47978" x="558800" y="4114800"/>
          <p14:tracePt t="48050" x="566738" y="4114800"/>
          <p14:tracePt t="48139" x="566738" y="4122738"/>
          <p14:tracePt t="48147" x="574675" y="4130675"/>
          <p14:tracePt t="48154" x="582613" y="4130675"/>
          <p14:tracePt t="48170" x="598488" y="4130675"/>
          <p14:tracePt t="48186" x="606425" y="4130675"/>
          <p14:tracePt t="48194" x="614363" y="4130675"/>
          <p14:tracePt t="48215" x="622300" y="4130675"/>
          <p14:tracePt t="48231" x="630238" y="4130675"/>
          <p14:tracePt t="48242" x="638175" y="4130675"/>
          <p14:tracePt t="48267" x="646113" y="4130675"/>
          <p14:tracePt t="48298" x="646113" y="4138613"/>
          <p14:tracePt t="48323" x="654050" y="4138613"/>
          <p14:tracePt t="48338" x="654050" y="4146550"/>
          <p14:tracePt t="48346" x="661988" y="4146550"/>
          <p14:tracePt t="48362" x="661988" y="4154488"/>
          <p14:tracePt t="48371" x="669925" y="4162425"/>
          <p14:tracePt t="48382" x="669925" y="4178300"/>
          <p14:tracePt t="48387" x="677863" y="4186238"/>
          <p14:tracePt t="48397" x="677863" y="4194175"/>
          <p14:tracePt t="48405" x="677863" y="4210050"/>
          <p14:tracePt t="48410" x="685800" y="4225925"/>
          <p14:tracePt t="48418" x="693738" y="4225925"/>
          <p14:tracePt t="48426" x="701675" y="4241800"/>
          <p14:tracePt t="48434" x="709613" y="4257675"/>
          <p14:tracePt t="48442" x="709613" y="4265613"/>
          <p14:tracePt t="48450" x="709613" y="4273550"/>
          <p14:tracePt t="48482" x="717550" y="4273550"/>
          <p14:tracePt t="48540" x="733425" y="4273550"/>
          <p14:tracePt t="48562" x="741363" y="4265613"/>
          <p14:tracePt t="48570" x="749300" y="4265613"/>
          <p14:tracePt t="48578" x="757238" y="4257675"/>
          <p14:tracePt t="48586" x="765175" y="4257675"/>
          <p14:tracePt t="48594" x="773113" y="4249738"/>
          <p14:tracePt t="48602" x="781050" y="4241800"/>
          <p14:tracePt t="48610" x="781050" y="4225925"/>
          <p14:tracePt t="48618" x="788988" y="4225925"/>
          <p14:tracePt t="48626" x="788988" y="4217988"/>
          <p14:tracePt t="48642" x="788988" y="4202113"/>
          <p14:tracePt t="48658" x="788988" y="4194175"/>
          <p14:tracePt t="48666" x="788988" y="4186238"/>
          <p14:tracePt t="48674" x="788988" y="4178300"/>
          <p14:tracePt t="48691" x="788988" y="4170363"/>
          <p14:tracePt t="48715" x="788988" y="4162425"/>
          <p14:tracePt t="48722" x="781050" y="4162425"/>
          <p14:tracePt t="48738" x="781050" y="4154488"/>
          <p14:tracePt t="48746" x="781050" y="4146550"/>
          <p14:tracePt t="48787" x="773113" y="4146550"/>
          <p14:tracePt t="48802" x="765175" y="4146550"/>
          <p14:tracePt t="48874" x="757238" y="4146550"/>
          <p14:tracePt t="48898" x="757238" y="4138613"/>
          <p14:tracePt t="48914" x="757238" y="4130675"/>
          <p14:tracePt t="48938" x="757238" y="4122738"/>
          <p14:tracePt t="48946" x="757238" y="4114800"/>
          <p14:tracePt t="48962" x="757238" y="4106863"/>
          <p14:tracePt t="48970" x="749300" y="4106863"/>
          <p14:tracePt t="48978" x="749300" y="4098925"/>
          <p14:tracePt t="48994" x="749300" y="4090988"/>
          <p14:tracePt t="49066" x="741363" y="4090988"/>
          <p14:tracePt t="49082" x="733425" y="4098925"/>
          <p14:tracePt t="49098" x="733425" y="4114800"/>
          <p14:tracePt t="49106" x="725488" y="4122738"/>
          <p14:tracePt t="49114" x="717550" y="4138613"/>
          <p14:tracePt t="49122" x="709613" y="4154488"/>
          <p14:tracePt t="49130" x="701675" y="4170363"/>
          <p14:tracePt t="49138" x="701675" y="4186238"/>
          <p14:tracePt t="49146" x="693738" y="4194175"/>
          <p14:tracePt t="49154" x="685800" y="4210050"/>
          <p14:tracePt t="49162" x="677863" y="4210050"/>
          <p14:tracePt t="49170" x="677863" y="4225925"/>
          <p14:tracePt t="49186" x="669925" y="4225925"/>
          <p14:tracePt t="49275" x="669925" y="4217988"/>
          <p14:tracePt t="49282" x="669925" y="4210050"/>
          <p14:tracePt t="49290" x="669925" y="4202113"/>
          <p14:tracePt t="49298" x="677863" y="4194175"/>
          <p14:tracePt t="49308" x="685800" y="4178300"/>
          <p14:tracePt t="49314" x="693738" y="4170363"/>
          <p14:tracePt t="49324" x="701675" y="4162425"/>
          <p14:tracePt t="49330" x="725488" y="4146550"/>
          <p14:tracePt t="49338" x="733425" y="4138613"/>
          <p14:tracePt t="49346" x="741363" y="4130675"/>
          <p14:tracePt t="49354" x="757238" y="4122738"/>
          <p14:tracePt t="49362" x="773113" y="4106863"/>
          <p14:tracePt t="49373" x="820738" y="4106863"/>
          <p14:tracePt t="49379" x="860425" y="4090988"/>
          <p14:tracePt t="49387" x="933450" y="4090988"/>
          <p14:tracePt t="49394" x="1020763" y="4090988"/>
          <p14:tracePt t="49402" x="1084263" y="4090988"/>
          <p14:tracePt t="49410" x="1155700" y="4090988"/>
          <p14:tracePt t="49418" x="1243013" y="4090988"/>
          <p14:tracePt t="49426" x="1331913" y="4090988"/>
          <p14:tracePt t="49434" x="1379538" y="4090988"/>
          <p14:tracePt t="49442" x="1490663" y="4090988"/>
          <p14:tracePt t="49450" x="1530350" y="4090988"/>
          <p14:tracePt t="49458" x="1601788" y="4083050"/>
          <p14:tracePt t="49466" x="1658938" y="4083050"/>
          <p14:tracePt t="49474" x="1674813" y="4075113"/>
          <p14:tracePt t="49482" x="1690688" y="4067175"/>
          <p14:tracePt t="49491" x="1746250" y="4051300"/>
          <p14:tracePt t="49499" x="1754188" y="4043363"/>
          <p14:tracePt t="49507" x="1762125" y="4035425"/>
          <p14:tracePt t="49514" x="1770063" y="4019550"/>
          <p14:tracePt t="49530" x="1770063" y="4011613"/>
          <p14:tracePt t="49540" x="1770063" y="4003675"/>
          <p14:tracePt t="49546" x="1778000" y="4003675"/>
          <p14:tracePt t="49554" x="1778000" y="3995738"/>
          <p14:tracePt t="49586" x="1778000" y="3987800"/>
          <p14:tracePt t="49666" x="1770063" y="3987800"/>
          <p14:tracePt t="49682" x="1762125" y="3987800"/>
          <p14:tracePt t="49698" x="1754188" y="3987800"/>
          <p14:tracePt t="49706" x="1746250" y="3995738"/>
          <p14:tracePt t="49715" x="1738313" y="3995738"/>
          <p14:tracePt t="49730" x="1730375" y="4003675"/>
          <p14:tracePt t="49754" x="1730375" y="4011613"/>
          <p14:tracePt t="49786" x="1730375" y="4019550"/>
          <p14:tracePt t="49802" x="1730375" y="4035425"/>
          <p14:tracePt t="49818" x="1730375" y="4043363"/>
          <p14:tracePt t="49826" x="1730375" y="4059238"/>
          <p14:tracePt t="49834" x="1730375" y="4067175"/>
          <p14:tracePt t="49842" x="1730375" y="4075113"/>
          <p14:tracePt t="49850" x="1738313" y="4090988"/>
          <p14:tracePt t="49866" x="1746250" y="4098925"/>
          <p14:tracePt t="49874" x="1754188" y="4106863"/>
          <p14:tracePt t="49882" x="1762125" y="4106863"/>
          <p14:tracePt t="49906" x="1770063" y="4106863"/>
          <p14:tracePt t="49994" x="1770063" y="4114800"/>
          <p14:tracePt t="50026" x="1762125" y="4114800"/>
          <p14:tracePt t="50034" x="1754188" y="4114800"/>
          <p14:tracePt t="50046" x="1746250" y="4114800"/>
          <p14:tracePt t="50050" x="1730375" y="4114800"/>
          <p14:tracePt t="50059" x="1714500" y="4114800"/>
          <p14:tracePt t="50066" x="1706563" y="4114800"/>
          <p14:tracePt t="50076" x="1682750" y="4114800"/>
          <p14:tracePt t="50082" x="1674813" y="4114800"/>
          <p14:tracePt t="50090" x="1658938" y="4114800"/>
          <p14:tracePt t="50098" x="1651000" y="4114800"/>
          <p14:tracePt t="50107" x="1641475" y="4114800"/>
          <p14:tracePt t="50130" x="1633538" y="4114800"/>
          <p14:tracePt t="50258" x="1641475" y="4114800"/>
          <p14:tracePt t="50274" x="1651000" y="4114800"/>
          <p14:tracePt t="50282" x="1658938" y="4114800"/>
          <p14:tracePt t="50298" x="1666875" y="4114800"/>
          <p14:tracePt t="50435" x="1658938" y="4114800"/>
          <p14:tracePt t="50442" x="1651000" y="4114800"/>
          <p14:tracePt t="50450" x="1633538" y="4114800"/>
          <p14:tracePt t="50458" x="1625600" y="4098925"/>
          <p14:tracePt t="50467" x="1617663" y="4098925"/>
          <p14:tracePt t="50474" x="1601788" y="4098925"/>
          <p14:tracePt t="50482" x="1577975" y="4090988"/>
          <p14:tracePt t="50502" x="1570038" y="4090988"/>
          <p14:tracePt t="50506" x="1554163" y="4090988"/>
          <p14:tracePt t="50523" x="1546225" y="4090988"/>
          <p14:tracePt t="50540" x="1538288" y="4090988"/>
          <p14:tracePt t="50683" x="1530350" y="4090988"/>
          <p14:tracePt t="51242" x="1530350" y="4083050"/>
          <p14:tracePt t="51250" x="1522413" y="4083050"/>
          <p14:tracePt t="51258" x="1514475" y="4083050"/>
          <p14:tracePt t="51266" x="1506538" y="4083050"/>
          <p14:tracePt t="51274" x="1498600" y="4075113"/>
          <p14:tracePt t="51346" x="1490663" y="4075113"/>
          <p14:tracePt t="51354" x="1482725" y="4075113"/>
          <p14:tracePt t="51362" x="1474788" y="4075113"/>
          <p14:tracePt t="51371" x="1466850" y="4075113"/>
          <p14:tracePt t="51378" x="1458913" y="4075113"/>
          <p14:tracePt t="51386" x="1450975" y="4075113"/>
          <p14:tracePt t="51394" x="1443038" y="4075113"/>
          <p14:tracePt t="51402" x="1435100" y="4075113"/>
          <p14:tracePt t="51410" x="1427163" y="4075113"/>
          <p14:tracePt t="51418" x="1403350" y="4083050"/>
          <p14:tracePt t="51506" x="1403350" y="4090988"/>
          <p14:tracePt t="51522" x="1411288" y="4090988"/>
          <p14:tracePt t="51530" x="1419225" y="4090988"/>
          <p14:tracePt t="51538" x="1419225" y="4098925"/>
          <p14:tracePt t="51546" x="1435100" y="4098925"/>
          <p14:tracePt t="51562" x="1443038" y="4098925"/>
          <p14:tracePt t="51572" x="1450975" y="4098925"/>
          <p14:tracePt t="51611" x="1458913" y="4098925"/>
          <p14:tracePt t="51626" x="1466850" y="4098925"/>
          <p14:tracePt t="51930" x="1474788" y="4098925"/>
          <p14:tracePt t="51946" x="1490663" y="4098925"/>
          <p14:tracePt t="51962" x="1498600" y="4106863"/>
          <p14:tracePt t="51971" x="1506538" y="4106863"/>
          <p14:tracePt t="51978" x="1514475" y="4106863"/>
          <p14:tracePt t="51987" x="1522413" y="4106863"/>
          <p14:tracePt t="51994" x="1538288" y="4106863"/>
          <p14:tracePt t="52002" x="1554163" y="4106863"/>
          <p14:tracePt t="52011" x="1601788" y="4106863"/>
          <p14:tracePt t="52018" x="1633538" y="4106863"/>
          <p14:tracePt t="52026" x="1706563" y="4106863"/>
          <p14:tracePt t="52034" x="1825625" y="4106863"/>
          <p14:tracePt t="52042" x="1920875" y="4098925"/>
          <p14:tracePt t="52050" x="2049463" y="4098925"/>
          <p14:tracePt t="52058" x="2200275" y="4098925"/>
          <p14:tracePt t="52066" x="2351088" y="4098925"/>
          <p14:tracePt t="52074" x="2463800" y="4098925"/>
          <p14:tracePt t="52082" x="2606675" y="4098925"/>
          <p14:tracePt t="52090" x="2759075" y="4098925"/>
          <p14:tracePt t="52098" x="2830513" y="4098925"/>
          <p14:tracePt t="52106" x="2917825" y="4090988"/>
          <p14:tracePt t="52114" x="2933700" y="4090988"/>
          <p14:tracePt t="52122" x="2941638" y="4090988"/>
          <p14:tracePt t="52130" x="2949575" y="4090988"/>
          <p14:tracePt t="52330" x="2941638" y="4090988"/>
          <p14:tracePt t="52338" x="2933700" y="4090988"/>
          <p14:tracePt t="52346" x="2925763" y="4090988"/>
          <p14:tracePt t="52354" x="2901950" y="4098925"/>
          <p14:tracePt t="52362" x="2886075" y="4098925"/>
          <p14:tracePt t="52372" x="2814638" y="4098925"/>
          <p14:tracePt t="52378" x="2759075" y="4098925"/>
          <p14:tracePt t="52387" x="2670175" y="4098925"/>
          <p14:tracePt t="52394" x="2590800" y="4106863"/>
          <p14:tracePt t="52402" x="2447925" y="4106863"/>
          <p14:tracePt t="52410" x="2384425" y="4106863"/>
          <p14:tracePt t="52418" x="2279650" y="4106863"/>
          <p14:tracePt t="52426" x="2097088" y="4106863"/>
          <p14:tracePt t="52434" x="1984375" y="4106863"/>
          <p14:tracePt t="52442" x="1857375" y="4106863"/>
          <p14:tracePt t="52450" x="1698625" y="4106863"/>
          <p14:tracePt t="52458" x="1585913" y="4106863"/>
          <p14:tracePt t="52466" x="1506538" y="4114800"/>
          <p14:tracePt t="52474" x="1458913" y="4114800"/>
          <p14:tracePt t="52483" x="1427163" y="4114800"/>
          <p14:tracePt t="52490" x="1403350" y="4114800"/>
          <p14:tracePt t="52498" x="1395413" y="4122738"/>
          <p14:tracePt t="52514" x="1387475" y="4122738"/>
          <p14:tracePt t="52570" x="1387475" y="4130675"/>
          <p14:tracePt t="52578" x="1379538" y="4130675"/>
          <p14:tracePt t="52586" x="1379538" y="4138613"/>
          <p14:tracePt t="52595" x="1371600" y="4138613"/>
          <p14:tracePt t="52603" x="1355725" y="4146550"/>
          <p14:tracePt t="52610" x="1347788" y="4146550"/>
          <p14:tracePt t="52622" x="1339850" y="4146550"/>
          <p14:tracePt t="52626" x="1331913" y="4146550"/>
          <p14:tracePt t="52818" x="1339850" y="4146550"/>
          <p14:tracePt t="52826" x="1347788" y="4146550"/>
          <p14:tracePt t="52834" x="1363663" y="4138613"/>
          <p14:tracePt t="52842" x="1379538" y="4138613"/>
          <p14:tracePt t="52850" x="1387475" y="4122738"/>
          <p14:tracePt t="52858" x="1395413" y="4122738"/>
          <p14:tracePt t="52866" x="1411288" y="4114800"/>
          <p14:tracePt t="52874" x="1435100" y="4114800"/>
          <p14:tracePt t="52882" x="1466850" y="4114800"/>
          <p14:tracePt t="52891" x="1482725" y="4114800"/>
          <p14:tracePt t="52913" x="1682750" y="4106863"/>
          <p14:tracePt t="52914" x="1809750" y="4106863"/>
          <p14:tracePt t="52927" x="2089150" y="4106863"/>
          <p14:tracePt t="52930" x="2287588" y="4106863"/>
          <p14:tracePt t="52938" x="2590800" y="4106863"/>
          <p14:tracePt t="52946" x="2957513" y="4106863"/>
          <p14:tracePt t="52954" x="3236913" y="4090988"/>
          <p14:tracePt t="52962" x="3548063" y="4083050"/>
          <p14:tracePt t="52971" x="3914775" y="4083050"/>
          <p14:tracePt t="52978" x="4192588" y="4083050"/>
          <p14:tracePt t="52988" x="4408488" y="4083050"/>
          <p14:tracePt t="52994" x="4608513" y="4083050"/>
          <p14:tracePt t="53004" x="4703763" y="4083050"/>
          <p14:tracePt t="53010" x="4806950" y="4083050"/>
          <p14:tracePt t="53018" x="4830763" y="4083050"/>
          <p14:tracePt t="53027" x="4846638" y="4083050"/>
          <p14:tracePt t="53034" x="4854575" y="4083050"/>
          <p14:tracePt t="53170" x="4854575" y="4075113"/>
          <p14:tracePt t="53422" x="4791075" y="4075113"/>
          <p14:tracePt t="53428" x="4719638" y="4075113"/>
          <p14:tracePt t="53434" x="4543425" y="4083050"/>
          <p14:tracePt t="53442" x="4344988" y="4083050"/>
          <p14:tracePt t="53450" x="4168775" y="4083050"/>
          <p14:tracePt t="53458" x="3843338" y="4083050"/>
          <p14:tracePt t="53466" x="3611563" y="4083050"/>
          <p14:tracePt t="53475" x="3260725" y="4083050"/>
          <p14:tracePt t="53482" x="2981325" y="4083050"/>
          <p14:tracePt t="53490" x="2654300" y="4083050"/>
          <p14:tracePt t="53498" x="2400300" y="4083050"/>
          <p14:tracePt t="53506" x="2025650" y="4083050"/>
          <p14:tracePt t="53514" x="1833563" y="4083050"/>
          <p14:tracePt t="53523" x="1482725" y="4098925"/>
          <p14:tracePt t="53534" x="1292225" y="4098925"/>
          <p14:tracePt t="53538" x="1171575" y="4098925"/>
          <p14:tracePt t="53546" x="1036638" y="4106863"/>
          <p14:tracePt t="53555" x="989013" y="4114800"/>
          <p14:tracePt t="53562" x="965200" y="4122738"/>
          <p14:tracePt t="53570" x="957263" y="4122738"/>
          <p14:tracePt t="53690" x="949325" y="4122738"/>
          <p14:tracePt t="53699" x="941388" y="4122738"/>
          <p14:tracePt t="53715" x="933450" y="4122738"/>
          <p14:tracePt t="53722" x="933450" y="4130675"/>
          <p14:tracePt t="53730" x="917575" y="4130675"/>
          <p14:tracePt t="53746" x="908050" y="4130675"/>
          <p14:tracePt t="53826" x="917575" y="4130675"/>
          <p14:tracePt t="53834" x="925513" y="4130675"/>
          <p14:tracePt t="53842" x="933450" y="4130675"/>
          <p14:tracePt t="53858" x="949325" y="4122738"/>
          <p14:tracePt t="53874" x="957263" y="4122738"/>
          <p14:tracePt t="53883" x="973138" y="4122738"/>
          <p14:tracePt t="53890" x="989013" y="4122738"/>
          <p14:tracePt t="53898" x="996950" y="4122738"/>
          <p14:tracePt t="53906" x="1020763" y="4122738"/>
          <p14:tracePt t="53914" x="1028700" y="4122738"/>
          <p14:tracePt t="53922" x="1052513" y="4122738"/>
          <p14:tracePt t="53931" x="1060450" y="4122738"/>
          <p14:tracePt t="53939" x="1076325" y="4122738"/>
          <p14:tracePt t="53946" x="1084263" y="4122738"/>
          <p14:tracePt t="53954" x="1092200" y="4122738"/>
          <p14:tracePt t="53978" x="1100138" y="4122738"/>
          <p14:tracePt t="54002" x="1108075" y="4122738"/>
          <p14:tracePt t="54018" x="1116013" y="4130675"/>
          <p14:tracePt t="54044" x="1123950" y="4130675"/>
          <p14:tracePt t="54059" x="1131888" y="4130675"/>
          <p14:tracePt t="54066" x="1139825" y="4130675"/>
          <p14:tracePt t="54115" x="1147763" y="4130675"/>
          <p14:tracePt t="54122" x="1155700" y="4130675"/>
          <p14:tracePt t="54131" x="1163638" y="4130675"/>
          <p14:tracePt t="54139" x="1179513" y="4130675"/>
          <p14:tracePt t="54146" x="1195388" y="4130675"/>
          <p14:tracePt t="54155" x="1211263" y="4130675"/>
          <p14:tracePt t="54172" x="1250950" y="4122738"/>
          <p14:tracePt t="54178" x="1266825" y="4122738"/>
          <p14:tracePt t="54186" x="1274763" y="4122738"/>
          <p14:tracePt t="54194" x="1292225" y="4122738"/>
          <p14:tracePt t="54210" x="1300163" y="4122738"/>
          <p14:tracePt t="54354" x="1347788" y="4114800"/>
          <p14:tracePt t="54362" x="1443038" y="4083050"/>
          <p14:tracePt t="54372" x="1522413" y="4059238"/>
          <p14:tracePt t="54378" x="1706563" y="4043363"/>
          <p14:tracePt t="54388" x="1873250" y="3995738"/>
          <p14:tracePt t="54394" x="2184400" y="3963988"/>
          <p14:tracePt t="54403" x="2471738" y="3956050"/>
          <p14:tracePt t="54410" x="2630488" y="3938588"/>
          <p14:tracePt t="54420" x="2759075" y="3938588"/>
          <p14:tracePt t="54426" x="2878138" y="3930650"/>
          <p14:tracePt t="54437" x="2909888" y="3930650"/>
          <p14:tracePt t="54442" x="2917825" y="3930650"/>
          <p14:tracePt t="54450" x="2925763" y="3930650"/>
          <p14:tracePt t="54522" x="2925763" y="3938588"/>
          <p14:tracePt t="54538" x="2925763" y="3948113"/>
          <p14:tracePt t="54554" x="2917825" y="3948113"/>
          <p14:tracePt t="54562" x="2917825" y="3956050"/>
          <p14:tracePt t="54570" x="2901950" y="3963988"/>
          <p14:tracePt t="54578" x="2901950" y="3971925"/>
          <p14:tracePt t="54586" x="2894013" y="3971925"/>
          <p14:tracePt t="54594" x="2886075" y="3971925"/>
          <p14:tracePt t="54603" x="2886075" y="3979863"/>
          <p14:tracePt t="54610" x="2878138" y="3979863"/>
          <p14:tracePt t="54626" x="2870200" y="3979863"/>
          <p14:tracePt t="54636" x="2862263" y="3979863"/>
          <p14:tracePt t="54642" x="2854325" y="3979863"/>
          <p14:tracePt t="54652" x="2838450" y="3979863"/>
          <p14:tracePt t="54658" x="2790825" y="3979863"/>
          <p14:tracePt t="54666" x="2759075" y="3979863"/>
          <p14:tracePt t="54674" x="2741613" y="3987800"/>
          <p14:tracePt t="54682" x="2717800" y="3995738"/>
          <p14:tracePt t="54690" x="2678113" y="3995738"/>
          <p14:tracePt t="54699" x="2662238" y="4003675"/>
          <p14:tracePt t="54706" x="2654300" y="4003675"/>
          <p14:tracePt t="54714" x="2646363" y="4003675"/>
          <p14:tracePt t="54722" x="2630488" y="4003675"/>
          <p14:tracePt t="54738" x="2622550" y="4003675"/>
          <p14:tracePt t="54742" x="2614613" y="4003675"/>
          <p14:tracePt t="54755" x="2606675" y="4003675"/>
          <p14:tracePt t="54762" x="2590800" y="4003675"/>
          <p14:tracePt t="54770" x="2566988" y="4011613"/>
          <p14:tracePt t="54779" x="2519363" y="4019550"/>
          <p14:tracePt t="54787" x="2487613" y="4019550"/>
          <p14:tracePt t="54794" x="2416175" y="4019550"/>
          <p14:tracePt t="54802" x="2327275" y="4019550"/>
          <p14:tracePt t="54811" x="2295525" y="4027488"/>
          <p14:tracePt t="54819" x="2247900" y="4027488"/>
          <p14:tracePt t="54827" x="2168525" y="4027488"/>
          <p14:tracePt t="54835" x="2105025" y="4027488"/>
          <p14:tracePt t="54842" x="2089150" y="4027488"/>
          <p14:tracePt t="54850" x="2041525" y="4027488"/>
          <p14:tracePt t="54858" x="2025650" y="4035425"/>
          <p14:tracePt t="54866" x="2017713" y="4043363"/>
          <p14:tracePt t="54874" x="2000250" y="4043363"/>
          <p14:tracePt t="54903" x="1992313" y="4051300"/>
          <p14:tracePt t="54906" x="1984375" y="4059238"/>
          <p14:tracePt t="54914" x="1976438" y="4059238"/>
          <p14:tracePt t="54922" x="1968500" y="4059238"/>
          <p14:tracePt t="54930" x="1968500" y="4067175"/>
          <p14:tracePt t="54938" x="1960563" y="4067175"/>
          <p14:tracePt t="54946" x="1952625" y="4067175"/>
          <p14:tracePt t="54954" x="1944688" y="4075113"/>
          <p14:tracePt t="54970" x="1936750" y="4075113"/>
          <p14:tracePt t="54978" x="1928813" y="4075113"/>
          <p14:tracePt t="54987" x="1920875" y="4075113"/>
          <p14:tracePt t="55002" x="1905000" y="4075113"/>
          <p14:tracePt t="55019" x="1881188" y="4083050"/>
          <p14:tracePt t="55026" x="1873250" y="4083050"/>
          <p14:tracePt t="55035" x="1857375" y="4090988"/>
          <p14:tracePt t="55046" x="1809750" y="4090988"/>
          <p14:tracePt t="55051" x="1770063" y="4090988"/>
          <p14:tracePt t="55059" x="1698625" y="4090988"/>
          <p14:tracePt t="55066" x="1690688" y="4090988"/>
          <p14:tracePt t="55075" x="1658938" y="4090988"/>
          <p14:tracePt t="55082" x="1651000" y="4090988"/>
          <p14:tracePt t="55090" x="1625600" y="4090988"/>
          <p14:tracePt t="55098" x="1617663" y="4090988"/>
          <p14:tracePt t="55106" x="1609725" y="4090988"/>
          <p14:tracePt t="55202" x="1609725" y="4083050"/>
          <p14:tracePt t="55210" x="1609725" y="4075113"/>
          <p14:tracePt t="55220" x="1617663" y="4075113"/>
          <p14:tracePt t="55226" x="1651000" y="4059238"/>
          <p14:tracePt t="55235" x="1706563" y="4035425"/>
          <p14:tracePt t="55242" x="1730375" y="4027488"/>
          <p14:tracePt t="55250" x="1746250" y="4019550"/>
          <p14:tracePt t="55258" x="1746250" y="4011613"/>
          <p14:tracePt t="55482" x="1738313" y="4011613"/>
          <p14:tracePt t="55490" x="1722438" y="4019550"/>
          <p14:tracePt t="55502" x="1722438" y="4027488"/>
          <p14:tracePt t="55506" x="1706563" y="4027488"/>
          <p14:tracePt t="55514" x="1698625" y="4035425"/>
          <p14:tracePt t="55523" x="1682750" y="4035425"/>
          <p14:tracePt t="55536" x="1666875" y="4043363"/>
          <p14:tracePt t="55543" x="1658938" y="4043363"/>
          <p14:tracePt t="55547" x="1641475" y="4043363"/>
          <p14:tracePt t="55554" x="1633538" y="4051300"/>
          <p14:tracePt t="55618" x="1625600" y="4051300"/>
          <p14:tracePt t="55626" x="1625600" y="4043363"/>
          <p14:tracePt t="55770" x="1625600" y="4035425"/>
          <p14:tracePt t="55810" x="1633538" y="4035425"/>
          <p14:tracePt t="55818" x="1641475" y="4043363"/>
          <p14:tracePt t="55842" x="1641475" y="4051300"/>
          <p14:tracePt t="55851" x="1641475" y="4059238"/>
          <p14:tracePt t="55874" x="1641475" y="4067175"/>
          <p14:tracePt t="56162" x="1641475" y="4075113"/>
          <p14:tracePt t="56170" x="1651000" y="4083050"/>
          <p14:tracePt t="56178" x="1651000" y="4106863"/>
          <p14:tracePt t="56194" x="1651000" y="4114800"/>
          <p14:tracePt t="56211" x="1651000" y="4122738"/>
          <p14:tracePt t="56218" x="1651000" y="4130675"/>
          <p14:tracePt t="56242" x="1658938" y="4138613"/>
          <p14:tracePt t="56338" x="1651000" y="4138613"/>
          <p14:tracePt t="56346" x="1625600" y="4138613"/>
          <p14:tracePt t="56354" x="1617663" y="4138613"/>
          <p14:tracePt t="56362" x="1609725" y="4138613"/>
          <p14:tracePt t="56371" x="1601788" y="4138613"/>
          <p14:tracePt t="56378" x="1585913" y="4138613"/>
          <p14:tracePt t="56387" x="1585913" y="4130675"/>
          <p14:tracePt t="56570" x="1585913" y="4138613"/>
          <p14:tracePt t="56578" x="1585913" y="4162425"/>
          <p14:tracePt t="56586" x="1585913" y="4170363"/>
          <p14:tracePt t="56594" x="1585913" y="4178300"/>
          <p14:tracePt t="56602" x="1585913" y="4194175"/>
          <p14:tracePt t="56610" x="1585913" y="4202113"/>
          <p14:tracePt t="56626" x="1577975" y="4210050"/>
          <p14:tracePt t="56635" x="1577975" y="4217988"/>
          <p14:tracePt t="56674" x="1562100" y="4217988"/>
          <p14:tracePt t="56682" x="1554163" y="4217988"/>
          <p14:tracePt t="56690" x="1538288" y="4202113"/>
          <p14:tracePt t="56700" x="1490663" y="4194175"/>
          <p14:tracePt t="56706" x="1482725" y="4186238"/>
          <p14:tracePt t="56715" x="1474788" y="4178300"/>
          <p14:tracePt t="56747" x="1482725" y="4170363"/>
          <p14:tracePt t="56754" x="1490663" y="4170363"/>
          <p14:tracePt t="56762" x="1490663" y="4162425"/>
          <p14:tracePt t="56794" x="1490663" y="4154488"/>
          <p14:tracePt t="56891" x="1498600" y="4154488"/>
          <p14:tracePt t="57026" x="1498600" y="4146550"/>
          <p14:tracePt t="57033" x="1498600" y="4138613"/>
          <p14:tracePt t="57042" x="1498600" y="4130675"/>
          <p14:tracePt t="57050" x="1498600" y="4122738"/>
          <p14:tracePt t="57059" x="1498600" y="4114800"/>
          <p14:tracePt t="57130" x="1498600" y="4106863"/>
          <p14:tracePt t="57138" x="1506538" y="4106863"/>
          <p14:tracePt t="57154" x="1514475" y="4106863"/>
          <p14:tracePt t="57170" x="1522413" y="4106863"/>
          <p14:tracePt t="57179" x="1530350" y="4106863"/>
          <p14:tracePt t="57290" x="1530350" y="4114800"/>
          <p14:tracePt t="57298" x="1522413" y="4122738"/>
          <p14:tracePt t="57306" x="1522413" y="4130675"/>
          <p14:tracePt t="57314" x="1514475" y="4138613"/>
          <p14:tracePt t="57318" x="1506538" y="4154488"/>
          <p14:tracePt t="57330" x="1498600" y="4154488"/>
          <p14:tracePt t="57338" x="1490663" y="4162425"/>
          <p14:tracePt t="57346" x="1490663" y="4170363"/>
          <p14:tracePt t="57355" x="1490663" y="4178300"/>
          <p14:tracePt t="57371" x="1482725" y="4178300"/>
          <p14:tracePt t="57722" x="1482725" y="4170363"/>
          <p14:tracePt t="57739" x="1482725" y="4154488"/>
          <p14:tracePt t="57746" x="1482725" y="4146550"/>
          <p14:tracePt t="57754" x="1482725" y="4138613"/>
          <p14:tracePt t="57764" x="1482725" y="4122738"/>
          <p14:tracePt t="57778" x="1482725" y="4114800"/>
          <p14:tracePt t="57786" x="1482725" y="4098925"/>
          <p14:tracePt t="57795" x="1482725" y="4090988"/>
          <p14:tracePt t="57810" x="1482725" y="4083050"/>
          <p14:tracePt t="57818" x="1490663" y="4075113"/>
          <p14:tracePt t="57834" x="1490663" y="4067175"/>
          <p14:tracePt t="57842" x="1490663" y="4059238"/>
          <p14:tracePt t="57858" x="1490663" y="4051300"/>
          <p14:tracePt t="57868" x="1498600" y="4051300"/>
          <p14:tracePt t="57970" x="1498600" y="4059238"/>
          <p14:tracePt t="57978" x="1498600" y="4067175"/>
          <p14:tracePt t="57986" x="1498600" y="4075113"/>
          <p14:tracePt t="57994" x="1498600" y="4083050"/>
          <p14:tracePt t="58002" x="1498600" y="4098925"/>
          <p14:tracePt t="58010" x="1498600" y="4114800"/>
          <p14:tracePt t="58027" x="1498600" y="4122738"/>
          <p14:tracePt t="58134" x="1498600" y="4114800"/>
          <p14:tracePt t="58138" x="1498600" y="4106863"/>
          <p14:tracePt t="58146" x="1498600" y="4083050"/>
          <p14:tracePt t="58154" x="1506538" y="4083050"/>
          <p14:tracePt t="58162" x="1506538" y="4075113"/>
          <p14:tracePt t="58171" x="1506538" y="4067175"/>
          <p14:tracePt t="58187" x="1506538" y="4059238"/>
          <p14:tracePt t="58324" x="1514475" y="4059238"/>
          <p14:tracePt t="58330" x="1514475" y="4051300"/>
          <p14:tracePt t="58354" x="1530350" y="4051300"/>
          <p14:tracePt t="58362" x="1538288" y="4051300"/>
          <p14:tracePt t="58371" x="1546225" y="4051300"/>
          <p14:tracePt t="58382" x="1562100" y="4051300"/>
          <p14:tracePt t="58387" x="1585913" y="4051300"/>
          <p14:tracePt t="58394" x="1617663" y="4051300"/>
          <p14:tracePt t="58403" x="1641475" y="4051300"/>
          <p14:tracePt t="58410" x="1690688" y="4051300"/>
          <p14:tracePt t="58418" x="1706563" y="4051300"/>
          <p14:tracePt t="58426" x="1714500" y="4043363"/>
          <p14:tracePt t="58434" x="1730375" y="4035425"/>
          <p14:tracePt t="58442" x="1738313" y="4035425"/>
          <p14:tracePt t="58458" x="1738313" y="4027488"/>
          <p14:tracePt t="58667" x="1738313" y="4019550"/>
          <p14:tracePt t="58675" x="1754188" y="4019550"/>
          <p14:tracePt t="58700" x="1770063" y="4019550"/>
          <p14:tracePt t="58714" x="1770063" y="4011613"/>
          <p14:tracePt t="58730" x="1770063" y="4003675"/>
          <p14:tracePt t="58738" x="1770063" y="3987800"/>
          <p14:tracePt t="58748" x="1770063" y="3979863"/>
          <p14:tracePt t="58754" x="1770063" y="3963988"/>
          <p14:tracePt t="58762" x="1762125" y="3963988"/>
          <p14:tracePt t="58770" x="1746250" y="3948113"/>
          <p14:tracePt t="58794" x="1730375" y="3938588"/>
          <p14:tracePt t="58802" x="1714500" y="3922713"/>
          <p14:tracePt t="58810" x="1706563" y="3914775"/>
          <p14:tracePt t="58818" x="1698625" y="3914775"/>
          <p14:tracePt t="58858" x="1690688" y="3914775"/>
          <p14:tracePt t="58866" x="1682750" y="3914775"/>
          <p14:tracePt t="58874" x="1658938" y="3922713"/>
          <p14:tracePt t="58882" x="1641475" y="3938588"/>
          <p14:tracePt t="58890" x="1633538" y="3956050"/>
          <p14:tracePt t="58902" x="1570038" y="4035425"/>
          <p14:tracePt t="58906" x="1514475" y="4075113"/>
          <p14:tracePt t="58915" x="1482725" y="4122738"/>
          <p14:tracePt t="58922" x="1474788" y="4130675"/>
          <p14:tracePt t="58930" x="1458913" y="4162425"/>
          <p14:tracePt t="58938" x="1458913" y="4178300"/>
          <p14:tracePt t="58954" x="1458913" y="4186238"/>
          <p14:tracePt t="58962" x="1450975" y="4186238"/>
          <p14:tracePt t="58978" x="1450975" y="4194175"/>
          <p14:tracePt t="58986" x="1458913" y="4194175"/>
          <p14:tracePt t="59051" x="1474788" y="4194175"/>
          <p14:tracePt t="59074" x="1482725" y="4186238"/>
          <p14:tracePt t="59091" x="1490663" y="4170363"/>
          <p14:tracePt t="59106" x="1498600" y="4154488"/>
          <p14:tracePt t="59114" x="1498600" y="4130675"/>
          <p14:tracePt t="59122" x="1506538" y="4114800"/>
          <p14:tracePt t="59138" x="1506538" y="4106863"/>
          <p14:tracePt t="59146" x="1514475" y="4098925"/>
          <p14:tracePt t="59419" x="1514475" y="4090988"/>
          <p14:tracePt t="59442" x="1522413" y="4083050"/>
          <p14:tracePt t="59458" x="1522413" y="4075113"/>
          <p14:tracePt t="59466" x="1522413" y="4067175"/>
          <p14:tracePt t="59490" x="1530350" y="4059238"/>
          <p14:tracePt t="59498" x="1530350" y="4051300"/>
          <p14:tracePt t="59514" x="1538288" y="4043363"/>
          <p14:tracePt t="59522" x="1538288" y="4035425"/>
          <p14:tracePt t="59546" x="1538288" y="4027488"/>
          <p14:tracePt t="59578" x="1538288" y="4019550"/>
          <p14:tracePt t="59610" x="1546225" y="4019550"/>
          <p14:tracePt t="59634" x="1554163" y="4019550"/>
          <p14:tracePt t="59642" x="1562100" y="4019550"/>
          <p14:tracePt t="59650" x="1570038" y="4019550"/>
          <p14:tracePt t="59658" x="1577975" y="4019550"/>
          <p14:tracePt t="59666" x="1585913" y="4019550"/>
          <p14:tracePt t="59674" x="1593850" y="4019550"/>
          <p14:tracePt t="59682" x="1601788" y="4027488"/>
          <p14:tracePt t="59690" x="1609725" y="4027488"/>
          <p14:tracePt t="59715" x="1617663" y="4027488"/>
          <p14:tracePt t="59738" x="1617663" y="4035425"/>
          <p14:tracePt t="59754" x="1625600" y="4035425"/>
          <p14:tracePt t="59763" x="1651000" y="4035425"/>
          <p14:tracePt t="59770" x="1658938" y="4035425"/>
          <p14:tracePt t="59778" x="1674813" y="4035425"/>
          <p14:tracePt t="59786" x="1682750" y="4035425"/>
          <p14:tracePt t="59794" x="1690688" y="4035425"/>
          <p14:tracePt t="59802" x="1698625" y="4035425"/>
          <p14:tracePt t="59818" x="1706563" y="4035425"/>
          <p14:tracePt t="59934" x="1714500" y="4035425"/>
          <p14:tracePt t="59940" x="1714500" y="4027488"/>
          <p14:tracePt t="59947" x="1714500" y="4019550"/>
          <p14:tracePt t="59986" x="1714500" y="4011613"/>
          <p14:tracePt t="60043" x="1722438" y="4011613"/>
          <p14:tracePt t="60046" x="1730375" y="4011613"/>
          <p14:tracePt t="60058" x="1738313" y="4011613"/>
          <p14:tracePt t="60066" x="1754188" y="4011613"/>
          <p14:tracePt t="60074" x="1778000" y="4011613"/>
          <p14:tracePt t="60082" x="1793875" y="4011613"/>
          <p14:tracePt t="60090" x="1841500" y="4011613"/>
          <p14:tracePt t="60098" x="1857375" y="4011613"/>
          <p14:tracePt t="60106" x="1897063" y="4011613"/>
          <p14:tracePt t="60116" x="1920875" y="4011613"/>
          <p14:tracePt t="60122" x="1936750" y="4011613"/>
          <p14:tracePt t="60131" x="1976438" y="4011613"/>
          <p14:tracePt t="60138" x="1992313" y="4011613"/>
          <p14:tracePt t="60148" x="2000250" y="4019550"/>
          <p14:tracePt t="60154" x="2008188" y="4019550"/>
          <p14:tracePt t="60474" x="2000250" y="4035425"/>
          <p14:tracePt t="60490" x="2000250" y="4043363"/>
          <p14:tracePt t="60506" x="2000250" y="4051300"/>
          <p14:tracePt t="60546" x="2008188" y="4051300"/>
          <p14:tracePt t="60562" x="2008188" y="4059238"/>
          <p14:tracePt t="60570" x="2017713" y="4059238"/>
          <p14:tracePt t="60586" x="2025650" y="4067175"/>
          <p14:tracePt t="60594" x="2033588" y="4067175"/>
          <p14:tracePt t="60602" x="2041525" y="4067175"/>
          <p14:tracePt t="60612" x="2065338" y="4067175"/>
          <p14:tracePt t="60618" x="2081213" y="4067175"/>
          <p14:tracePt t="60626" x="2105025" y="4067175"/>
          <p14:tracePt t="60634" x="2112963" y="4067175"/>
          <p14:tracePt t="60642" x="2144713" y="4067175"/>
          <p14:tracePt t="60654" x="2152650" y="4067175"/>
          <p14:tracePt t="60658" x="2200275" y="4067175"/>
          <p14:tracePt t="60666" x="2216150" y="4067175"/>
          <p14:tracePt t="60674" x="2239963" y="4067175"/>
          <p14:tracePt t="60684" x="2247900" y="4067175"/>
          <p14:tracePt t="60690" x="2263775" y="4067175"/>
          <p14:tracePt t="60698" x="2271713" y="4067175"/>
          <p14:tracePt t="60706" x="2287588" y="4067175"/>
          <p14:tracePt t="60715" x="2295525" y="4067175"/>
          <p14:tracePt t="60722" x="2311400" y="4067175"/>
          <p14:tracePt t="60733" x="2335213" y="4067175"/>
          <p14:tracePt t="60738" x="2351088" y="4067175"/>
          <p14:tracePt t="60748" x="2359025" y="4067175"/>
          <p14:tracePt t="60754" x="2416175" y="4067175"/>
          <p14:tracePt t="60762" x="2424113" y="4067175"/>
          <p14:tracePt t="60770" x="2432050" y="4067175"/>
          <p14:tracePt t="60778" x="2439988" y="4067175"/>
          <p14:tracePt t="60794" x="2447925" y="4067175"/>
          <p14:tracePt t="60958" x="2447925" y="4059238"/>
          <p14:tracePt t="60962" x="2455863" y="4043363"/>
          <p14:tracePt t="60970" x="2463800" y="4035425"/>
          <p14:tracePt t="60978" x="2479675" y="4019550"/>
          <p14:tracePt t="60987" x="2479675" y="4011613"/>
          <p14:tracePt t="60994" x="2487613" y="4003675"/>
          <p14:tracePt t="61018" x="2495550" y="3995738"/>
          <p14:tracePt t="61026" x="2495550" y="3987800"/>
          <p14:tracePt t="61034" x="2495550" y="3971925"/>
          <p14:tracePt t="61042" x="2495550" y="3963988"/>
          <p14:tracePt t="61050" x="2495550" y="3948113"/>
          <p14:tracePt t="61059" x="2479675" y="3938588"/>
          <p14:tracePt t="61066" x="2479675" y="3930650"/>
          <p14:tracePt t="61075" x="2463800" y="3922713"/>
          <p14:tracePt t="61082" x="2447925" y="3922713"/>
          <p14:tracePt t="61090" x="2447925" y="3914775"/>
          <p14:tracePt t="61330" x="2439988" y="3914775"/>
          <p14:tracePt t="61339" x="2432050" y="3914775"/>
          <p14:tracePt t="61402" x="2432050" y="3922713"/>
          <p14:tracePt t="61450" x="2439988" y="3922713"/>
          <p14:tracePt t="61490" x="2447925" y="3922713"/>
          <p14:tracePt t="61538" x="2447925" y="3930650"/>
          <p14:tracePt t="61546" x="2447925" y="3938588"/>
          <p14:tracePt t="61562" x="2455863" y="3948113"/>
          <p14:tracePt t="61570" x="2463800" y="3956050"/>
          <p14:tracePt t="61579" x="2463800" y="3963988"/>
          <p14:tracePt t="61586" x="2471738" y="3963988"/>
          <p14:tracePt t="61594" x="2495550" y="3971925"/>
          <p14:tracePt t="61602" x="2503488" y="3971925"/>
          <p14:tracePt t="61610" x="2527300" y="3971925"/>
          <p14:tracePt t="61618" x="2543175" y="3979863"/>
          <p14:tracePt t="61626" x="2614613" y="3979863"/>
          <p14:tracePt t="61635" x="2725738" y="3987800"/>
          <p14:tracePt t="61642" x="2790825" y="4003675"/>
          <p14:tracePt t="61650" x="2870200" y="4011613"/>
          <p14:tracePt t="61658" x="2981325" y="4019550"/>
          <p14:tracePt t="61666" x="3021013" y="4035425"/>
          <p14:tracePt t="61674" x="3028950" y="4043363"/>
          <p14:tracePt t="61682" x="3036888" y="4043363"/>
          <p14:tracePt t="61754" x="3044825" y="4043363"/>
          <p14:tracePt t="61770" x="3052763" y="4043363"/>
          <p14:tracePt t="61810" x="3060700" y="4043363"/>
          <p14:tracePt t="61834" x="3068638" y="4043363"/>
          <p14:tracePt t="61842" x="3092450" y="4043363"/>
          <p14:tracePt t="61850" x="3100388" y="4043363"/>
          <p14:tracePt t="61858" x="3117850" y="4043363"/>
          <p14:tracePt t="61866" x="3125788" y="4043363"/>
          <p14:tracePt t="61874" x="3149600" y="4043363"/>
          <p14:tracePt t="61882" x="3165475" y="4043363"/>
          <p14:tracePt t="61890" x="3205163" y="4043363"/>
          <p14:tracePt t="61906" x="3221038" y="4043363"/>
          <p14:tracePt t="61922" x="3228975" y="4043363"/>
          <p14:tracePt t="61986" x="3228975" y="4035425"/>
          <p14:tracePt t="61994" x="3236913" y="3979863"/>
          <p14:tracePt t="62002" x="3236913" y="3971925"/>
          <p14:tracePt t="62010" x="3244850" y="3890963"/>
          <p14:tracePt t="62018" x="3252788" y="3859213"/>
          <p14:tracePt t="62026" x="3252788" y="3819525"/>
          <p14:tracePt t="62034" x="3252788" y="3732213"/>
          <p14:tracePt t="62044" x="3252788" y="3700463"/>
          <p14:tracePt t="62050" x="3252788" y="3652838"/>
          <p14:tracePt t="62059" x="3252788" y="3644900"/>
          <p14:tracePt t="62066" x="3252788" y="3613150"/>
          <p14:tracePt t="62074" x="3252788" y="3605213"/>
          <p14:tracePt t="62082" x="3252788" y="3595688"/>
          <p14:tracePt t="62090" x="3252788" y="3579813"/>
          <p14:tracePt t="62098" x="3252788" y="3571875"/>
          <p14:tracePt t="62114" x="3252788" y="3563938"/>
          <p14:tracePt t="62122" x="3244850" y="3563938"/>
          <p14:tracePt t="62131" x="3244850" y="3556000"/>
          <p14:tracePt t="62149" x="3228975" y="3556000"/>
          <p14:tracePt t="62154" x="3213100" y="3548063"/>
          <p14:tracePt t="62164" x="3205163" y="3548063"/>
          <p14:tracePt t="62170" x="3181350" y="3548063"/>
          <p14:tracePt t="62180" x="3173413" y="3540125"/>
          <p14:tracePt t="62186" x="3165475" y="3540125"/>
          <p14:tracePt t="62202" x="3157538" y="3540125"/>
          <p14:tracePt t="62226" x="3149600" y="3540125"/>
          <p14:tracePt t="62242" x="3141663" y="3540125"/>
          <p14:tracePt t="62258" x="3117850" y="3540125"/>
          <p14:tracePt t="62266" x="3109913" y="3548063"/>
          <p14:tracePt t="62274" x="3092450" y="3556000"/>
          <p14:tracePt t="62282" x="3060700" y="3563938"/>
          <p14:tracePt t="62290" x="2997200" y="3595688"/>
          <p14:tracePt t="62298" x="2917825" y="3621088"/>
          <p14:tracePt t="62306" x="2767013" y="3636963"/>
          <p14:tracePt t="62314" x="2646363" y="3652838"/>
          <p14:tracePt t="62318" x="2598738" y="3660775"/>
          <p14:tracePt t="62330" x="2519363" y="3676650"/>
          <p14:tracePt t="62338" x="2424113" y="3676650"/>
          <p14:tracePt t="62346" x="2343150" y="3700463"/>
          <p14:tracePt t="62354" x="2335213" y="3700463"/>
          <p14:tracePt t="62363" x="2303463" y="3708400"/>
          <p14:tracePt t="62370" x="2295525" y="3716338"/>
          <p14:tracePt t="62380" x="2287588" y="3724275"/>
          <p14:tracePt t="62386" x="2279650" y="3724275"/>
          <p14:tracePt t="62396" x="2271713" y="3732213"/>
          <p14:tracePt t="62426" x="2263775" y="3732213"/>
          <p14:tracePt t="62434" x="2263775" y="3748088"/>
          <p14:tracePt t="62458" x="2255838" y="3748088"/>
          <p14:tracePt t="62471" x="2255838" y="3756025"/>
          <p14:tracePt t="62482" x="2255838" y="3763963"/>
          <p14:tracePt t="62498" x="2255838" y="3771900"/>
          <p14:tracePt t="62506" x="2255838" y="3779838"/>
          <p14:tracePt t="62514" x="2255838" y="3795713"/>
          <p14:tracePt t="62531" x="2255838" y="3811588"/>
          <p14:tracePt t="62538" x="2263775" y="3835400"/>
          <p14:tracePt t="62546" x="2263775" y="3851275"/>
          <p14:tracePt t="62554" x="2279650" y="3922713"/>
          <p14:tracePt t="62563" x="2279650" y="3930650"/>
          <p14:tracePt t="62570" x="2287588" y="3963988"/>
          <p14:tracePt t="62580" x="2295525" y="3979863"/>
          <p14:tracePt t="62586" x="2311400" y="3987800"/>
          <p14:tracePt t="62595" x="2319338" y="3995738"/>
          <p14:tracePt t="62602" x="2327275" y="3995738"/>
          <p14:tracePt t="62610" x="2335213" y="4003675"/>
          <p14:tracePt t="62622" x="2343150" y="4003675"/>
          <p14:tracePt t="62626" x="2359025" y="4003675"/>
          <p14:tracePt t="62634" x="2374900" y="4011613"/>
          <p14:tracePt t="62642" x="2384425" y="4019550"/>
          <p14:tracePt t="62653" x="2392363" y="4019550"/>
          <p14:tracePt t="62660" x="2408238" y="4019550"/>
          <p14:tracePt t="62668" x="2416175" y="4027488"/>
          <p14:tracePt t="62674" x="2424113" y="4027488"/>
          <p14:tracePt t="62682" x="2432050" y="4035425"/>
          <p14:tracePt t="62690" x="2439988" y="4035425"/>
          <p14:tracePt t="62698" x="2447925" y="4035425"/>
          <p14:tracePt t="62706" x="2463800" y="4035425"/>
          <p14:tracePt t="62715" x="2471738" y="4035425"/>
          <p14:tracePt t="62722" x="2479675" y="4035425"/>
          <p14:tracePt t="62730" x="2495550" y="4043363"/>
          <p14:tracePt t="62738" x="2503488" y="4043363"/>
          <p14:tracePt t="62747" x="2511425" y="4043363"/>
          <p14:tracePt t="62754" x="2519363" y="4043363"/>
          <p14:tracePt t="62763" x="2535238" y="4043363"/>
          <p14:tracePt t="62774" x="2543175" y="4043363"/>
          <p14:tracePt t="62780" x="2559050" y="4043363"/>
          <p14:tracePt t="62786" x="2598738" y="4043363"/>
          <p14:tracePt t="62796" x="2614613" y="4043363"/>
          <p14:tracePt t="62802" x="2630488" y="4043363"/>
          <p14:tracePt t="62810" x="2646363" y="4043363"/>
          <p14:tracePt t="62818" x="2693988" y="4043363"/>
          <p14:tracePt t="62827" x="2709863" y="4043363"/>
          <p14:tracePt t="62834" x="2751138" y="4043363"/>
          <p14:tracePt t="62843" x="2774950" y="4043363"/>
          <p14:tracePt t="62854" x="2790825" y="4051300"/>
          <p14:tracePt t="62859" x="2806700" y="4051300"/>
          <p14:tracePt t="62866" x="2814638" y="4051300"/>
          <p14:tracePt t="62875" x="2822575" y="4051300"/>
          <p14:tracePt t="62882" x="2830513" y="4051300"/>
          <p14:tracePt t="62898" x="2846388" y="4051300"/>
          <p14:tracePt t="62906" x="2862263" y="4051300"/>
          <p14:tracePt t="62927" x="2878138" y="4043363"/>
          <p14:tracePt t="62930" x="2886075" y="4035425"/>
          <p14:tracePt t="62938" x="2909888" y="4027488"/>
          <p14:tracePt t="62946" x="2925763" y="4027488"/>
          <p14:tracePt t="62954" x="2941638" y="4027488"/>
          <p14:tracePt t="62963" x="2957513" y="4027488"/>
          <p14:tracePt t="62970" x="2965450" y="4027488"/>
          <p14:tracePt t="63026" x="2973388" y="4027488"/>
          <p14:tracePt t="63035" x="2981325" y="4019550"/>
          <p14:tracePt t="63042" x="2989263" y="4019550"/>
          <p14:tracePt t="63050" x="2997200" y="4019550"/>
          <p14:tracePt t="63059" x="2997200" y="4003675"/>
          <p14:tracePt t="63066" x="3013075" y="3995738"/>
          <p14:tracePt t="63079" x="3021013" y="3987800"/>
          <p14:tracePt t="63082" x="3028950" y="3979863"/>
          <p14:tracePt t="63090" x="3028950" y="3971925"/>
          <p14:tracePt t="63098" x="3036888" y="3971925"/>
          <p14:tracePt t="63106" x="3036888" y="3956050"/>
          <p14:tracePt t="63114" x="3044825" y="3948113"/>
          <p14:tracePt t="63122" x="3052763" y="3938588"/>
          <p14:tracePt t="63130" x="3052763" y="3922713"/>
          <p14:tracePt t="63138" x="3052763" y="3914775"/>
          <p14:tracePt t="63147" x="3052763" y="3898900"/>
          <p14:tracePt t="63154" x="3052763" y="3883025"/>
          <p14:tracePt t="63170" x="3052763" y="3875088"/>
          <p14:tracePt t="63179" x="3052763" y="3851275"/>
          <p14:tracePt t="63186" x="3052763" y="3843338"/>
          <p14:tracePt t="63195" x="3052763" y="3835400"/>
          <p14:tracePt t="63202" x="3052763" y="3827463"/>
          <p14:tracePt t="63210" x="3052763" y="3811588"/>
          <p14:tracePt t="63218" x="3044825" y="3803650"/>
          <p14:tracePt t="63231" x="3036888" y="3795713"/>
          <p14:tracePt t="63242" x="3036888" y="3787775"/>
          <p14:tracePt t="63258" x="3028950" y="3779838"/>
          <p14:tracePt t="63266" x="3028950" y="3771900"/>
          <p14:tracePt t="63330" x="3021013" y="3771900"/>
          <p14:tracePt t="63338" x="3013075" y="3771900"/>
          <p14:tracePt t="63346" x="3013075" y="3763963"/>
          <p14:tracePt t="63354" x="3005138" y="3763963"/>
          <p14:tracePt t="63370" x="2997200" y="3763963"/>
          <p14:tracePt t="63411" x="2989263" y="3763963"/>
          <p14:tracePt t="63419" x="2981325" y="3763963"/>
          <p14:tracePt t="63427" x="2965450" y="3763963"/>
          <p14:tracePt t="63434" x="2957513" y="3763963"/>
          <p14:tracePt t="63450" x="2909888" y="3771900"/>
          <p14:tracePt t="63458" x="2878138" y="3771900"/>
          <p14:tracePt t="63466" x="2870200" y="3771900"/>
          <p14:tracePt t="63474" x="2846388" y="3779838"/>
          <p14:tracePt t="63482" x="2822575" y="3787775"/>
          <p14:tracePt t="63490" x="2806700" y="3795713"/>
          <p14:tracePt t="63506" x="2790825" y="3811588"/>
          <p14:tracePt t="63522" x="2790825" y="3819525"/>
          <p14:tracePt t="63530" x="2774950" y="3835400"/>
          <p14:tracePt t="63538" x="2774950" y="3843338"/>
          <p14:tracePt t="63546" x="2774950" y="3851275"/>
          <p14:tracePt t="63554" x="2774950" y="3859213"/>
          <p14:tracePt t="63563" x="2767013" y="3867150"/>
          <p14:tracePt t="63570" x="2767013" y="3875088"/>
          <p14:tracePt t="63586" x="2767013" y="3890963"/>
          <p14:tracePt t="63610" x="2759075" y="3898900"/>
          <p14:tracePt t="63618" x="2759075" y="3906838"/>
          <p14:tracePt t="63626" x="2759075" y="3914775"/>
          <p14:tracePt t="63634" x="2759075" y="3930650"/>
          <p14:tracePt t="63642" x="2759075" y="3938588"/>
          <p14:tracePt t="63650" x="2767013" y="3948113"/>
          <p14:tracePt t="63658" x="2774950" y="3963988"/>
          <p14:tracePt t="63674" x="2782888" y="3971925"/>
          <p14:tracePt t="63683" x="2782888" y="3979863"/>
          <p14:tracePt t="63690" x="2782888" y="3987800"/>
          <p14:tracePt t="63698" x="2790825" y="3987800"/>
          <p14:tracePt t="63706" x="2790825" y="3995738"/>
          <p14:tracePt t="63715" x="2798763" y="3995738"/>
          <p14:tracePt t="63739" x="2806700" y="3995738"/>
          <p14:tracePt t="63754" x="2814638" y="3995738"/>
          <p14:tracePt t="63762" x="2822575" y="3995738"/>
          <p14:tracePt t="63770" x="2838450" y="3987800"/>
          <p14:tracePt t="63780" x="2846388" y="3963988"/>
          <p14:tracePt t="63786" x="2925763" y="3922713"/>
          <p14:tracePt t="63795" x="2957513" y="3906838"/>
          <p14:tracePt t="63802" x="3036888" y="3890963"/>
          <p14:tracePt t="63811" x="3060700" y="3867150"/>
          <p14:tracePt t="63818" x="3084513" y="3859213"/>
          <p14:tracePt t="63826" x="3100388" y="3835400"/>
          <p14:tracePt t="63834" x="3109913" y="3827463"/>
          <p14:tracePt t="63842" x="3117850" y="3819525"/>
          <p14:tracePt t="63851" x="3125788" y="3819525"/>
          <p14:tracePt t="63930" x="3117850" y="3819525"/>
          <p14:tracePt t="63938" x="3109913" y="3827463"/>
          <p14:tracePt t="63946" x="3100388" y="3835400"/>
          <p14:tracePt t="63955" x="3084513" y="3851275"/>
          <p14:tracePt t="63963" x="3084513" y="3859213"/>
          <p14:tracePt t="63970" x="3068638" y="3875088"/>
          <p14:tracePt t="63986" x="3052763" y="3883025"/>
          <p14:tracePt t="63996" x="3052763" y="3890963"/>
          <p14:tracePt t="64002" x="3044825" y="3898900"/>
          <p14:tracePt t="64074" x="3044825" y="3906838"/>
          <p14:tracePt t="64091" x="3044825" y="3914775"/>
          <p14:tracePt t="64098" x="3060700" y="3922713"/>
          <p14:tracePt t="64106" x="3060700" y="3930650"/>
          <p14:tracePt t="64114" x="3076575" y="3938588"/>
          <p14:tracePt t="64122" x="3100388" y="3956050"/>
          <p14:tracePt t="64134" x="3109913" y="3956050"/>
          <p14:tracePt t="64138" x="3117850" y="3956050"/>
          <p14:tracePt t="64146" x="3125788" y="3956050"/>
          <p14:tracePt t="64154" x="3133725" y="3956050"/>
          <p14:tracePt t="64162" x="3141663" y="3956050"/>
          <p14:tracePt t="64438" x="3149600" y="3956050"/>
          <p14:tracePt t="64442" x="3157538" y="3971925"/>
          <p14:tracePt t="64450" x="3165475" y="3971925"/>
          <p14:tracePt t="64458" x="3181350" y="3979863"/>
          <p14:tracePt t="64466" x="3189288" y="3987800"/>
          <p14:tracePt t="64474" x="3197225" y="3987800"/>
          <p14:tracePt t="64482" x="3221038" y="3987800"/>
          <p14:tracePt t="64490" x="3228975" y="4003675"/>
          <p14:tracePt t="64498" x="3244850" y="4003675"/>
          <p14:tracePt t="64506" x="3260725" y="4003675"/>
          <p14:tracePt t="64514" x="3268663" y="4003675"/>
          <p14:tracePt t="64659" x="3268663" y="4011613"/>
          <p14:tracePt t="64930" x="3276600" y="4011613"/>
          <p14:tracePt t="65674" x="3260725" y="4011613"/>
          <p14:tracePt t="65683" x="3244850" y="4019550"/>
          <p14:tracePt t="65690" x="3221038" y="4027488"/>
          <p14:tracePt t="65699" x="3197225" y="4027488"/>
          <p14:tracePt t="65706" x="3165475" y="4027488"/>
          <p14:tracePt t="65715" x="3149600" y="4027488"/>
          <p14:tracePt t="65722" x="3100388" y="4027488"/>
          <p14:tracePt t="65732" x="3084513" y="4027488"/>
          <p14:tracePt t="65738" x="3076575" y="4027488"/>
          <p14:tracePt t="65747" x="3052763" y="4027488"/>
          <p14:tracePt t="65757" x="3036888" y="4035425"/>
          <p14:tracePt t="65766" x="3028950" y="4035425"/>
          <p14:tracePt t="65771" x="3021013" y="4035425"/>
          <p14:tracePt t="65778" x="3013075" y="4035425"/>
          <p14:tracePt t="65794" x="3005138" y="4035425"/>
          <p14:tracePt t="65806" x="2997200" y="4035425"/>
          <p14:tracePt t="65818" x="2989263" y="4035425"/>
          <p14:tracePt t="65827" x="2973388" y="4043363"/>
          <p14:tracePt t="65834" x="2957513" y="4043363"/>
          <p14:tracePt t="65852" x="2878138" y="4043363"/>
          <p14:tracePt t="65861" x="2838450" y="4043363"/>
          <p14:tracePt t="65866" x="2782888" y="4051300"/>
          <p14:tracePt t="65877" x="2767013" y="4051300"/>
          <p14:tracePt t="65882" x="2741613" y="4051300"/>
          <p14:tracePt t="65890" x="2733675" y="4051300"/>
          <p14:tracePt t="65898" x="2725738" y="4051300"/>
          <p14:tracePt t="65914" x="2709863" y="4051300"/>
          <p14:tracePt t="65930" x="2701925" y="4051300"/>
          <p14:tracePt t="65938" x="2693988" y="4051300"/>
          <p14:tracePt t="65954" x="2686050" y="4051300"/>
          <p14:tracePt t="65962" x="2678113" y="4051300"/>
          <p14:tracePt t="66043" x="2670175" y="4051300"/>
          <p14:tracePt t="66059" x="2670175" y="4059238"/>
          <p14:tracePt t="66066" x="2654300" y="4059238"/>
          <p14:tracePt t="66074" x="2646363" y="4059238"/>
          <p14:tracePt t="66082" x="2622550" y="4059238"/>
          <p14:tracePt t="66090" x="2590800" y="4059238"/>
          <p14:tracePt t="66099" x="2566988" y="4059238"/>
          <p14:tracePt t="66106" x="2519363" y="4067175"/>
          <p14:tracePt t="66114" x="2487613" y="4067175"/>
          <p14:tracePt t="66122" x="2416175" y="4067175"/>
          <p14:tracePt t="66130" x="2327275" y="4067175"/>
          <p14:tracePt t="66138" x="2295525" y="4075113"/>
          <p14:tracePt t="66147" x="2279650" y="4075113"/>
          <p14:tracePt t="66160" x="2279650" y="4083050"/>
          <p14:tracePt t="66165" x="2271713" y="4083050"/>
          <p14:tracePt t="66378" x="2279650" y="4083050"/>
          <p14:tracePt t="66395" x="2287588" y="4083050"/>
          <p14:tracePt t="66445" x="2295525" y="4083050"/>
          <p14:tracePt t="66771" x="2303463" y="4083050"/>
          <p14:tracePt t="66778" x="2343150" y="4083050"/>
          <p14:tracePt t="66786" x="2400300" y="4083050"/>
          <p14:tracePt t="66794" x="2463800" y="4083050"/>
          <p14:tracePt t="66802" x="2535238" y="4083050"/>
          <p14:tracePt t="66810" x="2654300" y="4083050"/>
          <p14:tracePt t="66818" x="2717800" y="4083050"/>
          <p14:tracePt t="66825" x="2822575" y="4083050"/>
          <p14:tracePt t="66834" x="2901950" y="4083050"/>
          <p14:tracePt t="66845" x="2973388" y="4075113"/>
          <p14:tracePt t="66850" x="2989263" y="4075113"/>
          <p14:tracePt t="66859" x="2997200" y="4075113"/>
          <p14:tracePt t="66866" x="3005138" y="4067175"/>
          <p14:tracePt t="66876" x="3005138" y="4059238"/>
          <p14:tracePt t="66962" x="3013075" y="4059238"/>
          <p14:tracePt t="67002" x="3013075" y="4051300"/>
          <p14:tracePt t="67346" x="3021013" y="4051300"/>
          <p14:tracePt t="67354" x="3028950" y="4051300"/>
          <p14:tracePt t="67362" x="3036888" y="4051300"/>
          <p14:tracePt t="67371" x="3044825" y="4051300"/>
          <p14:tracePt t="67378" x="3076575" y="4043363"/>
          <p14:tracePt t="67386" x="3092450" y="4043363"/>
          <p14:tracePt t="67394" x="3100388" y="4035425"/>
          <p14:tracePt t="67402" x="3109913" y="4035425"/>
          <p14:tracePt t="67410" x="3133725" y="4027488"/>
          <p14:tracePt t="67426" x="3141663" y="4027488"/>
          <p14:tracePt t="67434" x="3149600" y="4027488"/>
          <p14:tracePt t="67627" x="3157538" y="4027488"/>
          <p14:tracePt t="67635" x="3165475" y="4019550"/>
          <p14:tracePt t="67642" x="3173413" y="4019550"/>
          <p14:tracePt t="67650" x="3181350" y="4019550"/>
          <p14:tracePt t="67659" x="3205163" y="4019550"/>
          <p14:tracePt t="67667" x="3213100" y="4019550"/>
          <p14:tracePt t="67676" x="3228975" y="4019550"/>
          <p14:tracePt t="67682" x="3236913" y="4019550"/>
          <p14:tracePt t="67692" x="3244850" y="4019550"/>
          <p14:tracePt t="67699" x="3252788" y="4019550"/>
          <p14:tracePt t="67818" x="3244850" y="4019550"/>
          <p14:tracePt t="67827" x="3236913" y="4019550"/>
          <p14:tracePt t="67834" x="3228975" y="4019550"/>
          <p14:tracePt t="67842" x="3189288" y="4027488"/>
          <p14:tracePt t="67850" x="3117850" y="4043363"/>
          <p14:tracePt t="67859" x="3076575" y="4051300"/>
          <p14:tracePt t="67866" x="2925763" y="4059238"/>
          <p14:tracePt t="67880" x="2830513" y="4067175"/>
          <p14:tracePt t="67884" x="2725738" y="4067175"/>
          <p14:tracePt t="67893" x="2606675" y="4075113"/>
          <p14:tracePt t="67911" x="2439988" y="4075113"/>
          <p14:tracePt t="67914" x="2416175" y="4075113"/>
          <p14:tracePt t="67926" x="2408238" y="4075113"/>
          <p14:tracePt t="67930" x="2400300" y="4075113"/>
          <p14:tracePt t="67946" x="2392363" y="4075113"/>
          <p14:tracePt t="68130" x="2400300" y="4075113"/>
          <p14:tracePt t="68139" x="2408238" y="4067175"/>
          <p14:tracePt t="68146" x="2416175" y="4067175"/>
          <p14:tracePt t="68155" x="2424113" y="4067175"/>
          <p14:tracePt t="68162" x="2432050" y="4067175"/>
          <p14:tracePt t="68170" x="2463800" y="4067175"/>
          <p14:tracePt t="68178" x="2511425" y="4067175"/>
          <p14:tracePt t="68186" x="2535238" y="4067175"/>
          <p14:tracePt t="68194" x="2590800" y="4067175"/>
          <p14:tracePt t="68202" x="2638425" y="4067175"/>
          <p14:tracePt t="68210" x="2751138" y="4067175"/>
          <p14:tracePt t="68218" x="2782888" y="4067175"/>
          <p14:tracePt t="68230" x="2798763" y="4067175"/>
          <p14:tracePt t="68234" x="2822575" y="4067175"/>
          <p14:tracePt t="68242" x="2838450" y="4067175"/>
          <p14:tracePt t="68250" x="2846388" y="4067175"/>
          <p14:tracePt t="68418" x="2854325" y="4067175"/>
          <p14:tracePt t="68426" x="2862263" y="4067175"/>
          <p14:tracePt t="68435" x="2870200" y="4067175"/>
          <p14:tracePt t="68442" x="2878138" y="4067175"/>
          <p14:tracePt t="68450" x="2894013" y="4067175"/>
          <p14:tracePt t="68459" x="2909888" y="4067175"/>
          <p14:tracePt t="68466" x="2925763" y="4067175"/>
          <p14:tracePt t="68482" x="2933700" y="4067175"/>
          <p14:tracePt t="68492" x="2941638" y="4067175"/>
          <p14:tracePt t="68558" x="2949575" y="4067175"/>
          <p14:tracePt t="68578" x="2957513" y="4067175"/>
          <p14:tracePt t="68586" x="2965450" y="4067175"/>
          <p14:tracePt t="68594" x="2973388" y="4067175"/>
          <p14:tracePt t="68602" x="2981325" y="4067175"/>
          <p14:tracePt t="68610" x="2989263" y="4067175"/>
          <p14:tracePt t="68618" x="2997200" y="4067175"/>
          <p14:tracePt t="68642" x="3005138" y="4067175"/>
          <p14:tracePt t="68739" x="3013075" y="4067175"/>
          <p14:tracePt t="68758" x="3028950" y="4067175"/>
          <p14:tracePt t="68770" x="3036888" y="4067175"/>
          <p14:tracePt t="68778" x="3044825" y="4067175"/>
          <p14:tracePt t="68787" x="3052763" y="4067175"/>
          <p14:tracePt t="68930" x="3060700" y="4067175"/>
          <p14:tracePt t="68976" x="3068638" y="4067175"/>
          <p14:tracePt t="69002" x="3076575" y="4067175"/>
          <p14:tracePt t="69010" x="3084513" y="4067175"/>
          <p14:tracePt t="69027" x="3092450" y="4067175"/>
          <p14:tracePt t="69034" x="3100388" y="4067175"/>
          <p14:tracePt t="69044" x="3109913" y="4067175"/>
          <p14:tracePt t="69050" x="3117850" y="4067175"/>
          <p14:tracePt t="69060" x="3133725" y="4067175"/>
          <p14:tracePt t="69075" x="3141663" y="4067175"/>
          <p14:tracePt t="69082" x="3157538" y="4067175"/>
          <p14:tracePt t="69642" x="3149600" y="4067175"/>
          <p14:tracePt t="69658" x="3141663" y="4067175"/>
          <p14:tracePt t="69667" x="3133725" y="4067175"/>
          <p14:tracePt t="69675" x="3125788" y="4067175"/>
          <p14:tracePt t="69682" x="3117850" y="4067175"/>
          <p14:tracePt t="69691" x="3100388" y="4067175"/>
          <p14:tracePt t="69699" x="3092450" y="4067175"/>
          <p14:tracePt t="69707" x="3076575" y="4067175"/>
          <p14:tracePt t="69715" x="3068638" y="4067175"/>
          <p14:tracePt t="69723" x="3052763" y="4067175"/>
          <p14:tracePt t="69730" x="3028950" y="4067175"/>
          <p14:tracePt t="69740" x="3013075" y="4067175"/>
          <p14:tracePt t="69746" x="2965450" y="4067175"/>
          <p14:tracePt t="69754" x="2949575" y="4067175"/>
          <p14:tracePt t="69762" x="2933700" y="4067175"/>
          <p14:tracePt t="69770" x="2886075" y="4067175"/>
          <p14:tracePt t="69778" x="2854325" y="4067175"/>
          <p14:tracePt t="69786" x="2838450" y="4067175"/>
          <p14:tracePt t="69794" x="2782888" y="4067175"/>
          <p14:tracePt t="69802" x="2774950" y="4067175"/>
          <p14:tracePt t="69810" x="2767013" y="4067175"/>
          <p14:tracePt t="69818" x="2759075" y="4067175"/>
          <p14:tracePt t="69890" x="2751138" y="4067175"/>
          <p14:tracePt t="69898" x="2741613" y="4075113"/>
          <p14:tracePt t="69914" x="2733675" y="4075113"/>
          <p14:tracePt t="69922" x="2733675" y="4083050"/>
          <p14:tracePt t="69930" x="2725738" y="4083050"/>
          <p14:tracePt t="69939" x="2717800" y="4083050"/>
          <p14:tracePt t="69946" x="2709863" y="4083050"/>
          <p14:tracePt t="69954" x="2701925" y="4083050"/>
          <p14:tracePt t="69962" x="2693988" y="4083050"/>
          <p14:tracePt t="69970" x="2686050" y="4083050"/>
          <p14:tracePt t="69986" x="2678113" y="4083050"/>
          <p14:tracePt t="70002" x="2670175" y="4083050"/>
          <p14:tracePt t="70034" x="2662238" y="4083050"/>
          <p14:tracePt t="70050" x="2654300" y="4083050"/>
          <p14:tracePt t="70059" x="2646363" y="4090988"/>
          <p14:tracePt t="70066" x="2638425" y="4090988"/>
          <p14:tracePt t="70082" x="2630488" y="4090988"/>
          <p14:tracePt t="70098" x="2622550" y="4090988"/>
          <p14:tracePt t="70178" x="2622550" y="4083050"/>
          <p14:tracePt t="70198" x="2622550" y="4075113"/>
          <p14:tracePt t="70226" x="2622550" y="4067175"/>
          <p14:tracePt t="70866" x="2630488" y="4067175"/>
          <p14:tracePt t="70906" x="2638425" y="4067175"/>
          <p14:tracePt t="70982" x="2646363" y="4067175"/>
          <p14:tracePt t="71114" x="2654300" y="4067175"/>
          <p14:tracePt t="71130" x="2662238" y="4067175"/>
          <p14:tracePt t="71146" x="2670175" y="4067175"/>
          <p14:tracePt t="71610" x="2678113" y="4067175"/>
          <p14:tracePt t="71618" x="2678113" y="4059238"/>
          <p14:tracePt t="71626" x="2693988" y="4059238"/>
          <p14:tracePt t="71634" x="2701925" y="4059238"/>
          <p14:tracePt t="71642" x="2717800" y="4051300"/>
          <p14:tracePt t="71650" x="2733675" y="4051300"/>
          <p14:tracePt t="71658" x="2751138" y="4051300"/>
          <p14:tracePt t="71666" x="2798763" y="4051300"/>
          <p14:tracePt t="71674" x="2814638" y="4051300"/>
          <p14:tracePt t="71682" x="2830513" y="4051300"/>
          <p14:tracePt t="71690" x="2846388" y="4051300"/>
          <p14:tracePt t="71698" x="2862263" y="4051300"/>
          <p14:tracePt t="71706" x="2870200" y="4051300"/>
          <p14:tracePt t="71715" x="2878138" y="4051300"/>
          <p14:tracePt t="71722" x="2886075" y="4051300"/>
          <p14:tracePt t="71746" x="2894013" y="4051300"/>
          <p14:tracePt t="71778" x="2901950" y="4051300"/>
          <p14:tracePt t="71786" x="2909888" y="4043363"/>
          <p14:tracePt t="71810" x="2917825" y="4043363"/>
          <p14:tracePt t="71826" x="2925763" y="4043363"/>
          <p14:tracePt t="71844" x="2933700" y="4043363"/>
          <p14:tracePt t="71874" x="2941638" y="4043363"/>
          <p14:tracePt t="71882" x="2981325" y="4043363"/>
          <p14:tracePt t="71890" x="3036888" y="4043363"/>
          <p14:tracePt t="71907" x="3205163" y="4043363"/>
          <p14:tracePt t="71914" x="3292475" y="4043363"/>
          <p14:tracePt t="71922" x="3387725" y="4043363"/>
          <p14:tracePt t="71930" x="3492500" y="4043363"/>
          <p14:tracePt t="71939" x="3579813" y="4035425"/>
          <p14:tracePt t="71946" x="3611563" y="4027488"/>
          <p14:tracePt t="71955" x="3619500" y="4027488"/>
          <p14:tracePt t="71962" x="3627438" y="4027488"/>
          <p14:tracePt t="71971" x="3627438" y="4019550"/>
          <p14:tracePt t="72082" x="3619500" y="4019550"/>
          <p14:tracePt t="72098" x="3611563" y="4019550"/>
          <p14:tracePt t="72106" x="3603625" y="4019550"/>
          <p14:tracePt t="72114" x="3595688" y="4027488"/>
          <p14:tracePt t="72130" x="3587750" y="4027488"/>
          <p14:tracePt t="72138" x="3587750" y="4035425"/>
          <p14:tracePt t="72146" x="3571875" y="4043363"/>
          <p14:tracePt t="72162" x="3563938" y="4043363"/>
          <p14:tracePt t="72186" x="3563938" y="4051300"/>
          <p14:tracePt t="72202" x="3556000" y="4051300"/>
          <p14:tracePt t="72242" x="3548063" y="4051300"/>
          <p14:tracePt t="72250" x="3540125" y="4051300"/>
          <p14:tracePt t="72282" x="3532188" y="4051300"/>
          <p14:tracePt t="72290" x="3532188" y="4059238"/>
          <p14:tracePt t="72314" x="3524250" y="4059238"/>
          <p14:tracePt t="72338" x="3516313" y="4059238"/>
          <p14:tracePt t="72346" x="3508375" y="4059238"/>
          <p14:tracePt t="72354" x="3500438" y="4059238"/>
          <p14:tracePt t="72362" x="3484563" y="4059238"/>
          <p14:tracePt t="72372" x="3467100" y="4059238"/>
          <p14:tracePt t="72378" x="3459163" y="4059238"/>
          <p14:tracePt t="72386" x="3451225" y="4059238"/>
          <p14:tracePt t="72394" x="3427413" y="4059238"/>
          <p14:tracePt t="72402" x="3419475" y="4067175"/>
          <p14:tracePt t="72418" x="3403600" y="4067175"/>
          <p14:tracePt t="72442" x="3395663" y="4067175"/>
          <p14:tracePt t="72458" x="3387725" y="4067175"/>
          <p14:tracePt t="72474" x="3379788" y="4067175"/>
          <p14:tracePt t="72522" x="3371850" y="4067175"/>
          <p14:tracePt t="72562" x="3363913" y="4067175"/>
          <p14:tracePt t="72578" x="3355975" y="4067175"/>
          <p14:tracePt t="72586" x="3348038" y="4067175"/>
          <p14:tracePt t="72594" x="3340100" y="4067175"/>
          <p14:tracePt t="72602" x="3332163" y="4067175"/>
          <p14:tracePt t="72610" x="3324225" y="4067175"/>
          <p14:tracePt t="72618" x="3316288" y="4067175"/>
          <p14:tracePt t="72622" x="3300413" y="4067175"/>
          <p14:tracePt t="72642" x="3292475" y="4067175"/>
          <p14:tracePt t="72650" x="3284538" y="4067175"/>
          <p14:tracePt t="72658" x="3276600" y="4067175"/>
          <p14:tracePt t="72899" x="3268663" y="4067175"/>
          <p14:tracePt t="72906" x="3260725" y="4067175"/>
          <p14:tracePt t="72916" x="3252788" y="4067175"/>
          <p14:tracePt t="72930" x="3244850" y="4067175"/>
          <p14:tracePt t="73099" x="3228975" y="4067175"/>
          <p14:tracePt t="73106" x="3221038" y="4067175"/>
          <p14:tracePt t="73114" x="3213100" y="4067175"/>
          <p14:tracePt t="73122" x="3205163" y="4067175"/>
          <p14:tracePt t="73130" x="3197225" y="4067175"/>
          <p14:tracePt t="73146" x="3189288" y="4067175"/>
          <p14:tracePt t="73382" x="3181350" y="4075113"/>
          <p14:tracePt t="73386" x="3173413" y="4083050"/>
          <p14:tracePt t="73394" x="3173413" y="4090988"/>
          <p14:tracePt t="73402" x="3157538" y="4098925"/>
          <p14:tracePt t="73410" x="3157538" y="4106863"/>
          <p14:tracePt t="73418" x="3141663" y="4114800"/>
          <p14:tracePt t="73426" x="3133725" y="4122738"/>
          <p14:tracePt t="73434" x="3117850" y="4138613"/>
          <p14:tracePt t="73450" x="3109913" y="4146550"/>
          <p14:tracePt t="73466" x="3100388" y="4146550"/>
          <p14:tracePt t="73642" x="3100388" y="4138613"/>
          <p14:tracePt t="73666" x="3100388" y="4130675"/>
          <p14:tracePt t="73675" x="3100388" y="4122738"/>
          <p14:tracePt t="73770" x="3109913" y="4114800"/>
          <p14:tracePt t="73786" x="3117850" y="4106863"/>
          <p14:tracePt t="73794" x="3125788" y="4098925"/>
          <p14:tracePt t="73802" x="3133725" y="4090988"/>
          <p14:tracePt t="73810" x="3141663" y="4083050"/>
          <p14:tracePt t="73821" x="3149600" y="4075113"/>
          <p14:tracePt t="73826" x="3173413" y="4059238"/>
          <p14:tracePt t="73839" x="3181350" y="4051300"/>
          <p14:tracePt t="73842" x="3189288" y="4043363"/>
          <p14:tracePt t="73850" x="3197225" y="4035425"/>
          <p14:tracePt t="73874" x="3205163" y="4027488"/>
          <p14:tracePt t="74258" x="3189288" y="4027488"/>
          <p14:tracePt t="74266" x="3181350" y="4035425"/>
          <p14:tracePt t="74274" x="3181350" y="4043363"/>
          <p14:tracePt t="74282" x="3165475" y="4043363"/>
          <p14:tracePt t="74290" x="3157538" y="4043363"/>
          <p14:tracePt t="74298" x="3149600" y="4051300"/>
          <p14:tracePt t="74306" x="3141663" y="4051300"/>
          <p14:tracePt t="74314" x="3133725" y="4059238"/>
          <p14:tracePt t="74322" x="3125788" y="4059238"/>
          <p14:tracePt t="74338" x="3117850" y="4059238"/>
          <p14:tracePt t="74346" x="3109913" y="4067175"/>
          <p14:tracePt t="74362" x="3100388" y="4067175"/>
          <p14:tracePt t="74388" x="3092450" y="4067175"/>
          <p14:tracePt t="74410" x="3084513" y="4067175"/>
          <p14:tracePt t="76290" x="3100388" y="4067175"/>
          <p14:tracePt t="76298" x="3109913" y="4059238"/>
          <p14:tracePt t="76306" x="3141663" y="4059238"/>
          <p14:tracePt t="76314" x="3149600" y="4059238"/>
          <p14:tracePt t="76322" x="3165475" y="4059238"/>
          <p14:tracePt t="76330" x="3173413" y="4051300"/>
          <p14:tracePt t="76338" x="3181350" y="4051300"/>
          <p14:tracePt t="76346" x="3189288" y="4051300"/>
          <p14:tracePt t="76363" x="3197225" y="4043363"/>
          <p14:tracePt t="76414" x="3205163" y="4043363"/>
          <p14:tracePt t="76418" x="3213100" y="4043363"/>
          <p14:tracePt t="76426" x="3221038" y="4043363"/>
          <p14:tracePt t="76436" x="3236913" y="4043363"/>
          <p14:tracePt t="76442" x="3276600" y="4043363"/>
          <p14:tracePt t="76451" x="3332163" y="4043363"/>
          <p14:tracePt t="76458" x="3363913" y="4043363"/>
          <p14:tracePt t="76468" x="3411538" y="4043363"/>
          <p14:tracePt t="76474" x="3467100" y="4043363"/>
          <p14:tracePt t="76482" x="3500438" y="4043363"/>
          <p14:tracePt t="76490" x="3516313" y="4043363"/>
          <p14:tracePt t="76498" x="3524250" y="4043363"/>
          <p14:tracePt t="76506" x="3540125" y="4043363"/>
          <p14:tracePt t="76514" x="3556000" y="4043363"/>
          <p14:tracePt t="76522" x="3563938" y="4043363"/>
          <p14:tracePt t="76538" x="3571875" y="4043363"/>
          <p14:tracePt t="76546" x="3579813" y="4043363"/>
          <p14:tracePt t="76566" x="3587750" y="4043363"/>
          <p14:tracePt t="76586" x="3595688" y="4043363"/>
          <p14:tracePt t="76602" x="3611563" y="4043363"/>
          <p14:tracePt t="76610" x="3619500" y="4043363"/>
          <p14:tracePt t="76619" x="3627438" y="4043363"/>
          <p14:tracePt t="76626" x="3635375" y="4043363"/>
          <p14:tracePt t="76636" x="3643313" y="4043363"/>
          <p14:tracePt t="76642" x="3651250" y="4043363"/>
          <p14:tracePt t="76718" x="3659188" y="4043363"/>
          <p14:tracePt t="76722" x="3675063" y="4043363"/>
          <p14:tracePt t="76730" x="3683000" y="4043363"/>
          <p14:tracePt t="76738" x="3690938" y="4043363"/>
          <p14:tracePt t="76746" x="3698875" y="4043363"/>
          <p14:tracePt t="76754" x="3722688" y="4043363"/>
          <p14:tracePt t="76762" x="3730625" y="4043363"/>
          <p14:tracePt t="76771" x="3738563" y="4043363"/>
          <p14:tracePt t="76778" x="3746500" y="4043363"/>
          <p14:tracePt t="76787" x="3754438" y="4043363"/>
          <p14:tracePt t="76802" x="3762375" y="4043363"/>
          <p14:tracePt t="76842" x="3770313" y="4043363"/>
          <p14:tracePt t="76870" x="3778250" y="4043363"/>
          <p14:tracePt t="76986" x="3778250" y="4051300"/>
          <p14:tracePt t="77002" x="3778250" y="4059238"/>
          <p14:tracePt t="77010" x="3786188" y="4059238"/>
          <p14:tracePt t="77026" x="3794125" y="4059238"/>
          <p14:tracePt t="77050" x="3802063" y="4059238"/>
          <p14:tracePt t="77075" x="3810000" y="4067175"/>
          <p14:tracePt t="77091" x="3817938" y="4067175"/>
          <p14:tracePt t="77106" x="3833813" y="4075113"/>
          <p14:tracePt t="77114" x="3843338" y="4075113"/>
          <p14:tracePt t="77122" x="3859213" y="4083050"/>
          <p14:tracePt t="77130" x="3867150" y="4083050"/>
          <p14:tracePt t="77138" x="3875088" y="4083050"/>
          <p14:tracePt t="77146" x="3883025" y="4083050"/>
          <p14:tracePt t="77163" x="3890963" y="4083050"/>
          <p14:tracePt t="77186" x="3898900" y="4083050"/>
          <p14:tracePt t="77202" x="3906838" y="4083050"/>
          <p14:tracePt t="77211" x="3914775" y="4083050"/>
          <p14:tracePt t="77218" x="3922713" y="4090988"/>
          <p14:tracePt t="77226" x="3930650" y="4090988"/>
          <p14:tracePt t="77234" x="3938588" y="4090988"/>
          <p14:tracePt t="77242" x="3954463" y="4090988"/>
          <p14:tracePt t="77251" x="3962400" y="4090988"/>
          <p14:tracePt t="77259" x="3978275" y="4090988"/>
          <p14:tracePt t="77268" x="3986213" y="4090988"/>
          <p14:tracePt t="77275" x="4002088" y="4090988"/>
          <p14:tracePt t="77284" x="4017963" y="4090988"/>
          <p14:tracePt t="77290" x="4033838" y="4090988"/>
          <p14:tracePt t="77299" x="4049713" y="4090988"/>
          <p14:tracePt t="77306" x="4057650" y="4090988"/>
          <p14:tracePt t="77314" x="4073525" y="4090988"/>
          <p14:tracePt t="77330" x="4081463" y="4090988"/>
          <p14:tracePt t="77338" x="4097338" y="4083050"/>
          <p14:tracePt t="77346" x="4105275" y="4083050"/>
          <p14:tracePt t="77354" x="4113213" y="4075113"/>
          <p14:tracePt t="77362" x="4129088" y="4067175"/>
          <p14:tracePt t="77371" x="4137025" y="4059238"/>
          <p14:tracePt t="77378" x="4152900" y="4051300"/>
          <p14:tracePt t="77386" x="4160838" y="4043363"/>
          <p14:tracePt t="77394" x="4168775" y="4027488"/>
          <p14:tracePt t="77402" x="4176713" y="4027488"/>
          <p14:tracePt t="77410" x="4184650" y="4019550"/>
          <p14:tracePt t="77419" x="4184650" y="4011613"/>
          <p14:tracePt t="77426" x="4184650" y="4003675"/>
          <p14:tracePt t="77434" x="4192588" y="4003675"/>
          <p14:tracePt t="77450" x="4192588" y="3995738"/>
          <p14:tracePt t="77458" x="4192588" y="3987800"/>
          <p14:tracePt t="77474" x="4192588" y="3971925"/>
          <p14:tracePt t="77485" x="4192588" y="3956050"/>
          <p14:tracePt t="77490" x="4192588" y="3948113"/>
          <p14:tracePt t="77498" x="4192588" y="3930650"/>
          <p14:tracePt t="77506" x="4192588" y="3922713"/>
          <p14:tracePt t="77514" x="4184650" y="3906838"/>
          <p14:tracePt t="77522" x="4184650" y="3890963"/>
          <p14:tracePt t="77530" x="4184650" y="3875088"/>
          <p14:tracePt t="77538" x="4184650" y="3867150"/>
          <p14:tracePt t="77546" x="4184650" y="3859213"/>
          <p14:tracePt t="77554" x="4184650" y="3843338"/>
          <p14:tracePt t="77563" x="4184650" y="3819525"/>
          <p14:tracePt t="77570" x="4184650" y="3811588"/>
          <p14:tracePt t="77579" x="4184650" y="3795713"/>
          <p14:tracePt t="77586" x="4176713" y="3779838"/>
          <p14:tracePt t="77595" x="4176713" y="3763963"/>
          <p14:tracePt t="77602" x="4168775" y="3756025"/>
          <p14:tracePt t="77610" x="4160838" y="3740150"/>
          <p14:tracePt t="77618" x="4152900" y="3732213"/>
          <p14:tracePt t="77626" x="4144963" y="3716338"/>
          <p14:tracePt t="77635" x="4129088" y="3708400"/>
          <p14:tracePt t="77642" x="4121150" y="3700463"/>
          <p14:tracePt t="77650" x="4105275" y="3692525"/>
          <p14:tracePt t="77658" x="4097338" y="3684588"/>
          <p14:tracePt t="77667" x="4081463" y="3684588"/>
          <p14:tracePt t="77675" x="4057650" y="3676650"/>
          <p14:tracePt t="77684" x="4041775" y="3676650"/>
          <p14:tracePt t="77690" x="4033838" y="3676650"/>
          <p14:tracePt t="77698" x="4010025" y="3676650"/>
          <p14:tracePt t="77714" x="4002088" y="3676650"/>
          <p14:tracePt t="77722" x="3994150" y="3676650"/>
          <p14:tracePt t="77738" x="3986213" y="3676650"/>
          <p14:tracePt t="77754" x="3978275" y="3676650"/>
          <p14:tracePt t="77762" x="3970338" y="3676650"/>
          <p14:tracePt t="77770" x="3962400" y="3676650"/>
          <p14:tracePt t="77778" x="3946525" y="3676650"/>
          <p14:tracePt t="77786" x="3930650" y="3676650"/>
          <p14:tracePt t="77794" x="3906838" y="3676650"/>
          <p14:tracePt t="77802" x="3890963" y="3676650"/>
          <p14:tracePt t="77810" x="3851275" y="3676650"/>
          <p14:tracePt t="77819" x="3794125" y="3676650"/>
          <p14:tracePt t="77826" x="3762375" y="3676650"/>
          <p14:tracePt t="77834" x="3746500" y="3676650"/>
          <p14:tracePt t="77842" x="3738563" y="3684588"/>
          <p14:tracePt t="77851" x="3730625" y="3684588"/>
          <p14:tracePt t="77890" x="3722688" y="3684588"/>
          <p14:tracePt t="77898" x="3722688" y="3692525"/>
          <p14:tracePt t="77918" x="3722688" y="3716338"/>
          <p14:tracePt t="77930" x="3722688" y="3732213"/>
          <p14:tracePt t="77938" x="3722688" y="3740150"/>
          <p14:tracePt t="77946" x="3722688" y="3748088"/>
          <p14:tracePt t="77954" x="3722688" y="3756025"/>
          <p14:tracePt t="77962" x="3730625" y="3756025"/>
          <p14:tracePt t="77971" x="3730625" y="3771900"/>
          <p14:tracePt t="77986" x="3746500" y="3787775"/>
          <p14:tracePt t="77994" x="3754438" y="3795713"/>
          <p14:tracePt t="78002" x="3770313" y="3803650"/>
          <p14:tracePt t="78010" x="3794125" y="3819525"/>
          <p14:tracePt t="78018" x="3794125" y="3843338"/>
          <p14:tracePt t="78026" x="3802063" y="3851275"/>
          <p14:tracePt t="78035" x="3833813" y="3867150"/>
          <p14:tracePt t="78043" x="3843338" y="3898900"/>
          <p14:tracePt t="78051" x="3859213" y="3906838"/>
          <p14:tracePt t="78058" x="3867150" y="3922713"/>
          <p14:tracePt t="78067" x="3883025" y="3938588"/>
          <p14:tracePt t="78074" x="3890963" y="3948113"/>
          <p14:tracePt t="78079" x="3898900" y="3956050"/>
          <p14:tracePt t="78090" x="3914775" y="3963988"/>
          <p14:tracePt t="78098" x="3954463" y="3987800"/>
          <p14:tracePt t="78107" x="3978275" y="3995738"/>
          <p14:tracePt t="78114" x="3994150" y="4003675"/>
          <p14:tracePt t="78122" x="4017963" y="4003675"/>
          <p14:tracePt t="78130" x="4041775" y="4011613"/>
          <p14:tracePt t="78138" x="4057650" y="4011613"/>
          <p14:tracePt t="78146" x="4073525" y="4011613"/>
          <p14:tracePt t="78155" x="4121150" y="4011613"/>
          <p14:tracePt t="78178" x="4129088" y="4011613"/>
          <p14:tracePt t="78186" x="4129088" y="3995738"/>
          <p14:tracePt t="78194" x="4137025" y="3987800"/>
          <p14:tracePt t="78202" x="4137025" y="3971925"/>
          <p14:tracePt t="78210" x="4137025" y="3948113"/>
          <p14:tracePt t="78218" x="4144963" y="3930650"/>
          <p14:tracePt t="78230" x="4144963" y="3890963"/>
          <p14:tracePt t="78234" x="4144963" y="3859213"/>
          <p14:tracePt t="78242" x="4144963" y="3843338"/>
          <p14:tracePt t="78250" x="4137025" y="3827463"/>
          <p14:tracePt t="78258" x="4137025" y="3803650"/>
          <p14:tracePt t="78268" x="4121150" y="3787775"/>
          <p14:tracePt t="78274" x="4113213" y="3748088"/>
          <p14:tracePt t="78289" x="4105275" y="3716338"/>
          <p14:tracePt t="78292" x="4089400" y="3716338"/>
          <p14:tracePt t="78300" x="4089400" y="3700463"/>
          <p14:tracePt t="78306" x="4073525" y="3692525"/>
          <p14:tracePt t="78314" x="4073525" y="3684588"/>
          <p14:tracePt t="78330" x="4073525" y="3676650"/>
          <p14:tracePt t="78382" x="4065588" y="3676650"/>
          <p14:tracePt t="78386" x="4057650" y="3676650"/>
          <p14:tracePt t="78394" x="4049713" y="3676650"/>
          <p14:tracePt t="78402" x="4041775" y="3676650"/>
          <p14:tracePt t="78410" x="4033838" y="3676650"/>
          <p14:tracePt t="78419" x="4010025" y="3676650"/>
          <p14:tracePt t="78426" x="3994150" y="3676650"/>
          <p14:tracePt t="78435" x="3986213" y="3676650"/>
          <p14:tracePt t="78442" x="3978275" y="3676650"/>
          <p14:tracePt t="78458" x="3970338" y="3676650"/>
          <p14:tracePt t="78466" x="3970338" y="3684588"/>
          <p14:tracePt t="78474" x="3970338" y="3692525"/>
          <p14:tracePt t="78483" x="3962400" y="3692525"/>
          <p14:tracePt t="78491" x="3954463" y="3700463"/>
          <p14:tracePt t="78506" x="3946525" y="3716338"/>
          <p14:tracePt t="78522" x="3938588" y="3740150"/>
          <p14:tracePt t="78534" x="3930650" y="3748088"/>
          <p14:tracePt t="78538" x="3930650" y="3756025"/>
          <p14:tracePt t="78546" x="3922713" y="3763963"/>
          <p14:tracePt t="78554" x="3914775" y="3771900"/>
          <p14:tracePt t="78562" x="3914775" y="3787775"/>
          <p14:tracePt t="78570" x="3906838" y="3803650"/>
          <p14:tracePt t="78578" x="3906838" y="3811588"/>
          <p14:tracePt t="78586" x="3906838" y="3827463"/>
          <p14:tracePt t="78594" x="3906838" y="3843338"/>
          <p14:tracePt t="78603" x="3906838" y="3851275"/>
          <p14:tracePt t="78610" x="3906838" y="3859213"/>
          <p14:tracePt t="78618" x="3906838" y="3875088"/>
          <p14:tracePt t="78626" x="3906838" y="3883025"/>
          <p14:tracePt t="78634" x="3906838" y="3890963"/>
          <p14:tracePt t="78642" x="3914775" y="3898900"/>
          <p14:tracePt t="78651" x="3922713" y="3898900"/>
          <p14:tracePt t="78658" x="3930650" y="3906838"/>
          <p14:tracePt t="78666" x="3938588" y="3914775"/>
          <p14:tracePt t="78678" x="3946525" y="3922713"/>
          <p14:tracePt t="78686" x="3970338" y="3922713"/>
          <p14:tracePt t="78690" x="3986213" y="3930650"/>
          <p14:tracePt t="78700" x="4002088" y="3930650"/>
          <p14:tracePt t="78706" x="4025900" y="3930650"/>
          <p14:tracePt t="78716" x="4033838" y="3938588"/>
          <p14:tracePt t="78722" x="4057650" y="3938588"/>
          <p14:tracePt t="78730" x="4081463" y="3938588"/>
          <p14:tracePt t="78746" x="4097338" y="3930650"/>
          <p14:tracePt t="78754" x="4121150" y="3922713"/>
          <p14:tracePt t="78764" x="4152900" y="3835400"/>
          <p14:tracePt t="78770" x="4168775" y="3763963"/>
          <p14:tracePt t="78786" x="4176713" y="3605213"/>
          <p14:tracePt t="78794" x="4176713" y="3540125"/>
          <p14:tracePt t="78802" x="4176713" y="3500438"/>
          <p14:tracePt t="78810" x="4160838" y="3444875"/>
          <p14:tracePt t="78818" x="4113213" y="3421063"/>
          <p14:tracePt t="78826" x="4105275" y="3373438"/>
          <p14:tracePt t="78838" x="4097338" y="3365500"/>
          <p14:tracePt t="78851" x="4089400" y="3365500"/>
          <p14:tracePt t="78874" x="4081463" y="3365500"/>
          <p14:tracePt t="78906" x="4065588" y="3373438"/>
          <p14:tracePt t="78914" x="4057650" y="3389313"/>
          <p14:tracePt t="78922" x="4033838" y="3413125"/>
          <p14:tracePt t="78930" x="4025900" y="3429000"/>
          <p14:tracePt t="78939" x="4002088" y="3452813"/>
          <p14:tracePt t="78946" x="3978275" y="3476625"/>
          <p14:tracePt t="78954" x="3962400" y="3500438"/>
          <p14:tracePt t="78962" x="3954463" y="3516313"/>
          <p14:tracePt t="78970" x="3938588" y="3563938"/>
          <p14:tracePt t="78978" x="3938588" y="3579813"/>
          <p14:tracePt t="78986" x="3930650" y="3595688"/>
          <p14:tracePt t="78994" x="3930650" y="3613150"/>
          <p14:tracePt t="79002" x="3930650" y="3621088"/>
          <p14:tracePt t="79010" x="3930650" y="3636963"/>
          <p14:tracePt t="79018" x="3930650" y="3684588"/>
          <p14:tracePt t="79026" x="3938588" y="3700463"/>
          <p14:tracePt t="79034" x="3946525" y="3716338"/>
          <p14:tracePt t="79042" x="3946525" y="3740150"/>
          <p14:tracePt t="79050" x="3954463" y="3748088"/>
          <p14:tracePt t="79058" x="3962400" y="3763963"/>
          <p14:tracePt t="79066" x="3970338" y="3771900"/>
          <p14:tracePt t="79074" x="3978275" y="3779838"/>
          <p14:tracePt t="79102" x="3986213" y="3779838"/>
          <p14:tracePt t="79131" x="3994150" y="3779838"/>
          <p14:tracePt t="79154" x="4002088" y="3779838"/>
          <p14:tracePt t="79162" x="4010025" y="3779838"/>
          <p14:tracePt t="79178" x="4010025" y="3771900"/>
          <p14:tracePt t="79186" x="4017963" y="3771900"/>
          <p14:tracePt t="79194" x="4017963" y="3763963"/>
          <p14:tracePt t="79210" x="4017963" y="3756025"/>
          <p14:tracePt t="79226" x="4017963" y="3748088"/>
          <p14:tracePt t="79234" x="4010025" y="3740150"/>
          <p14:tracePt t="79242" x="4010025" y="3732213"/>
          <p14:tracePt t="79250" x="4002088" y="3732213"/>
          <p14:tracePt t="79275" x="3994150" y="3732213"/>
          <p14:tracePt t="79298" x="3986213" y="3732213"/>
          <p14:tracePt t="79322" x="3978275" y="3732213"/>
          <p14:tracePt t="79330" x="3970338" y="3732213"/>
          <p14:tracePt t="79339" x="3970338" y="3740150"/>
          <p14:tracePt t="79354" x="3970338" y="3756025"/>
          <p14:tracePt t="79363" x="3962400" y="3756025"/>
          <p14:tracePt t="79370" x="3954463" y="3763963"/>
          <p14:tracePt t="79388" x="3954463" y="3779838"/>
          <p14:tracePt t="79402" x="3954463" y="3787775"/>
          <p14:tracePt t="79410" x="3954463" y="3803650"/>
          <p14:tracePt t="79426" x="3954463" y="3811588"/>
          <p14:tracePt t="79434" x="3954463" y="3827463"/>
          <p14:tracePt t="79442" x="3954463" y="3835400"/>
          <p14:tracePt t="79450" x="3954463" y="3843338"/>
          <p14:tracePt t="79458" x="3962400" y="3851275"/>
          <p14:tracePt t="79474" x="3962400" y="3867150"/>
          <p14:tracePt t="79490" x="3970338" y="3875088"/>
          <p14:tracePt t="79506" x="3978275" y="3883025"/>
          <p14:tracePt t="79516" x="3986213" y="3890963"/>
          <p14:tracePt t="79531" x="3994150" y="3890963"/>
          <p14:tracePt t="79586" x="4002088" y="3890963"/>
          <p14:tracePt t="79618" x="4002088" y="3883025"/>
          <p14:tracePt t="79626" x="4010025" y="3883025"/>
          <p14:tracePt t="79634" x="4010025" y="3875088"/>
          <p14:tracePt t="79642" x="4010025" y="3859213"/>
          <p14:tracePt t="79650" x="4010025" y="3851275"/>
          <p14:tracePt t="79666" x="4010025" y="3843338"/>
          <p14:tracePt t="79674" x="4010025" y="3835400"/>
          <p14:tracePt t="79682" x="4002088" y="3835400"/>
          <p14:tracePt t="79690" x="4002088" y="3827463"/>
          <p14:tracePt t="79723" x="4002088" y="3819525"/>
          <p14:tracePt t="79738" x="3994150" y="3811588"/>
          <p14:tracePt t="79746" x="3994150" y="3803650"/>
          <p14:tracePt t="79762" x="3978275" y="3795713"/>
          <p14:tracePt t="79770" x="3978275" y="3787775"/>
          <p14:tracePt t="79778" x="3970338" y="3779838"/>
          <p14:tracePt t="79786" x="3962400" y="3779838"/>
          <p14:tracePt t="79794" x="3954463" y="3779838"/>
          <p14:tracePt t="79802" x="3946525" y="3771900"/>
          <p14:tracePt t="79810" x="3938588" y="3771900"/>
          <p14:tracePt t="79818" x="3930650" y="3763963"/>
          <p14:tracePt t="79834" x="3922713" y="3763963"/>
          <p14:tracePt t="79850" x="3914775" y="3756025"/>
          <p14:tracePt t="79946" x="3906838" y="3756025"/>
          <p14:tracePt t="79954" x="3898900" y="3756025"/>
          <p14:tracePt t="79962" x="3890963" y="3763963"/>
          <p14:tracePt t="79970" x="3883025" y="3779838"/>
          <p14:tracePt t="79978" x="3875088" y="3795713"/>
          <p14:tracePt t="79986" x="3859213" y="3803650"/>
          <p14:tracePt t="79995" x="3851275" y="3819525"/>
          <p14:tracePt t="80002" x="3851275" y="3827463"/>
          <p14:tracePt t="80010" x="3833813" y="3843338"/>
          <p14:tracePt t="80018" x="3833813" y="3859213"/>
          <p14:tracePt t="80026" x="3833813" y="3875088"/>
          <p14:tracePt t="80034" x="3825875" y="3898900"/>
          <p14:tracePt t="80043" x="3825875" y="3914775"/>
          <p14:tracePt t="80048" x="3825875" y="3930650"/>
          <p14:tracePt t="80058" x="3825875" y="3938588"/>
          <p14:tracePt t="80067" x="3825875" y="3948113"/>
          <p14:tracePt t="80074" x="3825875" y="3956050"/>
          <p14:tracePt t="80083" x="3833813" y="3971925"/>
          <p14:tracePt t="80090" x="3833813" y="3987800"/>
          <p14:tracePt t="80098" x="3843338" y="3987800"/>
          <p14:tracePt t="80106" x="3851275" y="4003675"/>
          <p14:tracePt t="80115" x="3851275" y="4011613"/>
          <p14:tracePt t="80122" x="3851275" y="4019550"/>
          <p14:tracePt t="80132" x="3867150" y="4027488"/>
          <p14:tracePt t="80138" x="3867150" y="4035425"/>
          <p14:tracePt t="80148" x="3875088" y="4051300"/>
          <p14:tracePt t="80154" x="3883025" y="4051300"/>
          <p14:tracePt t="80162" x="3890963" y="4067175"/>
          <p14:tracePt t="80171" x="3898900" y="4067175"/>
          <p14:tracePt t="80178" x="3914775" y="4067175"/>
          <p14:tracePt t="80186" x="3922713" y="4067175"/>
          <p14:tracePt t="80199" x="3930650" y="4067175"/>
          <p14:tracePt t="80202" x="3946525" y="4067175"/>
          <p14:tracePt t="80210" x="3954463" y="4067175"/>
          <p14:tracePt t="80218" x="3962400" y="4059238"/>
          <p14:tracePt t="80226" x="3978275" y="4051300"/>
          <p14:tracePt t="80234" x="3986213" y="4035425"/>
          <p14:tracePt t="80242" x="3994150" y="4019550"/>
          <p14:tracePt t="80250" x="4002088" y="3995738"/>
          <p14:tracePt t="80258" x="4017963" y="3979863"/>
          <p14:tracePt t="80268" x="4017963" y="3938588"/>
          <p14:tracePt t="80274" x="4017963" y="3883025"/>
          <p14:tracePt t="80283" x="4017963" y="3851275"/>
          <p14:tracePt t="80290" x="4017963" y="3803650"/>
          <p14:tracePt t="80298" x="4017963" y="3748088"/>
          <p14:tracePt t="80306" x="4010025" y="3732213"/>
          <p14:tracePt t="80316" x="4010025" y="3724275"/>
          <p14:tracePt t="80322" x="4010025" y="3716338"/>
          <p14:tracePt t="80331" x="4002088" y="3700463"/>
          <p14:tracePt t="80350" x="4002088" y="3692525"/>
          <p14:tracePt t="80354" x="3994150" y="3684588"/>
          <p14:tracePt t="80372" x="3994150" y="3676650"/>
          <p14:tracePt t="80386" x="3986213" y="3668713"/>
          <p14:tracePt t="80402" x="3978275" y="3660775"/>
          <p14:tracePt t="80418" x="3970338" y="3652838"/>
          <p14:tracePt t="80426" x="3946525" y="3652838"/>
          <p14:tracePt t="80434" x="3930650" y="3652838"/>
          <p14:tracePt t="80442" x="3906838" y="3652838"/>
          <p14:tracePt t="80450" x="3890963" y="3652838"/>
          <p14:tracePt t="80458" x="3875088" y="3652838"/>
          <p14:tracePt t="80466" x="3851275" y="3652838"/>
          <p14:tracePt t="80474" x="3833813" y="3652838"/>
          <p14:tracePt t="80482" x="3825875" y="3652838"/>
          <p14:tracePt t="80490" x="3810000" y="3652838"/>
          <p14:tracePt t="80502" x="3802063" y="3652838"/>
          <p14:tracePt t="80507" x="3794125" y="3660775"/>
          <p14:tracePt t="80515" x="3786188" y="3660775"/>
          <p14:tracePt t="80532" x="3778250" y="3668713"/>
          <p14:tracePt t="80538" x="3770313" y="3676650"/>
          <p14:tracePt t="80546" x="3770313" y="3684588"/>
          <p14:tracePt t="80558" x="3770313" y="3692525"/>
          <p14:tracePt t="80564" x="3762375" y="3708400"/>
          <p14:tracePt t="80572" x="3754438" y="3716338"/>
          <p14:tracePt t="80578" x="3754438" y="3732213"/>
          <p14:tracePt t="80586" x="3746500" y="3740150"/>
          <p14:tracePt t="80594" x="3746500" y="3787775"/>
          <p14:tracePt t="80602" x="3746500" y="3803650"/>
          <p14:tracePt t="80610" x="3746500" y="3819525"/>
          <p14:tracePt t="80618" x="3746500" y="3851275"/>
          <p14:tracePt t="80626" x="3746500" y="3867150"/>
          <p14:tracePt t="80634" x="3754438" y="3883025"/>
          <p14:tracePt t="80642" x="3754438" y="3906838"/>
          <p14:tracePt t="80654" x="3770313" y="3922713"/>
          <p14:tracePt t="80658" x="3778250" y="3930650"/>
          <p14:tracePt t="80666" x="3794125" y="3979863"/>
          <p14:tracePt t="80674" x="3802063" y="3995738"/>
          <p14:tracePt t="80682" x="3833813" y="4011613"/>
          <p14:tracePt t="80694" x="3843338" y="4019550"/>
          <p14:tracePt t="80702" x="3859213" y="4027488"/>
          <p14:tracePt t="80706" x="3867150" y="4043363"/>
          <p14:tracePt t="80715" x="3875088" y="4043363"/>
          <p14:tracePt t="80722" x="3883025" y="4043363"/>
          <p14:tracePt t="80733" x="3906838" y="4043363"/>
          <p14:tracePt t="80738" x="3930650" y="4043363"/>
          <p14:tracePt t="80748" x="3938588" y="4043363"/>
          <p14:tracePt t="80754" x="3946525" y="4035425"/>
          <p14:tracePt t="80762" x="3970338" y="4027488"/>
          <p14:tracePt t="80770" x="3986213" y="4011613"/>
          <p14:tracePt t="80780" x="4010025" y="4003675"/>
          <p14:tracePt t="80786" x="4025900" y="3971925"/>
          <p14:tracePt t="80794" x="4033838" y="3938588"/>
          <p14:tracePt t="80802" x="4041775" y="3890963"/>
          <p14:tracePt t="80810" x="4041775" y="3867150"/>
          <p14:tracePt t="80818" x="4041775" y="3851275"/>
          <p14:tracePt t="80826" x="4041775" y="3835400"/>
          <p14:tracePt t="80834" x="4041775" y="3811588"/>
          <p14:tracePt t="80843" x="4041775" y="3795713"/>
          <p14:tracePt t="80850" x="4041775" y="3779838"/>
          <p14:tracePt t="80858" x="4041775" y="3756025"/>
          <p14:tracePt t="80866" x="4041775" y="3740150"/>
          <p14:tracePt t="80874" x="4041775" y="3732213"/>
          <p14:tracePt t="80882" x="4041775" y="3708400"/>
          <p14:tracePt t="80890" x="4041775" y="3700463"/>
          <p14:tracePt t="80900" x="4041775" y="3684588"/>
          <p14:tracePt t="80906" x="4041775" y="3668713"/>
          <p14:tracePt t="80915" x="4041775" y="3660775"/>
          <p14:tracePt t="80922" x="4033838" y="3652838"/>
          <p14:tracePt t="80931" x="4033838" y="3644900"/>
          <p14:tracePt t="80938" x="4033838" y="3636963"/>
          <p14:tracePt t="80948" x="4025900" y="3629025"/>
          <p14:tracePt t="80955" x="4025900" y="3621088"/>
          <p14:tracePt t="80962" x="4017963" y="3613150"/>
          <p14:tracePt t="80970" x="4010025" y="3613150"/>
          <p14:tracePt t="80978" x="4002088" y="3613150"/>
          <p14:tracePt t="80986" x="3994150" y="3613150"/>
          <p14:tracePt t="81002" x="3994150" y="3605213"/>
          <p14:tracePt t="81034" x="3986213" y="3605213"/>
          <p14:tracePt t="81060" x="3978275" y="3605213"/>
          <p14:tracePt t="81066" x="3970338" y="3621088"/>
          <p14:tracePt t="81075" x="3954463" y="3644900"/>
          <p14:tracePt t="81082" x="3954463" y="3660775"/>
          <p14:tracePt t="81090" x="3938588" y="3676650"/>
          <p14:tracePt t="81099" x="3922713" y="3700463"/>
          <p14:tracePt t="81106" x="3922713" y="3740150"/>
          <p14:tracePt t="81115" x="3914775" y="3779838"/>
          <p14:tracePt t="81122" x="3914775" y="3835400"/>
          <p14:tracePt t="81130" x="3914775" y="3867150"/>
          <p14:tracePt t="81138" x="3914775" y="3914775"/>
          <p14:tracePt t="81148" x="3914775" y="3938588"/>
          <p14:tracePt t="81154" x="3922713" y="3948113"/>
          <p14:tracePt t="81162" x="3930650" y="3963988"/>
          <p14:tracePt t="81170" x="3930650" y="3979863"/>
          <p14:tracePt t="81179" x="3946525" y="3987800"/>
          <p14:tracePt t="81186" x="3954463" y="4003675"/>
          <p14:tracePt t="81194" x="3970338" y="4011613"/>
          <p14:tracePt t="81202" x="3978275" y="4011613"/>
          <p14:tracePt t="81210" x="4002088" y="4019550"/>
          <p14:tracePt t="81218" x="4017963" y="4019550"/>
          <p14:tracePt t="81226" x="4025900" y="4019550"/>
          <p14:tracePt t="81234" x="4049713" y="4019550"/>
          <p14:tracePt t="81242" x="4065588" y="4019550"/>
          <p14:tracePt t="81250" x="4081463" y="4011613"/>
          <p14:tracePt t="81266" x="4089400" y="3995738"/>
          <p14:tracePt t="81274" x="4097338" y="3995738"/>
          <p14:tracePt t="81282" x="4097338" y="3987800"/>
          <p14:tracePt t="81291" x="4105275" y="3979863"/>
          <p14:tracePt t="81299" x="4105275" y="3971925"/>
          <p14:tracePt t="81306" x="4105275" y="3963988"/>
          <p14:tracePt t="81314" x="4105275" y="3956050"/>
          <p14:tracePt t="81322" x="4105275" y="3948113"/>
          <p14:tracePt t="81386" x="4097338" y="3948113"/>
          <p14:tracePt t="81458" x="4097338" y="3956050"/>
          <p14:tracePt t="81466" x="4089400" y="3956050"/>
          <p14:tracePt t="81530" x="4089400" y="3963988"/>
          <p14:tracePt t="81578" x="4097338" y="3956050"/>
          <p14:tracePt t="81587" x="4105275" y="3938588"/>
          <p14:tracePt t="81598" x="4121150" y="3890963"/>
          <p14:tracePt t="81603" x="4137025" y="3835400"/>
          <p14:tracePt t="81610" x="4144963" y="3771900"/>
          <p14:tracePt t="81618" x="4144963" y="3700463"/>
          <p14:tracePt t="81626" x="4137025" y="3579813"/>
          <p14:tracePt t="81634" x="4129088" y="3548063"/>
          <p14:tracePt t="81642" x="4097338" y="3500438"/>
          <p14:tracePt t="81650" x="4081463" y="3468688"/>
          <p14:tracePt t="81658" x="4073525" y="3468688"/>
          <p14:tracePt t="81666" x="4073525" y="3460750"/>
          <p14:tracePt t="81682" x="4065588" y="3452813"/>
          <p14:tracePt t="81707" x="4057650" y="3452813"/>
          <p14:tracePt t="81739" x="4049713" y="3452813"/>
          <p14:tracePt t="81746" x="4041775" y="3452813"/>
          <p14:tracePt t="81794" x="4041775" y="3460750"/>
          <p14:tracePt t="81802" x="4033838" y="3460750"/>
          <p14:tracePt t="81810" x="4033838" y="3468688"/>
          <p14:tracePt t="81818" x="4025900" y="3476625"/>
          <p14:tracePt t="81834" x="4017963" y="3484563"/>
          <p14:tracePt t="81842" x="4010025" y="3492500"/>
          <p14:tracePt t="81851" x="4002088" y="3500438"/>
          <p14:tracePt t="81854" x="3994150" y="3516313"/>
          <p14:tracePt t="81866" x="3978275" y="3524250"/>
          <p14:tracePt t="81874" x="3970338" y="3540125"/>
          <p14:tracePt t="81882" x="3954463" y="3548063"/>
          <p14:tracePt t="81891" x="3946525" y="3556000"/>
          <p14:tracePt t="81899" x="3930650" y="3571875"/>
          <p14:tracePt t="81915" x="3930650" y="3587750"/>
          <p14:tracePt t="81922" x="3922713" y="3587750"/>
          <p14:tracePt t="81931" x="3914775" y="3605213"/>
          <p14:tracePt t="81938" x="3914775" y="3613150"/>
          <p14:tracePt t="81947" x="3914775" y="3621088"/>
          <p14:tracePt t="81954" x="3906838" y="3629025"/>
          <p14:tracePt t="81965" x="3906838" y="3636963"/>
          <p14:tracePt t="81970" x="3906838" y="3644900"/>
          <p14:tracePt t="81978" x="3906838" y="3660775"/>
          <p14:tracePt t="81994" x="3906838" y="3668713"/>
          <p14:tracePt t="82002" x="3906838" y="3676650"/>
          <p14:tracePt t="82010" x="3906838" y="3684588"/>
          <p14:tracePt t="82026" x="3906838" y="3692525"/>
          <p14:tracePt t="82034" x="3906838" y="3700463"/>
          <p14:tracePt t="82042" x="3906838" y="3708400"/>
          <p14:tracePt t="82050" x="3906838" y="3716338"/>
          <p14:tracePt t="82058" x="3914775" y="3740150"/>
          <p14:tracePt t="82066" x="3914775" y="3756025"/>
          <p14:tracePt t="82074" x="3930650" y="3763963"/>
          <p14:tracePt t="82082" x="3938588" y="3779838"/>
          <p14:tracePt t="82090" x="3954463" y="3795713"/>
          <p14:tracePt t="82098" x="3978275" y="3811588"/>
          <p14:tracePt t="82106" x="3994150" y="3843338"/>
          <p14:tracePt t="82110" x="4002088" y="3851275"/>
          <p14:tracePt t="82118" x="4010025" y="3867150"/>
          <p14:tracePt t="82130" x="4017963" y="3867150"/>
          <p14:tracePt t="82138" x="4025900" y="3883025"/>
          <p14:tracePt t="82146" x="4033838" y="3890963"/>
          <p14:tracePt t="82154" x="4041775" y="3898900"/>
          <p14:tracePt t="82166" x="4049713" y="3914775"/>
          <p14:tracePt t="82170" x="4057650" y="3914775"/>
          <p14:tracePt t="82179" x="4073525" y="3938588"/>
          <p14:tracePt t="82186" x="4081463" y="3956050"/>
          <p14:tracePt t="82202" x="4097338" y="3963988"/>
          <p14:tracePt t="82210" x="4097338" y="3979863"/>
          <p14:tracePt t="82226" x="4105275" y="3987800"/>
          <p14:tracePt t="82242" x="4113213" y="3987800"/>
          <p14:tracePt t="82258" x="4121150" y="3987800"/>
          <p14:tracePt t="82266" x="4129088" y="3987800"/>
          <p14:tracePt t="82282" x="4137025" y="3987800"/>
          <p14:tracePt t="82290" x="4144963" y="3987800"/>
          <p14:tracePt t="82298" x="4152900" y="3987800"/>
          <p14:tracePt t="82306" x="4160838" y="3987800"/>
          <p14:tracePt t="82318" x="4168775" y="3987800"/>
          <p14:tracePt t="82322" x="4184650" y="3987800"/>
          <p14:tracePt t="82331" x="4192588" y="3979863"/>
          <p14:tracePt t="82334" x="4200525" y="3963988"/>
          <p14:tracePt t="82354" x="4200525" y="3956050"/>
          <p14:tracePt t="82363" x="4210050" y="3930650"/>
          <p14:tracePt t="82370" x="4210050" y="3922713"/>
          <p14:tracePt t="82378" x="4210050" y="3906838"/>
          <p14:tracePt t="82386" x="4210050" y="3883025"/>
          <p14:tracePt t="82394" x="4210050" y="3875088"/>
          <p14:tracePt t="82403" x="4210050" y="3859213"/>
          <p14:tracePt t="82410" x="4210050" y="3843338"/>
          <p14:tracePt t="82418" x="4210050" y="3835400"/>
          <p14:tracePt t="82426" x="4210050" y="3827463"/>
          <p14:tracePt t="82434" x="4210050" y="3819525"/>
          <p14:tracePt t="82442" x="4210050" y="3811588"/>
          <p14:tracePt t="82450" x="4200525" y="3803650"/>
          <p14:tracePt t="82458" x="4200525" y="3795713"/>
          <p14:tracePt t="82470" x="4184650" y="3795713"/>
          <p14:tracePt t="82482" x="4176713" y="3787775"/>
          <p14:tracePt t="82503" x="4168775" y="3787775"/>
          <p14:tracePt t="82507" x="4160838" y="3787775"/>
          <p14:tracePt t="82514" x="4152900" y="3787775"/>
          <p14:tracePt t="82522" x="4129088" y="3787775"/>
          <p14:tracePt t="82530" x="4121150" y="3787775"/>
          <p14:tracePt t="82538" x="4113213" y="3787775"/>
          <p14:tracePt t="82547" x="4097338" y="3787775"/>
          <p14:tracePt t="82564" x="4089400" y="3787775"/>
          <p14:tracePt t="82594" x="4081463" y="3787775"/>
          <p14:tracePt t="82598" x="4073525" y="3787775"/>
          <p14:tracePt t="82607" x="4065588" y="3795713"/>
          <p14:tracePt t="82622" x="4057650" y="3795713"/>
          <p14:tracePt t="82626" x="4033838" y="3795713"/>
          <p14:tracePt t="82634" x="4025900" y="3811588"/>
          <p14:tracePt t="82642" x="4002088" y="3819525"/>
          <p14:tracePt t="82650" x="3978275" y="3819525"/>
          <p14:tracePt t="82658" x="3946525" y="3835400"/>
          <p14:tracePt t="82666" x="3938588" y="3843338"/>
          <p14:tracePt t="82675" x="3930650" y="3843338"/>
          <p14:tracePt t="82682" x="3922713" y="3859213"/>
          <p14:tracePt t="82702" x="3922713" y="3867150"/>
          <p14:tracePt t="82714" x="3914775" y="3875088"/>
          <p14:tracePt t="82731" x="3914775" y="3883025"/>
          <p14:tracePt t="82748" x="3914775" y="3890963"/>
          <p14:tracePt t="82754" x="3906838" y="3898900"/>
          <p14:tracePt t="82763" x="3906838" y="3906838"/>
          <p14:tracePt t="82774" x="3914775" y="3922713"/>
          <p14:tracePt t="82780" x="3914775" y="3938588"/>
          <p14:tracePt t="82782" x="3922713" y="3948113"/>
          <p14:tracePt t="82795" x="3922713" y="3956050"/>
          <p14:tracePt t="82800" x="3938588" y="3971925"/>
          <p14:tracePt t="82812" x="3938588" y="3979863"/>
          <p14:tracePt t="82818" x="3946525" y="3987800"/>
          <p14:tracePt t="82826" x="3962400" y="3995738"/>
          <p14:tracePt t="82834" x="3962400" y="4003675"/>
          <p14:tracePt t="82842" x="3970338" y="4027488"/>
          <p14:tracePt t="82850" x="3986213" y="4027488"/>
          <p14:tracePt t="82858" x="4010025" y="4035425"/>
          <p14:tracePt t="82866" x="4017963" y="4043363"/>
          <p14:tracePt t="82874" x="4025900" y="4043363"/>
          <p14:tracePt t="82882" x="4041775" y="4051300"/>
          <p14:tracePt t="82890" x="4049713" y="4051300"/>
          <p14:tracePt t="82913" x="4073525" y="4043363"/>
          <p14:tracePt t="82916" x="4081463" y="4035425"/>
          <p14:tracePt t="82922" x="4097338" y="4019550"/>
          <p14:tracePt t="82926" x="4097338" y="4003675"/>
          <p14:tracePt t="82934" x="4097338" y="3956050"/>
          <p14:tracePt t="82946" x="4105275" y="3922713"/>
          <p14:tracePt t="82950" x="4105275" y="3875088"/>
          <p14:tracePt t="82964" x="4105275" y="3851275"/>
          <p14:tracePt t="82970" x="4105275" y="3835400"/>
          <p14:tracePt t="82979" x="4097338" y="3827463"/>
          <p14:tracePt t="82986" x="4089400" y="3811588"/>
          <p14:tracePt t="82994" x="4081463" y="3811588"/>
          <p14:tracePt t="83002" x="4081463" y="3795713"/>
          <p14:tracePt t="83010" x="4073525" y="3795713"/>
          <p14:tracePt t="83018" x="4073525" y="3779838"/>
          <p14:tracePt t="83026" x="4057650" y="3779838"/>
          <p14:tracePt t="83034" x="4057650" y="3771900"/>
          <p14:tracePt t="83042" x="4049713" y="3771900"/>
          <p14:tracePt t="83050" x="4049713" y="3763963"/>
          <p14:tracePt t="83059" x="4041775" y="3763963"/>
          <p14:tracePt t="83070" x="4033838" y="3756025"/>
          <p14:tracePt t="83080" x="4025900" y="3756025"/>
          <p14:tracePt t="83098" x="4017963" y="3756025"/>
          <p14:tracePt t="83114" x="4010025" y="3756025"/>
          <p14:tracePt t="83130" x="3994150" y="3756025"/>
          <p14:tracePt t="83138" x="3994150" y="3763963"/>
          <p14:tracePt t="83146" x="3978275" y="3763963"/>
          <p14:tracePt t="83154" x="3978275" y="3771900"/>
          <p14:tracePt t="83163" x="3970338" y="3779838"/>
          <p14:tracePt t="83170" x="3962400" y="3795713"/>
          <p14:tracePt t="83179" x="3954463" y="3819525"/>
          <p14:tracePt t="83186" x="3946525" y="3827463"/>
          <p14:tracePt t="83196" x="3946525" y="3843338"/>
          <p14:tracePt t="83202" x="3946525" y="3851275"/>
          <p14:tracePt t="83206" x="3938588" y="3875088"/>
          <p14:tracePt t="83218" x="3938588" y="3890963"/>
          <p14:tracePt t="83226" x="3938588" y="3898900"/>
          <p14:tracePt t="83234" x="3938588" y="3906838"/>
          <p14:tracePt t="83242" x="3938588" y="3930650"/>
          <p14:tracePt t="83250" x="3938588" y="3938588"/>
          <p14:tracePt t="83266" x="3946525" y="3956050"/>
          <p14:tracePt t="83282" x="3954463" y="3956050"/>
          <p14:tracePt t="83290" x="3954463" y="3963988"/>
          <p14:tracePt t="83298" x="3962400" y="3963988"/>
          <p14:tracePt t="83314" x="3970338" y="3963988"/>
          <p14:tracePt t="83322" x="3978275" y="3963988"/>
          <p14:tracePt t="83326" x="3994150" y="3963988"/>
          <p14:tracePt t="83334" x="4002088" y="3956050"/>
          <p14:tracePt t="83342" x="4010025" y="3938588"/>
          <p14:tracePt t="83350" x="4033838" y="3906838"/>
          <p14:tracePt t="83358" x="4041775" y="3890963"/>
          <p14:tracePt t="83371" x="4057650" y="3883025"/>
          <p14:tracePt t="83379" x="4057650" y="3867150"/>
          <p14:tracePt t="83387" x="4057650" y="3859213"/>
          <p14:tracePt t="83395" x="4057650" y="3851275"/>
          <p14:tracePt t="83402" x="4057650" y="3835400"/>
          <p14:tracePt t="83412" x="4057650" y="3827463"/>
          <p14:tracePt t="83418" x="4049713" y="3819525"/>
          <p14:tracePt t="83426" x="4041775" y="3803650"/>
          <p14:tracePt t="83434" x="4025900" y="3795713"/>
          <p14:tracePt t="83442" x="4025900" y="3787775"/>
          <p14:tracePt t="83450" x="4017963" y="3787775"/>
          <p14:tracePt t="83506" x="4010025" y="3787775"/>
          <p14:tracePt t="83530" x="4002088" y="3787775"/>
          <p14:tracePt t="83546" x="3986213" y="3787775"/>
          <p14:tracePt t="83558" x="3986213" y="3795713"/>
          <p14:tracePt t="83567" x="3978275" y="3803650"/>
          <p14:tracePt t="83578" x="3978275" y="3811588"/>
          <p14:tracePt t="83586" x="3970338" y="3827463"/>
          <p14:tracePt t="83595" x="3970338" y="3835400"/>
          <p14:tracePt t="83602" x="3970338" y="3867150"/>
          <p14:tracePt t="83611" x="3970338" y="3883025"/>
          <p14:tracePt t="83618" x="3986213" y="3906838"/>
          <p14:tracePt t="83626" x="4010025" y="3948113"/>
          <p14:tracePt t="83634" x="4017963" y="3963988"/>
          <p14:tracePt t="83642" x="4049713" y="3963988"/>
          <p14:tracePt t="83650" x="4097338" y="3971925"/>
          <p14:tracePt t="83658" x="4105275" y="3971925"/>
          <p14:tracePt t="83666" x="4121150" y="3971925"/>
          <p14:tracePt t="83674" x="4137025" y="3971925"/>
          <p14:tracePt t="83683" x="4144963" y="3971925"/>
          <p14:tracePt t="83686" x="4152900" y="3963988"/>
          <p14:tracePt t="83702" x="4160838" y="3948113"/>
          <p14:tracePt t="83714" x="4168775" y="3922713"/>
          <p14:tracePt t="83718" x="4168775" y="3906838"/>
          <p14:tracePt t="83730" x="4168775" y="3890963"/>
          <p14:tracePt t="83738" x="4168775" y="3867150"/>
          <p14:tracePt t="83747" x="4168775" y="3835400"/>
          <p14:tracePt t="83754" x="4168775" y="3819525"/>
          <p14:tracePt t="83763" x="4160838" y="3795713"/>
          <p14:tracePt t="83770" x="4152900" y="3779838"/>
          <p14:tracePt t="83779" x="4152900" y="3763963"/>
          <p14:tracePt t="83796" x="4144963" y="3748088"/>
          <p14:tracePt t="83802" x="4137025" y="3748088"/>
          <p14:tracePt t="83818" x="4129088" y="3748088"/>
          <p14:tracePt t="83862" x="4121150" y="3748088"/>
          <p14:tracePt t="83882" x="4113213" y="3756025"/>
          <p14:tracePt t="83891" x="4105275" y="3763963"/>
          <p14:tracePt t="83898" x="4097338" y="3771900"/>
          <p14:tracePt t="83912" x="4089400" y="3779838"/>
          <p14:tracePt t="83915" x="4081463" y="3779838"/>
          <p14:tracePt t="83922" x="4073525" y="3795713"/>
          <p14:tracePt t="83938" x="4065588" y="3803650"/>
          <p14:tracePt t="84355" x="4065588" y="3811588"/>
          <p14:tracePt t="84363" x="4065588" y="3819525"/>
          <p14:tracePt t="84371" x="4057650" y="3819525"/>
          <p14:tracePt t="84378" x="4057650" y="3827463"/>
          <p14:tracePt t="84386" x="4049713" y="3827463"/>
          <p14:tracePt t="84396" x="4041775" y="3843338"/>
          <p14:tracePt t="84402" x="4041775" y="3851275"/>
          <p14:tracePt t="84412" x="4033838" y="3851275"/>
          <p14:tracePt t="84419" x="4033838" y="3859213"/>
          <p14:tracePt t="84422" x="4033838" y="3867150"/>
          <p14:tracePt t="84438" x="4033838" y="3875088"/>
          <p14:tracePt t="84770" x="4017963" y="3875088"/>
          <p14:tracePt t="84777" x="4010025" y="3875088"/>
          <p14:tracePt t="84786" x="4002088" y="3875088"/>
          <p14:tracePt t="84794" x="3994150" y="3875088"/>
          <p14:tracePt t="84812" x="3986213" y="3875088"/>
          <p14:tracePt t="84886" x="3978275" y="3875088"/>
          <p14:tracePt t="84894" x="3978275" y="3883025"/>
          <p14:tracePt t="84938" x="3978275" y="3890963"/>
          <p14:tracePt t="84946" x="3978275" y="3898900"/>
          <p14:tracePt t="84962" x="3978275" y="3906838"/>
          <p14:tracePt t="84979" x="3978275" y="3914775"/>
          <p14:tracePt t="85146" x="3986213" y="3914775"/>
          <p14:tracePt t="87630" x="3986213" y="3906838"/>
          <p14:tracePt t="87638" x="3994150" y="3906838"/>
          <p14:tracePt t="87646" x="3994150" y="3898900"/>
          <p14:tracePt t="87662" x="4002088" y="3890963"/>
          <p14:tracePt t="87670" x="4010025" y="3883025"/>
          <p14:tracePt t="87682" x="4010025" y="3875088"/>
          <p14:tracePt t="87694" x="4017963" y="3867150"/>
          <p14:tracePt t="87702" x="4017963" y="3859213"/>
          <p14:tracePt t="87718" x="4017963" y="3851275"/>
          <p14:tracePt t="87966" x="4025900" y="3851275"/>
          <p14:tracePt t="87998" x="4025900" y="3859213"/>
          <p14:tracePt t="88010" x="4025900" y="3867150"/>
          <p14:tracePt t="89199" x="4033838" y="3867150"/>
          <p14:tracePt t="89207" x="4041775" y="3859213"/>
          <p14:tracePt t="89230" x="4041775" y="3851275"/>
          <p14:tracePt t="89238" x="4049713" y="3851275"/>
          <p14:tracePt t="89263" x="4057650" y="3851275"/>
          <p14:tracePt t="89270" x="4065588" y="3851275"/>
          <p14:tracePt t="89278" x="4081463" y="3851275"/>
          <p14:tracePt t="89286" x="4089400" y="3851275"/>
          <p14:tracePt t="89294" x="4097338" y="3851275"/>
          <p14:tracePt t="89302" x="4113213" y="3851275"/>
          <p14:tracePt t="89311" x="4160838" y="3851275"/>
          <p14:tracePt t="89318" x="4176713" y="3851275"/>
          <p14:tracePt t="89326" x="4217988" y="3859213"/>
          <p14:tracePt t="89334" x="4241800" y="3867150"/>
          <p14:tracePt t="89343" x="4257675" y="3867150"/>
          <p14:tracePt t="89350" x="4297363" y="3883025"/>
          <p14:tracePt t="89359" x="4321175" y="3883025"/>
          <p14:tracePt t="89366" x="4337050" y="3890963"/>
          <p14:tracePt t="89374" x="4344988" y="3890963"/>
          <p14:tracePt t="89382" x="4368800" y="3898900"/>
          <p14:tracePt t="89393" x="4384675" y="3898900"/>
          <p14:tracePt t="89407" x="4392613" y="3898900"/>
          <p14:tracePt t="89430" x="4400550" y="3898900"/>
          <p14:tracePt t="89446" x="4408488" y="3898900"/>
          <p14:tracePt t="89462" x="4416425" y="3898900"/>
          <p14:tracePt t="89478" x="4424363" y="3898900"/>
          <p14:tracePt t="89486" x="4440238" y="3906838"/>
          <p14:tracePt t="89502" x="4456113" y="3906838"/>
          <p14:tracePt t="89510" x="4471988" y="3906838"/>
          <p14:tracePt t="89518" x="4479925" y="3906838"/>
          <p14:tracePt t="89526" x="4487863" y="3906838"/>
          <p14:tracePt t="89534" x="4503738" y="3906838"/>
          <p14:tracePt t="89544" x="4527550" y="3906838"/>
          <p14:tracePt t="89552" x="4543425" y="3906838"/>
          <p14:tracePt t="89560" x="4559300" y="3906838"/>
          <p14:tracePt t="89566" x="4584700" y="3898900"/>
          <p14:tracePt t="89574" x="4616450" y="3898900"/>
          <p14:tracePt t="89582" x="4632325" y="3883025"/>
          <p14:tracePt t="89591" x="4687888" y="3867150"/>
          <p14:tracePt t="89598" x="4703763" y="3859213"/>
          <p14:tracePt t="89608" x="4719638" y="3843338"/>
          <p14:tracePt t="89614" x="4735513" y="3835400"/>
          <p14:tracePt t="89625" x="4743450" y="3827463"/>
          <p14:tracePt t="89630" x="4751388" y="3827463"/>
          <p14:tracePt t="89646" x="4751388" y="3819525"/>
          <p14:tracePt t="89654" x="4751388" y="3811588"/>
          <p14:tracePt t="89670" x="4751388" y="3803650"/>
          <p14:tracePt t="89678" x="4751388" y="3787775"/>
          <p14:tracePt t="89686" x="4751388" y="3771900"/>
          <p14:tracePt t="89694" x="4751388" y="3756025"/>
          <p14:tracePt t="89702" x="4751388" y="3748088"/>
          <p14:tracePt t="89710" x="4751388" y="3740150"/>
          <p14:tracePt t="89719" x="4751388" y="3692525"/>
          <p14:tracePt t="89727" x="4751388" y="3684588"/>
          <p14:tracePt t="89734" x="4727575" y="3652838"/>
          <p14:tracePt t="89746" x="4719638" y="3636963"/>
          <p14:tracePt t="89750" x="4695825" y="3621088"/>
          <p14:tracePt t="89766" x="4687888" y="3613150"/>
          <p14:tracePt t="89774" x="4672013" y="3605213"/>
          <p14:tracePt t="89790" x="4664075" y="3605213"/>
          <p14:tracePt t="89798" x="4664075" y="3595688"/>
          <p14:tracePt t="89878" x="4656138" y="3595688"/>
          <p14:tracePt t="89913" x="4656138" y="3605213"/>
          <p14:tracePt t="89926" x="4656138" y="3613150"/>
          <p14:tracePt t="89934" x="4648200" y="3621088"/>
          <p14:tracePt t="89950" x="4640263" y="3629025"/>
          <p14:tracePt t="89959" x="4640263" y="3644900"/>
          <p14:tracePt t="89975" x="4632325" y="3652838"/>
          <p14:tracePt t="89983" x="4632325" y="3660775"/>
          <p14:tracePt t="89991" x="4632325" y="3676650"/>
          <p14:tracePt t="89998" x="4632325" y="3684588"/>
          <p14:tracePt t="90007" x="4632325" y="3692525"/>
          <p14:tracePt t="90014" x="4632325" y="3700463"/>
          <p14:tracePt t="90024" x="4632325" y="3708400"/>
          <p14:tracePt t="90030" x="4632325" y="3716338"/>
          <p14:tracePt t="90040" x="4632325" y="3724275"/>
          <p14:tracePt t="90050" x="4632325" y="3732213"/>
          <p14:tracePt t="90054" x="4632325" y="3740150"/>
          <p14:tracePt t="90062" x="4640263" y="3748088"/>
          <p14:tracePt t="90070" x="4640263" y="3756025"/>
          <p14:tracePt t="90078" x="4656138" y="3763963"/>
          <p14:tracePt t="90086" x="4656138" y="3771900"/>
          <p14:tracePt t="90095" x="4679950" y="3771900"/>
          <p14:tracePt t="90102" x="4695825" y="3787775"/>
          <p14:tracePt t="90110" x="4703763" y="3787775"/>
          <p14:tracePt t="90118" x="4711700" y="3795713"/>
          <p14:tracePt t="90126" x="4727575" y="3803650"/>
          <p14:tracePt t="90134" x="4743450" y="3803650"/>
          <p14:tracePt t="90142" x="4751388" y="3803650"/>
          <p14:tracePt t="90150" x="4767263" y="3811588"/>
          <p14:tracePt t="90158" x="4783138" y="3811588"/>
          <p14:tracePt t="90167" x="4799013" y="3811588"/>
          <p14:tracePt t="90175" x="4806950" y="3811588"/>
          <p14:tracePt t="90182" x="4822825" y="3811588"/>
          <p14:tracePt t="90190" x="4846638" y="3811588"/>
          <p14:tracePt t="90202" x="4862513" y="3811588"/>
          <p14:tracePt t="90207" x="4902200" y="3819525"/>
          <p14:tracePt t="90214" x="4926013" y="3819525"/>
          <p14:tracePt t="90224" x="4943475" y="3819525"/>
          <p14:tracePt t="90230" x="4967288" y="3819525"/>
          <p14:tracePt t="90239" x="4991100" y="3819525"/>
          <p14:tracePt t="90247" x="5006975" y="3811588"/>
          <p14:tracePt t="90254" x="5014913" y="3803650"/>
          <p14:tracePt t="90262" x="5030788" y="3803650"/>
          <p14:tracePt t="90270" x="5038725" y="3787775"/>
          <p14:tracePt t="90278" x="5046663" y="3779838"/>
          <p14:tracePt t="90286" x="5054600" y="3771900"/>
          <p14:tracePt t="90295" x="5062538" y="3763963"/>
          <p14:tracePt t="90302" x="5070475" y="3748088"/>
          <p14:tracePt t="90310" x="5078413" y="3748088"/>
          <p14:tracePt t="90318" x="5078413" y="3724275"/>
          <p14:tracePt t="90334" x="5078413" y="3716338"/>
          <p14:tracePt t="90342" x="5086350" y="3708400"/>
          <p14:tracePt t="90354" x="5086350" y="3700463"/>
          <p14:tracePt t="90374" x="5086350" y="3692525"/>
          <p14:tracePt t="90382" x="5086350" y="3684588"/>
          <p14:tracePt t="90398" x="5086350" y="3676650"/>
          <p14:tracePt t="90406" x="5086350" y="3668713"/>
          <p14:tracePt t="90414" x="5078413" y="3660775"/>
          <p14:tracePt t="90423" x="5070475" y="3652838"/>
          <p14:tracePt t="90430" x="5062538" y="3644900"/>
          <p14:tracePt t="90440" x="5054600" y="3636963"/>
          <p14:tracePt t="90462" x="5046663" y="3636963"/>
          <p14:tracePt t="90486" x="5038725" y="3636963"/>
          <p14:tracePt t="90506" x="5030788" y="3636963"/>
          <p14:tracePt t="90510" x="5022850" y="3636963"/>
          <p14:tracePt t="90519" x="5014913" y="3636963"/>
          <p14:tracePt t="90526" x="4999038" y="3636963"/>
          <p14:tracePt t="90534" x="4975225" y="3636963"/>
          <p14:tracePt t="90544" x="4943475" y="3644900"/>
          <p14:tracePt t="90550" x="4926013" y="3652838"/>
          <p14:tracePt t="90558" x="4902200" y="3660775"/>
          <p14:tracePt t="90566" x="4878388" y="3684588"/>
          <p14:tracePt t="90575" x="4870450" y="3692525"/>
          <p14:tracePt t="90582" x="4862513" y="3700463"/>
          <p14:tracePt t="90591" x="4854575" y="3716338"/>
          <p14:tracePt t="90599" x="4838700" y="3716338"/>
          <p14:tracePt t="90606" x="4838700" y="3732213"/>
          <p14:tracePt t="90624" x="4822825" y="3740150"/>
          <p14:tracePt t="90640" x="4822825" y="3748088"/>
          <p14:tracePt t="90654" x="4822825" y="3756025"/>
          <p14:tracePt t="90678" x="4822825" y="3763963"/>
          <p14:tracePt t="90686" x="4822825" y="3771900"/>
          <p14:tracePt t="90696" x="4822825" y="3779838"/>
          <p14:tracePt t="90702" x="4822825" y="3803650"/>
          <p14:tracePt t="90710" x="4822825" y="3819525"/>
          <p14:tracePt t="90718" x="4822825" y="3827463"/>
          <p14:tracePt t="90726" x="4822825" y="3851275"/>
          <p14:tracePt t="90734" x="4822825" y="3867150"/>
          <p14:tracePt t="90742" x="4830763" y="3875088"/>
          <p14:tracePt t="90750" x="4830763" y="3883025"/>
          <p14:tracePt t="90758" x="4838700" y="3890963"/>
          <p14:tracePt t="90766" x="4854575" y="3906838"/>
          <p14:tracePt t="90774" x="4854575" y="3922713"/>
          <p14:tracePt t="90782" x="4870450" y="3930650"/>
          <p14:tracePt t="90791" x="4878388" y="3948113"/>
          <p14:tracePt t="90798" x="4886325" y="3948113"/>
          <p14:tracePt t="90806" x="4902200" y="3971925"/>
          <p14:tracePt t="90814" x="4926013" y="3971925"/>
          <p14:tracePt t="90823" x="4933950" y="3971925"/>
          <p14:tracePt t="90831" x="4951413" y="3971925"/>
          <p14:tracePt t="90840" x="4959350" y="3979863"/>
          <p14:tracePt t="90847" x="4967288" y="3979863"/>
          <p14:tracePt t="90856" x="4975225" y="3979863"/>
          <p14:tracePt t="90862" x="4983163" y="3979863"/>
          <p14:tracePt t="90871" x="4991100" y="3979863"/>
          <p14:tracePt t="90878" x="5006975" y="3971925"/>
          <p14:tracePt t="90886" x="5006975" y="3963988"/>
          <p14:tracePt t="90894" x="5014913" y="3956050"/>
          <p14:tracePt t="90908" x="5014913" y="3938588"/>
          <p14:tracePt t="90911" x="5022850" y="3922713"/>
          <p14:tracePt t="90918" x="5022850" y="3906838"/>
          <p14:tracePt t="90926" x="5022850" y="3890963"/>
          <p14:tracePt t="90935" x="5022850" y="3883025"/>
          <p14:tracePt t="90942" x="5022850" y="3859213"/>
          <p14:tracePt t="90950" x="5022850" y="3843338"/>
          <p14:tracePt t="90959" x="5022850" y="3835400"/>
          <p14:tracePt t="90967" x="5022850" y="3819525"/>
          <p14:tracePt t="90974" x="5022850" y="3811588"/>
          <p14:tracePt t="90982" x="5014913" y="3795713"/>
          <p14:tracePt t="90990" x="5014913" y="3779838"/>
          <p14:tracePt t="90998" x="5006975" y="3771900"/>
          <p14:tracePt t="91006" x="4991100" y="3756025"/>
          <p14:tracePt t="91014" x="4991100" y="3732213"/>
          <p14:tracePt t="91023" x="4975225" y="3716338"/>
          <p14:tracePt t="91040" x="4975225" y="3700463"/>
          <p14:tracePt t="91056" x="4967288" y="3700463"/>
          <p14:tracePt t="91062" x="4967288" y="3692525"/>
          <p14:tracePt t="91072" x="4959350" y="3692525"/>
          <p14:tracePt t="91078" x="4951413" y="3676650"/>
          <p14:tracePt t="91086" x="4943475" y="3676650"/>
          <p14:tracePt t="91094" x="4926013" y="3668713"/>
          <p14:tracePt t="91102" x="4918075" y="3668713"/>
          <p14:tracePt t="91110" x="4910138" y="3668713"/>
          <p14:tracePt t="91118" x="4894263" y="3668713"/>
          <p14:tracePt t="91126" x="4878388" y="3668713"/>
          <p14:tracePt t="91134" x="4870450" y="3668713"/>
          <p14:tracePt t="91142" x="4854575" y="3668713"/>
          <p14:tracePt t="91150" x="4830763" y="3668713"/>
          <p14:tracePt t="91158" x="4814888" y="3684588"/>
          <p14:tracePt t="91174" x="4806950" y="3692525"/>
          <p14:tracePt t="91183" x="4806950" y="3700463"/>
          <p14:tracePt t="91190" x="4799013" y="3708400"/>
          <p14:tracePt t="91206" x="4799013" y="3716338"/>
          <p14:tracePt t="91215" x="4791075" y="3716338"/>
          <p14:tracePt t="91222" x="4783138" y="3724275"/>
          <p14:tracePt t="91230" x="4783138" y="3732213"/>
          <p14:tracePt t="91239" x="4783138" y="3740150"/>
          <p14:tracePt t="91246" x="4783138" y="3748088"/>
          <p14:tracePt t="91256" x="4783138" y="3756025"/>
          <p14:tracePt t="91262" x="4783138" y="3763963"/>
          <p14:tracePt t="91270" x="4791075" y="3763963"/>
          <p14:tracePt t="91278" x="4791075" y="3779838"/>
          <p14:tracePt t="91286" x="4799013" y="3787775"/>
          <p14:tracePt t="91293" x="4806950" y="3795713"/>
          <p14:tracePt t="91302" x="4814888" y="3803650"/>
          <p14:tracePt t="91311" x="4822825" y="3811588"/>
          <p14:tracePt t="91318" x="4846638" y="3827463"/>
          <p14:tracePt t="91326" x="4886325" y="3843338"/>
          <p14:tracePt t="91334" x="4933950" y="3859213"/>
          <p14:tracePt t="91342" x="4991100" y="3875088"/>
          <p14:tracePt t="91350" x="5022850" y="3883025"/>
          <p14:tracePt t="91358" x="5038725" y="3883025"/>
          <p14:tracePt t="91366" x="5062538" y="3890963"/>
          <p14:tracePt t="91374" x="5078413" y="3890963"/>
          <p14:tracePt t="91382" x="5094288" y="3890963"/>
          <p14:tracePt t="91390" x="5102225" y="3890963"/>
          <p14:tracePt t="91398" x="5110163" y="3890963"/>
          <p14:tracePt t="91414" x="5118100" y="3890963"/>
          <p14:tracePt t="91454" x="5118100" y="3883025"/>
          <p14:tracePt t="91470" x="5126038" y="3867150"/>
          <p14:tracePt t="91478" x="5126038" y="3859213"/>
          <p14:tracePt t="91486" x="5126038" y="3851275"/>
          <p14:tracePt t="91494" x="5126038" y="3843338"/>
          <p14:tracePt t="91502" x="5126038" y="3835400"/>
          <p14:tracePt t="91510" x="5126038" y="3827463"/>
          <p14:tracePt t="91518" x="5126038" y="3819525"/>
          <p14:tracePt t="91527" x="5118100" y="3811588"/>
          <p14:tracePt t="91534" x="5110163" y="3803650"/>
          <p14:tracePt t="91544" x="5102225" y="3795713"/>
          <p14:tracePt t="91550" x="5086350" y="3787775"/>
          <p14:tracePt t="91558" x="5086350" y="3779838"/>
          <p14:tracePt t="91566" x="5070475" y="3763963"/>
          <p14:tracePt t="91575" x="5062538" y="3763963"/>
          <p14:tracePt t="91582" x="5046663" y="3740150"/>
          <p14:tracePt t="91590" x="5030788" y="3732213"/>
          <p14:tracePt t="91598" x="5030788" y="3716338"/>
          <p14:tracePt t="91614" x="5022850" y="3708400"/>
          <p14:tracePt t="91662" x="5014913" y="3700463"/>
          <p14:tracePt t="91790" x="5006975" y="3700463"/>
          <p14:tracePt t="91806" x="4999038" y="3700463"/>
          <p14:tracePt t="91822" x="4991100" y="3700463"/>
          <p14:tracePt t="91830" x="4983163" y="3708400"/>
          <p14:tracePt t="91838" x="4975225" y="3708400"/>
          <p14:tracePt t="91846" x="4967288" y="3716338"/>
          <p14:tracePt t="91856" x="4959350" y="3724275"/>
          <p14:tracePt t="91862" x="4959350" y="3732213"/>
          <p14:tracePt t="91873" x="4951413" y="3732213"/>
          <p14:tracePt t="91878" x="4951413" y="3740150"/>
          <p14:tracePt t="91886" x="4943475" y="3748088"/>
          <p14:tracePt t="91894" x="4933950" y="3748088"/>
          <p14:tracePt t="91908" x="4933950" y="3756025"/>
          <p14:tracePt t="91918" x="4933950" y="3763963"/>
          <p14:tracePt t="91926" x="4933950" y="3771900"/>
          <p14:tracePt t="91935" x="4933950" y="3779838"/>
          <p14:tracePt t="91942" x="4933950" y="3795713"/>
          <p14:tracePt t="91950" x="4933950" y="3803650"/>
          <p14:tracePt t="91966" x="4933950" y="3827463"/>
          <p14:tracePt t="91974" x="4933950" y="3835400"/>
          <p14:tracePt t="91990" x="4933950" y="3843338"/>
          <p14:tracePt t="91998" x="4933950" y="3851275"/>
          <p14:tracePt t="92006" x="4943475" y="3859213"/>
          <p14:tracePt t="92018" x="4943475" y="3867150"/>
          <p14:tracePt t="92023" x="4951413" y="3867150"/>
          <p14:tracePt t="92030" x="4959350" y="3875088"/>
          <p14:tracePt t="92038" x="4967288" y="3883025"/>
          <p14:tracePt t="92046" x="4975225" y="3883025"/>
          <p14:tracePt t="92055" x="4983163" y="3890963"/>
          <p14:tracePt t="92062" x="4999038" y="3898900"/>
          <p14:tracePt t="92078" x="5006975" y="3898900"/>
          <p14:tracePt t="92086" x="5022850" y="3898900"/>
          <p14:tracePt t="92094" x="5030788" y="3898900"/>
          <p14:tracePt t="92102" x="5038725" y="3898900"/>
          <p14:tracePt t="92110" x="5046663" y="3898900"/>
          <p14:tracePt t="92134" x="5054600" y="3898900"/>
          <p14:tracePt t="92158" x="5062538" y="3890963"/>
          <p14:tracePt t="92174" x="5070475" y="3883025"/>
          <p14:tracePt t="92183" x="5070475" y="3875088"/>
          <p14:tracePt t="92190" x="5070475" y="3867150"/>
          <p14:tracePt t="92198" x="5070475" y="3859213"/>
          <p14:tracePt t="92206" x="5070475" y="3851275"/>
          <p14:tracePt t="92214" x="5070475" y="3843338"/>
          <p14:tracePt t="92230" x="5070475" y="3835400"/>
          <p14:tracePt t="92238" x="5070475" y="3827463"/>
          <p14:tracePt t="92246" x="5070475" y="3811588"/>
          <p14:tracePt t="92271" x="5062538" y="3803650"/>
          <p14:tracePt t="92278" x="5054600" y="3803650"/>
          <p14:tracePt t="92286" x="5054600" y="3795713"/>
          <p14:tracePt t="92302" x="5046663" y="3795713"/>
          <p14:tracePt t="92310" x="5046663" y="3787775"/>
          <p14:tracePt t="92322" x="5038725" y="3787775"/>
          <p14:tracePt t="92326" x="5030788" y="3787775"/>
          <p14:tracePt t="92334" x="5014913" y="3787775"/>
          <p14:tracePt t="92342" x="5006975" y="3787775"/>
          <p14:tracePt t="92350" x="4999038" y="3787775"/>
          <p14:tracePt t="92358" x="4991100" y="3787775"/>
          <p14:tracePt t="92366" x="4975225" y="3787775"/>
          <p14:tracePt t="92374" x="4967288" y="3787775"/>
          <p14:tracePt t="92390" x="4959350" y="3787775"/>
          <p14:tracePt t="92398" x="4951413" y="3787775"/>
          <p14:tracePt t="92559" x="4951413" y="3795713"/>
          <p14:tracePt t="92582" x="4951413" y="3803650"/>
          <p14:tracePt t="92646" x="4951413" y="3811588"/>
          <p14:tracePt t="92662" x="4951413" y="3827463"/>
          <p14:tracePt t="92670" x="4959350" y="3835400"/>
          <p14:tracePt t="92678" x="4959350" y="3843338"/>
          <p14:tracePt t="92686" x="4967288" y="3851275"/>
          <p14:tracePt t="92694" x="4983163" y="3859213"/>
          <p14:tracePt t="92702" x="5006975" y="3859213"/>
          <p14:tracePt t="92710" x="5022850" y="3859213"/>
          <p14:tracePt t="92718" x="5038725" y="3859213"/>
          <p14:tracePt t="92726" x="5062538" y="3859213"/>
          <p14:tracePt t="92734" x="5070475" y="3859213"/>
          <p14:tracePt t="92742" x="5078413" y="3851275"/>
          <p14:tracePt t="92750" x="5094288" y="3851275"/>
          <p14:tracePt t="92758" x="5102225" y="3835400"/>
          <p14:tracePt t="92766" x="5110163" y="3835400"/>
          <p14:tracePt t="92778" x="5118100" y="3819525"/>
          <p14:tracePt t="92782" x="5133975" y="3811588"/>
          <p14:tracePt t="92790" x="5149850" y="3803650"/>
          <p14:tracePt t="92798" x="5157788" y="3803650"/>
          <p14:tracePt t="92806" x="5165725" y="3803650"/>
          <p14:tracePt t="92814" x="5173663" y="3803650"/>
          <p14:tracePt t="92823" x="5181600" y="3795713"/>
          <p14:tracePt t="92830" x="5189538" y="3795713"/>
          <p14:tracePt t="92846" x="5197475" y="3795713"/>
          <p14:tracePt t="92855" x="5213350" y="3795713"/>
          <p14:tracePt t="92862" x="5221288" y="3795713"/>
          <p14:tracePt t="92872" x="5245100" y="3795713"/>
          <p14:tracePt t="92878" x="5276850" y="3795713"/>
          <p14:tracePt t="92889" x="5326063" y="3795713"/>
          <p14:tracePt t="92904" x="5405438" y="3795713"/>
          <p14:tracePt t="92910" x="5421313" y="3803650"/>
          <p14:tracePt t="92918" x="5468938" y="3803650"/>
          <p14:tracePt t="92926" x="5484813" y="3803650"/>
          <p14:tracePt t="92934" x="5500688" y="3803650"/>
          <p14:tracePt t="92942" x="5508625" y="3803650"/>
          <p14:tracePt t="92950" x="5516563" y="3803650"/>
          <p14:tracePt t="92958" x="5516563" y="3795713"/>
          <p14:tracePt t="92974" x="5524500" y="3795713"/>
          <p14:tracePt t="92998" x="5524500" y="3787775"/>
          <p14:tracePt t="93014" x="5532438" y="3787775"/>
          <p14:tracePt t="93022" x="5532438" y="3779838"/>
          <p14:tracePt t="93030" x="5532438" y="3771900"/>
          <p14:tracePt t="93039" x="5532438" y="3763963"/>
          <p14:tracePt t="93055" x="5532438" y="3756025"/>
          <p14:tracePt t="93078" x="5532438" y="3748088"/>
          <p14:tracePt t="93102" x="5532438" y="3740150"/>
          <p14:tracePt t="93118" x="5540375" y="3732213"/>
          <p14:tracePt t="93126" x="5540375" y="3724275"/>
          <p14:tracePt t="93142" x="5540375" y="3708400"/>
          <p14:tracePt t="93159" x="5540375" y="3700463"/>
          <p14:tracePt t="93166" x="5540375" y="3692525"/>
          <p14:tracePt t="93174" x="5540375" y="3684588"/>
          <p14:tracePt t="93182" x="5540375" y="3676650"/>
          <p14:tracePt t="93190" x="5540375" y="3668713"/>
          <p14:tracePt t="93199" x="5540375" y="3652838"/>
          <p14:tracePt t="93206" x="5540375" y="3644900"/>
          <p14:tracePt t="93214" x="5540375" y="3636963"/>
          <p14:tracePt t="93222" x="5540375" y="3629025"/>
          <p14:tracePt t="93230" x="5524500" y="3629025"/>
          <p14:tracePt t="93239" x="5524500" y="3621088"/>
          <p14:tracePt t="93246" x="5516563" y="3621088"/>
          <p14:tracePt t="93255" x="5508625" y="3621088"/>
          <p14:tracePt t="93262" x="5508625" y="3613150"/>
          <p14:tracePt t="93272" x="5492750" y="3613150"/>
          <p14:tracePt t="93278" x="5484813" y="3613150"/>
          <p14:tracePt t="93294" x="5461000" y="3613150"/>
          <p14:tracePt t="93302" x="5453063" y="3613150"/>
          <p14:tracePt t="93310" x="5445125" y="3613150"/>
          <p14:tracePt t="93318" x="5437188" y="3613150"/>
          <p14:tracePt t="93334" x="5429250" y="3621088"/>
          <p14:tracePt t="93342" x="5413375" y="3629025"/>
          <p14:tracePt t="93350" x="5405438" y="3652838"/>
          <p14:tracePt t="93358" x="5397500" y="3660775"/>
          <p14:tracePt t="93366" x="5389563" y="3676650"/>
          <p14:tracePt t="93374" x="5373688" y="3684588"/>
          <p14:tracePt t="93382" x="5373688" y="3700463"/>
          <p14:tracePt t="93390" x="5365750" y="3708400"/>
          <p14:tracePt t="93398" x="5357813" y="3716338"/>
          <p14:tracePt t="93406" x="5357813" y="3724275"/>
          <p14:tracePt t="93414" x="5357813" y="3732213"/>
          <p14:tracePt t="93422" x="5357813" y="3740150"/>
          <p14:tracePt t="93430" x="5357813" y="3763963"/>
          <p14:tracePt t="93446" x="5357813" y="3771900"/>
          <p14:tracePt t="93454" x="5357813" y="3795713"/>
          <p14:tracePt t="93462" x="5365750" y="3795713"/>
          <p14:tracePt t="93471" x="5365750" y="3803650"/>
          <p14:tracePt t="93478" x="5373688" y="3827463"/>
          <p14:tracePt t="93488" x="5381625" y="3827463"/>
          <p14:tracePt t="93494" x="5389563" y="3851275"/>
          <p14:tracePt t="93504" x="5405438" y="3851275"/>
          <p14:tracePt t="93510" x="5413375" y="3859213"/>
          <p14:tracePt t="93526" x="5429250" y="3867150"/>
          <p14:tracePt t="93534" x="5437188" y="3875088"/>
          <p14:tracePt t="93543" x="5445125" y="3875088"/>
          <p14:tracePt t="93554" x="5461000" y="3875088"/>
          <p14:tracePt t="93559" x="5468938" y="3875088"/>
          <p14:tracePt t="93574" x="5484813" y="3883025"/>
          <p14:tracePt t="93582" x="5492750" y="3890963"/>
          <p14:tracePt t="93590" x="5500688" y="3890963"/>
          <p14:tracePt t="93598" x="5508625" y="3890963"/>
          <p14:tracePt t="93606" x="5524500" y="3890963"/>
          <p14:tracePt t="93615" x="5532438" y="3898900"/>
          <p14:tracePt t="93626" x="5540375" y="3898900"/>
          <p14:tracePt t="93630" x="5556250" y="3906838"/>
          <p14:tracePt t="93638" x="5564188" y="3906838"/>
          <p14:tracePt t="93646" x="5572125" y="3906838"/>
          <p14:tracePt t="93662" x="5580063" y="3906838"/>
          <p14:tracePt t="93671" x="5588000" y="3906838"/>
          <p14:tracePt t="93678" x="5595938" y="3906838"/>
          <p14:tracePt t="93687" x="5611813" y="3906838"/>
          <p14:tracePt t="93694" x="5619750" y="3906838"/>
          <p14:tracePt t="93703" x="5643563" y="3906838"/>
          <p14:tracePt t="93710" x="5659438" y="3906838"/>
          <p14:tracePt t="93718" x="5676900" y="3906838"/>
          <p14:tracePt t="93726" x="5684838" y="3906838"/>
          <p14:tracePt t="93734" x="5692775" y="3906838"/>
          <p14:tracePt t="93742" x="5700713" y="3906838"/>
          <p14:tracePt t="93750" x="5724525" y="3906838"/>
          <p14:tracePt t="93758" x="5748338" y="3898900"/>
          <p14:tracePt t="93766" x="5764213" y="3883025"/>
          <p14:tracePt t="93774" x="5811838" y="3867150"/>
          <p14:tracePt t="93782" x="5835650" y="3835400"/>
          <p14:tracePt t="93790" x="5851525" y="3819525"/>
          <p14:tracePt t="93798" x="5883275" y="3795713"/>
          <p14:tracePt t="93806" x="5891213" y="3771900"/>
          <p14:tracePt t="93814" x="5899150" y="3763963"/>
          <p14:tracePt t="93822" x="5915025" y="3740150"/>
          <p14:tracePt t="93830" x="5915025" y="3732213"/>
          <p14:tracePt t="93839" x="5922963" y="3724275"/>
          <p14:tracePt t="93855" x="5922963" y="3716338"/>
          <p14:tracePt t="93966" x="5922963" y="3708400"/>
          <p14:tracePt t="93974" x="5899150" y="3692525"/>
          <p14:tracePt t="93982" x="5891213" y="3668713"/>
          <p14:tracePt t="93990" x="5867400" y="3644900"/>
          <p14:tracePt t="93998" x="5859463" y="3644900"/>
          <p14:tracePt t="94007" x="5851525" y="3629025"/>
          <p14:tracePt t="94014" x="5827713" y="3621088"/>
          <p14:tracePt t="94022" x="5827713" y="3613150"/>
          <p14:tracePt t="94030" x="5811838" y="3613150"/>
          <p14:tracePt t="94038" x="5795963" y="3605213"/>
          <p14:tracePt t="94055" x="5788025" y="3595688"/>
          <p14:tracePt t="94070" x="5780088" y="3587750"/>
          <p14:tracePt t="94094" x="5772150" y="3587750"/>
          <p14:tracePt t="94104" x="5764213" y="3587750"/>
          <p14:tracePt t="94110" x="5756275" y="3587750"/>
          <p14:tracePt t="94121" x="5748338" y="3587750"/>
          <p14:tracePt t="94126" x="5724525" y="3587750"/>
          <p14:tracePt t="94138" x="5692775" y="3605213"/>
          <p14:tracePt t="94142" x="5676900" y="3621088"/>
          <p14:tracePt t="94150" x="5619750" y="3636963"/>
          <p14:tracePt t="94158" x="5588000" y="3652838"/>
          <p14:tracePt t="94166" x="5572125" y="3668713"/>
          <p14:tracePt t="94174" x="5548313" y="3676650"/>
          <p14:tracePt t="94182" x="5540375" y="3692525"/>
          <p14:tracePt t="94215" x="5540375" y="3700463"/>
          <p14:tracePt t="94231" x="5540375" y="3708400"/>
          <p14:tracePt t="94246" x="5540375" y="3716338"/>
          <p14:tracePt t="94254" x="5540375" y="3724275"/>
          <p14:tracePt t="94262" x="5548313" y="3732213"/>
          <p14:tracePt t="94270" x="5556250" y="3732213"/>
          <p14:tracePt t="94279" x="5556250" y="3740150"/>
          <p14:tracePt t="94290" x="5556250" y="3748088"/>
          <p14:tracePt t="94295" x="5564188" y="3748088"/>
          <p14:tracePt t="94313" x="5572125" y="3756025"/>
          <p14:tracePt t="94320" x="5580063" y="3756025"/>
          <p14:tracePt t="94326" x="5580063" y="3763963"/>
          <p14:tracePt t="94334" x="5580063" y="3771900"/>
          <p14:tracePt t="94342" x="5588000" y="3771900"/>
          <p14:tracePt t="94358" x="5603875" y="3779838"/>
          <p14:tracePt t="94374" x="5611813" y="3779838"/>
          <p14:tracePt t="94382" x="5619750" y="3787775"/>
          <p14:tracePt t="94406" x="5627688" y="3787775"/>
          <p14:tracePt t="94446" x="5627688" y="3779838"/>
          <p14:tracePt t="94455" x="5627688" y="3771900"/>
          <p14:tracePt t="94462" x="5627688" y="3763963"/>
          <p14:tracePt t="94470" x="5627688" y="3756025"/>
          <p14:tracePt t="94478" x="5619750" y="3756025"/>
          <p14:tracePt t="94494" x="5619750" y="3748088"/>
          <p14:tracePt t="94550" x="5619750" y="3740150"/>
          <p14:tracePt t="94758" x="5627688" y="3748088"/>
          <p14:tracePt t="94766" x="5635625" y="3748088"/>
          <p14:tracePt t="94774" x="5643563" y="3748088"/>
          <p14:tracePt t="94782" x="5651500" y="3748088"/>
          <p14:tracePt t="94790" x="5659438" y="3748088"/>
          <p14:tracePt t="94798" x="5684838" y="3748088"/>
          <p14:tracePt t="94806" x="5692775" y="3748088"/>
          <p14:tracePt t="94814" x="5716588" y="3748088"/>
          <p14:tracePt t="94822" x="5724525" y="3740150"/>
          <p14:tracePt t="94830" x="5740400" y="3732213"/>
          <p14:tracePt t="94838" x="5764213" y="3684588"/>
          <p14:tracePt t="94846" x="5780088" y="3676650"/>
          <p14:tracePt t="94855" x="5788025" y="3660775"/>
          <p14:tracePt t="94862" x="5795963" y="3644900"/>
          <p14:tracePt t="94871" x="5795963" y="3595688"/>
          <p14:tracePt t="94878" x="5803900" y="3587750"/>
          <p14:tracePt t="94886" x="5803900" y="3571875"/>
          <p14:tracePt t="94905" x="5803900" y="3563938"/>
          <p14:tracePt t="95055" x="5803900" y="3571875"/>
          <p14:tracePt t="95063" x="5795963" y="3579813"/>
          <p14:tracePt t="95070" x="5795963" y="3595688"/>
          <p14:tracePt t="95078" x="5788025" y="3613150"/>
          <p14:tracePt t="95086" x="5788025" y="3629025"/>
          <p14:tracePt t="95094" x="5788025" y="3644900"/>
          <p14:tracePt t="95103" x="5788025" y="3652838"/>
          <p14:tracePt t="95110" x="5788025" y="3668713"/>
          <p14:tracePt t="95120" x="5780088" y="3692525"/>
          <p14:tracePt t="95126" x="5780088" y="3700463"/>
          <p14:tracePt t="95135" x="5795963" y="3716338"/>
          <p14:tracePt t="95142" x="5795963" y="3732213"/>
          <p14:tracePt t="95150" x="5811838" y="3763963"/>
          <p14:tracePt t="95158" x="5819775" y="3763963"/>
          <p14:tracePt t="95166" x="5835650" y="3779838"/>
          <p14:tracePt t="95174" x="5843588" y="3779838"/>
          <p14:tracePt t="95182" x="5843588" y="3787775"/>
          <p14:tracePt t="95190" x="5851525" y="3787775"/>
          <p14:tracePt t="95198" x="5859463" y="3787775"/>
          <p14:tracePt t="95214" x="5867400" y="3779838"/>
          <p14:tracePt t="95222" x="5867400" y="3771900"/>
          <p14:tracePt t="95230" x="5867400" y="3748088"/>
          <p14:tracePt t="95238" x="5867400" y="3732213"/>
          <p14:tracePt t="95248" x="5867400" y="3716338"/>
          <p14:tracePt t="95254" x="5867400" y="3692525"/>
          <p14:tracePt t="95263" x="5867400" y="3668713"/>
          <p14:tracePt t="95271" x="5867400" y="3660775"/>
          <p14:tracePt t="95278" x="5875338" y="3660775"/>
          <p14:tracePt t="95287" x="5875338" y="3652838"/>
          <p14:tracePt t="95342" x="5875338" y="3684588"/>
          <p14:tracePt t="95356" x="5875338" y="3700463"/>
          <p14:tracePt t="95359" x="5875338" y="3724275"/>
          <p14:tracePt t="95366" x="5875338" y="3795713"/>
          <p14:tracePt t="95374" x="5875338" y="3803650"/>
          <p14:tracePt t="95382" x="5875338" y="3819525"/>
          <p14:tracePt t="95390" x="5875338" y="3835400"/>
          <p14:tracePt t="95399" x="5875338" y="3843338"/>
          <p14:tracePt t="95406" x="5883275" y="3851275"/>
          <p14:tracePt t="95414" x="5883275" y="3859213"/>
          <p14:tracePt t="95422" x="5883275" y="3867150"/>
          <p14:tracePt t="95446" x="5891213" y="3867150"/>
          <p14:tracePt t="95454" x="5891213" y="3859213"/>
          <p14:tracePt t="95462" x="5891213" y="3851275"/>
          <p14:tracePt t="95470" x="5899150" y="3843338"/>
          <p14:tracePt t="95478" x="5907088" y="3835400"/>
          <p14:tracePt t="95487" x="5922963" y="3811588"/>
          <p14:tracePt t="95508" x="5938838" y="3787775"/>
          <p14:tracePt t="95512" x="5938838" y="3779838"/>
          <p14:tracePt t="95520" x="5938838" y="3771900"/>
          <p14:tracePt t="95526" x="5946775" y="3771900"/>
          <p14:tracePt t="95823" x="5954713" y="3771900"/>
          <p14:tracePt t="95934" x="5962650" y="3779838"/>
          <p14:tracePt t="95942" x="5978525" y="3787775"/>
          <p14:tracePt t="95951" x="5994400" y="3811588"/>
          <p14:tracePt t="95959" x="6010275" y="3827463"/>
          <p14:tracePt t="95966" x="6018213" y="3835400"/>
          <p14:tracePt t="95974" x="6026150" y="3851275"/>
          <p14:tracePt t="95982" x="6034088" y="3859213"/>
          <p14:tracePt t="95990" x="6034088" y="3867150"/>
          <p14:tracePt t="96030" x="6034088" y="3883025"/>
          <p14:tracePt t="96038" x="5970588" y="3890963"/>
          <p14:tracePt t="96046" x="5867400" y="3890963"/>
          <p14:tracePt t="96054" x="5659438" y="3890963"/>
          <p14:tracePt t="96062" x="5421313" y="3890963"/>
          <p14:tracePt t="96071" x="5078413" y="3890963"/>
          <p14:tracePt t="96078" x="4743450" y="3922713"/>
          <p14:tracePt t="96086" x="4376738" y="3922713"/>
          <p14:tracePt t="96094" x="4025900" y="3938588"/>
          <p14:tracePt t="96102" x="3706813" y="3938588"/>
          <p14:tracePt t="96110" x="3419475" y="3938588"/>
          <p14:tracePt t="96119" x="3252788" y="3938588"/>
          <p14:tracePt t="96126" x="3092450" y="3938588"/>
          <p14:tracePt t="96135" x="2997200" y="3914775"/>
          <p14:tracePt t="96142" x="2949575" y="3898900"/>
          <p14:tracePt t="96152" x="2917825" y="3890963"/>
          <p14:tracePt t="96158" x="2909888" y="3883025"/>
          <p14:tracePt t="96167" x="2901950" y="3875088"/>
          <p14:tracePt t="96174" x="2878138" y="3859213"/>
          <p14:tracePt t="96183" x="2862263" y="3851275"/>
          <p14:tracePt t="96198" x="2846388" y="3851275"/>
          <p14:tracePt t="96207" x="2846388" y="3843338"/>
          <p14:tracePt t="96230" x="2838450" y="3843338"/>
          <p14:tracePt t="96278" x="2838450" y="3851275"/>
          <p14:tracePt t="96286" x="2838450" y="3859213"/>
          <p14:tracePt t="96294" x="2838450" y="3875088"/>
          <p14:tracePt t="96302" x="2830513" y="3922713"/>
          <p14:tracePt t="96310" x="2830513" y="3948113"/>
          <p14:tracePt t="96318" x="2830513" y="3963988"/>
          <p14:tracePt t="96326" x="2830513" y="3979863"/>
          <p14:tracePt t="96339" x="2830513" y="4003675"/>
          <p14:tracePt t="96342" x="2830513" y="4011613"/>
          <p14:tracePt t="96351" x="2830513" y="4019550"/>
          <p14:tracePt t="96358" x="2830513" y="4027488"/>
          <p14:tracePt t="96366" x="2830513" y="4035425"/>
          <p14:tracePt t="96374" x="2830513" y="4043363"/>
          <p14:tracePt t="96382" x="2838450" y="4043363"/>
          <p14:tracePt t="96414" x="2846388" y="4043363"/>
          <p14:tracePt t="96422" x="2862263" y="4027488"/>
          <p14:tracePt t="96438" x="2870200" y="4019550"/>
          <p14:tracePt t="96446" x="2878138" y="3979863"/>
          <p14:tracePt t="96454" x="2878138" y="3971925"/>
          <p14:tracePt t="96462" x="2878138" y="3963988"/>
          <p14:tracePt t="96470" x="2878138" y="3948113"/>
          <p14:tracePt t="96478" x="2878138" y="3938588"/>
          <p14:tracePt t="96486" x="2878138" y="3930650"/>
          <p14:tracePt t="96502" x="2878138" y="3922713"/>
          <p14:tracePt t="96686" x="2886075" y="3922713"/>
          <p14:tracePt t="96703" x="2901950" y="3922713"/>
          <p14:tracePt t="96718" x="2909888" y="3930650"/>
          <p14:tracePt t="96726" x="2925763" y="3930650"/>
          <p14:tracePt t="96734" x="2933700" y="3938588"/>
          <p14:tracePt t="96742" x="2941638" y="3938588"/>
          <p14:tracePt t="96752" x="2957513" y="3938588"/>
          <p14:tracePt t="96758" x="2965450" y="3938588"/>
          <p14:tracePt t="96769" x="2981325" y="3938588"/>
          <p14:tracePt t="96774" x="2989263" y="3938588"/>
          <p14:tracePt t="96782" x="2997200" y="3938588"/>
          <p14:tracePt t="96814" x="3005138" y="3938588"/>
          <p14:tracePt t="96830" x="3005138" y="3930650"/>
          <p14:tracePt t="96838" x="3013075" y="3922713"/>
          <p14:tracePt t="96855" x="3021013" y="3906838"/>
          <p14:tracePt t="96871" x="3028950" y="3898900"/>
          <p14:tracePt t="96878" x="3028950" y="3883025"/>
          <p14:tracePt t="96886" x="3028950" y="3875088"/>
          <p14:tracePt t="96894" x="3028950" y="3867150"/>
          <p14:tracePt t="96902" x="3028950" y="3843338"/>
          <p14:tracePt t="96919" x="3028950" y="3763963"/>
          <p14:tracePt t="96926" x="3028950" y="3740150"/>
          <p14:tracePt t="96937" x="3028950" y="3708400"/>
          <p14:tracePt t="96942" x="3021013" y="3660775"/>
          <p14:tracePt t="96952" x="3005138" y="3636963"/>
          <p14:tracePt t="96958" x="2989263" y="3605213"/>
          <p14:tracePt t="96968" x="2981325" y="3595688"/>
          <p14:tracePt t="96974" x="2973388" y="3587750"/>
          <p14:tracePt t="97014" x="2965450" y="3587750"/>
          <p14:tracePt t="97040" x="2957513" y="3587750"/>
          <p14:tracePt t="97046" x="2941638" y="3605213"/>
          <p14:tracePt t="97054" x="2933700" y="3652838"/>
          <p14:tracePt t="97062" x="2909888" y="3716338"/>
          <p14:tracePt t="97070" x="2870200" y="3795713"/>
          <p14:tracePt t="97078" x="2846388" y="3914775"/>
          <p14:tracePt t="97086" x="2830513" y="3987800"/>
          <p14:tracePt t="97094" x="2806700" y="4059238"/>
          <p14:tracePt t="97102" x="2798763" y="4146550"/>
          <p14:tracePt t="97110" x="2798763" y="4162425"/>
          <p14:tracePt t="97118" x="2798763" y="4202113"/>
          <p14:tracePt t="97126" x="2814638" y="4233863"/>
          <p14:tracePt t="97134" x="2830513" y="4241800"/>
          <p14:tracePt t="97142" x="2878138" y="4257675"/>
          <p14:tracePt t="97151" x="2917825" y="4273550"/>
          <p14:tracePt t="97158" x="2957513" y="4273550"/>
          <p14:tracePt t="97167" x="3013075" y="4281488"/>
          <p14:tracePt t="97174" x="3028950" y="4281488"/>
          <p14:tracePt t="97182" x="3052763" y="4281488"/>
          <p14:tracePt t="97190" x="3076575" y="4265613"/>
          <p14:tracePt t="97199" x="3109913" y="4257675"/>
          <p14:tracePt t="97206" x="3133725" y="4241800"/>
          <p14:tracePt t="97214" x="3141663" y="4225925"/>
          <p14:tracePt t="97222" x="3165475" y="4202113"/>
          <p14:tracePt t="97230" x="3181350" y="4178300"/>
          <p14:tracePt t="97238" x="3189288" y="4162425"/>
          <p14:tracePt t="97246" x="3197225" y="4138613"/>
          <p14:tracePt t="97254" x="3197225" y="4122738"/>
          <p14:tracePt t="97262" x="3197225" y="4083050"/>
          <p14:tracePt t="97270" x="3197225" y="4059238"/>
          <p14:tracePt t="97278" x="3197225" y="4043363"/>
          <p14:tracePt t="97294" x="3197225" y="4035425"/>
          <p14:tracePt t="97358" x="3189288" y="4035425"/>
          <p14:tracePt t="97374" x="3181350" y="4035425"/>
          <p14:tracePt t="97382" x="3173413" y="4035425"/>
          <p14:tracePt t="97390" x="3165475" y="4035425"/>
          <p14:tracePt t="97478" x="3165475" y="4019550"/>
          <p14:tracePt t="97494" x="3173413" y="4011613"/>
          <p14:tracePt t="97502" x="3173413" y="3995738"/>
          <p14:tracePt t="97511" x="3173413" y="3971925"/>
          <p14:tracePt t="97518" x="3173413" y="3963988"/>
          <p14:tracePt t="97526" x="3181350" y="3948113"/>
          <p14:tracePt t="97534" x="3189288" y="3922713"/>
          <p14:tracePt t="97543" x="3197225" y="3898900"/>
          <p14:tracePt t="97551" x="3197225" y="3883025"/>
          <p14:tracePt t="97560" x="3197225" y="3875088"/>
          <p14:tracePt t="97567" x="3197225" y="3867150"/>
          <p14:tracePt t="97575" x="3197225" y="3851275"/>
          <p14:tracePt t="97582" x="3197225" y="3843338"/>
          <p14:tracePt t="97591" x="3197225" y="3827463"/>
          <p14:tracePt t="97606" x="3189288" y="3811588"/>
          <p14:tracePt t="97615" x="3181350" y="3811588"/>
          <p14:tracePt t="97627" x="3173413" y="3795713"/>
          <p14:tracePt t="97639" x="3173413" y="3787775"/>
          <p14:tracePt t="98204" x="3173413" y="3779838"/>
          <p14:tracePt t="98598" x="3165475" y="3779838"/>
          <p14:tracePt t="98606" x="3157538" y="3771900"/>
          <p14:tracePt t="98615" x="3117850" y="3763963"/>
          <p14:tracePt t="98622" x="3109913" y="3763963"/>
          <p14:tracePt t="98830" x="3092450" y="3771900"/>
          <p14:tracePt t="98838" x="3092450" y="3763963"/>
          <p14:tracePt t="98846" x="3084513" y="3763963"/>
          <p14:tracePt t="98854" x="3076575" y="3763963"/>
          <p14:tracePt t="98862" x="3068638" y="3763963"/>
          <p14:tracePt t="98872" x="3052763" y="3763963"/>
          <p14:tracePt t="98878" x="3044825" y="3771900"/>
          <p14:tracePt t="98886" x="3036888" y="3779838"/>
          <p14:tracePt t="98894" x="3021013" y="3787775"/>
          <p14:tracePt t="98903" x="3021013" y="3803650"/>
          <p14:tracePt t="98910" x="3005138" y="3811588"/>
          <p14:tracePt t="98918" x="2997200" y="3827463"/>
          <p14:tracePt t="98926" x="2973388" y="3875088"/>
          <p14:tracePt t="98936" x="2949575" y="3914775"/>
          <p14:tracePt t="98942" x="2846388" y="4035425"/>
          <p14:tracePt t="98950" x="2822575" y="4122738"/>
          <p14:tracePt t="98958" x="2693988" y="4241800"/>
          <p14:tracePt t="98966" x="2598738" y="4330700"/>
          <p14:tracePt t="98974" x="2479675" y="4441825"/>
          <p14:tracePt t="98984" x="2400300" y="4481513"/>
          <p14:tracePt t="98990" x="2263775" y="4576763"/>
          <p14:tracePt t="99000" x="2247900" y="4584700"/>
          <p14:tracePt t="99006" x="2200275" y="4624388"/>
          <p14:tracePt t="99016" x="2144713" y="4649788"/>
          <p14:tracePt t="99022" x="2128838" y="4665663"/>
          <p14:tracePt t="99030" x="2081213" y="4673600"/>
          <p14:tracePt t="99038" x="2057400" y="4689475"/>
          <p14:tracePt t="99046" x="2049463" y="4697413"/>
          <p14:tracePt t="99054" x="2000250" y="4713288"/>
          <p14:tracePt t="99063" x="1952625" y="4721225"/>
          <p14:tracePt t="99070" x="1928813" y="4737100"/>
          <p14:tracePt t="99078" x="1912938" y="4737100"/>
          <p14:tracePt t="99086" x="1889125" y="4737100"/>
          <p14:tracePt t="99095" x="1857375" y="4737100"/>
          <p14:tracePt t="99102" x="1817688" y="4737100"/>
          <p14:tracePt t="99110" x="1730375" y="4737100"/>
          <p14:tracePt t="99118" x="1666875" y="4737100"/>
          <p14:tracePt t="99126" x="1562100" y="4729163"/>
          <p14:tracePt t="99134" x="1443038" y="4729163"/>
          <p14:tracePt t="99142" x="1331913" y="4729163"/>
          <p14:tracePt t="99151" x="1250950" y="4729163"/>
          <p14:tracePt t="99158" x="1171575" y="4729163"/>
          <p14:tracePt t="99166" x="1108075" y="4729163"/>
          <p14:tracePt t="99174" x="1092200" y="4729163"/>
          <p14:tracePt t="99183" x="1036638" y="4729163"/>
          <p14:tracePt t="99327" x="1044575" y="4729163"/>
          <p14:tracePt t="99335" x="1052513" y="4729163"/>
          <p14:tracePt t="99342" x="1068388" y="4729163"/>
          <p14:tracePt t="99350" x="1084263" y="4729163"/>
          <p14:tracePt t="99358" x="1092200" y="4729163"/>
          <p14:tracePt t="99366" x="1116013" y="4729163"/>
          <p14:tracePt t="99374" x="1123950" y="4729163"/>
          <p14:tracePt t="99383" x="1139825" y="4729163"/>
          <p14:tracePt t="99390" x="1163638" y="4729163"/>
          <p14:tracePt t="99399" x="1171575" y="4729163"/>
          <p14:tracePt t="99406" x="1179513" y="4729163"/>
          <p14:tracePt t="99416" x="1187450" y="4729163"/>
          <p14:tracePt t="99422" x="1195388" y="4729163"/>
          <p14:tracePt t="99431" x="1203325" y="4729163"/>
          <p14:tracePt t="99438" x="1211263" y="4729163"/>
          <p14:tracePt t="99446" x="1227138" y="4729163"/>
          <p14:tracePt t="99454" x="1235075" y="4729163"/>
          <p14:tracePt t="99462" x="1243013" y="4729163"/>
          <p14:tracePt t="99470" x="1250950" y="4729163"/>
          <p14:tracePt t="99494" x="1258888" y="4729163"/>
          <p14:tracePt t="99558" x="1266825" y="4729163"/>
          <p14:tracePt t="99585" x="1274763" y="4721225"/>
          <p14:tracePt t="99606" x="1284288" y="4713288"/>
          <p14:tracePt t="99623" x="1292225" y="4705350"/>
          <p14:tracePt t="99630" x="1300163" y="4697413"/>
          <p14:tracePt t="99638" x="1300163" y="4689475"/>
          <p14:tracePt t="99646" x="1308100" y="4689475"/>
          <p14:tracePt t="99662" x="1308100" y="4681538"/>
          <p14:tracePt t="99670" x="1308100" y="4673600"/>
          <p14:tracePt t="99678" x="1308100" y="4665663"/>
          <p14:tracePt t="99694" x="1316038" y="4657725"/>
          <p14:tracePt t="99710" x="1316038" y="4649788"/>
          <p14:tracePt t="99718" x="1323975" y="4641850"/>
          <p14:tracePt t="99742" x="1331913" y="4641850"/>
          <p14:tracePt t="99750" x="1331913" y="4633913"/>
          <p14:tracePt t="99774" x="1331913" y="4624388"/>
          <p14:tracePt t="99790" x="1331913" y="4616450"/>
          <p14:tracePt t="99800" x="1331913" y="4608513"/>
          <p14:tracePt t="99806" x="1339850" y="4608513"/>
          <p14:tracePt t="100054" x="1339850" y="4600575"/>
          <p14:tracePt t="100062" x="1347788" y="4592638"/>
          <p14:tracePt t="100070" x="1355725" y="4584700"/>
          <p14:tracePt t="100078" x="1363663" y="4568825"/>
          <p14:tracePt t="100086" x="1371600" y="4560888"/>
          <p14:tracePt t="100094" x="1387475" y="4545013"/>
          <p14:tracePt t="100102" x="1411288" y="4529138"/>
          <p14:tracePt t="100110" x="1435100" y="4497388"/>
          <p14:tracePt t="100118" x="1482725" y="4457700"/>
          <p14:tracePt t="100127" x="1514475" y="4386263"/>
          <p14:tracePt t="100134" x="1562100" y="4322763"/>
          <p14:tracePt t="100142" x="1570038" y="4225925"/>
          <p14:tracePt t="100151" x="1625600" y="4178300"/>
          <p14:tracePt t="100158" x="1651000" y="4146550"/>
          <p14:tracePt t="100168" x="1666875" y="4130675"/>
          <p14:tracePt t="100174" x="1674813" y="4122738"/>
          <p14:tracePt t="100182" x="1682750" y="4114800"/>
          <p14:tracePt t="100190" x="1690688" y="4106863"/>
          <p14:tracePt t="100202" x="1690688" y="4098925"/>
          <p14:tracePt t="100206" x="1698625" y="4098925"/>
          <p14:tracePt t="100222" x="1698625" y="4090988"/>
          <p14:tracePt t="100382" x="1690688" y="4090988"/>
          <p14:tracePt t="100390" x="1682750" y="4090988"/>
          <p14:tracePt t="100397" x="1674813" y="4090988"/>
          <p14:tracePt t="100406" x="1666875" y="4090988"/>
          <p14:tracePt t="100416" x="1651000" y="4090988"/>
          <p14:tracePt t="100423" x="1609725" y="4090988"/>
          <p14:tracePt t="100431" x="1601788" y="4090988"/>
          <p14:tracePt t="100438" x="1585913" y="4090988"/>
          <p14:tracePt t="100447" x="1546225" y="4090988"/>
          <p14:tracePt t="100454" x="1458913" y="4083050"/>
          <p14:tracePt t="100462" x="1427163" y="4083050"/>
          <p14:tracePt t="100470" x="1323975" y="4083050"/>
          <p14:tracePt t="100478" x="1235075" y="4083050"/>
          <p14:tracePt t="100486" x="1203325" y="4083050"/>
          <p14:tracePt t="100494" x="1187450" y="4083050"/>
          <p14:tracePt t="100506" x="1163638" y="4083050"/>
          <p14:tracePt t="100510" x="1147763" y="4083050"/>
          <p14:tracePt t="100518" x="1139825" y="4083050"/>
          <p14:tracePt t="100526" x="1131888" y="4083050"/>
          <p14:tracePt t="100534" x="1123950" y="4083050"/>
          <p14:tracePt t="100606" x="1116013" y="4083050"/>
          <p14:tracePt t="100619" x="1108075" y="4083050"/>
          <p14:tracePt t="100638" x="1100138" y="4083050"/>
          <p14:tracePt t="100658" x="1092200" y="4083050"/>
          <p14:tracePt t="100662" x="1084263" y="4083050"/>
          <p14:tracePt t="100670" x="1076325" y="4083050"/>
          <p14:tracePt t="100678" x="1060450" y="4083050"/>
          <p14:tracePt t="100686" x="1036638" y="4083050"/>
          <p14:tracePt t="100694" x="1004888" y="4083050"/>
          <p14:tracePt t="100702" x="989013" y="4083050"/>
          <p14:tracePt t="100710" x="981075" y="4083050"/>
          <p14:tracePt t="100718" x="973138" y="4083050"/>
          <p14:tracePt t="100726" x="965200" y="4083050"/>
          <p14:tracePt t="100798" x="957263" y="4083050"/>
          <p14:tracePt t="100810" x="949325" y="4083050"/>
          <p14:tracePt t="100830" x="941388" y="4083050"/>
          <p14:tracePt t="100936" x="949325" y="4083050"/>
          <p14:tracePt t="100942" x="957263" y="4083050"/>
          <p14:tracePt t="100950" x="973138" y="4083050"/>
          <p14:tracePt t="100962" x="989013" y="4083050"/>
          <p14:tracePt t="100966" x="1012825" y="4083050"/>
          <p14:tracePt t="100974" x="1044575" y="4083050"/>
          <p14:tracePt t="100982" x="1147763" y="4083050"/>
          <p14:tracePt t="100990" x="1203325" y="4083050"/>
          <p14:tracePt t="100998" x="1300163" y="4083050"/>
          <p14:tracePt t="101006" x="1371600" y="4083050"/>
          <p14:tracePt t="101015" x="1427163" y="4083050"/>
          <p14:tracePt t="101022" x="1490663" y="4083050"/>
          <p14:tracePt t="101032" x="1506538" y="4083050"/>
          <p14:tracePt t="101038" x="1530350" y="4083050"/>
          <p14:tracePt t="101048" x="1562100" y="4083050"/>
          <p14:tracePt t="101054" x="1577975" y="4083050"/>
          <p14:tracePt t="101062" x="1601788" y="4083050"/>
          <p14:tracePt t="101070" x="1633538" y="4083050"/>
          <p14:tracePt t="101078" x="1651000" y="4083050"/>
          <p14:tracePt t="101086" x="1730375" y="4083050"/>
          <p14:tracePt t="101094" x="1746250" y="4083050"/>
          <p14:tracePt t="101102" x="1785938" y="4083050"/>
          <p14:tracePt t="101115" x="1809750" y="4083050"/>
          <p14:tracePt t="101118" x="1841500" y="4083050"/>
          <p14:tracePt t="101126" x="1881188" y="4083050"/>
          <p14:tracePt t="101134" x="1889125" y="4083050"/>
          <p14:tracePt t="101142" x="1920875" y="4083050"/>
          <p14:tracePt t="101150" x="1944688" y="4083050"/>
          <p14:tracePt t="101158" x="1992313" y="4083050"/>
          <p14:tracePt t="101167" x="2008188" y="4083050"/>
          <p14:tracePt t="101174" x="2025650" y="4083050"/>
          <p14:tracePt t="101182" x="2073275" y="4083050"/>
          <p14:tracePt t="101190" x="2089150" y="4083050"/>
          <p14:tracePt t="101199" x="2105025" y="4083050"/>
          <p14:tracePt t="101206" x="2152650" y="4083050"/>
          <p14:tracePt t="101215" x="2176463" y="4083050"/>
          <p14:tracePt t="101222" x="2216150" y="4083050"/>
          <p14:tracePt t="101232" x="2239963" y="4083050"/>
          <p14:tracePt t="101238" x="2295525" y="4090988"/>
          <p14:tracePt t="101247" x="2366963" y="4090988"/>
          <p14:tracePt t="101254" x="2424113" y="4090988"/>
          <p14:tracePt t="101266" x="2455863" y="4090988"/>
          <p14:tracePt t="101270" x="2535238" y="4090988"/>
          <p14:tracePt t="101278" x="2614613" y="4090988"/>
          <p14:tracePt t="101286" x="2678113" y="4090988"/>
          <p14:tracePt t="101294" x="2759075" y="4090988"/>
          <p14:tracePt t="101302" x="2838450" y="4090988"/>
          <p14:tracePt t="101310" x="2901950" y="4090988"/>
          <p14:tracePt t="101318" x="2949575" y="4090988"/>
          <p14:tracePt t="101327" x="3005138" y="4090988"/>
          <p14:tracePt t="101337" x="3068638" y="4090988"/>
          <p14:tracePt t="101342" x="3141663" y="4098925"/>
          <p14:tracePt t="101350" x="3228975" y="4098925"/>
          <p14:tracePt t="101358" x="3260725" y="4098925"/>
          <p14:tracePt t="101366" x="3332163" y="4098925"/>
          <p14:tracePt t="101374" x="3387725" y="4098925"/>
          <p14:tracePt t="101387" x="3484563" y="4098925"/>
          <p14:tracePt t="101391" x="3524250" y="4098925"/>
          <p14:tracePt t="101398" x="3611563" y="4098925"/>
          <p14:tracePt t="101406" x="3627438" y="4098925"/>
          <p14:tracePt t="101414" x="3643313" y="4098925"/>
          <p14:tracePt t="101422" x="3690938" y="4098925"/>
          <p14:tracePt t="101431" x="3730625" y="4098925"/>
          <p14:tracePt t="101438" x="3746500" y="4098925"/>
          <p14:tracePt t="101449" x="3794125" y="4098925"/>
          <p14:tracePt t="101454" x="3859213" y="4098925"/>
          <p14:tracePt t="101464" x="3898900" y="4098925"/>
          <p14:tracePt t="101470" x="4017963" y="4098925"/>
          <p14:tracePt t="101478" x="4081463" y="4098925"/>
          <p14:tracePt t="101486" x="4210050" y="4098925"/>
          <p14:tracePt t="101494" x="4321175" y="4098925"/>
          <p14:tracePt t="101502" x="4471988" y="4098925"/>
          <p14:tracePt t="101510" x="4576763" y="4090988"/>
          <p14:tracePt t="101518" x="4751388" y="4083050"/>
          <p14:tracePt t="101526" x="4846638" y="4083050"/>
          <p14:tracePt t="101535" x="4959350" y="4083050"/>
          <p14:tracePt t="101542" x="5006975" y="4075113"/>
          <p14:tracePt t="101550" x="5078413" y="4075113"/>
          <p14:tracePt t="101559" x="5118100" y="4075113"/>
          <p14:tracePt t="101566" x="5173663" y="4075113"/>
          <p14:tracePt t="101574" x="5268913" y="4075113"/>
          <p14:tracePt t="101582" x="5284788" y="4075113"/>
          <p14:tracePt t="101590" x="5357813" y="4067175"/>
          <p14:tracePt t="101598" x="5389563" y="4067175"/>
          <p14:tracePt t="101606" x="5437188" y="4067175"/>
          <p14:tracePt t="101615" x="5492750" y="4059238"/>
          <p14:tracePt t="101623" x="5556250" y="4059238"/>
          <p14:tracePt t="101631" x="5572125" y="4051300"/>
          <p14:tracePt t="101638" x="5595938" y="4043363"/>
          <p14:tracePt t="101647" x="5627688" y="4043363"/>
          <p14:tracePt t="101654" x="5676900" y="4035425"/>
          <p14:tracePt t="101663" x="5700713" y="4035425"/>
          <p14:tracePt t="101670" x="5716588" y="4035425"/>
          <p14:tracePt t="101678" x="5732463" y="4035425"/>
          <p14:tracePt t="101686" x="5780088" y="4027488"/>
          <p14:tracePt t="101694" x="5788025" y="4027488"/>
          <p14:tracePt t="101702" x="5803900" y="4027488"/>
          <p14:tracePt t="101710" x="5827713" y="4027488"/>
          <p14:tracePt t="101718" x="5835650" y="4019550"/>
          <p14:tracePt t="101726" x="5843588" y="4019550"/>
          <p14:tracePt t="101734" x="5851525" y="4019550"/>
          <p14:tracePt t="101742" x="5867400" y="4019550"/>
          <p14:tracePt t="101758" x="5875338" y="4019550"/>
          <p14:tracePt t="101766" x="5883275" y="4011613"/>
          <p14:tracePt t="101774" x="5899150" y="4003675"/>
          <p14:tracePt t="101782" x="5907088" y="4003675"/>
          <p14:tracePt t="101790" x="5915025" y="3995738"/>
          <p14:tracePt t="101798" x="5922963" y="3995738"/>
          <p14:tracePt t="101806" x="5930900" y="3995738"/>
          <p14:tracePt t="101814" x="5938838" y="3995738"/>
          <p14:tracePt t="102031" x="5930900" y="3995738"/>
          <p14:tracePt t="102038" x="5915025" y="4003675"/>
          <p14:tracePt t="102046" x="5867400" y="4011613"/>
          <p14:tracePt t="102054" x="5859463" y="4019550"/>
          <p14:tracePt t="102063" x="5835650" y="4019550"/>
          <p14:tracePt t="102070" x="5843588" y="4019550"/>
          <p14:tracePt t="102080" x="5835650" y="4019550"/>
          <p14:tracePt t="102086" x="5827713" y="4019550"/>
          <p14:tracePt t="102094" x="5819775" y="4027488"/>
          <p14:tracePt t="102110" x="5811838" y="4027488"/>
          <p14:tracePt t="102118" x="5803900" y="4035425"/>
          <p14:tracePt t="102126" x="5795963" y="4035425"/>
          <p14:tracePt t="102134" x="5788025" y="4043363"/>
          <p14:tracePt t="102142" x="5764213" y="4051300"/>
          <p14:tracePt t="102150" x="5748338" y="4051300"/>
          <p14:tracePt t="102158" x="5732463" y="4051300"/>
          <p14:tracePt t="102166" x="5676900" y="4059238"/>
          <p14:tracePt t="102174" x="5659438" y="4051300"/>
          <p14:tracePt t="102182" x="5595938" y="4059238"/>
          <p14:tracePt t="102190" x="5476875" y="4067175"/>
          <p14:tracePt t="102198" x="5381625" y="4067175"/>
          <p14:tracePt t="102206" x="5253038" y="4067175"/>
          <p14:tracePt t="102214" x="5102225" y="4067175"/>
          <p14:tracePt t="102222" x="4983163" y="4067175"/>
          <p14:tracePt t="102231" x="4822825" y="4067175"/>
          <p14:tracePt t="102239" x="4672013" y="4067175"/>
          <p14:tracePt t="102248" x="4519613" y="4067175"/>
          <p14:tracePt t="102254" x="4297363" y="4067175"/>
          <p14:tracePt t="102264" x="4105275" y="4067175"/>
          <p14:tracePt t="102270" x="3906838" y="4067175"/>
          <p14:tracePt t="102280" x="3643313" y="4083050"/>
          <p14:tracePt t="102286" x="3316288" y="4083050"/>
          <p14:tracePt t="102294" x="3036888" y="4083050"/>
          <p14:tracePt t="102302" x="2774950" y="4090988"/>
          <p14:tracePt t="102310" x="2574925" y="4106863"/>
          <p14:tracePt t="102318" x="2424113" y="4106863"/>
          <p14:tracePt t="102326" x="2200275" y="4106863"/>
          <p14:tracePt t="102335" x="2049463" y="4106863"/>
          <p14:tracePt t="102342" x="1936750" y="4106863"/>
          <p14:tracePt t="102350" x="1809750" y="4106863"/>
          <p14:tracePt t="102358" x="1651000" y="4106863"/>
          <p14:tracePt t="102366" x="1554163" y="4106863"/>
          <p14:tracePt t="102374" x="1427163" y="4106863"/>
          <p14:tracePt t="102382" x="1347788" y="4106863"/>
          <p14:tracePt t="102390" x="1274763" y="4114800"/>
          <p14:tracePt t="102398" x="1235075" y="4114800"/>
          <p14:tracePt t="102406" x="1179513" y="4114800"/>
          <p14:tracePt t="102414" x="1116013" y="4122738"/>
          <p14:tracePt t="102422" x="1100138" y="4130675"/>
          <p14:tracePt t="102429" x="1028700" y="4138613"/>
          <p14:tracePt t="102439" x="965200" y="4138613"/>
          <p14:tracePt t="102447" x="917575" y="4138613"/>
          <p14:tracePt t="102454" x="796925" y="4138613"/>
          <p14:tracePt t="102463" x="765175" y="4138613"/>
          <p14:tracePt t="102470" x="725488" y="4138613"/>
          <p14:tracePt t="102481" x="701675" y="4146550"/>
          <p14:tracePt t="102486" x="685800" y="4146550"/>
          <p14:tracePt t="102494" x="669925" y="4146550"/>
          <p14:tracePt t="102502" x="661988" y="4146550"/>
          <p14:tracePt t="102510" x="646113" y="4154488"/>
          <p14:tracePt t="102518" x="638175" y="4154488"/>
          <p14:tracePt t="102527" x="630238" y="4154488"/>
          <p14:tracePt t="102534" x="622300" y="4154488"/>
          <p14:tracePt t="102544" x="614363" y="4154488"/>
          <p14:tracePt t="102550" x="606425" y="4154488"/>
          <p14:tracePt t="102559" x="598488" y="4154488"/>
          <p14:tracePt t="103166" x="606425" y="4154488"/>
          <p14:tracePt t="103278" x="614363" y="4154488"/>
          <p14:tracePt t="103358" x="614363" y="4146550"/>
          <p14:tracePt t="103566" x="622300" y="4146550"/>
          <p14:tracePt t="103606" x="630238" y="4146550"/>
          <p14:tracePt t="104147" x="638175" y="4154488"/>
          <p14:tracePt t="104151" x="646113" y="4162425"/>
          <p14:tracePt t="104158" x="654050" y="4162425"/>
          <p14:tracePt t="104167" x="669925" y="4186238"/>
          <p14:tracePt t="104174" x="717550" y="4210050"/>
          <p14:tracePt t="104182" x="725488" y="4225925"/>
          <p14:tracePt t="104190" x="757238" y="4233863"/>
          <p14:tracePt t="104198" x="804863" y="4249738"/>
          <p14:tracePt t="104206" x="860425" y="4257675"/>
          <p14:tracePt t="104214" x="876300" y="4265613"/>
          <p14:tracePt t="104222" x="892175" y="4273550"/>
          <p14:tracePt t="104230" x="900113" y="4281488"/>
          <p14:tracePt t="104238" x="908050" y="4281488"/>
          <p14:tracePt t="104246" x="917575" y="4281488"/>
          <p14:tracePt t="104256" x="925513" y="4281488"/>
          <p14:tracePt t="104265" x="933450" y="4291013"/>
          <p14:tracePt t="104279" x="941388" y="4291013"/>
          <p14:tracePt t="104298" x="949325" y="4281488"/>
          <p14:tracePt t="104302" x="957263" y="4281488"/>
          <p14:tracePt t="104591" x="957263" y="4273550"/>
          <p14:tracePt t="104614" x="957263" y="4257675"/>
          <p14:tracePt t="104719" x="965200" y="4257675"/>
          <p14:tracePt t="104759" x="941388" y="4257675"/>
          <p14:tracePt t="104766" x="933450" y="4257675"/>
          <p14:tracePt t="104774" x="925513" y="4257675"/>
          <p14:tracePt t="104855" x="925513" y="4265613"/>
          <p14:tracePt t="104878" x="925513" y="4273550"/>
          <p14:tracePt t="104886" x="908050" y="4273550"/>
          <p14:tracePt t="104895" x="908050" y="4281488"/>
          <p14:tracePt t="104902" x="908050" y="4291013"/>
          <p14:tracePt t="104960" x="917575" y="4291013"/>
          <p14:tracePt t="104983" x="925513" y="4291013"/>
          <p14:tracePt t="105038" x="925513" y="4281488"/>
          <p14:tracePt t="105054" x="933450" y="4281488"/>
          <p14:tracePt t="105062" x="933450" y="4273550"/>
          <p14:tracePt t="105070" x="933450" y="4265613"/>
          <p14:tracePt t="105078" x="933450" y="4257675"/>
          <p14:tracePt t="105086" x="933450" y="4249738"/>
          <p14:tracePt t="105095" x="933450" y="4225925"/>
          <p14:tracePt t="105103" x="933450" y="4178300"/>
          <p14:tracePt t="105112" x="933450" y="4114800"/>
          <p14:tracePt t="105118" x="933450" y="4043363"/>
          <p14:tracePt t="105128" x="925513" y="3956050"/>
          <p14:tracePt t="105134" x="925513" y="3859213"/>
          <p14:tracePt t="105142" x="908050" y="3811588"/>
          <p14:tracePt t="105150" x="900113" y="3700463"/>
          <p14:tracePt t="105158" x="892175" y="3579813"/>
          <p14:tracePt t="105166" x="884238" y="3508375"/>
          <p14:tracePt t="105174" x="876300" y="3421063"/>
          <p14:tracePt t="105182" x="876300" y="3389313"/>
          <p14:tracePt t="105190" x="868363" y="3373438"/>
          <p14:tracePt t="105198" x="868363" y="3349625"/>
          <p14:tracePt t="105206" x="868363" y="3317875"/>
          <p14:tracePt t="105214" x="868363" y="3302000"/>
          <p14:tracePt t="105222" x="868363" y="3278188"/>
          <p14:tracePt t="105231" x="868363" y="3270250"/>
          <p14:tracePt t="105241" x="868363" y="3262313"/>
          <p14:tracePt t="105251" x="868363" y="3236913"/>
          <p14:tracePt t="105254" x="868363" y="3221038"/>
          <p14:tracePt t="105262" x="868363" y="3205163"/>
          <p14:tracePt t="105270" x="868363" y="3181350"/>
          <p14:tracePt t="105278" x="868363" y="3149600"/>
          <p14:tracePt t="105286" x="868363" y="3133725"/>
          <p14:tracePt t="105295" x="868363" y="3086100"/>
          <p14:tracePt t="105302" x="860425" y="3070225"/>
          <p14:tracePt t="105311" x="852488" y="2998788"/>
          <p14:tracePt t="105318" x="836613" y="2943225"/>
          <p14:tracePt t="105327" x="828675" y="2878138"/>
          <p14:tracePt t="105334" x="820738" y="2830513"/>
          <p14:tracePt t="105342" x="820738" y="2782888"/>
          <p14:tracePt t="105350" x="796925" y="2711450"/>
          <p14:tracePt t="105358" x="796925" y="2695575"/>
          <p14:tracePt t="105366" x="796925" y="2687638"/>
          <p14:tracePt t="105374" x="796925" y="2679700"/>
          <p14:tracePt t="105382" x="796925" y="2663825"/>
          <p14:tracePt t="105390" x="796925" y="2647950"/>
          <p14:tracePt t="105398" x="796925" y="2640013"/>
          <p14:tracePt t="105406" x="796925" y="2624138"/>
          <p14:tracePt t="105414" x="796925" y="2600325"/>
          <p14:tracePt t="105422" x="796925" y="2584450"/>
          <p14:tracePt t="105430" x="796925" y="2576513"/>
          <p14:tracePt t="105438" x="796925" y="2551113"/>
          <p14:tracePt t="105449" x="796925" y="2535238"/>
          <p14:tracePt t="105454" x="796925" y="2527300"/>
          <p14:tracePt t="105462" x="796925" y="2511425"/>
          <p14:tracePt t="105470" x="796925" y="2495550"/>
          <p14:tracePt t="105479" x="796925" y="2487613"/>
          <p14:tracePt t="105486" x="796925" y="2479675"/>
          <p14:tracePt t="105496" x="796925" y="2463800"/>
          <p14:tracePt t="105502" x="796925" y="2455863"/>
          <p14:tracePt t="105506" x="796925" y="2447925"/>
          <p14:tracePt t="105518" x="796925" y="2432050"/>
          <p14:tracePt t="105527" x="796925" y="2416175"/>
          <p14:tracePt t="105534" x="796925" y="2368550"/>
          <p14:tracePt t="105542" x="796925" y="2360613"/>
          <p14:tracePt t="105550" x="796925" y="2344738"/>
          <p14:tracePt t="105558" x="796925" y="2320925"/>
          <p14:tracePt t="105566" x="796925" y="2305050"/>
          <p14:tracePt t="105575" x="796925" y="2289175"/>
          <p14:tracePt t="105582" x="796925" y="2281238"/>
          <p14:tracePt t="105590" x="796925" y="2273300"/>
          <p14:tracePt t="105606" x="796925" y="2265363"/>
          <p14:tracePt t="105622" x="796925" y="2257425"/>
          <p14:tracePt t="105630" x="796925" y="2249488"/>
          <p14:tracePt t="105638" x="796925" y="2241550"/>
          <p14:tracePt t="105646" x="796925" y="2233613"/>
          <p14:tracePt t="105662" x="796925" y="2216150"/>
          <p14:tracePt t="105670" x="796925" y="2208213"/>
          <p14:tracePt t="105686" x="796925" y="2192338"/>
          <p14:tracePt t="105710" x="796925" y="2184400"/>
          <p14:tracePt t="105727" x="796925" y="2176463"/>
          <p14:tracePt t="105734" x="796925" y="2168525"/>
          <p14:tracePt t="105750" x="796925" y="2160588"/>
          <p14:tracePt t="105767" x="796925" y="2152650"/>
          <p14:tracePt t="105918" x="796925" y="2168525"/>
          <p14:tracePt t="105926" x="796925" y="2176463"/>
          <p14:tracePt t="105934" x="796925" y="2184400"/>
          <p14:tracePt t="105942" x="796925" y="2192338"/>
          <p14:tracePt t="105950" x="796925" y="2208213"/>
          <p14:tracePt t="105999" x="804863" y="2208213"/>
          <p14:tracePt t="106014" x="812800" y="2208213"/>
          <p14:tracePt t="106022" x="820738" y="2208213"/>
          <p14:tracePt t="106030" x="836613" y="2208213"/>
          <p14:tracePt t="106038" x="852488" y="2208213"/>
          <p14:tracePt t="106046" x="876300" y="2208213"/>
          <p14:tracePt t="106054" x="900113" y="2216150"/>
          <p14:tracePt t="106062" x="965200" y="2216150"/>
          <p14:tracePt t="106070" x="1020763" y="2216150"/>
          <p14:tracePt t="106078" x="1084263" y="2216150"/>
          <p14:tracePt t="106086" x="1100138" y="2216150"/>
          <p14:tracePt t="106094" x="1171575" y="2216150"/>
          <p14:tracePt t="106102" x="1235075" y="2216150"/>
          <p14:tracePt t="106114" x="1284288" y="2216150"/>
          <p14:tracePt t="106118" x="1371600" y="2216150"/>
          <p14:tracePt t="106127" x="1435100" y="2216150"/>
          <p14:tracePt t="106134" x="1474788" y="2216150"/>
          <p14:tracePt t="106144" x="1562100" y="2216150"/>
          <p14:tracePt t="106150" x="1593850" y="2216150"/>
          <p14:tracePt t="106158" x="1666875" y="2216150"/>
          <p14:tracePt t="106166" x="1698625" y="2208213"/>
          <p14:tracePt t="106174" x="1714500" y="2208213"/>
          <p14:tracePt t="106182" x="1754188" y="2208213"/>
          <p14:tracePt t="106190" x="1762125" y="2208213"/>
          <p14:tracePt t="106198" x="1778000" y="2208213"/>
          <p14:tracePt t="106206" x="1793875" y="2208213"/>
          <p14:tracePt t="106215" x="1809750" y="2200275"/>
          <p14:tracePt t="106228" x="1825625" y="2200275"/>
          <p14:tracePt t="106234" x="1865313" y="2200275"/>
          <p14:tracePt t="106238" x="1920875" y="2200275"/>
          <p14:tracePt t="106246" x="1936750" y="2192338"/>
          <p14:tracePt t="106254" x="1976438" y="2192338"/>
          <p14:tracePt t="106266" x="2033588" y="2192338"/>
          <p14:tracePt t="106270" x="2049463" y="2192338"/>
          <p14:tracePt t="106278" x="2089150" y="2192338"/>
          <p14:tracePt t="106286" x="2144713" y="2192338"/>
          <p14:tracePt t="106294" x="2160588" y="2192338"/>
          <p14:tracePt t="106302" x="2200275" y="2184400"/>
          <p14:tracePt t="106310" x="2224088" y="2184400"/>
          <p14:tracePt t="106318" x="2255838" y="2184400"/>
          <p14:tracePt t="106326" x="2263775" y="2184400"/>
          <p14:tracePt t="106334" x="2311400" y="2184400"/>
          <p14:tracePt t="106344" x="2384425" y="2184400"/>
          <p14:tracePt t="106350" x="2424113" y="2184400"/>
          <p14:tracePt t="106360" x="2511425" y="2176463"/>
          <p14:tracePt t="106366" x="2527300" y="2168525"/>
          <p14:tracePt t="106374" x="2566988" y="2168525"/>
          <p14:tracePt t="106382" x="2622550" y="2168525"/>
          <p14:tracePt t="106390" x="2638425" y="2168525"/>
          <p14:tracePt t="106398" x="2646363" y="2168525"/>
          <p14:tracePt t="106406" x="2670175" y="2168525"/>
          <p14:tracePt t="106414" x="2686050" y="2168525"/>
          <p14:tracePt t="106422" x="2751138" y="2160588"/>
          <p14:tracePt t="106430" x="2759075" y="2160588"/>
          <p14:tracePt t="106438" x="2774950" y="2152650"/>
          <p14:tracePt t="106446" x="2798763" y="2144713"/>
          <p14:tracePt t="106456" x="2846388" y="2136775"/>
          <p14:tracePt t="106463" x="2854325" y="2136775"/>
          <p14:tracePt t="106470" x="2917825" y="2136775"/>
          <p14:tracePt t="106478" x="2941638" y="2136775"/>
          <p14:tracePt t="106486" x="2965450" y="2128838"/>
          <p14:tracePt t="106494" x="2981325" y="2128838"/>
          <p14:tracePt t="106502" x="3028950" y="2128838"/>
          <p14:tracePt t="106510" x="3044825" y="2128838"/>
          <p14:tracePt t="106518" x="3052763" y="2128838"/>
          <p14:tracePt t="106527" x="3076575" y="2128838"/>
          <p14:tracePt t="106534" x="3092450" y="2128838"/>
          <p14:tracePt t="106550" x="3100388" y="2128838"/>
          <p14:tracePt t="106574" x="3109913" y="2128838"/>
          <p14:tracePt t="106598" x="3117850" y="2128838"/>
          <p14:tracePt t="106606" x="3125788" y="2128838"/>
          <p14:tracePt t="106622" x="3133725" y="2128838"/>
          <p14:tracePt t="106630" x="3141663" y="2128838"/>
          <p14:tracePt t="106638" x="3149600" y="2120900"/>
          <p14:tracePt t="106646" x="3157538" y="2120900"/>
          <p14:tracePt t="106655" x="3165475" y="2120900"/>
          <p14:tracePt t="106662" x="3173413" y="2120900"/>
          <p14:tracePt t="106670" x="3181350" y="2120900"/>
          <p14:tracePt t="106678" x="3189288" y="2120900"/>
          <p14:tracePt t="106686" x="3205163" y="2120900"/>
          <p14:tracePt t="106695" x="3213100" y="2112963"/>
          <p14:tracePt t="106702" x="3221038" y="2112963"/>
          <p14:tracePt t="106711" x="3236913" y="2112963"/>
          <p14:tracePt t="106719" x="3260725" y="2112963"/>
          <p14:tracePt t="106726" x="3332163" y="2112963"/>
          <p14:tracePt t="106734" x="3348038" y="2112963"/>
          <p14:tracePt t="106744" x="3355975" y="2112963"/>
          <p14:tracePt t="107134" x="3355975" y="2120900"/>
          <p14:tracePt t="107159" x="3355975" y="2128838"/>
          <p14:tracePt t="107167" x="3355975" y="2136775"/>
          <p14:tracePt t="107215" x="3348038" y="2136775"/>
          <p14:tracePt t="107806" x="3340100" y="2144713"/>
          <p14:tracePt t="107846" x="3332163" y="2152650"/>
          <p14:tracePt t="107872" x="3332163" y="2160588"/>
          <p14:tracePt t="107887" x="3316288" y="2168525"/>
          <p14:tracePt t="107910" x="3308350" y="2168525"/>
          <p14:tracePt t="107930" x="3300413" y="2168525"/>
          <p14:tracePt t="107934" x="3300413" y="2176463"/>
          <p14:tracePt t="107966" x="3292475" y="2176463"/>
          <p14:tracePt t="107975" x="3292475" y="2184400"/>
          <p14:tracePt t="107982" x="3284538" y="2184400"/>
          <p14:tracePt t="107990" x="3284538" y="2192338"/>
          <p14:tracePt t="108006" x="3276600" y="2200275"/>
          <p14:tracePt t="108127" x="3268663" y="2200275"/>
          <p14:tracePt t="108142" x="3260725" y="2200275"/>
          <p14:tracePt t="108166" x="3252788" y="2200275"/>
          <p14:tracePt t="108191" x="3244850" y="2200275"/>
          <p14:tracePt t="108206" x="3244850" y="2208213"/>
          <p14:tracePt t="108254" x="3236913" y="2208213"/>
          <p14:tracePt t="108262" x="3228975" y="2224088"/>
          <p14:tracePt t="108270" x="3228975" y="2233613"/>
          <p14:tracePt t="108278" x="3213100" y="2233613"/>
          <p14:tracePt t="108286" x="3205163" y="2241550"/>
          <p14:tracePt t="108294" x="3197225" y="2249488"/>
          <p14:tracePt t="108302" x="3189288" y="2249488"/>
          <p14:tracePt t="108310" x="3173413" y="2249488"/>
          <p14:tracePt t="108318" x="3165475" y="2249488"/>
          <p14:tracePt t="108326" x="3117850" y="2241550"/>
          <p14:tracePt t="108334" x="3092450" y="2241550"/>
          <p14:tracePt t="108343" x="3028950" y="2233613"/>
          <p14:tracePt t="108350" x="3021013" y="2233613"/>
          <p14:tracePt t="108526" x="2965450" y="2233613"/>
          <p14:tracePt t="108538" x="2909888" y="2233613"/>
          <p14:tracePt t="108545" x="2846388" y="2233613"/>
          <p14:tracePt t="108550" x="2733675" y="2257425"/>
          <p14:tracePt t="108561" x="2709863" y="2281238"/>
          <p14:tracePt t="108566" x="2693988" y="2289175"/>
          <p14:tracePt t="108575" x="2693988" y="2297113"/>
          <p14:tracePt t="108593" x="2693988" y="2312988"/>
          <p14:tracePt t="108598" x="2693988" y="2320925"/>
          <p14:tracePt t="108614" x="2693988" y="2328863"/>
          <p14:tracePt t="108622" x="2693988" y="2336800"/>
          <p14:tracePt t="108638" x="2701925" y="2336800"/>
          <p14:tracePt t="108662" x="2709863" y="2336800"/>
          <p14:tracePt t="108718" x="2717800" y="2336800"/>
          <p14:tracePt t="108751" x="2725738" y="2336800"/>
          <p14:tracePt t="108757" x="2733675" y="2336800"/>
          <p14:tracePt t="108766" x="2733675" y="2328863"/>
          <p14:tracePt t="108774" x="2741613" y="2328863"/>
          <p14:tracePt t="108782" x="2751138" y="2320925"/>
          <p14:tracePt t="108791" x="2751138" y="2312988"/>
          <p14:tracePt t="108798" x="2751138" y="2305050"/>
          <p14:tracePt t="108822" x="2751138" y="2297113"/>
          <p14:tracePt t="108842" x="2751138" y="2289175"/>
          <p14:tracePt t="108854" x="2751138" y="2281238"/>
          <p14:tracePt t="108862" x="2751138" y="2273300"/>
          <p14:tracePt t="108886" x="2751138" y="2265363"/>
          <p14:tracePt t="108910" x="2751138" y="2257425"/>
          <p14:tracePt t="108918" x="2751138" y="2249488"/>
          <p14:tracePt t="108926" x="2751138" y="2241550"/>
          <p14:tracePt t="108934" x="2741613" y="2241550"/>
          <p14:tracePt t="109254" x="2733675" y="2241550"/>
          <p14:tracePt t="109262" x="2725738" y="2241550"/>
          <p14:tracePt t="109302" x="2725738" y="2249488"/>
          <p14:tracePt t="109310" x="2717800" y="2249488"/>
          <p14:tracePt t="109798" x="2725738" y="2249488"/>
          <p14:tracePt t="109862" x="2733675" y="2249488"/>
          <p14:tracePt t="109872" x="2733675" y="2241550"/>
          <p14:tracePt t="109894" x="2733675" y="2233613"/>
          <p14:tracePt t="109910" x="2733675" y="2224088"/>
          <p14:tracePt t="109919" x="2741613" y="2224088"/>
          <p14:tracePt t="109926" x="2741613" y="2216150"/>
          <p14:tracePt t="110015" x="2741613" y="2224088"/>
          <p14:tracePt t="110023" x="2733675" y="2233613"/>
          <p14:tracePt t="110031" x="2725738" y="2249488"/>
          <p14:tracePt t="110038" x="2701925" y="2297113"/>
          <p14:tracePt t="110046" x="2678113" y="2336800"/>
          <p14:tracePt t="110054" x="2622550" y="2384425"/>
          <p14:tracePt t="110062" x="2590800" y="2471738"/>
          <p14:tracePt t="110070" x="2574925" y="2495550"/>
          <p14:tracePt t="110078" x="2511425" y="2576513"/>
          <p14:tracePt t="110086" x="2487613" y="2695575"/>
          <p14:tracePt t="110094" x="2416175" y="2838450"/>
          <p14:tracePt t="110102" x="2374900" y="2990850"/>
          <p14:tracePt t="110110" x="2335213" y="3197225"/>
          <p14:tracePt t="110118" x="2255838" y="3460750"/>
          <p14:tracePt t="110126" x="2192338" y="3819525"/>
          <p14:tracePt t="110134" x="2168525" y="4281488"/>
          <p14:tracePt t="110142" x="2073275" y="4665663"/>
          <p14:tracePt t="110150" x="2057400" y="5143500"/>
          <p14:tracePt t="110158" x="2025650" y="5597525"/>
          <p14:tracePt t="110166" x="2008188" y="5884863"/>
          <p14:tracePt t="110174" x="2000250" y="6108700"/>
          <p14:tracePt t="110182" x="2000250" y="6259513"/>
          <p14:tracePt t="110190" x="2000250" y="6275388"/>
          <p14:tracePt t="110199" x="2000250" y="6291263"/>
          <p14:tracePt t="110215" x="2008188" y="6291263"/>
          <p14:tracePt t="110224" x="2008188" y="6299200"/>
          <p14:tracePt t="110238" x="2017713" y="6299200"/>
          <p14:tracePt t="110270" x="2025650" y="6291263"/>
          <p14:tracePt t="110278" x="2033588" y="6283325"/>
          <p14:tracePt t="110286" x="2041525" y="6275388"/>
          <p14:tracePt t="110294" x="2065338" y="6251575"/>
          <p14:tracePt t="110302" x="2073275" y="6203950"/>
          <p14:tracePt t="110310" x="2089150" y="6132513"/>
          <p14:tracePt t="110318" x="2105025" y="6084888"/>
          <p14:tracePt t="110326" x="2136775" y="6005513"/>
          <p14:tracePt t="110334" x="2136775" y="5980113"/>
          <p14:tracePt t="110342" x="2136775" y="5940425"/>
          <p14:tracePt t="110350" x="2136775" y="5892800"/>
          <p14:tracePt t="110359" x="2136775" y="5829300"/>
          <p14:tracePt t="110366" x="2136775" y="5781675"/>
          <p14:tracePt t="110374" x="2128838" y="5694363"/>
          <p14:tracePt t="110382" x="2120900" y="5662613"/>
          <p14:tracePt t="110391" x="2112963" y="5581650"/>
          <p14:tracePt t="110398" x="2081213" y="5502275"/>
          <p14:tracePt t="110407" x="2065338" y="5462588"/>
          <p14:tracePt t="110414" x="2041525" y="5351463"/>
          <p14:tracePt t="110423" x="2025650" y="5294313"/>
          <p14:tracePt t="110430" x="2017713" y="5230813"/>
          <p14:tracePt t="110440" x="1992313" y="5214938"/>
          <p14:tracePt t="110446" x="1992313" y="5191125"/>
          <p14:tracePt t="110454" x="1984375" y="5167313"/>
          <p14:tracePt t="110463" x="1976438" y="5127625"/>
          <p14:tracePt t="110470" x="1960563" y="5072063"/>
          <p14:tracePt t="110479" x="1952625" y="5040313"/>
          <p14:tracePt t="110486" x="1936750" y="4992688"/>
          <p14:tracePt t="110494" x="1936750" y="4967288"/>
          <p14:tracePt t="110502" x="1920875" y="4903788"/>
          <p14:tracePt t="110511" x="1920875" y="4887913"/>
          <p14:tracePt t="110518" x="1912938" y="4808538"/>
          <p14:tracePt t="110526" x="1905000" y="4776788"/>
          <p14:tracePt t="110534" x="1889125" y="4697413"/>
          <p14:tracePt t="110544" x="1881188" y="4616450"/>
          <p14:tracePt t="110553" x="1865313" y="4545013"/>
          <p14:tracePt t="110562" x="1849438" y="4529138"/>
          <p14:tracePt t="110566" x="1849438" y="4481513"/>
          <p14:tracePt t="110575" x="1841500" y="4473575"/>
          <p14:tracePt t="110582" x="1841500" y="4457700"/>
          <p14:tracePt t="110598" x="1841500" y="4441825"/>
          <p14:tracePt t="110608" x="1841500" y="4433888"/>
          <p14:tracePt t="110623" x="1841500" y="4418013"/>
          <p14:tracePt t="110630" x="1841500" y="4410075"/>
          <p14:tracePt t="110646" x="1841500" y="4402138"/>
          <p14:tracePt t="110743" x="1833563" y="4410075"/>
          <p14:tracePt t="110758" x="1817688" y="4425950"/>
          <p14:tracePt t="110769" x="1817688" y="4441825"/>
          <p14:tracePt t="110779" x="1801813" y="4465638"/>
          <p14:tracePt t="110782" x="1785938" y="4481513"/>
          <p14:tracePt t="110790" x="1770063" y="4529138"/>
          <p14:tracePt t="110798" x="1754188" y="4584700"/>
          <p14:tracePt t="110811" x="1738313" y="4624388"/>
          <p14:tracePt t="110815" x="1730375" y="4697413"/>
          <p14:tracePt t="110824" x="1730375" y="4752975"/>
          <p14:tracePt t="110830" x="1722438" y="4816475"/>
          <p14:tracePt t="110839" x="1722438" y="4887913"/>
          <p14:tracePt t="110846" x="1722438" y="4976813"/>
          <p14:tracePt t="110853" x="1722438" y="5008563"/>
          <p14:tracePt t="110862" x="1738313" y="5087938"/>
          <p14:tracePt t="110881" x="1762125" y="5175250"/>
          <p14:tracePt t="110886" x="1770063" y="5191125"/>
          <p14:tracePt t="110907" x="1778000" y="5199063"/>
          <p14:tracePt t="110918" x="1785938" y="5199063"/>
          <p14:tracePt t="110934" x="1793875" y="5199063"/>
          <p14:tracePt t="110949" x="1793875" y="5191125"/>
          <p14:tracePt t="110964" x="1801813" y="5143500"/>
          <p14:tracePt t="110968" x="1809750" y="5111750"/>
          <p14:tracePt t="110974" x="1809750" y="5095875"/>
          <p14:tracePt t="110982" x="1809750" y="4992688"/>
          <p14:tracePt t="110991" x="1809750" y="4927600"/>
          <p14:tracePt t="110998" x="1809750" y="4848225"/>
          <p14:tracePt t="111007" x="1801813" y="4768850"/>
          <p14:tracePt t="111014" x="1785938" y="4729163"/>
          <p14:tracePt t="111024" x="1754188" y="4649788"/>
          <p14:tracePt t="111030" x="1730375" y="4529138"/>
          <p14:tracePt t="111040" x="1722438" y="4497388"/>
          <p14:tracePt t="111046" x="1690688" y="4386263"/>
          <p14:tracePt t="111054" x="1666875" y="4330700"/>
          <p14:tracePt t="111062" x="1609725" y="4225925"/>
          <p14:tracePt t="111070" x="1570038" y="4114800"/>
          <p14:tracePt t="111078" x="1514475" y="3938588"/>
          <p14:tracePt t="111086" x="1403350" y="3787775"/>
          <p14:tracePt t="111094" x="1371600" y="3676650"/>
          <p14:tracePt t="111102" x="1292225" y="3579813"/>
          <p14:tracePt t="111114" x="1274763" y="3516313"/>
          <p14:tracePt t="111118" x="1258888" y="3405188"/>
          <p14:tracePt t="111126" x="1243013" y="3349625"/>
          <p14:tracePt t="111134" x="1219200" y="3286125"/>
          <p14:tracePt t="111142" x="1203325" y="3205163"/>
          <p14:tracePt t="111150" x="1195388" y="3149600"/>
          <p14:tracePt t="111158" x="1187450" y="3133725"/>
          <p14:tracePt t="111166" x="1179513" y="3125788"/>
          <p14:tracePt t="111174" x="1163638" y="3070225"/>
          <p14:tracePt t="111182" x="1155700" y="3054350"/>
          <p14:tracePt t="111190" x="1147763" y="3038475"/>
          <p14:tracePt t="111199" x="1131888" y="2959100"/>
          <p14:tracePt t="111206" x="1123950" y="2943225"/>
          <p14:tracePt t="111214" x="1116013" y="2927350"/>
          <p14:tracePt t="111223" x="1108075" y="2919413"/>
          <p14:tracePt t="111230" x="1084263" y="2894013"/>
          <p14:tracePt t="111240" x="1084263" y="2878138"/>
          <p14:tracePt t="111247" x="1068388" y="2870200"/>
          <p14:tracePt t="111264" x="1060450" y="2862263"/>
          <p14:tracePt t="111270" x="1052513" y="2846388"/>
          <p14:tracePt t="111278" x="1036638" y="2846388"/>
          <p14:tracePt t="111286" x="1036638" y="2838450"/>
          <p14:tracePt t="111294" x="1020763" y="2830513"/>
          <p14:tracePt t="111302" x="1012825" y="2822575"/>
          <p14:tracePt t="111310" x="996950" y="2798763"/>
          <p14:tracePt t="111318" x="981075" y="2790825"/>
          <p14:tracePt t="111326" x="965200" y="2774950"/>
          <p14:tracePt t="111334" x="941388" y="2767013"/>
          <p14:tracePt t="111342" x="900113" y="2759075"/>
          <p14:tracePt t="111351" x="884238" y="2751138"/>
          <p14:tracePt t="111358" x="836613" y="2727325"/>
          <p14:tracePt t="111366" x="765175" y="2695575"/>
          <p14:tracePt t="111375" x="717550" y="2671763"/>
          <p14:tracePt t="111382" x="638175" y="2647950"/>
          <p14:tracePt t="111392" x="614363" y="2640013"/>
          <p14:tracePt t="111398" x="606425" y="2624138"/>
          <p14:tracePt t="111408" x="590550" y="2624138"/>
          <p14:tracePt t="111606" x="590550" y="2616200"/>
          <p14:tracePt t="111662" x="598488" y="2616200"/>
          <p14:tracePt t="111694" x="606425" y="2616200"/>
          <p14:tracePt t="111702" x="622300" y="2616200"/>
          <p14:tracePt t="111718" x="646113" y="2616200"/>
          <p14:tracePt t="111726" x="654050" y="2616200"/>
          <p14:tracePt t="111734" x="669925" y="2616200"/>
          <p14:tracePt t="111742" x="677863" y="2616200"/>
          <p14:tracePt t="111750" x="685800" y="2616200"/>
          <p14:tracePt t="111761" x="693738" y="2616200"/>
          <p14:tracePt t="111766" x="725488" y="2632075"/>
          <p14:tracePt t="111774" x="741363" y="2632075"/>
          <p14:tracePt t="111782" x="781050" y="2632075"/>
          <p14:tracePt t="111790" x="836613" y="2640013"/>
          <p14:tracePt t="111798" x="852488" y="2647950"/>
          <p14:tracePt t="111806" x="860425" y="2647950"/>
          <p14:tracePt t="111814" x="868363" y="2647950"/>
          <p14:tracePt t="111871" x="868363" y="2655888"/>
          <p14:tracePt t="111895" x="876300" y="2655888"/>
          <p14:tracePt t="111903" x="876300" y="2663825"/>
          <p14:tracePt t="111974" x="876300" y="2655888"/>
          <p14:tracePt t="111982" x="868363" y="2647950"/>
          <p14:tracePt t="111990" x="796925" y="2608263"/>
          <p14:tracePt t="111998" x="773113" y="2584450"/>
          <p14:tracePt t="112191" x="0" y="0"/>
        </p14:tracePtLst>
        <p14:tracePtLst>
          <p14:tracePt t="112328" x="965200" y="2566988"/>
          <p14:tracePt t="112334" x="1044575" y="2576513"/>
          <p14:tracePt t="112342" x="1131888" y="2576513"/>
          <p14:tracePt t="112350" x="1163638" y="2576513"/>
          <p14:tracePt t="112358" x="1266825" y="2576513"/>
          <p14:tracePt t="112366" x="1379538" y="2576513"/>
          <p14:tracePt t="112379" x="1474788" y="2584450"/>
          <p14:tracePt t="112384" x="1585913" y="2584450"/>
          <p14:tracePt t="112391" x="1633538" y="2584450"/>
          <p14:tracePt t="112398" x="1698625" y="2584450"/>
          <p14:tracePt t="112407" x="1722438" y="2584450"/>
          <p14:tracePt t="112414" x="1746250" y="2584450"/>
          <p14:tracePt t="112423" x="1754188" y="2584450"/>
          <p14:tracePt t="112431" x="1762125" y="2584450"/>
          <p14:tracePt t="112462" x="1770063" y="2584450"/>
          <p14:tracePt t="112496" x="1778000" y="2584450"/>
          <p14:tracePt t="112542" x="1785938" y="2584450"/>
          <p14:tracePt t="112560" x="1793875" y="2576513"/>
          <p14:tracePt t="112567" x="1817688" y="2576513"/>
          <p14:tracePt t="112574" x="1825625" y="2576513"/>
          <p14:tracePt t="112582" x="1833563" y="2566988"/>
          <p14:tracePt t="112590" x="1849438" y="2566988"/>
          <p14:tracePt t="112598" x="1905000" y="2559050"/>
          <p14:tracePt t="112607" x="1920875" y="2559050"/>
          <p14:tracePt t="112614" x="1968500" y="2551113"/>
          <p14:tracePt t="112622" x="2008188" y="2543175"/>
          <p14:tracePt t="112630" x="2081213" y="2535238"/>
          <p14:tracePt t="112640" x="2168525" y="2519363"/>
          <p14:tracePt t="112646" x="2232025" y="2503488"/>
          <p14:tracePt t="112657" x="2343150" y="2487613"/>
          <p14:tracePt t="112662" x="2455863" y="2479675"/>
          <p14:tracePt t="112671" x="2519363" y="2471738"/>
          <p14:tracePt t="112678" x="2598738" y="2455863"/>
          <p14:tracePt t="112686" x="2717800" y="2439988"/>
          <p14:tracePt t="112694" x="2782888" y="2432050"/>
          <p14:tracePt t="112702" x="2886075" y="2432050"/>
          <p14:tracePt t="112710" x="2973388" y="2432050"/>
          <p14:tracePt t="112718" x="3036888" y="2432050"/>
          <p14:tracePt t="112726" x="3109913" y="2432050"/>
          <p14:tracePt t="112734" x="3228975" y="2424113"/>
          <p14:tracePt t="112742" x="3292475" y="2424113"/>
          <p14:tracePt t="112750" x="3363913" y="2424113"/>
          <p14:tracePt t="112758" x="3508375" y="2416175"/>
          <p14:tracePt t="112768" x="3579813" y="2416175"/>
          <p14:tracePt t="112778" x="3738563" y="2416175"/>
          <p14:tracePt t="112782" x="3978275" y="2424113"/>
          <p14:tracePt t="112790" x="4137025" y="2432050"/>
          <p14:tracePt t="112802" x="4400550" y="2432050"/>
          <p14:tracePt t="112810" x="4679950" y="2432050"/>
          <p14:tracePt t="112815" x="4830763" y="2432050"/>
          <p14:tracePt t="112823" x="4967288" y="2432050"/>
          <p14:tracePt t="112830" x="5118100" y="2432050"/>
          <p14:tracePt t="112838" x="5213350" y="2432050"/>
          <p14:tracePt t="112846" x="5284788" y="2432050"/>
          <p14:tracePt t="112855" x="5373688" y="2432050"/>
          <p14:tracePt t="112862" x="5405438" y="2432050"/>
          <p14:tracePt t="112873" x="5421313" y="2432050"/>
          <p14:tracePt t="112878" x="5468938" y="2432050"/>
          <p14:tracePt t="112889" x="5484813" y="2424113"/>
          <p14:tracePt t="112894" x="5492750" y="2424113"/>
          <p14:tracePt t="112908" x="5500688" y="2416175"/>
          <p14:tracePt t="112910" x="5508625" y="2416175"/>
          <p14:tracePt t="112918" x="5516563" y="2416175"/>
          <p14:tracePt t="113054" x="5508625" y="2424113"/>
          <p14:tracePt t="113062" x="5492750" y="2432050"/>
          <p14:tracePt t="113070" x="5405438" y="2447925"/>
          <p14:tracePt t="113082" x="5221288" y="2455863"/>
          <p14:tracePt t="113088" x="5030788" y="2455863"/>
          <p14:tracePt t="113094" x="4767263" y="2447925"/>
          <p14:tracePt t="113102" x="4471988" y="2424113"/>
          <p14:tracePt t="113110" x="4408488" y="2424113"/>
          <p14:tracePt t="113318" x="4392613" y="2416175"/>
          <p14:tracePt t="113326" x="4241800" y="2416175"/>
          <p14:tracePt t="113334" x="4225925" y="2416175"/>
          <p14:tracePt t="113342" x="4176713" y="2400300"/>
          <p14:tracePt t="113350" x="4168775" y="2400300"/>
          <p14:tracePt t="113358" x="4160838" y="2392363"/>
          <p14:tracePt t="113406" x="4152900" y="2392363"/>
          <p14:tracePt t="113486" x="4168775" y="2392363"/>
          <p14:tracePt t="113494" x="4176713" y="2392363"/>
          <p14:tracePt t="113503" x="4192588" y="2384425"/>
          <p14:tracePt t="113510" x="4210050" y="2384425"/>
          <p14:tracePt t="113518" x="4289425" y="2384425"/>
          <p14:tracePt t="113527" x="4352925" y="2384425"/>
          <p14:tracePt t="113538" x="4456113" y="2376488"/>
          <p14:tracePt t="113543" x="4535488" y="2376488"/>
          <p14:tracePt t="113550" x="4632325" y="2376488"/>
          <p14:tracePt t="113558" x="4711700" y="2376488"/>
          <p14:tracePt t="113565" x="4822825" y="2376488"/>
          <p14:tracePt t="113574" x="4886325" y="2376488"/>
          <p14:tracePt t="113582" x="4999038" y="2376488"/>
          <p14:tracePt t="113591" x="5110163" y="2376488"/>
          <p14:tracePt t="113598" x="5173663" y="2376488"/>
          <p14:tracePt t="113606" x="5245100" y="2376488"/>
          <p14:tracePt t="113614" x="5300663" y="2376488"/>
          <p14:tracePt t="113623" x="5334000" y="2376488"/>
          <p14:tracePt t="113630" x="5349875" y="2376488"/>
          <p14:tracePt t="113638" x="5405438" y="2376488"/>
          <p14:tracePt t="113646" x="5413375" y="2368550"/>
          <p14:tracePt t="113656" x="5421313" y="2368550"/>
          <p14:tracePt t="113672" x="5429250" y="2360613"/>
          <p14:tracePt t="113726" x="5429250" y="2352675"/>
          <p14:tracePt t="113734" x="5437188" y="2352675"/>
          <p14:tracePt t="113782" x="5437188" y="2344738"/>
          <p14:tracePt t="113798" x="5429250" y="2344738"/>
          <p14:tracePt t="113806" x="5421313" y="2344738"/>
          <p14:tracePt t="113814" x="5373688" y="2336800"/>
          <p14:tracePt t="113822" x="5357813" y="2336800"/>
          <p14:tracePt t="113830" x="5349875" y="2336800"/>
          <p14:tracePt t="113838" x="5326063" y="2336800"/>
          <p14:tracePt t="113846" x="5318125" y="2336800"/>
          <p14:tracePt t="113854" x="5300663" y="2328863"/>
          <p14:tracePt t="113903" x="5292725" y="2328863"/>
          <p14:tracePt t="113918" x="5284788" y="2336800"/>
          <p14:tracePt t="113926" x="5276850" y="2344738"/>
          <p14:tracePt t="113934" x="5276850" y="2360613"/>
          <p14:tracePt t="113942" x="5253038" y="2368550"/>
          <p14:tracePt t="113950" x="5213350" y="2400300"/>
          <p14:tracePt t="113958" x="5133975" y="2408238"/>
          <p14:tracePt t="113967" x="5078413" y="2416175"/>
          <p14:tracePt t="114110" x="5078413" y="2408238"/>
          <p14:tracePt t="114119" x="5078413" y="2400300"/>
          <p14:tracePt t="114126" x="5078413" y="2392363"/>
          <p14:tracePt t="114150" x="5078413" y="2384425"/>
          <p14:tracePt t="114166" x="5086350" y="2376488"/>
          <p14:tracePt t="114174" x="5102225" y="2376488"/>
          <p14:tracePt t="114198" x="5110163" y="2376488"/>
          <p14:tracePt t="114215" x="5110163" y="2384425"/>
          <p14:tracePt t="114247" x="5133975" y="2384425"/>
          <p14:tracePt t="114254" x="5141913" y="2384425"/>
          <p14:tracePt t="114262" x="5157788" y="2384425"/>
          <p14:tracePt t="114270" x="5205413" y="2384425"/>
          <p14:tracePt t="114278" x="5237163" y="2384425"/>
          <p14:tracePt t="114288" x="5341938" y="2376488"/>
          <p14:tracePt t="114294" x="5429250" y="2376488"/>
          <p14:tracePt t="114303" x="5524500" y="2376488"/>
          <p14:tracePt t="114310" x="5595938" y="2384425"/>
          <p14:tracePt t="114318" x="5772150" y="2384425"/>
          <p14:tracePt t="114326" x="5922963" y="2384425"/>
          <p14:tracePt t="114334" x="6034088" y="2384425"/>
          <p14:tracePt t="114342" x="6210300" y="2376488"/>
          <p14:tracePt t="114350" x="6329363" y="2376488"/>
          <p14:tracePt t="114358" x="6434138" y="2376488"/>
          <p14:tracePt t="114366" x="6545263" y="2376488"/>
          <p14:tracePt t="114374" x="6616700" y="2368550"/>
          <p14:tracePt t="114382" x="6688138" y="2352675"/>
          <p14:tracePt t="114390" x="6777038" y="2297113"/>
          <p14:tracePt t="114398" x="6808788" y="2297113"/>
          <p14:tracePt t="114406" x="6832600" y="2289175"/>
          <p14:tracePt t="114414" x="6856413" y="2273300"/>
          <p14:tracePt t="114422" x="6864350" y="2265363"/>
          <p14:tracePt t="114430" x="6864350" y="2257425"/>
          <p14:tracePt t="114935" x="6856413" y="2265363"/>
          <p14:tracePt t="114942" x="6840538" y="2281238"/>
          <p14:tracePt t="114952" x="6816725" y="2297113"/>
          <p14:tracePt t="114958" x="6792913" y="2384425"/>
          <p14:tracePt t="114966" x="6784975" y="2400300"/>
          <p14:tracePt t="114974" x="6751638" y="2447925"/>
          <p14:tracePt t="114982" x="6711950" y="2535238"/>
          <p14:tracePt t="114990" x="6688138" y="2566988"/>
          <p14:tracePt t="114998" x="6624638" y="2647950"/>
          <p14:tracePt t="115006" x="6600825" y="2735263"/>
          <p14:tracePt t="115014" x="6577013" y="2774950"/>
          <p14:tracePt t="115022" x="6553200" y="2798763"/>
          <p14:tracePt t="115030" x="6537325" y="2854325"/>
          <p14:tracePt t="115038" x="6513513" y="2886075"/>
          <p14:tracePt t="115050" x="6497638" y="2909888"/>
          <p14:tracePt t="115054" x="6489700" y="2919413"/>
          <p14:tracePt t="115063" x="6481763" y="2927350"/>
          <p14:tracePt t="115070" x="6465888" y="2943225"/>
          <p14:tracePt t="115087" x="6465888" y="2951163"/>
          <p14:tracePt t="115094" x="6465888" y="2959100"/>
          <p14:tracePt t="115104" x="6465888" y="2967038"/>
          <p14:tracePt t="115110" x="6457950" y="2967038"/>
          <p14:tracePt t="115120" x="6450013" y="2967038"/>
          <p14:tracePt t="115126" x="6450013" y="2974975"/>
          <p14:tracePt t="115142" x="6442075" y="2974975"/>
          <p14:tracePt t="115155" x="6442075" y="2982913"/>
          <p14:tracePt t="115168" x="6426200" y="2998788"/>
          <p14:tracePt t="115174" x="6410325" y="3006725"/>
          <p14:tracePt t="115183" x="6402388" y="3022600"/>
          <p14:tracePt t="115190" x="6392863" y="3030538"/>
          <p14:tracePt t="115202" x="6384925" y="3046413"/>
          <p14:tracePt t="115206" x="6369050" y="3046413"/>
          <p14:tracePt t="115214" x="6353175" y="3054350"/>
          <p14:tracePt t="115222" x="6329363" y="3054350"/>
          <p14:tracePt t="115230" x="6321425" y="3054350"/>
          <p14:tracePt t="115238" x="6305550" y="3054350"/>
          <p14:tracePt t="115247" x="6281738" y="3054350"/>
          <p14:tracePt t="115254" x="6265863" y="3046413"/>
          <p14:tracePt t="115262" x="6226175" y="3022600"/>
          <p14:tracePt t="115270" x="6170613" y="2998788"/>
          <p14:tracePt t="115278" x="6146800" y="2909888"/>
          <p14:tracePt t="115286" x="6091238" y="2870200"/>
          <p14:tracePt t="115294" x="6002338" y="2782888"/>
          <p14:tracePt t="115303" x="5946775" y="2647950"/>
          <p14:tracePt t="115310" x="5780088" y="2551113"/>
          <p14:tracePt t="115319" x="5708650" y="2424113"/>
          <p14:tracePt t="115326" x="5580063" y="2320925"/>
          <p14:tracePt t="115335" x="5413375" y="2216150"/>
          <p14:tracePt t="115342" x="5276850" y="2152650"/>
          <p14:tracePt t="115354" x="5205413" y="2097088"/>
          <p14:tracePt t="115358" x="5181600" y="2073275"/>
          <p14:tracePt t="115366" x="5126038" y="2049463"/>
          <p14:tracePt t="115374" x="5110163" y="2041525"/>
          <p14:tracePt t="115382" x="5102225" y="2017713"/>
          <p14:tracePt t="115390" x="5094288" y="2009775"/>
          <p14:tracePt t="115398" x="5086350" y="2001838"/>
          <p14:tracePt t="115406" x="5078413" y="2001838"/>
          <p14:tracePt t="115414" x="5070475" y="1993900"/>
          <p14:tracePt t="115422" x="5062538" y="1993900"/>
          <p14:tracePt t="115438" x="5014913" y="1993900"/>
          <p14:tracePt t="115446" x="5006975" y="1993900"/>
          <p14:tracePt t="115454" x="4967288" y="1993900"/>
          <p14:tracePt t="115462" x="4959350" y="1993900"/>
          <p14:tracePt t="115470" x="4943475" y="1993900"/>
          <p14:tracePt t="115478" x="4926013" y="1993900"/>
          <p14:tracePt t="115486" x="4902200" y="1993900"/>
          <p14:tracePt t="115494" x="4902200" y="1985963"/>
          <p14:tracePt t="115506" x="4886325" y="1978025"/>
          <p14:tracePt t="115510" x="4862513" y="1978025"/>
          <p14:tracePt t="115520" x="4838700" y="1978025"/>
          <p14:tracePt t="115526" x="4830763" y="1970088"/>
          <p14:tracePt t="115535" x="4822825" y="1970088"/>
          <p14:tracePt t="115543" x="4806950" y="1970088"/>
          <p14:tracePt t="115550" x="4806950" y="1962150"/>
          <p14:tracePt t="115606" x="4799013" y="1970088"/>
          <p14:tracePt t="115622" x="4799013" y="1978025"/>
          <p14:tracePt t="115638" x="4799013" y="1985963"/>
          <p14:tracePt t="115646" x="4791075" y="2001838"/>
          <p14:tracePt t="115658" x="4783138" y="2017713"/>
          <p14:tracePt t="115663" x="4783138" y="2033588"/>
          <p14:tracePt t="115670" x="4767263" y="2112963"/>
          <p14:tracePt t="115678" x="4767263" y="2176463"/>
          <p14:tracePt t="115687" x="4759325" y="2281238"/>
          <p14:tracePt t="115694" x="4743450" y="2368550"/>
          <p14:tracePt t="115703" x="4727575" y="2463800"/>
          <p14:tracePt t="115710" x="4711700" y="2566988"/>
          <p14:tracePt t="115719" x="4703763" y="2655888"/>
          <p14:tracePt t="115726" x="4703763" y="2719388"/>
          <p14:tracePt t="115735" x="4703763" y="2759075"/>
          <p14:tracePt t="115742" x="4703763" y="2846388"/>
          <p14:tracePt t="115750" x="4703763" y="2943225"/>
          <p14:tracePt t="115758" x="4695825" y="3014663"/>
          <p14:tracePt t="115766" x="4695825" y="3101975"/>
          <p14:tracePt t="115774" x="4695825" y="3165475"/>
          <p14:tracePt t="115782" x="4695825" y="3213100"/>
          <p14:tracePt t="115790" x="4695825" y="3294063"/>
          <p14:tracePt t="115798" x="4711700" y="3389313"/>
          <p14:tracePt t="115806" x="4719638" y="3436938"/>
          <p14:tracePt t="115814" x="4719638" y="3444875"/>
          <p14:tracePt t="115822" x="4743450" y="3468688"/>
          <p14:tracePt t="115830" x="4767263" y="3484563"/>
          <p14:tracePt t="115838" x="4783138" y="3516313"/>
          <p14:tracePt t="115846" x="4791075" y="3524250"/>
          <p14:tracePt t="115854" x="4806950" y="3563938"/>
          <p14:tracePt t="115862" x="4822825" y="3621088"/>
          <p14:tracePt t="115872" x="4846638" y="3660775"/>
          <p14:tracePt t="115878" x="4870450" y="3684588"/>
          <p14:tracePt t="115886" x="4886325" y="3740150"/>
          <p14:tracePt t="115894" x="4910138" y="3771900"/>
          <p14:tracePt t="115905" x="4975225" y="3827463"/>
          <p14:tracePt t="115910" x="4999038" y="3914775"/>
          <p14:tracePt t="115919" x="5046663" y="3956050"/>
          <p14:tracePt t="115926" x="5070475" y="3971925"/>
          <p14:tracePt t="115936" x="5086350" y="4003675"/>
          <p14:tracePt t="115942" x="5102225" y="4019550"/>
          <p14:tracePt t="115951" x="5110163" y="4027488"/>
          <p14:tracePt t="115976" x="5110163" y="4035425"/>
          <p14:tracePt t="116022" x="5110163" y="4043363"/>
          <p14:tracePt t="116030" x="5110163" y="4051300"/>
          <p14:tracePt t="116054" x="5110163" y="4059238"/>
          <p14:tracePt t="116062" x="5110163" y="4067175"/>
          <p14:tracePt t="116078" x="5102225" y="4067175"/>
          <p14:tracePt t="116094" x="5102225" y="4075113"/>
          <p14:tracePt t="116101" x="5102225" y="4083050"/>
          <p14:tracePt t="116110" x="5094288" y="4083050"/>
          <p14:tracePt t="116119" x="5094288" y="4106863"/>
          <p14:tracePt t="116128" x="5094288" y="4114800"/>
          <p14:tracePt t="116137" x="5078413" y="4130675"/>
          <p14:tracePt t="116142" x="5070475" y="4154488"/>
          <p14:tracePt t="116150" x="5062538" y="4194175"/>
          <p14:tracePt t="116166" x="5062538" y="4217988"/>
          <p14:tracePt t="116174" x="5062538" y="4225925"/>
          <p14:tracePt t="116246" x="5070475" y="4225925"/>
          <p14:tracePt t="116254" x="5070475" y="4217988"/>
          <p14:tracePt t="116263" x="5086350" y="4202113"/>
          <p14:tracePt t="116270" x="5094288" y="4178300"/>
          <p14:tracePt t="116280" x="5110163" y="4146550"/>
          <p14:tracePt t="116286" x="5149850" y="4035425"/>
          <p14:tracePt t="116294" x="5165725" y="3906838"/>
          <p14:tracePt t="116303" x="5189538" y="3811588"/>
          <p14:tracePt t="116310" x="5229225" y="3676650"/>
          <p14:tracePt t="116318" x="5253038" y="3468688"/>
          <p14:tracePt t="116326" x="5268913" y="3309938"/>
          <p14:tracePt t="116336" x="5276850" y="3125788"/>
          <p14:tracePt t="116342" x="5284788" y="3014663"/>
          <p14:tracePt t="116352" x="5284788" y="2894013"/>
          <p14:tracePt t="116359" x="5284788" y="2767013"/>
          <p14:tracePt t="116366" x="5284788" y="2616200"/>
          <p14:tracePt t="116374" x="5284788" y="2463800"/>
          <p14:tracePt t="116382" x="5284788" y="2328863"/>
          <p14:tracePt t="116390" x="5292725" y="2216150"/>
          <p14:tracePt t="116398" x="5318125" y="2097088"/>
          <p14:tracePt t="116406" x="5318125" y="1985963"/>
          <p14:tracePt t="116414" x="5334000" y="1906588"/>
          <p14:tracePt t="116422" x="5341938" y="1865313"/>
          <p14:tracePt t="116430" x="5357813" y="1825625"/>
          <p14:tracePt t="116438" x="5365750" y="1770063"/>
          <p14:tracePt t="116446" x="5373688" y="1754188"/>
          <p14:tracePt t="116454" x="5381625" y="1738313"/>
          <p14:tracePt t="116462" x="5389563" y="1730375"/>
          <p14:tracePt t="116470" x="5389563" y="1722438"/>
          <p14:tracePt t="116478" x="5389563" y="1714500"/>
          <p14:tracePt t="116486" x="5397500" y="1698625"/>
          <p14:tracePt t="116494" x="5405438" y="1690688"/>
          <p14:tracePt t="116503" x="5413375" y="1674813"/>
          <p14:tracePt t="116510" x="5421313" y="1658938"/>
          <p14:tracePt t="116519" x="5437188" y="1643063"/>
          <p14:tracePt t="116526" x="5445125" y="1643063"/>
          <p14:tracePt t="116535" x="5461000" y="1627188"/>
          <p14:tracePt t="116560" x="5468938" y="1627188"/>
          <p14:tracePt t="116566" x="5468938" y="1619250"/>
          <p14:tracePt t="116590" x="5476875" y="1619250"/>
          <p14:tracePt t="116598" x="5484813" y="1611313"/>
          <p14:tracePt t="116606" x="5500688" y="1611313"/>
          <p14:tracePt t="116614" x="5516563" y="1611313"/>
          <p14:tracePt t="116622" x="5540375" y="1611313"/>
          <p14:tracePt t="116630" x="5548313" y="1603375"/>
          <p14:tracePt t="116638" x="5556250" y="1595438"/>
          <p14:tracePt t="116646" x="5564188" y="1595438"/>
          <p14:tracePt t="116654" x="5572125" y="1595438"/>
          <p14:tracePt t="116670" x="5580063" y="1595438"/>
          <p14:tracePt t="116686" x="5588000" y="1595438"/>
          <p14:tracePt t="116694" x="5595938" y="1595438"/>
          <p14:tracePt t="116702" x="5603875" y="1595438"/>
          <p14:tracePt t="116710" x="5611813" y="1595438"/>
          <p14:tracePt t="116714" x="5619750" y="1595438"/>
          <p14:tracePt t="116726" x="5627688" y="1595438"/>
          <p14:tracePt t="116735" x="5643563" y="1595438"/>
          <p14:tracePt t="116742" x="5651500" y="1595438"/>
          <p14:tracePt t="116751" x="5659438" y="1595438"/>
          <p14:tracePt t="116758" x="5667375" y="1595438"/>
          <p14:tracePt t="116865" x="5659438" y="1595438"/>
          <p14:tracePt t="116878" x="5643563" y="1595438"/>
          <p14:tracePt t="116894" x="5635625" y="1595438"/>
          <p14:tracePt t="116902" x="5619750" y="1603375"/>
          <p14:tracePt t="116910" x="5611813" y="1603375"/>
          <p14:tracePt t="116917" x="5603875" y="1619250"/>
          <p14:tracePt t="116926" x="5588000" y="1619250"/>
          <p14:tracePt t="116936" x="5580063" y="1627188"/>
          <p14:tracePt t="116942" x="5564188" y="1635125"/>
          <p14:tracePt t="116958" x="5556250" y="1643063"/>
          <p14:tracePt t="116971" x="5548313" y="1651000"/>
          <p14:tracePt t="116974" x="5540375" y="1658938"/>
          <p14:tracePt t="116984" x="5532438" y="1666875"/>
          <p14:tracePt t="116990" x="5524500" y="1666875"/>
          <p14:tracePt t="117000" x="5524500" y="1674813"/>
          <p14:tracePt t="117007" x="5508625" y="1682750"/>
          <p14:tracePt t="117018" x="5500688" y="1690688"/>
          <p14:tracePt t="117022" x="5492750" y="1698625"/>
          <p14:tracePt t="117030" x="5484813" y="1706563"/>
          <p14:tracePt t="117038" x="5484813" y="1722438"/>
          <p14:tracePt t="117046" x="5476875" y="1730375"/>
          <p14:tracePt t="117054" x="5468938" y="1746250"/>
          <p14:tracePt t="117062" x="5468938" y="1762125"/>
          <p14:tracePt t="117070" x="5461000" y="1778000"/>
          <p14:tracePt t="117078" x="5453063" y="1793875"/>
          <p14:tracePt t="117087" x="5453063" y="1817688"/>
          <p14:tracePt t="117095" x="5453063" y="1849438"/>
          <p14:tracePt t="117102" x="5453063" y="1890713"/>
          <p14:tracePt t="117110" x="5453063" y="1914525"/>
          <p14:tracePt t="117118" x="5453063" y="1954213"/>
          <p14:tracePt t="117126" x="5453063" y="1962150"/>
          <p14:tracePt t="117135" x="5461000" y="1985963"/>
          <p14:tracePt t="117142" x="5468938" y="1993900"/>
          <p14:tracePt t="117151" x="5492750" y="2017713"/>
          <p14:tracePt t="117158" x="5508625" y="2025650"/>
          <p14:tracePt t="117170" x="5524500" y="2041525"/>
          <p14:tracePt t="117174" x="5556250" y="2049463"/>
          <p14:tracePt t="117184" x="5564188" y="2065338"/>
          <p14:tracePt t="117190" x="5580063" y="2073275"/>
          <p14:tracePt t="117199" x="5603875" y="2081213"/>
          <p14:tracePt t="117206" x="5619750" y="2089150"/>
          <p14:tracePt t="117215" x="5635625" y="2089150"/>
          <p14:tracePt t="117222" x="5659438" y="2089150"/>
          <p14:tracePt t="117230" x="5676900" y="2089150"/>
          <p14:tracePt t="117238" x="5692775" y="2089150"/>
          <p14:tracePt t="117247" x="5700713" y="2089150"/>
          <p14:tracePt t="117254" x="5724525" y="2089150"/>
          <p14:tracePt t="117262" x="5740400" y="2089150"/>
          <p14:tracePt t="117270" x="5764213" y="2089150"/>
          <p14:tracePt t="117279" x="5772150" y="2081213"/>
          <p14:tracePt t="117286" x="5811838" y="2081213"/>
          <p14:tracePt t="117294" x="5843588" y="2065338"/>
          <p14:tracePt t="117302" x="5859463" y="2049463"/>
          <p14:tracePt t="117310" x="5867400" y="2033588"/>
          <p14:tracePt t="117322" x="5899150" y="2017713"/>
          <p14:tracePt t="117326" x="5915025" y="1930400"/>
          <p14:tracePt t="117334" x="5930900" y="1890713"/>
          <p14:tracePt t="117342" x="5938838" y="1849438"/>
          <p14:tracePt t="117351" x="5946775" y="1762125"/>
          <p14:tracePt t="117358" x="5946775" y="1730375"/>
          <p14:tracePt t="117368" x="5946775" y="1682750"/>
          <p14:tracePt t="117374" x="5946775" y="1658938"/>
          <p14:tracePt t="117384" x="5946775" y="1643063"/>
          <p14:tracePt t="117390" x="5946775" y="1627188"/>
          <p14:tracePt t="117398" x="5946775" y="1603375"/>
          <p14:tracePt t="117407" x="5946775" y="1595438"/>
          <p14:tracePt t="117414" x="5946775" y="1579563"/>
          <p14:tracePt t="117422" x="5954713" y="1579563"/>
          <p14:tracePt t="117438" x="5954713" y="1571625"/>
          <p14:tracePt t="117464" x="5954713" y="1563688"/>
          <p14:tracePt t="117478" x="5946775" y="1563688"/>
          <p14:tracePt t="117502" x="5938838" y="1563688"/>
          <p14:tracePt t="117511" x="5922963" y="1563688"/>
          <p14:tracePt t="117518" x="5899150" y="1563688"/>
          <p14:tracePt t="117526" x="5867400" y="1563688"/>
          <p14:tracePt t="117535" x="5827713" y="1563688"/>
          <p14:tracePt t="117543" x="5772150" y="1563688"/>
          <p14:tracePt t="117558" x="5692775" y="1587500"/>
          <p14:tracePt t="117568" x="5684838" y="1595438"/>
          <p14:tracePt t="117574" x="5667375" y="1611313"/>
          <p14:tracePt t="117582" x="5667375" y="1619250"/>
          <p14:tracePt t="117590" x="5651500" y="1627188"/>
          <p14:tracePt t="117598" x="5651500" y="1643063"/>
          <p14:tracePt t="117606" x="5643563" y="1658938"/>
          <p14:tracePt t="117614" x="5643563" y="1674813"/>
          <p14:tracePt t="117622" x="5643563" y="1682750"/>
          <p14:tracePt t="117630" x="5643563" y="1698625"/>
          <p14:tracePt t="117638" x="5643563" y="1714500"/>
          <p14:tracePt t="117646" x="5643563" y="1722438"/>
          <p14:tracePt t="117654" x="5659438" y="1738313"/>
          <p14:tracePt t="117662" x="5667375" y="1754188"/>
          <p14:tracePt t="117670" x="5684838" y="1762125"/>
          <p14:tracePt t="117678" x="5748338" y="1778000"/>
          <p14:tracePt t="117686" x="5803900" y="1801813"/>
          <p14:tracePt t="117694" x="5875338" y="1817688"/>
          <p14:tracePt t="117703" x="5978525" y="1841500"/>
          <p14:tracePt t="117710" x="6099175" y="1857375"/>
          <p14:tracePt t="117719" x="6218238" y="1865313"/>
          <p14:tracePt t="117726" x="6353175" y="1890713"/>
          <p14:tracePt t="117734" x="6465888" y="1890713"/>
          <p14:tracePt t="117742" x="6561138" y="1898650"/>
          <p14:tracePt t="117751" x="6632575" y="1898650"/>
          <p14:tracePt t="117758" x="6719888" y="1906588"/>
          <p14:tracePt t="117767" x="6816725" y="1906588"/>
          <p14:tracePt t="117774" x="6919913" y="1906588"/>
          <p14:tracePt t="117788" x="7007225" y="1914525"/>
          <p14:tracePt t="117789" x="7038975" y="1914525"/>
          <p14:tracePt t="117798" x="7086600" y="1914525"/>
          <p14:tracePt t="117806" x="7110413" y="1914525"/>
          <p14:tracePt t="117814" x="7126288" y="1898650"/>
          <p14:tracePt t="117822" x="7143750" y="1890713"/>
          <p14:tracePt t="117830" x="7167563" y="1873250"/>
          <p14:tracePt t="117838" x="7183438" y="1857375"/>
          <p14:tracePt t="117846" x="7191375" y="1841500"/>
          <p14:tracePt t="117854" x="7215188" y="1833563"/>
          <p14:tracePt t="117862" x="7223125" y="1825625"/>
          <p14:tracePt t="117871" x="7231063" y="1825625"/>
          <p14:tracePt t="117878" x="7239000" y="1817688"/>
          <p14:tracePt t="117886" x="7246938" y="1817688"/>
          <p14:tracePt t="117910" x="7246938" y="1809750"/>
          <p14:tracePt t="117918" x="7254875" y="1809750"/>
          <p14:tracePt t="117926" x="7262813" y="1801813"/>
          <p14:tracePt t="117934" x="7270750" y="1801813"/>
          <p14:tracePt t="117942" x="7278688" y="1801813"/>
          <p14:tracePt t="117966" x="7286625" y="1801813"/>
          <p14:tracePt t="118014" x="7286625" y="1809750"/>
          <p14:tracePt t="118022" x="7286625" y="1817688"/>
          <p14:tracePt t="118030" x="7286625" y="1849438"/>
          <p14:tracePt t="118038" x="7286625" y="1865313"/>
          <p14:tracePt t="118046" x="7278688" y="1946275"/>
          <p14:tracePt t="118054" x="7278688" y="1962150"/>
          <p14:tracePt t="118062" x="7278688" y="2001838"/>
          <p14:tracePt t="118070" x="7278688" y="2049463"/>
          <p14:tracePt t="118078" x="7278688" y="2144713"/>
          <p14:tracePt t="118086" x="7278688" y="2168525"/>
          <p14:tracePt t="118094" x="7286625" y="2273300"/>
          <p14:tracePt t="118102" x="7310438" y="2289175"/>
          <p14:tracePt t="118110" x="7366000" y="2368550"/>
          <p14:tracePt t="118118" x="7405688" y="2384425"/>
          <p14:tracePt t="118126" x="7510463" y="2400300"/>
          <p14:tracePt t="118134" x="7629525" y="2400300"/>
          <p14:tracePt t="118142" x="7724775" y="2400300"/>
          <p14:tracePt t="118150" x="7851775" y="2400300"/>
          <p14:tracePt t="118158" x="7940675" y="2392363"/>
          <p14:tracePt t="118169" x="8043863" y="2320925"/>
          <p14:tracePt t="118174" x="8091488" y="2281238"/>
          <p14:tracePt t="118185" x="8107363" y="2208213"/>
          <p14:tracePt t="118190" x="8123238" y="2176463"/>
          <p14:tracePt t="118198" x="8131175" y="2144713"/>
          <p14:tracePt t="118206" x="8131175" y="2128838"/>
          <p14:tracePt t="118214" x="8131175" y="2105025"/>
          <p14:tracePt t="118222" x="8131175" y="2097088"/>
          <p14:tracePt t="118278" x="8123238" y="2097088"/>
          <p14:tracePt t="118287" x="8107363" y="2097088"/>
          <p14:tracePt t="118294" x="8059738" y="2097088"/>
          <p14:tracePt t="118302" x="7996238" y="2105025"/>
          <p14:tracePt t="118310" x="7885113" y="2128838"/>
          <p14:tracePt t="118319" x="7764463" y="2152650"/>
          <p14:tracePt t="118326" x="7693025" y="2184400"/>
          <p14:tracePt t="118333" x="7573963" y="2305050"/>
          <p14:tracePt t="118342" x="7469188" y="2392363"/>
          <p14:tracePt t="118350" x="7334250" y="2551113"/>
          <p14:tracePt t="118358" x="7223125" y="2743200"/>
          <p14:tracePt t="118367" x="7159625" y="2822575"/>
          <p14:tracePt t="118375" x="7031038" y="3022600"/>
          <p14:tracePt t="118378" x="6991350" y="3278188"/>
          <p14:tracePt t="118390" x="6943725" y="3468688"/>
          <p14:tracePt t="118398" x="6919913" y="3676650"/>
          <p14:tracePt t="118406" x="6888163" y="3803650"/>
          <p14:tracePt t="118414" x="6888163" y="3906838"/>
          <p14:tracePt t="118422" x="6880225" y="4019550"/>
          <p14:tracePt t="118430" x="6864350" y="4122738"/>
          <p14:tracePt t="118438" x="6824663" y="4194175"/>
          <p14:tracePt t="118446" x="6808788" y="4225925"/>
          <p14:tracePt t="118454" x="6759575" y="4265613"/>
          <p14:tracePt t="118462" x="6743700" y="4273550"/>
          <p14:tracePt t="118470" x="6664325" y="4281488"/>
          <p14:tracePt t="118478" x="6616700" y="4281488"/>
          <p14:tracePt t="118486" x="6569075" y="4281488"/>
          <p14:tracePt t="118494" x="6545263" y="4291013"/>
          <p14:tracePt t="118502" x="6529388" y="4291013"/>
          <p14:tracePt t="118510" x="6505575" y="4291013"/>
          <p14:tracePt t="118518" x="6489700" y="4291013"/>
          <p14:tracePt t="118530" x="6450013" y="4291013"/>
          <p14:tracePt t="118534" x="6426200" y="4291013"/>
          <p14:tracePt t="118544" x="6384925" y="4257675"/>
          <p14:tracePt t="118550" x="6376988" y="4257675"/>
          <p14:tracePt t="118558" x="6321425" y="4233863"/>
          <p14:tracePt t="118567" x="6305550" y="4178300"/>
          <p14:tracePt t="118574" x="6265863" y="4154488"/>
          <p14:tracePt t="118584" x="6234113" y="4130675"/>
          <p14:tracePt t="118590" x="6226175" y="4130675"/>
          <p14:tracePt t="118600" x="6202363" y="4114800"/>
          <p14:tracePt t="118606" x="6186488" y="4114800"/>
          <p14:tracePt t="118614" x="6162675" y="4106863"/>
          <p14:tracePt t="118622" x="6146800" y="4106863"/>
          <p14:tracePt t="118630" x="6099175" y="4106863"/>
          <p14:tracePt t="118638" x="6067425" y="4106863"/>
          <p14:tracePt t="118646" x="6018213" y="4106863"/>
          <p14:tracePt t="118654" x="5970588" y="4106863"/>
          <p14:tracePt t="118662" x="5930900" y="4106863"/>
          <p14:tracePt t="118670" x="5891213" y="4106863"/>
          <p14:tracePt t="118683" x="5867400" y="4122738"/>
          <p14:tracePt t="118686" x="5843588" y="4130675"/>
          <p14:tracePt t="118694" x="5835650" y="4130675"/>
          <p14:tracePt t="118702" x="5827713" y="4138613"/>
          <p14:tracePt t="118710" x="5795963" y="4146550"/>
          <p14:tracePt t="118718" x="5780088" y="4146550"/>
          <p14:tracePt t="118726" x="5748338" y="4154488"/>
          <p14:tracePt t="118734" x="5716588" y="4178300"/>
          <p14:tracePt t="118742" x="5692775" y="4186238"/>
          <p14:tracePt t="118751" x="5619750" y="4202113"/>
          <p14:tracePt t="118758" x="5595938" y="4257675"/>
          <p14:tracePt t="118767" x="5548313" y="4273550"/>
          <p14:tracePt t="118774" x="5524500" y="4298950"/>
          <p14:tracePt t="118783" x="5500688" y="4354513"/>
          <p14:tracePt t="118790" x="5476875" y="4394200"/>
          <p14:tracePt t="118800" x="5476875" y="4433888"/>
          <p14:tracePt t="118806" x="5476875" y="4457700"/>
          <p14:tracePt t="118814" x="5461000" y="4489450"/>
          <p14:tracePt t="118822" x="5461000" y="4505325"/>
          <p14:tracePt t="118835" x="5461000" y="4529138"/>
          <p14:tracePt t="118839" x="5461000" y="4552950"/>
          <p14:tracePt t="118846" x="5468938" y="4568825"/>
          <p14:tracePt t="118854" x="5476875" y="4616450"/>
          <p14:tracePt t="118862" x="5500688" y="4633913"/>
          <p14:tracePt t="118872" x="5500688" y="4649788"/>
          <p14:tracePt t="118878" x="5532438" y="4657725"/>
          <p14:tracePt t="118887" x="5580063" y="4673600"/>
          <p14:tracePt t="118894" x="5667375" y="4673600"/>
          <p14:tracePt t="118902" x="5764213" y="4673600"/>
          <p14:tracePt t="118910" x="5891213" y="4673600"/>
          <p14:tracePt t="118918" x="6083300" y="4673600"/>
          <p14:tracePt t="118926" x="6186488" y="4665663"/>
          <p14:tracePt t="118934" x="6353175" y="4633913"/>
          <p14:tracePt t="118942" x="6521450" y="4600575"/>
          <p14:tracePt t="118950" x="6640513" y="4497388"/>
          <p14:tracePt t="118958" x="6759575" y="4441825"/>
          <p14:tracePt t="118966" x="6896100" y="4378325"/>
          <p14:tracePt t="118974" x="6967538" y="4322763"/>
          <p14:tracePt t="118986" x="6991350" y="4249738"/>
          <p14:tracePt t="118990" x="6999288" y="4178300"/>
          <p14:tracePt t="118999" x="6999288" y="4090988"/>
          <p14:tracePt t="119006" x="6999288" y="4059238"/>
          <p14:tracePt t="119014" x="6999288" y="4043363"/>
          <p14:tracePt t="119022" x="6983413" y="4035425"/>
          <p14:tracePt t="119030" x="6911975" y="4019550"/>
          <p14:tracePt t="119038" x="6888163" y="4011613"/>
          <p14:tracePt t="119046" x="6856413" y="4011613"/>
          <p14:tracePt t="119054" x="6808788" y="4011613"/>
          <p14:tracePt t="119062" x="6727825" y="4027488"/>
          <p14:tracePt t="119070" x="6600825" y="4067175"/>
          <p14:tracePt t="119078" x="6489700" y="4083050"/>
          <p14:tracePt t="119086" x="6410325" y="4106863"/>
          <p14:tracePt t="119094" x="6337300" y="4138613"/>
          <p14:tracePt t="119102" x="6257925" y="4178300"/>
          <p14:tracePt t="119110" x="6202363" y="4202113"/>
          <p14:tracePt t="119118" x="6178550" y="4265613"/>
          <p14:tracePt t="119126" x="6170613" y="4273550"/>
          <p14:tracePt t="119134" x="6162675" y="4291013"/>
          <p14:tracePt t="119142" x="6162675" y="4314825"/>
          <p14:tracePt t="119150" x="6162675" y="4330700"/>
          <p14:tracePt t="119158" x="6178550" y="4346575"/>
          <p14:tracePt t="119166" x="6194425" y="4354513"/>
          <p14:tracePt t="119186" x="6345238" y="4386263"/>
          <p14:tracePt t="119190" x="6473825" y="4425950"/>
          <p14:tracePt t="119200" x="6608763" y="4433888"/>
          <p14:tracePt t="119206" x="6727825" y="4449763"/>
          <p14:tracePt t="119214" x="6872288" y="4449763"/>
          <p14:tracePt t="119222" x="7046913" y="4449763"/>
          <p14:tracePt t="119230" x="7207250" y="4441825"/>
          <p14:tracePt t="119238" x="7302500" y="4425950"/>
          <p14:tracePt t="119246" x="7421563" y="4346575"/>
          <p14:tracePt t="119254" x="7437438" y="4298950"/>
          <p14:tracePt t="119262" x="7461250" y="4241800"/>
          <p14:tracePt t="119270" x="7469188" y="4225925"/>
          <p14:tracePt t="119278" x="7469188" y="4210050"/>
          <p14:tracePt t="119287" x="7469188" y="4202113"/>
          <p14:tracePt t="119294" x="7469188" y="4194175"/>
          <p14:tracePt t="119311" x="7469188" y="4186238"/>
          <p14:tracePt t="119350" x="7461250" y="4194175"/>
          <p14:tracePt t="119358" x="7453313" y="4194175"/>
          <p14:tracePt t="119365" x="7445375" y="4194175"/>
          <p14:tracePt t="119375" x="7437438" y="4194175"/>
          <p14:tracePt t="119389" x="7429500" y="4194175"/>
          <p14:tracePt t="119401" x="7421563" y="4194175"/>
          <p14:tracePt t="119454" x="7413625" y="4194175"/>
          <p14:tracePt t="119462" x="7405688" y="4178300"/>
          <p14:tracePt t="119470" x="7397750" y="4178300"/>
          <p14:tracePt t="119478" x="7381875" y="4162425"/>
          <p14:tracePt t="119494" x="7366000" y="4154488"/>
          <p14:tracePt t="119502" x="7358063" y="4138613"/>
          <p14:tracePt t="119510" x="7342188" y="4130675"/>
          <p14:tracePt t="119518" x="7326313" y="4130675"/>
          <p14:tracePt t="119526" x="7326313" y="4122738"/>
          <p14:tracePt t="119534" x="7318375" y="4122738"/>
          <p14:tracePt t="119543" x="7302500" y="4122738"/>
          <p14:tracePt t="119557" x="7294563" y="4122738"/>
          <p14:tracePt t="119567" x="7270750" y="4122738"/>
          <p14:tracePt t="119575" x="7262813" y="4122738"/>
          <p14:tracePt t="119583" x="7246938" y="4122738"/>
          <p14:tracePt t="119590" x="7239000" y="4122738"/>
          <p14:tracePt t="119600" x="7207250" y="4122738"/>
          <p14:tracePt t="119606" x="7191375" y="4122738"/>
          <p14:tracePt t="119615" x="7167563" y="4122738"/>
          <p14:tracePt t="119622" x="7159625" y="4122738"/>
          <p14:tracePt t="119630" x="7151688" y="4122738"/>
          <p14:tracePt t="119646" x="7143750" y="4122738"/>
          <p14:tracePt t="119654" x="7143750" y="4130675"/>
          <p14:tracePt t="119662" x="7135813" y="4130675"/>
          <p14:tracePt t="119670" x="7135813" y="4138613"/>
          <p14:tracePt t="119678" x="7118350" y="4154488"/>
          <p14:tracePt t="119686" x="7094538" y="4170363"/>
          <p14:tracePt t="119694" x="7078663" y="4202113"/>
          <p14:tracePt t="119702" x="7054850" y="4298950"/>
          <p14:tracePt t="119710" x="7023100" y="4378325"/>
          <p14:tracePt t="119718" x="6975475" y="4465638"/>
          <p14:tracePt t="119726" x="6959600" y="4560888"/>
          <p14:tracePt t="119734" x="6943725" y="4633913"/>
          <p14:tracePt t="119742" x="6935788" y="4721225"/>
          <p14:tracePt t="119750" x="6927850" y="4737100"/>
          <p14:tracePt t="119758" x="6927850" y="4776788"/>
          <p14:tracePt t="119767" x="6927850" y="4792663"/>
          <p14:tracePt t="119774" x="6927850" y="4800600"/>
          <p14:tracePt t="119782" x="6935788" y="4808538"/>
          <p14:tracePt t="119814" x="6943725" y="4808538"/>
          <p14:tracePt t="119830" x="6943725" y="4792663"/>
          <p14:tracePt t="119838" x="6943725" y="4784725"/>
          <p14:tracePt t="119846" x="6943725" y="4745038"/>
          <p14:tracePt t="119854" x="6951663" y="4689475"/>
          <p14:tracePt t="119865" x="6951663" y="4624388"/>
          <p14:tracePt t="119866" x="6951663" y="4576763"/>
          <p14:tracePt t="119878" x="6959600" y="4489450"/>
          <p14:tracePt t="119890" x="6959600" y="4425950"/>
          <p14:tracePt t="119901" x="6959600" y="4386263"/>
          <p14:tracePt t="119903" x="6959600" y="4330700"/>
          <p14:tracePt t="119910" x="6959600" y="4314825"/>
          <p14:tracePt t="119918" x="6959600" y="4298950"/>
          <p14:tracePt t="119926" x="6959600" y="4291013"/>
          <p14:tracePt t="119934" x="6959600" y="4281488"/>
          <p14:tracePt t="119942" x="6959600" y="4273550"/>
          <p14:tracePt t="119982" x="6951663" y="4273550"/>
          <p14:tracePt t="119990" x="6951663" y="4291013"/>
          <p14:tracePt t="119998" x="6951663" y="4298950"/>
          <p14:tracePt t="120006" x="6943725" y="4354513"/>
          <p14:tracePt t="120015" x="6935788" y="4370388"/>
          <p14:tracePt t="120022" x="6927850" y="4410075"/>
          <p14:tracePt t="120030" x="6927850" y="4433888"/>
          <p14:tracePt t="120042" x="6919913" y="4449763"/>
          <p14:tracePt t="120046" x="6919913" y="4465638"/>
          <p14:tracePt t="120054" x="6919913" y="4473575"/>
          <p14:tracePt t="120062" x="6919913" y="4481513"/>
          <p14:tracePt t="120118" x="6919913" y="4473575"/>
          <p14:tracePt t="120126" x="6927850" y="4457700"/>
          <p14:tracePt t="120134" x="6927850" y="4410075"/>
          <p14:tracePt t="120142" x="6927850" y="4402138"/>
          <p14:tracePt t="120150" x="6927850" y="4362450"/>
          <p14:tracePt t="120158" x="6927850" y="4338638"/>
          <p14:tracePt t="120166" x="6927850" y="4314825"/>
          <p14:tracePt t="120174" x="6935788" y="4306888"/>
          <p14:tracePt t="120182" x="6935788" y="4281488"/>
          <p14:tracePt t="120194" x="6935788" y="4273550"/>
          <p14:tracePt t="120200" x="6935788" y="4265613"/>
          <p14:tracePt t="120247" x="6935788" y="4273550"/>
          <p14:tracePt t="120254" x="6935788" y="4281488"/>
          <p14:tracePt t="120263" x="6935788" y="4298950"/>
          <p14:tracePt t="120270" x="6935788" y="4370388"/>
          <p14:tracePt t="120278" x="6935788" y="4386263"/>
          <p14:tracePt t="120286" x="6935788" y="4425950"/>
          <p14:tracePt t="120295" x="6935788" y="4441825"/>
          <p14:tracePt t="120302" x="6935788" y="4457700"/>
          <p14:tracePt t="120310" x="6935788" y="4465638"/>
          <p14:tracePt t="120318" x="6935788" y="4473575"/>
          <p14:tracePt t="120366" x="6935788" y="4457700"/>
          <p14:tracePt t="120374" x="6935788" y="4418013"/>
          <p14:tracePt t="120382" x="6935788" y="4370388"/>
          <p14:tracePt t="120397" x="6935788" y="4273550"/>
          <p14:tracePt t="120400" x="6927850" y="4194175"/>
          <p14:tracePt t="120406" x="6919913" y="4106863"/>
          <p14:tracePt t="120415" x="6904038" y="4075113"/>
          <p14:tracePt t="120422" x="6904038" y="4027488"/>
          <p14:tracePt t="120431" x="6888163" y="3971925"/>
          <p14:tracePt t="120438" x="6888163" y="3963988"/>
          <p14:tracePt t="120446" x="6880225" y="3963988"/>
          <p14:tracePt t="120454" x="6880225" y="3956050"/>
          <p14:tracePt t="120478" x="6872288" y="3956050"/>
          <p14:tracePt t="120502" x="6872288" y="3979863"/>
          <p14:tracePt t="120510" x="6872288" y="3995738"/>
          <p14:tracePt t="120518" x="6872288" y="4035425"/>
          <p14:tracePt t="120526" x="6872288" y="4090988"/>
          <p14:tracePt t="120534" x="6872288" y="4154488"/>
          <p14:tracePt t="120543" x="6872288" y="4202113"/>
          <p14:tracePt t="120550" x="6872288" y="4314825"/>
          <p14:tracePt t="120558" x="6872288" y="4330700"/>
          <p14:tracePt t="120566" x="6872288" y="4346575"/>
          <p14:tracePt t="120575" x="6872288" y="4370388"/>
          <p14:tracePt t="120587" x="6872288" y="4378325"/>
          <p14:tracePt t="120594" x="6872288" y="4386263"/>
          <p14:tracePt t="120650" x="6864350" y="4354513"/>
          <p14:tracePt t="120654" x="6864350" y="4314825"/>
          <p14:tracePt t="120662" x="6864350" y="4291013"/>
          <p14:tracePt t="120670" x="6856413" y="4257675"/>
          <p14:tracePt t="120678" x="6856413" y="4241800"/>
          <p14:tracePt t="120687" x="6856413" y="4194175"/>
          <p14:tracePt t="120694" x="6848475" y="4122738"/>
          <p14:tracePt t="120702" x="6848475" y="4106863"/>
          <p14:tracePt t="120710" x="6848475" y="4098925"/>
          <p14:tracePt t="120718" x="6848475" y="4083050"/>
          <p14:tracePt t="120726" x="6848475" y="4075113"/>
          <p14:tracePt t="120766" x="6840538" y="4075113"/>
          <p14:tracePt t="120774" x="6840538" y="4083050"/>
          <p14:tracePt t="120782" x="6840538" y="4146550"/>
          <p14:tracePt t="120790" x="6840538" y="4233863"/>
          <p14:tracePt t="120799" x="6840538" y="4298950"/>
          <p14:tracePt t="120806" x="6840538" y="4370388"/>
          <p14:tracePt t="120816" x="6840538" y="4457700"/>
          <p14:tracePt t="120822" x="6840538" y="4489450"/>
          <p14:tracePt t="120831" x="6840538" y="4537075"/>
          <p14:tracePt t="120838" x="6840538" y="4584700"/>
          <p14:tracePt t="120847" x="6840538" y="4600575"/>
          <p14:tracePt t="120854" x="6840538" y="4616450"/>
          <p14:tracePt t="120870" x="6840538" y="4624388"/>
          <p14:tracePt t="120905" x="6840538" y="4608513"/>
          <p14:tracePt t="120910" x="6840538" y="4592638"/>
          <p14:tracePt t="120918" x="6832600" y="4489450"/>
          <p14:tracePt t="120926" x="6816725" y="4425950"/>
          <p14:tracePt t="120934" x="6816725" y="4298950"/>
          <p14:tracePt t="120942" x="6808788" y="4210050"/>
          <p14:tracePt t="120950" x="6808788" y="4114800"/>
          <p14:tracePt t="120958" x="6808788" y="4043363"/>
          <p14:tracePt t="120967" x="6800850" y="3987800"/>
          <p14:tracePt t="120974" x="6800850" y="3971925"/>
          <p14:tracePt t="120982" x="6800850" y="3948113"/>
          <p14:tracePt t="121006" x="6800850" y="3938588"/>
          <p14:tracePt t="121054" x="6800850" y="3948113"/>
          <p14:tracePt t="121062" x="6800850" y="3956050"/>
          <p14:tracePt t="121070" x="6808788" y="3979863"/>
          <p14:tracePt t="121078" x="6816725" y="4003675"/>
          <p14:tracePt t="121086" x="6816725" y="4019550"/>
          <p14:tracePt t="121094" x="6816725" y="4043363"/>
          <p14:tracePt t="121102" x="6824663" y="4098925"/>
          <p14:tracePt t="121110" x="6832600" y="4114800"/>
          <p14:tracePt t="121118" x="6840538" y="4162425"/>
          <p14:tracePt t="121126" x="6840538" y="4202113"/>
          <p14:tracePt t="121134" x="6840538" y="4210050"/>
          <p14:tracePt t="121142" x="6848475" y="4217988"/>
          <p14:tracePt t="121150" x="6848475" y="4225925"/>
          <p14:tracePt t="121222" x="6848475" y="4217988"/>
          <p14:tracePt t="121230" x="6848475" y="4210050"/>
          <p14:tracePt t="121238" x="6848475" y="4194175"/>
          <p14:tracePt t="121247" x="6856413" y="4178300"/>
          <p14:tracePt t="121254" x="6856413" y="4170363"/>
          <p14:tracePt t="121262" x="6864350" y="4162425"/>
          <p14:tracePt t="121270" x="6864350" y="4154488"/>
          <p14:tracePt t="121286" x="6864350" y="4146550"/>
          <p14:tracePt t="121342" x="6864350" y="4154488"/>
          <p14:tracePt t="121350" x="6864350" y="4178300"/>
          <p14:tracePt t="121358" x="6864350" y="4186238"/>
          <p14:tracePt t="121366" x="6864350" y="4202113"/>
          <p14:tracePt t="121374" x="6864350" y="4217988"/>
          <p14:tracePt t="121382" x="6864350" y="4233863"/>
          <p14:tracePt t="121392" x="6864350" y="4249738"/>
          <p14:tracePt t="121399" x="6864350" y="4257675"/>
          <p14:tracePt t="121406" x="6864350" y="4265613"/>
          <p14:tracePt t="121415" x="6864350" y="4281488"/>
          <p14:tracePt t="121470" x="6872288" y="4281488"/>
          <p14:tracePt t="121478" x="6872288" y="4265613"/>
          <p14:tracePt t="121486" x="6872288" y="4249738"/>
          <p14:tracePt t="121494" x="6872288" y="4225925"/>
          <p14:tracePt t="121502" x="6872288" y="4210050"/>
          <p14:tracePt t="121510" x="6872288" y="4194175"/>
          <p14:tracePt t="121518" x="6872288" y="4186238"/>
          <p14:tracePt t="121526" x="6880225" y="4170363"/>
          <p14:tracePt t="121534" x="6880225" y="4162425"/>
          <p14:tracePt t="121678" x="6880225" y="4170363"/>
          <p14:tracePt t="121710" x="6880225" y="4178300"/>
          <p14:tracePt t="121814" x="6880225" y="4162425"/>
          <p14:tracePt t="121830" x="6888163" y="4146550"/>
          <p14:tracePt t="121846" x="6888163" y="4138613"/>
          <p14:tracePt t="121858" x="6888163" y="4130675"/>
          <p14:tracePt t="121910" x="6888163" y="4138613"/>
          <p14:tracePt t="121918" x="6888163" y="4154488"/>
          <p14:tracePt t="121926" x="6888163" y="4162425"/>
          <p14:tracePt t="121934" x="6888163" y="4186238"/>
          <p14:tracePt t="121942" x="6888163" y="4217988"/>
          <p14:tracePt t="121950" x="6888163" y="4233863"/>
          <p14:tracePt t="121958" x="6888163" y="4314825"/>
          <p14:tracePt t="121966" x="6888163" y="4410075"/>
          <p14:tracePt t="121976" x="6888163" y="4481513"/>
          <p14:tracePt t="121982" x="6880225" y="4600575"/>
          <p14:tracePt t="121990" x="6880225" y="4608513"/>
          <p14:tracePt t="121998" x="6880225" y="4649788"/>
          <p14:tracePt t="122014" x="6880225" y="4665663"/>
          <p14:tracePt t="122054" x="6880225" y="4657725"/>
          <p14:tracePt t="122062" x="6888163" y="4641850"/>
          <p14:tracePt t="122070" x="6888163" y="4624388"/>
          <p14:tracePt t="122078" x="6888163" y="4600575"/>
          <p14:tracePt t="122087" x="6888163" y="4584700"/>
          <p14:tracePt t="122094" x="6888163" y="4545013"/>
          <p14:tracePt t="122102" x="6896100" y="4521200"/>
          <p14:tracePt t="122110" x="6896100" y="4505325"/>
          <p14:tracePt t="122118" x="6896100" y="4489450"/>
          <p14:tracePt t="122126" x="6896100" y="4441825"/>
          <p14:tracePt t="122134" x="6896100" y="4418013"/>
          <p14:tracePt t="122142" x="6896100" y="4410075"/>
          <p14:tracePt t="122150" x="6896100" y="4386263"/>
          <p14:tracePt t="122163" x="6896100" y="4378325"/>
          <p14:tracePt t="122166" x="6896100" y="4370388"/>
          <p14:tracePt t="122174" x="6896100" y="4346575"/>
          <p14:tracePt t="122183" x="6896100" y="4338638"/>
          <p14:tracePt t="122190" x="6896100" y="4330700"/>
          <p14:tracePt t="122238" x="6896100" y="4338638"/>
          <p14:tracePt t="122246" x="6896100" y="4354513"/>
          <p14:tracePt t="122254" x="6888163" y="4386263"/>
          <p14:tracePt t="122263" x="6888163" y="4425950"/>
          <p14:tracePt t="122270" x="6888163" y="4481513"/>
          <p14:tracePt t="122278" x="6880225" y="4513263"/>
          <p14:tracePt t="122286" x="6880225" y="4560888"/>
          <p14:tracePt t="122294" x="6880225" y="4584700"/>
          <p14:tracePt t="122314" x="6888163" y="4592638"/>
          <p14:tracePt t="122318" x="6888163" y="4600575"/>
          <p14:tracePt t="122326" x="6888163" y="4608513"/>
          <p14:tracePt t="122350" x="6896100" y="4608513"/>
          <p14:tracePt t="122358" x="6896100" y="4568825"/>
          <p14:tracePt t="122366" x="6896100" y="4552950"/>
          <p14:tracePt t="122374" x="6896100" y="4457700"/>
          <p14:tracePt t="122382" x="6896100" y="4338638"/>
          <p14:tracePt t="122390" x="6896100" y="4162425"/>
          <p14:tracePt t="122398" x="6896100" y="4035425"/>
          <p14:tracePt t="122406" x="6896100" y="3914775"/>
          <p14:tracePt t="122414" x="6896100" y="3819525"/>
          <p14:tracePt t="122422" x="6896100" y="3779838"/>
          <p14:tracePt t="122431" x="6896100" y="3771900"/>
          <p14:tracePt t="122438" x="6896100" y="3763963"/>
          <p14:tracePt t="122470" x="6896100" y="3771900"/>
          <p14:tracePt t="122479" x="6896100" y="3787775"/>
          <p14:tracePt t="122486" x="6896100" y="3827463"/>
          <p14:tracePt t="122494" x="6888163" y="3883025"/>
          <p14:tracePt t="122502" x="6888163" y="3914775"/>
          <p14:tracePt t="122511" x="6888163" y="3987800"/>
          <p14:tracePt t="122518" x="6888163" y="4043363"/>
          <p14:tracePt t="122526" x="6888163" y="4083050"/>
          <p14:tracePt t="122534" x="6888163" y="4098925"/>
          <p14:tracePt t="122550" x="6888163" y="4106863"/>
          <p14:tracePt t="122606" x="6888163" y="4090988"/>
          <p14:tracePt t="122614" x="6888163" y="4075113"/>
          <p14:tracePt t="122622" x="6896100" y="4035425"/>
          <p14:tracePt t="122629" x="6904038" y="4011613"/>
          <p14:tracePt t="122638" x="6904038" y="3979863"/>
          <p14:tracePt t="122648" x="6904038" y="3963988"/>
          <p14:tracePt t="122654" x="6904038" y="3956050"/>
          <p14:tracePt t="122703" x="6904038" y="3995738"/>
          <p14:tracePt t="122710" x="6904038" y="4011613"/>
          <p14:tracePt t="122718" x="6904038" y="4083050"/>
          <p14:tracePt t="122726" x="6904038" y="4106863"/>
          <p14:tracePt t="122734" x="6904038" y="4138613"/>
          <p14:tracePt t="122742" x="6904038" y="4178300"/>
          <p14:tracePt t="122750" x="6904038" y="4233863"/>
          <p14:tracePt t="122758" x="6904038" y="4298950"/>
          <p14:tracePt t="122766" x="6904038" y="4338638"/>
          <p14:tracePt t="122774" x="6904038" y="4362450"/>
          <p14:tracePt t="122782" x="6904038" y="4394200"/>
          <p14:tracePt t="122790" x="6904038" y="4402138"/>
          <p14:tracePt t="122798" x="6904038" y="4418013"/>
          <p14:tracePt t="122846" x="6904038" y="4402138"/>
          <p14:tracePt t="122854" x="6904038" y="4394200"/>
          <p14:tracePt t="122862" x="6904038" y="4378325"/>
          <p14:tracePt t="122871" x="6904038" y="4362450"/>
          <p14:tracePt t="122880" x="6904038" y="4346575"/>
          <p14:tracePt t="122886" x="6904038" y="4338638"/>
          <p14:tracePt t="122898" x="6904038" y="4330700"/>
          <p14:tracePt t="122950" x="6904038" y="4362450"/>
          <p14:tracePt t="122958" x="6904038" y="4378325"/>
          <p14:tracePt t="122974" x="6904038" y="4386263"/>
          <p14:tracePt t="122982" x="6904038" y="4402138"/>
          <p14:tracePt t="122990" x="6904038" y="4410075"/>
          <p14:tracePt t="122999" x="6904038" y="4418013"/>
          <p14:tracePt t="123006" x="6904038" y="4433888"/>
          <p14:tracePt t="123022" x="6904038" y="4441825"/>
          <p14:tracePt t="123038" x="6904038" y="4449763"/>
          <p14:tracePt t="123062" x="6904038" y="4457700"/>
          <p14:tracePt t="123118" x="6904038" y="4449763"/>
          <p14:tracePt t="123134" x="6904038" y="4441825"/>
          <p14:tracePt t="123142" x="6904038" y="4433888"/>
          <p14:tracePt t="123150" x="6896100" y="4433888"/>
          <p14:tracePt t="123262" x="6896100" y="4441825"/>
          <p14:tracePt t="123294" x="6896100" y="4449763"/>
          <p14:tracePt t="123574" x="6896100" y="4457700"/>
          <p14:tracePt t="123582" x="6904038" y="4473575"/>
          <p14:tracePt t="123590" x="6904038" y="4481513"/>
          <p14:tracePt t="123598" x="6911975" y="4489450"/>
          <p14:tracePt t="123606" x="6919913" y="4505325"/>
          <p14:tracePt t="123614" x="6919913" y="4521200"/>
          <p14:tracePt t="123622" x="6919913" y="4545013"/>
          <p14:tracePt t="123638" x="6919913" y="4552950"/>
          <p14:tracePt t="123655" x="6919913" y="4568825"/>
          <p14:tracePt t="123678" x="6919913" y="4576763"/>
          <p14:tracePt t="123758" x="6911975" y="4576763"/>
          <p14:tracePt t="123766" x="6896100" y="4560888"/>
          <p14:tracePt t="123774" x="6824663" y="4537075"/>
          <p14:tracePt t="123782" x="6800850" y="4481513"/>
          <p14:tracePt t="123794" x="6672263" y="4370388"/>
          <p14:tracePt t="123801" x="6577013" y="4281488"/>
          <p14:tracePt t="123806" x="6442075" y="4114800"/>
          <p14:tracePt t="123814" x="6353175" y="4051300"/>
          <p14:tracePt t="123822" x="6218238" y="3914775"/>
          <p14:tracePt t="123832" x="6122988" y="3763963"/>
          <p14:tracePt t="123838" x="6026150" y="3652838"/>
          <p14:tracePt t="123847" x="5915025" y="3508375"/>
          <p14:tracePt t="123854" x="5780088" y="3349625"/>
          <p14:tracePt t="123862" x="5724525" y="3286125"/>
          <p14:tracePt t="123871" x="5627688" y="3197225"/>
          <p14:tracePt t="123886" x="5476875" y="3030538"/>
          <p14:tracePt t="123899" x="5389563" y="2974975"/>
          <p14:tracePt t="123902" x="5341938" y="2919413"/>
          <p14:tracePt t="123910" x="5326063" y="2901950"/>
          <p14:tracePt t="123918" x="5300663" y="2886075"/>
          <p14:tracePt t="123926" x="5292725" y="2878138"/>
          <p14:tracePt t="123934" x="5284788" y="2862263"/>
          <p14:tracePt t="123950" x="5276850" y="2854325"/>
          <p14:tracePt t="123991" x="5268913" y="2846388"/>
          <p14:tracePt t="123998" x="5260975" y="2838450"/>
          <p14:tracePt t="124006" x="5229225" y="2822575"/>
          <p14:tracePt t="124014" x="5165725" y="2806700"/>
          <p14:tracePt t="124022" x="5086350" y="2767013"/>
          <p14:tracePt t="124031" x="4959350" y="2703513"/>
          <p14:tracePt t="124038" x="4791075" y="2535238"/>
          <p14:tracePt t="124047" x="4648200" y="2519363"/>
          <p14:tracePt t="124054" x="4495800" y="2408238"/>
          <p14:tracePt t="124062" x="4456113" y="2384425"/>
          <p14:tracePt t="124070" x="4408488" y="2360613"/>
          <p14:tracePt t="124079" x="4352925" y="2336800"/>
          <p14:tracePt t="124086" x="4329113" y="2273300"/>
          <p14:tracePt t="124095" x="4321175" y="2265363"/>
          <p14:tracePt t="124103" x="4265613" y="2249488"/>
          <p14:tracePt t="124113" x="4257675" y="2192338"/>
          <p14:tracePt t="124118" x="4249738" y="2184400"/>
          <p14:tracePt t="124131" x="4241800" y="2168525"/>
          <p14:tracePt t="124134" x="4225925" y="2144713"/>
          <p14:tracePt t="124142" x="4210050" y="2136775"/>
          <p14:tracePt t="124150" x="4184650" y="2120900"/>
          <p14:tracePt t="124158" x="4176713" y="2120900"/>
          <p14:tracePt t="124166" x="4168775" y="2120900"/>
          <p14:tracePt t="124174" x="4152900" y="2120900"/>
          <p14:tracePt t="124182" x="4137025" y="2120900"/>
          <p14:tracePt t="124190" x="4129088" y="2105025"/>
          <p14:tracePt t="124199" x="4081463" y="2097088"/>
          <p14:tracePt t="124206" x="4065588" y="2089150"/>
          <p14:tracePt t="124215" x="4025900" y="2081213"/>
          <p14:tracePt t="124222" x="4002088" y="2065338"/>
          <p14:tracePt t="124231" x="3978275" y="2057400"/>
          <p14:tracePt t="124238" x="3970338" y="2049463"/>
          <p14:tracePt t="124246" x="3962400" y="2041525"/>
          <p14:tracePt t="124254" x="3946525" y="2041525"/>
          <p14:tracePt t="124270" x="3938588" y="2033588"/>
          <p14:tracePt t="124302" x="3930650" y="2033588"/>
          <p14:tracePt t="124311" x="3922713" y="2033588"/>
          <p14:tracePt t="124326" x="3914775" y="2041525"/>
          <p14:tracePt t="124342" x="3914775" y="2057400"/>
          <p14:tracePt t="124350" x="3898900" y="2105025"/>
          <p14:tracePt t="124358" x="3898900" y="2128838"/>
          <p14:tracePt t="124366" x="3890963" y="2136775"/>
          <p14:tracePt t="124374" x="3890963" y="2144713"/>
          <p14:tracePt t="124382" x="3890963" y="2152650"/>
          <p14:tracePt t="124390" x="3890963" y="2160588"/>
          <p14:tracePt t="124406" x="3883025" y="2168525"/>
          <p14:tracePt t="124414" x="3883025" y="2176463"/>
          <p14:tracePt t="124434" x="3883025" y="2184400"/>
          <p14:tracePt t="124438" x="3875088" y="2192338"/>
          <p14:tracePt t="124446" x="3867150" y="2208213"/>
          <p14:tracePt t="124454" x="3867150" y="2216150"/>
          <p14:tracePt t="124462" x="3867150" y="2224088"/>
          <p14:tracePt t="124470" x="3859213" y="2241550"/>
          <p14:tracePt t="124478" x="3851275" y="2249488"/>
          <p14:tracePt t="124486" x="3851275" y="2273300"/>
          <p14:tracePt t="124495" x="3843338" y="2281238"/>
          <p14:tracePt t="124502" x="3843338" y="2297113"/>
          <p14:tracePt t="124513" x="3833813" y="2305050"/>
          <p14:tracePt t="124518" x="3833813" y="2312988"/>
          <p14:tracePt t="124542" x="3833813" y="2320925"/>
          <p14:tracePt t="124550" x="3825875" y="2320925"/>
          <p14:tracePt t="125430" x="3833813" y="2320925"/>
          <p14:tracePt t="125438" x="3833813" y="2312988"/>
          <p14:tracePt t="125455" x="3843338" y="2305050"/>
          <p14:tracePt t="125462" x="3843338" y="2297113"/>
          <p14:tracePt t="125486" x="3843338" y="2289175"/>
          <p14:tracePt t="125838" x="3833813" y="2289175"/>
          <p14:tracePt t="125854" x="3825875" y="2281238"/>
          <p14:tracePt t="125862" x="3817938" y="2281238"/>
          <p14:tracePt t="126222" x="3817938" y="2273300"/>
          <p14:tracePt t="126582" x="3817938" y="2281238"/>
          <p14:tracePt t="126590" x="3825875" y="2297113"/>
          <p14:tracePt t="126598" x="3843338" y="2305050"/>
          <p14:tracePt t="126606" x="3851275" y="2320925"/>
          <p14:tracePt t="126614" x="3938588" y="2392363"/>
          <p14:tracePt t="126622" x="4041775" y="2455863"/>
          <p14:tracePt t="126630" x="4137025" y="2576513"/>
          <p14:tracePt t="126638" x="4257675" y="2711450"/>
          <p14:tracePt t="126646" x="4360863" y="2943225"/>
          <p14:tracePt t="126654" x="4464050" y="3094038"/>
          <p14:tracePt t="126662" x="4600575" y="3309938"/>
          <p14:tracePt t="126670" x="4703763" y="3500438"/>
          <p14:tracePt t="126679" x="4783138" y="3571875"/>
          <p14:tracePt t="126686" x="4838700" y="3621088"/>
          <p14:tracePt t="126694" x="4862513" y="3644900"/>
          <p14:tracePt t="126702" x="4878388" y="3668713"/>
          <p14:tracePt t="126710" x="4902200" y="3676650"/>
          <p14:tracePt t="126718" x="4918075" y="3692525"/>
          <p14:tracePt t="126734" x="4926013" y="3700463"/>
          <p14:tracePt t="126744" x="4933950" y="3708400"/>
          <p14:tracePt t="126750" x="4933950" y="3716338"/>
          <p14:tracePt t="126760" x="4943475" y="3724275"/>
          <p14:tracePt t="126766" x="4951413" y="3740150"/>
          <p14:tracePt t="126774" x="4951413" y="3748088"/>
          <p14:tracePt t="126783" x="4975225" y="3763963"/>
          <p14:tracePt t="126790" x="4991100" y="3771900"/>
          <p14:tracePt t="126800" x="5006975" y="3779838"/>
          <p14:tracePt t="126806" x="5014913" y="3779838"/>
          <p14:tracePt t="126814" x="5030788" y="3779838"/>
          <p14:tracePt t="126822" x="5046663" y="3779838"/>
          <p14:tracePt t="126830" x="5054600" y="3779838"/>
          <p14:tracePt t="126838" x="5062538" y="3771900"/>
          <p14:tracePt t="126846" x="5070475" y="3771900"/>
          <p14:tracePt t="126858" x="5078413" y="3771900"/>
          <p14:tracePt t="126862" x="5086350" y="3771900"/>
          <p14:tracePt t="126870" x="5102225" y="3771900"/>
          <p14:tracePt t="126878" x="5110163" y="3771900"/>
          <p14:tracePt t="126887" x="5141913" y="3771900"/>
          <p14:tracePt t="126894" x="5149850" y="3771900"/>
          <p14:tracePt t="126913" x="5237163" y="3771900"/>
          <p14:tracePt t="126918" x="5253038" y="3771900"/>
          <p14:tracePt t="126927" x="5276850" y="3771900"/>
          <p14:tracePt t="126934" x="5284788" y="3763963"/>
          <p14:tracePt t="126943" x="5292725" y="3763963"/>
          <p14:tracePt t="126950" x="5300663" y="3756025"/>
          <p14:tracePt t="126960" x="5310188" y="3748088"/>
          <p14:tracePt t="126974" x="5310188" y="3740150"/>
          <p14:tracePt t="126982" x="5326063" y="3740150"/>
          <p14:tracePt t="126999" x="5334000" y="3740150"/>
          <p14:tracePt t="127011" x="5334000" y="3732213"/>
          <p14:tracePt t="127014" x="5341938" y="3724275"/>
          <p14:tracePt t="127022" x="5349875" y="3724275"/>
          <p14:tracePt t="127030" x="5357813" y="3716338"/>
          <p14:tracePt t="127038" x="5365750" y="3700463"/>
          <p14:tracePt t="127046" x="5389563" y="3692525"/>
          <p14:tracePt t="127054" x="5397500" y="3684588"/>
          <p14:tracePt t="127062" x="5405438" y="3676650"/>
          <p14:tracePt t="127070" x="5413375" y="3676650"/>
          <p14:tracePt t="127078" x="5437188" y="3676650"/>
          <p14:tracePt t="127086" x="5437188" y="3668713"/>
          <p14:tracePt t="127094" x="5445125" y="3660775"/>
          <p14:tracePt t="127102" x="5453063" y="3660775"/>
          <p14:tracePt t="127110" x="5461000" y="3660775"/>
          <p14:tracePt t="127118" x="5476875" y="3660775"/>
          <p14:tracePt t="127134" x="5492750" y="3660775"/>
          <p14:tracePt t="127143" x="5500688" y="3652838"/>
          <p14:tracePt t="127162" x="5508625" y="3652838"/>
          <p14:tracePt t="127166" x="5516563" y="3652838"/>
          <p14:tracePt t="127174" x="5524500" y="3636963"/>
          <p14:tracePt t="127190" x="5532438" y="3629025"/>
          <p14:tracePt t="127199" x="5540375" y="3629025"/>
          <p14:tracePt t="127207" x="5548313" y="3629025"/>
          <p14:tracePt t="127214" x="5548313" y="3621088"/>
          <p14:tracePt t="127222" x="5556250" y="3621088"/>
          <p14:tracePt t="127238" x="5564188" y="3621088"/>
          <p14:tracePt t="127254" x="5572125" y="3621088"/>
          <p14:tracePt t="127262" x="5572125" y="3613150"/>
          <p14:tracePt t="127286" x="5580063" y="3621088"/>
          <p14:tracePt t="127295" x="5580063" y="3629025"/>
          <p14:tracePt t="127314" x="5580063" y="3644900"/>
          <p14:tracePt t="127318" x="5580063" y="3668713"/>
          <p14:tracePt t="127326" x="5580063" y="3692525"/>
          <p14:tracePt t="127334" x="5580063" y="3708400"/>
          <p14:tracePt t="127343" x="5588000" y="3716338"/>
          <p14:tracePt t="127350" x="5588000" y="3732213"/>
          <p14:tracePt t="127361" x="5588000" y="3748088"/>
          <p14:tracePt t="127366" x="5588000" y="3771900"/>
          <p14:tracePt t="127376" x="5588000" y="3787775"/>
          <p14:tracePt t="127382" x="5588000" y="3803650"/>
          <p14:tracePt t="127390" x="5588000" y="3811588"/>
          <p14:tracePt t="127398" x="5595938" y="3819525"/>
          <p14:tracePt t="127406" x="5595938" y="3827463"/>
          <p14:tracePt t="127414" x="5595938" y="3835400"/>
          <p14:tracePt t="127478" x="5603875" y="3835400"/>
          <p14:tracePt t="127494" x="5611813" y="3835400"/>
          <p14:tracePt t="127510" x="5619750" y="3835400"/>
          <p14:tracePt t="127526" x="5627688" y="3835400"/>
          <p14:tracePt t="127534" x="5651500" y="3835400"/>
          <p14:tracePt t="127543" x="5676900" y="3835400"/>
          <p14:tracePt t="127550" x="5684838" y="3835400"/>
          <p14:tracePt t="127560" x="5708650" y="3827463"/>
          <p14:tracePt t="127566" x="5724525" y="3819525"/>
          <p14:tracePt t="127575" x="5732463" y="3811588"/>
          <p14:tracePt t="127582" x="5748338" y="3803650"/>
          <p14:tracePt t="127590" x="5756275" y="3787775"/>
          <p14:tracePt t="127598" x="5764213" y="3779838"/>
          <p14:tracePt t="127607" x="5764213" y="3771900"/>
          <p14:tracePt t="127614" x="5764213" y="3748088"/>
          <p14:tracePt t="127622" x="5764213" y="3732213"/>
          <p14:tracePt t="127630" x="5764213" y="3716338"/>
          <p14:tracePt t="127638" x="5764213" y="3708400"/>
          <p14:tracePt t="127646" x="5764213" y="3700463"/>
          <p14:tracePt t="127654" x="5764213" y="3692525"/>
          <p14:tracePt t="127702" x="5764213" y="3684588"/>
          <p14:tracePt t="127718" x="5764213" y="3676650"/>
          <p14:tracePt t="127726" x="5756275" y="3676650"/>
          <p14:tracePt t="127742" x="5748338" y="3676650"/>
          <p14:tracePt t="127750" x="5740400" y="3668713"/>
          <p14:tracePt t="127758" x="5732463" y="3668713"/>
          <p14:tracePt t="127766" x="5716588" y="3668713"/>
          <p14:tracePt t="127775" x="5708650" y="3668713"/>
          <p14:tracePt t="127782" x="5700713" y="3668713"/>
          <p14:tracePt t="127790" x="5692775" y="3668713"/>
          <p14:tracePt t="127806" x="5684838" y="3668713"/>
          <p14:tracePt t="127918" x="5667375" y="3668713"/>
          <p14:tracePt t="127934" x="5651500" y="3668713"/>
          <p14:tracePt t="127941" x="5635625" y="3668713"/>
          <p14:tracePt t="127950" x="5635625" y="3676650"/>
          <p14:tracePt t="127958" x="5627688" y="3676650"/>
          <p14:tracePt t="127966" x="5619750" y="3676650"/>
          <p14:tracePt t="127975" x="5611813" y="3676650"/>
          <p14:tracePt t="127990" x="5611813" y="3684588"/>
          <p14:tracePt t="127998" x="5603875" y="3684588"/>
          <p14:tracePt t="128014" x="5603875" y="3692525"/>
          <p14:tracePt t="128038" x="5595938" y="3692525"/>
          <p14:tracePt t="128046" x="5595938" y="3708400"/>
          <p14:tracePt t="128054" x="5595938" y="3716338"/>
          <p14:tracePt t="128062" x="5603875" y="3732213"/>
          <p14:tracePt t="128070" x="5611813" y="3740150"/>
          <p14:tracePt t="128078" x="5627688" y="3756025"/>
          <p14:tracePt t="128094" x="5635625" y="3763963"/>
          <p14:tracePt t="128102" x="5643563" y="3763963"/>
          <p14:tracePt t="128111" x="5659438" y="3763963"/>
          <p14:tracePt t="128126" x="5667375" y="3763963"/>
          <p14:tracePt t="128142" x="5676900" y="3763963"/>
          <p14:tracePt t="128160" x="5684838" y="3763963"/>
          <p14:tracePt t="128182" x="5700713" y="3763963"/>
          <p14:tracePt t="128190" x="5732463" y="3748088"/>
          <p14:tracePt t="128199" x="5740400" y="3748088"/>
          <p14:tracePt t="128209" x="5748338" y="3740150"/>
          <p14:tracePt t="128214" x="5764213" y="3724275"/>
          <p14:tracePt t="128222" x="5772150" y="3700463"/>
          <p14:tracePt t="128230" x="5772150" y="3692525"/>
          <p14:tracePt t="128238" x="5780088" y="3684588"/>
          <p14:tracePt t="128247" x="5780088" y="3676650"/>
          <p14:tracePt t="128262" x="5780088" y="3668713"/>
          <p14:tracePt t="128966" x="5780088" y="3652838"/>
          <p14:tracePt t="128974" x="5740400" y="3644900"/>
          <p14:tracePt t="128978" x="5692775" y="3621088"/>
          <p14:tracePt t="128990" x="5556250" y="3524250"/>
          <p14:tracePt t="128999" x="5389563" y="3357563"/>
          <p14:tracePt t="129006" x="5260975" y="3270250"/>
          <p14:tracePt t="129014" x="5110163" y="3165475"/>
          <p14:tracePt t="129022" x="4999038" y="3094038"/>
          <p14:tracePt t="129030" x="4951413" y="3054350"/>
          <p14:tracePt t="129038" x="4894263" y="3006725"/>
          <p14:tracePt t="129046" x="4846638" y="2909888"/>
          <p14:tracePt t="129054" x="4830763" y="2790825"/>
          <p14:tracePt t="129062" x="4814888" y="2719388"/>
          <p14:tracePt t="129070" x="4791075" y="2600325"/>
          <p14:tracePt t="129078" x="4775200" y="2535238"/>
          <p14:tracePt t="129086" x="4759325" y="2455863"/>
          <p14:tracePt t="129094" x="4743450" y="2368550"/>
          <p14:tracePt t="129102" x="4727575" y="2273300"/>
          <p14:tracePt t="129111" x="4711700" y="2192338"/>
          <p14:tracePt t="129118" x="4695825" y="2136775"/>
          <p14:tracePt t="129130" x="4679950" y="2105025"/>
          <p14:tracePt t="129134" x="4648200" y="2025650"/>
          <p14:tracePt t="129142" x="4632325" y="1970088"/>
          <p14:tracePt t="129150" x="4584700" y="1946275"/>
          <p14:tracePt t="129159" x="4567238" y="1946275"/>
          <p14:tracePt t="129166" x="4567238" y="1938338"/>
          <p14:tracePt t="129175" x="4559300" y="1930400"/>
          <p14:tracePt t="129182" x="4559300" y="1922463"/>
          <p14:tracePt t="129191" x="4559300" y="1898650"/>
          <p14:tracePt t="129201" x="4551363" y="1890713"/>
          <p14:tracePt t="129209" x="4543425" y="1881188"/>
          <p14:tracePt t="129214" x="4535488" y="1857375"/>
          <p14:tracePt t="129222" x="4527550" y="1833563"/>
          <p14:tracePt t="129231" x="4471988" y="1770063"/>
          <p14:tracePt t="129241" x="4456113" y="1714500"/>
          <p14:tracePt t="129246" x="4440238" y="1674813"/>
          <p14:tracePt t="129254" x="4384675" y="1651000"/>
          <p14:tracePt t="129262" x="4376738" y="1643063"/>
          <p14:tracePt t="129270" x="4352925" y="1627188"/>
          <p14:tracePt t="129282" x="4329113" y="1619250"/>
          <p14:tracePt t="129286" x="4321175" y="1619250"/>
          <p14:tracePt t="129295" x="4313238" y="1619250"/>
          <p14:tracePt t="129302" x="4305300" y="1619250"/>
          <p14:tracePt t="129310" x="4297363" y="1619250"/>
          <p14:tracePt t="129320" x="4289425" y="1619250"/>
          <p14:tracePt t="129329" x="4281488" y="1619250"/>
          <p14:tracePt t="129334" x="4265613" y="1619250"/>
          <p14:tracePt t="129342" x="4257675" y="1627188"/>
          <p14:tracePt t="129350" x="4200525" y="1643063"/>
          <p14:tracePt t="129358" x="4192588" y="1651000"/>
          <p14:tracePt t="129366" x="4168775" y="1682750"/>
          <p14:tracePt t="129374" x="4160838" y="1706563"/>
          <p14:tracePt t="129382" x="4137025" y="1754188"/>
          <p14:tracePt t="129392" x="4121150" y="1770063"/>
          <p14:tracePt t="129398" x="4113213" y="1785938"/>
          <p14:tracePt t="129407" x="4105275" y="1801813"/>
          <p14:tracePt t="129438" x="4105275" y="1809750"/>
          <p14:tracePt t="129454" x="4105275" y="1817688"/>
          <p14:tracePt t="129462" x="4105275" y="1825625"/>
          <p14:tracePt t="129470" x="4105275" y="1841500"/>
          <p14:tracePt t="129478" x="4105275" y="1849438"/>
          <p14:tracePt t="129487" x="4105275" y="1857375"/>
          <p14:tracePt t="129494" x="4105275" y="1865313"/>
          <p14:tracePt t="129502" x="4105275" y="1873250"/>
          <p14:tracePt t="129510" x="4105275" y="1881188"/>
          <p14:tracePt t="129586" x="4097338" y="1890713"/>
          <p14:tracePt t="129606" x="4097338" y="1898650"/>
          <p14:tracePt t="129678" x="4097338" y="1906588"/>
          <p14:tracePt t="129702" x="4097338" y="1914525"/>
          <p14:tracePt t="129718" x="4097338" y="1922463"/>
          <p14:tracePt t="129750" x="4097338" y="1930400"/>
          <p14:tracePt t="129782" x="4097338" y="1938338"/>
          <p14:tracePt t="129798" x="4097338" y="1946275"/>
          <p14:tracePt t="130038" x="4097338" y="1954213"/>
          <p14:tracePt t="130046" x="4105275" y="2009775"/>
          <p14:tracePt t="130054" x="4105275" y="2041525"/>
          <p14:tracePt t="130062" x="4121150" y="2176463"/>
          <p14:tracePt t="130070" x="4144963" y="2336800"/>
          <p14:tracePt t="130078" x="4217988" y="2519363"/>
          <p14:tracePt t="130086" x="4297363" y="2687638"/>
          <p14:tracePt t="130094" x="4360863" y="2901950"/>
          <p14:tracePt t="130102" x="4392613" y="3030538"/>
          <p14:tracePt t="130110" x="4503738" y="3165475"/>
          <p14:tracePt t="130118" x="4559300" y="3302000"/>
          <p14:tracePt t="130126" x="4624388" y="3444875"/>
          <p14:tracePt t="130134" x="4664075" y="3524250"/>
          <p14:tracePt t="130143" x="4664075" y="3613150"/>
          <p14:tracePt t="130150" x="4672013" y="3708400"/>
          <p14:tracePt t="130159" x="4695825" y="3724275"/>
          <p14:tracePt t="130166" x="4719638" y="3756025"/>
          <p14:tracePt t="130174" x="4719638" y="3763963"/>
          <p14:tracePt t="130182" x="4727575" y="3771900"/>
          <p14:tracePt t="130190" x="4743450" y="3779838"/>
          <p14:tracePt t="130198" x="4751388" y="3779838"/>
          <p14:tracePt t="130207" x="4759325" y="3787775"/>
          <p14:tracePt t="130214" x="4767263" y="3787775"/>
          <p14:tracePt t="130224" x="4775200" y="3787775"/>
          <p14:tracePt t="130230" x="4783138" y="3803650"/>
          <p14:tracePt t="130238" x="4822825" y="3811588"/>
          <p14:tracePt t="130246" x="4838700" y="3819525"/>
          <p14:tracePt t="130254" x="4862513" y="3843338"/>
          <p14:tracePt t="130262" x="4959350" y="3875088"/>
          <p14:tracePt t="130270" x="5070475" y="3906838"/>
          <p14:tracePt t="130278" x="5221288" y="3938588"/>
          <p14:tracePt t="130286" x="5397500" y="3979863"/>
          <p14:tracePt t="130294" x="5580063" y="4003675"/>
          <p14:tracePt t="130302" x="5780088" y="4019550"/>
          <p14:tracePt t="130310" x="5899150" y="4019550"/>
          <p14:tracePt t="130318" x="6026150" y="4027488"/>
          <p14:tracePt t="130326" x="6115050" y="4027488"/>
          <p14:tracePt t="130334" x="6146800" y="4027488"/>
          <p14:tracePt t="130343" x="6154738" y="4035425"/>
          <p14:tracePt t="130390" x="6146800" y="4027488"/>
          <p14:tracePt t="130398" x="6138863" y="4011613"/>
          <p14:tracePt t="130406" x="6130925" y="4003675"/>
          <p14:tracePt t="130414" x="6122988" y="3995738"/>
          <p14:tracePt t="130430" x="6115050" y="3987800"/>
          <p14:tracePt t="130438" x="6107113" y="3979863"/>
          <p14:tracePt t="130446" x="6091238" y="3971925"/>
          <p14:tracePt t="130462" x="6083300" y="3971925"/>
          <p14:tracePt t="130470" x="6067425" y="3963988"/>
          <p14:tracePt t="130478" x="6059488" y="3956050"/>
          <p14:tracePt t="130486" x="6010275" y="3938588"/>
          <p14:tracePt t="130494" x="5986463" y="3906838"/>
          <p14:tracePt t="130502" x="5970588" y="3898900"/>
          <p14:tracePt t="130510" x="5915025" y="3875088"/>
          <p14:tracePt t="130518" x="5883275" y="3859213"/>
          <p14:tracePt t="130526" x="5835650" y="3851275"/>
          <p14:tracePt t="130534" x="5811838" y="3851275"/>
          <p14:tracePt t="130543" x="5811838" y="3843338"/>
          <p14:tracePt t="130550" x="5788025" y="3843338"/>
          <p14:tracePt t="130558" x="5764213" y="3843338"/>
          <p14:tracePt t="130566" x="5756275" y="3835400"/>
          <p14:tracePt t="130575" x="5740400" y="3835400"/>
          <p14:tracePt t="130582" x="5732463" y="3835400"/>
          <p14:tracePt t="130591" x="5724525" y="3827463"/>
          <p14:tracePt t="130598" x="5716588" y="3827463"/>
          <p14:tracePt t="130662" x="5708650" y="3827463"/>
          <p14:tracePt t="130678" x="5692775" y="3827463"/>
          <p14:tracePt t="130694" x="5676900" y="3835400"/>
          <p14:tracePt t="130702" x="5659438" y="3843338"/>
          <p14:tracePt t="130710" x="5635625" y="3859213"/>
          <p14:tracePt t="130718" x="5603875" y="3867150"/>
          <p14:tracePt t="130726" x="5588000" y="3867150"/>
          <p14:tracePt t="130734" x="5580063" y="3875088"/>
          <p14:tracePt t="130742" x="5572125" y="3875088"/>
          <p14:tracePt t="130758" x="5564188" y="3875088"/>
          <p14:tracePt t="130774" x="5556250" y="3875088"/>
          <p14:tracePt t="131366" x="5564188" y="3875088"/>
          <p14:tracePt t="131438" x="5572125" y="3875088"/>
          <p14:tracePt t="131446" x="5580063" y="3883025"/>
          <p14:tracePt t="131471" x="5580063" y="3890963"/>
          <p14:tracePt t="131582" x="5580063" y="3819525"/>
          <p14:tracePt t="131591" x="5580063" y="3740150"/>
          <p14:tracePt t="131598" x="5564188" y="3668713"/>
          <p14:tracePt t="131606" x="5540375" y="3500438"/>
          <p14:tracePt t="131615" x="5516563" y="3373438"/>
          <p14:tracePt t="131624" x="5397500" y="3181350"/>
          <p14:tracePt t="131630" x="5173663" y="2919413"/>
          <p14:tracePt t="131640" x="4951413" y="2632075"/>
          <p14:tracePt t="131646" x="4870450" y="2584450"/>
          <p14:tracePt t="131655" x="4814888" y="2535238"/>
          <p14:tracePt t="131662" x="4775200" y="2479675"/>
          <p14:tracePt t="131670" x="4751388" y="2439988"/>
          <p14:tracePt t="131678" x="4719638" y="2416175"/>
          <p14:tracePt t="131686" x="4711700" y="2392363"/>
          <p14:tracePt t="131694" x="4695825" y="2384425"/>
          <p14:tracePt t="131706" x="4687888" y="2368550"/>
          <p14:tracePt t="131710" x="4687888" y="2352675"/>
          <p14:tracePt t="131722" x="4687888" y="2344738"/>
          <p14:tracePt t="131726" x="4687888" y="2336800"/>
          <p14:tracePt t="131734" x="4687888" y="2328863"/>
          <p14:tracePt t="131758" x="4687888" y="2320925"/>
          <p14:tracePt t="131774" x="4687888" y="2312988"/>
          <p14:tracePt t="131782" x="4687888" y="2305050"/>
          <p14:tracePt t="131791" x="4679950" y="2289175"/>
          <p14:tracePt t="131798" x="4679950" y="2265363"/>
          <p14:tracePt t="131807" x="4672013" y="2249488"/>
          <p14:tracePt t="131814" x="4672013" y="2233613"/>
          <p14:tracePt t="131823" x="4672013" y="2216150"/>
          <p14:tracePt t="131830" x="4672013" y="2208213"/>
          <p14:tracePt t="131839" x="4664075" y="2200275"/>
          <p14:tracePt t="131862" x="4664075" y="2192338"/>
          <p14:tracePt t="131934" x="4656138" y="2192338"/>
          <p14:tracePt t="131942" x="4648200" y="2192338"/>
          <p14:tracePt t="131950" x="4640263" y="2192338"/>
          <p14:tracePt t="131958" x="4632325" y="2192338"/>
          <p14:tracePt t="131966" x="4616450" y="2192338"/>
          <p14:tracePt t="131982" x="4608513" y="2192338"/>
          <p14:tracePt t="132167" x="4616450" y="2192338"/>
          <p14:tracePt t="132175" x="4624388" y="2192338"/>
          <p14:tracePt t="132182" x="4648200" y="2192338"/>
          <p14:tracePt t="132190" x="4664075" y="2192338"/>
          <p14:tracePt t="132198" x="4679950" y="2192338"/>
          <p14:tracePt t="132206" x="4695825" y="2192338"/>
          <p14:tracePt t="132214" x="4711700" y="2192338"/>
          <p14:tracePt t="132222" x="4719638" y="2192338"/>
          <p14:tracePt t="132230" x="4727575" y="2192338"/>
          <p14:tracePt t="132239" x="4735513" y="2192338"/>
          <p14:tracePt t="132256" x="4743450" y="2192338"/>
          <p14:tracePt t="132639" x="4751388" y="2192338"/>
          <p14:tracePt t="132654" x="4751388" y="2184400"/>
          <p14:tracePt t="132662" x="4751388" y="2176463"/>
          <p14:tracePt t="132678" x="4759325" y="2168525"/>
          <p14:tracePt t="132702" x="4767263" y="2168525"/>
          <p14:tracePt t="133294" x="4775200" y="2160588"/>
          <p14:tracePt t="133303" x="4846638" y="2152650"/>
          <p14:tracePt t="133310" x="4870450" y="2152650"/>
          <p14:tracePt t="133318" x="4886325" y="2144713"/>
          <p14:tracePt t="133326" x="4910138" y="2136775"/>
          <p14:tracePt t="133334" x="4926013" y="2136775"/>
          <p14:tracePt t="133342" x="4943475" y="2136775"/>
          <p14:tracePt t="133350" x="4951413" y="2128838"/>
          <p14:tracePt t="133839" x="4943475" y="2144713"/>
          <p14:tracePt t="133847" x="4926013" y="2144713"/>
          <p14:tracePt t="133854" x="4918075" y="2160588"/>
          <p14:tracePt t="133862" x="4894263" y="2168525"/>
          <p14:tracePt t="133873" x="4870450" y="2184400"/>
          <p14:tracePt t="133878" x="4862513" y="2192338"/>
          <p14:tracePt t="133887" x="4814888" y="2200275"/>
          <p14:tracePt t="133906" x="4783138" y="2216150"/>
          <p14:tracePt t="134054" x="4783138" y="2208213"/>
          <p14:tracePt t="134094" x="4783138" y="2200275"/>
          <p14:tracePt t="134118" x="4783138" y="2192338"/>
          <p14:tracePt t="134142" x="4783138" y="2184400"/>
          <p14:tracePt t="134238" x="4767263" y="2184400"/>
          <p14:tracePt t="134253" x="4759325" y="2184400"/>
          <p14:tracePt t="134263" x="4743450" y="2192338"/>
          <p14:tracePt t="134270" x="4735513" y="2200275"/>
          <p14:tracePt t="134278" x="4703763" y="2241550"/>
          <p14:tracePt t="134287" x="4687888" y="2257425"/>
          <p14:tracePt t="134294" x="4640263" y="2312988"/>
          <p14:tracePt t="134304" x="4584700" y="2368550"/>
          <p14:tracePt t="134311" x="4551363" y="2447925"/>
          <p14:tracePt t="134318" x="4543425" y="2487613"/>
          <p14:tracePt t="134326" x="4511675" y="2535238"/>
          <p14:tracePt t="134334" x="4495800" y="2559050"/>
          <p14:tracePt t="134342" x="4487863" y="2624138"/>
          <p14:tracePt t="134350" x="4471988" y="2703513"/>
          <p14:tracePt t="134358" x="4464050" y="2759075"/>
          <p14:tracePt t="134366" x="4440238" y="2798763"/>
          <p14:tracePt t="134374" x="4432300" y="2901950"/>
          <p14:tracePt t="134382" x="4408488" y="3022600"/>
          <p14:tracePt t="134390" x="4392613" y="3117850"/>
          <p14:tracePt t="134398" x="4376738" y="3252788"/>
          <p14:tracePt t="134407" x="4352925" y="3460750"/>
          <p14:tracePt t="134414" x="4329113" y="3579813"/>
          <p14:tracePt t="134423" x="4329113" y="3684588"/>
          <p14:tracePt t="134430" x="4329113" y="3740150"/>
          <p14:tracePt t="134439" x="4329113" y="3771900"/>
          <p14:tracePt t="134446" x="4329113" y="3787775"/>
          <p14:tracePt t="134455" x="4329113" y="3803650"/>
          <p14:tracePt t="134462" x="4329113" y="3835400"/>
          <p14:tracePt t="134471" x="4329113" y="3843338"/>
          <p14:tracePt t="134478" x="4329113" y="3867150"/>
          <p14:tracePt t="134487" x="4329113" y="3898900"/>
          <p14:tracePt t="134494" x="4329113" y="3914775"/>
          <p14:tracePt t="134503" x="4337050" y="3971925"/>
          <p14:tracePt t="134510" x="4337050" y="4003675"/>
          <p14:tracePt t="134518" x="4337050" y="4019550"/>
          <p14:tracePt t="134526" x="4344988" y="4067175"/>
          <p14:tracePt t="134534" x="4344988" y="4075113"/>
          <p14:tracePt t="134542" x="4352925" y="4090988"/>
          <p14:tracePt t="134550" x="4352925" y="4098925"/>
          <p14:tracePt t="134558" x="4360863" y="4106863"/>
          <p14:tracePt t="134566" x="4360863" y="4114800"/>
          <p14:tracePt t="134586" x="4360863" y="4122738"/>
          <p14:tracePt t="134598" x="4368800" y="4130675"/>
          <p14:tracePt t="134606" x="4368800" y="4138613"/>
          <p14:tracePt t="134614" x="4368800" y="4146550"/>
          <p14:tracePt t="134622" x="4368800" y="4162425"/>
          <p14:tracePt t="134630" x="4368800" y="4186238"/>
          <p14:tracePt t="134638" x="4368800" y="4194175"/>
          <p14:tracePt t="134646" x="4368800" y="4210050"/>
          <p14:tracePt t="134655" x="4368800" y="4217988"/>
          <p14:tracePt t="134662" x="4360863" y="4233863"/>
          <p14:tracePt t="134672" x="4360863" y="4241800"/>
          <p14:tracePt t="134678" x="4360863" y="4257675"/>
          <p14:tracePt t="134688" x="4360863" y="4265613"/>
          <p14:tracePt t="134694" x="4360863" y="4273550"/>
          <p14:tracePt t="134704" x="4360863" y="4291013"/>
          <p14:tracePt t="134720" x="4360863" y="4298950"/>
          <p14:tracePt t="134726" x="4352925" y="4306888"/>
          <p14:tracePt t="134738" x="4352925" y="4314825"/>
          <p14:tracePt t="134742" x="4344988" y="4330700"/>
          <p14:tracePt t="134758" x="4337050" y="4338638"/>
          <p14:tracePt t="134766" x="4329113" y="4354513"/>
          <p14:tracePt t="134774" x="4321175" y="4362450"/>
          <p14:tracePt t="134782" x="4321175" y="4370388"/>
          <p14:tracePt t="134790" x="4313238" y="4370388"/>
          <p14:tracePt t="134798" x="4313238" y="4378325"/>
          <p14:tracePt t="134814" x="4313238" y="4386263"/>
          <p14:tracePt t="134822" x="4305300" y="4394200"/>
          <p14:tracePt t="134838" x="4305300" y="4402138"/>
          <p14:tracePt t="134878" x="4305300" y="4410075"/>
          <p14:tracePt t="135086" x="4305300" y="4402138"/>
          <p14:tracePt t="135094" x="4313238" y="4394200"/>
          <p14:tracePt t="135102" x="4313238" y="4378325"/>
          <p14:tracePt t="135110" x="4313238" y="4362450"/>
          <p14:tracePt t="135358" x="4297363" y="4362450"/>
          <p14:tracePt t="135366" x="4289425" y="4354513"/>
          <p14:tracePt t="135374" x="4281488" y="4354513"/>
          <p14:tracePt t="135390" x="4273550" y="4354513"/>
          <p14:tracePt t="135398" x="4257675" y="4362450"/>
          <p14:tracePt t="135406" x="4249738" y="4362450"/>
          <p14:tracePt t="135414" x="4241800" y="4362450"/>
          <p14:tracePt t="135430" x="4225925" y="4362450"/>
          <p14:tracePt t="135446" x="4217988" y="4378325"/>
          <p14:tracePt t="135454" x="4192588" y="4394200"/>
          <p14:tracePt t="135462" x="4184650" y="4465638"/>
          <p14:tracePt t="135470" x="4168775" y="4497388"/>
          <p14:tracePt t="135478" x="4168775" y="4505325"/>
          <p14:tracePt t="135488" x="4152900" y="4521200"/>
          <p14:tracePt t="135498" x="4152900" y="4529138"/>
          <p14:tracePt t="135503" x="4144963" y="4537075"/>
          <p14:tracePt t="135510" x="4137025" y="4537075"/>
          <p14:tracePt t="135520" x="4137025" y="4545013"/>
          <p14:tracePt t="135526" x="4137025" y="4552950"/>
          <p14:tracePt t="135614" x="4137025" y="4560888"/>
          <p14:tracePt t="135622" x="4137025" y="4568825"/>
          <p14:tracePt t="135646" x="4137025" y="4576763"/>
          <p14:tracePt t="135654" x="4137025" y="4584700"/>
          <p14:tracePt t="135670" x="4137025" y="4592638"/>
          <p14:tracePt t="135678" x="4129088" y="4592638"/>
          <p14:tracePt t="135694" x="4129088" y="4600575"/>
          <p14:tracePt t="135710" x="4129088" y="4608513"/>
          <p14:tracePt t="135718" x="4129088" y="4616450"/>
          <p14:tracePt t="135726" x="4129088" y="4624388"/>
          <p14:tracePt t="136334" x="4121150" y="4624388"/>
          <p14:tracePt t="136342" x="4113213" y="4624388"/>
          <p14:tracePt t="136350" x="4105275" y="4633913"/>
          <p14:tracePt t="136366" x="4089400" y="4633913"/>
          <p14:tracePt t="136374" x="4081463" y="4633913"/>
          <p14:tracePt t="136382" x="4073525" y="4633913"/>
          <p14:tracePt t="136390" x="4065588" y="4633913"/>
          <p14:tracePt t="136398" x="4057650" y="4633913"/>
          <p14:tracePt t="136422" x="4049713" y="4633913"/>
          <p14:tracePt t="136446" x="4049713" y="4624388"/>
          <p14:tracePt t="136454" x="4041775" y="4624388"/>
          <p14:tracePt t="136470" x="4041775" y="4616450"/>
          <p14:tracePt t="136486" x="4041775" y="4608513"/>
          <p14:tracePt t="136494" x="4041775" y="4600575"/>
          <p14:tracePt t="136502" x="4041775" y="4592638"/>
          <p14:tracePt t="136510" x="4041775" y="4576763"/>
          <p14:tracePt t="136519" x="4041775" y="4560888"/>
          <p14:tracePt t="136526" x="4041775" y="4552950"/>
          <p14:tracePt t="136535" x="4049713" y="4537075"/>
          <p14:tracePt t="136544" x="4057650" y="4521200"/>
          <p14:tracePt t="136551" x="4057650" y="4481513"/>
          <p14:tracePt t="136558" x="4057650" y="4457700"/>
          <p14:tracePt t="136566" x="4057650" y="4441825"/>
          <p14:tracePt t="136574" x="4057650" y="4402138"/>
          <p14:tracePt t="136582" x="4057650" y="4378325"/>
          <p14:tracePt t="136590" x="4049713" y="4370388"/>
          <p14:tracePt t="136598" x="4049713" y="4354513"/>
          <p14:tracePt t="136614" x="4049713" y="4346575"/>
          <p14:tracePt t="136622" x="4041775" y="4346575"/>
          <p14:tracePt t="136710" x="4033838" y="4338638"/>
          <p14:tracePt t="136718" x="4017963" y="4330700"/>
          <p14:tracePt t="136726" x="4010025" y="4330700"/>
          <p14:tracePt t="136750" x="3970338" y="4330700"/>
          <p14:tracePt t="136758" x="3946525" y="4330700"/>
          <p14:tracePt t="136767" x="3914775" y="4330700"/>
          <p14:tracePt t="136774" x="3843338" y="4330700"/>
          <p14:tracePt t="136782" x="3786188" y="4330700"/>
          <p14:tracePt t="136790" x="3754438" y="4330700"/>
          <p14:tracePt t="136798" x="3738563" y="4330700"/>
          <p14:tracePt t="136806" x="3722688" y="4330700"/>
          <p14:tracePt t="136830" x="3722688" y="4338638"/>
          <p14:tracePt t="136839" x="3714750" y="4338638"/>
          <p14:tracePt t="136862" x="3714750" y="4346575"/>
          <p14:tracePt t="136872" x="3706813" y="4362450"/>
          <p14:tracePt t="136887" x="3698875" y="4378325"/>
          <p14:tracePt t="136894" x="3690938" y="4386263"/>
          <p14:tracePt t="136906" x="3690938" y="4394200"/>
          <p14:tracePt t="136910" x="3690938" y="4402138"/>
          <p14:tracePt t="136918" x="3690938" y="4410075"/>
          <p14:tracePt t="136935" x="3690938" y="4418013"/>
          <p14:tracePt t="136942" x="3690938" y="4425950"/>
          <p14:tracePt t="136958" x="3690938" y="4441825"/>
          <p14:tracePt t="136967" x="3690938" y="4457700"/>
          <p14:tracePt t="136974" x="3690938" y="4513263"/>
          <p14:tracePt t="136982" x="3690938" y="4545013"/>
          <p14:tracePt t="136990" x="3690938" y="4560888"/>
          <p14:tracePt t="136998" x="3690938" y="4608513"/>
          <p14:tracePt t="137006" x="3698875" y="4624388"/>
          <p14:tracePt t="137010" x="3706813" y="4673600"/>
          <p14:tracePt t="137022" x="3714750" y="4697413"/>
          <p14:tracePt t="137030" x="3730625" y="4713288"/>
          <p14:tracePt t="137038" x="3738563" y="4721225"/>
          <p14:tracePt t="137046" x="3754438" y="4729163"/>
          <p14:tracePt t="137055" x="3778250" y="4737100"/>
          <p14:tracePt t="137062" x="3786188" y="4745038"/>
          <p14:tracePt t="137070" x="3802063" y="4745038"/>
          <p14:tracePt t="137078" x="3817938" y="4745038"/>
          <p14:tracePt t="137086" x="3843338" y="4745038"/>
          <p14:tracePt t="137094" x="3859213" y="4745038"/>
          <p14:tracePt t="137102" x="3883025" y="4737100"/>
          <p14:tracePt t="137110" x="3890963" y="4729163"/>
          <p14:tracePt t="137117" x="3906838" y="4713288"/>
          <p14:tracePt t="137126" x="3930650" y="4681538"/>
          <p14:tracePt t="137135" x="3954463" y="4657725"/>
          <p14:tracePt t="137142" x="3986213" y="4568825"/>
          <p14:tracePt t="137151" x="4002088" y="4505325"/>
          <p14:tracePt t="137162" x="4033838" y="4394200"/>
          <p14:tracePt t="137168" x="4041775" y="4338638"/>
          <p14:tracePt t="137174" x="4049713" y="4306888"/>
          <p14:tracePt t="137184" x="4049713" y="4265613"/>
          <p14:tracePt t="137190" x="4049713" y="4241800"/>
          <p14:tracePt t="137199" x="4049713" y="4225925"/>
          <p14:tracePt t="137206" x="4049713" y="4217988"/>
          <p14:tracePt t="137214" x="4041775" y="4217988"/>
          <p14:tracePt t="137238" x="4025900" y="4217988"/>
          <p14:tracePt t="137246" x="4017963" y="4225925"/>
          <p14:tracePt t="137254" x="4010025" y="4241800"/>
          <p14:tracePt t="137262" x="4002088" y="4257675"/>
          <p14:tracePt t="137270" x="3986213" y="4273550"/>
          <p14:tracePt t="137279" x="3986213" y="4291013"/>
          <p14:tracePt t="137286" x="3978275" y="4330700"/>
          <p14:tracePt t="137294" x="3970338" y="4354513"/>
          <p14:tracePt t="137303" x="3962400" y="4362450"/>
          <p14:tracePt t="137314" x="3962400" y="4370388"/>
          <p14:tracePt t="137319" x="3962400" y="4378325"/>
          <p14:tracePt t="137406" x="3962400" y="4370388"/>
          <p14:tracePt t="137783" x="3970338" y="4370388"/>
          <p14:tracePt t="137849" x="3962400" y="4370388"/>
          <p14:tracePt t="137934" x="3954463" y="4370388"/>
          <p14:tracePt t="137942" x="3954463" y="4378325"/>
          <p14:tracePt t="138303" x="3946525" y="4378325"/>
          <p14:tracePt t="138310" x="3906838" y="4378325"/>
          <p14:tracePt t="138320" x="3817938" y="4362450"/>
          <p14:tracePt t="138326" x="3698875" y="4338638"/>
          <p14:tracePt t="138335" x="3548063" y="4306888"/>
          <p14:tracePt t="138342" x="3348038" y="4281488"/>
          <p14:tracePt t="138350" x="3133725" y="4233863"/>
          <p14:tracePt t="138359" x="2989263" y="4210050"/>
          <p14:tracePt t="138367" x="2767013" y="4138613"/>
          <p14:tracePt t="138378" x="2751138" y="4130675"/>
          <p14:tracePt t="138384" x="2678113" y="4090988"/>
          <p14:tracePt t="138390" x="2646363" y="4043363"/>
          <p14:tracePt t="138400" x="2606675" y="3987800"/>
          <p14:tracePt t="138406" x="2590800" y="3914775"/>
          <p14:tracePt t="138414" x="2574925" y="3843338"/>
          <p14:tracePt t="138422" x="2559050" y="3787775"/>
          <p14:tracePt t="138430" x="2559050" y="3756025"/>
          <p14:tracePt t="138438" x="2551113" y="3676650"/>
          <p14:tracePt t="138446" x="2551113" y="3629025"/>
          <p14:tracePt t="138454" x="2543175" y="3556000"/>
          <p14:tracePt t="138462" x="2511425" y="3508375"/>
          <p14:tracePt t="138470" x="2487613" y="3452813"/>
          <p14:tracePt t="138478" x="2463800" y="3421063"/>
          <p14:tracePt t="138486" x="2400300" y="3341688"/>
          <p14:tracePt t="138494" x="2366963" y="3309938"/>
          <p14:tracePt t="138502" x="2311400" y="3270250"/>
          <p14:tracePt t="138511" x="2255838" y="3213100"/>
          <p14:tracePt t="138519" x="2216150" y="3197225"/>
          <p14:tracePt t="138530" x="2176463" y="3173413"/>
          <p14:tracePt t="138534" x="2112963" y="3149600"/>
          <p14:tracePt t="138543" x="2097088" y="3149600"/>
          <p14:tracePt t="138555" x="2081213" y="3141663"/>
          <p14:tracePt t="138559" x="2081213" y="3133725"/>
          <p14:tracePt t="138567" x="2073275" y="3133725"/>
          <p14:tracePt t="138590" x="2065338" y="3125788"/>
          <p14:tracePt t="138600" x="2065338" y="3117850"/>
          <p14:tracePt t="138607" x="2033588" y="3109913"/>
          <p14:tracePt t="138614" x="2025650" y="3109913"/>
          <p14:tracePt t="138624" x="1984375" y="3109913"/>
          <p14:tracePt t="138630" x="1928813" y="3109913"/>
          <p14:tracePt t="138638" x="1865313" y="3109913"/>
          <p14:tracePt t="138646" x="1762125" y="3109913"/>
          <p14:tracePt t="138654" x="1651000" y="3109913"/>
          <p14:tracePt t="138662" x="1554163" y="3109913"/>
          <p14:tracePt t="138670" x="1443038" y="3109913"/>
          <p14:tracePt t="138678" x="1387475" y="3125788"/>
          <p14:tracePt t="138686" x="1355725" y="3141663"/>
          <p14:tracePt t="138694" x="1339850" y="3149600"/>
          <p14:tracePt t="138702" x="1331913" y="3157538"/>
          <p14:tracePt t="138710" x="1323975" y="3165475"/>
          <p14:tracePt t="138718" x="1308100" y="3181350"/>
          <p14:tracePt t="138734" x="1308100" y="3189288"/>
          <p14:tracePt t="138911" x="1300163" y="3189288"/>
          <p14:tracePt t="138920" x="1292225" y="3189288"/>
          <p14:tracePt t="138926" x="1274763" y="3189288"/>
          <p14:tracePt t="138935" x="1266825" y="3189288"/>
          <p14:tracePt t="138942" x="1250950" y="3189288"/>
          <p14:tracePt t="138951" x="1235075" y="3197225"/>
          <p14:tracePt t="138959" x="1219200" y="3205163"/>
          <p14:tracePt t="138966" x="1211263" y="3213100"/>
          <p14:tracePt t="138974" x="1203325" y="3213100"/>
          <p14:tracePt t="138983" x="1195388" y="3221038"/>
          <p14:tracePt t="138990" x="1187450" y="3221038"/>
          <p14:tracePt t="139046" x="1179513" y="3236913"/>
          <p14:tracePt t="139054" x="1171575" y="3236913"/>
          <p14:tracePt t="139062" x="1163638" y="3252788"/>
          <p14:tracePt t="139070" x="1147763" y="3270250"/>
          <p14:tracePt t="139078" x="1139825" y="3278188"/>
          <p14:tracePt t="139086" x="1116013" y="3294063"/>
          <p14:tracePt t="139094" x="1108075" y="3302000"/>
          <p14:tracePt t="139102" x="1100138" y="3302000"/>
          <p14:tracePt t="139174" x="1092200" y="3309938"/>
          <p14:tracePt t="139182" x="1076325" y="3317875"/>
          <p14:tracePt t="139190" x="1052513" y="3325813"/>
          <p14:tracePt t="139199" x="1044575" y="3333750"/>
          <p14:tracePt t="139206" x="1020763" y="3341688"/>
          <p14:tracePt t="139216" x="996950" y="3357563"/>
          <p14:tracePt t="139222" x="981075" y="3357563"/>
          <p14:tracePt t="139230" x="973138" y="3357563"/>
          <p14:tracePt t="139238" x="965200" y="3357563"/>
          <p14:tracePt t="139382" x="965200" y="3365500"/>
          <p14:tracePt t="139486" x="981075" y="3357563"/>
          <p14:tracePt t="139502" x="989013" y="3357563"/>
          <p14:tracePt t="139510" x="1012825" y="3357563"/>
          <p14:tracePt t="139519" x="1060450" y="3357563"/>
          <p14:tracePt t="139526" x="1092200" y="3357563"/>
          <p14:tracePt t="139534" x="1163638" y="3357563"/>
          <p14:tracePt t="139542" x="1284288" y="3357563"/>
          <p14:tracePt t="139551" x="1427163" y="3357563"/>
          <p14:tracePt t="139559" x="1562100" y="3357563"/>
          <p14:tracePt t="139567" x="1754188" y="3357563"/>
          <p14:tracePt t="139574" x="1912938" y="3357563"/>
          <p14:tracePt t="139583" x="2128838" y="3357563"/>
          <p14:tracePt t="139590" x="2366963" y="3357563"/>
          <p14:tracePt t="139599" x="2566988" y="3357563"/>
          <p14:tracePt t="139606" x="2741613" y="3357563"/>
          <p14:tracePt t="139616" x="2901950" y="3341688"/>
          <p14:tracePt t="139623" x="3013075" y="3341688"/>
          <p14:tracePt t="139642" x="3205163" y="3341688"/>
          <p14:tracePt t="139646" x="3236913" y="3341688"/>
          <p14:tracePt t="139654" x="3316288" y="3333750"/>
          <p14:tracePt t="139662" x="3324225" y="3333750"/>
          <p14:tracePt t="139670" x="3340100" y="3333750"/>
          <p14:tracePt t="139678" x="3348038" y="3333750"/>
          <p14:tracePt t="139686" x="3363913" y="3325813"/>
          <p14:tracePt t="139694" x="3371850" y="3317875"/>
          <p14:tracePt t="139702" x="3379788" y="3317875"/>
          <p14:tracePt t="139710" x="3379788" y="3309938"/>
          <p14:tracePt t="139718" x="3387725" y="3309938"/>
          <p14:tracePt t="139727" x="3395663" y="3309938"/>
          <p14:tracePt t="139742" x="3403600" y="3309938"/>
          <p14:tracePt t="139751" x="3411538" y="3309938"/>
          <p14:tracePt t="139758" x="3419475" y="3309938"/>
          <p14:tracePt t="139765" x="3451225" y="3309938"/>
          <p14:tracePt t="139774" x="3500438" y="3309938"/>
          <p14:tracePt t="139783" x="3548063" y="3309938"/>
          <p14:tracePt t="139790" x="3611563" y="3309938"/>
          <p14:tracePt t="139800" x="3690938" y="3309938"/>
          <p14:tracePt t="139806" x="3770313" y="3309938"/>
          <p14:tracePt t="139816" x="3867150" y="3309938"/>
          <p14:tracePt t="139822" x="3914775" y="3309938"/>
          <p14:tracePt t="139830" x="3994150" y="3302000"/>
          <p14:tracePt t="139838" x="4010025" y="3302000"/>
          <p14:tracePt t="139855" x="4033838" y="3302000"/>
          <p14:tracePt t="139863" x="4041775" y="3302000"/>
          <p14:tracePt t="139872" x="4049713" y="3302000"/>
          <p14:tracePt t="139878" x="4057650" y="3302000"/>
          <p14:tracePt t="139890" x="4065588" y="3302000"/>
          <p14:tracePt t="139917" x="4073525" y="3302000"/>
          <p14:tracePt t="140006" x="4073525" y="3309938"/>
          <p14:tracePt t="140022" x="4073525" y="3317875"/>
          <p14:tracePt t="140042" x="4057650" y="3325813"/>
          <p14:tracePt t="140518" x="4049713" y="3333750"/>
          <p14:tracePt t="140528" x="4025900" y="3341688"/>
          <p14:tracePt t="140534" x="4002088" y="3341688"/>
          <p14:tracePt t="140806" x="4010025" y="3333750"/>
          <p14:tracePt t="140822" x="4017963" y="3309938"/>
          <p14:tracePt t="140839" x="4017963" y="3302000"/>
          <p14:tracePt t="141050" x="4010025" y="3302000"/>
          <p14:tracePt t="141106" x="4002088" y="3302000"/>
          <p14:tracePt t="141118" x="4002088" y="3309938"/>
          <p14:tracePt t="141126" x="3994150" y="3309938"/>
          <p14:tracePt t="141134" x="3994150" y="3317875"/>
          <p14:tracePt t="141143" x="3986213" y="3317875"/>
          <p14:tracePt t="141158" x="3978275" y="3325813"/>
          <p14:tracePt t="141390" x="3970338" y="3325813"/>
          <p14:tracePt t="141398" x="3962400" y="3325813"/>
          <p14:tracePt t="141414" x="3938588" y="3333750"/>
          <p14:tracePt t="141422" x="3930650" y="3341688"/>
          <p14:tracePt t="141430" x="3914775" y="3341688"/>
          <p14:tracePt t="141441" x="3890963" y="3341688"/>
          <p14:tracePt t="141450" x="3875088" y="3341688"/>
          <p14:tracePt t="141454" x="3867150" y="3341688"/>
          <p14:tracePt t="141462" x="3859213" y="3341688"/>
          <p14:tracePt t="141470" x="3843338" y="3341688"/>
          <p14:tracePt t="141486" x="3833813" y="3341688"/>
          <p14:tracePt t="141494" x="3817938" y="3341688"/>
          <p14:tracePt t="141502" x="3810000" y="3341688"/>
          <p14:tracePt t="141510" x="3786188" y="3341688"/>
          <p14:tracePt t="141518" x="3778250" y="3341688"/>
          <p14:tracePt t="141526" x="3762375" y="3341688"/>
          <p14:tracePt t="141534" x="3706813" y="3341688"/>
          <p14:tracePt t="141544" x="3643313" y="3341688"/>
          <p14:tracePt t="141550" x="3571875" y="3341688"/>
          <p14:tracePt t="141558" x="3427413" y="3341688"/>
          <p14:tracePt t="141566" x="3363913" y="3341688"/>
          <p14:tracePt t="141574" x="3205163" y="3341688"/>
          <p14:tracePt t="141582" x="3117850" y="3333750"/>
          <p14:tracePt t="141590" x="2997200" y="3325813"/>
          <p14:tracePt t="141598" x="2925763" y="3317875"/>
          <p14:tracePt t="141606" x="2774950" y="3309938"/>
          <p14:tracePt t="141614" x="2662238" y="3309938"/>
          <p14:tracePt t="141623" x="2614613" y="3309938"/>
          <p14:tracePt t="141631" x="2471738" y="3309938"/>
          <p14:tracePt t="141638" x="2408238" y="3309938"/>
          <p14:tracePt t="141646" x="2303463" y="3309938"/>
          <p14:tracePt t="141654" x="2247900" y="3302000"/>
          <p14:tracePt t="141662" x="2184400" y="3302000"/>
          <p14:tracePt t="141670" x="2168525" y="3302000"/>
          <p14:tracePt t="141678" x="2160588" y="3294063"/>
          <p14:tracePt t="141686" x="2152650" y="3294063"/>
          <p14:tracePt t="141710" x="2152650" y="3286125"/>
          <p14:tracePt t="141726" x="2160588" y="3286125"/>
          <p14:tracePt t="141734" x="2184400" y="3286125"/>
          <p14:tracePt t="141742" x="2192338" y="3286125"/>
          <p14:tracePt t="141750" x="2263775" y="3294063"/>
          <p14:tracePt t="141758" x="2343150" y="3294063"/>
          <p14:tracePt t="141766" x="2408238" y="3294063"/>
          <p14:tracePt t="141774" x="2424113" y="3294063"/>
          <p14:tracePt t="141904" x="2416175" y="3294063"/>
          <p14:tracePt t="141910" x="2408238" y="3294063"/>
          <p14:tracePt t="141918" x="2384425" y="3294063"/>
          <p14:tracePt t="141926" x="2351088" y="3286125"/>
          <p14:tracePt t="141935" x="2343150" y="3278188"/>
          <p14:tracePt t="142006" x="2351088" y="3278188"/>
          <p14:tracePt t="142013" x="2359025" y="3278188"/>
          <p14:tracePt t="142022" x="2366963" y="3286125"/>
          <p14:tracePt t="142030" x="2432050" y="3294063"/>
          <p14:tracePt t="142038" x="2471738" y="3294063"/>
          <p14:tracePt t="142048" x="2590800" y="3294063"/>
          <p14:tracePt t="142054" x="2678113" y="3294063"/>
          <p14:tracePt t="142064" x="2814638" y="3294063"/>
          <p14:tracePt t="142070" x="3060700" y="3278188"/>
          <p14:tracePt t="142078" x="3260725" y="3270250"/>
          <p14:tracePt t="142086" x="3443288" y="3244850"/>
          <p14:tracePt t="142094" x="3611563" y="3213100"/>
          <p14:tracePt t="142102" x="3706813" y="3189288"/>
          <p14:tracePt t="142110" x="3786188" y="3173413"/>
          <p14:tracePt t="142118" x="3810000" y="3157538"/>
          <p14:tracePt t="142126" x="3817938" y="3101975"/>
          <p14:tracePt t="142134" x="3825875" y="3094038"/>
          <p14:tracePt t="142150" x="3825875" y="3086100"/>
          <p14:tracePt t="142174" x="3825875" y="3078163"/>
          <p14:tracePt t="142230" x="3817938" y="3078163"/>
          <p14:tracePt t="142238" x="3810000" y="3078163"/>
          <p14:tracePt t="142246" x="3794125" y="3078163"/>
          <p14:tracePt t="142254" x="3770313" y="3078163"/>
          <p14:tracePt t="142262" x="3738563" y="3078163"/>
          <p14:tracePt t="142270" x="3698875" y="3078163"/>
          <p14:tracePt t="142278" x="3611563" y="3078163"/>
          <p14:tracePt t="142286" x="3548063" y="3078163"/>
          <p14:tracePt t="142294" x="3500438" y="3086100"/>
          <p14:tracePt t="142302" x="3443288" y="3094038"/>
          <p14:tracePt t="142310" x="3435350" y="3101975"/>
          <p14:tracePt t="142318" x="3427413" y="3117850"/>
          <p14:tracePt t="142334" x="3419475" y="3117850"/>
          <p14:tracePt t="142422" x="3411538" y="3117850"/>
          <p14:tracePt t="142438" x="3411538" y="3125788"/>
          <p14:tracePt t="142534" x="3403600" y="3125788"/>
          <p14:tracePt t="142544" x="3395663" y="3125788"/>
          <p14:tracePt t="142550" x="3387725" y="3141663"/>
          <p14:tracePt t="142566" x="3379788" y="3149600"/>
          <p14:tracePt t="142574" x="3379788" y="3157538"/>
          <p14:tracePt t="142582" x="3371850" y="3157538"/>
          <p14:tracePt t="142590" x="3371850" y="3165475"/>
          <p14:tracePt t="142606" x="3363913" y="3173413"/>
          <p14:tracePt t="142614" x="3355975" y="3173413"/>
          <p14:tracePt t="142622" x="3355975" y="3181350"/>
          <p14:tracePt t="142638" x="3355975" y="3189288"/>
          <p14:tracePt t="142649" x="3348038" y="3189288"/>
          <p14:tracePt t="142653" x="3348038" y="3197225"/>
          <p14:tracePt t="143074" x="3363913" y="3197225"/>
          <p14:tracePt t="143079" x="3379788" y="3197225"/>
          <p14:tracePt t="143086" x="3419475" y="3197225"/>
          <p14:tracePt t="143094" x="3476625" y="3189288"/>
          <p14:tracePt t="143102" x="3540125" y="3181350"/>
          <p14:tracePt t="143110" x="3675063" y="3157538"/>
          <p14:tracePt t="143118" x="3730625" y="3157538"/>
          <p14:tracePt t="143126" x="3825875" y="3149600"/>
          <p14:tracePt t="143134" x="3843338" y="3141663"/>
          <p14:tracePt t="143142" x="3867150" y="3133725"/>
          <p14:tracePt t="143150" x="3875088" y="3125788"/>
          <p14:tracePt t="143158" x="3883025" y="3125788"/>
          <p14:tracePt t="143166" x="3890963" y="3125788"/>
          <p14:tracePt t="143318" x="3898900" y="3125788"/>
          <p14:tracePt t="143326" x="3922713" y="3125788"/>
          <p14:tracePt t="143334" x="3938588" y="3125788"/>
          <p14:tracePt t="143342" x="3978275" y="3125788"/>
          <p14:tracePt t="143350" x="4033838" y="3125788"/>
          <p14:tracePt t="143358" x="4049713" y="3125788"/>
          <p14:tracePt t="143367" x="4113213" y="3125788"/>
          <p14:tracePt t="143380" x="4137025" y="3125788"/>
          <p14:tracePt t="143382" x="4168775" y="3125788"/>
          <p14:tracePt t="143390" x="4184650" y="3117850"/>
          <p14:tracePt t="143398" x="4192588" y="3109913"/>
          <p14:tracePt t="143406" x="4200525" y="3109913"/>
          <p14:tracePt t="143415" x="4217988" y="3109913"/>
          <p14:tracePt t="143422" x="4225925" y="3101975"/>
          <p14:tracePt t="143431" x="4233863" y="3094038"/>
          <p14:tracePt t="143447" x="4241800" y="3078163"/>
          <p14:tracePt t="143454" x="4249738" y="3078163"/>
          <p14:tracePt t="143463" x="4257675" y="3078163"/>
          <p14:tracePt t="143470" x="4265613" y="3070225"/>
          <p14:tracePt t="143480" x="4273550" y="3070225"/>
          <p14:tracePt t="143486" x="4281488" y="3054350"/>
          <p14:tracePt t="143496" x="4281488" y="3046413"/>
          <p14:tracePt t="143502" x="4297363" y="3038475"/>
          <p14:tracePt t="143510" x="4305300" y="3030538"/>
          <p14:tracePt t="143518" x="4321175" y="3022600"/>
          <p14:tracePt t="143530" x="4329113" y="3022600"/>
          <p14:tracePt t="143534" x="4337050" y="3014663"/>
          <p14:tracePt t="143544" x="4352925" y="3006725"/>
          <p14:tracePt t="143550" x="4360863" y="2998788"/>
          <p14:tracePt t="143558" x="4368800" y="2998788"/>
          <p14:tracePt t="143566" x="4392613" y="2998788"/>
          <p14:tracePt t="143574" x="4416425" y="2990850"/>
          <p14:tracePt t="143582" x="4424363" y="2974975"/>
          <p14:tracePt t="143590" x="4448175" y="2974975"/>
          <p14:tracePt t="143598" x="4464050" y="2959100"/>
          <p14:tracePt t="143606" x="4471988" y="2959100"/>
          <p14:tracePt t="143670" x="4471988" y="2974975"/>
          <p14:tracePt t="143682" x="4471988" y="2990850"/>
          <p14:tracePt t="143686" x="4448175" y="2998788"/>
          <p14:tracePt t="143694" x="4440238" y="3014663"/>
          <p14:tracePt t="143702" x="4392613" y="3022600"/>
          <p14:tracePt t="143710" x="4352925" y="3030538"/>
          <p14:tracePt t="143718" x="4313238" y="3030538"/>
          <p14:tracePt t="143726" x="4257675" y="3030538"/>
          <p14:tracePt t="143734" x="4192588" y="3030538"/>
          <p14:tracePt t="143742" x="4121150" y="3030538"/>
          <p14:tracePt t="143750" x="4065588" y="3030538"/>
          <p14:tracePt t="143758" x="4049713" y="3030538"/>
          <p14:tracePt t="143766" x="4033838" y="3030538"/>
          <p14:tracePt t="143798" x="4025900" y="3030538"/>
          <p14:tracePt t="143806" x="4025900" y="3022600"/>
          <p14:tracePt t="143814" x="4017963" y="3014663"/>
          <p14:tracePt t="143822" x="4017963" y="3006725"/>
          <p14:tracePt t="143830" x="4017963" y="2990850"/>
          <p14:tracePt t="143838" x="4010025" y="2982913"/>
          <p14:tracePt t="143846" x="4010025" y="2974975"/>
          <p14:tracePt t="143854" x="4010025" y="2967038"/>
          <p14:tracePt t="143870" x="4010025" y="2951163"/>
          <p14:tracePt t="143886" x="4010025" y="2943225"/>
          <p14:tracePt t="143898" x="4010025" y="2935288"/>
          <p14:tracePt t="143902" x="4010025" y="2927350"/>
          <p14:tracePt t="143910" x="4010025" y="2919413"/>
          <p14:tracePt t="143926" x="4010025" y="2909888"/>
          <p14:tracePt t="143946" x="4010025" y="2901950"/>
          <p14:tracePt t="143959" x="4002088" y="2894013"/>
          <p14:tracePt t="143966" x="3986213" y="2886075"/>
          <p14:tracePt t="143974" x="3922713" y="2870200"/>
          <p14:tracePt t="143982" x="3833813" y="2814638"/>
          <p14:tracePt t="143990" x="3714750" y="2798763"/>
          <p14:tracePt t="143999" x="3500438" y="2695575"/>
          <p14:tracePt t="144006" x="3371850" y="2663825"/>
          <p14:tracePt t="144015" x="3308350" y="2647950"/>
          <p14:tracePt t="144022" x="3268663" y="2647950"/>
          <p14:tracePt t="144032" x="3244850" y="2647950"/>
          <p14:tracePt t="144038" x="3213100" y="2647950"/>
          <p14:tracePt t="144048" x="3197225" y="2647950"/>
          <p14:tracePt t="144054" x="3181350" y="2647950"/>
          <p14:tracePt t="144078" x="3173413" y="2655888"/>
          <p14:tracePt t="144086" x="3165475" y="2663825"/>
          <p14:tracePt t="144096" x="3117850" y="2679700"/>
          <p14:tracePt t="144102" x="3109913" y="2687638"/>
          <p14:tracePt t="144110" x="3092450" y="2711450"/>
          <p14:tracePt t="144118" x="3076575" y="2727325"/>
          <p14:tracePt t="144126" x="3052763" y="2743200"/>
          <p14:tracePt t="144134" x="3028950" y="2774950"/>
          <p14:tracePt t="144142" x="3013075" y="2790825"/>
          <p14:tracePt t="144150" x="2981325" y="2870200"/>
          <p14:tracePt t="144158" x="2965450" y="2927350"/>
          <p14:tracePt t="144166" x="2949575" y="2959100"/>
          <p14:tracePt t="144174" x="2949575" y="3006725"/>
          <p14:tracePt t="144182" x="2949575" y="3054350"/>
          <p14:tracePt t="144193" x="2957513" y="3094038"/>
          <p14:tracePt t="144199" x="2957513" y="3109913"/>
          <p14:tracePt t="144206" x="2981325" y="3157538"/>
          <p14:tracePt t="144214" x="2997200" y="3181350"/>
          <p14:tracePt t="144222" x="3028950" y="3189288"/>
          <p14:tracePt t="144230" x="3060700" y="3205163"/>
          <p14:tracePt t="144238" x="3141663" y="3213100"/>
          <p14:tracePt t="144249" x="3189288" y="3213100"/>
          <p14:tracePt t="144256" x="3284538" y="3213100"/>
          <p14:tracePt t="144264" x="3395663" y="3213100"/>
          <p14:tracePt t="144270" x="3508375" y="3221038"/>
          <p14:tracePt t="144279" x="3603625" y="3221038"/>
          <p14:tracePt t="144286" x="3706813" y="3221038"/>
          <p14:tracePt t="144296" x="3794125" y="3221038"/>
          <p14:tracePt t="144302" x="3859213" y="3205163"/>
          <p14:tracePt t="144310" x="3906838" y="3197225"/>
          <p14:tracePt t="144318" x="3930650" y="3197225"/>
          <p14:tracePt t="144326" x="4002088" y="3157538"/>
          <p14:tracePt t="144334" x="4041775" y="3141663"/>
          <p14:tracePt t="144344" x="4057650" y="3125788"/>
          <p14:tracePt t="144350" x="4065588" y="3101975"/>
          <p14:tracePt t="144358" x="4081463" y="3086100"/>
          <p14:tracePt t="144366" x="4089400" y="3062288"/>
          <p14:tracePt t="144374" x="4097338" y="3038475"/>
          <p14:tracePt t="144382" x="4105275" y="3022600"/>
          <p14:tracePt t="144390" x="4105275" y="3014663"/>
          <p14:tracePt t="144398" x="4105275" y="3006725"/>
          <p14:tracePt t="144407" x="4105275" y="2998788"/>
          <p14:tracePt t="144414" x="4105275" y="2990850"/>
          <p14:tracePt t="144422" x="4105275" y="2982913"/>
          <p14:tracePt t="144430" x="4105275" y="2967038"/>
          <p14:tracePt t="144438" x="4097338" y="2959100"/>
          <p14:tracePt t="144446" x="4089400" y="2943225"/>
          <p14:tracePt t="144453" x="4081463" y="2935288"/>
          <p14:tracePt t="144462" x="4057650" y="2919413"/>
          <p14:tracePt t="144470" x="4025900" y="2901950"/>
          <p14:tracePt t="144479" x="3946525" y="2886075"/>
          <p14:tracePt t="144486" x="3859213" y="2870200"/>
          <p14:tracePt t="144495" x="3714750" y="2854325"/>
          <p14:tracePt t="144502" x="3540125" y="2854325"/>
          <p14:tracePt t="144510" x="3340100" y="2846388"/>
          <p14:tracePt t="144518" x="3181350" y="2846388"/>
          <p14:tracePt t="144526" x="3052763" y="2846388"/>
          <p14:tracePt t="144534" x="2933700" y="2846388"/>
          <p14:tracePt t="144542" x="2870200" y="2846388"/>
          <p14:tracePt t="144550" x="2854325" y="2854325"/>
          <p14:tracePt t="144567" x="2822575" y="2862263"/>
          <p14:tracePt t="144575" x="2806700" y="2870200"/>
          <p14:tracePt t="144582" x="2806700" y="2878138"/>
          <p14:tracePt t="144590" x="2798763" y="2886075"/>
          <p14:tracePt t="144598" x="2790825" y="2894013"/>
          <p14:tracePt t="144606" x="2790825" y="2901950"/>
          <p14:tracePt t="144614" x="2790825" y="2909888"/>
          <p14:tracePt t="144622" x="2790825" y="2919413"/>
          <p14:tracePt t="144638" x="2782888" y="2927350"/>
          <p14:tracePt t="144647" x="2782888" y="2943225"/>
          <p14:tracePt t="144655" x="2782888" y="2951163"/>
          <p14:tracePt t="144663" x="2782888" y="2959100"/>
          <p14:tracePt t="144670" x="2782888" y="2967038"/>
          <p14:tracePt t="144679" x="2782888" y="2974975"/>
          <p14:tracePt t="144686" x="2790825" y="2990850"/>
          <p14:tracePt t="144695" x="2790825" y="2998788"/>
          <p14:tracePt t="144702" x="2806700" y="3014663"/>
          <p14:tracePt t="144710" x="2814638" y="3022600"/>
          <p14:tracePt t="144718" x="2830513" y="3030538"/>
          <p14:tracePt t="144726" x="2878138" y="3046413"/>
          <p14:tracePt t="144735" x="2917825" y="3078163"/>
          <p14:tracePt t="144742" x="2957513" y="3094038"/>
          <p14:tracePt t="144750" x="3044825" y="3101975"/>
          <p14:tracePt t="144758" x="3109913" y="3109913"/>
          <p14:tracePt t="144766" x="3157538" y="3109913"/>
          <p14:tracePt t="144774" x="3276600" y="3125788"/>
          <p14:tracePt t="144782" x="3340100" y="3133725"/>
          <p14:tracePt t="144790" x="3467100" y="3133725"/>
          <p14:tracePt t="144798" x="3587750" y="3149600"/>
          <p14:tracePt t="144806" x="3651250" y="3149600"/>
          <p14:tracePt t="144814" x="3722688" y="3149600"/>
          <p14:tracePt t="144822" x="3778250" y="3149600"/>
          <p14:tracePt t="144830" x="3810000" y="3133725"/>
          <p14:tracePt t="144838" x="3859213" y="3117850"/>
          <p14:tracePt t="144846" x="3890963" y="3070225"/>
          <p14:tracePt t="144854" x="3898900" y="3046413"/>
          <p14:tracePt t="144862" x="3914775" y="3006725"/>
          <p14:tracePt t="144872" x="3922713" y="2990850"/>
          <p14:tracePt t="144878" x="3922713" y="2943225"/>
          <p14:tracePt t="144887" x="3922713" y="2927350"/>
          <p14:tracePt t="144895" x="3922713" y="2909888"/>
          <p14:tracePt t="144902" x="3922713" y="2894013"/>
          <p14:tracePt t="144912" x="3922713" y="2886075"/>
          <p14:tracePt t="144918" x="3922713" y="2878138"/>
          <p14:tracePt t="144927" x="3914775" y="2870200"/>
          <p14:tracePt t="144934" x="3914775" y="2862263"/>
          <p14:tracePt t="144950" x="3906838" y="2862263"/>
          <p14:tracePt t="144964" x="3883025" y="2854325"/>
          <p14:tracePt t="144967" x="3867150" y="2854325"/>
          <p14:tracePt t="144974" x="3843338" y="2854325"/>
          <p14:tracePt t="144982" x="3786188" y="2838450"/>
          <p14:tracePt t="144990" x="3714750" y="2838450"/>
          <p14:tracePt t="144998" x="3563938" y="2830513"/>
          <p14:tracePt t="145006" x="3443288" y="2822575"/>
          <p14:tracePt t="145014" x="3316288" y="2822575"/>
          <p14:tracePt t="145022" x="3236913" y="2822575"/>
          <p14:tracePt t="145030" x="3173413" y="2822575"/>
          <p14:tracePt t="145045" x="3092450" y="2822575"/>
          <p14:tracePt t="145046" x="2981325" y="2830513"/>
          <p14:tracePt t="145055" x="2941638" y="2846388"/>
          <p14:tracePt t="145063" x="2925763" y="2854325"/>
          <p14:tracePt t="145070" x="2917825" y="2862263"/>
          <p14:tracePt t="145086" x="2917825" y="2878138"/>
          <p14:tracePt t="145095" x="2909888" y="2886075"/>
          <p14:tracePt t="145102" x="2909888" y="2909888"/>
          <p14:tracePt t="145112" x="2909888" y="2927350"/>
          <p14:tracePt t="145118" x="2917825" y="2998788"/>
          <p14:tracePt t="145128" x="2941638" y="3054350"/>
          <p14:tracePt t="145134" x="2965450" y="3149600"/>
          <p14:tracePt t="145150" x="2997200" y="3228975"/>
          <p14:tracePt t="145154" x="3117850" y="3365500"/>
          <p14:tracePt t="145158" x="3252788" y="3452813"/>
          <p14:tracePt t="145166" x="3467100" y="3532188"/>
          <p14:tracePt t="145174" x="3643313" y="3579813"/>
          <p14:tracePt t="145182" x="3825875" y="3605213"/>
          <p14:tracePt t="145195" x="4025900" y="3605213"/>
          <p14:tracePt t="145198" x="4137025" y="3613150"/>
          <p14:tracePt t="145206" x="4249738" y="3613150"/>
          <p14:tracePt t="145215" x="4297363" y="3613150"/>
          <p14:tracePt t="145222" x="4313238" y="3613150"/>
          <p14:tracePt t="145230" x="4329113" y="3605213"/>
          <p14:tracePt t="145247" x="4329113" y="3595688"/>
          <p14:tracePt t="145382" x="4329113" y="3587750"/>
          <p14:tracePt t="145406" x="4329113" y="3579813"/>
          <p14:tracePt t="145414" x="4329113" y="3571875"/>
          <p14:tracePt t="145446" x="4329113" y="3563938"/>
          <p14:tracePt t="145470" x="4329113" y="3556000"/>
          <p14:tracePt t="145478" x="4329113" y="3548063"/>
          <p14:tracePt t="145486" x="4329113" y="3540125"/>
          <p14:tracePt t="145502" x="4329113" y="3532188"/>
          <p14:tracePt t="145511" x="4329113" y="3524250"/>
          <p14:tracePt t="145518" x="4329113" y="3516313"/>
          <p14:tracePt t="145528" x="4321175" y="3516313"/>
          <p14:tracePt t="145534" x="4321175" y="3508375"/>
          <p14:tracePt t="145545" x="4313238" y="3500438"/>
          <p14:tracePt t="145559" x="4305300" y="3492500"/>
          <p14:tracePt t="145566" x="4305300" y="3484563"/>
          <p14:tracePt t="145591" x="4297363" y="3476625"/>
          <p14:tracePt t="145598" x="4281488" y="3468688"/>
          <p14:tracePt t="145606" x="4273550" y="3452813"/>
          <p14:tracePt t="145614" x="4257675" y="3444875"/>
          <p14:tracePt t="145622" x="4241800" y="3436938"/>
          <p14:tracePt t="145630" x="4192588" y="3413125"/>
          <p14:tracePt t="145638" x="4121150" y="3397250"/>
          <p14:tracePt t="145650" x="4081463" y="3373438"/>
          <p14:tracePt t="145654" x="3954463" y="3341688"/>
          <p14:tracePt t="145662" x="3922713" y="3325813"/>
          <p14:tracePt t="145669" x="3843338" y="3309938"/>
          <p14:tracePt t="145678" x="3786188" y="3294063"/>
          <p14:tracePt t="145686" x="3762375" y="3270250"/>
          <p14:tracePt t="145695" x="3738563" y="3197225"/>
          <p14:tracePt t="145702" x="3683000" y="3173413"/>
          <p14:tracePt t="145711" x="3667125" y="3149600"/>
          <p14:tracePt t="145718" x="3619500" y="3125788"/>
          <p14:tracePt t="145727" x="3532188" y="3109913"/>
          <p14:tracePt t="145734" x="3516313" y="3054350"/>
          <p14:tracePt t="145742" x="3500438" y="3046413"/>
          <p14:tracePt t="145750" x="3492500" y="3038475"/>
          <p14:tracePt t="145758" x="3476625" y="3030538"/>
          <p14:tracePt t="145766" x="3459163" y="3022600"/>
          <p14:tracePt t="145774" x="3451225" y="3022600"/>
          <p14:tracePt t="145782" x="3443288" y="3022600"/>
          <p14:tracePt t="145790" x="3435350" y="3022600"/>
          <p14:tracePt t="145806" x="3419475" y="3022600"/>
          <p14:tracePt t="145822" x="3411538" y="3014663"/>
          <p14:tracePt t="145830" x="3403600" y="3014663"/>
          <p14:tracePt t="145838" x="3395663" y="3014663"/>
          <p14:tracePt t="145846" x="3387725" y="3014663"/>
          <p14:tracePt t="145871" x="3379788" y="3014663"/>
          <p14:tracePt t="145886" x="3379788" y="3022600"/>
          <p14:tracePt t="146303" x="3379788" y="3030538"/>
          <p14:tracePt t="146311" x="3371850" y="3030538"/>
          <p14:tracePt t="146318" x="3363913" y="3038475"/>
          <p14:tracePt t="146334" x="3363913" y="3046413"/>
          <p14:tracePt t="146694" x="3371850" y="3046413"/>
          <p14:tracePt t="146710" x="3379788" y="3046413"/>
          <p14:tracePt t="146719" x="3395663" y="3046413"/>
          <p14:tracePt t="146726" x="3403600" y="3046413"/>
          <p14:tracePt t="146734" x="3411538" y="3046413"/>
          <p14:tracePt t="146743" x="3427413" y="3046413"/>
          <p14:tracePt t="146750" x="3435350" y="3046413"/>
          <p14:tracePt t="146761" x="3443288" y="3046413"/>
          <p14:tracePt t="146774" x="3451225" y="3046413"/>
          <p14:tracePt t="146910" x="3459163" y="3046413"/>
          <p14:tracePt t="146918" x="3467100" y="3046413"/>
          <p14:tracePt t="146926" x="3476625" y="3054350"/>
          <p14:tracePt t="146934" x="3500438" y="3054350"/>
          <p14:tracePt t="146943" x="3524250" y="3054350"/>
          <p14:tracePt t="146950" x="3563938" y="3054350"/>
          <p14:tracePt t="146961" x="3587750" y="3054350"/>
          <p14:tracePt t="146966" x="3603625" y="3054350"/>
          <p14:tracePt t="146974" x="3611563" y="3054350"/>
          <p14:tracePt t="146982" x="3619500" y="3054350"/>
          <p14:tracePt t="147086" x="3627438" y="3054350"/>
          <p14:tracePt t="147142" x="3627438" y="3046413"/>
          <p14:tracePt t="147150" x="3627438" y="3030538"/>
          <p14:tracePt t="147158" x="3635375" y="3030538"/>
          <p14:tracePt t="147165" x="3643313" y="3014663"/>
          <p14:tracePt t="147173" x="3643313" y="3006725"/>
          <p14:tracePt t="147182" x="3643313" y="2998788"/>
          <p14:tracePt t="147189" x="3651250" y="2982913"/>
          <p14:tracePt t="147197" x="3667125" y="2967038"/>
          <p14:tracePt t="147206" x="3667125" y="2959100"/>
          <p14:tracePt t="147214" x="3683000" y="2901950"/>
          <p14:tracePt t="147221" x="3698875" y="2870200"/>
          <p14:tracePt t="147230" x="3706813" y="2854325"/>
          <p14:tracePt t="147237" x="3722688" y="2798763"/>
          <p14:tracePt t="147246" x="3730625" y="2790825"/>
          <p14:tracePt t="147253" x="3738563" y="2774950"/>
          <p14:tracePt t="147262" x="3754438" y="2751138"/>
          <p14:tracePt t="147270" x="3762375" y="2751138"/>
          <p14:tracePt t="147406" x="3770313" y="2751138"/>
          <p14:tracePt t="147414" x="3778250" y="2751138"/>
          <p14:tracePt t="147422" x="3786188" y="2759075"/>
          <p14:tracePt t="147430" x="3802063" y="2767013"/>
          <p14:tracePt t="147438" x="3810000" y="2774950"/>
          <p14:tracePt t="147446" x="3810000" y="2782888"/>
          <p14:tracePt t="147454" x="3825875" y="2782888"/>
          <p14:tracePt t="147607" x="3825875" y="2790825"/>
          <p14:tracePt t="147615" x="3825875" y="2798763"/>
          <p14:tracePt t="147623" x="3825875" y="2806700"/>
          <p14:tracePt t="147630" x="3817938" y="2806700"/>
          <p14:tracePt t="147638" x="3810000" y="2822575"/>
          <p14:tracePt t="147646" x="3802063" y="2830513"/>
          <p14:tracePt t="147656" x="3794125" y="2838450"/>
          <p14:tracePt t="147662" x="3778250" y="2846388"/>
          <p14:tracePt t="147670" x="3770313" y="2854325"/>
          <p14:tracePt t="147679" x="3754438" y="2854325"/>
          <p14:tracePt t="147686" x="3746500" y="2870200"/>
          <p14:tracePt t="147695" x="3738563" y="2870200"/>
          <p14:tracePt t="147703" x="3730625" y="2878138"/>
          <p14:tracePt t="147706" x="3730625" y="2886075"/>
          <p14:tracePt t="147790" x="3746500" y="2886075"/>
          <p14:tracePt t="147798" x="3754438" y="2886075"/>
          <p14:tracePt t="147806" x="3794125" y="2886075"/>
          <p14:tracePt t="147814" x="3802063" y="2886075"/>
          <p14:tracePt t="147822" x="3833813" y="2886075"/>
          <p14:tracePt t="147830" x="3843338" y="2886075"/>
          <p14:tracePt t="147838" x="3898900" y="2886075"/>
          <p14:tracePt t="147846" x="3906838" y="2886075"/>
          <p14:tracePt t="147854" x="3914775" y="2886075"/>
          <p14:tracePt t="147862" x="3922713" y="2878138"/>
          <p14:tracePt t="147974" x="3914775" y="2886075"/>
          <p14:tracePt t="147982" x="3906838" y="2894013"/>
          <p14:tracePt t="147991" x="3883025" y="2927350"/>
          <p14:tracePt t="147998" x="3875088" y="2935288"/>
          <p14:tracePt t="148002" x="3843338" y="2982913"/>
          <p14:tracePt t="148011" x="3825875" y="3006725"/>
          <p14:tracePt t="148022" x="3738563" y="3078163"/>
          <p14:tracePt t="148030" x="3635375" y="3228975"/>
          <p14:tracePt t="148037" x="3532188" y="3421063"/>
          <p14:tracePt t="148046" x="3500438" y="3548063"/>
          <p14:tracePt t="148054" x="3403600" y="3795713"/>
          <p14:tracePt t="148062" x="3348038" y="3971925"/>
          <p14:tracePt t="148076" x="3316288" y="4138613"/>
          <p14:tracePt t="148078" x="3276600" y="4249738"/>
          <p14:tracePt t="148086" x="3268663" y="4410075"/>
          <p14:tracePt t="148095" x="3268663" y="4560888"/>
          <p14:tracePt t="148102" x="3260725" y="4665663"/>
          <p14:tracePt t="148111" x="3260725" y="4784725"/>
          <p14:tracePt t="148118" x="3260725" y="4879975"/>
          <p14:tracePt t="148127" x="3252788" y="4919663"/>
          <p14:tracePt t="148134" x="3244850" y="4951413"/>
          <p14:tracePt t="148138" x="3228975" y="4951413"/>
          <p14:tracePt t="148146" x="3221038" y="4959350"/>
          <p14:tracePt t="148254" x="3221038" y="4992688"/>
          <p14:tracePt t="148262" x="3213100" y="5000625"/>
          <p14:tracePt t="148270" x="3213100" y="5048250"/>
          <p14:tracePt t="148278" x="3213100" y="5087938"/>
          <p14:tracePt t="148286" x="3205163" y="5103813"/>
          <p14:tracePt t="148294" x="3205163" y="5111750"/>
          <p14:tracePt t="148302" x="3205163" y="5127625"/>
          <p14:tracePt t="148327" x="3205163" y="5135563"/>
          <p14:tracePt t="148330" x="3197225" y="5135563"/>
          <p14:tracePt t="148338" x="3189288" y="5135563"/>
          <p14:tracePt t="148350" x="3173413" y="5151438"/>
          <p14:tracePt t="148359" x="3133725" y="5175250"/>
          <p14:tracePt t="148366" x="3076575" y="5222875"/>
          <p14:tracePt t="148378" x="3028950" y="5310188"/>
          <p14:tracePt t="148382" x="2949575" y="5351463"/>
          <p14:tracePt t="148390" x="2822575" y="5414963"/>
          <p14:tracePt t="148398" x="2751138" y="5446713"/>
          <p14:tracePt t="148406" x="2741613" y="5462588"/>
          <p14:tracePt t="148414" x="2733675" y="5462588"/>
          <p14:tracePt t="148518" x="2741613" y="5462588"/>
          <p14:tracePt t="148534" x="2751138" y="5462588"/>
          <p14:tracePt t="148902" x="2759075" y="5454650"/>
          <p14:tracePt t="148910" x="2767013" y="5438775"/>
          <p14:tracePt t="148919" x="2782888" y="5383213"/>
          <p14:tracePt t="148926" x="2798763" y="5286375"/>
          <p14:tracePt t="148934" x="2862263" y="5238750"/>
          <p14:tracePt t="148942" x="2933700" y="5143500"/>
          <p14:tracePt t="148951" x="3068638" y="5056188"/>
          <p14:tracePt t="148965" x="3411538" y="4816475"/>
          <p14:tracePt t="148976" x="3595688" y="4681538"/>
          <p14:tracePt t="148978" x="3754438" y="4529138"/>
          <p14:tracePt t="148986" x="3922713" y="4362450"/>
          <p14:tracePt t="148998" x="4073525" y="4194175"/>
          <p14:tracePt t="149007" x="4281488" y="4003675"/>
          <p14:tracePt t="149014" x="4471988" y="3875088"/>
          <p14:tracePt t="149022" x="4664075" y="3668713"/>
          <p14:tracePt t="149030" x="4870450" y="3508375"/>
          <p14:tracePt t="149038" x="5006975" y="3349625"/>
          <p14:tracePt t="149046" x="5062538" y="3244850"/>
          <p14:tracePt t="149054" x="5149850" y="3189288"/>
          <p14:tracePt t="149062" x="5165725" y="3101975"/>
          <p14:tracePt t="149070" x="5181600" y="3070225"/>
          <p14:tracePt t="149078" x="5197475" y="3022600"/>
          <p14:tracePt t="149086" x="5205413" y="2998788"/>
          <p14:tracePt t="149094" x="5205413" y="2974975"/>
          <p14:tracePt t="149102" x="5205413" y="2959100"/>
          <p14:tracePt t="149110" x="5221288" y="2951163"/>
          <p14:tracePt t="149114" x="5221288" y="2943225"/>
          <p14:tracePt t="149122" x="5229225" y="2927350"/>
          <p14:tracePt t="149143" x="5237163" y="2909888"/>
          <p14:tracePt t="149151" x="5237163" y="2894013"/>
          <p14:tracePt t="149158" x="5245100" y="2886075"/>
          <p14:tracePt t="149166" x="5245100" y="2870200"/>
          <p14:tracePt t="149175" x="5260975" y="2854325"/>
          <p14:tracePt t="149183" x="5276850" y="2798763"/>
          <p14:tracePt t="149191" x="5284788" y="2767013"/>
          <p14:tracePt t="149198" x="5292725" y="2719388"/>
          <p14:tracePt t="149206" x="5300663" y="2663825"/>
          <p14:tracePt t="149215" x="5310188" y="2655888"/>
          <p14:tracePt t="149223" x="5318125" y="2640013"/>
          <p14:tracePt t="149230" x="5318125" y="2624138"/>
          <p14:tracePt t="149238" x="5318125" y="2616200"/>
          <p14:tracePt t="149247" x="5318125" y="2608263"/>
          <p14:tracePt t="149250" x="5318125" y="2600325"/>
          <p14:tracePt t="149266" x="5318125" y="2592388"/>
          <p14:tracePt t="149286" x="5310188" y="2592388"/>
          <p14:tracePt t="149294" x="5310188" y="2584450"/>
          <p14:tracePt t="149302" x="5300663" y="2576513"/>
          <p14:tracePt t="149311" x="5300663" y="2566988"/>
          <p14:tracePt t="149318" x="5292725" y="2566988"/>
          <p14:tracePt t="149326" x="5268913" y="2566988"/>
          <p14:tracePt t="149335" x="5221288" y="2566988"/>
          <p14:tracePt t="149341" x="5078413" y="2566988"/>
          <p14:tracePt t="149351" x="4983163" y="2559050"/>
          <p14:tracePt t="149359" x="4791075" y="2559050"/>
          <p14:tracePt t="149366" x="4592638" y="2559050"/>
          <p14:tracePt t="149375" x="4400550" y="2559050"/>
          <p14:tracePt t="149382" x="4297363" y="2559050"/>
          <p14:tracePt t="149387" x="4210050" y="2559050"/>
          <p14:tracePt t="149394" x="4192588" y="2551113"/>
          <p14:tracePt t="149402" x="4176713" y="2551113"/>
          <p14:tracePt t="149506" x="4176713" y="2559050"/>
          <p14:tracePt t="149534" x="4176713" y="2566988"/>
          <p14:tracePt t="149558" x="4176713" y="2576513"/>
          <p14:tracePt t="149578" x="4176713" y="2592388"/>
          <p14:tracePt t="149590" x="4176713" y="2616200"/>
          <p14:tracePt t="149598" x="4184650" y="2647950"/>
          <p14:tracePt t="149607" x="4192588" y="2727325"/>
          <p14:tracePt t="149614" x="4200525" y="2838450"/>
          <p14:tracePt t="149622" x="4217988" y="2909888"/>
          <p14:tracePt t="149630" x="4225925" y="3014663"/>
          <p14:tracePt t="149638" x="4233863" y="3101975"/>
          <p14:tracePt t="149646" x="4289425" y="3205163"/>
          <p14:tracePt t="149654" x="4321175" y="3252788"/>
          <p14:tracePt t="149662" x="4400550" y="3341688"/>
          <p14:tracePt t="149670" x="4416425" y="3349625"/>
          <p14:tracePt t="149678" x="4440238" y="3357563"/>
          <p14:tracePt t="149686" x="4448175" y="3357563"/>
          <p14:tracePt t="149691" x="4464050" y="3357563"/>
          <p14:tracePt t="149702" x="4479925" y="3357563"/>
          <p14:tracePt t="149708" x="4487863" y="3357563"/>
          <p14:tracePt t="149715" x="4503738" y="3357563"/>
          <p14:tracePt t="149722" x="4511675" y="3357563"/>
          <p14:tracePt t="149730" x="4535488" y="3357563"/>
          <p14:tracePt t="149742" x="4543425" y="3341688"/>
          <p14:tracePt t="149750" x="4576763" y="3302000"/>
          <p14:tracePt t="149758" x="4584700" y="3294063"/>
          <p14:tracePt t="149767" x="4592638" y="3252788"/>
          <p14:tracePt t="149774" x="4600575" y="3236913"/>
          <p14:tracePt t="149782" x="4608513" y="3189288"/>
          <p14:tracePt t="149792" x="4616450" y="3181350"/>
          <p14:tracePt t="149798" x="4616450" y="3157538"/>
          <p14:tracePt t="149814" x="4616450" y="3141663"/>
          <p14:tracePt t="149822" x="4624388" y="3133725"/>
          <p14:tracePt t="149827" x="4624388" y="3117850"/>
          <p14:tracePt t="149834" x="4624388" y="3109913"/>
          <p14:tracePt t="149842" x="4624388" y="3094038"/>
          <p14:tracePt t="149851" x="4632325" y="3078163"/>
          <p14:tracePt t="149858" x="4632325" y="3070225"/>
          <p14:tracePt t="149866" x="4632325" y="3062288"/>
          <p14:tracePt t="149874" x="4632325" y="3054350"/>
          <p14:tracePt t="149882" x="4632325" y="3046413"/>
          <p14:tracePt t="149910" x="4632325" y="3038475"/>
          <p14:tracePt t="149918" x="4640263" y="3038475"/>
          <p14:tracePt t="149930" x="4648200" y="3038475"/>
          <p14:tracePt t="149938" x="4656138" y="3038475"/>
          <p14:tracePt t="149946" x="4664075" y="3038475"/>
          <p14:tracePt t="149954" x="4679950" y="3038475"/>
          <p14:tracePt t="149962" x="4695825" y="3038475"/>
          <p14:tracePt t="149970" x="4743450" y="3038475"/>
          <p14:tracePt t="149978" x="4806950" y="3038475"/>
          <p14:tracePt t="149986" x="4886325" y="3038475"/>
          <p14:tracePt t="149998" x="4967288" y="3038475"/>
          <p14:tracePt t="150009" x="5062538" y="3022600"/>
          <p14:tracePt t="150012" x="5110163" y="3006725"/>
          <p14:tracePt t="150022" x="5165725" y="2990850"/>
          <p14:tracePt t="150030" x="5181600" y="2974975"/>
          <p14:tracePt t="150038" x="5197475" y="2974975"/>
          <p14:tracePt t="150046" x="5197475" y="2959100"/>
          <p14:tracePt t="150050" x="5205413" y="2959100"/>
          <p14:tracePt t="150058" x="5213350" y="2951163"/>
          <p14:tracePt t="150070" x="5221288" y="2943225"/>
          <p14:tracePt t="150074" x="5229225" y="2935288"/>
          <p14:tracePt t="150082" x="5229225" y="2927350"/>
          <p14:tracePt t="150091" x="5253038" y="2909888"/>
          <p14:tracePt t="150098" x="5276850" y="2901950"/>
          <p14:tracePt t="150109" x="5318125" y="2886075"/>
          <p14:tracePt t="150114" x="5341938" y="2878138"/>
          <p14:tracePt t="150122" x="5381625" y="2862263"/>
          <p14:tracePt t="150134" x="5389563" y="2846388"/>
          <p14:tracePt t="150144" x="5405438" y="2838450"/>
          <p14:tracePt t="150150" x="5413375" y="2830513"/>
          <p14:tracePt t="150160" x="5421313" y="2822575"/>
          <p14:tracePt t="150166" x="5421313" y="2814638"/>
          <p14:tracePt t="150175" x="5429250" y="2806700"/>
          <p14:tracePt t="150182" x="5437188" y="2798763"/>
          <p14:tracePt t="150190" x="5437188" y="2790825"/>
          <p14:tracePt t="150199" x="5445125" y="2782888"/>
          <p14:tracePt t="150202" x="5453063" y="2774950"/>
          <p14:tracePt t="150218" x="5461000" y="2767013"/>
          <p14:tracePt t="150226" x="5468938" y="2759075"/>
          <p14:tracePt t="150242" x="5476875" y="2751138"/>
          <p14:tracePt t="150362" x="5476875" y="2822575"/>
          <p14:tracePt t="150374" x="5476875" y="2878138"/>
          <p14:tracePt t="150382" x="5492750" y="2990850"/>
          <p14:tracePt t="150390" x="5492750" y="3117850"/>
          <p14:tracePt t="150398" x="5524500" y="3286125"/>
          <p14:tracePt t="150407" x="5532438" y="3325813"/>
          <p14:tracePt t="150414" x="5564188" y="3373438"/>
          <p14:tracePt t="150423" x="5580063" y="3381375"/>
          <p14:tracePt t="150430" x="5588000" y="3397250"/>
          <p14:tracePt t="150438" x="5595938" y="3397250"/>
          <p14:tracePt t="150442" x="5603875" y="3397250"/>
          <p14:tracePt t="150451" x="5611813" y="3397250"/>
          <p14:tracePt t="150458" x="5619750" y="3397250"/>
          <p14:tracePt t="150466" x="5635625" y="3389313"/>
          <p14:tracePt t="150475" x="5643563" y="3333750"/>
          <p14:tracePt t="150483" x="5659438" y="3317875"/>
          <p14:tracePt t="150491" x="5684838" y="3236913"/>
          <p14:tracePt t="150502" x="5708650" y="3141663"/>
          <p14:tracePt t="150507" x="5724525" y="3062288"/>
          <p14:tracePt t="150518" x="5732463" y="3006725"/>
          <p14:tracePt t="150526" x="5740400" y="2990850"/>
          <p14:tracePt t="150534" x="5748338" y="2982913"/>
          <p14:tracePt t="150544" x="5748338" y="2959100"/>
          <p14:tracePt t="150550" x="5748338" y="2951163"/>
          <p14:tracePt t="150558" x="5748338" y="2943225"/>
          <p14:tracePt t="150566" x="5748338" y="2919413"/>
          <p14:tracePt t="150570" x="5748338" y="2901950"/>
          <p14:tracePt t="150582" x="5748338" y="2886075"/>
          <p14:tracePt t="150586" x="5740400" y="2878138"/>
          <p14:tracePt t="150594" x="5732463" y="2854325"/>
          <p14:tracePt t="150603" x="5732463" y="2846388"/>
          <p14:tracePt t="150610" x="5708650" y="2798763"/>
          <p14:tracePt t="150618" x="5700713" y="2790825"/>
          <p14:tracePt t="150626" x="5692775" y="2790825"/>
          <p14:tracePt t="150634" x="5676900" y="2774950"/>
          <p14:tracePt t="150642" x="5667375" y="2767013"/>
          <p14:tracePt t="150662" x="5659438" y="2767013"/>
          <p14:tracePt t="150678" x="5651500" y="2767013"/>
          <p14:tracePt t="150698" x="5635625" y="2759075"/>
          <p14:tracePt t="150714" x="5627688" y="2759075"/>
          <p14:tracePt t="150730" x="5619750" y="2759075"/>
          <p14:tracePt t="150739" x="5611813" y="2759075"/>
          <p14:tracePt t="150747" x="5603875" y="2759075"/>
          <p14:tracePt t="150765" x="5603875" y="2767013"/>
          <p14:tracePt t="150766" x="5580063" y="2774950"/>
          <p14:tracePt t="150775" x="5580063" y="2782888"/>
          <p14:tracePt t="150782" x="5532438" y="2782888"/>
          <p14:tracePt t="150792" x="5516563" y="2798763"/>
          <p14:tracePt t="150798" x="5508625" y="2806700"/>
          <p14:tracePt t="150806" x="5500688" y="2814638"/>
          <p14:tracePt t="150814" x="5492750" y="2822575"/>
          <p14:tracePt t="150818" x="5492750" y="2830513"/>
          <p14:tracePt t="150826" x="5492750" y="2838450"/>
          <p14:tracePt t="150834" x="5492750" y="2846388"/>
          <p14:tracePt t="150842" x="5492750" y="2854325"/>
          <p14:tracePt t="150850" x="5492750" y="2870200"/>
          <p14:tracePt t="150858" x="5492750" y="2919413"/>
          <p14:tracePt t="150865" x="5492750" y="2951163"/>
          <p14:tracePt t="150874" x="5492750" y="2974975"/>
          <p14:tracePt t="150882" x="5492750" y="2998788"/>
          <p14:tracePt t="150890" x="5492750" y="3014663"/>
          <p14:tracePt t="150898" x="5492750" y="3030538"/>
          <p14:tracePt t="150909" x="5500688" y="3054350"/>
          <p14:tracePt t="150918" x="5500688" y="3062288"/>
          <p14:tracePt t="150926" x="5508625" y="3078163"/>
          <p14:tracePt t="150942" x="5516563" y="3094038"/>
          <p14:tracePt t="150962" x="5524500" y="3094038"/>
          <p14:tracePt t="150982" x="5532438" y="3094038"/>
          <p14:tracePt t="150990" x="5540375" y="3086100"/>
          <p14:tracePt t="150998" x="5548313" y="3078163"/>
          <p14:tracePt t="151007" x="5572125" y="3062288"/>
          <p14:tracePt t="151014" x="5603875" y="3014663"/>
          <p14:tracePt t="151024" x="5627688" y="2951163"/>
          <p14:tracePt t="151030" x="5643563" y="2935288"/>
          <p14:tracePt t="151038" x="5676900" y="2909888"/>
          <p14:tracePt t="151046" x="5684838" y="2886075"/>
          <p14:tracePt t="151050" x="5708650" y="2854325"/>
          <p14:tracePt t="151060" x="5716588" y="2838450"/>
          <p14:tracePt t="151066" x="5724525" y="2830513"/>
          <p14:tracePt t="151075" x="5740400" y="2814638"/>
          <p14:tracePt t="151082" x="5740400" y="2806700"/>
          <p14:tracePt t="151090" x="5748338" y="2798763"/>
          <p14:tracePt t="151098" x="5756275" y="2790825"/>
          <p14:tracePt t="151110" x="5756275" y="2774950"/>
          <p14:tracePt t="151118" x="5764213" y="2759075"/>
          <p14:tracePt t="151126" x="5764213" y="2751138"/>
          <p14:tracePt t="151134" x="5772150" y="2735263"/>
          <p14:tracePt t="151142" x="5772150" y="2727325"/>
          <p14:tracePt t="151150" x="5772150" y="2719388"/>
          <p14:tracePt t="151166" x="5772150" y="2711450"/>
          <p14:tracePt t="151299" x="5772150" y="2719388"/>
          <p14:tracePt t="151314" x="5772150" y="2727325"/>
          <p14:tracePt t="151402" x="5772150" y="2735263"/>
          <p14:tracePt t="151442" x="5772150" y="2743200"/>
          <p14:tracePt t="151454" x="5764213" y="2751138"/>
          <p14:tracePt t="151470" x="5756275" y="2759075"/>
          <p14:tracePt t="151486" x="5756275" y="2774950"/>
          <p14:tracePt t="151514" x="5756275" y="2782888"/>
          <p14:tracePt t="151526" x="5748338" y="2782888"/>
          <p14:tracePt t="151534" x="5748338" y="2790825"/>
          <p14:tracePt t="151542" x="5748338" y="2798763"/>
          <p14:tracePt t="151550" x="5748338" y="2806700"/>
          <p14:tracePt t="151562" x="5748338" y="2822575"/>
          <p14:tracePt t="151566" x="5748338" y="2846388"/>
          <p14:tracePt t="151570" x="5748338" y="2854325"/>
          <p14:tracePt t="151578" x="5748338" y="2870200"/>
          <p14:tracePt t="151586" x="5748338" y="2886075"/>
          <p14:tracePt t="151594" x="5756275" y="2901950"/>
          <p14:tracePt t="151622" x="5748338" y="2901950"/>
          <p14:tracePt t="151726" x="5756275" y="2901950"/>
          <p14:tracePt t="151734" x="5756275" y="2894013"/>
          <p14:tracePt t="151738" x="5756275" y="2870200"/>
          <p14:tracePt t="151750" x="5756275" y="2854325"/>
          <p14:tracePt t="151756" x="5756275" y="2814638"/>
          <p14:tracePt t="151761" x="5756275" y="2759075"/>
          <p14:tracePt t="151770" x="5756275" y="2743200"/>
          <p14:tracePt t="151778" x="5756275" y="2735263"/>
          <p14:tracePt t="151786" x="5756275" y="2727325"/>
          <p14:tracePt t="151794" x="5756275" y="2719388"/>
          <p14:tracePt t="151802" x="5756275" y="2711450"/>
          <p14:tracePt t="151822" x="5756275" y="2703513"/>
          <p14:tracePt t="151838" x="5756275" y="2695575"/>
          <p14:tracePt t="151846" x="5756275" y="2687638"/>
          <p14:tracePt t="151854" x="5756275" y="2671763"/>
          <p14:tracePt t="151866" x="5756275" y="2655888"/>
          <p14:tracePt t="151874" x="5748338" y="2647950"/>
          <p14:tracePt t="151942" x="5748338" y="2655888"/>
          <p14:tracePt t="151950" x="5732463" y="2663825"/>
          <p14:tracePt t="151958" x="5732463" y="2671763"/>
          <p14:tracePt t="151966" x="5716588" y="2695575"/>
          <p14:tracePt t="151974" x="5692775" y="2711450"/>
          <p14:tracePt t="151982" x="5684838" y="2735263"/>
          <p14:tracePt t="151986" x="5667375" y="2774950"/>
          <p14:tracePt t="151994" x="5667375" y="2790825"/>
          <p14:tracePt t="152002" x="5651500" y="2798763"/>
          <p14:tracePt t="152010" x="5643563" y="2814638"/>
          <p14:tracePt t="152018" x="5643563" y="2822575"/>
          <p14:tracePt t="152026" x="5643563" y="2830513"/>
          <p14:tracePt t="152034" x="5635625" y="2846388"/>
          <p14:tracePt t="152042" x="5635625" y="2862263"/>
          <p14:tracePt t="152050" x="5635625" y="2886075"/>
          <p14:tracePt t="152063" x="5635625" y="2901950"/>
          <p14:tracePt t="152070" x="5635625" y="2943225"/>
          <p14:tracePt t="152078" x="5635625" y="2967038"/>
          <p14:tracePt t="152086" x="5635625" y="2982913"/>
          <p14:tracePt t="152094" x="5635625" y="2998788"/>
          <p14:tracePt t="152102" x="5635625" y="3014663"/>
          <p14:tracePt t="152170" x="5635625" y="3022600"/>
          <p14:tracePt t="152182" x="5643563" y="3022600"/>
          <p14:tracePt t="152190" x="5651500" y="3022600"/>
          <p14:tracePt t="152194" x="5667375" y="3022600"/>
          <p14:tracePt t="152202" x="5676900" y="3006725"/>
          <p14:tracePt t="152210" x="5700713" y="2998788"/>
          <p14:tracePt t="152218" x="5708650" y="2943225"/>
          <p14:tracePt t="152226" x="5724525" y="2919413"/>
          <p14:tracePt t="152234" x="5732463" y="2878138"/>
          <p14:tracePt t="152242" x="5748338" y="2854325"/>
          <p14:tracePt t="152250" x="5748338" y="2846388"/>
          <p14:tracePt t="152258" x="5756275" y="2838450"/>
          <p14:tracePt t="152266" x="5756275" y="2830513"/>
          <p14:tracePt t="152274" x="5756275" y="2822575"/>
          <p14:tracePt t="152722" x="5748338" y="2822575"/>
          <p14:tracePt t="152731" x="5740400" y="2822575"/>
          <p14:tracePt t="152738" x="5684838" y="2822575"/>
          <p14:tracePt t="152747" x="5651500" y="2822575"/>
          <p14:tracePt t="152756" x="5580063" y="2822575"/>
          <p14:tracePt t="152762" x="5524500" y="2822575"/>
          <p14:tracePt t="152772" x="5492750" y="2822575"/>
          <p14:tracePt t="152778" x="5445125" y="2822575"/>
          <p14:tracePt t="152786" x="5389563" y="2806700"/>
          <p14:tracePt t="152798" x="5326063" y="2790825"/>
          <p14:tracePt t="152807" x="5318125" y="2767013"/>
          <p14:tracePt t="152810" x="5260975" y="2751138"/>
          <p14:tracePt t="152818" x="5237163" y="2695575"/>
          <p14:tracePt t="152826" x="5189538" y="2624138"/>
          <p14:tracePt t="152834" x="5126038" y="2576513"/>
          <p14:tracePt t="152843" x="5014913" y="2471738"/>
          <p14:tracePt t="152850" x="4975225" y="2455863"/>
          <p14:tracePt t="152858" x="4943475" y="2432050"/>
          <p14:tracePt t="152866" x="4926013" y="2432050"/>
          <p14:tracePt t="152873" x="4918075" y="2416175"/>
          <p14:tracePt t="152955" x="4910138" y="2416175"/>
          <p14:tracePt t="152966" x="4902200" y="2416175"/>
          <p14:tracePt t="152974" x="4894263" y="2416175"/>
          <p14:tracePt t="152982" x="4886325" y="2416175"/>
          <p14:tracePt t="152988" x="4870450" y="2432050"/>
          <p14:tracePt t="152994" x="4838700" y="2439988"/>
          <p14:tracePt t="153002" x="4822825" y="2455863"/>
          <p14:tracePt t="153010" x="4806950" y="2471738"/>
          <p14:tracePt t="153018" x="4775200" y="2495550"/>
          <p14:tracePt t="153026" x="4767263" y="2519363"/>
          <p14:tracePt t="153034" x="4743450" y="2535238"/>
          <p14:tracePt t="153042" x="4743450" y="2551113"/>
          <p14:tracePt t="153050" x="4735513" y="2559050"/>
          <p14:tracePt t="153058" x="4727575" y="2576513"/>
          <p14:tracePt t="153072" x="4727575" y="2592388"/>
          <p14:tracePt t="153079" x="4727575" y="2616200"/>
          <p14:tracePt t="153082" x="4727575" y="2632075"/>
          <p14:tracePt t="153090" x="4719638" y="2671763"/>
          <p14:tracePt t="153102" x="4719638" y="2695575"/>
          <p14:tracePt t="153110" x="4719638" y="2711450"/>
          <p14:tracePt t="153114" x="4719638" y="2727325"/>
          <p14:tracePt t="153121" x="4727575" y="2751138"/>
          <p14:tracePt t="153130" x="4735513" y="2774950"/>
          <p14:tracePt t="153138" x="4743450" y="2790825"/>
          <p14:tracePt t="153146" x="4759325" y="2798763"/>
          <p14:tracePt t="153155" x="4759325" y="2814638"/>
          <p14:tracePt t="153162" x="4759325" y="2830513"/>
          <p14:tracePt t="153172" x="4775200" y="2878138"/>
          <p14:tracePt t="153178" x="4791075" y="2919413"/>
          <p14:tracePt t="153186" x="4806950" y="2990850"/>
          <p14:tracePt t="153194" x="4830763" y="3022600"/>
          <p14:tracePt t="153203" x="4830763" y="3038475"/>
          <p14:tracePt t="153210" x="4846638" y="3054350"/>
          <p14:tracePt t="153217" x="4854575" y="3070225"/>
          <p14:tracePt t="153231" x="4862513" y="3078163"/>
          <p14:tracePt t="153239" x="4870450" y="3078163"/>
          <p14:tracePt t="153246" x="4870450" y="3086100"/>
          <p14:tracePt t="153250" x="4878388" y="3086100"/>
          <p14:tracePt t="153258" x="4878388" y="3094038"/>
          <p14:tracePt t="153274" x="4894263" y="3094038"/>
          <p14:tracePt t="153290" x="4918075" y="3086100"/>
          <p14:tracePt t="153299" x="4926013" y="3086100"/>
          <p14:tracePt t="153306" x="4951413" y="3046413"/>
          <p14:tracePt t="153314" x="4975225" y="3030538"/>
          <p14:tracePt t="153322" x="4999038" y="2998788"/>
          <p14:tracePt t="153330" x="5006975" y="2982913"/>
          <p14:tracePt t="153339" x="5014913" y="2967038"/>
          <p14:tracePt t="153350" x="5014913" y="2943225"/>
          <p14:tracePt t="153358" x="5022850" y="2927350"/>
          <p14:tracePt t="153362" x="5022850" y="2909888"/>
          <p14:tracePt t="153372" x="5022850" y="2901950"/>
          <p14:tracePt t="153382" x="5022850" y="2894013"/>
          <p14:tracePt t="153387" x="5022850" y="2878138"/>
          <p14:tracePt t="153394" x="5022850" y="2862263"/>
          <p14:tracePt t="153405" x="5022850" y="2854325"/>
          <p14:tracePt t="153410" x="4991100" y="2830513"/>
          <p14:tracePt t="153418" x="4983163" y="2822575"/>
          <p14:tracePt t="153426" x="4967288" y="2814638"/>
          <p14:tracePt t="153434" x="4967288" y="2806700"/>
          <p14:tracePt t="153442" x="4959350" y="2806700"/>
          <p14:tracePt t="153450" x="4943475" y="2798763"/>
          <p14:tracePt t="153458" x="4918075" y="2790825"/>
          <p14:tracePt t="153466" x="4910138" y="2782888"/>
          <p14:tracePt t="153475" x="4870450" y="2782888"/>
          <p14:tracePt t="153487" x="4846638" y="2774950"/>
          <p14:tracePt t="153494" x="4806950" y="2767013"/>
          <p14:tracePt t="153498" x="4791075" y="2767013"/>
          <p14:tracePt t="153506" x="4767263" y="2767013"/>
          <p14:tracePt t="153514" x="4735513" y="2767013"/>
          <p14:tracePt t="153523" x="4719638" y="2767013"/>
          <p14:tracePt t="153534" x="4711700" y="2767013"/>
          <p14:tracePt t="153539" x="4703763" y="2767013"/>
          <p14:tracePt t="153635" x="4695825" y="2767013"/>
          <p14:tracePt t="153650" x="4687888" y="2767013"/>
          <p14:tracePt t="153666" x="4679950" y="2767013"/>
          <p14:tracePt t="153674" x="4679950" y="2751138"/>
          <p14:tracePt t="153778" x="4664075" y="2774950"/>
          <p14:tracePt t="153786" x="4656138" y="2774950"/>
          <p14:tracePt t="153794" x="4648200" y="2790825"/>
          <p14:tracePt t="153802" x="4640263" y="2814638"/>
          <p14:tracePt t="153810" x="4624388" y="2830513"/>
          <p14:tracePt t="153817" x="4624388" y="2878138"/>
          <p14:tracePt t="153826" x="4616450" y="2901950"/>
          <p14:tracePt t="153838" x="4616450" y="2919413"/>
          <p14:tracePt t="153842" x="4616450" y="2959100"/>
          <p14:tracePt t="153850" x="4616450" y="3038475"/>
          <p14:tracePt t="153858" x="4616450" y="3133725"/>
          <p14:tracePt t="153866" x="4616450" y="3181350"/>
          <p14:tracePt t="153874" x="4624388" y="3270250"/>
          <p14:tracePt t="153882" x="4648200" y="3302000"/>
          <p14:tracePt t="153890" x="4656138" y="3317875"/>
          <p14:tracePt t="153898" x="4672013" y="3325813"/>
          <p14:tracePt t="153906" x="4679950" y="3333750"/>
          <p14:tracePt t="153914" x="4687888" y="3333750"/>
          <p14:tracePt t="153922" x="4695825" y="3333750"/>
          <p14:tracePt t="153930" x="4703763" y="3333750"/>
          <p14:tracePt t="153939" x="4719638" y="3325813"/>
          <p14:tracePt t="153946" x="4727575" y="3325813"/>
          <p14:tracePt t="153954" x="4735513" y="3309938"/>
          <p14:tracePt t="153962" x="4743450" y="3270250"/>
          <p14:tracePt t="153972" x="4759325" y="3244850"/>
          <p14:tracePt t="153978" x="4775200" y="3181350"/>
          <p14:tracePt t="153990" x="4783138" y="3101975"/>
          <p14:tracePt t="153994" x="4783138" y="3014663"/>
          <p14:tracePt t="154002" x="4791075" y="2982913"/>
          <p14:tracePt t="154010" x="4791075" y="2943225"/>
          <p14:tracePt t="154018" x="4791075" y="2919413"/>
          <p14:tracePt t="154026" x="4791075" y="2901950"/>
          <p14:tracePt t="154034" x="4791075" y="2878138"/>
          <p14:tracePt t="154042" x="4791075" y="2854325"/>
          <p14:tracePt t="154050" x="4791075" y="2838450"/>
          <p14:tracePt t="154059" x="4791075" y="2822575"/>
          <p14:tracePt t="154066" x="4775200" y="2798763"/>
          <p14:tracePt t="154075" x="4759325" y="2782888"/>
          <p14:tracePt t="154082" x="4743450" y="2735263"/>
          <p14:tracePt t="154090" x="4719638" y="2719388"/>
          <p14:tracePt t="154098" x="4711700" y="2711450"/>
          <p14:tracePt t="154106" x="4703763" y="2695575"/>
          <p14:tracePt t="154114" x="4695825" y="2695575"/>
          <p14:tracePt t="154163" x="4695825" y="2703513"/>
          <p14:tracePt t="154169" x="4687888" y="2711450"/>
          <p14:tracePt t="154179" x="4687888" y="2719388"/>
          <p14:tracePt t="154187" x="4679950" y="2727325"/>
          <p14:tracePt t="154194" x="4679950" y="2743200"/>
          <p14:tracePt t="154204" x="4679950" y="2759075"/>
          <p14:tracePt t="154210" x="4679950" y="2782888"/>
          <p14:tracePt t="154218" x="4679950" y="2798763"/>
          <p14:tracePt t="154226" x="4679950" y="2814638"/>
          <p14:tracePt t="154234" x="4695825" y="2870200"/>
          <p14:tracePt t="154242" x="4703763" y="2878138"/>
          <p14:tracePt t="154250" x="4727575" y="2894013"/>
          <p14:tracePt t="154258" x="4743450" y="2909888"/>
          <p14:tracePt t="154266" x="4759325" y="2919413"/>
          <p14:tracePt t="154274" x="4783138" y="2935288"/>
          <p14:tracePt t="154282" x="4799013" y="2935288"/>
          <p14:tracePt t="154294" x="4822825" y="2943225"/>
          <p14:tracePt t="154298" x="4870450" y="2943225"/>
          <p14:tracePt t="154306" x="4902200" y="2943225"/>
          <p14:tracePt t="154314" x="4943475" y="2943225"/>
          <p14:tracePt t="154322" x="4999038" y="2943225"/>
          <p14:tracePt t="154330" x="5094288" y="2943225"/>
          <p14:tracePt t="154338" x="5165725" y="2951163"/>
          <p14:tracePt t="154346" x="5318125" y="2959100"/>
          <p14:tracePt t="154354" x="5381625" y="2959100"/>
          <p14:tracePt t="154362" x="5484813" y="2959100"/>
          <p14:tracePt t="154371" x="5603875" y="2959100"/>
          <p14:tracePt t="154378" x="5780088" y="2959100"/>
          <p14:tracePt t="154392" x="5915025" y="2959100"/>
          <p14:tracePt t="154395" x="6115050" y="2959100"/>
          <p14:tracePt t="154404" x="6273800" y="2959100"/>
          <p14:tracePt t="154410" x="6410325" y="2959100"/>
          <p14:tracePt t="154418" x="6600825" y="2959100"/>
          <p14:tracePt t="154426" x="6696075" y="2959100"/>
          <p14:tracePt t="154434" x="6808788" y="2967038"/>
          <p14:tracePt t="154446" x="6888163" y="2967038"/>
          <p14:tracePt t="154450" x="6919913" y="2967038"/>
          <p14:tracePt t="154458" x="6967538" y="2967038"/>
          <p14:tracePt t="154466" x="6991350" y="2967038"/>
          <p14:tracePt t="154474" x="6999288" y="2967038"/>
          <p14:tracePt t="154482" x="7015163" y="2967038"/>
          <p14:tracePt t="154490" x="7023100" y="2967038"/>
          <p14:tracePt t="154497" x="7046913" y="2967038"/>
          <p14:tracePt t="154506" x="7062788" y="2967038"/>
          <p14:tracePt t="154514" x="7070725" y="2967038"/>
          <p14:tracePt t="154522" x="7102475" y="2967038"/>
          <p14:tracePt t="154530" x="7118350" y="2967038"/>
          <p14:tracePt t="154538" x="7199313" y="2967038"/>
          <p14:tracePt t="154545" x="7262813" y="2967038"/>
          <p14:tracePt t="154561" x="7389813" y="2959100"/>
          <p14:tracePt t="154563" x="7589838" y="2967038"/>
          <p14:tracePt t="154570" x="7827963" y="2967038"/>
          <p14:tracePt t="154578" x="8043863" y="2967038"/>
          <p14:tracePt t="154587" x="8202613" y="2967038"/>
          <p14:tracePt t="154598" x="8355013" y="2967038"/>
          <p14:tracePt t="154604" x="8458200" y="2974975"/>
          <p14:tracePt t="154610" x="8545513" y="2974975"/>
          <p14:tracePt t="154618" x="8577263" y="2974975"/>
          <p14:tracePt t="154626" x="8585200" y="2974975"/>
          <p14:tracePt t="154642" x="8585200" y="2967038"/>
          <p14:tracePt t="154699" x="8610600" y="2967038"/>
          <p14:tracePt t="154706" x="8618538" y="2967038"/>
          <p14:tracePt t="154714" x="8626475" y="2967038"/>
          <p14:tracePt t="154722" x="8634413" y="2967038"/>
          <p14:tracePt t="154730" x="8642350" y="2967038"/>
          <p14:tracePt t="154754" x="8650288" y="2967038"/>
          <p14:tracePt t="154826" x="8642350" y="2967038"/>
          <p14:tracePt t="154834" x="8634413" y="2967038"/>
          <p14:tracePt t="154850" x="8626475" y="2967038"/>
          <p14:tracePt t="154859" x="8618538" y="2967038"/>
          <p14:tracePt t="154866" x="8610600" y="2967038"/>
          <p14:tracePt t="154874" x="8593138" y="2974975"/>
          <p14:tracePt t="154882" x="8585200" y="2982913"/>
          <p14:tracePt t="154905" x="8545513" y="2982913"/>
          <p14:tracePt t="154914" x="8537575" y="2982913"/>
          <p14:tracePt t="154922" x="8529638" y="2982913"/>
          <p14:tracePt t="154930" x="8474075" y="2982913"/>
          <p14:tracePt t="154938" x="8466138" y="2982913"/>
          <p14:tracePt t="154946" x="8426450" y="2982913"/>
          <p14:tracePt t="154954" x="8402638" y="2982913"/>
          <p14:tracePt t="154962" x="8394700" y="2982913"/>
          <p14:tracePt t="154970" x="8386763" y="2982913"/>
          <p14:tracePt t="154978" x="8378825" y="2982913"/>
          <p14:tracePt t="154994" x="8370888" y="2982913"/>
          <p14:tracePt t="155026" x="8347075" y="2982913"/>
          <p14:tracePt t="155034" x="8315325" y="2982913"/>
          <p14:tracePt t="155042" x="8299450" y="2974975"/>
          <p14:tracePt t="155050" x="8194675" y="2959100"/>
          <p14:tracePt t="155058" x="8178800" y="2959100"/>
          <p14:tracePt t="155066" x="8107363" y="2943225"/>
          <p14:tracePt t="155074" x="8051800" y="2935288"/>
          <p14:tracePt t="155082" x="8035925" y="2927350"/>
          <p14:tracePt t="155091" x="8020050" y="2927350"/>
          <p14:tracePt t="155098" x="8012113" y="2919413"/>
          <p14:tracePt t="155106" x="8004175" y="2919413"/>
          <p14:tracePt t="155121" x="7996238" y="2919413"/>
          <p14:tracePt t="155138" x="7988300" y="2919413"/>
          <p14:tracePt t="155146" x="7988300" y="2909888"/>
          <p14:tracePt t="155162" x="7980363" y="2909888"/>
          <p14:tracePt t="155186" x="7972425" y="2909888"/>
          <p14:tracePt t="155194" x="7972425" y="2901950"/>
          <p14:tracePt t="155218" x="7972425" y="2894013"/>
          <p14:tracePt t="155298" x="7972425" y="2886075"/>
          <p14:tracePt t="155331" x="7980363" y="2886075"/>
          <p14:tracePt t="155338" x="7988300" y="2886075"/>
          <p14:tracePt t="155346" x="7996238" y="2886075"/>
          <p14:tracePt t="155354" x="8020050" y="2886075"/>
          <p14:tracePt t="155362" x="8027988" y="2886075"/>
          <p14:tracePt t="155373" x="8043863" y="2878138"/>
          <p14:tracePt t="155378" x="8051800" y="2870200"/>
          <p14:tracePt t="155386" x="8083550" y="2862263"/>
          <p14:tracePt t="155394" x="8083550" y="2854325"/>
          <p14:tracePt t="155404" x="8091488" y="2838450"/>
          <p14:tracePt t="155410" x="8099425" y="2830513"/>
          <p14:tracePt t="155420" x="8099425" y="2806700"/>
          <p14:tracePt t="155426" x="8099425" y="2798763"/>
          <p14:tracePt t="155436" x="8099425" y="2782888"/>
          <p14:tracePt t="155442" x="8099425" y="2759075"/>
          <p14:tracePt t="155452" x="8099425" y="2751138"/>
          <p14:tracePt t="155458" x="8099425" y="2743200"/>
          <p14:tracePt t="155466" x="8091488" y="2735263"/>
          <p14:tracePt t="155554" x="8083550" y="2735263"/>
          <p14:tracePt t="155562" x="8075613" y="2735263"/>
          <p14:tracePt t="155570" x="8059738" y="2782888"/>
          <p14:tracePt t="155578" x="8043863" y="2838450"/>
          <p14:tracePt t="155586" x="8020050" y="2901950"/>
          <p14:tracePt t="155595" x="8012113" y="2951163"/>
          <p14:tracePt t="155603" x="7996238" y="3038475"/>
          <p14:tracePt t="155610" x="7996238" y="3054350"/>
          <p14:tracePt t="155622" x="7996238" y="3070225"/>
          <p14:tracePt t="155626" x="7996238" y="3078163"/>
          <p14:tracePt t="155634" x="7996238" y="3086100"/>
          <p14:tracePt t="155690" x="8004175" y="3078163"/>
          <p14:tracePt t="155698" x="8004175" y="3070225"/>
          <p14:tracePt t="155730" x="8004175" y="3062288"/>
          <p14:tracePt t="156258" x="8012113" y="3062288"/>
          <p14:tracePt t="156426" x="8012113" y="3054350"/>
          <p14:tracePt t="156435" x="8012113" y="3046413"/>
          <p14:tracePt t="156450" x="8012113" y="3038475"/>
          <p14:tracePt t="156474" x="8012113" y="3030538"/>
          <p14:tracePt t="156490" x="8020050" y="3022600"/>
          <p14:tracePt t="156506" x="8020050" y="3014663"/>
          <p14:tracePt t="156514" x="8027988" y="2998788"/>
          <p14:tracePt t="156538" x="8035925" y="2990850"/>
          <p14:tracePt t="156554" x="8035925" y="2982913"/>
          <p14:tracePt t="156562" x="8043863" y="2982913"/>
          <p14:tracePt t="156570" x="8043863" y="2974975"/>
          <p14:tracePt t="156578" x="8051800" y="2967038"/>
          <p14:tracePt t="156587" x="8059738" y="2967038"/>
          <p14:tracePt t="156603" x="8067675" y="2959100"/>
          <p14:tracePt t="156618" x="8075613" y="2959100"/>
          <p14:tracePt t="156636" x="8075613" y="2951163"/>
          <p14:tracePt t="156746" x="8083550" y="2943225"/>
          <p14:tracePt t="156754" x="8083550" y="2935288"/>
          <p14:tracePt t="156762" x="8091488" y="2927350"/>
          <p14:tracePt t="156770" x="8091488" y="2919413"/>
          <p14:tracePt t="156778" x="8091488" y="2909888"/>
          <p14:tracePt t="156787" x="8091488" y="2894013"/>
          <p14:tracePt t="156794" x="8099425" y="2894013"/>
          <p14:tracePt t="156946" x="8099425" y="2901950"/>
          <p14:tracePt t="156954" x="8099425" y="2909888"/>
          <p14:tracePt t="156962" x="8099425" y="2935288"/>
          <p14:tracePt t="156970" x="8099425" y="2951163"/>
          <p14:tracePt t="156978" x="8099425" y="2974975"/>
          <p14:tracePt t="156994" x="8099425" y="2982913"/>
          <p14:tracePt t="157386" x="8091488" y="2982913"/>
          <p14:tracePt t="157394" x="8083550" y="2982913"/>
          <p14:tracePt t="157458" x="8051800" y="2967038"/>
          <p14:tracePt t="157467" x="8035925" y="2951163"/>
          <p14:tracePt t="157478" x="8027988" y="2927350"/>
          <p14:tracePt t="157482" x="8004175" y="2901950"/>
          <p14:tracePt t="157490" x="7980363" y="2886075"/>
          <p14:tracePt t="157498" x="7964488" y="2870200"/>
          <p14:tracePt t="157506" x="7956550" y="2862263"/>
          <p14:tracePt t="157514" x="7932738" y="2846388"/>
          <p14:tracePt t="157522" x="7924800" y="2846388"/>
          <p14:tracePt t="157530" x="7916863" y="2846388"/>
          <p14:tracePt t="157538" x="7916863" y="2838450"/>
          <p14:tracePt t="157642" x="7908925" y="2838450"/>
          <p14:tracePt t="157650" x="7900988" y="2846388"/>
          <p14:tracePt t="157658" x="7893050" y="2854325"/>
          <p14:tracePt t="157667" x="7877175" y="2870200"/>
          <p14:tracePt t="157674" x="7851775" y="2878138"/>
          <p14:tracePt t="157682" x="7843838" y="2894013"/>
          <p14:tracePt t="157690" x="7820025" y="2919413"/>
          <p14:tracePt t="157699" x="7812088" y="2927350"/>
          <p14:tracePt t="157706" x="7804150" y="2935288"/>
          <p14:tracePt t="157714" x="7804150" y="2943225"/>
          <p14:tracePt t="157722" x="7796213" y="2943225"/>
          <p14:tracePt t="157738" x="7796213" y="2951163"/>
          <p14:tracePt t="157746" x="7796213" y="2959100"/>
          <p14:tracePt t="157754" x="7796213" y="2967038"/>
          <p14:tracePt t="157770" x="7796213" y="2974975"/>
          <p14:tracePt t="157788" x="7796213" y="2990850"/>
          <p14:tracePt t="157794" x="7796213" y="2998788"/>
          <p14:tracePt t="157882" x="7796213" y="2990850"/>
          <p14:tracePt t="157890" x="7796213" y="2982913"/>
          <p14:tracePt t="157906" x="7796213" y="2974975"/>
          <p14:tracePt t="157934" x="7796213" y="2967038"/>
          <p14:tracePt t="157962" x="7796213" y="2959100"/>
          <p14:tracePt t="157971" x="7788275" y="2951163"/>
          <p14:tracePt t="157981" x="7780338" y="2951163"/>
          <p14:tracePt t="157988" x="7772400" y="2951163"/>
          <p14:tracePt t="157995" x="7748588" y="2951163"/>
          <p14:tracePt t="158002" x="7732713" y="2951163"/>
          <p14:tracePt t="158010" x="7685088" y="2951163"/>
          <p14:tracePt t="158019" x="7669213" y="2943225"/>
          <p14:tracePt t="158026" x="7629525" y="2943225"/>
          <p14:tracePt t="158035" x="7573963" y="2943225"/>
          <p14:tracePt t="158042" x="7558088" y="2943225"/>
          <p14:tracePt t="158051" x="7550150" y="2943225"/>
          <p14:tracePt t="158058" x="7542213" y="2943225"/>
          <p14:tracePt t="158122" x="7534275" y="2951163"/>
          <p14:tracePt t="158130" x="7526338" y="2959100"/>
          <p14:tracePt t="158138" x="7526338" y="2967038"/>
          <p14:tracePt t="158146" x="7526338" y="2974975"/>
          <p14:tracePt t="158154" x="7518400" y="2998788"/>
          <p14:tracePt t="158162" x="7518400" y="3006725"/>
          <p14:tracePt t="158178" x="7518400" y="3014663"/>
          <p14:tracePt t="158282" x="7518400" y="2998788"/>
          <p14:tracePt t="158290" x="7518400" y="2990850"/>
          <p14:tracePt t="158298" x="7518400" y="2982913"/>
          <p14:tracePt t="158306" x="7518400" y="2959100"/>
          <p14:tracePt t="158314" x="7526338" y="2951163"/>
          <p14:tracePt t="158322" x="7526338" y="2943225"/>
          <p14:tracePt t="158330" x="7534275" y="2935288"/>
          <p14:tracePt t="158338" x="7542213" y="2919413"/>
          <p14:tracePt t="158346" x="7542213" y="2909888"/>
          <p14:tracePt t="158354" x="7550150" y="2894013"/>
          <p14:tracePt t="158362" x="7558088" y="2886075"/>
          <p14:tracePt t="158370" x="7558088" y="2878138"/>
          <p14:tracePt t="158378" x="7573963" y="2870200"/>
          <p14:tracePt t="158386" x="7581900" y="2862263"/>
          <p14:tracePt t="158394" x="7589838" y="2846388"/>
          <p14:tracePt t="158402" x="7605713" y="2838450"/>
          <p14:tracePt t="158411" x="7613650" y="2822575"/>
          <p14:tracePt t="158418" x="7621588" y="2822575"/>
          <p14:tracePt t="158426" x="7621588" y="2814638"/>
          <p14:tracePt t="158435" x="7629525" y="2814638"/>
          <p14:tracePt t="158514" x="7637463" y="2814638"/>
          <p14:tracePt t="158530" x="7645400" y="2814638"/>
          <p14:tracePt t="158538" x="7645400" y="2806700"/>
          <p14:tracePt t="158545" x="7653338" y="2806700"/>
          <p14:tracePt t="158563" x="7669213" y="2806700"/>
          <p14:tracePt t="158570" x="7677150" y="2806700"/>
          <p14:tracePt t="158578" x="7693025" y="2806700"/>
          <p14:tracePt t="158586" x="7700963" y="2806700"/>
          <p14:tracePt t="158594" x="7724775" y="2814638"/>
          <p14:tracePt t="158602" x="7732713" y="2814638"/>
          <p14:tracePt t="158610" x="7740650" y="2822575"/>
          <p14:tracePt t="158618" x="7748588" y="2822575"/>
          <p14:tracePt t="158851" x="7764463" y="2822575"/>
          <p14:tracePt t="158858" x="7772400" y="2814638"/>
          <p14:tracePt t="158866" x="7780338" y="2798763"/>
          <p14:tracePt t="158873" x="7804150" y="2798763"/>
          <p14:tracePt t="158883" x="7827963" y="2790825"/>
          <p14:tracePt t="158903" x="7851775" y="2774950"/>
          <p14:tracePt t="158906" x="7859713" y="2767013"/>
          <p14:tracePt t="158914" x="7869238" y="2767013"/>
          <p14:tracePt t="158922" x="7877175" y="2767013"/>
          <p14:tracePt t="158930" x="7877175" y="2759075"/>
          <p14:tracePt t="158946" x="7885113" y="2759075"/>
          <p14:tracePt t="158962" x="7893050" y="2759075"/>
          <p14:tracePt t="158986" x="7900988" y="2759075"/>
          <p14:tracePt t="159058" x="7908925" y="2759075"/>
          <p14:tracePt t="159066" x="7916863" y="2751138"/>
          <p14:tracePt t="159082" x="7924800" y="2751138"/>
          <p14:tracePt t="159091" x="7932738" y="2751138"/>
          <p14:tracePt t="159098" x="7932738" y="2743200"/>
          <p14:tracePt t="159139" x="7940675" y="2743200"/>
          <p14:tracePt t="159162" x="7948613" y="2743200"/>
          <p14:tracePt t="159178" x="7956550" y="2743200"/>
          <p14:tracePt t="159186" x="7964488" y="2743200"/>
          <p14:tracePt t="159194" x="7972425" y="2743200"/>
          <p14:tracePt t="159202" x="7980363" y="2743200"/>
          <p14:tracePt t="159210" x="7988300" y="2743200"/>
          <p14:tracePt t="159226" x="8004175" y="2743200"/>
          <p14:tracePt t="159242" x="8012113" y="2743200"/>
          <p14:tracePt t="159250" x="8020050" y="2743200"/>
          <p14:tracePt t="159378" x="8020050" y="2751138"/>
          <p14:tracePt t="159386" x="8027988" y="2751138"/>
          <p14:tracePt t="159610" x="7980363" y="2774950"/>
          <p14:tracePt t="159618" x="7877175" y="2790825"/>
          <p14:tracePt t="159626" x="7748588" y="2822575"/>
          <p14:tracePt t="159634" x="7589838" y="2943225"/>
          <p14:tracePt t="159642" x="7397750" y="2998788"/>
          <p14:tracePt t="159650" x="7046913" y="3141663"/>
          <p14:tracePt t="159658" x="6800850" y="3325813"/>
          <p14:tracePt t="159667" x="6489700" y="3365500"/>
          <p14:tracePt t="159674" x="6281738" y="3405188"/>
          <p14:tracePt t="159683" x="6178550" y="3436938"/>
          <p14:tracePt t="159691" x="6010275" y="3460750"/>
          <p14:tracePt t="159699" x="5843588" y="3492500"/>
          <p14:tracePt t="159706" x="5748338" y="3508375"/>
          <p14:tracePt t="159716" x="5676900" y="3540125"/>
          <p14:tracePt t="159722" x="5611813" y="3563938"/>
          <p14:tracePt t="159730" x="5548313" y="3595688"/>
          <p14:tracePt t="159738" x="5500688" y="3636963"/>
          <p14:tracePt t="159750" x="5397500" y="3763963"/>
          <p14:tracePt t="159754" x="5197475" y="3890963"/>
          <p14:tracePt t="159762" x="5094288" y="4043363"/>
          <p14:tracePt t="159770" x="4902200" y="4162425"/>
          <p14:tracePt t="159778" x="4854575" y="4249738"/>
          <p14:tracePt t="159786" x="4783138" y="4273550"/>
          <p14:tracePt t="159794" x="4727575" y="4291013"/>
          <p14:tracePt t="159802" x="4711700" y="4298950"/>
          <p14:tracePt t="159810" x="4703763" y="4306888"/>
          <p14:tracePt t="159818" x="4695825" y="4314825"/>
          <p14:tracePt t="159834" x="4679950" y="4330700"/>
          <p14:tracePt t="159842" x="4679950" y="4346575"/>
          <p14:tracePt t="159851" x="4656138" y="4378325"/>
          <p14:tracePt t="159858" x="4584700" y="4402138"/>
          <p14:tracePt t="159866" x="4519613" y="4449763"/>
          <p14:tracePt t="159873" x="4495800" y="4576763"/>
          <p14:tracePt t="159882" x="4416425" y="4616450"/>
          <p14:tracePt t="159892" x="4360863" y="4641850"/>
          <p14:tracePt t="159902" x="4344988" y="4649788"/>
          <p14:tracePt t="159906" x="4337050" y="4649788"/>
          <p14:tracePt t="159914" x="4337050" y="4657725"/>
          <p14:tracePt t="159922" x="4329113" y="4657725"/>
          <p14:tracePt t="159938" x="4321175" y="4657725"/>
          <p14:tracePt t="159946" x="4313238" y="4665663"/>
          <p14:tracePt t="159954" x="4297363" y="4673600"/>
          <p14:tracePt t="159962" x="4281488" y="4689475"/>
          <p14:tracePt t="159970" x="4233863" y="4705350"/>
          <p14:tracePt t="159978" x="4192588" y="4713288"/>
          <p14:tracePt t="159986" x="4089400" y="4745038"/>
          <p14:tracePt t="159994" x="4002088" y="4760913"/>
          <p14:tracePt t="160002" x="3906838" y="4792663"/>
          <p14:tracePt t="160010" x="3794125" y="4824413"/>
          <p14:tracePt t="160018" x="3706813" y="4840288"/>
          <p14:tracePt t="160026" x="3643313" y="4872038"/>
          <p14:tracePt t="160034" x="3563938" y="4887913"/>
          <p14:tracePt t="160044" x="3540125" y="4903788"/>
          <p14:tracePt t="160054" x="3532188" y="4911725"/>
          <p14:tracePt t="160058" x="3524250" y="4919663"/>
          <p14:tracePt t="160066" x="3516313" y="4927600"/>
          <p14:tracePt t="160186" x="3508375" y="4927600"/>
          <p14:tracePt t="160194" x="3500438" y="4919663"/>
          <p14:tracePt t="160206" x="3476625" y="4919663"/>
          <p14:tracePt t="160210" x="3411538" y="4911725"/>
          <p14:tracePt t="160218" x="3403600" y="4911725"/>
          <p14:tracePt t="160226" x="3355975" y="4903788"/>
          <p14:tracePt t="160235" x="3324225" y="4903788"/>
          <p14:tracePt t="160242" x="3276600" y="4903788"/>
          <p14:tracePt t="160251" x="3252788" y="4903788"/>
          <p14:tracePt t="160258" x="3236913" y="4903788"/>
          <p14:tracePt t="160267" x="3221038" y="4903788"/>
          <p14:tracePt t="160283" x="3221038" y="4911725"/>
          <p14:tracePt t="160291" x="3205163" y="4919663"/>
          <p14:tracePt t="160299" x="3205163" y="4927600"/>
          <p14:tracePt t="160306" x="3197225" y="4935538"/>
          <p14:tracePt t="160315" x="3189288" y="4943475"/>
          <p14:tracePt t="160322" x="3181350" y="4951413"/>
          <p14:tracePt t="160330" x="3173413" y="4959350"/>
          <p14:tracePt t="160338" x="3165475" y="4976813"/>
          <p14:tracePt t="160346" x="3157538" y="5008563"/>
          <p14:tracePt t="160358" x="3157538" y="5024438"/>
          <p14:tracePt t="160362" x="3149600" y="5048250"/>
          <p14:tracePt t="160370" x="3149600" y="5056188"/>
          <p14:tracePt t="160378" x="3149600" y="5064125"/>
          <p14:tracePt t="160387" x="3149600" y="5080000"/>
          <p14:tracePt t="160403" x="3157538" y="5095875"/>
          <p14:tracePt t="160418" x="3165475" y="5103813"/>
          <p14:tracePt t="160434" x="3181350" y="5151438"/>
          <p14:tracePt t="160442" x="3189288" y="5167313"/>
          <p14:tracePt t="160451" x="3197225" y="5175250"/>
          <p14:tracePt t="160458" x="3213100" y="5230813"/>
          <p14:tracePt t="160466" x="3221038" y="5238750"/>
          <p14:tracePt t="160474" x="3221038" y="5246688"/>
          <p14:tracePt t="160482" x="3228975" y="5254625"/>
          <p14:tracePt t="160490" x="3236913" y="5262563"/>
          <p14:tracePt t="160498" x="3252788" y="5286375"/>
          <p14:tracePt t="160516" x="3268663" y="5286375"/>
          <p14:tracePt t="160522" x="3276600" y="5286375"/>
          <p14:tracePt t="160530" x="3300413" y="5286375"/>
          <p14:tracePt t="160538" x="3308350" y="5286375"/>
          <p14:tracePt t="160546" x="3332163" y="5286375"/>
          <p14:tracePt t="160554" x="3363913" y="5286375"/>
          <p14:tracePt t="160562" x="3379788" y="5278438"/>
          <p14:tracePt t="160570" x="3459163" y="5270500"/>
          <p14:tracePt t="160578" x="3492500" y="5254625"/>
          <p14:tracePt t="160586" x="3508375" y="5246688"/>
          <p14:tracePt t="160593" x="3532188" y="5230813"/>
          <p14:tracePt t="160602" x="3548063" y="5207000"/>
          <p14:tracePt t="160610" x="3563938" y="5191125"/>
          <p14:tracePt t="160626" x="3571875" y="5183188"/>
          <p14:tracePt t="160642" x="3579813" y="5183188"/>
          <p14:tracePt t="160650" x="3587750" y="5175250"/>
          <p14:tracePt t="160666" x="3595688" y="5175250"/>
          <p14:tracePt t="160674" x="3595688" y="5167313"/>
          <p14:tracePt t="160684" x="3603625" y="5167313"/>
          <p14:tracePt t="160690" x="3603625" y="5159375"/>
          <p14:tracePt t="160715" x="3603625" y="5151438"/>
          <p14:tracePt t="160730" x="3587750" y="5151438"/>
          <p14:tracePt t="160738" x="3571875" y="5151438"/>
          <p14:tracePt t="160746" x="3563938" y="5151438"/>
          <p14:tracePt t="160754" x="3556000" y="5151438"/>
          <p14:tracePt t="160762" x="3540125" y="5151438"/>
          <p14:tracePt t="160770" x="3484563" y="5151438"/>
          <p14:tracePt t="160778" x="3395663" y="5151438"/>
          <p14:tracePt t="160786" x="3348038" y="5151438"/>
          <p14:tracePt t="160794" x="3268663" y="5151438"/>
          <p14:tracePt t="160802" x="3173413" y="5151438"/>
          <p14:tracePt t="160810" x="3092450" y="5151438"/>
          <p14:tracePt t="160818" x="2981325" y="5151438"/>
          <p14:tracePt t="160826" x="2917825" y="5151438"/>
          <p14:tracePt t="160834" x="2838450" y="5143500"/>
          <p14:tracePt t="160842" x="2725738" y="5143500"/>
          <p14:tracePt t="160850" x="2662238" y="5143500"/>
          <p14:tracePt t="160858" x="2614613" y="5143500"/>
          <p14:tracePt t="160867" x="2559050" y="5143500"/>
          <p14:tracePt t="160874" x="2527300" y="5143500"/>
          <p14:tracePt t="160881" x="2511425" y="5143500"/>
          <p14:tracePt t="160901" x="2424113" y="5143500"/>
          <p14:tracePt t="160906" x="2384425" y="5143500"/>
          <p14:tracePt t="160916" x="2359025" y="5143500"/>
          <p14:tracePt t="160922" x="2343150" y="5151438"/>
          <p14:tracePt t="160931" x="2327275" y="5159375"/>
          <p14:tracePt t="160938" x="2319338" y="5167313"/>
          <p14:tracePt t="160946" x="2303463" y="5167313"/>
          <p14:tracePt t="160961" x="2295525" y="5167313"/>
          <p14:tracePt t="160977" x="2287588" y="5175250"/>
          <p14:tracePt t="160986" x="2279650" y="5175250"/>
          <p14:tracePt t="160994" x="2271713" y="5183188"/>
          <p14:tracePt t="161002" x="2263775" y="5191125"/>
          <p14:tracePt t="161010" x="2263775" y="5207000"/>
          <p14:tracePt t="161018" x="2255838" y="5214938"/>
          <p14:tracePt t="161026" x="2247900" y="5230813"/>
          <p14:tracePt t="161034" x="2247900" y="5246688"/>
          <p14:tracePt t="161043" x="2247900" y="5294313"/>
          <p14:tracePt t="161051" x="2239963" y="5294313"/>
          <p14:tracePt t="161059" x="2239963" y="5310188"/>
          <p14:tracePt t="161066" x="2239963" y="5327650"/>
          <p14:tracePt t="161075" x="2239963" y="5343525"/>
          <p14:tracePt t="161082" x="2239963" y="5351463"/>
          <p14:tracePt t="161092" x="2255838" y="5367338"/>
          <p14:tracePt t="161099" x="2263775" y="5375275"/>
          <p14:tracePt t="161106" x="2271713" y="5383213"/>
          <p14:tracePt t="161115" x="2303463" y="5399088"/>
          <p14:tracePt t="161122" x="2319338" y="5407025"/>
          <p14:tracePt t="161131" x="2374900" y="5407025"/>
          <p14:tracePt t="161138" x="2408238" y="5414963"/>
          <p14:tracePt t="161146" x="2447925" y="5414963"/>
          <p14:tracePt t="161154" x="2566988" y="5414963"/>
          <p14:tracePt t="161162" x="2662238" y="5414963"/>
          <p14:tracePt t="161170" x="2733675" y="5414963"/>
          <p14:tracePt t="161178" x="2854325" y="5414963"/>
          <p14:tracePt t="161186" x="2949575" y="5414963"/>
          <p14:tracePt t="161194" x="3021013" y="5414963"/>
          <p14:tracePt t="161202" x="3109913" y="5414963"/>
          <p14:tracePt t="161210" x="3173413" y="5407025"/>
          <p14:tracePt t="161218" x="3244850" y="5383213"/>
          <p14:tracePt t="161226" x="3371850" y="5359400"/>
          <p14:tracePt t="161234" x="3379788" y="5343525"/>
          <p14:tracePt t="161242" x="3427413" y="5310188"/>
          <p14:tracePt t="161250" x="3451225" y="5286375"/>
          <p14:tracePt t="161258" x="3476625" y="5230813"/>
          <p14:tracePt t="161267" x="3484563" y="5222875"/>
          <p14:tracePt t="161274" x="3492500" y="5199063"/>
          <p14:tracePt t="161283" x="3500438" y="5175250"/>
          <p14:tracePt t="161290" x="3508375" y="5175250"/>
          <p14:tracePt t="161298" x="3508375" y="5167313"/>
          <p14:tracePt t="161306" x="3508375" y="5159375"/>
          <p14:tracePt t="161316" x="3516313" y="5159375"/>
          <p14:tracePt t="161322" x="3516313" y="5151438"/>
          <p14:tracePt t="161378" x="3508375" y="5151438"/>
          <p14:tracePt t="161387" x="3459163" y="5151438"/>
          <p14:tracePt t="161394" x="3395663" y="5143500"/>
          <p14:tracePt t="161401" x="3284538" y="5143500"/>
          <p14:tracePt t="161410" x="3141663" y="5143500"/>
          <p14:tracePt t="161418" x="3028950" y="5135563"/>
          <p14:tracePt t="161426" x="2862263" y="5135563"/>
          <p14:tracePt t="161434" x="2670175" y="5135563"/>
          <p14:tracePt t="161442" x="2574925" y="5135563"/>
          <p14:tracePt t="161450" x="2471738" y="5135563"/>
          <p14:tracePt t="161458" x="2447925" y="5135563"/>
          <p14:tracePt t="161466" x="2424113" y="5143500"/>
          <p14:tracePt t="161474" x="2416175" y="5143500"/>
          <p14:tracePt t="161514" x="2424113" y="5143500"/>
          <p14:tracePt t="161522" x="2439988" y="5143500"/>
          <p14:tracePt t="161538" x="2447925" y="5143500"/>
          <p14:tracePt t="161546" x="2455863" y="5143500"/>
          <p14:tracePt t="161554" x="2463800" y="5143500"/>
          <p14:tracePt t="161570" x="2471738" y="5143500"/>
          <p14:tracePt t="161586" x="2479675" y="5143500"/>
          <p14:tracePt t="161603" x="2487613" y="5151438"/>
          <p14:tracePt t="161611" x="2495550" y="5151438"/>
          <p14:tracePt t="161634" x="2495550" y="5159375"/>
          <p14:tracePt t="161642" x="2495550" y="5167313"/>
          <p14:tracePt t="161650" x="2495550" y="5175250"/>
          <p14:tracePt t="161667" x="2495550" y="5191125"/>
          <p14:tracePt t="161687" x="2495550" y="5199063"/>
          <p14:tracePt t="161690" x="2495550" y="5214938"/>
          <p14:tracePt t="161730" x="2495550" y="5222875"/>
          <p14:tracePt t="161826" x="2503488" y="5222875"/>
          <p14:tracePt t="161834" x="2527300" y="5222875"/>
          <p14:tracePt t="161842" x="2598738" y="5222875"/>
          <p14:tracePt t="161850" x="2693988" y="5222875"/>
          <p14:tracePt t="161858" x="2767013" y="5222875"/>
          <p14:tracePt t="161866" x="2941638" y="5222875"/>
          <p14:tracePt t="161877" x="3060700" y="5222875"/>
          <p14:tracePt t="161884" x="3221038" y="5222875"/>
          <p14:tracePt t="161890" x="3340100" y="5222875"/>
          <p14:tracePt t="161899" x="3451225" y="5222875"/>
          <p14:tracePt t="161906" x="3524250" y="5222875"/>
          <p14:tracePt t="161915" x="3643313" y="5222875"/>
          <p14:tracePt t="161922" x="3706813" y="5214938"/>
          <p14:tracePt t="161931" x="3754438" y="5214938"/>
          <p14:tracePt t="161938" x="3778250" y="5214938"/>
          <p14:tracePt t="161947" x="3786188" y="5207000"/>
          <p14:tracePt t="162890" x="3778250" y="5207000"/>
          <p14:tracePt t="162914" x="3770313" y="5207000"/>
          <p14:tracePt t="162938" x="3746500" y="5207000"/>
          <p14:tracePt t="162946" x="3738563" y="5207000"/>
          <p14:tracePt t="162954" x="3738563" y="5214938"/>
          <p14:tracePt t="162962" x="3730625" y="5214938"/>
          <p14:tracePt t="162970" x="3722688" y="5214938"/>
          <p14:tracePt t="163034" x="3722688" y="5222875"/>
          <p14:tracePt t="163042" x="3714750" y="5222875"/>
          <p14:tracePt t="163059" x="3706813" y="5238750"/>
          <p14:tracePt t="163066" x="3698875" y="5238750"/>
          <p14:tracePt t="163074" x="3690938" y="5238750"/>
          <p14:tracePt t="163086" x="3690938" y="5246688"/>
          <p14:tracePt t="163090" x="3675063" y="5254625"/>
          <p14:tracePt t="163100" x="3675063" y="5262563"/>
          <p14:tracePt t="163108" x="3667125" y="5270500"/>
          <p14:tracePt t="163116" x="3659188" y="5278438"/>
          <p14:tracePt t="163123" x="3659188" y="5286375"/>
          <p14:tracePt t="163130" x="3659188" y="5294313"/>
          <p14:tracePt t="163138" x="3651250" y="5302250"/>
          <p14:tracePt t="163147" x="3651250" y="5310188"/>
          <p14:tracePt t="163178" x="3651250" y="5319713"/>
          <p14:tracePt t="165236" x="0" y="0"/>
        </p14:tracePtLst>
        <p14:tracePtLst>
          <p14:tracePt t="167700" x="2192338" y="4162425"/>
          <p14:tracePt t="167786" x="2192338" y="4170363"/>
          <p14:tracePt t="167802" x="2184400" y="4178300"/>
          <p14:tracePt t="167809" x="2184400" y="4194175"/>
          <p14:tracePt t="167826" x="2184400" y="4210050"/>
          <p14:tracePt t="167834" x="2184400" y="4217988"/>
          <p14:tracePt t="167842" x="2184400" y="4225925"/>
          <p14:tracePt t="167850" x="2184400" y="4233863"/>
          <p14:tracePt t="167858" x="2184400" y="4257675"/>
          <p14:tracePt t="167867" x="2184400" y="4273550"/>
          <p14:tracePt t="167874" x="2184400" y="4281488"/>
          <p14:tracePt t="167885" x="2184400" y="4298950"/>
          <p14:tracePt t="167890" x="2184400" y="4306888"/>
          <p14:tracePt t="167898" x="2184400" y="4322763"/>
          <p14:tracePt t="167906" x="2176463" y="4330700"/>
          <p14:tracePt t="167914" x="2176463" y="4346575"/>
          <p14:tracePt t="167923" x="2176463" y="4394200"/>
          <p14:tracePt t="167929" x="2176463" y="4410075"/>
          <p14:tracePt t="167938" x="2168525" y="4425950"/>
          <p14:tracePt t="167946" x="2168525" y="4433888"/>
          <p14:tracePt t="167954" x="2160588" y="4497388"/>
          <p14:tracePt t="167962" x="2160588" y="4505325"/>
          <p14:tracePt t="167970" x="2144713" y="4552950"/>
          <p14:tracePt t="167978" x="2144713" y="4568825"/>
          <p14:tracePt t="167986" x="2136775" y="4584700"/>
          <p14:tracePt t="167994" x="2136775" y="4616450"/>
          <p14:tracePt t="168001" x="2128838" y="4633913"/>
          <p14:tracePt t="168010" x="2128838" y="4641850"/>
          <p14:tracePt t="168018" x="2120900" y="4665663"/>
          <p14:tracePt t="168027" x="2112963" y="4673600"/>
          <p14:tracePt t="168034" x="2112963" y="4681538"/>
          <p14:tracePt t="168042" x="2105025" y="4689475"/>
          <p14:tracePt t="168050" x="2105025" y="4697413"/>
          <p14:tracePt t="168058" x="2105025" y="4705350"/>
          <p14:tracePt t="168066" x="2097088" y="4713288"/>
          <p14:tracePt t="168074" x="2097088" y="4729163"/>
          <p14:tracePt t="168084" x="2089150" y="4729163"/>
          <p14:tracePt t="168090" x="2089150" y="4737100"/>
          <p14:tracePt t="168138" x="2089150" y="4745038"/>
          <p14:tracePt t="168146" x="2089150" y="4760913"/>
          <p14:tracePt t="168153" x="2089150" y="4776788"/>
          <p14:tracePt t="168162" x="2089150" y="4784725"/>
          <p14:tracePt t="168170" x="2089150" y="4792663"/>
          <p14:tracePt t="168177" x="2089150" y="4800600"/>
          <p14:tracePt t="168185" x="2089150" y="4816475"/>
          <p14:tracePt t="168201" x="2089150" y="4824413"/>
          <p14:tracePt t="168218" x="2081213" y="4832350"/>
          <p14:tracePt t="168225" x="2081213" y="4840288"/>
          <p14:tracePt t="168234" x="2081213" y="4848225"/>
          <p14:tracePt t="168242" x="2081213" y="4864100"/>
          <p14:tracePt t="168258" x="2081213" y="4872038"/>
          <p14:tracePt t="168306" x="2081213" y="4856163"/>
          <p14:tracePt t="168314" x="2081213" y="4800600"/>
          <p14:tracePt t="168322" x="2081213" y="4737100"/>
          <p14:tracePt t="168330" x="2081213" y="4665663"/>
          <p14:tracePt t="168338" x="2073275" y="4545013"/>
          <p14:tracePt t="168342" x="2057400" y="4449763"/>
          <p14:tracePt t="168578" x="2057400" y="4441825"/>
          <p14:tracePt t="168586" x="2041525" y="4433888"/>
          <p14:tracePt t="168594" x="2041525" y="4418013"/>
          <p14:tracePt t="168617" x="2041525" y="4425950"/>
          <p14:tracePt t="168626" x="2041525" y="4433888"/>
          <p14:tracePt t="168634" x="2025650" y="4449763"/>
          <p14:tracePt t="168646" x="2000250" y="4465638"/>
          <p14:tracePt t="168650" x="1976438" y="4497388"/>
          <p14:tracePt t="168658" x="1968500" y="4513263"/>
          <p14:tracePt t="168666" x="1960563" y="4521200"/>
          <p14:tracePt t="168674" x="1944688" y="4552950"/>
          <p14:tracePt t="168684" x="1928813" y="4560888"/>
          <p14:tracePt t="168690" x="1912938" y="4576763"/>
          <p14:tracePt t="168699" x="1905000" y="4584700"/>
          <p14:tracePt t="168706" x="1889125" y="4592638"/>
          <p14:tracePt t="168716" x="1881188" y="4608513"/>
          <p14:tracePt t="168722" x="1873250" y="4616450"/>
          <p14:tracePt t="168732" x="1865313" y="4633913"/>
          <p14:tracePt t="168737" x="1857375" y="4633913"/>
          <p14:tracePt t="168746" x="1857375" y="4657725"/>
          <p14:tracePt t="168754" x="1849438" y="4665663"/>
          <p14:tracePt t="168761" x="1833563" y="4689475"/>
          <p14:tracePt t="168770" x="1825625" y="4689475"/>
          <p14:tracePt t="168777" x="1809750" y="4721225"/>
          <p14:tracePt t="168786" x="1793875" y="4729163"/>
          <p14:tracePt t="168799" x="1785938" y="4745038"/>
          <p14:tracePt t="168801" x="1770063" y="4760913"/>
          <p14:tracePt t="168809" x="1762125" y="4768850"/>
          <p14:tracePt t="168818" x="1746250" y="4784725"/>
          <p14:tracePt t="168826" x="1730375" y="4800600"/>
          <p14:tracePt t="168834" x="1706563" y="4824413"/>
          <p14:tracePt t="168842" x="1690688" y="4832350"/>
          <p14:tracePt t="168851" x="1682750" y="4848225"/>
          <p14:tracePt t="168857" x="1658938" y="4864100"/>
          <p14:tracePt t="168866" x="1651000" y="4872038"/>
          <p14:tracePt t="168874" x="1633538" y="4887913"/>
          <p14:tracePt t="168885" x="1633538" y="4903788"/>
          <p14:tracePt t="168890" x="1625600" y="4911725"/>
          <p14:tracePt t="168899" x="1617663" y="4927600"/>
          <p14:tracePt t="168916" x="1617663" y="4951413"/>
          <p14:tracePt t="169026" x="1609725" y="4951413"/>
          <p14:tracePt t="169033" x="1609725" y="4943475"/>
          <p14:tracePt t="169050" x="1609725" y="4927600"/>
          <p14:tracePt t="169057" x="1609725" y="4919663"/>
          <p14:tracePt t="169065" x="1609725" y="4911725"/>
          <p14:tracePt t="169073" x="1609725" y="4895850"/>
          <p14:tracePt t="169082" x="1601788" y="4879975"/>
          <p14:tracePt t="169090" x="1601788" y="4872038"/>
          <p14:tracePt t="169101" x="1601788" y="4864100"/>
          <p14:tracePt t="169106" x="1601788" y="4856163"/>
          <p14:tracePt t="169115" x="1601788" y="4832350"/>
          <p14:tracePt t="169121" x="1601788" y="4768850"/>
          <p14:tracePt t="169129" x="1593850" y="4689475"/>
          <p14:tracePt t="169138" x="1585913" y="4681538"/>
          <p14:tracePt t="169380" x="1585913" y="4665663"/>
          <p14:tracePt t="169385" x="1585913" y="4657725"/>
          <p14:tracePt t="169403" x="1585913" y="4649788"/>
          <p14:tracePt t="169409" x="1570038" y="4649788"/>
          <p14:tracePt t="169425" x="1562100" y="4649788"/>
          <p14:tracePt t="169474" x="1554163" y="4649788"/>
          <p14:tracePt t="169481" x="1538288" y="4649788"/>
          <p14:tracePt t="169490" x="1530350" y="4649788"/>
          <p14:tracePt t="169498" x="1522413" y="4641850"/>
          <p14:tracePt t="169506" x="1482725" y="4641850"/>
          <p14:tracePt t="169517" x="1466850" y="4641850"/>
          <p14:tracePt t="169521" x="1450975" y="4624388"/>
          <p14:tracePt t="169532" x="1443038" y="4616450"/>
          <p14:tracePt t="169538" x="1427163" y="4608513"/>
          <p14:tracePt t="169546" x="1419225" y="4592638"/>
          <p14:tracePt t="169554" x="1411288" y="4584700"/>
          <p14:tracePt t="169562" x="1403350" y="4584700"/>
          <p14:tracePt t="169569" x="1403350" y="4576763"/>
          <p14:tracePt t="169577" x="1403350" y="4568825"/>
          <p14:tracePt t="169585" x="1395413" y="4568825"/>
          <p14:tracePt t="169649" x="1387475" y="4568825"/>
          <p14:tracePt t="169722" x="1387475" y="4576763"/>
          <p14:tracePt t="169738" x="1379538" y="4584700"/>
          <p14:tracePt t="169754" x="1371600" y="4592638"/>
          <p14:tracePt t="169770" x="1363663" y="4600575"/>
          <p14:tracePt t="169778" x="1355725" y="4608513"/>
          <p14:tracePt t="169786" x="1347788" y="4633913"/>
          <p14:tracePt t="169793" x="1339850" y="4641850"/>
          <p14:tracePt t="169802" x="1339850" y="4657725"/>
          <p14:tracePt t="169810" x="1331913" y="4673600"/>
          <p14:tracePt t="169817" x="1316038" y="4752975"/>
          <p14:tracePt t="169827" x="1308100" y="4816475"/>
          <p14:tracePt t="169833" x="1300163" y="4832350"/>
          <p14:tracePt t="169842" x="1300163" y="4911725"/>
          <p14:tracePt t="169850" x="1300163" y="4943475"/>
          <p14:tracePt t="169857" x="1300163" y="4984750"/>
          <p14:tracePt t="169867" x="1300163" y="5072063"/>
          <p14:tracePt t="169873" x="1300163" y="5103813"/>
          <p14:tracePt t="169882" x="1300163" y="5119688"/>
          <p14:tracePt t="169901" x="1300163" y="5159375"/>
          <p14:tracePt t="169906" x="1300163" y="5175250"/>
          <p14:tracePt t="169916" x="1300163" y="5199063"/>
          <p14:tracePt t="169922" x="1300163" y="5214938"/>
          <p14:tracePt t="169932" x="1300163" y="5230813"/>
          <p14:tracePt t="169946" x="1300163" y="5246688"/>
          <p14:tracePt t="169954" x="1300163" y="5262563"/>
          <p14:tracePt t="169961" x="1300163" y="5286375"/>
          <p14:tracePt t="169969" x="1300163" y="5302250"/>
          <p14:tracePt t="169977" x="1300163" y="5319713"/>
          <p14:tracePt t="169985" x="1300163" y="5343525"/>
          <p14:tracePt t="169994" x="1300163" y="5359400"/>
          <p14:tracePt t="170001" x="1300163" y="5399088"/>
          <p14:tracePt t="170010" x="1300163" y="5422900"/>
          <p14:tracePt t="170018" x="1308100" y="5438775"/>
          <p14:tracePt t="170027" x="1308100" y="5478463"/>
          <p14:tracePt t="170034" x="1316038" y="5494338"/>
          <p14:tracePt t="170042" x="1323975" y="5510213"/>
          <p14:tracePt t="170050" x="1323975" y="5518150"/>
          <p14:tracePt t="170057" x="1339850" y="5518150"/>
          <p14:tracePt t="170066" x="1339850" y="5526088"/>
          <p14:tracePt t="170074" x="1339850" y="5534025"/>
          <p14:tracePt t="170082" x="1355725" y="5541963"/>
          <p14:tracePt t="170099" x="1363663" y="5549900"/>
          <p14:tracePt t="170115" x="1371600" y="5549900"/>
          <p14:tracePt t="170121" x="1379538" y="5549900"/>
          <p14:tracePt t="170138" x="1387475" y="5549900"/>
          <p14:tracePt t="170146" x="1395413" y="5549900"/>
          <p14:tracePt t="170154" x="1403350" y="5549900"/>
          <p14:tracePt t="170158" x="1411288" y="5549900"/>
          <p14:tracePt t="170170" x="1419225" y="5526088"/>
          <p14:tracePt t="170177" x="1427163" y="5526088"/>
          <p14:tracePt t="170185" x="1466850" y="5502275"/>
          <p14:tracePt t="170193" x="1522413" y="5454650"/>
          <p14:tracePt t="170202" x="1593850" y="5367338"/>
          <p14:tracePt t="170210" x="1706563" y="5343525"/>
          <p14:tracePt t="170218" x="1825625" y="5319713"/>
          <p14:tracePt t="170226" x="1889125" y="5286375"/>
          <p14:tracePt t="170233" x="1912938" y="5278438"/>
          <p14:tracePt t="170241" x="1936750" y="5262563"/>
          <p14:tracePt t="170249" x="1968500" y="5254625"/>
          <p14:tracePt t="170258" x="1984375" y="5254625"/>
          <p14:tracePt t="170266" x="1992313" y="5246688"/>
          <p14:tracePt t="170274" x="2000250" y="5238750"/>
          <p14:tracePt t="170282" x="2008188" y="5238750"/>
          <p14:tracePt t="170290" x="2033588" y="5238750"/>
          <p14:tracePt t="170298" x="2049463" y="5230813"/>
          <p14:tracePt t="170310" x="2065338" y="5222875"/>
          <p14:tracePt t="170315" x="2112963" y="5214938"/>
          <p14:tracePt t="170322" x="2176463" y="5214938"/>
          <p14:tracePt t="170331" x="2224088" y="5214938"/>
          <p14:tracePt t="170338" x="2303463" y="5214938"/>
          <p14:tracePt t="170346" x="2335213" y="5214938"/>
          <p14:tracePt t="170355" x="2416175" y="5207000"/>
          <p14:tracePt t="170361" x="2439988" y="5199063"/>
          <p14:tracePt t="170370" x="2471738" y="5199063"/>
          <p14:tracePt t="170378" x="2511425" y="5199063"/>
          <p14:tracePt t="170386" x="2527300" y="5199063"/>
          <p14:tracePt t="170393" x="2543175" y="5199063"/>
          <p14:tracePt t="170403" x="2559050" y="5199063"/>
          <p14:tracePt t="170409" x="2606675" y="5199063"/>
          <p14:tracePt t="170418" x="2622550" y="5199063"/>
          <p14:tracePt t="170425" x="2638425" y="5199063"/>
          <p14:tracePt t="170434" x="2686050" y="5199063"/>
          <p14:tracePt t="170442" x="2693988" y="5199063"/>
          <p14:tracePt t="170450" x="2733675" y="5199063"/>
          <p14:tracePt t="170462" x="2759075" y="5199063"/>
          <p14:tracePt t="170465" x="2790825" y="5199063"/>
          <p14:tracePt t="170473" x="2838450" y="5199063"/>
          <p14:tracePt t="170482" x="2894013" y="5207000"/>
          <p14:tracePt t="170490" x="2909888" y="5207000"/>
          <p14:tracePt t="170498" x="2973388" y="5207000"/>
          <p14:tracePt t="170506" x="3005138" y="5254625"/>
          <p14:tracePt t="170515" x="3076575" y="5286375"/>
          <p14:tracePt t="170522" x="3181350" y="5302250"/>
          <p14:tracePt t="170532" x="3300413" y="5319713"/>
          <p14:tracePt t="170538" x="3363913" y="5343525"/>
          <p14:tracePt t="170547" x="3476625" y="5351463"/>
          <p14:tracePt t="170554" x="3587750" y="5359400"/>
          <p14:tracePt t="170562" x="3619500" y="5359400"/>
          <p14:tracePt t="170570" x="3698875" y="5359400"/>
          <p14:tracePt t="170577" x="3778250" y="5359400"/>
          <p14:tracePt t="170586" x="3843338" y="5359400"/>
          <p14:tracePt t="170593" x="3890963" y="5367338"/>
          <p14:tracePt t="170601" x="3946525" y="5367338"/>
          <p14:tracePt t="170614" x="3978275" y="5367338"/>
          <p14:tracePt t="170618" x="4049713" y="5367338"/>
          <p14:tracePt t="170625" x="4137025" y="5359400"/>
          <p14:tracePt t="170633" x="4152900" y="5351463"/>
          <p14:tracePt t="170642" x="4192588" y="5335588"/>
          <p14:tracePt t="170649" x="4249738" y="5327650"/>
          <p14:tracePt t="170657" x="4289425" y="5294313"/>
          <p14:tracePt t="170668" x="4337050" y="5286375"/>
          <p14:tracePt t="170673" x="4424363" y="5270500"/>
          <p14:tracePt t="170682" x="4456113" y="5238750"/>
          <p14:tracePt t="170690" x="4503738" y="5214938"/>
          <p14:tracePt t="170698" x="4559300" y="5199063"/>
          <p14:tracePt t="170706" x="4632325" y="5183188"/>
          <p14:tracePt t="170714" x="4703763" y="5175250"/>
          <p14:tracePt t="170722" x="4727575" y="5167313"/>
          <p14:tracePt t="170732" x="4791075" y="5151438"/>
          <p14:tracePt t="170738" x="4838700" y="5143500"/>
          <p14:tracePt t="170747" x="4894263" y="5143500"/>
          <p14:tracePt t="170754" x="4926013" y="5143500"/>
          <p14:tracePt t="170766" x="4967288" y="5143500"/>
          <p14:tracePt t="170770" x="5022850" y="5143500"/>
          <p14:tracePt t="170777" x="5086350" y="5143500"/>
          <p14:tracePt t="170786" x="5197475" y="5135563"/>
          <p14:tracePt t="170794" x="5276850" y="5135563"/>
          <p14:tracePt t="170802" x="5397500" y="5135563"/>
          <p14:tracePt t="170810" x="5524500" y="5135563"/>
          <p14:tracePt t="170818" x="5643563" y="5127625"/>
          <p14:tracePt t="170826" x="5788025" y="5111750"/>
          <p14:tracePt t="170834" x="5899150" y="5095875"/>
          <p14:tracePt t="170842" x="6010275" y="5095875"/>
          <p14:tracePt t="170849" x="6107113" y="5080000"/>
          <p14:tracePt t="170857" x="6186488" y="5072063"/>
          <p14:tracePt t="170866" x="6210300" y="5072063"/>
          <p14:tracePt t="170905" x="6210300" y="5064125"/>
          <p14:tracePt t="170915" x="6210300" y="5048250"/>
          <p14:tracePt t="170921" x="6210300" y="5024438"/>
          <p14:tracePt t="170931" x="6210300" y="5008563"/>
          <p14:tracePt t="170937" x="6210300" y="4967288"/>
          <p14:tracePt t="170948" x="6202363" y="4943475"/>
          <p14:tracePt t="170954" x="6202363" y="4911725"/>
          <p14:tracePt t="170961" x="6178550" y="4887913"/>
          <p14:tracePt t="170970" x="6170613" y="4832350"/>
          <p14:tracePt t="170978" x="6154738" y="4816475"/>
          <p14:tracePt t="170986" x="6154738" y="4808538"/>
          <p14:tracePt t="170994" x="6130925" y="4792663"/>
          <p14:tracePt t="171001" x="6122988" y="4784725"/>
          <p14:tracePt t="171010" x="6115050" y="4768850"/>
          <p14:tracePt t="171018" x="6099175" y="4760913"/>
          <p14:tracePt t="171029" x="6083300" y="4745038"/>
          <p14:tracePt t="171037" x="6067425" y="4729163"/>
          <p14:tracePt t="171041" x="6051550" y="4705350"/>
          <p14:tracePt t="171049" x="6026150" y="4689475"/>
          <p14:tracePt t="171060" x="5954713" y="4681538"/>
          <p14:tracePt t="171066" x="5938838" y="4665663"/>
          <p14:tracePt t="171073" x="5867400" y="4649788"/>
          <p14:tracePt t="171083" x="5811838" y="4641850"/>
          <p14:tracePt t="171090" x="5716588" y="4633913"/>
          <p14:tracePt t="171098" x="5643563" y="4616450"/>
          <p14:tracePt t="171105" x="5524500" y="4616450"/>
          <p14:tracePt t="171114" x="5492750" y="4608513"/>
          <p14:tracePt t="171121" x="5389563" y="4600575"/>
          <p14:tracePt t="171130" x="5268913" y="4600575"/>
          <p14:tracePt t="171137" x="5237163" y="4600575"/>
          <p14:tracePt t="171147" x="5133975" y="4600575"/>
          <p14:tracePt t="171154" x="4983163" y="4592638"/>
          <p14:tracePt t="171163" x="4886325" y="4592638"/>
          <p14:tracePt t="171170" x="4719638" y="4568825"/>
          <p14:tracePt t="171177" x="4567238" y="4568825"/>
          <p14:tracePt t="171186" x="4408488" y="4560888"/>
          <p14:tracePt t="171194" x="4233863" y="4545013"/>
          <p14:tracePt t="171202" x="4033838" y="4545013"/>
          <p14:tracePt t="171210" x="3922713" y="4537075"/>
          <p14:tracePt t="171217" x="3810000" y="4537075"/>
          <p14:tracePt t="171225" x="3635375" y="4545013"/>
          <p14:tracePt t="171234" x="3540125" y="4545013"/>
          <p14:tracePt t="171242" x="3467100" y="4545013"/>
          <p14:tracePt t="171250" x="3411538" y="4545013"/>
          <p14:tracePt t="171258" x="3348038" y="4545013"/>
          <p14:tracePt t="171266" x="3276600" y="4552950"/>
          <p14:tracePt t="171274" x="3221038" y="4560888"/>
          <p14:tracePt t="171282" x="3189288" y="4560888"/>
          <p14:tracePt t="171290" x="3109913" y="4560888"/>
          <p14:tracePt t="171297" x="3021013" y="4552950"/>
          <p14:tracePt t="171306" x="2989263" y="4552950"/>
          <p14:tracePt t="171319" x="2886075" y="4552950"/>
          <p14:tracePt t="171322" x="2798763" y="4552950"/>
          <p14:tracePt t="171331" x="2686050" y="4552950"/>
          <p14:tracePt t="171338" x="2606675" y="4552950"/>
          <p14:tracePt t="171347" x="2495550" y="4552950"/>
          <p14:tracePt t="171355" x="2400300" y="4560888"/>
          <p14:tracePt t="171363" x="2271713" y="4560888"/>
          <p14:tracePt t="171371" x="2112963" y="4568825"/>
          <p14:tracePt t="171378" x="1992313" y="4576763"/>
          <p14:tracePt t="171386" x="1865313" y="4576763"/>
          <p14:tracePt t="171394" x="1746250" y="4584700"/>
          <p14:tracePt t="171403" x="1682750" y="4600575"/>
          <p14:tracePt t="171410" x="1666875" y="4616450"/>
          <p14:tracePt t="171418" x="1609725" y="4633913"/>
          <p14:tracePt t="171425" x="1601788" y="4641850"/>
          <p14:tracePt t="171435" x="1593850" y="4649788"/>
          <p14:tracePt t="171449" x="1585913" y="4649788"/>
          <p14:tracePt t="171457" x="1585913" y="4665663"/>
          <p14:tracePt t="171474" x="1585913" y="4673600"/>
          <p14:tracePt t="171482" x="1577975" y="4689475"/>
          <p14:tracePt t="171489" x="1577975" y="4705350"/>
          <p14:tracePt t="171497" x="1577975" y="4713288"/>
          <p14:tracePt t="171506" x="1577975" y="4729163"/>
          <p14:tracePt t="171513" x="1577975" y="4768850"/>
          <p14:tracePt t="171521" x="1577975" y="4792663"/>
          <p14:tracePt t="171531" x="1577975" y="4824413"/>
          <p14:tracePt t="171537" x="1577975" y="4840288"/>
          <p14:tracePt t="171548" x="1577975" y="4864100"/>
          <p14:tracePt t="171562" x="1577975" y="4872038"/>
          <p14:tracePt t="171570" x="1577975" y="4895850"/>
          <p14:tracePt t="171581" x="1577975" y="4927600"/>
          <p14:tracePt t="171586" x="1593850" y="4976813"/>
          <p14:tracePt t="171594" x="1617663" y="5032375"/>
          <p14:tracePt t="171602" x="1666875" y="5072063"/>
          <p14:tracePt t="171609" x="1698625" y="5119688"/>
          <p14:tracePt t="171618" x="1746250" y="5183188"/>
          <p14:tracePt t="171625" x="1793875" y="5207000"/>
          <p14:tracePt t="171634" x="1849438" y="5254625"/>
          <p14:tracePt t="171642" x="1873250" y="5286375"/>
          <p14:tracePt t="171650" x="1984375" y="5335588"/>
          <p14:tracePt t="171658" x="2041525" y="5335588"/>
          <p14:tracePt t="171665" x="2105025" y="5351463"/>
          <p14:tracePt t="171670" x="2208213" y="5367338"/>
          <p14:tracePt t="171682" x="2359025" y="5383213"/>
          <p14:tracePt t="171690" x="2455863" y="5391150"/>
          <p14:tracePt t="171699" x="2590800" y="5414963"/>
          <p14:tracePt t="171706" x="2759075" y="5438775"/>
          <p14:tracePt t="171713" x="2878138" y="5454650"/>
          <p14:tracePt t="171722" x="3052763" y="5454650"/>
          <p14:tracePt t="171732" x="3292475" y="5462588"/>
          <p14:tracePt t="171739" x="3451225" y="5478463"/>
          <p14:tracePt t="171748" x="3595688" y="5494338"/>
          <p14:tracePt t="171754" x="3746500" y="5494338"/>
          <p14:tracePt t="171764" x="3906838" y="5510213"/>
          <p14:tracePt t="171769" x="4089400" y="5518150"/>
          <p14:tracePt t="171777" x="4200525" y="5518150"/>
          <p14:tracePt t="171785" x="4265613" y="5526088"/>
          <p14:tracePt t="171794" x="4344988" y="5534025"/>
          <p14:tracePt t="171801" x="4400550" y="5541963"/>
          <p14:tracePt t="171809" x="4416425" y="5549900"/>
          <p14:tracePt t="171823" x="4456113" y="5557838"/>
          <p14:tracePt t="171825" x="4479925" y="5565775"/>
          <p14:tracePt t="171833" x="4511675" y="5565775"/>
          <p14:tracePt t="171842" x="4592638" y="5565775"/>
          <p14:tracePt t="171849" x="4703763" y="5565775"/>
          <p14:tracePt t="171857" x="4822825" y="5565775"/>
          <p14:tracePt t="171865" x="4926013" y="5565775"/>
          <p14:tracePt t="171874" x="5070475" y="5565775"/>
          <p14:tracePt t="171881" x="5189538" y="5557838"/>
          <p14:tracePt t="171899" x="5476875" y="5549900"/>
          <p14:tracePt t="171905" x="5508625" y="5541963"/>
          <p14:tracePt t="171915" x="5556250" y="5534025"/>
          <p14:tracePt t="171923" x="5603875" y="5534025"/>
          <p14:tracePt t="171929" x="5627688" y="5526088"/>
          <p14:tracePt t="171937" x="5627688" y="5518150"/>
          <p14:tracePt t="171947" x="5635625" y="5510213"/>
          <p14:tracePt t="171954" x="5635625" y="5502275"/>
          <p14:tracePt t="171963" x="5643563" y="5478463"/>
          <p14:tracePt t="171974" x="5643563" y="5438775"/>
          <p14:tracePt t="171977" x="5651500" y="5391150"/>
          <p14:tracePt t="171986" x="5651500" y="5351463"/>
          <p14:tracePt t="171994" x="5651500" y="5278438"/>
          <p14:tracePt t="172002" x="5643563" y="5222875"/>
          <p14:tracePt t="172010" x="5635625" y="5127625"/>
          <p14:tracePt t="172018" x="5540375" y="5040313"/>
          <p14:tracePt t="172026" x="5508625" y="4872038"/>
          <p14:tracePt t="172035" x="5310188" y="4665663"/>
          <p14:tracePt t="172050" x="4878388" y="4225925"/>
          <p14:tracePt t="172058" x="4743450" y="4090988"/>
          <p14:tracePt t="172066" x="4640263" y="4003675"/>
          <p14:tracePt t="172074" x="4495800" y="3922713"/>
          <p14:tracePt t="172081" x="4352925" y="3906838"/>
          <p14:tracePt t="172090" x="4233863" y="3883025"/>
          <p14:tracePt t="172099" x="4168775" y="3875088"/>
          <p14:tracePt t="172105" x="4121150" y="3867150"/>
          <p14:tracePt t="172115" x="4065588" y="3867150"/>
          <p14:tracePt t="172126" x="4049713" y="3835400"/>
          <p14:tracePt t="172130" x="3946525" y="3835400"/>
          <p14:tracePt t="172138" x="3867150" y="3835400"/>
          <p14:tracePt t="172146" x="3833813" y="3835400"/>
          <p14:tracePt t="172153" x="3754438" y="3835400"/>
          <p14:tracePt t="172163" x="3643313" y="3835400"/>
          <p14:tracePt t="172169" x="3579813" y="3835400"/>
          <p14:tracePt t="172180" x="3467100" y="3843338"/>
          <p14:tracePt t="172185" x="3316288" y="3867150"/>
          <p14:tracePt t="172193" x="3157538" y="3890963"/>
          <p14:tracePt t="172202" x="3021013" y="3898900"/>
          <p14:tracePt t="172210" x="2814638" y="3922713"/>
          <p14:tracePt t="172217" x="2614613" y="3922713"/>
          <p14:tracePt t="172225" x="2400300" y="3922713"/>
          <p14:tracePt t="172234" x="2200275" y="3922713"/>
          <p14:tracePt t="172242" x="2089150" y="3922713"/>
          <p14:tracePt t="172250" x="1920875" y="3922713"/>
          <p14:tracePt t="172258" x="1770063" y="3922713"/>
          <p14:tracePt t="172266" x="1674813" y="3922713"/>
          <p14:tracePt t="172278" x="1601788" y="3922713"/>
          <p14:tracePt t="172282" x="1546225" y="3930650"/>
          <p14:tracePt t="172290" x="1450975" y="3948113"/>
          <p14:tracePt t="172298" x="1403350" y="3956050"/>
          <p14:tracePt t="172305" x="1347788" y="3963988"/>
          <p14:tracePt t="172314" x="1331913" y="3971925"/>
          <p14:tracePt t="172322" x="1316038" y="3979863"/>
          <p14:tracePt t="172329" x="1308100" y="3987800"/>
          <p14:tracePt t="172339" x="1308100" y="3995738"/>
          <p14:tracePt t="172346" x="1292225" y="4019550"/>
          <p14:tracePt t="172355" x="1284288" y="4059238"/>
          <p14:tracePt t="172362" x="1266825" y="4067175"/>
          <p14:tracePt t="172370" x="1258888" y="4083050"/>
          <p14:tracePt t="172379" x="1258888" y="4090988"/>
          <p14:tracePt t="172386" x="1243013" y="4114800"/>
          <p14:tracePt t="172394" x="1235075" y="4122738"/>
          <p14:tracePt t="172402" x="1235075" y="4146550"/>
          <p14:tracePt t="172410" x="1227138" y="4170363"/>
          <p14:tracePt t="172418" x="1219200" y="4202113"/>
          <p14:tracePt t="172429" x="1219200" y="4217988"/>
          <p14:tracePt t="172433" x="1219200" y="4298950"/>
          <p14:tracePt t="172441" x="1211263" y="4362450"/>
          <p14:tracePt t="172450" x="1211263" y="4433888"/>
          <p14:tracePt t="172458" x="1211263" y="4552950"/>
          <p14:tracePt t="172466" x="1211263" y="4616450"/>
          <p14:tracePt t="172473" x="1211263" y="4689475"/>
          <p14:tracePt t="172482" x="1219200" y="4776788"/>
          <p14:tracePt t="172490" x="1235075" y="4840288"/>
          <p14:tracePt t="172498" x="1243013" y="4856163"/>
          <p14:tracePt t="172506" x="1258888" y="4887913"/>
          <p14:tracePt t="172515" x="1284288" y="4919663"/>
          <p14:tracePt t="172521" x="1339850" y="4943475"/>
          <p14:tracePt t="172530" x="1411288" y="5008563"/>
          <p14:tracePt t="172538" x="1490663" y="5032375"/>
          <p14:tracePt t="172547" x="1609725" y="5064125"/>
          <p14:tracePt t="172553" x="1706563" y="5080000"/>
          <p14:tracePt t="172562" x="1841500" y="5095875"/>
          <p14:tracePt t="172570" x="2049463" y="5119688"/>
          <p14:tracePt t="172580" x="2144713" y="5119688"/>
          <p14:tracePt t="172586" x="2279650" y="5135563"/>
          <p14:tracePt t="172593" x="2392363" y="5135563"/>
          <p14:tracePt t="172602" x="2487613" y="5135563"/>
          <p14:tracePt t="172610" x="2590800" y="5135563"/>
          <p14:tracePt t="172617" x="2709863" y="5135563"/>
          <p14:tracePt t="172627" x="2806700" y="5135563"/>
          <p14:tracePt t="172633" x="2846388" y="5135563"/>
          <p14:tracePt t="172641" x="2901950" y="5135563"/>
          <p14:tracePt t="172649" x="2933700" y="5135563"/>
          <p14:tracePt t="172657" x="2949575" y="5135563"/>
          <p14:tracePt t="172666" x="2957513" y="5135563"/>
          <p14:tracePt t="172674" x="2973388" y="5127625"/>
          <p14:tracePt t="172690" x="2973388" y="5119688"/>
          <p14:tracePt t="172698" x="2981325" y="5103813"/>
          <p14:tracePt t="172705" x="2981325" y="5080000"/>
          <p14:tracePt t="172714" x="2981325" y="5056188"/>
          <p14:tracePt t="172721" x="2981325" y="5040313"/>
          <p14:tracePt t="172733" x="2981325" y="4992688"/>
          <p14:tracePt t="172738" x="2981325" y="4984750"/>
          <p14:tracePt t="172746" x="2981325" y="4976813"/>
          <p14:tracePt t="172769" x="2973388" y="4967288"/>
          <p14:tracePt t="172795" x="2957513" y="4951413"/>
          <p14:tracePt t="172802" x="2949575" y="4951413"/>
          <p14:tracePt t="172809" x="2941638" y="4943475"/>
          <p14:tracePt t="172818" x="2933700" y="4943475"/>
          <p14:tracePt t="172834" x="2925763" y="4943475"/>
          <p14:tracePt t="172849" x="2917825" y="4943475"/>
          <p14:tracePt t="172857" x="2909888" y="4943475"/>
          <p14:tracePt t="172866" x="2901950" y="4943475"/>
          <p14:tracePt t="172874" x="2886075" y="4943475"/>
          <p14:tracePt t="173290" x="2878138" y="4943475"/>
          <p14:tracePt t="173306" x="2862263" y="4943475"/>
          <p14:tracePt t="173313" x="2854325" y="4943475"/>
          <p14:tracePt t="173321" x="2830513" y="4943475"/>
          <p14:tracePt t="173330" x="2798763" y="4943475"/>
          <p14:tracePt t="173337" x="2782888" y="4943475"/>
          <p14:tracePt t="173346" x="2774950" y="4943475"/>
          <p14:tracePt t="173355" x="2741613" y="4951413"/>
          <p14:tracePt t="173362" x="2693988" y="4959350"/>
          <p14:tracePt t="173370" x="2606675" y="4959350"/>
          <p14:tracePt t="173378" x="2590800" y="4976813"/>
          <p14:tracePt t="173386" x="2551113" y="4984750"/>
          <p14:tracePt t="173395" x="2527300" y="5000625"/>
          <p14:tracePt t="173402" x="2503488" y="5024438"/>
          <p14:tracePt t="173410" x="2487613" y="5048250"/>
          <p14:tracePt t="173418" x="2432050" y="5072063"/>
          <p14:tracePt t="173426" x="2408238" y="5095875"/>
          <p14:tracePt t="173433" x="2400300" y="5111750"/>
          <p14:tracePt t="173441" x="2384425" y="5127625"/>
          <p14:tracePt t="173449" x="2374900" y="5151438"/>
          <p14:tracePt t="173458" x="2374900" y="5183188"/>
          <p14:tracePt t="173465" x="2374900" y="5199063"/>
          <p14:tracePt t="173474" x="2374900" y="5222875"/>
          <p14:tracePt t="173481" x="2374900" y="5230813"/>
          <p14:tracePt t="173490" x="2374900" y="5246688"/>
          <p14:tracePt t="173506" x="2374900" y="5254625"/>
          <p14:tracePt t="173514" x="2374900" y="5262563"/>
          <p14:tracePt t="173522" x="2384425" y="5262563"/>
          <p14:tracePt t="173530" x="2392363" y="5262563"/>
          <p14:tracePt t="173545" x="2400300" y="5262563"/>
          <p14:tracePt t="173553" x="2439988" y="5262563"/>
          <p14:tracePt t="173561" x="2463800" y="5262563"/>
          <p14:tracePt t="173570" x="2527300" y="5262563"/>
          <p14:tracePt t="173579" x="2598738" y="5262563"/>
          <p14:tracePt t="173586" x="2717800" y="5246688"/>
          <p14:tracePt t="173596" x="2782888" y="5238750"/>
          <p14:tracePt t="173602" x="2830513" y="5222875"/>
          <p14:tracePt t="173610" x="2981325" y="5207000"/>
          <p14:tracePt t="173618" x="3044825" y="5167313"/>
          <p14:tracePt t="173626" x="3157538" y="5143500"/>
          <p14:tracePt t="173634" x="3213100" y="5119688"/>
          <p14:tracePt t="173637" x="3252788" y="5064125"/>
          <p14:tracePt t="173650" x="3276600" y="5040313"/>
          <p14:tracePt t="173657" x="3300413" y="5024438"/>
          <p14:tracePt t="173666" x="3308350" y="5000625"/>
          <p14:tracePt t="173674" x="3308350" y="4984750"/>
          <p14:tracePt t="173683" x="3308350" y="4976813"/>
          <p14:tracePt t="173689" x="3308350" y="4959350"/>
          <p14:tracePt t="173706" x="3308350" y="4951413"/>
          <p14:tracePt t="173714" x="3308350" y="4943475"/>
          <p14:tracePt t="173722" x="3308350" y="4935538"/>
          <p14:tracePt t="173738" x="3308350" y="4927600"/>
          <p14:tracePt t="173746" x="3308350" y="4911725"/>
          <p14:tracePt t="173754" x="3308350" y="4872038"/>
          <p14:tracePt t="173763" x="3308350" y="4864100"/>
          <p14:tracePt t="173770" x="3292475" y="4832350"/>
          <p14:tracePt t="173778" x="3284538" y="4752975"/>
          <p14:tracePt t="173790" x="3252788" y="4721225"/>
          <p14:tracePt t="173795" x="3236913" y="4689475"/>
          <p14:tracePt t="173802" x="3221038" y="4681538"/>
          <p14:tracePt t="173810" x="3213100" y="4665663"/>
          <p14:tracePt t="173818" x="3205163" y="4665663"/>
          <p14:tracePt t="173826" x="3197225" y="4665663"/>
          <p14:tracePt t="173834" x="3189288" y="4657725"/>
          <p14:tracePt t="173841" x="3189288" y="4649788"/>
          <p14:tracePt t="173850" x="3181350" y="4641850"/>
          <p14:tracePt t="173858" x="3165475" y="4633913"/>
          <p14:tracePt t="173875" x="3149600" y="4624388"/>
          <p14:tracePt t="173881" x="3117850" y="4616450"/>
          <p14:tracePt t="173890" x="3076575" y="4608513"/>
          <p14:tracePt t="173897" x="2989263" y="4616450"/>
          <p14:tracePt t="173905" x="2894013" y="4608513"/>
          <p14:tracePt t="173913" x="2725738" y="4600575"/>
          <p14:tracePt t="173921" x="2447925" y="4600575"/>
          <p14:tracePt t="173929" x="2168525" y="4600575"/>
          <p14:tracePt t="173942" x="2033588" y="4600575"/>
          <p14:tracePt t="173947" x="1881188" y="4600575"/>
          <p14:tracePt t="173954" x="1770063" y="4600575"/>
          <p14:tracePt t="173962" x="1658938" y="4600575"/>
          <p14:tracePt t="173970" x="1577975" y="4600575"/>
          <p14:tracePt t="173979" x="1562100" y="4600575"/>
          <p14:tracePt t="173985" x="1554163" y="4600575"/>
          <p14:tracePt t="173996" x="1546225" y="4600575"/>
          <p14:tracePt t="174002" x="1546225" y="4608513"/>
          <p14:tracePt t="174010" x="1538288" y="4608513"/>
          <p14:tracePt t="174017" x="1538288" y="4624388"/>
          <p14:tracePt t="174026" x="1530350" y="4649788"/>
          <p14:tracePt t="174034" x="1514475" y="4681538"/>
          <p14:tracePt t="174045" x="1506538" y="4760913"/>
          <p14:tracePt t="174049" x="1498600" y="4816475"/>
          <p14:tracePt t="174057" x="1498600" y="4879975"/>
          <p14:tracePt t="174066" x="1490663" y="4919663"/>
          <p14:tracePt t="174074" x="1490663" y="4976813"/>
          <p14:tracePt t="174082" x="1490663" y="4984750"/>
          <p14:tracePt t="174094" x="1498600" y="5000625"/>
          <p14:tracePt t="174105" x="1506538" y="5016500"/>
          <p14:tracePt t="174114" x="1514475" y="5016500"/>
          <p14:tracePt t="174122" x="1522413" y="5016500"/>
          <p14:tracePt t="174130" x="1530350" y="5016500"/>
          <p14:tracePt t="174137" x="1554163" y="5024438"/>
          <p14:tracePt t="174146" x="1570038" y="5024438"/>
          <p14:tracePt t="174153" x="1577975" y="5032375"/>
          <p14:tracePt t="174161" x="1601788" y="5032375"/>
          <p14:tracePt t="174169" x="1633538" y="5032375"/>
          <p14:tracePt t="174179" x="1682750" y="5048250"/>
          <p14:tracePt t="174186" x="1738313" y="5064125"/>
          <p14:tracePt t="174195" x="1801813" y="5103813"/>
          <p14:tracePt t="174202" x="1936750" y="5119688"/>
          <p14:tracePt t="174211" x="2057400" y="5119688"/>
          <p14:tracePt t="174219" x="2168525" y="5119688"/>
          <p14:tracePt t="174227" x="2247900" y="5127625"/>
          <p14:tracePt t="174234" x="2359025" y="5127625"/>
          <p14:tracePt t="174253" x="2439988" y="5127625"/>
          <p14:tracePt t="174258" x="2495550" y="5135563"/>
          <p14:tracePt t="174265" x="2503488" y="5135563"/>
          <p14:tracePt t="174274" x="2511425" y="5135563"/>
          <p14:tracePt t="174282" x="2519363" y="5127625"/>
          <p14:tracePt t="174298" x="2535238" y="5119688"/>
          <p14:tracePt t="174306" x="2543175" y="5111750"/>
          <p14:tracePt t="174313" x="2551113" y="5095875"/>
          <p14:tracePt t="174330" x="2566988" y="5080000"/>
          <p14:tracePt t="174338" x="2566988" y="5072063"/>
          <p14:tracePt t="174346" x="2574925" y="5064125"/>
          <p14:tracePt t="174354" x="2582863" y="5048250"/>
          <p14:tracePt t="174362" x="2590800" y="5000625"/>
          <p14:tracePt t="174378" x="2590800" y="4984750"/>
          <p14:tracePt t="174386" x="2598738" y="4976813"/>
          <p14:tracePt t="174398" x="2598738" y="4967288"/>
          <p14:tracePt t="174402" x="2606675" y="4943475"/>
          <p14:tracePt t="174411" x="2606675" y="4919663"/>
          <p14:tracePt t="174419" x="2606675" y="4903788"/>
          <p14:tracePt t="174425" x="2598738" y="4887913"/>
          <p14:tracePt t="174433" x="2598738" y="4879975"/>
          <p14:tracePt t="174450" x="2598738" y="4872038"/>
          <p14:tracePt t="174466" x="2598738" y="4864100"/>
          <p14:tracePt t="174481" x="2590800" y="4856163"/>
          <p14:tracePt t="174493" x="2590800" y="4840288"/>
          <p14:tracePt t="174506" x="2590800" y="4824413"/>
          <p14:tracePt t="174514" x="2590800" y="4816475"/>
          <p14:tracePt t="174521" x="2590800" y="4808538"/>
          <p14:tracePt t="174530" x="2582863" y="4800600"/>
          <p14:tracePt t="174537" x="2582863" y="4792663"/>
          <p14:tracePt t="174545" x="2582863" y="4784725"/>
          <p14:tracePt t="174554" x="2574925" y="4776788"/>
          <p14:tracePt t="174593" x="2574925" y="4768850"/>
          <p14:tracePt t="174657" x="2574925" y="4760913"/>
          <p14:tracePt t="174673" x="2574925" y="4752975"/>
          <p14:tracePt t="174698" x="2574925" y="4745038"/>
          <p14:tracePt t="174713" x="2566988" y="4745038"/>
          <p14:tracePt t="174731" x="2566988" y="4737100"/>
          <p14:tracePt t="174810" x="2566988" y="4729163"/>
          <p14:tracePt t="174842" x="2566988" y="4721225"/>
          <p14:tracePt t="174866" x="2566988" y="4713288"/>
          <p14:tracePt t="174898" x="2566988" y="4705350"/>
          <p14:tracePt t="174914" x="2566988" y="4697413"/>
          <p14:tracePt t="174978" x="2566988" y="4689475"/>
          <p14:tracePt t="175490" x="2566988" y="4705350"/>
          <p14:tracePt t="175498" x="2566988" y="4713288"/>
          <p14:tracePt t="175506" x="2566988" y="4721225"/>
          <p14:tracePt t="175514" x="2559050" y="4745038"/>
          <p14:tracePt t="175522" x="2559050" y="4752975"/>
          <p14:tracePt t="175538" x="2559050" y="4760913"/>
          <p14:tracePt t="175545" x="2559050" y="4768850"/>
          <p14:tracePt t="175650" x="2559050" y="4776788"/>
          <p14:tracePt t="176010" x="2559050" y="4784725"/>
          <p14:tracePt t="176018" x="2559050" y="4792663"/>
          <p14:tracePt t="176027" x="2559050" y="4800600"/>
          <p14:tracePt t="176034" x="2559050" y="4816475"/>
          <p14:tracePt t="176044" x="2559050" y="4840288"/>
          <p14:tracePt t="176049" x="2559050" y="4848225"/>
          <p14:tracePt t="176062" x="2559050" y="4856163"/>
          <p14:tracePt t="176066" x="2559050" y="4879975"/>
          <p14:tracePt t="176074" x="2559050" y="4895850"/>
          <p14:tracePt t="176081" x="2559050" y="4911725"/>
          <p14:tracePt t="176090" x="2574925" y="4919663"/>
          <p14:tracePt t="176098" x="2574925" y="4927600"/>
          <p14:tracePt t="176106" x="2590800" y="4935538"/>
          <p14:tracePt t="176114" x="2598738" y="4943475"/>
          <p14:tracePt t="176122" x="2606675" y="4943475"/>
          <p14:tracePt t="176132" x="2630488" y="4951413"/>
          <p14:tracePt t="176141" x="2654300" y="4967288"/>
          <p14:tracePt t="176147" x="2670175" y="4967288"/>
          <p14:tracePt t="176154" x="2693988" y="4967288"/>
          <p14:tracePt t="176169" x="2701925" y="4967288"/>
          <p14:tracePt t="176186" x="2709863" y="4967288"/>
          <p14:tracePt t="176410" x="2717800" y="4967288"/>
          <p14:tracePt t="176427" x="2725738" y="4959350"/>
          <p14:tracePt t="176434" x="2725738" y="4951413"/>
          <p14:tracePt t="176442" x="2733675" y="4951413"/>
          <p14:tracePt t="176451" x="2741613" y="4951413"/>
          <p14:tracePt t="176467" x="2751138" y="4943475"/>
          <p14:tracePt t="179762" x="2759075" y="4935538"/>
          <p14:tracePt t="179770" x="2767013" y="4927600"/>
          <p14:tracePt t="179778" x="2782888" y="4919663"/>
          <p14:tracePt t="179786" x="2806700" y="4911725"/>
          <p14:tracePt t="179794" x="2830513" y="4903788"/>
          <p14:tracePt t="179801" x="2870200" y="4887913"/>
          <p14:tracePt t="179809" x="2957513" y="4887913"/>
          <p14:tracePt t="179818" x="2973388" y="4887913"/>
          <p14:tracePt t="179826" x="3013075" y="4887913"/>
          <p14:tracePt t="179834" x="3021013" y="4887913"/>
          <p14:tracePt t="179842" x="3028950" y="4887913"/>
          <p14:tracePt t="179858" x="3044825" y="4887913"/>
          <p14:tracePt t="179866" x="3052763" y="4887913"/>
          <p14:tracePt t="179882" x="3076575" y="4887913"/>
          <p14:tracePt t="179898" x="3092450" y="4887913"/>
          <p14:tracePt t="179907" x="3149600" y="4895850"/>
          <p14:tracePt t="179913" x="3165475" y="4911725"/>
          <p14:tracePt t="179923" x="3205163" y="4919663"/>
          <p14:tracePt t="179930" x="3228975" y="4935538"/>
          <p14:tracePt t="179938" x="3332163" y="4976813"/>
          <p14:tracePt t="179946" x="3403600" y="5000625"/>
          <p14:tracePt t="179954" x="3563938" y="5032375"/>
          <p14:tracePt t="179962" x="3706813" y="5103813"/>
          <p14:tracePt t="179970" x="3810000" y="5135563"/>
          <p14:tracePt t="179979" x="3938588" y="5159375"/>
          <p14:tracePt t="179985" x="4002088" y="5199063"/>
          <p14:tracePt t="179994" x="4049713" y="5207000"/>
          <p14:tracePt t="180006" x="4073525" y="5214938"/>
          <p14:tracePt t="180010" x="4089400" y="5214938"/>
          <p14:tracePt t="180073" x="4089400" y="5222875"/>
          <p14:tracePt t="180082" x="4097338" y="5222875"/>
          <p14:tracePt t="180154" x="4097338" y="5230813"/>
          <p14:tracePt t="180169" x="4097338" y="5238750"/>
          <p14:tracePt t="180218" x="4097338" y="5246688"/>
          <p14:tracePt t="180257" x="4097338" y="5254625"/>
          <p14:tracePt t="180266" x="4089400" y="5254625"/>
          <p14:tracePt t="180281" x="4089400" y="5262563"/>
          <p14:tracePt t="180346" x="4081463" y="5262563"/>
          <p14:tracePt t="180410" x="4081463" y="5254625"/>
          <p14:tracePt t="180426" x="4081463" y="5238750"/>
          <p14:tracePt t="180434" x="4081463" y="5230813"/>
          <p14:tracePt t="180441" x="4081463" y="5214938"/>
          <p14:tracePt t="180451" x="4081463" y="5207000"/>
          <p14:tracePt t="180634" x="4089400" y="5207000"/>
          <p14:tracePt t="180641" x="4105275" y="5207000"/>
          <p14:tracePt t="180650" x="4144963" y="5207000"/>
          <p14:tracePt t="180658" x="4200525" y="5207000"/>
          <p14:tracePt t="180666" x="4217988" y="5207000"/>
          <p14:tracePt t="180674" x="4225925" y="5199063"/>
          <p14:tracePt t="180682" x="4249738" y="5199063"/>
          <p14:tracePt t="180691" x="4257675" y="5199063"/>
          <p14:tracePt t="180761" x="4257675" y="5191125"/>
          <p14:tracePt t="180778" x="4265613" y="5191125"/>
          <p14:tracePt t="180786" x="4273550" y="5191125"/>
          <p14:tracePt t="180898" x="4281488" y="5191125"/>
          <p14:tracePt t="180905" x="4289425" y="5191125"/>
          <p14:tracePt t="180914" x="4297363" y="5183188"/>
          <p14:tracePt t="180930" x="4305300" y="5183188"/>
          <p14:tracePt t="180938" x="4313238" y="5183188"/>
          <p14:tracePt t="180970" x="4321175" y="5183188"/>
          <p14:tracePt t="180977" x="4321175" y="5175250"/>
          <p14:tracePt t="180985" x="4329113" y="5175250"/>
          <p14:tracePt t="181002" x="4337050" y="5167313"/>
          <p14:tracePt t="181242" x="4337050" y="5159375"/>
          <p14:tracePt t="181250" x="4344988" y="5159375"/>
          <p14:tracePt t="181265" x="4344988" y="5151438"/>
          <p14:tracePt t="181426" x="4344988" y="5135563"/>
          <p14:tracePt t="181458" x="4344988" y="5127625"/>
          <p14:tracePt t="181482" x="4344988" y="5119688"/>
          <p14:tracePt t="181498" x="4352925" y="5103813"/>
          <p14:tracePt t="181518" x="4352925" y="5095875"/>
          <p14:tracePt t="182746" x="4360863" y="5095875"/>
          <p14:tracePt t="182801" x="4368800" y="5095875"/>
          <p14:tracePt t="183356" x="4368800" y="5087938"/>
          <p14:tracePt t="185842" x="4360863" y="5087938"/>
          <p14:tracePt t="185850" x="4352925" y="5087938"/>
          <p14:tracePt t="185859" x="4337050" y="5087938"/>
          <p14:tracePt t="185866" x="4329113" y="5087938"/>
          <p14:tracePt t="185874" x="4313238" y="5087938"/>
          <p14:tracePt t="185881" x="4297363" y="5087938"/>
          <p14:tracePt t="185890" x="4273550" y="5087938"/>
          <p14:tracePt t="185898" x="4241800" y="5095875"/>
          <p14:tracePt t="185906" x="4192588" y="5095875"/>
          <p14:tracePt t="185918" x="4184650" y="5095875"/>
          <p14:tracePt t="185922" x="4176713" y="5095875"/>
          <p14:tracePt t="185929" x="4160838" y="5103813"/>
          <p14:tracePt t="185946" x="4152900" y="5103813"/>
          <p14:tracePt t="185953" x="4152900" y="5111750"/>
          <p14:tracePt t="186194" x="4144963" y="5095875"/>
          <p14:tracePt t="186210" x="4137025" y="5080000"/>
          <p14:tracePt t="186217" x="4129088" y="5080000"/>
          <p14:tracePt t="186226" x="4121150" y="5064125"/>
          <p14:tracePt t="186242" x="4113213" y="5056188"/>
          <p14:tracePt t="186273" x="4113213" y="5048250"/>
          <p14:tracePt t="186330" x="4105275" y="5048250"/>
          <p14:tracePt t="186356" x="4097338" y="5048250"/>
          <p14:tracePt t="186369" x="4089400" y="5048250"/>
          <p14:tracePt t="186514" x="4089400" y="5040313"/>
          <p14:tracePt t="186522" x="4089400" y="5032375"/>
          <p14:tracePt t="186529" x="4081463" y="5016500"/>
          <p14:tracePt t="186538" x="4073525" y="5008563"/>
          <p14:tracePt t="186546" x="4057650" y="4976813"/>
          <p14:tracePt t="186554" x="4033838" y="4911725"/>
          <p14:tracePt t="186562" x="4033838" y="4895850"/>
          <p14:tracePt t="186569" x="4017963" y="4840288"/>
          <p14:tracePt t="186577" x="4017963" y="4832350"/>
          <p14:tracePt t="186586" x="4017963" y="4824413"/>
          <p14:tracePt t="186594" x="4010025" y="4824413"/>
          <p14:tracePt t="186603" x="3994150" y="4824413"/>
          <p14:tracePt t="186609" x="3986213" y="4824413"/>
          <p14:tracePt t="186626" x="3970338" y="4824413"/>
          <p14:tracePt t="186635" x="3962400" y="4824413"/>
          <p14:tracePt t="186642" x="3954463" y="4824413"/>
          <p14:tracePt t="186785" x="3906838" y="4832350"/>
          <p14:tracePt t="186794" x="3898900" y="4840288"/>
          <p14:tracePt t="186802" x="3883025" y="4848225"/>
          <p14:tracePt t="186810" x="3875088" y="4848225"/>
          <p14:tracePt t="186841" x="3851275" y="4832350"/>
          <p14:tracePt t="186850" x="3754438" y="4824413"/>
          <p14:tracePt t="186858" x="3643313" y="4808538"/>
          <p14:tracePt t="186867" x="3532188" y="4800600"/>
          <p14:tracePt t="186875" x="3492500" y="4792663"/>
          <p14:tracePt t="186887" x="3387725" y="4792663"/>
          <p14:tracePt t="186890" x="3276600" y="4792663"/>
          <p14:tracePt t="186898" x="3157538" y="4792663"/>
          <p14:tracePt t="186906" x="3028950" y="4792663"/>
          <p14:tracePt t="186914" x="2830513" y="4792663"/>
          <p14:tracePt t="186922" x="2717800" y="4792663"/>
          <p14:tracePt t="186930" x="2590800" y="4792663"/>
          <p14:tracePt t="186938" x="2392363" y="4792663"/>
          <p14:tracePt t="186946" x="2279650" y="4792663"/>
          <p14:tracePt t="186954" x="2144713" y="4784725"/>
          <p14:tracePt t="186962" x="2057400" y="4784725"/>
          <p14:tracePt t="186969" x="1992313" y="4784725"/>
          <p14:tracePt t="186977" x="1920875" y="4784725"/>
          <p14:tracePt t="186986" x="1865313" y="4776788"/>
          <p14:tracePt t="186994" x="1849438" y="4776788"/>
          <p14:tracePt t="187002" x="1833563" y="4768850"/>
          <p14:tracePt t="187010" x="1809750" y="4768850"/>
          <p14:tracePt t="187018" x="1746250" y="4752975"/>
          <p14:tracePt t="187026" x="1722438" y="4752975"/>
          <p14:tracePt t="187036" x="1714500" y="4752975"/>
          <p14:tracePt t="187043" x="1698625" y="4745038"/>
          <p14:tracePt t="187051" x="1682750" y="4737100"/>
          <p14:tracePt t="187057" x="1674813" y="4729163"/>
          <p14:tracePt t="187068" x="1666875" y="4721225"/>
          <p14:tracePt t="187075" x="1658938" y="4721225"/>
          <p14:tracePt t="187090" x="1651000" y="4721225"/>
          <p14:tracePt t="187098" x="1641475" y="4713288"/>
          <p14:tracePt t="187105" x="1641475" y="4705350"/>
          <p14:tracePt t="187113" x="1633538" y="4697413"/>
          <p14:tracePt t="187130" x="1625600" y="4689475"/>
          <p14:tracePt t="187138" x="1625600" y="4681538"/>
          <p14:tracePt t="187146" x="1625600" y="4673600"/>
          <p14:tracePt t="187153" x="1625600" y="4665663"/>
          <p14:tracePt t="187169" x="1617663" y="4649788"/>
          <p14:tracePt t="187177" x="1617663" y="4633913"/>
          <p14:tracePt t="187186" x="1609725" y="4608513"/>
          <p14:tracePt t="187194" x="1601788" y="4600575"/>
          <p14:tracePt t="187202" x="1601788" y="4584700"/>
          <p14:tracePt t="187210" x="1593850" y="4552950"/>
          <p14:tracePt t="187219" x="1593850" y="4521200"/>
          <p14:tracePt t="187226" x="1593850" y="4513263"/>
          <p14:tracePt t="187240" x="1593850" y="4489450"/>
          <p14:tracePt t="187242" x="1593850" y="4481513"/>
          <p14:tracePt t="187258" x="1585913" y="4481513"/>
          <p14:tracePt t="187267" x="1585913" y="4473575"/>
          <p14:tracePt t="187278" x="1577975" y="4473575"/>
          <p14:tracePt t="187290" x="1562100" y="4473575"/>
          <p14:tracePt t="187305" x="1554163" y="4473575"/>
          <p14:tracePt t="187314" x="1546225" y="4473575"/>
          <p14:tracePt t="187322" x="1538288" y="4481513"/>
          <p14:tracePt t="187330" x="1530350" y="4489450"/>
          <p14:tracePt t="187338" x="1530350" y="4505325"/>
          <p14:tracePt t="187346" x="1522413" y="4521200"/>
          <p14:tracePt t="187354" x="1506538" y="4529138"/>
          <p14:tracePt t="187362" x="1506538" y="4545013"/>
          <p14:tracePt t="187370" x="1506538" y="4552950"/>
          <p14:tracePt t="187378" x="1506538" y="4576763"/>
          <p14:tracePt t="187386" x="1506538" y="4584700"/>
          <p14:tracePt t="187394" x="1506538" y="4592638"/>
          <p14:tracePt t="187401" x="1506538" y="4600575"/>
          <p14:tracePt t="187410" x="1514475" y="4608513"/>
          <p14:tracePt t="187417" x="1522413" y="4616450"/>
          <p14:tracePt t="187430" x="1530350" y="4624388"/>
          <p14:tracePt t="187433" x="1538288" y="4624388"/>
          <p14:tracePt t="187442" x="1546225" y="4624388"/>
          <p14:tracePt t="187450" x="1562100" y="4624388"/>
          <p14:tracePt t="187458" x="1577975" y="4624388"/>
          <p14:tracePt t="187468" x="1601788" y="4633913"/>
          <p14:tracePt t="187474" x="1617663" y="4641850"/>
          <p14:tracePt t="187482" x="1658938" y="4649788"/>
          <p14:tracePt t="187489" x="1714500" y="4665663"/>
          <p14:tracePt t="187498" x="1746250" y="4673600"/>
          <p14:tracePt t="187506" x="1825625" y="4697413"/>
          <p14:tracePt t="187514" x="1912938" y="4705350"/>
          <p14:tracePt t="187521" x="1976438" y="4713288"/>
          <p14:tracePt t="187529" x="1992313" y="4721225"/>
          <p14:tracePt t="187538" x="2049463" y="4729163"/>
          <p14:tracePt t="187546" x="2081213" y="4745038"/>
          <p14:tracePt t="187554" x="2097088" y="4752975"/>
          <p14:tracePt t="187562" x="2152650" y="4768850"/>
          <p14:tracePt t="187569" x="2160588" y="4768850"/>
          <p14:tracePt t="187585" x="2176463" y="4768850"/>
          <p14:tracePt t="187594" x="2184400" y="4768850"/>
          <p14:tracePt t="187602" x="2200275" y="4768850"/>
          <p14:tracePt t="187610" x="2216150" y="4768850"/>
          <p14:tracePt t="187618" x="2247900" y="4768850"/>
          <p14:tracePt t="187626" x="2263775" y="4768850"/>
          <p14:tracePt t="187633" x="2287588" y="4768850"/>
          <p14:tracePt t="187642" x="2303463" y="4768850"/>
          <p14:tracePt t="187651" x="2343150" y="4768850"/>
          <p14:tracePt t="187658" x="2366963" y="4768850"/>
          <p14:tracePt t="187667" x="2384425" y="4768850"/>
          <p14:tracePt t="187673" x="2424113" y="4768850"/>
          <p14:tracePt t="187681" x="2447925" y="4768850"/>
          <p14:tracePt t="187690" x="2479675" y="4760913"/>
          <p14:tracePt t="187698" x="2495550" y="4752975"/>
          <p14:tracePt t="187705" x="2519363" y="4752975"/>
          <p14:tracePt t="187713" x="2527300" y="4737100"/>
          <p14:tracePt t="187722" x="2535238" y="4721225"/>
          <p14:tracePt t="187734" x="2543175" y="4713288"/>
          <p14:tracePt t="187738" x="2543175" y="4705350"/>
          <p14:tracePt t="187745" x="2543175" y="4697413"/>
          <p14:tracePt t="187754" x="2543175" y="4689475"/>
          <p14:tracePt t="187762" x="2543175" y="4681538"/>
          <p14:tracePt t="187770" x="2543175" y="4649788"/>
          <p14:tracePt t="187778" x="2535238" y="4608513"/>
          <p14:tracePt t="187786" x="2527300" y="4600575"/>
          <p14:tracePt t="187793" x="2527300" y="4584700"/>
          <p14:tracePt t="187802" x="2519363" y="4568825"/>
          <p14:tracePt t="187810" x="2511425" y="4560888"/>
          <p14:tracePt t="187817" x="2511425" y="4552950"/>
          <p14:tracePt t="187829" x="2511425" y="4545013"/>
          <p14:tracePt t="187837" x="2503488" y="4537075"/>
          <p14:tracePt t="187842" x="2495550" y="4521200"/>
          <p14:tracePt t="187850" x="2495550" y="4513263"/>
          <p14:tracePt t="187857" x="2487613" y="4497388"/>
          <p14:tracePt t="187867" x="2471738" y="4497388"/>
          <p14:tracePt t="187873" x="2463800" y="4497388"/>
          <p14:tracePt t="187885" x="2455863" y="4489450"/>
          <p14:tracePt t="187890" x="2447925" y="4473575"/>
          <p14:tracePt t="187897" x="2416175" y="4465638"/>
          <p14:tracePt t="187906" x="2400300" y="4433888"/>
          <p14:tracePt t="187914" x="2351088" y="4418013"/>
          <p14:tracePt t="187922" x="2327275" y="4410075"/>
          <p14:tracePt t="187930" x="2303463" y="4386263"/>
          <p14:tracePt t="187938" x="2263775" y="4378325"/>
          <p14:tracePt t="187946" x="2247900" y="4370388"/>
          <p14:tracePt t="187954" x="2232025" y="4370388"/>
          <p14:tracePt t="187962" x="2216150" y="4362450"/>
          <p14:tracePt t="187970" x="2192338" y="4362450"/>
          <p14:tracePt t="187977" x="2184400" y="4362450"/>
          <p14:tracePt t="187985" x="2168525" y="4362450"/>
          <p14:tracePt t="187994" x="2160588" y="4362450"/>
          <p14:tracePt t="188001" x="2152650" y="4362450"/>
          <p14:tracePt t="188010" x="2136775" y="4362450"/>
          <p14:tracePt t="188018" x="2112963" y="4362450"/>
          <p14:tracePt t="188026" x="2097088" y="4362450"/>
          <p14:tracePt t="188037" x="2081213" y="4362450"/>
          <p14:tracePt t="188042" x="2033588" y="4362450"/>
          <p14:tracePt t="188051" x="2017713" y="4362450"/>
          <p14:tracePt t="188057" x="2008188" y="4362450"/>
          <p14:tracePt t="188067" x="1976438" y="4370388"/>
          <p14:tracePt t="188074" x="1960563" y="4370388"/>
          <p14:tracePt t="188081" x="1952625" y="4370388"/>
          <p14:tracePt t="188090" x="1944688" y="4370388"/>
          <p14:tracePt t="188098" x="1936750" y="4370388"/>
          <p14:tracePt t="188114" x="1928813" y="4378325"/>
          <p14:tracePt t="188130" x="1920875" y="4378325"/>
          <p14:tracePt t="188138" x="1912938" y="4378325"/>
          <p14:tracePt t="188154" x="1905000" y="4378325"/>
          <p14:tracePt t="188169" x="1897063" y="4378325"/>
          <p14:tracePt t="188177" x="1889125" y="4386263"/>
          <p14:tracePt t="188186" x="1881188" y="4386263"/>
          <p14:tracePt t="188194" x="1873250" y="4386263"/>
          <p14:tracePt t="188202" x="1865313" y="4394200"/>
          <p14:tracePt t="188210" x="1841500" y="4394200"/>
          <p14:tracePt t="188218" x="1833563" y="4402138"/>
          <p14:tracePt t="188226" x="1801813" y="4402138"/>
          <p14:tracePt t="188235" x="1785938" y="4402138"/>
          <p14:tracePt t="188242" x="1785938" y="4410075"/>
          <p14:tracePt t="188250" x="1778000" y="4410075"/>
          <p14:tracePt t="188258" x="1770063" y="4418013"/>
          <p14:tracePt t="188268" x="1762125" y="4418013"/>
          <p14:tracePt t="188274" x="1762125" y="4425950"/>
          <p14:tracePt t="188283" x="1754188" y="4425950"/>
          <p14:tracePt t="188290" x="1746250" y="4441825"/>
          <p14:tracePt t="188306" x="1738313" y="4449763"/>
          <p14:tracePt t="188314" x="1730375" y="4465638"/>
          <p14:tracePt t="188322" x="1722438" y="4473575"/>
          <p14:tracePt t="188330" x="1714500" y="4489450"/>
          <p14:tracePt t="188338" x="1698625" y="4521200"/>
          <p14:tracePt t="188345" x="1682750" y="4552950"/>
          <p14:tracePt t="188355" x="1674813" y="4568825"/>
          <p14:tracePt t="188362" x="1666875" y="4592638"/>
          <p14:tracePt t="188370" x="1658938" y="4608513"/>
          <p14:tracePt t="188378" x="1658938" y="4624388"/>
          <p14:tracePt t="188386" x="1658938" y="4633913"/>
          <p14:tracePt t="188394" x="1658938" y="4641850"/>
          <p14:tracePt t="188409" x="1658938" y="4649788"/>
          <p14:tracePt t="188426" x="1658938" y="4657725"/>
          <p14:tracePt t="188433" x="1658938" y="4665663"/>
          <p14:tracePt t="188442" x="1666875" y="4673600"/>
          <p14:tracePt t="188450" x="1674813" y="4681538"/>
          <p14:tracePt t="188458" x="1682750" y="4697413"/>
          <p14:tracePt t="188467" x="1698625" y="4705350"/>
          <p14:tracePt t="188474" x="1714500" y="4713288"/>
          <p14:tracePt t="188483" x="1722438" y="4729163"/>
          <p14:tracePt t="188490" x="1770063" y="4745038"/>
          <p14:tracePt t="188499" x="1825625" y="4760913"/>
          <p14:tracePt t="188505" x="1857375" y="4768850"/>
          <p14:tracePt t="188514" x="1968500" y="4792663"/>
          <p14:tracePt t="188522" x="1992313" y="4792663"/>
          <p14:tracePt t="188529" x="2025650" y="4792663"/>
          <p14:tracePt t="188537" x="2041525" y="4792663"/>
          <p14:tracePt t="188546" x="2089150" y="4792663"/>
          <p14:tracePt t="188554" x="2097088" y="4792663"/>
          <p14:tracePt t="188562" x="2112963" y="4792663"/>
          <p14:tracePt t="188570" x="2128838" y="4792663"/>
          <p14:tracePt t="188578" x="2144713" y="4784725"/>
          <p14:tracePt t="188586" x="2152650" y="4784725"/>
          <p14:tracePt t="188594" x="2160588" y="4760913"/>
          <p14:tracePt t="188602" x="2176463" y="4752975"/>
          <p14:tracePt t="188610" x="2192338" y="4721225"/>
          <p14:tracePt t="188618" x="2208213" y="4697413"/>
          <p14:tracePt t="188626" x="2216150" y="4689475"/>
          <p14:tracePt t="188635" x="2224088" y="4681538"/>
          <p14:tracePt t="188642" x="2224088" y="4665663"/>
          <p14:tracePt t="188650" x="2224088" y="4657725"/>
          <p14:tracePt t="188657" x="2232025" y="4649788"/>
          <p14:tracePt t="188667" x="2239963" y="4641850"/>
          <p14:tracePt t="188683" x="2239963" y="4633913"/>
          <p14:tracePt t="188706" x="2239963" y="4624388"/>
          <p14:tracePt t="188714" x="2247900" y="4624388"/>
          <p14:tracePt t="188738" x="2247900" y="4616450"/>
          <p14:tracePt t="188753" x="2247900" y="4608513"/>
          <p14:tracePt t="188786" x="2247900" y="4600575"/>
          <p14:tracePt t="188794" x="2239963" y="4584700"/>
          <p14:tracePt t="188801" x="2239963" y="4576763"/>
          <p14:tracePt t="188809" x="2232025" y="4568825"/>
          <p14:tracePt t="188817" x="2232025" y="4560888"/>
          <p14:tracePt t="188826" x="2216150" y="4552950"/>
          <p14:tracePt t="188834" x="2208213" y="4545013"/>
          <p14:tracePt t="188842" x="2200275" y="4537075"/>
          <p14:tracePt t="188850" x="2200275" y="4529138"/>
          <p14:tracePt t="188857" x="2184400" y="4521200"/>
          <p14:tracePt t="188866" x="2184400" y="4513263"/>
          <p14:tracePt t="188873" x="2176463" y="4513263"/>
          <p14:tracePt t="188885" x="2168525" y="4505325"/>
          <p14:tracePt t="188900" x="2160588" y="4497388"/>
          <p14:tracePt t="188915" x="2144713" y="4497388"/>
          <p14:tracePt t="188930" x="2136775" y="4497388"/>
          <p14:tracePt t="188946" x="2128838" y="4497388"/>
          <p14:tracePt t="188962" x="2120900" y="4497388"/>
          <p14:tracePt t="188970" x="2112963" y="4497388"/>
          <p14:tracePt t="188977" x="2105025" y="4497388"/>
          <p14:tracePt t="188985" x="2097088" y="4497388"/>
          <p14:tracePt t="188994" x="2089150" y="4497388"/>
          <p14:tracePt t="189002" x="2073275" y="4505325"/>
          <p14:tracePt t="189010" x="2057400" y="4513263"/>
          <p14:tracePt t="189017" x="2049463" y="4529138"/>
          <p14:tracePt t="189026" x="2025650" y="4537075"/>
          <p14:tracePt t="189035" x="2025650" y="4545013"/>
          <p14:tracePt t="189043" x="2008188" y="4552950"/>
          <p14:tracePt t="189050" x="2000250" y="4568825"/>
          <p14:tracePt t="189057" x="1992313" y="4568825"/>
          <p14:tracePt t="189068" x="1984375" y="4568825"/>
          <p14:tracePt t="189074" x="1976438" y="4584700"/>
          <p14:tracePt t="189083" x="1968500" y="4592638"/>
          <p14:tracePt t="189089" x="1960563" y="4600575"/>
          <p14:tracePt t="189094" x="1960563" y="4624388"/>
          <p14:tracePt t="189106" x="1952625" y="4641850"/>
          <p14:tracePt t="189115" x="1944688" y="4649788"/>
          <p14:tracePt t="189121" x="1936750" y="4665663"/>
          <p14:tracePt t="189138" x="1936750" y="4673600"/>
          <p14:tracePt t="189153" x="1928813" y="4673600"/>
          <p14:tracePt t="189162" x="1928813" y="4681538"/>
          <p14:tracePt t="189186" x="1928813" y="4689475"/>
          <p14:tracePt t="189193" x="1928813" y="4697413"/>
          <p14:tracePt t="189201" x="1928813" y="4705350"/>
          <p14:tracePt t="189210" x="1928813" y="4713288"/>
          <p14:tracePt t="189217" x="1928813" y="4721225"/>
          <p14:tracePt t="189226" x="1928813" y="4745038"/>
          <p14:tracePt t="189234" x="1928813" y="4760913"/>
          <p14:tracePt t="189246" x="1928813" y="4784725"/>
          <p14:tracePt t="189250" x="1928813" y="4792663"/>
          <p14:tracePt t="189258" x="1928813" y="4808538"/>
          <p14:tracePt t="189266" x="1928813" y="4816475"/>
          <p14:tracePt t="189274" x="1928813" y="4824413"/>
          <p14:tracePt t="189289" x="1936750" y="4832350"/>
          <p14:tracePt t="189299" x="1936750" y="4840288"/>
          <p14:tracePt t="189306" x="1952625" y="4848225"/>
          <p14:tracePt t="189316" x="1952625" y="4856163"/>
          <p14:tracePt t="189322" x="1968500" y="4864100"/>
          <p14:tracePt t="189329" x="1984375" y="4864100"/>
          <p14:tracePt t="189337" x="2033588" y="4872038"/>
          <p14:tracePt t="189345" x="2097088" y="4872038"/>
          <p14:tracePt t="189354" x="2168525" y="4872038"/>
          <p14:tracePt t="189361" x="2255838" y="4872038"/>
          <p14:tracePt t="189369" x="2351088" y="4872038"/>
          <p14:tracePt t="189377" x="2392363" y="4864100"/>
          <p14:tracePt t="189386" x="2424113" y="4840288"/>
          <p14:tracePt t="189400" x="2447925" y="4784725"/>
          <p14:tracePt t="189402" x="2463800" y="4768850"/>
          <p14:tracePt t="189410" x="2471738" y="4721225"/>
          <p14:tracePt t="189417" x="2479675" y="4633913"/>
          <p14:tracePt t="189426" x="2487613" y="4616450"/>
          <p14:tracePt t="189435" x="2487613" y="4576763"/>
          <p14:tracePt t="189442" x="2487613" y="4552950"/>
          <p14:tracePt t="189450" x="2487613" y="4537075"/>
          <p14:tracePt t="189458" x="2479675" y="4521200"/>
          <p14:tracePt t="189465" x="2471738" y="4513263"/>
          <p14:tracePt t="189474" x="2463800" y="4505325"/>
          <p14:tracePt t="189482" x="2455863" y="4489450"/>
          <p14:tracePt t="189490" x="2439988" y="4489450"/>
          <p14:tracePt t="189500" x="2439988" y="4481513"/>
          <p14:tracePt t="189506" x="2416175" y="4473575"/>
          <p14:tracePt t="189515" x="2408238" y="4473575"/>
          <p14:tracePt t="189522" x="2392363" y="4473575"/>
          <p14:tracePt t="189529" x="2384425" y="4473575"/>
          <p14:tracePt t="189538" x="2366963" y="4473575"/>
          <p14:tracePt t="189550" x="2359025" y="4465638"/>
          <p14:tracePt t="189554" x="2343150" y="4465638"/>
          <p14:tracePt t="189562" x="2327275" y="4465638"/>
          <p14:tracePt t="189569" x="2311400" y="4465638"/>
          <p14:tracePt t="189577" x="2287588" y="4465638"/>
          <p14:tracePt t="189585" x="2271713" y="4465638"/>
          <p14:tracePt t="189594" x="2232025" y="4465638"/>
          <p14:tracePt t="189602" x="2224088" y="4465638"/>
          <p14:tracePt t="189612" x="2200275" y="4465638"/>
          <p14:tracePt t="189618" x="2192338" y="4465638"/>
          <p14:tracePt t="189626" x="2184400" y="4465638"/>
          <p14:tracePt t="189634" x="2176463" y="4465638"/>
          <p14:tracePt t="189642" x="2168525" y="4465638"/>
          <p14:tracePt t="189650" x="2160588" y="4465638"/>
          <p14:tracePt t="189658" x="2144713" y="4473575"/>
          <p14:tracePt t="189665" x="2136775" y="4489450"/>
          <p14:tracePt t="189673" x="2128838" y="4489450"/>
          <p14:tracePt t="189682" x="2112963" y="4505325"/>
          <p14:tracePt t="189689" x="2105025" y="4513263"/>
          <p14:tracePt t="189701" x="2089150" y="4529138"/>
          <p14:tracePt t="189706" x="2081213" y="4537075"/>
          <p14:tracePt t="189715" x="2065338" y="4545013"/>
          <p14:tracePt t="189722" x="2057400" y="4560888"/>
          <p14:tracePt t="189731" x="2049463" y="4568825"/>
          <p14:tracePt t="189738" x="2041525" y="4576763"/>
          <p14:tracePt t="189747" x="2041525" y="4584700"/>
          <p14:tracePt t="189754" x="2033588" y="4592638"/>
          <p14:tracePt t="189761" x="2033588" y="4600575"/>
          <p14:tracePt t="189778" x="2033588" y="4608513"/>
          <p14:tracePt t="189786" x="2033588" y="4616450"/>
          <p14:tracePt t="189794" x="2033588" y="4624388"/>
          <p14:tracePt t="189802" x="2041525" y="4624388"/>
          <p14:tracePt t="189810" x="2041525" y="4633913"/>
          <p14:tracePt t="189817" x="2049463" y="4641850"/>
          <p14:tracePt t="189826" x="2057400" y="4657725"/>
          <p14:tracePt t="189834" x="2073275" y="4657725"/>
          <p14:tracePt t="189842" x="2073275" y="4673600"/>
          <p14:tracePt t="189856" x="2097088" y="4681538"/>
          <p14:tracePt t="189857" x="2112963" y="4681538"/>
          <p14:tracePt t="189874" x="2128838" y="4681538"/>
          <p14:tracePt t="189889" x="2136775" y="4681538"/>
          <p14:tracePt t="189899" x="2136775" y="4673600"/>
          <p14:tracePt t="189906" x="2136775" y="4665663"/>
          <p14:tracePt t="189915" x="2136775" y="4657725"/>
          <p14:tracePt t="189921" x="2136775" y="4649788"/>
          <p14:tracePt t="189930" x="2136775" y="4633913"/>
          <p14:tracePt t="189938" x="2136775" y="4616450"/>
          <p14:tracePt t="189948" x="2152650" y="4592638"/>
          <p14:tracePt t="189953" x="2160588" y="4576763"/>
          <p14:tracePt t="189968" x="2168525" y="4560888"/>
          <p14:tracePt t="189973" x="2184400" y="4552950"/>
          <p14:tracePt t="189979" x="2184400" y="4537075"/>
          <p14:tracePt t="189986" x="2192338" y="4521200"/>
          <p14:tracePt t="189994" x="2200275" y="4513263"/>
          <p14:tracePt t="190006" x="2200275" y="4505325"/>
          <p14:tracePt t="190010" x="2200275" y="4497388"/>
          <p14:tracePt t="190027" x="2200275" y="4489450"/>
          <p14:tracePt t="190050" x="2200275" y="4481513"/>
          <p14:tracePt t="190082" x="2184400" y="4473575"/>
          <p14:tracePt t="190090" x="2168525" y="4465638"/>
          <p14:tracePt t="190098" x="2128838" y="4457700"/>
          <p14:tracePt t="190105" x="2105025" y="4449763"/>
          <p14:tracePt t="190115" x="2073275" y="4449763"/>
          <p14:tracePt t="190122" x="2049463" y="4449763"/>
          <p14:tracePt t="190132" x="2000250" y="4449763"/>
          <p14:tracePt t="190138" x="1984375" y="4449763"/>
          <p14:tracePt t="190146" x="1944688" y="4449763"/>
          <p14:tracePt t="190157" x="1920875" y="4449763"/>
          <p14:tracePt t="190161" x="1889125" y="4457700"/>
          <p14:tracePt t="190170" x="1881188" y="4457700"/>
          <p14:tracePt t="190178" x="1857375" y="4457700"/>
          <p14:tracePt t="190185" x="1841500" y="4457700"/>
          <p14:tracePt t="190194" x="1841500" y="4465638"/>
          <p14:tracePt t="190202" x="1817688" y="4465638"/>
          <p14:tracePt t="190210" x="1809750" y="4473575"/>
          <p14:tracePt t="190218" x="1785938" y="4473575"/>
          <p14:tracePt t="190226" x="1778000" y="4473575"/>
          <p14:tracePt t="190234" x="1770063" y="4473575"/>
          <p14:tracePt t="190241" x="1762125" y="4489450"/>
          <p14:tracePt t="190258" x="1754188" y="4489450"/>
          <p14:tracePt t="190282" x="1754188" y="4497388"/>
          <p14:tracePt t="190289" x="1746250" y="4497388"/>
          <p14:tracePt t="190306" x="1738313" y="4513263"/>
          <p14:tracePt t="190315" x="1738313" y="4521200"/>
          <p14:tracePt t="190322" x="1738313" y="4529138"/>
          <p14:tracePt t="190330" x="1730375" y="4545013"/>
          <p14:tracePt t="190338" x="1722438" y="4552950"/>
          <p14:tracePt t="190346" x="1722438" y="4560888"/>
          <p14:tracePt t="190355" x="1722438" y="4576763"/>
          <p14:tracePt t="190366" x="1714500" y="4592638"/>
          <p14:tracePt t="190372" x="1714500" y="4600575"/>
          <p14:tracePt t="190378" x="1714500" y="4608513"/>
          <p14:tracePt t="190387" x="1714500" y="4624388"/>
          <p14:tracePt t="190394" x="1714500" y="4633913"/>
          <p14:tracePt t="190401" x="1714500" y="4641850"/>
          <p14:tracePt t="190410" x="1714500" y="4649788"/>
          <p14:tracePt t="190418" x="1714500" y="4657725"/>
          <p14:tracePt t="190426" x="1714500" y="4665663"/>
          <p14:tracePt t="190433" x="1722438" y="4673600"/>
          <p14:tracePt t="190442" x="1722438" y="4681538"/>
          <p14:tracePt t="190450" x="1730375" y="4689475"/>
          <p14:tracePt t="190458" x="1738313" y="4697413"/>
          <p14:tracePt t="190467" x="1738313" y="4705350"/>
          <p14:tracePt t="190473" x="1746250" y="4713288"/>
          <p14:tracePt t="190482" x="1754188" y="4721225"/>
          <p14:tracePt t="190489" x="1770063" y="4721225"/>
          <p14:tracePt t="190506" x="1785938" y="4721225"/>
          <p14:tracePt t="190514" x="1793875" y="4721225"/>
          <p14:tracePt t="190521" x="1809750" y="4721225"/>
          <p14:tracePt t="190531" x="1825625" y="4721225"/>
          <p14:tracePt t="190538" x="1849438" y="4721225"/>
          <p14:tracePt t="190546" x="1865313" y="4721225"/>
          <p14:tracePt t="190554" x="1881188" y="4721225"/>
          <p14:tracePt t="190562" x="1928813" y="4721225"/>
          <p14:tracePt t="190569" x="1944688" y="4721225"/>
          <p14:tracePt t="190578" x="2017713" y="4721225"/>
          <p14:tracePt t="190586" x="2041525" y="4721225"/>
          <p14:tracePt t="190593" x="2097088" y="4721225"/>
          <p14:tracePt t="190601" x="2112963" y="4729163"/>
          <p14:tracePt t="190609" x="2160588" y="4729163"/>
          <p14:tracePt t="190617" x="2176463" y="4721225"/>
          <p14:tracePt t="190626" x="2192338" y="4713288"/>
          <p14:tracePt t="190634" x="2200275" y="4705350"/>
          <p14:tracePt t="190641" x="2216150" y="4705350"/>
          <p14:tracePt t="190649" x="2224088" y="4681538"/>
          <p14:tracePt t="190658" x="2232025" y="4673600"/>
          <p14:tracePt t="190666" x="2232025" y="4649788"/>
          <p14:tracePt t="190673" x="2232025" y="4641850"/>
          <p14:tracePt t="190682" x="2239963" y="4624388"/>
          <p14:tracePt t="190690" x="2239963" y="4616450"/>
          <p14:tracePt t="190698" x="2239963" y="4600575"/>
          <p14:tracePt t="190705" x="2239963" y="4592638"/>
          <p14:tracePt t="190715" x="2239963" y="4552950"/>
          <p14:tracePt t="190722" x="2239963" y="4545013"/>
          <p14:tracePt t="190732" x="2239963" y="4529138"/>
          <p14:tracePt t="190737" x="2239963" y="4521200"/>
          <p14:tracePt t="190748" x="2239963" y="4505325"/>
          <p14:tracePt t="190754" x="2208213" y="4481513"/>
          <p14:tracePt t="190762" x="2200275" y="4473575"/>
          <p14:tracePt t="190770" x="2192338" y="4465638"/>
          <p14:tracePt t="190777" x="2184400" y="4441825"/>
          <p14:tracePt t="190787" x="2168525" y="4418013"/>
          <p14:tracePt t="190794" x="2152650" y="4410075"/>
          <p14:tracePt t="190802" x="2128838" y="4386263"/>
          <p14:tracePt t="190809" x="2105025" y="4330700"/>
          <p14:tracePt t="190818" x="2081213" y="4314825"/>
          <p14:tracePt t="190826" x="2025650" y="4298950"/>
          <p14:tracePt t="190834" x="2008188" y="4265613"/>
          <p14:tracePt t="190842" x="1992313" y="4257675"/>
          <p14:tracePt t="190849" x="1944688" y="4241800"/>
          <p14:tracePt t="190858" x="1936750" y="4233863"/>
          <p14:tracePt t="190866" x="1928813" y="4233863"/>
          <p14:tracePt t="190874" x="1920875" y="4233863"/>
          <p14:tracePt t="190883" x="1912938" y="4233863"/>
          <p14:tracePt t="190897" x="1905000" y="4233863"/>
          <p14:tracePt t="190905" x="1897063" y="4233863"/>
          <p14:tracePt t="190922" x="1889125" y="4241800"/>
          <p14:tracePt t="190931" x="1881188" y="4241800"/>
          <p14:tracePt t="190938" x="1865313" y="4249738"/>
          <p14:tracePt t="190947" x="1841500" y="4249738"/>
          <p14:tracePt t="190954" x="1825625" y="4281488"/>
          <p14:tracePt t="190961" x="1809750" y="4291013"/>
          <p14:tracePt t="190970" x="1785938" y="4330700"/>
          <p14:tracePt t="190977" x="1770063" y="4362450"/>
          <p14:tracePt t="190985" x="1746250" y="4394200"/>
          <p14:tracePt t="190994" x="1738313" y="4418013"/>
          <p14:tracePt t="191002" x="1738313" y="4441825"/>
          <p14:tracePt t="191010" x="1730375" y="4473575"/>
          <p14:tracePt t="191018" x="1730375" y="4513263"/>
          <p14:tracePt t="191027" x="1730375" y="4568825"/>
          <p14:tracePt t="191034" x="1730375" y="4600575"/>
          <p14:tracePt t="191042" x="1730375" y="4681538"/>
          <p14:tracePt t="191049" x="1730375" y="4737100"/>
          <p14:tracePt t="191059" x="1730375" y="4752975"/>
          <p14:tracePt t="191070" x="1738313" y="4792663"/>
          <p14:tracePt t="191074" x="1746250" y="4800600"/>
          <p14:tracePt t="191081" x="1754188" y="4816475"/>
          <p14:tracePt t="191090" x="1762125" y="4824413"/>
          <p14:tracePt t="191097" x="1770063" y="4840288"/>
          <p14:tracePt t="191105" x="1785938" y="4840288"/>
          <p14:tracePt t="191114" x="1793875" y="4848225"/>
          <p14:tracePt t="191122" x="1809750" y="4856163"/>
          <p14:tracePt t="191131" x="1825625" y="4856163"/>
          <p14:tracePt t="191137" x="1873250" y="4856163"/>
          <p14:tracePt t="191147" x="1905000" y="4856163"/>
          <p14:tracePt t="191154" x="1976438" y="4856163"/>
          <p14:tracePt t="191166" x="2097088" y="4856163"/>
          <p14:tracePt t="191170" x="2128838" y="4856163"/>
          <p14:tracePt t="191178" x="2208213" y="4856163"/>
          <p14:tracePt t="191185" x="2287588" y="4848225"/>
          <p14:tracePt t="191193" x="2351088" y="4840288"/>
          <p14:tracePt t="191202" x="2374900" y="4832350"/>
          <p14:tracePt t="191215" x="2400300" y="4816475"/>
          <p14:tracePt t="191217" x="2416175" y="4808538"/>
          <p14:tracePt t="191226" x="2432050" y="4792663"/>
          <p14:tracePt t="191234" x="2432050" y="4784725"/>
          <p14:tracePt t="191241" x="2432050" y="4760913"/>
          <p14:tracePt t="191249" x="2432050" y="4729163"/>
          <p14:tracePt t="191258" x="2439988" y="4721225"/>
          <p14:tracePt t="191266" x="2439988" y="4697413"/>
          <p14:tracePt t="191282" x="2439988" y="4681538"/>
          <p14:tracePt t="191290" x="2439988" y="4657725"/>
          <p14:tracePt t="191298" x="2432050" y="4649788"/>
          <p14:tracePt t="191306" x="2432050" y="4641850"/>
          <p14:tracePt t="191315" x="2424113" y="4633913"/>
          <p14:tracePt t="191331" x="2408238" y="4624388"/>
          <p14:tracePt t="191347" x="2400300" y="4616450"/>
          <p14:tracePt t="191355" x="2384425" y="4616450"/>
          <p14:tracePt t="191365" x="2366963" y="4616450"/>
          <p14:tracePt t="191370" x="2359025" y="4616450"/>
          <p14:tracePt t="191378" x="2335213" y="4616450"/>
          <p14:tracePt t="191386" x="2319338" y="4608513"/>
          <p14:tracePt t="191394" x="2279650" y="4608513"/>
          <p14:tracePt t="191403" x="2160588" y="4600575"/>
          <p14:tracePt t="191409" x="2065338" y="4584700"/>
          <p14:tracePt t="191418" x="1984375" y="4568825"/>
          <p14:tracePt t="191425" x="1905000" y="4568825"/>
          <p14:tracePt t="191434" x="1865313" y="4568825"/>
          <p14:tracePt t="191442" x="1849438" y="4568825"/>
          <p14:tracePt t="191450" x="1825625" y="4568825"/>
          <p14:tracePt t="191489" x="1817688" y="4568825"/>
          <p14:tracePt t="191506" x="1809750" y="4576763"/>
          <p14:tracePt t="191518" x="1809750" y="4592638"/>
          <p14:tracePt t="191522" x="1793875" y="4616450"/>
          <p14:tracePt t="191530" x="1778000" y="4665663"/>
          <p14:tracePt t="191538" x="1762125" y="4729163"/>
          <p14:tracePt t="191547" x="1754188" y="4745038"/>
          <p14:tracePt t="191553" x="1754188" y="4824413"/>
          <p14:tracePt t="191561" x="1754188" y="4840288"/>
          <p14:tracePt t="191569" x="1754188" y="4856163"/>
          <p14:tracePt t="191579" x="1754188" y="4864100"/>
          <p14:tracePt t="191586" x="1754188" y="4879975"/>
          <p14:tracePt t="191593" x="1770063" y="4887913"/>
          <p14:tracePt t="191602" x="1770063" y="4903788"/>
          <p14:tracePt t="191610" x="1778000" y="4903788"/>
          <p14:tracePt t="191617" x="1817688" y="4911725"/>
          <p14:tracePt t="191625" x="1841500" y="4919663"/>
          <p14:tracePt t="191633" x="1857375" y="4919663"/>
          <p14:tracePt t="191642" x="1905000" y="4919663"/>
          <p14:tracePt t="191650" x="1968500" y="4919663"/>
          <p14:tracePt t="191658" x="2008188" y="4919663"/>
          <p14:tracePt t="191670" x="2065338" y="4919663"/>
          <p14:tracePt t="191673" x="2160588" y="4879975"/>
          <p14:tracePt t="191682" x="2184400" y="4864100"/>
          <p14:tracePt t="191689" x="2216150" y="4816475"/>
          <p14:tracePt t="191700" x="2239963" y="4760913"/>
          <p14:tracePt t="191705" x="2247900" y="4721225"/>
          <p14:tracePt t="191713" x="2255838" y="4681538"/>
          <p14:tracePt t="191721" x="2255838" y="4624388"/>
          <p14:tracePt t="191730" x="2255838" y="4592638"/>
          <p14:tracePt t="191737" x="2247900" y="4545013"/>
          <p14:tracePt t="191748" x="2232025" y="4457700"/>
          <p14:tracePt t="191754" x="2224088" y="4425950"/>
          <p14:tracePt t="191762" x="2160588" y="4378325"/>
          <p14:tracePt t="191769" x="2152650" y="4362450"/>
          <p14:tracePt t="191777" x="2136775" y="4346575"/>
          <p14:tracePt t="191787" x="2120900" y="4330700"/>
          <p14:tracePt t="191804" x="2112963" y="4330700"/>
          <p14:tracePt t="191858" x="2112963" y="4322763"/>
          <p14:tracePt t="191873" x="2097088" y="4322763"/>
          <p14:tracePt t="191881" x="2089150" y="4330700"/>
          <p14:tracePt t="191890" x="2057400" y="4338638"/>
          <p14:tracePt t="191898" x="2041525" y="4346575"/>
          <p14:tracePt t="191906" x="1992313" y="4370388"/>
          <p14:tracePt t="191913" x="1984375" y="4370388"/>
          <p14:tracePt t="191921" x="1968500" y="4386263"/>
          <p14:tracePt t="191930" x="1968500" y="4394200"/>
          <p14:tracePt t="191937" x="1952625" y="4402138"/>
          <p14:tracePt t="191947" x="1952625" y="4425950"/>
          <p14:tracePt t="191954" x="1952625" y="4433888"/>
          <p14:tracePt t="191965" x="1952625" y="4441825"/>
          <p14:tracePt t="191974" x="1952625" y="4449763"/>
          <p14:tracePt t="191978" x="1952625" y="4465638"/>
          <p14:tracePt t="191986" x="1952625" y="4473575"/>
          <p14:tracePt t="192002" x="1968500" y="4505325"/>
          <p14:tracePt t="192010" x="1976438" y="4505325"/>
          <p14:tracePt t="192018" x="1984375" y="4513263"/>
          <p14:tracePt t="192027" x="1992313" y="4521200"/>
          <p14:tracePt t="192034" x="2008188" y="4521200"/>
          <p14:tracePt t="192042" x="2017713" y="4521200"/>
          <p14:tracePt t="192050" x="2041525" y="4521200"/>
          <p14:tracePt t="192057" x="2049463" y="4521200"/>
          <p14:tracePt t="192066" x="2065338" y="4521200"/>
          <p14:tracePt t="192074" x="2073275" y="4513263"/>
          <p14:tracePt t="192082" x="2081213" y="4505325"/>
          <p14:tracePt t="192090" x="2097088" y="4497388"/>
          <p14:tracePt t="192099" x="2105025" y="4473575"/>
          <p14:tracePt t="192105" x="2112963" y="4449763"/>
          <p14:tracePt t="192113" x="2120900" y="4433888"/>
          <p14:tracePt t="192121" x="2120900" y="4425950"/>
          <p14:tracePt t="192130" x="2120900" y="4378325"/>
          <p14:tracePt t="192137" x="2120900" y="4362450"/>
          <p14:tracePt t="192148" x="2120900" y="4322763"/>
          <p14:tracePt t="192154" x="2120900" y="4298950"/>
          <p14:tracePt t="192163" x="2112963" y="4291013"/>
          <p14:tracePt t="192170" x="2105025" y="4273550"/>
          <p14:tracePt t="192178" x="2089150" y="4257675"/>
          <p14:tracePt t="192185" x="2049463" y="4249738"/>
          <p14:tracePt t="192194" x="2041525" y="4249738"/>
          <p14:tracePt t="192202" x="2008188" y="4249738"/>
          <p14:tracePt t="192209" x="1984375" y="4249738"/>
          <p14:tracePt t="192217" x="1936750" y="4249738"/>
          <p14:tracePt t="192226" x="1905000" y="4249738"/>
          <p14:tracePt t="192234" x="1865313" y="4249738"/>
          <p14:tracePt t="192242" x="1833563" y="4249738"/>
          <p14:tracePt t="192250" x="1817688" y="4281488"/>
          <p14:tracePt t="192258" x="1801813" y="4298950"/>
          <p14:tracePt t="192265" x="1793875" y="4314825"/>
          <p14:tracePt t="192274" x="1778000" y="4370388"/>
          <p14:tracePt t="192281" x="1762125" y="4433888"/>
          <p14:tracePt t="192290" x="1762125" y="4473575"/>
          <p14:tracePt t="192299" x="1754188" y="4529138"/>
          <p14:tracePt t="192306" x="1754188" y="4560888"/>
          <p14:tracePt t="192313" x="1754188" y="4576763"/>
          <p14:tracePt t="192322" x="1762125" y="4624388"/>
          <p14:tracePt t="192331" x="1770063" y="4633913"/>
          <p14:tracePt t="192338" x="1785938" y="4633913"/>
          <p14:tracePt t="192346" x="1793875" y="4641850"/>
          <p14:tracePt t="192354" x="1801813" y="4641850"/>
          <p14:tracePt t="192363" x="1809750" y="4641850"/>
          <p14:tracePt t="192369" x="1825625" y="4641850"/>
          <p14:tracePt t="192385" x="1841500" y="4641850"/>
          <p14:tracePt t="192387" x="1849438" y="4624388"/>
          <p14:tracePt t="192394" x="1865313" y="4616450"/>
          <p14:tracePt t="192402" x="1873250" y="4600575"/>
          <p14:tracePt t="192410" x="1928813" y="4584700"/>
          <p14:tracePt t="192418" x="1928813" y="4560888"/>
          <p14:tracePt t="192425" x="1984375" y="4521200"/>
          <p14:tracePt t="192442" x="1992313" y="4497388"/>
          <p14:tracePt t="192450" x="1992313" y="4481513"/>
          <p14:tracePt t="192461" x="1992313" y="4473575"/>
          <p14:tracePt t="192467" x="1992313" y="4465638"/>
          <p14:tracePt t="192737" x="1992313" y="4457700"/>
          <p14:tracePt t="192746" x="1992313" y="4449763"/>
          <p14:tracePt t="192770" x="1984375" y="4441825"/>
          <p14:tracePt t="192786" x="1976438" y="4433888"/>
          <p14:tracePt t="192801" x="1968500" y="4433888"/>
          <p14:tracePt t="192842" x="1960563" y="4433888"/>
          <p14:tracePt t="192850" x="1960563" y="4441825"/>
          <p14:tracePt t="192857" x="1944688" y="4449763"/>
          <p14:tracePt t="192866" x="1944688" y="4465638"/>
          <p14:tracePt t="192879" x="1928813" y="4473575"/>
          <p14:tracePt t="192882" x="1920875" y="4489450"/>
          <p14:tracePt t="192890" x="1912938" y="4545013"/>
          <p14:tracePt t="192897" x="1905000" y="4576763"/>
          <p14:tracePt t="192906" x="1897063" y="4649788"/>
          <p14:tracePt t="192915" x="1897063" y="4737100"/>
          <p14:tracePt t="192921" x="1897063" y="4768850"/>
          <p14:tracePt t="192931" x="1905000" y="4792663"/>
          <p14:tracePt t="192937" x="1912938" y="4800600"/>
          <p14:tracePt t="192946" x="1928813" y="4808538"/>
          <p14:tracePt t="192954" x="1952625" y="4824413"/>
          <p14:tracePt t="192963" x="1968500" y="4824413"/>
          <p14:tracePt t="192970" x="1976438" y="4824413"/>
          <p14:tracePt t="192984" x="2000250" y="4824413"/>
          <p14:tracePt t="192986" x="2017713" y="4824413"/>
          <p14:tracePt t="192993" x="2025650" y="4824413"/>
          <p14:tracePt t="193002" x="2049463" y="4816475"/>
          <p14:tracePt t="193009" x="2065338" y="4800600"/>
          <p14:tracePt t="193017" x="2081213" y="4784725"/>
          <p14:tracePt t="193027" x="2136775" y="4681538"/>
          <p14:tracePt t="193034" x="2168525" y="4592638"/>
          <p14:tracePt t="193042" x="2176463" y="4529138"/>
          <p14:tracePt t="193050" x="2184400" y="4457700"/>
          <p14:tracePt t="193057" x="2184400" y="4338638"/>
          <p14:tracePt t="193066" x="2184400" y="4306888"/>
          <p14:tracePt t="193074" x="2168525" y="4281488"/>
          <p14:tracePt t="193082" x="2160588" y="4233863"/>
          <p14:tracePt t="193091" x="2144713" y="4225925"/>
          <p14:tracePt t="193098" x="2136775" y="4217988"/>
          <p14:tracePt t="193105" x="2128838" y="4217988"/>
          <p14:tracePt t="193114" x="2112963" y="4217988"/>
          <p14:tracePt t="193122" x="2105025" y="4217988"/>
          <p14:tracePt t="193130" x="2097088" y="4217988"/>
          <p14:tracePt t="193138" x="2097088" y="4225925"/>
          <p14:tracePt t="193147" x="2089150" y="4233863"/>
          <p14:tracePt t="193153" x="2081213" y="4257675"/>
          <p14:tracePt t="193163" x="2065338" y="4291013"/>
          <p14:tracePt t="193169" x="2049463" y="4338638"/>
          <p14:tracePt t="193178" x="2041525" y="4394200"/>
          <p14:tracePt t="193182" x="2033588" y="4425950"/>
          <p14:tracePt t="193193" x="2017713" y="4505325"/>
          <p14:tracePt t="193202" x="2017713" y="4584700"/>
          <p14:tracePt t="193209" x="2017713" y="4624388"/>
          <p14:tracePt t="193218" x="2025650" y="4697413"/>
          <p14:tracePt t="193225" x="2033588" y="4721225"/>
          <p14:tracePt t="193234" x="2049463" y="4737100"/>
          <p14:tracePt t="193246" x="2073275" y="4752975"/>
          <p14:tracePt t="193251" x="2112963" y="4768850"/>
          <p14:tracePt t="193258" x="2152650" y="4768850"/>
          <p14:tracePt t="193266" x="2239963" y="4768850"/>
          <p14:tracePt t="193274" x="2271713" y="4768850"/>
          <p14:tracePt t="193282" x="2319338" y="4768850"/>
          <p14:tracePt t="193290" x="2400300" y="4752975"/>
          <p14:tracePt t="193297" x="2471738" y="4721225"/>
          <p14:tracePt t="193305" x="2519363" y="4697413"/>
          <p14:tracePt t="193314" x="2543175" y="4673600"/>
          <p14:tracePt t="193322" x="2559050" y="4616450"/>
          <p14:tracePt t="193333" x="2566988" y="4600575"/>
          <p14:tracePt t="193338" x="2574925" y="4584700"/>
          <p14:tracePt t="193353" x="2574925" y="4576763"/>
          <p14:tracePt t="193362" x="2574925" y="4568825"/>
          <p14:tracePt t="193379" x="2566988" y="4568825"/>
          <p14:tracePt t="193401" x="2559050" y="4568825"/>
          <p14:tracePt t="193409" x="2551113" y="4568825"/>
          <p14:tracePt t="193425" x="2543175" y="4568825"/>
          <p14:tracePt t="193434" x="2535238" y="4568825"/>
          <p14:tracePt t="193441" x="2527300" y="4568825"/>
          <p14:tracePt t="193450" x="2519363" y="4576763"/>
          <p14:tracePt t="193474" x="2519363" y="4584700"/>
          <p14:tracePt t="193485" x="2503488" y="4592638"/>
          <p14:tracePt t="193569" x="2503488" y="4584700"/>
          <p14:tracePt t="193577" x="2503488" y="4576763"/>
          <p14:tracePt t="193586" x="2503488" y="4545013"/>
          <p14:tracePt t="193594" x="2487613" y="4497388"/>
          <p14:tracePt t="193602" x="2487613" y="4473575"/>
          <p14:tracePt t="193610" x="2487613" y="4441825"/>
          <p14:tracePt t="193618" x="2455863" y="4425950"/>
          <p14:tracePt t="193626" x="2447925" y="4402138"/>
          <p14:tracePt t="193637" x="2447925" y="4386263"/>
          <p14:tracePt t="193641" x="2432050" y="4386263"/>
          <p14:tracePt t="193650" x="2432050" y="4378325"/>
          <p14:tracePt t="193737" x="2424113" y="4378325"/>
          <p14:tracePt t="193753" x="2416175" y="4378325"/>
          <p14:tracePt t="193761" x="2408238" y="4378325"/>
          <p14:tracePt t="193777" x="2400300" y="4378325"/>
          <p14:tracePt t="193806" x="2400300" y="4386263"/>
          <p14:tracePt t="193812" x="2392363" y="4386263"/>
          <p14:tracePt t="193842" x="2374900" y="4386263"/>
          <p14:tracePt t="193850" x="2359025" y="4386263"/>
          <p14:tracePt t="193857" x="2343150" y="4386263"/>
          <p14:tracePt t="193866" x="2319338" y="4386263"/>
          <p14:tracePt t="193882" x="2271713" y="4386263"/>
          <p14:tracePt t="193890" x="2192338" y="4378325"/>
          <p14:tracePt t="193897" x="2128838" y="4370388"/>
          <p14:tracePt t="193906" x="2089150" y="4370388"/>
          <p14:tracePt t="193913" x="2065338" y="4370388"/>
          <p14:tracePt t="193921" x="2057400" y="4370388"/>
          <p14:tracePt t="193930" x="2049463" y="4370388"/>
          <p14:tracePt t="193942" x="2041525" y="4370388"/>
          <p14:tracePt t="194026" x="2033588" y="4370388"/>
          <p14:tracePt t="194033" x="2017713" y="4370388"/>
          <p14:tracePt t="194042" x="2008188" y="4370388"/>
          <p14:tracePt t="194049" x="1992313" y="4370388"/>
          <p14:tracePt t="194058" x="1968500" y="4370388"/>
          <p14:tracePt t="194066" x="1952625" y="4362450"/>
          <p14:tracePt t="194074" x="1912938" y="4362450"/>
          <p14:tracePt t="194082" x="1889125" y="4362450"/>
          <p14:tracePt t="194096" x="1873250" y="4362450"/>
          <p14:tracePt t="194097" x="1849438" y="4362450"/>
          <p14:tracePt t="194107" x="1778000" y="4362450"/>
          <p14:tracePt t="194113" x="1762125" y="4378325"/>
          <p14:tracePt t="194122" x="1746250" y="4378325"/>
          <p14:tracePt t="194130" x="1738313" y="4378325"/>
          <p14:tracePt t="194138" x="1730375" y="4378325"/>
          <p14:tracePt t="194146" x="1722438" y="4394200"/>
          <p14:tracePt t="194162" x="1714500" y="4394200"/>
          <p14:tracePt t="194179" x="1706563" y="4402138"/>
          <p14:tracePt t="194185" x="1690688" y="4410075"/>
          <p14:tracePt t="194195" x="1690688" y="4425950"/>
          <p14:tracePt t="194202" x="1690688" y="4433888"/>
          <p14:tracePt t="194211" x="1690688" y="4457700"/>
          <p14:tracePt t="194218" x="1682750" y="4489450"/>
          <p14:tracePt t="194226" x="1674813" y="4505325"/>
          <p14:tracePt t="194234" x="1674813" y="4552950"/>
          <p14:tracePt t="194242" x="1674813" y="4584700"/>
          <p14:tracePt t="194250" x="1674813" y="4592638"/>
          <p14:tracePt t="194257" x="1674813" y="4616450"/>
          <p14:tracePt t="194266" x="1674813" y="4633913"/>
          <p14:tracePt t="194274" x="1682750" y="4649788"/>
          <p14:tracePt t="194282" x="1690688" y="4657725"/>
          <p14:tracePt t="194289" x="1706563" y="4673600"/>
          <p14:tracePt t="194297" x="1714500" y="4681538"/>
          <p14:tracePt t="194306" x="1722438" y="4689475"/>
          <p14:tracePt t="194314" x="1738313" y="4713288"/>
          <p14:tracePt t="194322" x="1746250" y="4729163"/>
          <p14:tracePt t="194331" x="1762125" y="4737100"/>
          <p14:tracePt t="194338" x="1770063" y="4752975"/>
          <p14:tracePt t="194346" x="1778000" y="4760913"/>
          <p14:tracePt t="194355" x="1785938" y="4768850"/>
          <p14:tracePt t="194362" x="1801813" y="4776788"/>
          <p14:tracePt t="194370" x="1809750" y="4776788"/>
          <p14:tracePt t="194378" x="1825625" y="4792663"/>
          <p14:tracePt t="194386" x="1841500" y="4792663"/>
          <p14:tracePt t="194395" x="1873250" y="4808538"/>
          <p14:tracePt t="194402" x="1905000" y="4824413"/>
          <p14:tracePt t="194411" x="1920875" y="4832350"/>
          <p14:tracePt t="194417" x="1976438" y="4832350"/>
          <p14:tracePt t="194426" x="2041525" y="4840288"/>
          <p14:tracePt t="194433" x="2081213" y="4848225"/>
          <p14:tracePt t="194442" x="2105025" y="4848225"/>
          <p14:tracePt t="194449" x="2120900" y="4848225"/>
          <p14:tracePt t="194458" x="2128838" y="4848225"/>
          <p14:tracePt t="194465" x="2152650" y="4848225"/>
          <p14:tracePt t="194482" x="2168525" y="4848225"/>
          <p14:tracePt t="194489" x="2176463" y="4840288"/>
          <p14:tracePt t="194498" x="2184400" y="4824413"/>
          <p14:tracePt t="194506" x="2192338" y="4816475"/>
          <p14:tracePt t="194513" x="2200275" y="4800600"/>
          <p14:tracePt t="194521" x="2216150" y="4776788"/>
          <p14:tracePt t="194530" x="2216150" y="4737100"/>
          <p14:tracePt t="194538" x="2224088" y="4721225"/>
          <p14:tracePt t="194546" x="2232025" y="4673600"/>
          <p14:tracePt t="194554" x="2232025" y="4641850"/>
          <p14:tracePt t="194562" x="2232025" y="4616450"/>
          <p14:tracePt t="194570" x="2232025" y="4592638"/>
          <p14:tracePt t="194578" x="2232025" y="4584700"/>
          <p14:tracePt t="194586" x="2232025" y="4576763"/>
          <p14:tracePt t="194595" x="2232025" y="4560888"/>
          <p14:tracePt t="194611" x="2232025" y="4552950"/>
          <p14:tracePt t="194618" x="2232025" y="4537075"/>
          <p14:tracePt t="194626" x="2224088" y="4521200"/>
          <p14:tracePt t="194642" x="2224088" y="4497388"/>
          <p14:tracePt t="194650" x="2208213" y="4481513"/>
          <p14:tracePt t="194657" x="2208213" y="4457700"/>
          <p14:tracePt t="194665" x="2192338" y="4449763"/>
          <p14:tracePt t="194673" x="2184400" y="4441825"/>
          <p14:tracePt t="194683" x="2168525" y="4418013"/>
          <p14:tracePt t="194689" x="2160588" y="4394200"/>
          <p14:tracePt t="194698" x="2144713" y="4386263"/>
          <p14:tracePt t="194705" x="2120900" y="4386263"/>
          <p14:tracePt t="194713" x="2120900" y="4378325"/>
          <p14:tracePt t="194722" x="2105025" y="4378325"/>
          <p14:tracePt t="194730" x="2097088" y="4378325"/>
          <p14:tracePt t="194738" x="2089150" y="4378325"/>
          <p14:tracePt t="194746" x="2081213" y="4378325"/>
          <p14:tracePt t="194754" x="2065338" y="4378325"/>
          <p14:tracePt t="194763" x="2049463" y="4378325"/>
          <p14:tracePt t="194770" x="2041525" y="4378325"/>
          <p14:tracePt t="194780" x="2017713" y="4378325"/>
          <p14:tracePt t="194786" x="2000250" y="4378325"/>
          <p14:tracePt t="194796" x="1984375" y="4378325"/>
          <p14:tracePt t="194802" x="1960563" y="4378325"/>
          <p14:tracePt t="194811" x="1920875" y="4378325"/>
          <p14:tracePt t="194818" x="1912938" y="4378325"/>
          <p14:tracePt t="194828" x="1912938" y="4386263"/>
          <p14:tracePt t="194834" x="1897063" y="4394200"/>
          <p14:tracePt t="194849" x="1881188" y="4410075"/>
          <p14:tracePt t="194866" x="1873250" y="4418013"/>
          <p14:tracePt t="194881" x="1865313" y="4457700"/>
          <p14:tracePt t="194889" x="1849438" y="4473575"/>
          <p14:tracePt t="194898" x="1849438" y="4481513"/>
          <p14:tracePt t="194905" x="1849438" y="4560888"/>
          <p14:tracePt t="194914" x="1849438" y="4592638"/>
          <p14:tracePt t="194922" x="1849438" y="4633913"/>
          <p14:tracePt t="194930" x="1849438" y="4721225"/>
          <p14:tracePt t="194938" x="1849438" y="4752975"/>
          <p14:tracePt t="194946" x="1849438" y="4768850"/>
          <p14:tracePt t="194953" x="1849438" y="4776788"/>
          <p14:tracePt t="194962" x="1849438" y="4784725"/>
          <p14:tracePt t="194969" x="1849438" y="4792663"/>
          <p14:tracePt t="194985" x="1857375" y="4800600"/>
          <p14:tracePt t="194995" x="1865313" y="4816475"/>
          <p14:tracePt t="195001" x="1881188" y="4824413"/>
          <p14:tracePt t="195012" x="1897063" y="4832350"/>
          <p14:tracePt t="195018" x="1944688" y="4840288"/>
          <p14:tracePt t="195027" x="1960563" y="4848225"/>
          <p14:tracePt t="195033" x="2008188" y="4848225"/>
          <p14:tracePt t="195041" x="2033588" y="4856163"/>
          <p14:tracePt t="195050" x="2097088" y="4856163"/>
          <p14:tracePt t="195057" x="2168525" y="4864100"/>
          <p14:tracePt t="195066" x="2224088" y="4864100"/>
          <p14:tracePt t="195074" x="2287588" y="4864100"/>
          <p14:tracePt t="195081" x="2335213" y="4856163"/>
          <p14:tracePt t="195090" x="2392363" y="4832350"/>
          <p14:tracePt t="195098" x="2432050" y="4800600"/>
          <p14:tracePt t="195106" x="2447925" y="4784725"/>
          <p14:tracePt t="195114" x="2503488" y="4737100"/>
          <p14:tracePt t="195122" x="2527300" y="4681538"/>
          <p14:tracePt t="195130" x="2551113" y="4641850"/>
          <p14:tracePt t="195138" x="2559050" y="4592638"/>
          <p14:tracePt t="195146" x="2559050" y="4545013"/>
          <p14:tracePt t="195150" x="2559050" y="4521200"/>
          <p14:tracePt t="195163" x="2559050" y="4505325"/>
          <p14:tracePt t="195170" x="2551113" y="4481513"/>
          <p14:tracePt t="195177" x="2535238" y="4473575"/>
          <p14:tracePt t="195187" x="2535238" y="4449763"/>
          <p14:tracePt t="195203" x="2511425" y="4433888"/>
          <p14:tracePt t="195211" x="2503488" y="4433888"/>
          <p14:tracePt t="195218" x="2487613" y="4425950"/>
          <p14:tracePt t="195227" x="2479675" y="4425950"/>
          <p14:tracePt t="195234" x="2471738" y="4425950"/>
          <p14:tracePt t="195242" x="2455863" y="4425950"/>
          <p14:tracePt t="195250" x="2439988" y="4425950"/>
          <p14:tracePt t="195257" x="2432050" y="4425950"/>
          <p14:tracePt t="195266" x="2416175" y="4425950"/>
          <p14:tracePt t="195274" x="2400300" y="4425950"/>
          <p14:tracePt t="195283" x="2374900" y="4425950"/>
          <p14:tracePt t="195290" x="2359025" y="4425950"/>
          <p14:tracePt t="195302" x="2335213" y="4425950"/>
          <p14:tracePt t="195306" x="2327275" y="4425950"/>
          <p14:tracePt t="195314" x="2311400" y="4433888"/>
          <p14:tracePt t="195322" x="2295525" y="4441825"/>
          <p14:tracePt t="195329" x="2287588" y="4441825"/>
          <p14:tracePt t="195338" x="2279650" y="4441825"/>
          <p14:tracePt t="195345" x="2271713" y="4449763"/>
          <p14:tracePt t="195355" x="2263775" y="4449763"/>
          <p14:tracePt t="195362" x="2247900" y="4449763"/>
          <p14:tracePt t="195371" x="2239963" y="4449763"/>
          <p14:tracePt t="195378" x="2232025" y="4457700"/>
          <p14:tracePt t="195393" x="2216150" y="4473575"/>
          <p14:tracePt t="195411" x="2208213" y="4481513"/>
          <p14:tracePt t="195418" x="2200275" y="4505325"/>
          <p14:tracePt t="195428" x="2184400" y="4513263"/>
          <p14:tracePt t="195443" x="2176463" y="4521200"/>
          <p14:tracePt t="195454" x="2168525" y="4529138"/>
          <p14:tracePt t="195457" x="2168525" y="4537075"/>
          <p14:tracePt t="195474" x="2160588" y="4545013"/>
          <p14:tracePt t="195497" x="2160588" y="4552950"/>
          <p14:tracePt t="195515" x="2160588" y="4568825"/>
          <p14:tracePt t="195522" x="2160588" y="4576763"/>
          <p14:tracePt t="195538" x="2160588" y="4592638"/>
          <p14:tracePt t="195554" x="2160588" y="4600575"/>
          <p14:tracePt t="195570" x="2160588" y="4608513"/>
          <p14:tracePt t="195578" x="2160588" y="4616450"/>
          <p14:tracePt t="195594" x="2160588" y="4624388"/>
          <p14:tracePt t="195611" x="2160588" y="4633913"/>
          <p14:tracePt t="195627" x="2152650" y="4641850"/>
          <p14:tracePt t="195634" x="2152650" y="4649788"/>
          <p14:tracePt t="195643" x="2152650" y="4657725"/>
          <p14:tracePt t="195658" x="2152650" y="4665663"/>
          <p14:tracePt t="195674" x="2152650" y="4681538"/>
          <p14:tracePt t="195683" x="2152650" y="4689475"/>
          <p14:tracePt t="195695" x="2152650" y="4697413"/>
          <p14:tracePt t="195702" x="2152650" y="4713288"/>
          <p14:tracePt t="195706" x="2168525" y="4737100"/>
          <p14:tracePt t="195714" x="2176463" y="4745038"/>
          <p14:tracePt t="195722" x="2184400" y="4760913"/>
          <p14:tracePt t="195730" x="2200275" y="4768850"/>
          <p14:tracePt t="195738" x="2216150" y="4776788"/>
          <p14:tracePt t="195745" x="2224088" y="4784725"/>
          <p14:tracePt t="195758" x="2239963" y="4792663"/>
          <p14:tracePt t="195762" x="2255838" y="4792663"/>
          <p14:tracePt t="195769" x="2279650" y="4792663"/>
          <p14:tracePt t="195778" x="2295525" y="4792663"/>
          <p14:tracePt t="195785" x="2335213" y="4792663"/>
          <p14:tracePt t="195793" x="2392363" y="4800600"/>
          <p14:tracePt t="195801" x="2424113" y="4800600"/>
          <p14:tracePt t="195810" x="2471738" y="4800600"/>
          <p14:tracePt t="195817" x="2551113" y="4792663"/>
          <p14:tracePt t="195827" x="2614613" y="4784725"/>
          <p14:tracePt t="195833" x="2638425" y="4776788"/>
          <p14:tracePt t="195842" x="2686050" y="4768850"/>
          <p14:tracePt t="195849" x="2701925" y="4768850"/>
          <p14:tracePt t="195858" x="2709863" y="4752975"/>
          <p14:tracePt t="195865" x="2725738" y="4745038"/>
          <p14:tracePt t="196842" x="2741613" y="4745038"/>
          <p14:tracePt t="196857" x="2751138" y="4745038"/>
          <p14:tracePt t="196866" x="2767013" y="4752975"/>
          <p14:tracePt t="196874" x="2790825" y="4752975"/>
          <p14:tracePt t="196892" x="2814638" y="4752975"/>
          <p14:tracePt t="196897" x="2830513" y="4752975"/>
          <p14:tracePt t="196905" x="2862263" y="4760913"/>
          <p14:tracePt t="196914" x="2901950" y="4776788"/>
          <p14:tracePt t="196922" x="2957513" y="4784725"/>
          <p14:tracePt t="196929" x="2997200" y="4792663"/>
          <p14:tracePt t="196937" x="3068638" y="4800600"/>
          <p14:tracePt t="196946" x="3189288" y="4808538"/>
          <p14:tracePt t="196954" x="3252788" y="4816475"/>
          <p14:tracePt t="196962" x="3355975" y="4824413"/>
          <p14:tracePt t="196969" x="3411538" y="4832350"/>
          <p14:tracePt t="196978" x="3476625" y="4832350"/>
          <p14:tracePt t="196986" x="3579813" y="4840288"/>
          <p14:tracePt t="196994" x="3667125" y="4856163"/>
          <p14:tracePt t="197001" x="3730625" y="4856163"/>
          <p14:tracePt t="197011" x="3746500" y="4856163"/>
          <p14:tracePt t="197017" x="3825875" y="4856163"/>
          <p14:tracePt t="197028" x="3843338" y="4864100"/>
          <p14:tracePt t="197034" x="3883025" y="4864100"/>
          <p14:tracePt t="197044" x="3906838" y="4872038"/>
          <p14:tracePt t="197050" x="3938588" y="4872038"/>
          <p14:tracePt t="197059" x="3986213" y="4872038"/>
          <p14:tracePt t="197066" x="4065588" y="4879975"/>
          <p14:tracePt t="197075" x="4105275" y="4879975"/>
          <p14:tracePt t="197082" x="4176713" y="4879975"/>
          <p14:tracePt t="197090" x="4289425" y="4879975"/>
          <p14:tracePt t="197098" x="4352925" y="4879975"/>
          <p14:tracePt t="197106" x="4487863" y="4879975"/>
          <p14:tracePt t="197113" x="4600575" y="4879975"/>
          <p14:tracePt t="197122" x="4719638" y="4879975"/>
          <p14:tracePt t="197130" x="4791075" y="4879975"/>
          <p14:tracePt t="197138" x="4933950" y="4879975"/>
          <p14:tracePt t="197146" x="4999038" y="4879975"/>
          <p14:tracePt t="197154" x="5110163" y="4872038"/>
          <p14:tracePt t="197161" x="5189538" y="4872038"/>
          <p14:tracePt t="197169" x="5310188" y="4864100"/>
          <p14:tracePt t="197178" x="5326063" y="4856163"/>
          <p14:tracePt t="197186" x="5429250" y="4832350"/>
          <p14:tracePt t="197195" x="5468938" y="4824413"/>
          <p14:tracePt t="197201" x="5516563" y="4800600"/>
          <p14:tracePt t="197211" x="5540375" y="4792663"/>
          <p14:tracePt t="197217" x="5548313" y="4768850"/>
          <p14:tracePt t="197225" x="5564188" y="4752975"/>
          <p14:tracePt t="197233" x="5572125" y="4737100"/>
          <p14:tracePt t="197243" x="5580063" y="4729163"/>
          <p14:tracePt t="197250" x="5588000" y="4713288"/>
          <p14:tracePt t="197259" x="5603875" y="4697413"/>
          <p14:tracePt t="197265" x="5611813" y="4673600"/>
          <p14:tracePt t="197273" x="5611813" y="4665663"/>
          <p14:tracePt t="197283" x="5619750" y="4657725"/>
          <p14:tracePt t="197289" x="5627688" y="4657725"/>
          <p14:tracePt t="197298" x="5627688" y="4649788"/>
          <p14:tracePt t="198451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277307-9291-4FD0-9632-031512ACA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Basics of phase-field brittle fracture model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56" name="Freihand 255">
                <a:extLst>
                  <a:ext uri="{FF2B5EF4-FFF2-40B4-BE49-F238E27FC236}">
                    <a16:creationId xmlns:a16="http://schemas.microsoft.com/office/drawing/2014/main" id="{1120079E-F275-4A33-9D4E-4DEC938F0355}"/>
                  </a:ext>
                </a:extLst>
              </p14:cNvPr>
              <p14:cNvContentPartPr/>
              <p14:nvPr/>
            </p14:nvContentPartPr>
            <p14:xfrm>
              <a:off x="385309" y="3710526"/>
              <a:ext cx="451800" cy="267840"/>
            </p14:xfrm>
          </p:contentPart>
        </mc:Choice>
        <mc:Fallback xmlns="">
          <p:pic>
            <p:nvPicPr>
              <p:cNvPr id="256" name="Freihand 255">
                <a:extLst>
                  <a:ext uri="{FF2B5EF4-FFF2-40B4-BE49-F238E27FC236}">
                    <a16:creationId xmlns:a16="http://schemas.microsoft.com/office/drawing/2014/main" id="{1120079E-F275-4A33-9D4E-4DEC938F0355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376309" y="3701886"/>
                <a:ext cx="469440" cy="28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260" name="Freihand 259">
                <a:extLst>
                  <a:ext uri="{FF2B5EF4-FFF2-40B4-BE49-F238E27FC236}">
                    <a16:creationId xmlns:a16="http://schemas.microsoft.com/office/drawing/2014/main" id="{7A373843-3C1E-4D8B-8E1E-5A64BA17E288}"/>
                  </a:ext>
                </a:extLst>
              </p14:cNvPr>
              <p14:cNvContentPartPr/>
              <p14:nvPr/>
            </p14:nvContentPartPr>
            <p14:xfrm>
              <a:off x="956989" y="3940206"/>
              <a:ext cx="85680" cy="70560"/>
            </p14:xfrm>
          </p:contentPart>
        </mc:Choice>
        <mc:Fallback xmlns="">
          <p:pic>
            <p:nvPicPr>
              <p:cNvPr id="260" name="Freihand 259">
                <a:extLst>
                  <a:ext uri="{FF2B5EF4-FFF2-40B4-BE49-F238E27FC236}">
                    <a16:creationId xmlns:a16="http://schemas.microsoft.com/office/drawing/2014/main" id="{7A373843-3C1E-4D8B-8E1E-5A64BA17E288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947989" y="3931206"/>
                <a:ext cx="103320" cy="8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88" name="Freihand 287">
                <a:extLst>
                  <a:ext uri="{FF2B5EF4-FFF2-40B4-BE49-F238E27FC236}">
                    <a16:creationId xmlns:a16="http://schemas.microsoft.com/office/drawing/2014/main" id="{1A910773-C5AA-4B25-B4D6-3F0DF8DE17C0}"/>
                  </a:ext>
                </a:extLst>
              </p14:cNvPr>
              <p14:cNvContentPartPr/>
              <p14:nvPr/>
            </p14:nvContentPartPr>
            <p14:xfrm>
              <a:off x="578989" y="4496406"/>
              <a:ext cx="340560" cy="163440"/>
            </p14:xfrm>
          </p:contentPart>
        </mc:Choice>
        <mc:Fallback xmlns="">
          <p:pic>
            <p:nvPicPr>
              <p:cNvPr id="288" name="Freihand 287">
                <a:extLst>
                  <a:ext uri="{FF2B5EF4-FFF2-40B4-BE49-F238E27FC236}">
                    <a16:creationId xmlns:a16="http://schemas.microsoft.com/office/drawing/2014/main" id="{1A910773-C5AA-4B25-B4D6-3F0DF8DE17C0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569999" y="4487406"/>
                <a:ext cx="358181" cy="18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293" name="Freihand 292">
                <a:extLst>
                  <a:ext uri="{FF2B5EF4-FFF2-40B4-BE49-F238E27FC236}">
                    <a16:creationId xmlns:a16="http://schemas.microsoft.com/office/drawing/2014/main" id="{3B6A49C8-BAA8-455A-9251-3F71E998F98A}"/>
                  </a:ext>
                </a:extLst>
              </p14:cNvPr>
              <p14:cNvContentPartPr/>
              <p14:nvPr/>
            </p14:nvContentPartPr>
            <p14:xfrm>
              <a:off x="2163709" y="3913926"/>
              <a:ext cx="115200" cy="86040"/>
            </p14:xfrm>
          </p:contentPart>
        </mc:Choice>
        <mc:Fallback xmlns="">
          <p:pic>
            <p:nvPicPr>
              <p:cNvPr id="293" name="Freihand 292">
                <a:extLst>
                  <a:ext uri="{FF2B5EF4-FFF2-40B4-BE49-F238E27FC236}">
                    <a16:creationId xmlns:a16="http://schemas.microsoft.com/office/drawing/2014/main" id="{3B6A49C8-BAA8-455A-9251-3F71E998F98A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2155069" y="3904926"/>
                <a:ext cx="132840" cy="10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294" name="Freihand 293">
                <a:extLst>
                  <a:ext uri="{FF2B5EF4-FFF2-40B4-BE49-F238E27FC236}">
                    <a16:creationId xmlns:a16="http://schemas.microsoft.com/office/drawing/2014/main" id="{4D56338F-C691-49BD-9E4E-F3637DD69DE5}"/>
                  </a:ext>
                </a:extLst>
              </p14:cNvPr>
              <p14:cNvContentPartPr/>
              <p14:nvPr/>
            </p14:nvContentPartPr>
            <p14:xfrm>
              <a:off x="1286389" y="3658326"/>
              <a:ext cx="698400" cy="302400"/>
            </p14:xfrm>
          </p:contentPart>
        </mc:Choice>
        <mc:Fallback xmlns="">
          <p:pic>
            <p:nvPicPr>
              <p:cNvPr id="294" name="Freihand 293">
                <a:extLst>
                  <a:ext uri="{FF2B5EF4-FFF2-40B4-BE49-F238E27FC236}">
                    <a16:creationId xmlns:a16="http://schemas.microsoft.com/office/drawing/2014/main" id="{4D56338F-C691-49BD-9E4E-F3637DD69DE5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277749" y="3649326"/>
                <a:ext cx="716040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01" name="Freihand 300">
                <a:extLst>
                  <a:ext uri="{FF2B5EF4-FFF2-40B4-BE49-F238E27FC236}">
                    <a16:creationId xmlns:a16="http://schemas.microsoft.com/office/drawing/2014/main" id="{998753A1-22B2-47CA-A6C4-956576C0D67D}"/>
                  </a:ext>
                </a:extLst>
              </p14:cNvPr>
              <p14:cNvContentPartPr/>
              <p14:nvPr/>
            </p14:nvContentPartPr>
            <p14:xfrm>
              <a:off x="2507509" y="3637446"/>
              <a:ext cx="151560" cy="308160"/>
            </p14:xfrm>
          </p:contentPart>
        </mc:Choice>
        <mc:Fallback xmlns="">
          <p:pic>
            <p:nvPicPr>
              <p:cNvPr id="301" name="Freihand 300">
                <a:extLst>
                  <a:ext uri="{FF2B5EF4-FFF2-40B4-BE49-F238E27FC236}">
                    <a16:creationId xmlns:a16="http://schemas.microsoft.com/office/drawing/2014/main" id="{998753A1-22B2-47CA-A6C4-956576C0D67D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2498509" y="3628806"/>
                <a:ext cx="169200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07" name="Freihand 306">
                <a:extLst>
                  <a:ext uri="{FF2B5EF4-FFF2-40B4-BE49-F238E27FC236}">
                    <a16:creationId xmlns:a16="http://schemas.microsoft.com/office/drawing/2014/main" id="{E94F8085-6C22-4DFD-9720-98A6D2CF66FB}"/>
                  </a:ext>
                </a:extLst>
              </p14:cNvPr>
              <p14:cNvContentPartPr/>
              <p14:nvPr/>
            </p14:nvContentPartPr>
            <p14:xfrm>
              <a:off x="2765989" y="3661206"/>
              <a:ext cx="488880" cy="325440"/>
            </p14:xfrm>
          </p:contentPart>
        </mc:Choice>
        <mc:Fallback xmlns="">
          <p:pic>
            <p:nvPicPr>
              <p:cNvPr id="307" name="Freihand 306">
                <a:extLst>
                  <a:ext uri="{FF2B5EF4-FFF2-40B4-BE49-F238E27FC236}">
                    <a16:creationId xmlns:a16="http://schemas.microsoft.com/office/drawing/2014/main" id="{E94F8085-6C22-4DFD-9720-98A6D2CF66FB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756982" y="3652216"/>
                <a:ext cx="506533" cy="3430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08" name="Freihand 307">
                <a:extLst>
                  <a:ext uri="{FF2B5EF4-FFF2-40B4-BE49-F238E27FC236}">
                    <a16:creationId xmlns:a16="http://schemas.microsoft.com/office/drawing/2014/main" id="{8F88E747-CA44-4623-BBA8-2D4039C93F9E}"/>
                  </a:ext>
                </a:extLst>
              </p14:cNvPr>
              <p14:cNvContentPartPr/>
              <p14:nvPr/>
            </p14:nvContentPartPr>
            <p14:xfrm>
              <a:off x="3426949" y="3898446"/>
              <a:ext cx="22680" cy="31320"/>
            </p14:xfrm>
          </p:contentPart>
        </mc:Choice>
        <mc:Fallback xmlns="">
          <p:pic>
            <p:nvPicPr>
              <p:cNvPr id="308" name="Freihand 307">
                <a:extLst>
                  <a:ext uri="{FF2B5EF4-FFF2-40B4-BE49-F238E27FC236}">
                    <a16:creationId xmlns:a16="http://schemas.microsoft.com/office/drawing/2014/main" id="{8F88E747-CA44-4623-BBA8-2D4039C93F9E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3418309" y="3889446"/>
                <a:ext cx="4032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31" name="Freihand 330">
                <a:extLst>
                  <a:ext uri="{FF2B5EF4-FFF2-40B4-BE49-F238E27FC236}">
                    <a16:creationId xmlns:a16="http://schemas.microsoft.com/office/drawing/2014/main" id="{33AFFE5E-F156-4817-90D8-80CBD78CF928}"/>
                  </a:ext>
                </a:extLst>
              </p14:cNvPr>
              <p14:cNvContentPartPr/>
              <p14:nvPr/>
            </p14:nvContentPartPr>
            <p14:xfrm>
              <a:off x="4731589" y="3455646"/>
              <a:ext cx="1369440" cy="472680"/>
            </p14:xfrm>
          </p:contentPart>
        </mc:Choice>
        <mc:Fallback xmlns="">
          <p:pic>
            <p:nvPicPr>
              <p:cNvPr id="331" name="Freihand 330">
                <a:extLst>
                  <a:ext uri="{FF2B5EF4-FFF2-40B4-BE49-F238E27FC236}">
                    <a16:creationId xmlns:a16="http://schemas.microsoft.com/office/drawing/2014/main" id="{33AFFE5E-F156-4817-90D8-80CBD78CF928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722591" y="3447013"/>
                <a:ext cx="1387075" cy="4903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335" name="Freihand 334">
                <a:extLst>
                  <a:ext uri="{FF2B5EF4-FFF2-40B4-BE49-F238E27FC236}">
                    <a16:creationId xmlns:a16="http://schemas.microsoft.com/office/drawing/2014/main" id="{F98B6CA9-FD68-44D3-8DCA-ABD992373A8C}"/>
                  </a:ext>
                </a:extLst>
              </p14:cNvPr>
              <p14:cNvContentPartPr/>
              <p14:nvPr/>
            </p14:nvContentPartPr>
            <p14:xfrm>
              <a:off x="3694069" y="3618006"/>
              <a:ext cx="753480" cy="364320"/>
            </p14:xfrm>
          </p:contentPart>
        </mc:Choice>
        <mc:Fallback xmlns="">
          <p:pic>
            <p:nvPicPr>
              <p:cNvPr id="335" name="Freihand 334">
                <a:extLst>
                  <a:ext uri="{FF2B5EF4-FFF2-40B4-BE49-F238E27FC236}">
                    <a16:creationId xmlns:a16="http://schemas.microsoft.com/office/drawing/2014/main" id="{F98B6CA9-FD68-44D3-8DCA-ABD992373A8C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3685429" y="3609006"/>
                <a:ext cx="771120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81" name="Freihand 480">
                <a:extLst>
                  <a:ext uri="{FF2B5EF4-FFF2-40B4-BE49-F238E27FC236}">
                    <a16:creationId xmlns:a16="http://schemas.microsoft.com/office/drawing/2014/main" id="{43B96B98-2F52-4C19-A4CC-8464E8EF7712}"/>
                  </a:ext>
                </a:extLst>
              </p14:cNvPr>
              <p14:cNvContentPartPr/>
              <p14:nvPr/>
            </p14:nvContentPartPr>
            <p14:xfrm>
              <a:off x="1463035" y="4352062"/>
              <a:ext cx="617760" cy="514800"/>
            </p14:xfrm>
          </p:contentPart>
        </mc:Choice>
        <mc:Fallback xmlns="">
          <p:pic>
            <p:nvPicPr>
              <p:cNvPr id="481" name="Freihand 480">
                <a:extLst>
                  <a:ext uri="{FF2B5EF4-FFF2-40B4-BE49-F238E27FC236}">
                    <a16:creationId xmlns:a16="http://schemas.microsoft.com/office/drawing/2014/main" id="{43B96B98-2F52-4C19-A4CC-8464E8EF7712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454035" y="4343416"/>
                <a:ext cx="635400" cy="5324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82" name="Freihand 481">
                <a:extLst>
                  <a:ext uri="{FF2B5EF4-FFF2-40B4-BE49-F238E27FC236}">
                    <a16:creationId xmlns:a16="http://schemas.microsoft.com/office/drawing/2014/main" id="{05B69699-65D6-4D71-A51C-256D99000C53}"/>
                  </a:ext>
                </a:extLst>
              </p14:cNvPr>
              <p14:cNvContentPartPr/>
              <p14:nvPr/>
            </p14:nvContentPartPr>
            <p14:xfrm>
              <a:off x="2166475" y="4488142"/>
              <a:ext cx="184680" cy="17640"/>
            </p14:xfrm>
          </p:contentPart>
        </mc:Choice>
        <mc:Fallback xmlns="">
          <p:pic>
            <p:nvPicPr>
              <p:cNvPr id="482" name="Freihand 481">
                <a:extLst>
                  <a:ext uri="{FF2B5EF4-FFF2-40B4-BE49-F238E27FC236}">
                    <a16:creationId xmlns:a16="http://schemas.microsoft.com/office/drawing/2014/main" id="{05B69699-65D6-4D71-A51C-256D99000C53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2157475" y="4479502"/>
                <a:ext cx="202320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83" name="Freihand 482">
                <a:extLst>
                  <a:ext uri="{FF2B5EF4-FFF2-40B4-BE49-F238E27FC236}">
                    <a16:creationId xmlns:a16="http://schemas.microsoft.com/office/drawing/2014/main" id="{D3B7A22B-6304-43EB-9ECC-E0C675B3F077}"/>
                  </a:ext>
                </a:extLst>
              </p14:cNvPr>
              <p14:cNvContentPartPr/>
              <p14:nvPr/>
            </p14:nvContentPartPr>
            <p14:xfrm>
              <a:off x="2198515" y="4588582"/>
              <a:ext cx="191880" cy="14040"/>
            </p14:xfrm>
          </p:contentPart>
        </mc:Choice>
        <mc:Fallback xmlns="">
          <p:pic>
            <p:nvPicPr>
              <p:cNvPr id="483" name="Freihand 482">
                <a:extLst>
                  <a:ext uri="{FF2B5EF4-FFF2-40B4-BE49-F238E27FC236}">
                    <a16:creationId xmlns:a16="http://schemas.microsoft.com/office/drawing/2014/main" id="{D3B7A22B-6304-43EB-9ECC-E0C675B3F077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2189515" y="4579942"/>
                <a:ext cx="209520" cy="3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84" name="Freihand 483">
                <a:extLst>
                  <a:ext uri="{FF2B5EF4-FFF2-40B4-BE49-F238E27FC236}">
                    <a16:creationId xmlns:a16="http://schemas.microsoft.com/office/drawing/2014/main" id="{51131AC2-9D79-4ABD-9443-0BD24B15693C}"/>
                  </a:ext>
                </a:extLst>
              </p14:cNvPr>
              <p14:cNvContentPartPr/>
              <p14:nvPr/>
            </p14:nvContentPartPr>
            <p14:xfrm>
              <a:off x="2517475" y="4514782"/>
              <a:ext cx="190440" cy="11160"/>
            </p14:xfrm>
          </p:contentPart>
        </mc:Choice>
        <mc:Fallback xmlns="">
          <p:pic>
            <p:nvPicPr>
              <p:cNvPr id="484" name="Freihand 483">
                <a:extLst>
                  <a:ext uri="{FF2B5EF4-FFF2-40B4-BE49-F238E27FC236}">
                    <a16:creationId xmlns:a16="http://schemas.microsoft.com/office/drawing/2014/main" id="{51131AC2-9D79-4ABD-9443-0BD24B15693C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2508835" y="4505782"/>
                <a:ext cx="208080" cy="2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87" name="Freihand 486">
                <a:extLst>
                  <a:ext uri="{FF2B5EF4-FFF2-40B4-BE49-F238E27FC236}">
                    <a16:creationId xmlns:a16="http://schemas.microsoft.com/office/drawing/2014/main" id="{A402EAFC-05C7-447B-B9EE-F6C9240D20A4}"/>
                  </a:ext>
                </a:extLst>
              </p14:cNvPr>
              <p14:cNvContentPartPr/>
              <p14:nvPr/>
            </p14:nvContentPartPr>
            <p14:xfrm>
              <a:off x="2808355" y="4346662"/>
              <a:ext cx="303840" cy="314640"/>
            </p14:xfrm>
          </p:contentPart>
        </mc:Choice>
        <mc:Fallback xmlns="">
          <p:pic>
            <p:nvPicPr>
              <p:cNvPr id="487" name="Freihand 486">
                <a:extLst>
                  <a:ext uri="{FF2B5EF4-FFF2-40B4-BE49-F238E27FC236}">
                    <a16:creationId xmlns:a16="http://schemas.microsoft.com/office/drawing/2014/main" id="{A402EAFC-05C7-447B-B9EE-F6C9240D20A4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2799355" y="4338012"/>
                <a:ext cx="321480" cy="3323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8" name="Freihand 487">
                <a:extLst>
                  <a:ext uri="{FF2B5EF4-FFF2-40B4-BE49-F238E27FC236}">
                    <a16:creationId xmlns:a16="http://schemas.microsoft.com/office/drawing/2014/main" id="{CA83E455-2B9E-4ED7-A83B-76EB5E4A0932}"/>
                  </a:ext>
                </a:extLst>
              </p14:cNvPr>
              <p14:cNvContentPartPr/>
              <p14:nvPr/>
            </p14:nvContentPartPr>
            <p14:xfrm>
              <a:off x="3256915" y="4167742"/>
              <a:ext cx="115920" cy="654840"/>
            </p14:xfrm>
          </p:contentPart>
        </mc:Choice>
        <mc:Fallback xmlns="">
          <p:pic>
            <p:nvPicPr>
              <p:cNvPr id="488" name="Freihand 487">
                <a:extLst>
                  <a:ext uri="{FF2B5EF4-FFF2-40B4-BE49-F238E27FC236}">
                    <a16:creationId xmlns:a16="http://schemas.microsoft.com/office/drawing/2014/main" id="{CA83E455-2B9E-4ED7-A83B-76EB5E4A0932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247915" y="4158742"/>
                <a:ext cx="133560" cy="67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6" name="Freihand 495">
                <a:extLst>
                  <a:ext uri="{FF2B5EF4-FFF2-40B4-BE49-F238E27FC236}">
                    <a16:creationId xmlns:a16="http://schemas.microsoft.com/office/drawing/2014/main" id="{AF27B9FE-FD39-42DE-96BF-8805E6EE4742}"/>
                  </a:ext>
                </a:extLst>
              </p14:cNvPr>
              <p14:cNvContentPartPr/>
              <p14:nvPr/>
            </p14:nvContentPartPr>
            <p14:xfrm>
              <a:off x="3456715" y="4227142"/>
              <a:ext cx="777960" cy="394200"/>
            </p14:xfrm>
          </p:contentPart>
        </mc:Choice>
        <mc:Fallback xmlns="">
          <p:pic>
            <p:nvPicPr>
              <p:cNvPr id="496" name="Freihand 495">
                <a:extLst>
                  <a:ext uri="{FF2B5EF4-FFF2-40B4-BE49-F238E27FC236}">
                    <a16:creationId xmlns:a16="http://schemas.microsoft.com/office/drawing/2014/main" id="{AF27B9FE-FD39-42DE-96BF-8805E6EE4742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3447715" y="4218142"/>
                <a:ext cx="795600" cy="41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99" name="Freihand 498">
                <a:extLst>
                  <a:ext uri="{FF2B5EF4-FFF2-40B4-BE49-F238E27FC236}">
                    <a16:creationId xmlns:a16="http://schemas.microsoft.com/office/drawing/2014/main" id="{011D51B2-BB93-4EEF-9305-720535915629}"/>
                  </a:ext>
                </a:extLst>
              </p14:cNvPr>
              <p14:cNvContentPartPr/>
              <p14:nvPr/>
            </p14:nvContentPartPr>
            <p14:xfrm>
              <a:off x="4405675" y="4370062"/>
              <a:ext cx="246960" cy="185400"/>
            </p14:xfrm>
          </p:contentPart>
        </mc:Choice>
        <mc:Fallback xmlns="">
          <p:pic>
            <p:nvPicPr>
              <p:cNvPr id="499" name="Freihand 498">
                <a:extLst>
                  <a:ext uri="{FF2B5EF4-FFF2-40B4-BE49-F238E27FC236}">
                    <a16:creationId xmlns:a16="http://schemas.microsoft.com/office/drawing/2014/main" id="{011D51B2-BB93-4EEF-9305-720535915629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4397035" y="4361062"/>
                <a:ext cx="264600" cy="20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04" name="Freihand 503">
                <a:extLst>
                  <a:ext uri="{FF2B5EF4-FFF2-40B4-BE49-F238E27FC236}">
                    <a16:creationId xmlns:a16="http://schemas.microsoft.com/office/drawing/2014/main" id="{B22248E4-E3CC-446F-A0C1-67B19A102B73}"/>
                  </a:ext>
                </a:extLst>
              </p14:cNvPr>
              <p14:cNvContentPartPr/>
              <p14:nvPr/>
            </p14:nvContentPartPr>
            <p14:xfrm>
              <a:off x="4867195" y="4491022"/>
              <a:ext cx="168120" cy="194040"/>
            </p14:xfrm>
          </p:contentPart>
        </mc:Choice>
        <mc:Fallback xmlns="">
          <p:pic>
            <p:nvPicPr>
              <p:cNvPr id="504" name="Freihand 503">
                <a:extLst>
                  <a:ext uri="{FF2B5EF4-FFF2-40B4-BE49-F238E27FC236}">
                    <a16:creationId xmlns:a16="http://schemas.microsoft.com/office/drawing/2014/main" id="{B22248E4-E3CC-446F-A0C1-67B19A102B73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4858195" y="4482022"/>
                <a:ext cx="185760" cy="2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12" name="Freihand 511">
                <a:extLst>
                  <a:ext uri="{FF2B5EF4-FFF2-40B4-BE49-F238E27FC236}">
                    <a16:creationId xmlns:a16="http://schemas.microsoft.com/office/drawing/2014/main" id="{E9BCD52E-B4F5-44C6-80D7-5AF5BDD97B29}"/>
                  </a:ext>
                </a:extLst>
              </p14:cNvPr>
              <p14:cNvContentPartPr/>
              <p14:nvPr/>
            </p14:nvContentPartPr>
            <p14:xfrm>
              <a:off x="5428435" y="4501822"/>
              <a:ext cx="187560" cy="131400"/>
            </p14:xfrm>
          </p:contentPart>
        </mc:Choice>
        <mc:Fallback xmlns="">
          <p:pic>
            <p:nvPicPr>
              <p:cNvPr id="512" name="Freihand 511">
                <a:extLst>
                  <a:ext uri="{FF2B5EF4-FFF2-40B4-BE49-F238E27FC236}">
                    <a16:creationId xmlns:a16="http://schemas.microsoft.com/office/drawing/2014/main" id="{E9BCD52E-B4F5-44C6-80D7-5AF5BDD97B29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5419795" y="4493182"/>
                <a:ext cx="20520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13" name="Freihand 512">
                <a:extLst>
                  <a:ext uri="{FF2B5EF4-FFF2-40B4-BE49-F238E27FC236}">
                    <a16:creationId xmlns:a16="http://schemas.microsoft.com/office/drawing/2014/main" id="{CB9E3183-5E62-416B-B592-9D8320733497}"/>
                  </a:ext>
                </a:extLst>
              </p14:cNvPr>
              <p14:cNvContentPartPr/>
              <p14:nvPr/>
            </p14:nvContentPartPr>
            <p14:xfrm>
              <a:off x="4758835" y="4123822"/>
              <a:ext cx="1050120" cy="313560"/>
            </p14:xfrm>
          </p:contentPart>
        </mc:Choice>
        <mc:Fallback xmlns="">
          <p:pic>
            <p:nvPicPr>
              <p:cNvPr id="513" name="Freihand 512">
                <a:extLst>
                  <a:ext uri="{FF2B5EF4-FFF2-40B4-BE49-F238E27FC236}">
                    <a16:creationId xmlns:a16="http://schemas.microsoft.com/office/drawing/2014/main" id="{CB9E3183-5E62-416B-B592-9D8320733497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4749835" y="4115182"/>
                <a:ext cx="1067760" cy="3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20" name="Freihand 519">
                <a:extLst>
                  <a:ext uri="{FF2B5EF4-FFF2-40B4-BE49-F238E27FC236}">
                    <a16:creationId xmlns:a16="http://schemas.microsoft.com/office/drawing/2014/main" id="{7420FCFC-B4C7-42F7-BD78-DAA4D98720C0}"/>
                  </a:ext>
                </a:extLst>
              </p14:cNvPr>
              <p14:cNvContentPartPr/>
              <p14:nvPr/>
            </p14:nvContentPartPr>
            <p14:xfrm>
              <a:off x="5999395" y="4176022"/>
              <a:ext cx="544680" cy="261000"/>
            </p14:xfrm>
          </p:contentPart>
        </mc:Choice>
        <mc:Fallback xmlns="">
          <p:pic>
            <p:nvPicPr>
              <p:cNvPr id="520" name="Freihand 519">
                <a:extLst>
                  <a:ext uri="{FF2B5EF4-FFF2-40B4-BE49-F238E27FC236}">
                    <a16:creationId xmlns:a16="http://schemas.microsoft.com/office/drawing/2014/main" id="{7420FCFC-B4C7-42F7-BD78-DAA4D98720C0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5990401" y="4167382"/>
                <a:ext cx="562308" cy="27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28" name="Freihand 527">
                <a:extLst>
                  <a:ext uri="{FF2B5EF4-FFF2-40B4-BE49-F238E27FC236}">
                    <a16:creationId xmlns:a16="http://schemas.microsoft.com/office/drawing/2014/main" id="{EC3D4E14-23C8-4ACC-A56E-F0EF53659E87}"/>
                  </a:ext>
                </a:extLst>
              </p14:cNvPr>
              <p14:cNvContentPartPr/>
              <p14:nvPr/>
            </p14:nvContentPartPr>
            <p14:xfrm>
              <a:off x="6627235" y="4009702"/>
              <a:ext cx="762840" cy="554400"/>
            </p14:xfrm>
          </p:contentPart>
        </mc:Choice>
        <mc:Fallback xmlns="">
          <p:pic>
            <p:nvPicPr>
              <p:cNvPr id="528" name="Freihand 527">
                <a:extLst>
                  <a:ext uri="{FF2B5EF4-FFF2-40B4-BE49-F238E27FC236}">
                    <a16:creationId xmlns:a16="http://schemas.microsoft.com/office/drawing/2014/main" id="{EC3D4E14-23C8-4ACC-A56E-F0EF53659E87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6618595" y="4000702"/>
                <a:ext cx="780480" cy="57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29" name="Freihand 528">
                <a:extLst>
                  <a:ext uri="{FF2B5EF4-FFF2-40B4-BE49-F238E27FC236}">
                    <a16:creationId xmlns:a16="http://schemas.microsoft.com/office/drawing/2014/main" id="{7F5B2CED-2739-44F8-BEC6-2D5567FA7494}"/>
                  </a:ext>
                </a:extLst>
              </p14:cNvPr>
              <p14:cNvContentPartPr/>
              <p14:nvPr/>
            </p14:nvContentPartPr>
            <p14:xfrm>
              <a:off x="1636195" y="5160622"/>
              <a:ext cx="310680" cy="261720"/>
            </p14:xfrm>
          </p:contentPart>
        </mc:Choice>
        <mc:Fallback xmlns="">
          <p:pic>
            <p:nvPicPr>
              <p:cNvPr id="529" name="Freihand 528">
                <a:extLst>
                  <a:ext uri="{FF2B5EF4-FFF2-40B4-BE49-F238E27FC236}">
                    <a16:creationId xmlns:a16="http://schemas.microsoft.com/office/drawing/2014/main" id="{7F5B2CED-2739-44F8-BEC6-2D5567FA7494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1627195" y="5151622"/>
                <a:ext cx="32832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30" name="Freihand 529">
                <a:extLst>
                  <a:ext uri="{FF2B5EF4-FFF2-40B4-BE49-F238E27FC236}">
                    <a16:creationId xmlns:a16="http://schemas.microsoft.com/office/drawing/2014/main" id="{956F078F-43BB-40EF-BD9F-516FFB971060}"/>
                  </a:ext>
                </a:extLst>
              </p14:cNvPr>
              <p14:cNvContentPartPr/>
              <p14:nvPr/>
            </p14:nvContentPartPr>
            <p14:xfrm>
              <a:off x="2070355" y="5271862"/>
              <a:ext cx="204120" cy="5760"/>
            </p14:xfrm>
          </p:contentPart>
        </mc:Choice>
        <mc:Fallback xmlns="">
          <p:pic>
            <p:nvPicPr>
              <p:cNvPr id="530" name="Freihand 529">
                <a:extLst>
                  <a:ext uri="{FF2B5EF4-FFF2-40B4-BE49-F238E27FC236}">
                    <a16:creationId xmlns:a16="http://schemas.microsoft.com/office/drawing/2014/main" id="{956F078F-43BB-40EF-BD9F-516FFB971060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2061355" y="5263222"/>
                <a:ext cx="2217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31" name="Freihand 530">
                <a:extLst>
                  <a:ext uri="{FF2B5EF4-FFF2-40B4-BE49-F238E27FC236}">
                    <a16:creationId xmlns:a16="http://schemas.microsoft.com/office/drawing/2014/main" id="{500D3440-14F2-4379-B6B3-612E6BB0C0B0}"/>
                  </a:ext>
                </a:extLst>
              </p14:cNvPr>
              <p14:cNvContentPartPr/>
              <p14:nvPr/>
            </p14:nvContentPartPr>
            <p14:xfrm>
              <a:off x="2077555" y="5382022"/>
              <a:ext cx="201600" cy="6120"/>
            </p14:xfrm>
          </p:contentPart>
        </mc:Choice>
        <mc:Fallback xmlns="">
          <p:pic>
            <p:nvPicPr>
              <p:cNvPr id="531" name="Freihand 530">
                <a:extLst>
                  <a:ext uri="{FF2B5EF4-FFF2-40B4-BE49-F238E27FC236}">
                    <a16:creationId xmlns:a16="http://schemas.microsoft.com/office/drawing/2014/main" id="{500D3440-14F2-4379-B6B3-612E6BB0C0B0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2068915" y="5373022"/>
                <a:ext cx="21924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32" name="Freihand 531">
                <a:extLst>
                  <a:ext uri="{FF2B5EF4-FFF2-40B4-BE49-F238E27FC236}">
                    <a16:creationId xmlns:a16="http://schemas.microsoft.com/office/drawing/2014/main" id="{FE779B76-8D08-40CD-BEBC-74F1B8EDA0B9}"/>
                  </a:ext>
                </a:extLst>
              </p14:cNvPr>
              <p14:cNvContentPartPr/>
              <p14:nvPr/>
            </p14:nvContentPartPr>
            <p14:xfrm>
              <a:off x="2529355" y="5151262"/>
              <a:ext cx="188640" cy="250920"/>
            </p14:xfrm>
          </p:contentPart>
        </mc:Choice>
        <mc:Fallback xmlns="">
          <p:pic>
            <p:nvPicPr>
              <p:cNvPr id="532" name="Freihand 531">
                <a:extLst>
                  <a:ext uri="{FF2B5EF4-FFF2-40B4-BE49-F238E27FC236}">
                    <a16:creationId xmlns:a16="http://schemas.microsoft.com/office/drawing/2014/main" id="{FE779B76-8D08-40CD-BEBC-74F1B8EDA0B9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2520715" y="5142262"/>
                <a:ext cx="206280" cy="26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538" name="Freihand 537">
                <a:extLst>
                  <a:ext uri="{FF2B5EF4-FFF2-40B4-BE49-F238E27FC236}">
                    <a16:creationId xmlns:a16="http://schemas.microsoft.com/office/drawing/2014/main" id="{E87097AA-3906-4190-9050-6ABC2B1B4A11}"/>
                  </a:ext>
                </a:extLst>
              </p14:cNvPr>
              <p14:cNvContentPartPr/>
              <p14:nvPr/>
            </p14:nvContentPartPr>
            <p14:xfrm>
              <a:off x="2811595" y="5065582"/>
              <a:ext cx="732240" cy="348480"/>
            </p14:xfrm>
          </p:contentPart>
        </mc:Choice>
        <mc:Fallback xmlns="">
          <p:pic>
            <p:nvPicPr>
              <p:cNvPr id="538" name="Freihand 537">
                <a:extLst>
                  <a:ext uri="{FF2B5EF4-FFF2-40B4-BE49-F238E27FC236}">
                    <a16:creationId xmlns:a16="http://schemas.microsoft.com/office/drawing/2014/main" id="{E87097AA-3906-4190-9050-6ABC2B1B4A11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2802595" y="5056942"/>
                <a:ext cx="749880" cy="36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545" name="Freihand 544">
                <a:extLst>
                  <a:ext uri="{FF2B5EF4-FFF2-40B4-BE49-F238E27FC236}">
                    <a16:creationId xmlns:a16="http://schemas.microsoft.com/office/drawing/2014/main" id="{37A6E813-445A-4C4D-939D-52B74A176C82}"/>
                  </a:ext>
                </a:extLst>
              </p14:cNvPr>
              <p14:cNvContentPartPr/>
              <p14:nvPr/>
            </p14:nvContentPartPr>
            <p14:xfrm>
              <a:off x="1682275" y="5852542"/>
              <a:ext cx="210240" cy="321120"/>
            </p14:xfrm>
          </p:contentPart>
        </mc:Choice>
        <mc:Fallback xmlns="">
          <p:pic>
            <p:nvPicPr>
              <p:cNvPr id="545" name="Freihand 544">
                <a:extLst>
                  <a:ext uri="{FF2B5EF4-FFF2-40B4-BE49-F238E27FC236}">
                    <a16:creationId xmlns:a16="http://schemas.microsoft.com/office/drawing/2014/main" id="{37A6E813-445A-4C4D-939D-52B74A176C82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1673275" y="5843552"/>
                <a:ext cx="227880" cy="3387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551" name="Freihand 550">
                <a:extLst>
                  <a:ext uri="{FF2B5EF4-FFF2-40B4-BE49-F238E27FC236}">
                    <a16:creationId xmlns:a16="http://schemas.microsoft.com/office/drawing/2014/main" id="{26BAC13F-710F-4942-86DA-65545471E7CE}"/>
                  </a:ext>
                </a:extLst>
              </p14:cNvPr>
              <p14:cNvContentPartPr/>
              <p14:nvPr/>
            </p14:nvContentPartPr>
            <p14:xfrm>
              <a:off x="2662555" y="5910862"/>
              <a:ext cx="116640" cy="155520"/>
            </p14:xfrm>
          </p:contentPart>
        </mc:Choice>
        <mc:Fallback xmlns="">
          <p:pic>
            <p:nvPicPr>
              <p:cNvPr id="551" name="Freihand 550">
                <a:extLst>
                  <a:ext uri="{FF2B5EF4-FFF2-40B4-BE49-F238E27FC236}">
                    <a16:creationId xmlns:a16="http://schemas.microsoft.com/office/drawing/2014/main" id="{26BAC13F-710F-4942-86DA-65545471E7CE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2653555" y="5901862"/>
                <a:ext cx="13428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552" name="Freihand 551">
                <a:extLst>
                  <a:ext uri="{FF2B5EF4-FFF2-40B4-BE49-F238E27FC236}">
                    <a16:creationId xmlns:a16="http://schemas.microsoft.com/office/drawing/2014/main" id="{2CF5CAFE-7C78-4A30-845B-DB8D009C298B}"/>
                  </a:ext>
                </a:extLst>
              </p14:cNvPr>
              <p14:cNvContentPartPr/>
              <p14:nvPr/>
            </p14:nvContentPartPr>
            <p14:xfrm>
              <a:off x="2003395" y="5770102"/>
              <a:ext cx="473760" cy="384120"/>
            </p14:xfrm>
          </p:contentPart>
        </mc:Choice>
        <mc:Fallback xmlns="">
          <p:pic>
            <p:nvPicPr>
              <p:cNvPr id="552" name="Freihand 551">
                <a:extLst>
                  <a:ext uri="{FF2B5EF4-FFF2-40B4-BE49-F238E27FC236}">
                    <a16:creationId xmlns:a16="http://schemas.microsoft.com/office/drawing/2014/main" id="{2CF5CAFE-7C78-4A30-845B-DB8D009C298B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1994755" y="5761462"/>
                <a:ext cx="491400" cy="40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557" name="Freihand 556">
                <a:extLst>
                  <a:ext uri="{FF2B5EF4-FFF2-40B4-BE49-F238E27FC236}">
                    <a16:creationId xmlns:a16="http://schemas.microsoft.com/office/drawing/2014/main" id="{1AD0122C-18EA-4BC1-BAD9-97371F440D4B}"/>
                  </a:ext>
                </a:extLst>
              </p14:cNvPr>
              <p14:cNvContentPartPr/>
              <p14:nvPr/>
            </p14:nvContentPartPr>
            <p14:xfrm>
              <a:off x="2981875" y="6093382"/>
              <a:ext cx="215280" cy="160560"/>
            </p14:xfrm>
          </p:contentPart>
        </mc:Choice>
        <mc:Fallback xmlns="">
          <p:pic>
            <p:nvPicPr>
              <p:cNvPr id="557" name="Freihand 556">
                <a:extLst>
                  <a:ext uri="{FF2B5EF4-FFF2-40B4-BE49-F238E27FC236}">
                    <a16:creationId xmlns:a16="http://schemas.microsoft.com/office/drawing/2014/main" id="{1AD0122C-18EA-4BC1-BAD9-97371F440D4B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2973235" y="6084742"/>
                <a:ext cx="23292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565" name="Freihand 564">
                <a:extLst>
                  <a:ext uri="{FF2B5EF4-FFF2-40B4-BE49-F238E27FC236}">
                    <a16:creationId xmlns:a16="http://schemas.microsoft.com/office/drawing/2014/main" id="{338D85F6-EB00-41F4-B9F7-82D9D7A6E094}"/>
                  </a:ext>
                </a:extLst>
              </p14:cNvPr>
              <p14:cNvContentPartPr/>
              <p14:nvPr/>
            </p14:nvContentPartPr>
            <p14:xfrm>
              <a:off x="2906635" y="5676142"/>
              <a:ext cx="972360" cy="357840"/>
            </p14:xfrm>
          </p:contentPart>
        </mc:Choice>
        <mc:Fallback xmlns="">
          <p:pic>
            <p:nvPicPr>
              <p:cNvPr id="565" name="Freihand 564">
                <a:extLst>
                  <a:ext uri="{FF2B5EF4-FFF2-40B4-BE49-F238E27FC236}">
                    <a16:creationId xmlns:a16="http://schemas.microsoft.com/office/drawing/2014/main" id="{338D85F6-EB00-41F4-B9F7-82D9D7A6E094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2897635" y="5667142"/>
                <a:ext cx="990000" cy="37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566" name="Freihand 565">
                <a:extLst>
                  <a:ext uri="{FF2B5EF4-FFF2-40B4-BE49-F238E27FC236}">
                    <a16:creationId xmlns:a16="http://schemas.microsoft.com/office/drawing/2014/main" id="{F8652FA1-7FF0-4752-AEB6-EB14D94A0FBB}"/>
                  </a:ext>
                </a:extLst>
              </p14:cNvPr>
              <p14:cNvContentPartPr/>
              <p14:nvPr/>
            </p14:nvContentPartPr>
            <p14:xfrm>
              <a:off x="3493795" y="6088702"/>
              <a:ext cx="204840" cy="127800"/>
            </p14:xfrm>
          </p:contentPart>
        </mc:Choice>
        <mc:Fallback xmlns="">
          <p:pic>
            <p:nvPicPr>
              <p:cNvPr id="566" name="Freihand 565">
                <a:extLst>
                  <a:ext uri="{FF2B5EF4-FFF2-40B4-BE49-F238E27FC236}">
                    <a16:creationId xmlns:a16="http://schemas.microsoft.com/office/drawing/2014/main" id="{F8652FA1-7FF0-4752-AEB6-EB14D94A0FBB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3484795" y="6080062"/>
                <a:ext cx="22248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567" name="Freihand 566">
                <a:extLst>
                  <a:ext uri="{FF2B5EF4-FFF2-40B4-BE49-F238E27FC236}">
                    <a16:creationId xmlns:a16="http://schemas.microsoft.com/office/drawing/2014/main" id="{F16FD2BA-9241-4115-9E81-A2D68B9FE977}"/>
                  </a:ext>
                </a:extLst>
              </p14:cNvPr>
              <p14:cNvContentPartPr/>
              <p14:nvPr/>
            </p14:nvContentPartPr>
            <p14:xfrm>
              <a:off x="3975475" y="5995822"/>
              <a:ext cx="128880" cy="9000"/>
            </p14:xfrm>
          </p:contentPart>
        </mc:Choice>
        <mc:Fallback xmlns="">
          <p:pic>
            <p:nvPicPr>
              <p:cNvPr id="567" name="Freihand 566">
                <a:extLst>
                  <a:ext uri="{FF2B5EF4-FFF2-40B4-BE49-F238E27FC236}">
                    <a16:creationId xmlns:a16="http://schemas.microsoft.com/office/drawing/2014/main" id="{F16FD2BA-9241-4115-9E81-A2D68B9FE977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3966835" y="5986822"/>
                <a:ext cx="146520" cy="2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568" name="Freihand 567">
                <a:extLst>
                  <a:ext uri="{FF2B5EF4-FFF2-40B4-BE49-F238E27FC236}">
                    <a16:creationId xmlns:a16="http://schemas.microsoft.com/office/drawing/2014/main" id="{2D0FE591-68EC-4D0C-B7DD-3C69FD3E92C2}"/>
                  </a:ext>
                </a:extLst>
              </p14:cNvPr>
              <p14:cNvContentPartPr/>
              <p14:nvPr/>
            </p14:nvContentPartPr>
            <p14:xfrm>
              <a:off x="4243315" y="5874142"/>
              <a:ext cx="166680" cy="226440"/>
            </p14:xfrm>
          </p:contentPart>
        </mc:Choice>
        <mc:Fallback xmlns="">
          <p:pic>
            <p:nvPicPr>
              <p:cNvPr id="568" name="Freihand 567">
                <a:extLst>
                  <a:ext uri="{FF2B5EF4-FFF2-40B4-BE49-F238E27FC236}">
                    <a16:creationId xmlns:a16="http://schemas.microsoft.com/office/drawing/2014/main" id="{2D0FE591-68EC-4D0C-B7DD-3C69FD3E92C2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4234315" y="5865142"/>
                <a:ext cx="184320" cy="24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586" name="Freihand 585">
                <a:extLst>
                  <a:ext uri="{FF2B5EF4-FFF2-40B4-BE49-F238E27FC236}">
                    <a16:creationId xmlns:a16="http://schemas.microsoft.com/office/drawing/2014/main" id="{4E33BF60-91A8-4728-8EDD-596857CD6D76}"/>
                  </a:ext>
                </a:extLst>
              </p14:cNvPr>
              <p14:cNvContentPartPr/>
              <p14:nvPr/>
            </p14:nvContentPartPr>
            <p14:xfrm>
              <a:off x="4454062" y="5584518"/>
              <a:ext cx="1454040" cy="650520"/>
            </p14:xfrm>
          </p:contentPart>
        </mc:Choice>
        <mc:Fallback xmlns="">
          <p:pic>
            <p:nvPicPr>
              <p:cNvPr id="586" name="Freihand 585">
                <a:extLst>
                  <a:ext uri="{FF2B5EF4-FFF2-40B4-BE49-F238E27FC236}">
                    <a16:creationId xmlns:a16="http://schemas.microsoft.com/office/drawing/2014/main" id="{4E33BF60-91A8-4728-8EDD-596857CD6D76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4445422" y="5575878"/>
                <a:ext cx="1471680" cy="66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587" name="Freihand 586">
                <a:extLst>
                  <a:ext uri="{FF2B5EF4-FFF2-40B4-BE49-F238E27FC236}">
                    <a16:creationId xmlns:a16="http://schemas.microsoft.com/office/drawing/2014/main" id="{8BD4A5A3-BF11-48AD-902E-767D9DD1FFCF}"/>
                  </a:ext>
                </a:extLst>
              </p14:cNvPr>
              <p14:cNvContentPartPr/>
              <p14:nvPr/>
            </p14:nvContentPartPr>
            <p14:xfrm>
              <a:off x="5375900" y="4878918"/>
              <a:ext cx="1824120" cy="677520"/>
            </p14:xfrm>
          </p:contentPart>
        </mc:Choice>
        <mc:Fallback xmlns="">
          <p:pic>
            <p:nvPicPr>
              <p:cNvPr id="587" name="Freihand 586">
                <a:extLst>
                  <a:ext uri="{FF2B5EF4-FFF2-40B4-BE49-F238E27FC236}">
                    <a16:creationId xmlns:a16="http://schemas.microsoft.com/office/drawing/2014/main" id="{8BD4A5A3-BF11-48AD-902E-767D9DD1FFCF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5366900" y="4869918"/>
                <a:ext cx="1841760" cy="69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7">
            <p14:nvContentPartPr>
              <p14:cNvPr id="71" name="Freihand 70">
                <a:extLst>
                  <a:ext uri="{FF2B5EF4-FFF2-40B4-BE49-F238E27FC236}">
                    <a16:creationId xmlns:a16="http://schemas.microsoft.com/office/drawing/2014/main" id="{4AB4C307-C5AF-44BA-9CCC-FC301C0DBAC1}"/>
                  </a:ext>
                </a:extLst>
              </p14:cNvPr>
              <p14:cNvContentPartPr/>
              <p14:nvPr/>
            </p14:nvContentPartPr>
            <p14:xfrm>
              <a:off x="523549" y="2163606"/>
              <a:ext cx="475920" cy="272520"/>
            </p14:xfrm>
          </p:contentPart>
        </mc:Choice>
        <mc:Fallback>
          <p:pic>
            <p:nvPicPr>
              <p:cNvPr id="71" name="Freihand 70">
                <a:extLst>
                  <a:ext uri="{FF2B5EF4-FFF2-40B4-BE49-F238E27FC236}">
                    <a16:creationId xmlns:a16="http://schemas.microsoft.com/office/drawing/2014/main" id="{4AB4C307-C5AF-44BA-9CCC-FC301C0DBAC1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514549" y="2154594"/>
                <a:ext cx="493560" cy="2901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8">
            <p14:nvContentPartPr>
              <p14:cNvPr id="72" name="Freihand 71">
                <a:extLst>
                  <a:ext uri="{FF2B5EF4-FFF2-40B4-BE49-F238E27FC236}">
                    <a16:creationId xmlns:a16="http://schemas.microsoft.com/office/drawing/2014/main" id="{9A7695A5-072A-4813-A9FC-E4D4A14BB7DA}"/>
                  </a:ext>
                </a:extLst>
              </p14:cNvPr>
              <p14:cNvContentPartPr/>
              <p14:nvPr/>
            </p14:nvContentPartPr>
            <p14:xfrm>
              <a:off x="544429" y="1828086"/>
              <a:ext cx="400680" cy="246600"/>
            </p14:xfrm>
          </p:contentPart>
        </mc:Choice>
        <mc:Fallback>
          <p:pic>
            <p:nvPicPr>
              <p:cNvPr id="72" name="Freihand 71">
                <a:extLst>
                  <a:ext uri="{FF2B5EF4-FFF2-40B4-BE49-F238E27FC236}">
                    <a16:creationId xmlns:a16="http://schemas.microsoft.com/office/drawing/2014/main" id="{9A7695A5-072A-4813-A9FC-E4D4A14BB7DA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535429" y="1819086"/>
                <a:ext cx="418320" cy="26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9">
            <p14:nvContentPartPr>
              <p14:cNvPr id="73" name="Freihand 72">
                <a:extLst>
                  <a:ext uri="{FF2B5EF4-FFF2-40B4-BE49-F238E27FC236}">
                    <a16:creationId xmlns:a16="http://schemas.microsoft.com/office/drawing/2014/main" id="{6ECC45F7-40B4-4C2D-9E13-CB2D7C1B3D29}"/>
                  </a:ext>
                </a:extLst>
              </p14:cNvPr>
              <p14:cNvContentPartPr/>
              <p14:nvPr/>
            </p14:nvContentPartPr>
            <p14:xfrm>
              <a:off x="1128349" y="1929606"/>
              <a:ext cx="607680" cy="352440"/>
            </p14:xfrm>
          </p:contentPart>
        </mc:Choice>
        <mc:Fallback>
          <p:pic>
            <p:nvPicPr>
              <p:cNvPr id="73" name="Freihand 72">
                <a:extLst>
                  <a:ext uri="{FF2B5EF4-FFF2-40B4-BE49-F238E27FC236}">
                    <a16:creationId xmlns:a16="http://schemas.microsoft.com/office/drawing/2014/main" id="{6ECC45F7-40B4-4C2D-9E13-CB2D7C1B3D29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1119354" y="1920615"/>
                <a:ext cx="625310" cy="3700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0">
            <p14:nvContentPartPr>
              <p14:cNvPr id="74" name="Freihand 73">
                <a:extLst>
                  <a:ext uri="{FF2B5EF4-FFF2-40B4-BE49-F238E27FC236}">
                    <a16:creationId xmlns:a16="http://schemas.microsoft.com/office/drawing/2014/main" id="{5F9A3880-AB4A-49C0-9731-7090A57D1ABB}"/>
                  </a:ext>
                </a:extLst>
              </p14:cNvPr>
              <p14:cNvContentPartPr/>
              <p14:nvPr/>
            </p14:nvContentPartPr>
            <p14:xfrm>
              <a:off x="2715589" y="1859046"/>
              <a:ext cx="432000" cy="378000"/>
            </p14:xfrm>
          </p:contentPart>
        </mc:Choice>
        <mc:Fallback>
          <p:pic>
            <p:nvPicPr>
              <p:cNvPr id="74" name="Freihand 73">
                <a:extLst>
                  <a:ext uri="{FF2B5EF4-FFF2-40B4-BE49-F238E27FC236}">
                    <a16:creationId xmlns:a16="http://schemas.microsoft.com/office/drawing/2014/main" id="{5F9A3880-AB4A-49C0-9731-7090A57D1ABB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2706596" y="1850046"/>
                <a:ext cx="449625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1">
            <p14:nvContentPartPr>
              <p14:cNvPr id="75" name="Freihand 74">
                <a:extLst>
                  <a:ext uri="{FF2B5EF4-FFF2-40B4-BE49-F238E27FC236}">
                    <a16:creationId xmlns:a16="http://schemas.microsoft.com/office/drawing/2014/main" id="{8AE36A37-81C3-43F8-8577-B073EB8D8798}"/>
                  </a:ext>
                </a:extLst>
              </p14:cNvPr>
              <p14:cNvContentPartPr/>
              <p14:nvPr/>
            </p14:nvContentPartPr>
            <p14:xfrm>
              <a:off x="1882189" y="1588326"/>
              <a:ext cx="717120" cy="841680"/>
            </p14:xfrm>
          </p:contentPart>
        </mc:Choice>
        <mc:Fallback>
          <p:pic>
            <p:nvPicPr>
              <p:cNvPr id="75" name="Freihand 74">
                <a:extLst>
                  <a:ext uri="{FF2B5EF4-FFF2-40B4-BE49-F238E27FC236}">
                    <a16:creationId xmlns:a16="http://schemas.microsoft.com/office/drawing/2014/main" id="{8AE36A37-81C3-43F8-8577-B073EB8D8798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1873184" y="1579322"/>
                <a:ext cx="734769" cy="8593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2">
            <p14:nvContentPartPr>
              <p14:cNvPr id="76" name="Freihand 75">
                <a:extLst>
                  <a:ext uri="{FF2B5EF4-FFF2-40B4-BE49-F238E27FC236}">
                    <a16:creationId xmlns:a16="http://schemas.microsoft.com/office/drawing/2014/main" id="{7F4FAEA8-8B31-460B-851C-8F5612686EF7}"/>
                  </a:ext>
                </a:extLst>
              </p14:cNvPr>
              <p14:cNvContentPartPr/>
              <p14:nvPr/>
            </p14:nvContentPartPr>
            <p14:xfrm>
              <a:off x="4820149" y="1820526"/>
              <a:ext cx="273240" cy="381960"/>
            </p14:xfrm>
          </p:contentPart>
        </mc:Choice>
        <mc:Fallback>
          <p:pic>
            <p:nvPicPr>
              <p:cNvPr id="76" name="Freihand 75">
                <a:extLst>
                  <a:ext uri="{FF2B5EF4-FFF2-40B4-BE49-F238E27FC236}">
                    <a16:creationId xmlns:a16="http://schemas.microsoft.com/office/drawing/2014/main" id="{7F4FAEA8-8B31-460B-851C-8F5612686EF7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4811161" y="1811526"/>
                <a:ext cx="290857" cy="39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3">
            <p14:nvContentPartPr>
              <p14:cNvPr id="77" name="Freihand 76">
                <a:extLst>
                  <a:ext uri="{FF2B5EF4-FFF2-40B4-BE49-F238E27FC236}">
                    <a16:creationId xmlns:a16="http://schemas.microsoft.com/office/drawing/2014/main" id="{41EE4501-51E4-4549-8B0B-AC2C7D681277}"/>
                  </a:ext>
                </a:extLst>
              </p14:cNvPr>
              <p14:cNvContentPartPr/>
              <p14:nvPr/>
            </p14:nvContentPartPr>
            <p14:xfrm>
              <a:off x="5525749" y="2041926"/>
              <a:ext cx="267480" cy="25920"/>
            </p14:xfrm>
          </p:contentPart>
        </mc:Choice>
        <mc:Fallback>
          <p:pic>
            <p:nvPicPr>
              <p:cNvPr id="77" name="Freihand 76">
                <a:extLst>
                  <a:ext uri="{FF2B5EF4-FFF2-40B4-BE49-F238E27FC236}">
                    <a16:creationId xmlns:a16="http://schemas.microsoft.com/office/drawing/2014/main" id="{41EE4501-51E4-4549-8B0B-AC2C7D681277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5516749" y="2032926"/>
                <a:ext cx="285120" cy="4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4">
            <p14:nvContentPartPr>
              <p14:cNvPr id="78" name="Freihand 77">
                <a:extLst>
                  <a:ext uri="{FF2B5EF4-FFF2-40B4-BE49-F238E27FC236}">
                    <a16:creationId xmlns:a16="http://schemas.microsoft.com/office/drawing/2014/main" id="{62C0B0A5-2FB5-4DF3-8451-9EF512502C6D}"/>
                  </a:ext>
                </a:extLst>
              </p14:cNvPr>
              <p14:cNvContentPartPr/>
              <p14:nvPr/>
            </p14:nvContentPartPr>
            <p14:xfrm>
              <a:off x="5553469" y="1721166"/>
              <a:ext cx="165600" cy="269640"/>
            </p14:xfrm>
          </p:contentPart>
        </mc:Choice>
        <mc:Fallback>
          <p:pic>
            <p:nvPicPr>
              <p:cNvPr id="78" name="Freihand 77">
                <a:extLst>
                  <a:ext uri="{FF2B5EF4-FFF2-40B4-BE49-F238E27FC236}">
                    <a16:creationId xmlns:a16="http://schemas.microsoft.com/office/drawing/2014/main" id="{62C0B0A5-2FB5-4DF3-8451-9EF512502C6D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5544469" y="1712178"/>
                <a:ext cx="183240" cy="2872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5">
            <p14:nvContentPartPr>
              <p14:cNvPr id="79" name="Freihand 78">
                <a:extLst>
                  <a:ext uri="{FF2B5EF4-FFF2-40B4-BE49-F238E27FC236}">
                    <a16:creationId xmlns:a16="http://schemas.microsoft.com/office/drawing/2014/main" id="{AD415478-C665-4FEE-9187-2576C9AFE101}"/>
                  </a:ext>
                </a:extLst>
              </p14:cNvPr>
              <p14:cNvContentPartPr/>
              <p14:nvPr/>
            </p14:nvContentPartPr>
            <p14:xfrm>
              <a:off x="5217949" y="1911246"/>
              <a:ext cx="208080" cy="240840"/>
            </p14:xfrm>
          </p:contentPart>
        </mc:Choice>
        <mc:Fallback>
          <p:pic>
            <p:nvPicPr>
              <p:cNvPr id="79" name="Freihand 78">
                <a:extLst>
                  <a:ext uri="{FF2B5EF4-FFF2-40B4-BE49-F238E27FC236}">
                    <a16:creationId xmlns:a16="http://schemas.microsoft.com/office/drawing/2014/main" id="{AD415478-C665-4FEE-9187-2576C9AFE101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5208949" y="1902246"/>
                <a:ext cx="22572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6">
            <p14:nvContentPartPr>
              <p14:cNvPr id="80" name="Freihand 79">
                <a:extLst>
                  <a:ext uri="{FF2B5EF4-FFF2-40B4-BE49-F238E27FC236}">
                    <a16:creationId xmlns:a16="http://schemas.microsoft.com/office/drawing/2014/main" id="{447A1122-9115-444D-BD6E-4034C76C6814}"/>
                  </a:ext>
                </a:extLst>
              </p14:cNvPr>
              <p14:cNvContentPartPr/>
              <p14:nvPr/>
            </p14:nvContentPartPr>
            <p14:xfrm>
              <a:off x="5617549" y="2141646"/>
              <a:ext cx="174240" cy="205920"/>
            </p14:xfrm>
          </p:contentPart>
        </mc:Choice>
        <mc:Fallback>
          <p:pic>
            <p:nvPicPr>
              <p:cNvPr id="80" name="Freihand 79">
                <a:extLst>
                  <a:ext uri="{FF2B5EF4-FFF2-40B4-BE49-F238E27FC236}">
                    <a16:creationId xmlns:a16="http://schemas.microsoft.com/office/drawing/2014/main" id="{447A1122-9115-444D-BD6E-4034C76C6814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5608549" y="2132646"/>
                <a:ext cx="191880" cy="22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8">
            <p14:nvContentPartPr>
              <p14:cNvPr id="81" name="Freihand 80">
                <a:extLst>
                  <a:ext uri="{FF2B5EF4-FFF2-40B4-BE49-F238E27FC236}">
                    <a16:creationId xmlns:a16="http://schemas.microsoft.com/office/drawing/2014/main" id="{2845A918-B2C7-44DD-9C70-181FCB908017}"/>
                  </a:ext>
                </a:extLst>
              </p14:cNvPr>
              <p14:cNvContentPartPr/>
              <p14:nvPr/>
            </p14:nvContentPartPr>
            <p14:xfrm>
              <a:off x="5939029" y="2088366"/>
              <a:ext cx="548280" cy="21240"/>
            </p14:xfrm>
          </p:contentPart>
        </mc:Choice>
        <mc:Fallback>
          <p:pic>
            <p:nvPicPr>
              <p:cNvPr id="81" name="Freihand 80">
                <a:extLst>
                  <a:ext uri="{FF2B5EF4-FFF2-40B4-BE49-F238E27FC236}">
                    <a16:creationId xmlns:a16="http://schemas.microsoft.com/office/drawing/2014/main" id="{2845A918-B2C7-44DD-9C70-181FCB908017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5930023" y="2079366"/>
                <a:ext cx="565932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0">
            <p14:nvContentPartPr>
              <p14:cNvPr id="82" name="Freihand 81">
                <a:extLst>
                  <a:ext uri="{FF2B5EF4-FFF2-40B4-BE49-F238E27FC236}">
                    <a16:creationId xmlns:a16="http://schemas.microsoft.com/office/drawing/2014/main" id="{7651C72B-9E60-4F07-825D-37CAA81ACE3E}"/>
                  </a:ext>
                </a:extLst>
              </p14:cNvPr>
              <p14:cNvContentPartPr/>
              <p14:nvPr/>
            </p14:nvContentPartPr>
            <p14:xfrm>
              <a:off x="6062869" y="2183766"/>
              <a:ext cx="210960" cy="185040"/>
            </p14:xfrm>
          </p:contentPart>
        </mc:Choice>
        <mc:Fallback>
          <p:pic>
            <p:nvPicPr>
              <p:cNvPr id="82" name="Freihand 81">
                <a:extLst>
                  <a:ext uri="{FF2B5EF4-FFF2-40B4-BE49-F238E27FC236}">
                    <a16:creationId xmlns:a16="http://schemas.microsoft.com/office/drawing/2014/main" id="{7651C72B-9E60-4F07-825D-37CAA81ACE3E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6053869" y="2174766"/>
                <a:ext cx="228600" cy="20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2">
            <p14:nvContentPartPr>
              <p14:cNvPr id="83" name="Freihand 82">
                <a:extLst>
                  <a:ext uri="{FF2B5EF4-FFF2-40B4-BE49-F238E27FC236}">
                    <a16:creationId xmlns:a16="http://schemas.microsoft.com/office/drawing/2014/main" id="{5F7DF1FB-3130-4100-BB3F-AEB0E054DAFD}"/>
                  </a:ext>
                </a:extLst>
              </p14:cNvPr>
              <p14:cNvContentPartPr/>
              <p14:nvPr/>
            </p14:nvContentPartPr>
            <p14:xfrm>
              <a:off x="5887189" y="1718286"/>
              <a:ext cx="572040" cy="316080"/>
            </p14:xfrm>
          </p:contentPart>
        </mc:Choice>
        <mc:Fallback>
          <p:pic>
            <p:nvPicPr>
              <p:cNvPr id="83" name="Freihand 82">
                <a:extLst>
                  <a:ext uri="{FF2B5EF4-FFF2-40B4-BE49-F238E27FC236}">
                    <a16:creationId xmlns:a16="http://schemas.microsoft.com/office/drawing/2014/main" id="{5F7DF1FB-3130-4100-BB3F-AEB0E054DAFD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5878189" y="1709286"/>
                <a:ext cx="589680" cy="33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4">
            <p14:nvContentPartPr>
              <p14:cNvPr id="84" name="Freihand 83">
                <a:extLst>
                  <a:ext uri="{FF2B5EF4-FFF2-40B4-BE49-F238E27FC236}">
                    <a16:creationId xmlns:a16="http://schemas.microsoft.com/office/drawing/2014/main" id="{FE234A0D-58D9-40DC-8D93-29B31C40CA7C}"/>
                  </a:ext>
                </a:extLst>
              </p14:cNvPr>
              <p14:cNvContentPartPr/>
              <p14:nvPr/>
            </p14:nvContentPartPr>
            <p14:xfrm>
              <a:off x="6625189" y="1825926"/>
              <a:ext cx="788760" cy="318960"/>
            </p14:xfrm>
          </p:contentPart>
        </mc:Choice>
        <mc:Fallback>
          <p:pic>
            <p:nvPicPr>
              <p:cNvPr id="84" name="Freihand 83">
                <a:extLst>
                  <a:ext uri="{FF2B5EF4-FFF2-40B4-BE49-F238E27FC236}">
                    <a16:creationId xmlns:a16="http://schemas.microsoft.com/office/drawing/2014/main" id="{FE234A0D-58D9-40DC-8D93-29B31C40CA7C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6616185" y="1816926"/>
                <a:ext cx="806408" cy="33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6">
            <p14:nvContentPartPr>
              <p14:cNvPr id="85" name="Freihand 84">
                <a:extLst>
                  <a:ext uri="{FF2B5EF4-FFF2-40B4-BE49-F238E27FC236}">
                    <a16:creationId xmlns:a16="http://schemas.microsoft.com/office/drawing/2014/main" id="{9D2C886A-E346-4B83-BC77-4C85530B6939}"/>
                  </a:ext>
                </a:extLst>
              </p14:cNvPr>
              <p14:cNvContentPartPr/>
              <p14:nvPr/>
            </p14:nvContentPartPr>
            <p14:xfrm>
              <a:off x="7515469" y="1681926"/>
              <a:ext cx="682200" cy="635040"/>
            </p14:xfrm>
          </p:contentPart>
        </mc:Choice>
        <mc:Fallback>
          <p:pic>
            <p:nvPicPr>
              <p:cNvPr id="85" name="Freihand 84">
                <a:extLst>
                  <a:ext uri="{FF2B5EF4-FFF2-40B4-BE49-F238E27FC236}">
                    <a16:creationId xmlns:a16="http://schemas.microsoft.com/office/drawing/2014/main" id="{9D2C886A-E346-4B83-BC77-4C85530B6939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7506474" y="1672926"/>
                <a:ext cx="699831" cy="65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8">
            <p14:nvContentPartPr>
              <p14:cNvPr id="86" name="Freihand 85">
                <a:extLst>
                  <a:ext uri="{FF2B5EF4-FFF2-40B4-BE49-F238E27FC236}">
                    <a16:creationId xmlns:a16="http://schemas.microsoft.com/office/drawing/2014/main" id="{7A5158FB-69A3-49EF-9B3C-9E9B33B17652}"/>
                  </a:ext>
                </a:extLst>
              </p14:cNvPr>
              <p14:cNvContentPartPr/>
              <p14:nvPr/>
            </p14:nvContentPartPr>
            <p14:xfrm>
              <a:off x="699949" y="2892966"/>
              <a:ext cx="227520" cy="287640"/>
            </p14:xfrm>
          </p:contentPart>
        </mc:Choice>
        <mc:Fallback>
          <p:pic>
            <p:nvPicPr>
              <p:cNvPr id="86" name="Freihand 85">
                <a:extLst>
                  <a:ext uri="{FF2B5EF4-FFF2-40B4-BE49-F238E27FC236}">
                    <a16:creationId xmlns:a16="http://schemas.microsoft.com/office/drawing/2014/main" id="{7A5158FB-69A3-49EF-9B3C-9E9B33B17652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690935" y="2883966"/>
                <a:ext cx="245188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0">
            <p14:nvContentPartPr>
              <p14:cNvPr id="87" name="Freihand 86">
                <a:extLst>
                  <a:ext uri="{FF2B5EF4-FFF2-40B4-BE49-F238E27FC236}">
                    <a16:creationId xmlns:a16="http://schemas.microsoft.com/office/drawing/2014/main" id="{508B4FBA-6CF6-46FD-BEE5-4A7B35B3B447}"/>
                  </a:ext>
                </a:extLst>
              </p14:cNvPr>
              <p14:cNvContentPartPr/>
              <p14:nvPr/>
            </p14:nvContentPartPr>
            <p14:xfrm>
              <a:off x="1120789" y="3009606"/>
              <a:ext cx="126720" cy="20880"/>
            </p14:xfrm>
          </p:contentPart>
        </mc:Choice>
        <mc:Fallback>
          <p:pic>
            <p:nvPicPr>
              <p:cNvPr id="87" name="Freihand 86">
                <a:extLst>
                  <a:ext uri="{FF2B5EF4-FFF2-40B4-BE49-F238E27FC236}">
                    <a16:creationId xmlns:a16="http://schemas.microsoft.com/office/drawing/2014/main" id="{508B4FBA-6CF6-46FD-BEE5-4A7B35B3B447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1111789" y="3000606"/>
                <a:ext cx="14436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2">
            <p14:nvContentPartPr>
              <p14:cNvPr id="88" name="Freihand 87">
                <a:extLst>
                  <a:ext uri="{FF2B5EF4-FFF2-40B4-BE49-F238E27FC236}">
                    <a16:creationId xmlns:a16="http://schemas.microsoft.com/office/drawing/2014/main" id="{0760DC90-AD67-4280-80D5-71D734B7F203}"/>
                  </a:ext>
                </a:extLst>
              </p14:cNvPr>
              <p14:cNvContentPartPr/>
              <p14:nvPr/>
            </p14:nvContentPartPr>
            <p14:xfrm>
              <a:off x="1101709" y="3111846"/>
              <a:ext cx="177120" cy="26280"/>
            </p14:xfrm>
          </p:contentPart>
        </mc:Choice>
        <mc:Fallback>
          <p:pic>
            <p:nvPicPr>
              <p:cNvPr id="88" name="Freihand 87">
                <a:extLst>
                  <a:ext uri="{FF2B5EF4-FFF2-40B4-BE49-F238E27FC236}">
                    <a16:creationId xmlns:a16="http://schemas.microsoft.com/office/drawing/2014/main" id="{0760DC90-AD67-4280-80D5-71D734B7F203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1092709" y="3102846"/>
                <a:ext cx="19476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4">
            <p14:nvContentPartPr>
              <p14:cNvPr id="89" name="Freihand 88">
                <a:extLst>
                  <a:ext uri="{FF2B5EF4-FFF2-40B4-BE49-F238E27FC236}">
                    <a16:creationId xmlns:a16="http://schemas.microsoft.com/office/drawing/2014/main" id="{67839402-057B-4446-B6F5-AF509EAB1378}"/>
                  </a:ext>
                </a:extLst>
              </p14:cNvPr>
              <p14:cNvContentPartPr/>
              <p14:nvPr/>
            </p14:nvContentPartPr>
            <p14:xfrm>
              <a:off x="1429669" y="2991606"/>
              <a:ext cx="558720" cy="363600"/>
            </p14:xfrm>
          </p:contentPart>
        </mc:Choice>
        <mc:Fallback>
          <p:pic>
            <p:nvPicPr>
              <p:cNvPr id="89" name="Freihand 88">
                <a:extLst>
                  <a:ext uri="{FF2B5EF4-FFF2-40B4-BE49-F238E27FC236}">
                    <a16:creationId xmlns:a16="http://schemas.microsoft.com/office/drawing/2014/main" id="{67839402-057B-4446-B6F5-AF509EAB1378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1420663" y="2982606"/>
                <a:ext cx="576371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6">
            <p14:nvContentPartPr>
              <p14:cNvPr id="90" name="Freihand 89">
                <a:extLst>
                  <a:ext uri="{FF2B5EF4-FFF2-40B4-BE49-F238E27FC236}">
                    <a16:creationId xmlns:a16="http://schemas.microsoft.com/office/drawing/2014/main" id="{D398B2B5-2FE2-4711-8E85-9CAB1D19A388}"/>
                  </a:ext>
                </a:extLst>
              </p14:cNvPr>
              <p14:cNvContentPartPr/>
              <p14:nvPr/>
            </p14:nvContentPartPr>
            <p14:xfrm>
              <a:off x="1457749" y="2617926"/>
              <a:ext cx="474480" cy="318240"/>
            </p14:xfrm>
          </p:contentPart>
        </mc:Choice>
        <mc:Fallback>
          <p:pic>
            <p:nvPicPr>
              <p:cNvPr id="90" name="Freihand 89">
                <a:extLst>
                  <a:ext uri="{FF2B5EF4-FFF2-40B4-BE49-F238E27FC236}">
                    <a16:creationId xmlns:a16="http://schemas.microsoft.com/office/drawing/2014/main" id="{D398B2B5-2FE2-4711-8E85-9CAB1D19A388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1448749" y="2608926"/>
                <a:ext cx="49212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8">
            <p14:nvContentPartPr>
              <p14:cNvPr id="91" name="Freihand 90">
                <a:extLst>
                  <a:ext uri="{FF2B5EF4-FFF2-40B4-BE49-F238E27FC236}">
                    <a16:creationId xmlns:a16="http://schemas.microsoft.com/office/drawing/2014/main" id="{9859A090-5973-472E-A7F8-3291BD5D2BB4}"/>
                  </a:ext>
                </a:extLst>
              </p14:cNvPr>
              <p14:cNvContentPartPr/>
              <p14:nvPr/>
            </p14:nvContentPartPr>
            <p14:xfrm>
              <a:off x="2111509" y="2951286"/>
              <a:ext cx="167760" cy="17280"/>
            </p14:xfrm>
          </p:contentPart>
        </mc:Choice>
        <mc:Fallback>
          <p:pic>
            <p:nvPicPr>
              <p:cNvPr id="91" name="Freihand 90">
                <a:extLst>
                  <a:ext uri="{FF2B5EF4-FFF2-40B4-BE49-F238E27FC236}">
                    <a16:creationId xmlns:a16="http://schemas.microsoft.com/office/drawing/2014/main" id="{9859A090-5973-472E-A7F8-3291BD5D2BB4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2102509" y="2942286"/>
                <a:ext cx="185400" cy="3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0">
            <p14:nvContentPartPr>
              <p14:cNvPr id="92" name="Freihand 91">
                <a:extLst>
                  <a:ext uri="{FF2B5EF4-FFF2-40B4-BE49-F238E27FC236}">
                    <a16:creationId xmlns:a16="http://schemas.microsoft.com/office/drawing/2014/main" id="{E507C87F-AB70-4783-916D-8D7444973E5A}"/>
                  </a:ext>
                </a:extLst>
              </p14:cNvPr>
              <p14:cNvContentPartPr/>
              <p14:nvPr/>
            </p14:nvContentPartPr>
            <p14:xfrm>
              <a:off x="2135269" y="3066486"/>
              <a:ext cx="156600" cy="18000"/>
            </p14:xfrm>
          </p:contentPart>
        </mc:Choice>
        <mc:Fallback>
          <p:pic>
            <p:nvPicPr>
              <p:cNvPr id="92" name="Freihand 91">
                <a:extLst>
                  <a:ext uri="{FF2B5EF4-FFF2-40B4-BE49-F238E27FC236}">
                    <a16:creationId xmlns:a16="http://schemas.microsoft.com/office/drawing/2014/main" id="{E507C87F-AB70-4783-916D-8D7444973E5A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2126269" y="3057486"/>
                <a:ext cx="17424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2">
            <p14:nvContentPartPr>
              <p14:cNvPr id="93" name="Freihand 92">
                <a:extLst>
                  <a:ext uri="{FF2B5EF4-FFF2-40B4-BE49-F238E27FC236}">
                    <a16:creationId xmlns:a16="http://schemas.microsoft.com/office/drawing/2014/main" id="{55EBAB52-5DFA-4837-A75E-E7CCDDC9D9D6}"/>
                  </a:ext>
                </a:extLst>
              </p14:cNvPr>
              <p14:cNvContentPartPr/>
              <p14:nvPr/>
            </p14:nvContentPartPr>
            <p14:xfrm>
              <a:off x="3140749" y="2627646"/>
              <a:ext cx="1212840" cy="522720"/>
            </p14:xfrm>
          </p:contentPart>
        </mc:Choice>
        <mc:Fallback>
          <p:pic>
            <p:nvPicPr>
              <p:cNvPr id="93" name="Freihand 92">
                <a:extLst>
                  <a:ext uri="{FF2B5EF4-FFF2-40B4-BE49-F238E27FC236}">
                    <a16:creationId xmlns:a16="http://schemas.microsoft.com/office/drawing/2014/main" id="{55EBAB52-5DFA-4837-A75E-E7CCDDC9D9D6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3131746" y="2618652"/>
                <a:ext cx="1230485" cy="5403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4">
            <p14:nvContentPartPr>
              <p14:cNvPr id="94" name="Freihand 93">
                <a:extLst>
                  <a:ext uri="{FF2B5EF4-FFF2-40B4-BE49-F238E27FC236}">
                    <a16:creationId xmlns:a16="http://schemas.microsoft.com/office/drawing/2014/main" id="{03F1A381-EA6B-4699-8EF2-318896BAA284}"/>
                  </a:ext>
                </a:extLst>
              </p14:cNvPr>
              <p14:cNvContentPartPr/>
              <p14:nvPr/>
            </p14:nvContentPartPr>
            <p14:xfrm>
              <a:off x="2472949" y="2685246"/>
              <a:ext cx="557640" cy="517320"/>
            </p14:xfrm>
          </p:contentPart>
        </mc:Choice>
        <mc:Fallback>
          <p:pic>
            <p:nvPicPr>
              <p:cNvPr id="94" name="Freihand 93">
                <a:extLst>
                  <a:ext uri="{FF2B5EF4-FFF2-40B4-BE49-F238E27FC236}">
                    <a16:creationId xmlns:a16="http://schemas.microsoft.com/office/drawing/2014/main" id="{03F1A381-EA6B-4699-8EF2-318896BAA284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2463949" y="2676240"/>
                <a:ext cx="575280" cy="5349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6">
            <p14:nvContentPartPr>
              <p14:cNvPr id="95" name="Freihand 94">
                <a:extLst>
                  <a:ext uri="{FF2B5EF4-FFF2-40B4-BE49-F238E27FC236}">
                    <a16:creationId xmlns:a16="http://schemas.microsoft.com/office/drawing/2014/main" id="{C71C66B1-C896-4DF0-BF0C-057169A477DB}"/>
                  </a:ext>
                </a:extLst>
              </p14:cNvPr>
              <p14:cNvContentPartPr/>
              <p14:nvPr/>
            </p14:nvContentPartPr>
            <p14:xfrm>
              <a:off x="5436109" y="2851566"/>
              <a:ext cx="496080" cy="380160"/>
            </p14:xfrm>
          </p:contentPart>
        </mc:Choice>
        <mc:Fallback>
          <p:pic>
            <p:nvPicPr>
              <p:cNvPr id="95" name="Freihand 94">
                <a:extLst>
                  <a:ext uri="{FF2B5EF4-FFF2-40B4-BE49-F238E27FC236}">
                    <a16:creationId xmlns:a16="http://schemas.microsoft.com/office/drawing/2014/main" id="{C71C66B1-C896-4DF0-BF0C-057169A477DB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5427109" y="2842566"/>
                <a:ext cx="513720" cy="39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8">
            <p14:nvContentPartPr>
              <p14:cNvPr id="96" name="Freihand 95">
                <a:extLst>
                  <a:ext uri="{FF2B5EF4-FFF2-40B4-BE49-F238E27FC236}">
                    <a16:creationId xmlns:a16="http://schemas.microsoft.com/office/drawing/2014/main" id="{397CFD2C-B445-49F8-AB44-BE27F7C206C7}"/>
                  </a:ext>
                </a:extLst>
              </p14:cNvPr>
              <p14:cNvContentPartPr/>
              <p14:nvPr/>
            </p14:nvContentPartPr>
            <p14:xfrm>
              <a:off x="5428909" y="2528646"/>
              <a:ext cx="504720" cy="259920"/>
            </p14:xfrm>
          </p:contentPart>
        </mc:Choice>
        <mc:Fallback>
          <p:pic>
            <p:nvPicPr>
              <p:cNvPr id="96" name="Freihand 95">
                <a:extLst>
                  <a:ext uri="{FF2B5EF4-FFF2-40B4-BE49-F238E27FC236}">
                    <a16:creationId xmlns:a16="http://schemas.microsoft.com/office/drawing/2014/main" id="{397CFD2C-B445-49F8-AB44-BE27F7C206C7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5419909" y="2519634"/>
                <a:ext cx="522360" cy="2775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0">
            <p14:nvContentPartPr>
              <p14:cNvPr id="97" name="Freihand 96">
                <a:extLst>
                  <a:ext uri="{FF2B5EF4-FFF2-40B4-BE49-F238E27FC236}">
                    <a16:creationId xmlns:a16="http://schemas.microsoft.com/office/drawing/2014/main" id="{8156B6D8-6AD9-450F-AA4A-AD79814C2ED3}"/>
                  </a:ext>
                </a:extLst>
              </p14:cNvPr>
              <p14:cNvContentPartPr/>
              <p14:nvPr/>
            </p14:nvContentPartPr>
            <p14:xfrm>
              <a:off x="5147749" y="2762646"/>
              <a:ext cx="119160" cy="167400"/>
            </p14:xfrm>
          </p:contentPart>
        </mc:Choice>
        <mc:Fallback>
          <p:pic>
            <p:nvPicPr>
              <p:cNvPr id="97" name="Freihand 96">
                <a:extLst>
                  <a:ext uri="{FF2B5EF4-FFF2-40B4-BE49-F238E27FC236}">
                    <a16:creationId xmlns:a16="http://schemas.microsoft.com/office/drawing/2014/main" id="{8156B6D8-6AD9-450F-AA4A-AD79814C2ED3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5138749" y="2753646"/>
                <a:ext cx="136800" cy="18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2">
            <p14:nvContentPartPr>
              <p14:cNvPr id="98" name="Freihand 97">
                <a:extLst>
                  <a:ext uri="{FF2B5EF4-FFF2-40B4-BE49-F238E27FC236}">
                    <a16:creationId xmlns:a16="http://schemas.microsoft.com/office/drawing/2014/main" id="{3D891348-66A2-4CB3-BAED-EF8E560B4DCC}"/>
                  </a:ext>
                </a:extLst>
              </p14:cNvPr>
              <p14:cNvContentPartPr/>
              <p14:nvPr/>
            </p14:nvContentPartPr>
            <p14:xfrm>
              <a:off x="4468429" y="2525406"/>
              <a:ext cx="550440" cy="694800"/>
            </p14:xfrm>
          </p:contentPart>
        </mc:Choice>
        <mc:Fallback>
          <p:pic>
            <p:nvPicPr>
              <p:cNvPr id="98" name="Freihand 97">
                <a:extLst>
                  <a:ext uri="{FF2B5EF4-FFF2-40B4-BE49-F238E27FC236}">
                    <a16:creationId xmlns:a16="http://schemas.microsoft.com/office/drawing/2014/main" id="{3D891348-66A2-4CB3-BAED-EF8E560B4DCC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4459423" y="2516411"/>
                <a:ext cx="568092" cy="7124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4">
            <p14:nvContentPartPr>
              <p14:cNvPr id="99" name="Freihand 98">
                <a:extLst>
                  <a:ext uri="{FF2B5EF4-FFF2-40B4-BE49-F238E27FC236}">
                    <a16:creationId xmlns:a16="http://schemas.microsoft.com/office/drawing/2014/main" id="{248A2C31-F1F2-40D2-948D-E9983FCD48D8}"/>
                  </a:ext>
                </a:extLst>
              </p14:cNvPr>
              <p14:cNvContentPartPr/>
              <p14:nvPr/>
            </p14:nvContentPartPr>
            <p14:xfrm>
              <a:off x="3287989" y="1688406"/>
              <a:ext cx="1408320" cy="640080"/>
            </p14:xfrm>
          </p:contentPart>
        </mc:Choice>
        <mc:Fallback>
          <p:pic>
            <p:nvPicPr>
              <p:cNvPr id="99" name="Freihand 98">
                <a:extLst>
                  <a:ext uri="{FF2B5EF4-FFF2-40B4-BE49-F238E27FC236}">
                    <a16:creationId xmlns:a16="http://schemas.microsoft.com/office/drawing/2014/main" id="{248A2C31-F1F2-40D2-948D-E9983FCD48D8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3278987" y="1679406"/>
                <a:ext cx="1425965" cy="65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6">
            <p14:nvContentPartPr>
              <p14:cNvPr id="100" name="Freihand 99">
                <a:extLst>
                  <a:ext uri="{FF2B5EF4-FFF2-40B4-BE49-F238E27FC236}">
                    <a16:creationId xmlns:a16="http://schemas.microsoft.com/office/drawing/2014/main" id="{A907E832-C5BD-4530-B5A5-704D7626416C}"/>
                  </a:ext>
                </a:extLst>
              </p14:cNvPr>
              <p14:cNvContentPartPr/>
              <p14:nvPr/>
            </p14:nvContentPartPr>
            <p14:xfrm>
              <a:off x="1184220" y="1852620"/>
              <a:ext cx="360" cy="360"/>
            </p14:xfrm>
          </p:contentPart>
        </mc:Choice>
        <mc:Fallback>
          <p:pic>
            <p:nvPicPr>
              <p:cNvPr id="100" name="Freihand 99">
                <a:extLst>
                  <a:ext uri="{FF2B5EF4-FFF2-40B4-BE49-F238E27FC236}">
                    <a16:creationId xmlns:a16="http://schemas.microsoft.com/office/drawing/2014/main" id="{A907E832-C5BD-4530-B5A5-704D7626416C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1175220" y="18436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8">
            <p14:nvContentPartPr>
              <p14:cNvPr id="101" name="Freihand 100">
                <a:extLst>
                  <a:ext uri="{FF2B5EF4-FFF2-40B4-BE49-F238E27FC236}">
                    <a16:creationId xmlns:a16="http://schemas.microsoft.com/office/drawing/2014/main" id="{B0E78944-B4D6-4A79-AD0E-5E1259F68031}"/>
                  </a:ext>
                </a:extLst>
              </p14:cNvPr>
              <p14:cNvContentPartPr/>
              <p14:nvPr/>
            </p14:nvContentPartPr>
            <p14:xfrm>
              <a:off x="6902330" y="3079889"/>
              <a:ext cx="137880" cy="17280"/>
            </p14:xfrm>
          </p:contentPart>
        </mc:Choice>
        <mc:Fallback>
          <p:pic>
            <p:nvPicPr>
              <p:cNvPr id="101" name="Freihand 100">
                <a:extLst>
                  <a:ext uri="{FF2B5EF4-FFF2-40B4-BE49-F238E27FC236}">
                    <a16:creationId xmlns:a16="http://schemas.microsoft.com/office/drawing/2014/main" id="{B0E78944-B4D6-4A79-AD0E-5E1259F68031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6893690" y="3071249"/>
                <a:ext cx="155520" cy="3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9">
            <p14:nvContentPartPr>
              <p14:cNvPr id="102" name="Freihand 101">
                <a:extLst>
                  <a:ext uri="{FF2B5EF4-FFF2-40B4-BE49-F238E27FC236}">
                    <a16:creationId xmlns:a16="http://schemas.microsoft.com/office/drawing/2014/main" id="{4C8241D6-75C5-46DA-B283-D8F79D6E40BD}"/>
                  </a:ext>
                </a:extLst>
              </p14:cNvPr>
              <p14:cNvContentPartPr/>
              <p14:nvPr/>
            </p14:nvContentPartPr>
            <p14:xfrm>
              <a:off x="7133810" y="2499929"/>
              <a:ext cx="1125000" cy="588240"/>
            </p14:xfrm>
          </p:contentPart>
        </mc:Choice>
        <mc:Fallback>
          <p:pic>
            <p:nvPicPr>
              <p:cNvPr id="102" name="Freihand 101">
                <a:extLst>
                  <a:ext uri="{FF2B5EF4-FFF2-40B4-BE49-F238E27FC236}">
                    <a16:creationId xmlns:a16="http://schemas.microsoft.com/office/drawing/2014/main" id="{4C8241D6-75C5-46DA-B283-D8F79D6E40BD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7124810" y="2490929"/>
                <a:ext cx="1142640" cy="60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0">
            <p14:nvContentPartPr>
              <p14:cNvPr id="103" name="Freihand 102">
                <a:extLst>
                  <a:ext uri="{FF2B5EF4-FFF2-40B4-BE49-F238E27FC236}">
                    <a16:creationId xmlns:a16="http://schemas.microsoft.com/office/drawing/2014/main" id="{35D74148-6A32-4A4C-B6C3-5141B19E43EA}"/>
                  </a:ext>
                </a:extLst>
              </p14:cNvPr>
              <p14:cNvContentPartPr/>
              <p14:nvPr/>
            </p14:nvContentPartPr>
            <p14:xfrm>
              <a:off x="6697490" y="2709809"/>
              <a:ext cx="332280" cy="330840"/>
            </p14:xfrm>
          </p:contentPart>
        </mc:Choice>
        <mc:Fallback>
          <p:pic>
            <p:nvPicPr>
              <p:cNvPr id="103" name="Freihand 102">
                <a:extLst>
                  <a:ext uri="{FF2B5EF4-FFF2-40B4-BE49-F238E27FC236}">
                    <a16:creationId xmlns:a16="http://schemas.microsoft.com/office/drawing/2014/main" id="{35D74148-6A32-4A4C-B6C3-5141B19E43EA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688490" y="2701169"/>
                <a:ext cx="349920" cy="3484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CEE004D-2E8A-4434-8C62-7C874760C9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7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91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FD566CF5-16FB-47E1-B96B-8F35AD064F24}"/>
                  </a:ext>
                </a:extLst>
              </p14:cNvPr>
              <p14:cNvContentPartPr/>
              <p14:nvPr/>
            </p14:nvContentPartPr>
            <p14:xfrm>
              <a:off x="3924056" y="5630129"/>
              <a:ext cx="99720" cy="143640"/>
            </p14:xfrm>
          </p:contentPart>
        </mc:Choice>
        <mc:Fallback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FD566CF5-16FB-47E1-B96B-8F35AD064F24}"/>
                  </a:ext>
                </a:extLst>
              </p:cNvPr>
              <p:cNvPicPr/>
              <p:nvPr/>
            </p:nvPicPr>
            <p:blipFill>
              <a:blip r:embed="rId192"/>
              <a:stretch>
                <a:fillRect/>
              </a:stretch>
            </p:blipFill>
            <p:spPr>
              <a:xfrm>
                <a:off x="3915056" y="5621129"/>
                <a:ext cx="117360" cy="161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6417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2286">
        <p:fade/>
      </p:transition>
    </mc:Choice>
    <mc:Fallback>
      <p:transition advTm="322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657" x="6018213" y="5294313"/>
          <p14:tracePt t="1776" x="6026150" y="5294313"/>
          <p14:tracePt t="1784" x="6034088" y="5294313"/>
          <p14:tracePt t="1791" x="6043613" y="5294313"/>
          <p14:tracePt t="1798" x="6051550" y="5294313"/>
          <p14:tracePt t="1806" x="6059488" y="5294313"/>
          <p14:tracePt t="1815" x="6075363" y="5294313"/>
          <p14:tracePt t="1822" x="6091238" y="5294313"/>
          <p14:tracePt t="1830" x="6138863" y="5294313"/>
          <p14:tracePt t="1838" x="6154738" y="5294313"/>
          <p14:tracePt t="1845" x="6218238" y="5294313"/>
          <p14:tracePt t="1854" x="6305550" y="5294313"/>
          <p14:tracePt t="1862" x="6369050" y="5286375"/>
          <p14:tracePt t="1870" x="6418263" y="5278438"/>
          <p14:tracePt t="1885" x="6569075" y="5254625"/>
          <p14:tracePt t="1899" x="6616700" y="5238750"/>
          <p14:tracePt t="1901" x="6624638" y="5230813"/>
          <p14:tracePt t="1910" x="6648450" y="5230813"/>
          <p14:tracePt t="1917" x="6648450" y="5222875"/>
          <p14:tracePt t="1942" x="6648450" y="5214938"/>
          <p14:tracePt t="1951" x="6656388" y="5214938"/>
          <p14:tracePt t="1957" x="6656388" y="5207000"/>
          <p14:tracePt t="1966" x="6664325" y="5207000"/>
          <p14:tracePt t="1974" x="6664325" y="5199063"/>
          <p14:tracePt t="1982" x="6664325" y="5191125"/>
          <p14:tracePt t="1989" x="6672263" y="5191125"/>
          <p14:tracePt t="2000" x="6680200" y="5183188"/>
          <p14:tracePt t="2005" x="6688138" y="5191125"/>
          <p14:tracePt t="2022" x="6688138" y="5183188"/>
          <p14:tracePt t="2030" x="6696075" y="5183188"/>
          <p14:tracePt t="2038" x="6704013" y="5175250"/>
          <p14:tracePt t="2050" x="6719888" y="5167313"/>
          <p14:tracePt t="2054" x="6751638" y="5135563"/>
          <p14:tracePt t="2062" x="6777038" y="5095875"/>
          <p14:tracePt t="2070" x="6832600" y="5072063"/>
          <p14:tracePt t="2078" x="6872288" y="5016500"/>
          <p14:tracePt t="2085" x="6896100" y="5000625"/>
          <p14:tracePt t="2094" x="6904038" y="4951413"/>
          <p14:tracePt t="2101" x="6919913" y="4943475"/>
          <p14:tracePt t="2117" x="6919913" y="4935538"/>
          <p14:tracePt t="2206" x="6911975" y="4935538"/>
          <p14:tracePt t="2214" x="6904038" y="4935538"/>
          <p14:tracePt t="2222" x="6888163" y="4935538"/>
          <p14:tracePt t="2231" x="6840538" y="4935538"/>
          <p14:tracePt t="2238" x="6824663" y="4935538"/>
          <p14:tracePt t="2246" x="6816725" y="4935538"/>
          <p14:tracePt t="2254" x="6800850" y="4927600"/>
          <p14:tracePt t="2262" x="6792913" y="4927600"/>
          <p14:tracePt t="2270" x="6784975" y="4927600"/>
          <p14:tracePt t="2278" x="6777038" y="4919663"/>
          <p14:tracePt t="2342" x="6769100" y="4919663"/>
          <p14:tracePt t="2354" x="6759575" y="4919663"/>
          <p14:tracePt t="2358" x="6751638" y="4919663"/>
          <p14:tracePt t="2367" x="6735763" y="4935538"/>
          <p14:tracePt t="2374" x="6727825" y="4943475"/>
          <p14:tracePt t="2382" x="6711950" y="4951413"/>
          <p14:tracePt t="2390" x="6696075" y="4959350"/>
          <p14:tracePt t="2399" x="6672263" y="4976813"/>
          <p14:tracePt t="2406" x="6664325" y="5000625"/>
          <p14:tracePt t="2422" x="6648450" y="5008563"/>
          <p14:tracePt t="2430" x="6648450" y="5016500"/>
          <p14:tracePt t="2437" x="6640513" y="5024438"/>
          <p14:tracePt t="2454" x="6640513" y="5040313"/>
          <p14:tracePt t="2470" x="6640513" y="5048250"/>
          <p14:tracePt t="2478" x="6640513" y="5072063"/>
          <p14:tracePt t="2485" x="6648450" y="5095875"/>
          <p14:tracePt t="2494" x="6664325" y="5095875"/>
          <p14:tracePt t="2505" x="6664325" y="5111750"/>
          <p14:tracePt t="2510" x="6711950" y="5119688"/>
          <p14:tracePt t="2517" x="6719888" y="5119688"/>
          <p14:tracePt t="2526" x="6751638" y="5119688"/>
          <p14:tracePt t="2534" x="6759575" y="5119688"/>
          <p14:tracePt t="2542" x="6784975" y="5119688"/>
          <p14:tracePt t="2550" x="6792913" y="5119688"/>
          <p14:tracePt t="2558" x="6800850" y="5119688"/>
          <p14:tracePt t="2567" x="6816725" y="5103813"/>
          <p14:tracePt t="2574" x="6816725" y="5095875"/>
          <p14:tracePt t="2582" x="6832600" y="5087938"/>
          <p14:tracePt t="2590" x="6856413" y="5064125"/>
          <p14:tracePt t="2598" x="6864350" y="5056188"/>
          <p14:tracePt t="2607" x="6872288" y="5040313"/>
          <p14:tracePt t="2614" x="6880225" y="5024438"/>
          <p14:tracePt t="2622" x="6880225" y="5016500"/>
          <p14:tracePt t="2630" x="6880225" y="5008563"/>
          <p14:tracePt t="2638" x="6880225" y="5000625"/>
          <p14:tracePt t="2654" x="6880225" y="4992688"/>
          <p14:tracePt t="2662" x="6872288" y="4984750"/>
          <p14:tracePt t="2671" x="6864350" y="4976813"/>
          <p14:tracePt t="2677" x="6856413" y="4967288"/>
          <p14:tracePt t="2686" x="6832600" y="4951413"/>
          <p14:tracePt t="2694" x="6824663" y="4951413"/>
          <p14:tracePt t="2701" x="6808788" y="4951413"/>
          <p14:tracePt t="2710" x="6800850" y="4951413"/>
          <p14:tracePt t="2718" x="6792913" y="4951413"/>
          <p14:tracePt t="2734" x="6784975" y="4951413"/>
          <p14:tracePt t="2750" x="6777038" y="4951413"/>
          <p14:tracePt t="2758" x="6777038" y="4959350"/>
          <p14:tracePt t="2774" x="6777038" y="4976813"/>
          <p14:tracePt t="2782" x="6777038" y="4992688"/>
          <p14:tracePt t="2790" x="6777038" y="5016500"/>
          <p14:tracePt t="2798" x="6784975" y="5032375"/>
          <p14:tracePt t="2805" x="6784975" y="5040313"/>
          <p14:tracePt t="2814" x="6816725" y="5080000"/>
          <p14:tracePt t="2822" x="6832600" y="5095875"/>
          <p14:tracePt t="2830" x="6904038" y="5119688"/>
          <p14:tracePt t="2838" x="6975475" y="5135563"/>
          <p14:tracePt t="2846" x="7046913" y="5135563"/>
          <p14:tracePt t="2854" x="7167563" y="5135563"/>
          <p14:tracePt t="2862" x="7254875" y="5135563"/>
          <p14:tracePt t="2869" x="7366000" y="5135563"/>
          <p14:tracePt t="2885" x="7518400" y="5111750"/>
          <p14:tracePt t="2894" x="7534275" y="5095875"/>
          <p14:tracePt t="2901" x="7566025" y="5056188"/>
          <p14:tracePt t="2909" x="7573963" y="5032375"/>
          <p14:tracePt t="2917" x="7581900" y="5008563"/>
          <p14:tracePt t="2926" x="7581900" y="4967288"/>
          <p14:tracePt t="2934" x="7573963" y="4911725"/>
          <p14:tracePt t="2942" x="7550150" y="4895850"/>
          <p14:tracePt t="2950" x="7550150" y="4887913"/>
          <p14:tracePt t="2958" x="7534275" y="4872038"/>
          <p14:tracePt t="2973" x="7526338" y="4872038"/>
          <p14:tracePt t="3013" x="7518400" y="4872038"/>
          <p14:tracePt t="3021" x="7510463" y="4872038"/>
          <p14:tracePt t="3038" x="7502525" y="4872038"/>
          <p14:tracePt t="3046" x="7477125" y="4879975"/>
          <p14:tracePt t="3054" x="7461250" y="4887913"/>
          <p14:tracePt t="3061" x="7421563" y="4903788"/>
          <p14:tracePt t="3070" x="7366000" y="4919663"/>
          <p14:tracePt t="3078" x="7294563" y="4951413"/>
          <p14:tracePt t="3086" x="7278688" y="4959350"/>
          <p14:tracePt t="3094" x="7175500" y="4984750"/>
          <p14:tracePt t="3101" x="7102475" y="5048250"/>
          <p14:tracePt t="3110" x="7086600" y="5064125"/>
          <p14:tracePt t="3118" x="7031038" y="5127625"/>
          <p14:tracePt t="3125" x="7007225" y="5159375"/>
          <p14:tracePt t="3134" x="7007225" y="5167313"/>
          <p14:tracePt t="3142" x="6999288" y="5175250"/>
          <p14:tracePt t="3214" x="6999288" y="5151438"/>
          <p14:tracePt t="3222" x="6999288" y="5135563"/>
          <p14:tracePt t="3230" x="6999288" y="5111750"/>
          <p14:tracePt t="3238" x="6999288" y="5095875"/>
          <p14:tracePt t="3246" x="6999288" y="5080000"/>
          <p14:tracePt t="3254" x="6999288" y="5032375"/>
          <p14:tracePt t="3261" x="6999288" y="5016500"/>
          <p14:tracePt t="3270" x="6999288" y="5008563"/>
          <p14:tracePt t="3277" x="6999288" y="4992688"/>
          <p14:tracePt t="3286" x="6991350" y="4984750"/>
          <p14:tracePt t="3294" x="6983413" y="4984750"/>
          <p14:tracePt t="3301" x="6983413" y="4976813"/>
          <p14:tracePt t="3310" x="6975475" y="4976813"/>
          <p14:tracePt t="3326" x="6959600" y="4976813"/>
          <p14:tracePt t="3334" x="6951663" y="4976813"/>
          <p14:tracePt t="3343" x="6943725" y="4976813"/>
          <p14:tracePt t="3350" x="6935788" y="4976813"/>
          <p14:tracePt t="3358" x="6927850" y="4976813"/>
          <p14:tracePt t="3366" x="6919913" y="4976813"/>
          <p14:tracePt t="3374" x="6919913" y="4984750"/>
          <p14:tracePt t="3382" x="6911975" y="4984750"/>
          <p14:tracePt t="3391" x="6911975" y="4992688"/>
          <p14:tracePt t="3429" x="6911975" y="5000625"/>
          <p14:tracePt t="3446" x="6911975" y="5008563"/>
          <p14:tracePt t="3454" x="6919913" y="5016500"/>
          <p14:tracePt t="3462" x="6935788" y="5032375"/>
          <p14:tracePt t="3470" x="6943725" y="5032375"/>
          <p14:tracePt t="3477" x="6951663" y="5048250"/>
          <p14:tracePt t="3485" x="6975475" y="5056188"/>
          <p14:tracePt t="3493" x="6983413" y="5064125"/>
          <p14:tracePt t="3503" x="6991350" y="5064125"/>
          <p14:tracePt t="3517" x="6999288" y="5064125"/>
          <p14:tracePt t="3798" x="7007225" y="5056188"/>
          <p14:tracePt t="3806" x="7015163" y="5056188"/>
          <p14:tracePt t="3813" x="7023100" y="5048250"/>
          <p14:tracePt t="3822" x="7031038" y="5032375"/>
          <p14:tracePt t="3830" x="7046913" y="5024438"/>
          <p14:tracePt t="3838" x="7054850" y="5016500"/>
          <p14:tracePt t="3846" x="7070725" y="4992688"/>
          <p14:tracePt t="3854" x="7094538" y="4992688"/>
          <p14:tracePt t="3862" x="7118350" y="4984750"/>
          <p14:tracePt t="3870" x="7126288" y="4967288"/>
          <p14:tracePt t="3878" x="7135813" y="4967288"/>
          <p14:tracePt t="3885" x="7143750" y="4959350"/>
          <p14:tracePt t="3902" x="7151688" y="4959350"/>
          <p14:tracePt t="3910" x="7159625" y="4943475"/>
          <p14:tracePt t="3926" x="7151688" y="4943475"/>
          <p14:tracePt t="3934" x="7151688" y="4935538"/>
          <p14:tracePt t="3958" x="7151688" y="4927600"/>
          <p14:tracePt t="4032" x="7151688" y="4903788"/>
          <p14:tracePt t="4063" x="7135813" y="4903788"/>
          <p14:tracePt t="4070" x="7118350" y="4903788"/>
          <p14:tracePt t="4077" x="7094538" y="4903788"/>
          <p14:tracePt t="4086" x="7038975" y="4903788"/>
          <p14:tracePt t="4093" x="6991350" y="4903788"/>
          <p14:tracePt t="4102" x="6911975" y="4903788"/>
          <p14:tracePt t="4110" x="6872288" y="4903788"/>
          <p14:tracePt t="4117" x="6856413" y="4903788"/>
          <p14:tracePt t="4126" x="6848475" y="4903788"/>
          <p14:tracePt t="4134" x="6840538" y="4903788"/>
          <p14:tracePt t="4238" x="6840538" y="4911725"/>
          <p14:tracePt t="4246" x="6840538" y="4919663"/>
          <p14:tracePt t="4254" x="6840538" y="4927600"/>
          <p14:tracePt t="4262" x="6840538" y="4943475"/>
          <p14:tracePt t="4270" x="6840538" y="4951413"/>
          <p14:tracePt t="4279" x="6840538" y="4976813"/>
          <p14:tracePt t="4287" x="6840538" y="4984750"/>
          <p14:tracePt t="4293" x="6840538" y="5000625"/>
          <p14:tracePt t="4301" x="6840538" y="5016500"/>
          <p14:tracePt t="4310" x="6840538" y="5024438"/>
          <p14:tracePt t="4322" x="6848475" y="5032375"/>
          <p14:tracePt t="4327" x="6848475" y="5040313"/>
          <p14:tracePt t="4334" x="6856413" y="5048250"/>
          <p14:tracePt t="4343" x="6864350" y="5048250"/>
          <p14:tracePt t="4350" x="6864350" y="5056188"/>
          <p14:tracePt t="4357" x="6872288" y="5056188"/>
          <p14:tracePt t="4374" x="6880225" y="5056188"/>
          <p14:tracePt t="4382" x="6888163" y="5056188"/>
          <p14:tracePt t="4391" x="6911975" y="5056188"/>
          <p14:tracePt t="4398" x="6927850" y="5056188"/>
          <p14:tracePt t="4406" x="6967538" y="5056188"/>
          <p14:tracePt t="4413" x="7023100" y="5056188"/>
          <p14:tracePt t="4422" x="7126288" y="5016500"/>
          <p14:tracePt t="4430" x="7143750" y="5008563"/>
          <p14:tracePt t="4437" x="7191375" y="4959350"/>
          <p14:tracePt t="4445" x="7231063" y="4927600"/>
          <p14:tracePt t="4454" x="7278688" y="4903788"/>
          <p14:tracePt t="4463" x="7286625" y="4895850"/>
          <p14:tracePt t="4474" x="7294563" y="4887913"/>
          <p14:tracePt t="4479" x="7302500" y="4872038"/>
          <p14:tracePt t="4485" x="7302500" y="4864100"/>
          <p14:tracePt t="4501" x="7310438" y="4864100"/>
          <p14:tracePt t="4654" x="7302500" y="4864100"/>
          <p14:tracePt t="4671" x="7294563" y="4872038"/>
          <p14:tracePt t="4678" x="7286625" y="4872038"/>
          <p14:tracePt t="4686" x="7270750" y="4879975"/>
          <p14:tracePt t="4694" x="7262813" y="4887913"/>
          <p14:tracePt t="4702" x="7254875" y="4887913"/>
          <p14:tracePt t="4709" x="7246938" y="4895850"/>
          <p14:tracePt t="4718" x="7239000" y="4895850"/>
          <p14:tracePt t="4726" x="7223125" y="4903788"/>
          <p14:tracePt t="4734" x="7215188" y="4911725"/>
          <p14:tracePt t="4742" x="7207250" y="4919663"/>
          <p14:tracePt t="4751" x="7199313" y="4919663"/>
          <p14:tracePt t="4758" x="7191375" y="4927600"/>
          <p14:tracePt t="4766" x="7183438" y="4927600"/>
          <p14:tracePt t="5038" x="7183438" y="4935538"/>
          <p14:tracePt t="5046" x="7183438" y="4959350"/>
          <p14:tracePt t="5054" x="7191375" y="4984750"/>
          <p14:tracePt t="5062" x="7199313" y="5008563"/>
          <p14:tracePt t="5070" x="7199313" y="5016500"/>
          <p14:tracePt t="5079" x="7199313" y="5024438"/>
          <p14:tracePt t="5086" x="7199313" y="5040313"/>
          <p14:tracePt t="5095" x="7207250" y="5040313"/>
          <p14:tracePt t="5102" x="7207250" y="5048250"/>
          <p14:tracePt t="5117" x="7207250" y="5056188"/>
          <p14:tracePt t="5126" x="7207250" y="5064125"/>
          <p14:tracePt t="6046" x="7215188" y="5056188"/>
          <p14:tracePt t="6054" x="7215188" y="5048250"/>
          <p14:tracePt t="6062" x="7215188" y="5040313"/>
          <p14:tracePt t="6070" x="7223125" y="5032375"/>
          <p14:tracePt t="6079" x="7223125" y="5008563"/>
          <p14:tracePt t="6086" x="7223125" y="5000625"/>
          <p14:tracePt t="6094" x="7231063" y="4992688"/>
          <p14:tracePt t="6101" x="7231063" y="4976813"/>
          <p14:tracePt t="6111" x="7231063" y="4967288"/>
          <p14:tracePt t="6134" x="7231063" y="4959350"/>
          <p14:tracePt t="6262" x="7231063" y="4967288"/>
          <p14:tracePt t="6270" x="7231063" y="4976813"/>
          <p14:tracePt t="6277" x="7223125" y="4984750"/>
          <p14:tracePt t="6286" x="7223125" y="4992688"/>
          <p14:tracePt t="6294" x="7223125" y="5000625"/>
          <p14:tracePt t="6302" x="7223125" y="5024438"/>
          <p14:tracePt t="6310" x="7215188" y="5040313"/>
          <p14:tracePt t="6318" x="7215188" y="5048250"/>
          <p14:tracePt t="6328" x="7215188" y="5056188"/>
          <p14:tracePt t="6334" x="7207250" y="5072063"/>
          <p14:tracePt t="6341" x="7207250" y="5080000"/>
          <p14:tracePt t="6358" x="7207250" y="5087938"/>
          <p14:tracePt t="6366" x="7207250" y="5095875"/>
          <p14:tracePt t="6422" x="7207250" y="5087938"/>
          <p14:tracePt t="6430" x="7207250" y="5072063"/>
          <p14:tracePt t="6438" x="7207250" y="5048250"/>
          <p14:tracePt t="6445" x="7215188" y="5040313"/>
          <p14:tracePt t="6454" x="7215188" y="5024438"/>
          <p14:tracePt t="6461" x="7215188" y="5016500"/>
          <p14:tracePt t="6478" x="7215188" y="5008563"/>
          <p14:tracePt t="6550" x="7215188" y="5000625"/>
          <p14:tracePt t="6574" x="7215188" y="4992688"/>
          <p14:tracePt t="6581" x="7215188" y="4984750"/>
          <p14:tracePt t="6613" x="7215188" y="4976813"/>
          <p14:tracePt t="6630" x="7215188" y="4967288"/>
          <p14:tracePt t="6653" x="7215188" y="4959350"/>
          <p14:tracePt t="6710" x="7215188" y="4951413"/>
          <p14:tracePt t="6741" x="7223125" y="4951413"/>
          <p14:tracePt t="6750" x="7223125" y="4943475"/>
          <p14:tracePt t="6766" x="7223125" y="4935538"/>
          <p14:tracePt t="6774" x="7223125" y="4927600"/>
          <p14:tracePt t="6781" x="7223125" y="4919663"/>
          <p14:tracePt t="6790" x="7239000" y="4911725"/>
          <p14:tracePt t="6798" x="7239000" y="4903788"/>
          <p14:tracePt t="6806" x="7239000" y="4895850"/>
          <p14:tracePt t="6830" x="7239000" y="4887913"/>
          <p14:tracePt t="6917" x="7239000" y="4895850"/>
          <p14:tracePt t="6934" x="7239000" y="4903788"/>
          <p14:tracePt t="6942" x="7239000" y="4927600"/>
          <p14:tracePt t="6949" x="7239000" y="4935538"/>
          <p14:tracePt t="6966" x="7239000" y="4951413"/>
          <p14:tracePt t="7262" x="7239000" y="4959350"/>
          <p14:tracePt t="7269" x="7231063" y="4967288"/>
          <p14:tracePt t="7278" x="7207250" y="5016500"/>
          <p14:tracePt t="7285" x="7191375" y="5040313"/>
          <p14:tracePt t="7294" x="7143750" y="5103813"/>
          <p14:tracePt t="7302" x="7094538" y="5191125"/>
          <p14:tracePt t="7311" x="7007225" y="5302250"/>
          <p14:tracePt t="7317" x="6911975" y="5391150"/>
          <p14:tracePt t="7326" x="6800850" y="5621338"/>
          <p14:tracePt t="7334" x="6727825" y="5797550"/>
          <p14:tracePt t="7342" x="6719888" y="6021388"/>
          <p14:tracePt t="7353" x="6719888" y="6172200"/>
          <p14:tracePt t="7358" x="6719888" y="6291263"/>
          <p14:tracePt t="7366" x="6743700" y="6372225"/>
          <p14:tracePt t="7374" x="6769100" y="6396038"/>
          <p14:tracePt t="7382" x="6840538" y="6411913"/>
          <p14:tracePt t="7390" x="6927850" y="6411913"/>
          <p14:tracePt t="7398" x="6991350" y="6419850"/>
          <p14:tracePt t="7406" x="7031038" y="6419850"/>
          <p14:tracePt t="7413" x="7118350" y="6419850"/>
          <p14:tracePt t="7422" x="7135813" y="6427788"/>
          <p14:tracePt t="7430" x="7143750" y="6427788"/>
          <p14:tracePt t="7477" x="7151688" y="6427788"/>
          <p14:tracePt t="7506" x="7159625" y="6427788"/>
          <p14:tracePt t="7510" x="7159625" y="6419850"/>
          <p14:tracePt t="7526" x="7167563" y="6411913"/>
          <p14:tracePt t="7534" x="7167563" y="6403975"/>
          <p14:tracePt t="7543" x="7167563" y="6396038"/>
          <p14:tracePt t="7549" x="7159625" y="6364288"/>
          <p14:tracePt t="7557" x="7159625" y="6356350"/>
          <p14:tracePt t="7566" x="7159625" y="6348413"/>
          <p14:tracePt t="7574" x="7159625" y="6338888"/>
          <p14:tracePt t="7581" x="7151688" y="6330950"/>
          <p14:tracePt t="7590" x="7143750" y="6323013"/>
          <p14:tracePt t="7598" x="7143750" y="6315075"/>
          <p14:tracePt t="7606" x="7126288" y="6283325"/>
          <p14:tracePt t="7613" x="7110413" y="6275388"/>
          <p14:tracePt t="7624" x="7070725" y="6219825"/>
          <p14:tracePt t="7630" x="6999288" y="6196013"/>
          <p14:tracePt t="7638" x="6872288" y="6172200"/>
          <p14:tracePt t="7646" x="6727825" y="6092825"/>
          <p14:tracePt t="7657" x="6584950" y="6061075"/>
          <p14:tracePt t="7662" x="6426200" y="6061075"/>
          <p14:tracePt t="7670" x="6329363" y="6053138"/>
          <p14:tracePt t="7677" x="6226175" y="6053138"/>
          <p14:tracePt t="7685" x="6115050" y="6053138"/>
          <p14:tracePt t="7693" x="6075363" y="6053138"/>
          <p14:tracePt t="7702" x="6059488" y="6053138"/>
          <p14:tracePt t="7709" x="6010275" y="6061075"/>
          <p14:tracePt t="7718" x="5994400" y="6076950"/>
          <p14:tracePt t="7726" x="5970588" y="6092825"/>
          <p14:tracePt t="7734" x="5915025" y="6140450"/>
          <p14:tracePt t="7743" x="5843588" y="6235700"/>
          <p14:tracePt t="7750" x="5795963" y="6275388"/>
          <p14:tracePt t="7758" x="5667375" y="6307138"/>
          <p14:tracePt t="7766" x="5603875" y="6338888"/>
          <p14:tracePt t="7775" x="5492750" y="6364288"/>
          <p14:tracePt t="7782" x="5381625" y="6372225"/>
          <p14:tracePt t="7790" x="5229225" y="6372225"/>
          <p14:tracePt t="7798" x="5094288" y="6372225"/>
          <p14:tracePt t="7810" x="4870450" y="6291263"/>
          <p14:tracePt t="7813" x="4687888" y="6203950"/>
          <p14:tracePt t="7822" x="4495800" y="6148388"/>
          <p14:tracePt t="7830" x="4265613" y="6021388"/>
          <p14:tracePt t="7838" x="4184650" y="5932488"/>
          <p14:tracePt t="7846" x="4041775" y="5797550"/>
          <p14:tracePt t="7854" x="3930650" y="5662613"/>
          <p14:tracePt t="7861" x="3914775" y="5541963"/>
          <p14:tracePt t="7870" x="3906838" y="5478463"/>
          <p14:tracePt t="7879" x="3906838" y="5399088"/>
          <p14:tracePt t="7886" x="3906838" y="5319713"/>
          <p14:tracePt t="7894" x="3906838" y="5222875"/>
          <p14:tracePt t="7902" x="3906838" y="5111750"/>
          <p14:tracePt t="7912" x="3906838" y="5032375"/>
          <p14:tracePt t="7918" x="3890963" y="4935538"/>
          <p14:tracePt t="7926" x="3875088" y="4856163"/>
          <p14:tracePt t="7934" x="3867150" y="4745038"/>
          <p14:tracePt t="7944" x="3786188" y="4673600"/>
          <p14:tracePt t="7950" x="3690938" y="4584700"/>
          <p14:tracePt t="7961" x="3619500" y="4489450"/>
          <p14:tracePt t="7965" x="3540125" y="4418013"/>
          <p14:tracePt t="7973" x="3484563" y="4402138"/>
          <p14:tracePt t="7982" x="3443288" y="4394200"/>
          <p14:tracePt t="7990" x="3427413" y="4394200"/>
          <p14:tracePt t="7999" x="3403600" y="4394200"/>
          <p14:tracePt t="8006" x="3371850" y="4394200"/>
          <p14:tracePt t="8014" x="3355975" y="4402138"/>
          <p14:tracePt t="8021" x="3332163" y="4402138"/>
          <p14:tracePt t="8031" x="3324225" y="4410075"/>
          <p14:tracePt t="8037" x="3300413" y="4418013"/>
          <p14:tracePt t="8046" x="3292475" y="4425950"/>
          <p14:tracePt t="8054" x="3284538" y="4433888"/>
          <p14:tracePt t="8061" x="3268663" y="4441825"/>
          <p14:tracePt t="8070" x="3221038" y="4441825"/>
          <p14:tracePt t="8078" x="3213100" y="4441825"/>
          <p14:tracePt t="8086" x="3173413" y="4449763"/>
          <p14:tracePt t="8095" x="3117850" y="4457700"/>
          <p14:tracePt t="8102" x="3100388" y="4457700"/>
          <p14:tracePt t="8110" x="3084513" y="4465638"/>
          <p14:tracePt t="8118" x="3076575" y="4473575"/>
          <p14:tracePt t="8127" x="3068638" y="4473575"/>
          <p14:tracePt t="8134" x="3060700" y="4473575"/>
          <p14:tracePt t="8143" x="3060700" y="4481513"/>
          <p14:tracePt t="8150" x="3052763" y="4481513"/>
          <p14:tracePt t="8213" x="3028950" y="4473575"/>
          <p14:tracePt t="8222" x="3021013" y="4465638"/>
          <p14:tracePt t="8229" x="2973388" y="4449763"/>
          <p14:tracePt t="8238" x="2917825" y="4433888"/>
          <p14:tracePt t="8245" x="2901950" y="4425950"/>
          <p14:tracePt t="8254" x="2886075" y="4410075"/>
          <p14:tracePt t="8261" x="2862263" y="4394200"/>
          <p14:tracePt t="8270" x="2822575" y="4362450"/>
          <p14:tracePt t="8277" x="2814638" y="4354513"/>
          <p14:tracePt t="8286" x="2806700" y="4346575"/>
          <p14:tracePt t="8302" x="2798763" y="4338638"/>
          <p14:tracePt t="8318" x="2790825" y="4338638"/>
          <p14:tracePt t="8334" x="2774950" y="4338638"/>
          <p14:tracePt t="8350" x="2767013" y="4338638"/>
          <p14:tracePt t="8358" x="2751138" y="4346575"/>
          <p14:tracePt t="8366" x="2741613" y="4370388"/>
          <p14:tracePt t="8374" x="2725738" y="4378325"/>
          <p14:tracePt t="8381" x="2701925" y="4402138"/>
          <p14:tracePt t="8389" x="2686050" y="4410075"/>
          <p14:tracePt t="8397" x="2670175" y="4425950"/>
          <p14:tracePt t="8406" x="2662238" y="4441825"/>
          <p14:tracePt t="8413" x="2646363" y="4449763"/>
          <p14:tracePt t="8421" x="2646363" y="4457700"/>
          <p14:tracePt t="8430" x="2638425" y="4457700"/>
          <p14:tracePt t="8502" x="2630488" y="4465638"/>
          <p14:tracePt t="8509" x="2622550" y="4473575"/>
          <p14:tracePt t="8526" x="2606675" y="4473575"/>
          <p14:tracePt t="8534" x="2598738" y="4481513"/>
          <p14:tracePt t="8543" x="2582863" y="4481513"/>
          <p14:tracePt t="8551" x="2566988" y="4481513"/>
          <p14:tracePt t="8559" x="2551113" y="4481513"/>
          <p14:tracePt t="8566" x="2527300" y="4481513"/>
          <p14:tracePt t="8575" x="2511425" y="4481513"/>
          <p14:tracePt t="8581" x="2471738" y="4473575"/>
          <p14:tracePt t="8591" x="2439988" y="4465638"/>
          <p14:tracePt t="8598" x="2424113" y="4457700"/>
          <p14:tracePt t="8607" x="2384425" y="4441825"/>
          <p14:tracePt t="8614" x="2374900" y="4441825"/>
          <p14:tracePt t="8622" x="2351088" y="4433888"/>
          <p14:tracePt t="8629" x="2343150" y="4433888"/>
          <p14:tracePt t="8641" x="2335213" y="4425950"/>
          <p14:tracePt t="8648" x="2319338" y="4425950"/>
          <p14:tracePt t="8654" x="2303463" y="4425950"/>
          <p14:tracePt t="8662" x="2279650" y="4425950"/>
          <p14:tracePt t="8671" x="2247900" y="4418013"/>
          <p14:tracePt t="8679" x="2208213" y="4418013"/>
          <p14:tracePt t="8689" x="2192338" y="4418013"/>
          <p14:tracePt t="8697" x="2176463" y="4418013"/>
          <p14:tracePt t="8744" x="2168525" y="4418013"/>
          <p14:tracePt t="8767" x="2168525" y="4425950"/>
          <p14:tracePt t="8773" x="2168525" y="4433888"/>
          <p14:tracePt t="8781" x="2168525" y="4441825"/>
          <p14:tracePt t="8798" x="2160588" y="4449763"/>
          <p14:tracePt t="8806" x="2160588" y="4457700"/>
          <p14:tracePt t="8813" x="2160588" y="4465638"/>
          <p14:tracePt t="8824" x="2168525" y="4473575"/>
          <p14:tracePt t="8832" x="2176463" y="4481513"/>
          <p14:tracePt t="8837" x="2184400" y="4489450"/>
          <p14:tracePt t="8846" x="2192338" y="4497388"/>
          <p14:tracePt t="8856" x="2192338" y="4505325"/>
          <p14:tracePt t="8864" x="2200275" y="4505325"/>
          <p14:tracePt t="8870" x="2208213" y="4513263"/>
          <p14:tracePt t="8878" x="2224088" y="4529138"/>
          <p14:tracePt t="8894" x="2247900" y="4568825"/>
          <p14:tracePt t="8901" x="2295525" y="4576763"/>
          <p14:tracePt t="8910" x="2351088" y="4600575"/>
          <p14:tracePt t="8919" x="2416175" y="4616450"/>
          <p14:tracePt t="8929" x="2487613" y="4633913"/>
          <p14:tracePt t="8934" x="2638425" y="4641850"/>
          <p14:tracePt t="8942" x="2670175" y="4649788"/>
          <p14:tracePt t="8953" x="2751138" y="4649788"/>
          <p14:tracePt t="8959" x="2798763" y="4649788"/>
          <p14:tracePt t="8965" x="2838450" y="4657725"/>
          <p14:tracePt t="8976" x="2846388" y="4657725"/>
          <p14:tracePt t="8982" x="2854325" y="4657725"/>
          <p14:tracePt t="9110" x="2862263" y="4657725"/>
          <p14:tracePt t="9118" x="2878138" y="4657725"/>
          <p14:tracePt t="9125" x="2941638" y="4665663"/>
          <p14:tracePt t="9134" x="2997200" y="4673600"/>
          <p14:tracePt t="9141" x="3028950" y="4673600"/>
          <p14:tracePt t="9150" x="3141663" y="4689475"/>
          <p14:tracePt t="9158" x="3189288" y="4697413"/>
          <p14:tracePt t="9166" x="3260725" y="4705350"/>
          <p14:tracePt t="9174" x="3332163" y="4713288"/>
          <p14:tracePt t="9182" x="3419475" y="4713288"/>
          <p14:tracePt t="9190" x="3484563" y="4721225"/>
          <p14:tracePt t="9198" x="3524250" y="4721225"/>
          <p14:tracePt t="9206" x="3548063" y="4721225"/>
          <p14:tracePt t="9214" x="3611563" y="4729163"/>
          <p14:tracePt t="9222" x="3627438" y="4729163"/>
          <p14:tracePt t="9230" x="3675063" y="4737100"/>
          <p14:tracePt t="9238" x="3706813" y="4737100"/>
          <p14:tracePt t="9246" x="3754438" y="4737100"/>
          <p14:tracePt t="9254" x="3843338" y="4737100"/>
          <p14:tracePt t="9262" x="3875088" y="4745038"/>
          <p14:tracePt t="9269" x="3946525" y="4752975"/>
          <p14:tracePt t="9278" x="4065588" y="4760913"/>
          <p14:tracePt t="9285" x="4160838" y="4768850"/>
          <p14:tracePt t="9294" x="4297363" y="4784725"/>
          <p14:tracePt t="9301" x="4448175" y="4792663"/>
          <p14:tracePt t="9310" x="4576763" y="4808538"/>
          <p14:tracePt t="9317" x="4679950" y="4816475"/>
          <p14:tracePt t="9326" x="4854575" y="4816475"/>
          <p14:tracePt t="9334" x="4975225" y="4816475"/>
          <p14:tracePt t="9342" x="5133975" y="4816475"/>
          <p14:tracePt t="9350" x="5284788" y="4816475"/>
          <p14:tracePt t="9359" x="5381625" y="4816475"/>
          <p14:tracePt t="9367" x="5516563" y="4808538"/>
          <p14:tracePt t="9374" x="5603875" y="4800600"/>
          <p14:tracePt t="9382" x="5635625" y="4792663"/>
          <p14:tracePt t="9389" x="5708650" y="4784725"/>
          <p14:tracePt t="9398" x="5740400" y="4776788"/>
          <p14:tracePt t="9406" x="5748338" y="4768850"/>
          <p14:tracePt t="9414" x="5764213" y="4752975"/>
          <p14:tracePt t="9421" x="5780088" y="4745038"/>
          <p14:tracePt t="9430" x="5795963" y="4721225"/>
          <p14:tracePt t="9438" x="5811838" y="4697413"/>
          <p14:tracePt t="9446" x="5843588" y="4681538"/>
          <p14:tracePt t="9454" x="5867400" y="4649788"/>
          <p14:tracePt t="9462" x="5883275" y="4633913"/>
          <p14:tracePt t="9469" x="5907088" y="4608513"/>
          <p14:tracePt t="9478" x="5930900" y="4600575"/>
          <p14:tracePt t="9485" x="5938838" y="4584700"/>
          <p14:tracePt t="9494" x="5970588" y="4537075"/>
          <p14:tracePt t="9501" x="5978525" y="4529138"/>
          <p14:tracePt t="9510" x="5994400" y="4513263"/>
          <p14:tracePt t="9517" x="6018213" y="4505325"/>
          <p14:tracePt t="9526" x="6026150" y="4497388"/>
          <p14:tracePt t="9534" x="6043613" y="4489450"/>
          <p14:tracePt t="9541" x="6043613" y="4481513"/>
          <p14:tracePt t="9550" x="6051550" y="4481513"/>
          <p14:tracePt t="9558" x="6059488" y="4481513"/>
          <p14:tracePt t="9574" x="6075363" y="4473575"/>
          <p14:tracePt t="9582" x="6083300" y="4473575"/>
          <p14:tracePt t="9590" x="6091238" y="4465638"/>
          <p14:tracePt t="9598" x="6099175" y="4457700"/>
          <p14:tracePt t="9606" x="6107113" y="4449763"/>
          <p14:tracePt t="9614" x="6115050" y="4441825"/>
          <p14:tracePt t="9625" x="6115050" y="4433888"/>
          <p14:tracePt t="9630" x="6115050" y="4425950"/>
          <p14:tracePt t="9638" x="6115050" y="4418013"/>
          <p14:tracePt t="9655" x="6115050" y="4410075"/>
          <p14:tracePt t="9662" x="6115050" y="4402138"/>
          <p14:tracePt t="9678" x="6115050" y="4394200"/>
          <p14:tracePt t="9686" x="6091238" y="4386263"/>
          <p14:tracePt t="9694" x="6051550" y="4370388"/>
          <p14:tracePt t="9701" x="6010275" y="4370388"/>
          <p14:tracePt t="9709" x="5922963" y="4370388"/>
          <p14:tracePt t="9718" x="5859463" y="4370388"/>
          <p14:tracePt t="9726" x="5732463" y="4370388"/>
          <p14:tracePt t="9734" x="5540375" y="4370388"/>
          <p14:tracePt t="9741" x="5341938" y="4370388"/>
          <p14:tracePt t="9750" x="5126038" y="4370388"/>
          <p14:tracePt t="9758" x="4799013" y="4370388"/>
          <p14:tracePt t="9768" x="4471988" y="4370388"/>
          <p14:tracePt t="9778" x="4217988" y="4370388"/>
          <p14:tracePt t="9782" x="3970338" y="4362450"/>
          <p14:tracePt t="9790" x="3810000" y="4346575"/>
          <p14:tracePt t="9798" x="3706813" y="4338638"/>
          <p14:tracePt t="9806" x="3619500" y="4338638"/>
          <p14:tracePt t="9813" x="3603625" y="4338638"/>
          <p14:tracePt t="9822" x="3587750" y="4346575"/>
          <p14:tracePt t="9830" x="3579813" y="4346575"/>
          <p14:tracePt t="9838" x="3579813" y="4354513"/>
          <p14:tracePt t="9846" x="3563938" y="4378325"/>
          <p14:tracePt t="9854" x="3556000" y="4418013"/>
          <p14:tracePt t="9861" x="3556000" y="4441825"/>
          <p14:tracePt t="9870" x="3556000" y="4457700"/>
          <p14:tracePt t="9877" x="3548063" y="4473575"/>
          <p14:tracePt t="9886" x="3548063" y="4489450"/>
          <p14:tracePt t="9893" x="3548063" y="4497388"/>
          <p14:tracePt t="9901" x="3548063" y="4505325"/>
          <p14:tracePt t="9910" x="3548063" y="4513263"/>
          <p14:tracePt t="9931" x="3548063" y="4521200"/>
          <p14:tracePt t="9949" x="3548063" y="4537075"/>
          <p14:tracePt t="9958" x="3556000" y="4545013"/>
          <p14:tracePt t="9966" x="3563938" y="4552950"/>
          <p14:tracePt t="9974" x="3579813" y="4568825"/>
          <p14:tracePt t="9982" x="3603625" y="4576763"/>
          <p14:tracePt t="9990" x="3635375" y="4576763"/>
          <p14:tracePt t="10000" x="3683000" y="4584700"/>
          <p14:tracePt t="10005" x="3730625" y="4592638"/>
          <p14:tracePt t="10014" x="3802063" y="4600575"/>
          <p14:tracePt t="10021" x="3906838" y="4600575"/>
          <p14:tracePt t="10030" x="4049713" y="4600575"/>
          <p14:tracePt t="10038" x="4200525" y="4600575"/>
          <p14:tracePt t="10046" x="4337050" y="4600575"/>
          <p14:tracePt t="10054" x="4527550" y="4600575"/>
          <p14:tracePt t="10061" x="4687888" y="4600575"/>
          <p14:tracePt t="10070" x="4862513" y="4600575"/>
          <p14:tracePt t="10082" x="5102225" y="4584700"/>
          <p14:tracePt t="10085" x="5205413" y="4576763"/>
          <p14:tracePt t="10093" x="5310188" y="4576763"/>
          <p14:tracePt t="10101" x="5389563" y="4576763"/>
          <p14:tracePt t="10110" x="5413375" y="4576763"/>
          <p14:tracePt t="10118" x="5429250" y="4568825"/>
          <p14:tracePt t="10126" x="5453063" y="4568825"/>
          <p14:tracePt t="10139" x="5468938" y="4568825"/>
          <p14:tracePt t="10142" x="5484813" y="4560888"/>
          <p14:tracePt t="10150" x="5492750" y="4552950"/>
          <p14:tracePt t="10157" x="5516563" y="4545013"/>
          <p14:tracePt t="10166" x="5532438" y="4537075"/>
          <p14:tracePt t="10174" x="5556250" y="4537075"/>
          <p14:tracePt t="10182" x="5572125" y="4521200"/>
          <p14:tracePt t="10190" x="5588000" y="4513263"/>
          <p14:tracePt t="10198" x="5588000" y="4505325"/>
          <p14:tracePt t="10205" x="5603875" y="4497388"/>
          <p14:tracePt t="10214" x="5603875" y="4489450"/>
          <p14:tracePt t="10222" x="5611813" y="4481513"/>
          <p14:tracePt t="10238" x="5619750" y="4473575"/>
          <p14:tracePt t="10246" x="5627688" y="4465638"/>
          <p14:tracePt t="10254" x="5627688" y="4457700"/>
          <p14:tracePt t="10262" x="5627688" y="4449763"/>
          <p14:tracePt t="10269" x="5627688" y="4441825"/>
          <p14:tracePt t="10277" x="5627688" y="4433888"/>
          <p14:tracePt t="10286" x="5627688" y="4410075"/>
          <p14:tracePt t="10294" x="5627688" y="4394200"/>
          <p14:tracePt t="10301" x="5627688" y="4370388"/>
          <p14:tracePt t="10311" x="5627688" y="4362450"/>
          <p14:tracePt t="10318" x="5627688" y="4354513"/>
          <p14:tracePt t="10325" x="5627688" y="4330700"/>
          <p14:tracePt t="10334" x="5627688" y="4314825"/>
          <p14:tracePt t="10342" x="5627688" y="4306888"/>
          <p14:tracePt t="10350" x="5627688" y="4298950"/>
          <p14:tracePt t="10357" x="5627688" y="4291013"/>
          <p14:tracePt t="10374" x="5627688" y="4281488"/>
          <p14:tracePt t="10382" x="5611813" y="4273550"/>
          <p14:tracePt t="10390" x="5588000" y="4265613"/>
          <p14:tracePt t="10398" x="5492750" y="4257675"/>
          <p14:tracePt t="10406" x="5365750" y="4257675"/>
          <p14:tracePt t="10414" x="5038725" y="4257675"/>
          <p14:tracePt t="10421" x="4759325" y="4257675"/>
          <p14:tracePt t="10429" x="4448175" y="4257675"/>
          <p14:tracePt t="10438" x="4081463" y="4273550"/>
          <p14:tracePt t="10446" x="3754438" y="4291013"/>
          <p14:tracePt t="10454" x="3443288" y="4322763"/>
          <p14:tracePt t="10462" x="3236913" y="4346575"/>
          <p14:tracePt t="10470" x="3052763" y="4433888"/>
          <p14:tracePt t="10478" x="2973388" y="4457700"/>
          <p14:tracePt t="10486" x="2965450" y="4465638"/>
          <p14:tracePt t="10502" x="2965450" y="4473575"/>
          <p14:tracePt t="10550" x="2973388" y="4473575"/>
          <p14:tracePt t="10558" x="2981325" y="4473575"/>
          <p14:tracePt t="10566" x="2989263" y="4481513"/>
          <p14:tracePt t="10574" x="3028950" y="4481513"/>
          <p14:tracePt t="10581" x="3084513" y="4489450"/>
          <p14:tracePt t="10591" x="3149600" y="4489450"/>
          <p14:tracePt t="10597" x="3276600" y="4489450"/>
          <p14:tracePt t="10608" x="3476625" y="4489450"/>
          <p14:tracePt t="10614" x="3675063" y="4497388"/>
          <p14:tracePt t="10621" x="3890963" y="4497388"/>
          <p14:tracePt t="10630" x="4129088" y="4497388"/>
          <p14:tracePt t="10638" x="4321175" y="4497388"/>
          <p14:tracePt t="10645" x="4584700" y="4497388"/>
          <p14:tracePt t="10655" x="4783138" y="4497388"/>
          <p14:tracePt t="10662" x="4933950" y="4513263"/>
          <p14:tracePt t="10671" x="5157788" y="4513263"/>
          <p14:tracePt t="10677" x="5310188" y="4513263"/>
          <p14:tracePt t="10686" x="5461000" y="4513263"/>
          <p14:tracePt t="10693" x="5595938" y="4513263"/>
          <p14:tracePt t="10703" x="5708650" y="4513263"/>
          <p14:tracePt t="10710" x="5803900" y="4513263"/>
          <p14:tracePt t="10720" x="5930900" y="4513263"/>
          <p14:tracePt t="10726" x="6051550" y="4513263"/>
          <p14:tracePt t="10734" x="6146800" y="4513263"/>
          <p14:tracePt t="10742" x="6218238" y="4513263"/>
          <p14:tracePt t="10751" x="6242050" y="4513263"/>
          <p14:tracePt t="10757" x="6257925" y="4513263"/>
          <p14:tracePt t="10766" x="6273800" y="4513263"/>
          <p14:tracePt t="10774" x="6281738" y="4513263"/>
          <p14:tracePt t="10782" x="6289675" y="4513263"/>
          <p14:tracePt t="10798" x="6297613" y="4513263"/>
          <p14:tracePt t="10838" x="6305550" y="4505325"/>
          <p14:tracePt t="10862" x="6313488" y="4497388"/>
          <p14:tracePt t="10870" x="6321425" y="4497388"/>
          <p14:tracePt t="10881" x="6329363" y="4497388"/>
          <p14:tracePt t="10891" x="6337300" y="4497388"/>
          <p14:tracePt t="10902" x="6345238" y="4497388"/>
          <p14:tracePt t="11034" x="6337300" y="4497388"/>
          <p14:tracePt t="11040" x="6313488" y="4513263"/>
          <p14:tracePt t="11047" x="6234113" y="4537075"/>
          <p14:tracePt t="11054" x="6122988" y="4641850"/>
          <p14:tracePt t="11062" x="6002338" y="4689475"/>
          <p14:tracePt t="11070" x="5907088" y="4776788"/>
          <p14:tracePt t="11078" x="5748338" y="4895850"/>
          <p14:tracePt t="11086" x="5603875" y="5024438"/>
          <p14:tracePt t="11094" x="5461000" y="5095875"/>
          <p14:tracePt t="11102" x="5318125" y="5167313"/>
          <p14:tracePt t="11109" x="5237163" y="5238750"/>
          <p14:tracePt t="11118" x="5110163" y="5302250"/>
          <p14:tracePt t="11125" x="4975225" y="5462588"/>
          <p14:tracePt t="11135" x="4894263" y="5534025"/>
          <p14:tracePt t="11143" x="4687888" y="5702300"/>
          <p14:tracePt t="11150" x="4432300" y="5956300"/>
          <p14:tracePt t="11158" x="4265613" y="6053138"/>
          <p14:tracePt t="11166" x="4168775" y="6140450"/>
          <p14:tracePt t="11174" x="4049713" y="6243638"/>
          <p14:tracePt t="11181" x="3922713" y="6330950"/>
          <p14:tracePt t="11191" x="3833813" y="6364288"/>
          <p14:tracePt t="11198" x="3730625" y="6427788"/>
          <p14:tracePt t="11208" x="3706813" y="6443663"/>
          <p14:tracePt t="11214" x="3683000" y="6459538"/>
          <p14:tracePt t="11223" x="3675063" y="6467475"/>
          <p14:tracePt t="11230" x="3651250" y="6483350"/>
          <p14:tracePt t="11237" x="3627438" y="6491288"/>
          <p14:tracePt t="11245" x="3611563" y="6499225"/>
          <p14:tracePt t="11254" x="3595688" y="6507163"/>
          <p14:tracePt t="11261" x="3540125" y="6515100"/>
          <p14:tracePt t="11270" x="3508375" y="6515100"/>
          <p14:tracePt t="11277" x="3492500" y="6515100"/>
          <p14:tracePt t="11286" x="3443288" y="6515100"/>
          <p14:tracePt t="11294" x="3427413" y="6499225"/>
          <p14:tracePt t="11302" x="3411538" y="6491288"/>
          <p14:tracePt t="11309" x="3403600" y="6491288"/>
          <p14:tracePt t="11317" x="3387725" y="6475413"/>
          <p14:tracePt t="11326" x="3363913" y="6443663"/>
          <p14:tracePt t="11334" x="3340100" y="6435725"/>
          <p14:tracePt t="11342" x="3300413" y="6372225"/>
          <p14:tracePt t="11350" x="3284538" y="6364288"/>
          <p14:tracePt t="11358" x="3260725" y="6338888"/>
          <p14:tracePt t="11365" x="3244850" y="6330950"/>
          <p14:tracePt t="11374" x="3244850" y="6323013"/>
          <p14:tracePt t="11381" x="3236913" y="6315075"/>
          <p14:tracePt t="11390" x="3236913" y="6307138"/>
          <p14:tracePt t="11397" x="3228975" y="6307138"/>
          <p14:tracePt t="11406" x="3228975" y="6299200"/>
          <p14:tracePt t="11425" x="3236913" y="6283325"/>
          <p14:tracePt t="11430" x="3244850" y="6275388"/>
          <p14:tracePt t="11442" x="3244850" y="6251575"/>
          <p14:tracePt t="11446" x="3244850" y="6235700"/>
          <p14:tracePt t="11455" x="3252788" y="6172200"/>
          <p14:tracePt t="11462" x="3252788" y="6116638"/>
          <p14:tracePt t="11471" x="3252788" y="6084888"/>
          <p14:tracePt t="11478" x="3252788" y="6005513"/>
          <p14:tracePt t="11486" x="3244850" y="5948363"/>
          <p14:tracePt t="11494" x="3236913" y="5932488"/>
          <p14:tracePt t="11502" x="3221038" y="5892800"/>
          <p14:tracePt t="11509" x="3205163" y="5868988"/>
          <p14:tracePt t="11517" x="3197225" y="5845175"/>
          <p14:tracePt t="11526" x="3189288" y="5829300"/>
          <p14:tracePt t="11534" x="3173413" y="5805488"/>
          <p14:tracePt t="11541" x="3165475" y="5789613"/>
          <p14:tracePt t="11550" x="3149600" y="5765800"/>
          <p14:tracePt t="11557" x="3133725" y="5718175"/>
          <p14:tracePt t="11566" x="3109913" y="5702300"/>
          <p14:tracePt t="11574" x="3109913" y="5686425"/>
          <p14:tracePt t="11582" x="3100388" y="5653088"/>
          <p14:tracePt t="11594" x="3092450" y="5653088"/>
          <p14:tracePt t="11598" x="3092450" y="5637213"/>
          <p14:tracePt t="11606" x="3092450" y="5613400"/>
          <p14:tracePt t="11614" x="3092450" y="5581650"/>
          <p14:tracePt t="11623" x="3109913" y="5502275"/>
          <p14:tracePt t="11630" x="3125788" y="5383213"/>
          <p14:tracePt t="11637" x="3141663" y="5351463"/>
          <p14:tracePt t="11646" x="3157538" y="5270500"/>
          <p14:tracePt t="11654" x="3181350" y="5183188"/>
          <p14:tracePt t="11662" x="3197225" y="5087938"/>
          <p14:tracePt t="11670" x="3228975" y="5040313"/>
          <p14:tracePt t="11678" x="3252788" y="4984750"/>
          <p14:tracePt t="11686" x="3268663" y="4951413"/>
          <p14:tracePt t="11693" x="3292475" y="4935538"/>
          <p14:tracePt t="11702" x="3308350" y="4911725"/>
          <p14:tracePt t="11710" x="3316288" y="4895850"/>
          <p14:tracePt t="11718" x="3324225" y="4879975"/>
          <p14:tracePt t="11725" x="3348038" y="4872038"/>
          <p14:tracePt t="11734" x="3355975" y="4848225"/>
          <p14:tracePt t="11746" x="3363913" y="4840288"/>
          <p14:tracePt t="11750" x="3379788" y="4824413"/>
          <p14:tracePt t="11757" x="3395663" y="4808538"/>
          <p14:tracePt t="11766" x="3403600" y="4800600"/>
          <p14:tracePt t="11774" x="3419475" y="4784725"/>
          <p14:tracePt t="11782" x="3427413" y="4776788"/>
          <p14:tracePt t="11790" x="3435350" y="4768850"/>
          <p14:tracePt t="11898" x="3443288" y="4760913"/>
          <p14:tracePt t="11902" x="3459163" y="4737100"/>
          <p14:tracePt t="11909" x="3467100" y="4729163"/>
          <p14:tracePt t="11918" x="3467100" y="4713288"/>
          <p14:tracePt t="11926" x="3484563" y="4705350"/>
          <p14:tracePt t="11934" x="3500438" y="4697413"/>
          <p14:tracePt t="11942" x="3508375" y="4681538"/>
          <p14:tracePt t="11950" x="3516313" y="4657725"/>
          <p14:tracePt t="11958" x="3524250" y="4649788"/>
          <p14:tracePt t="11966" x="3532188" y="4641850"/>
          <p14:tracePt t="11973" x="3540125" y="4633913"/>
          <p14:tracePt t="11982" x="3548063" y="4624388"/>
          <p14:tracePt t="12189" x="3563938" y="4616450"/>
          <p14:tracePt t="12198" x="3571875" y="4616450"/>
          <p14:tracePt t="12206" x="3579813" y="4616450"/>
          <p14:tracePt t="12214" x="3587750" y="4616450"/>
          <p14:tracePt t="12224" x="3603625" y="4616450"/>
          <p14:tracePt t="12229" x="3611563" y="4616450"/>
          <p14:tracePt t="12237" x="3619500" y="4616450"/>
          <p14:tracePt t="12246" x="3635375" y="4616450"/>
          <p14:tracePt t="12254" x="3651250" y="4616450"/>
          <p14:tracePt t="12262" x="3667125" y="4616450"/>
          <p14:tracePt t="12279" x="3675063" y="4608513"/>
          <p14:tracePt t="12302" x="3683000" y="4608513"/>
          <p14:tracePt t="12318" x="3690938" y="4608513"/>
          <p14:tracePt t="12333" x="3698875" y="4608513"/>
          <p14:tracePt t="12343" x="3706813" y="4608513"/>
          <p14:tracePt t="12350" x="3722688" y="4608513"/>
          <p14:tracePt t="12358" x="3738563" y="4608513"/>
          <p14:tracePt t="12366" x="3817938" y="4608513"/>
          <p14:tracePt t="12374" x="3851275" y="4608513"/>
          <p14:tracePt t="12381" x="3890963" y="4608513"/>
          <p14:tracePt t="12390" x="3914775" y="4608513"/>
          <p14:tracePt t="12398" x="3946525" y="4608513"/>
          <p14:tracePt t="12408" x="3954463" y="4608513"/>
          <p14:tracePt t="12414" x="3962400" y="4600575"/>
          <p14:tracePt t="12424" x="3970338" y="4600575"/>
          <p14:tracePt t="12431" x="3978275" y="4600575"/>
          <p14:tracePt t="12437" x="3994150" y="4600575"/>
          <p14:tracePt t="12453" x="4010025" y="4600575"/>
          <p14:tracePt t="12462" x="4033838" y="4600575"/>
          <p14:tracePt t="12470" x="4049713" y="4600575"/>
          <p14:tracePt t="12477" x="4065588" y="4600575"/>
          <p14:tracePt t="12486" x="4089400" y="4600575"/>
          <p14:tracePt t="12494" x="4105275" y="4600575"/>
          <p14:tracePt t="12502" x="4121150" y="4600575"/>
          <p14:tracePt t="12510" x="4129088" y="4600575"/>
          <p14:tracePt t="12518" x="4137025" y="4600575"/>
          <p14:tracePt t="13126" x="4144963" y="4600575"/>
          <p14:tracePt t="13134" x="4160838" y="4616450"/>
          <p14:tracePt t="13142" x="4176713" y="4616450"/>
          <p14:tracePt t="13151" x="4200525" y="4633913"/>
          <p14:tracePt t="13158" x="4217988" y="4649788"/>
          <p14:tracePt t="13165" x="4233863" y="4649788"/>
          <p14:tracePt t="13174" x="4289425" y="4697413"/>
          <p14:tracePt t="13182" x="4305300" y="4705350"/>
          <p14:tracePt t="13190" x="4376738" y="4745038"/>
          <p14:tracePt t="13198" x="4400550" y="4752975"/>
          <p14:tracePt t="13206" x="4416425" y="4760913"/>
          <p14:tracePt t="13214" x="4432300" y="4760913"/>
          <p14:tracePt t="13223" x="4440238" y="4760913"/>
          <p14:tracePt t="13230" x="4440238" y="4768850"/>
          <p14:tracePt t="13398" x="4432300" y="4768850"/>
          <p14:tracePt t="13406" x="4424363" y="4768850"/>
          <p14:tracePt t="13421" x="4416425" y="4768850"/>
          <p14:tracePt t="13430" x="4408488" y="4776788"/>
          <p14:tracePt t="13438" x="4400550" y="4776788"/>
          <p14:tracePt t="13533" x="4392613" y="4776788"/>
          <p14:tracePt t="13542" x="4384675" y="4784725"/>
          <p14:tracePt t="13550" x="4376738" y="4792663"/>
          <p14:tracePt t="13562" x="4376738" y="4800600"/>
          <p14:tracePt t="13566" x="4360863" y="4808538"/>
          <p14:tracePt t="13573" x="4337050" y="4816475"/>
          <p14:tracePt t="13589" x="4329113" y="4824413"/>
          <p14:tracePt t="13597" x="4321175" y="4824413"/>
          <p14:tracePt t="13605" x="4313238" y="4832350"/>
          <p14:tracePt t="13614" x="4305300" y="4848225"/>
          <p14:tracePt t="13622" x="4257675" y="4864100"/>
          <p14:tracePt t="13630" x="4241800" y="4887913"/>
          <p14:tracePt t="13639" x="4192588" y="4959350"/>
          <p14:tracePt t="13646" x="4097338" y="5040313"/>
          <p14:tracePt t="13656" x="4002088" y="5191125"/>
          <p14:tracePt t="13661" x="3946525" y="5294313"/>
          <p14:tracePt t="13672" x="3914775" y="5375275"/>
          <p14:tracePt t="13678" x="3883025" y="5494338"/>
          <p14:tracePt t="13685" x="3867150" y="5589588"/>
          <p14:tracePt t="13694" x="3859213" y="5605463"/>
          <p14:tracePt t="13702" x="3851275" y="5686425"/>
          <p14:tracePt t="13714" x="3851275" y="5718175"/>
          <p14:tracePt t="13718" x="3851275" y="5734050"/>
          <p14:tracePt t="13726" x="3851275" y="5757863"/>
          <p14:tracePt t="13734" x="3851275" y="5773738"/>
          <p14:tracePt t="13742" x="3859213" y="5845175"/>
          <p14:tracePt t="13750" x="3859213" y="5892800"/>
          <p14:tracePt t="13758" x="3867150" y="5932488"/>
          <p14:tracePt t="13765" x="3883025" y="6005513"/>
          <p14:tracePt t="13774" x="3898900" y="6037263"/>
          <p14:tracePt t="13782" x="3946525" y="6076950"/>
          <p14:tracePt t="13789" x="4002088" y="6100763"/>
          <p14:tracePt t="13797" x="4113213" y="6100763"/>
          <p14:tracePt t="13806" x="4249738" y="6100763"/>
          <p14:tracePt t="13814" x="4360863" y="6100763"/>
          <p14:tracePt t="13822" x="4456113" y="6092825"/>
          <p14:tracePt t="13830" x="4535488" y="6084888"/>
          <p14:tracePt t="13838" x="4656138" y="6061075"/>
          <p14:tracePt t="13846" x="4672013" y="6061075"/>
          <p14:tracePt t="13855" x="4679950" y="6037263"/>
          <p14:tracePt t="13866" x="4711700" y="6029325"/>
          <p14:tracePt t="13871" x="4711700" y="6013450"/>
          <p14:tracePt t="13878" x="4719638" y="6013450"/>
          <p14:tracePt t="13889" x="4719638" y="6005513"/>
          <p14:tracePt t="13910" x="4711700" y="5995988"/>
          <p14:tracePt t="13918" x="4679950" y="5995988"/>
          <p14:tracePt t="13926" x="4664075" y="5988050"/>
          <p14:tracePt t="13934" x="4559300" y="5988050"/>
          <p14:tracePt t="13941" x="4464050" y="5988050"/>
          <p14:tracePt t="13950" x="4392613" y="5988050"/>
          <p14:tracePt t="13958" x="4241800" y="6013450"/>
          <p14:tracePt t="13966" x="4121150" y="6029325"/>
          <p14:tracePt t="13974" x="3970338" y="6061075"/>
          <p14:tracePt t="13982" x="3762375" y="6084888"/>
          <p14:tracePt t="13989" x="3730625" y="6084888"/>
          <p14:tracePt t="13998" x="3659188" y="6084888"/>
          <p14:tracePt t="14006" x="3571875" y="6084888"/>
          <p14:tracePt t="14018" x="3563938" y="6092825"/>
          <p14:tracePt t="14022" x="3548063" y="6092825"/>
          <p14:tracePt t="14077" x="3540125" y="6092825"/>
          <p14:tracePt t="14086" x="3540125" y="6108700"/>
          <p14:tracePt t="14094" x="3532188" y="6108700"/>
          <p14:tracePt t="14102" x="3524250" y="6108700"/>
          <p14:tracePt t="14110" x="3524250" y="6116638"/>
          <p14:tracePt t="14118" x="3508375" y="6116638"/>
          <p14:tracePt t="14125" x="3500438" y="6124575"/>
          <p14:tracePt t="14144" x="3492500" y="6124575"/>
          <p14:tracePt t="14158" x="3484563" y="6132513"/>
          <p14:tracePt t="14375" x="3476625" y="6132513"/>
          <p14:tracePt t="14382" x="3476625" y="6140450"/>
          <p14:tracePt t="14389" x="3467100" y="6140450"/>
          <p14:tracePt t="14397" x="3459163" y="6148388"/>
          <p14:tracePt t="14406" x="3459163" y="6156325"/>
          <p14:tracePt t="14414" x="3451225" y="6164263"/>
          <p14:tracePt t="14421" x="3443288" y="6172200"/>
          <p14:tracePt t="14429" x="3427413" y="6180138"/>
          <p14:tracePt t="14438" x="3419475" y="6188075"/>
          <p14:tracePt t="14446" x="3387725" y="6203950"/>
          <p14:tracePt t="14455" x="3340100" y="6219825"/>
          <p14:tracePt t="14462" x="3316288" y="6235700"/>
          <p14:tracePt t="14471" x="3252788" y="6243638"/>
          <p14:tracePt t="14478" x="3228975" y="6243638"/>
          <p14:tracePt t="14488" x="3157538" y="6243638"/>
          <p14:tracePt t="14494" x="3125788" y="6243638"/>
          <p14:tracePt t="14501" x="3021013" y="6243638"/>
          <p14:tracePt t="14510" x="2933700" y="6243638"/>
          <p14:tracePt t="14518" x="2822575" y="6243638"/>
          <p14:tracePt t="14526" x="2741613" y="6243638"/>
          <p14:tracePt t="14534" x="2654300" y="6235700"/>
          <p14:tracePt t="14542" x="2559050" y="6235700"/>
          <p14:tracePt t="14550" x="2487613" y="6235700"/>
          <p14:tracePt t="14557" x="2374900" y="6235700"/>
          <p14:tracePt t="14566" x="2351088" y="6235700"/>
          <p14:tracePt t="14574" x="2311400" y="6235700"/>
          <p14:tracePt t="14581" x="2255838" y="6235700"/>
          <p14:tracePt t="14589" x="2239963" y="6235700"/>
          <p14:tracePt t="14598" x="2224088" y="6235700"/>
          <p14:tracePt t="14605" x="2216150" y="6235700"/>
          <p14:tracePt t="14614" x="2208213" y="6235700"/>
          <p14:tracePt t="14621" x="2200275" y="6235700"/>
          <p14:tracePt t="14630" x="2192338" y="6235700"/>
          <p14:tracePt t="14695" x="2184400" y="6235700"/>
          <p14:tracePt t="14703" x="2168525" y="6243638"/>
          <p14:tracePt t="14710" x="2152650" y="6243638"/>
          <p14:tracePt t="14718" x="2136775" y="6243638"/>
          <p14:tracePt t="14726" x="2065338" y="6251575"/>
          <p14:tracePt t="14734" x="2000250" y="6251575"/>
          <p14:tracePt t="14741" x="1984375" y="6259513"/>
          <p14:tracePt t="14750" x="1952625" y="6267450"/>
          <p14:tracePt t="14758" x="1944688" y="6275388"/>
          <p14:tracePt t="14814" x="1952625" y="6275388"/>
          <p14:tracePt t="14823" x="1960563" y="6275388"/>
          <p14:tracePt t="14830" x="1968500" y="6275388"/>
          <p14:tracePt t="14837" x="1976438" y="6275388"/>
          <p14:tracePt t="14846" x="1984375" y="6275388"/>
          <p14:tracePt t="14854" x="2000250" y="6275388"/>
          <p14:tracePt t="14861" x="2041525" y="6275388"/>
          <p14:tracePt t="14870" x="2128838" y="6275388"/>
          <p14:tracePt t="14878" x="2224088" y="6275388"/>
          <p14:tracePt t="14889" x="2327275" y="6275388"/>
          <p14:tracePt t="14894" x="2471738" y="6275388"/>
          <p14:tracePt t="14902" x="2709863" y="6275388"/>
          <p14:tracePt t="14910" x="2894013" y="6275388"/>
          <p14:tracePt t="14918" x="3213100" y="6275388"/>
          <p14:tracePt t="14926" x="3451225" y="6275388"/>
          <p14:tracePt t="14934" x="3802063" y="6275388"/>
          <p14:tracePt t="14941" x="4041775" y="6275388"/>
          <p14:tracePt t="14950" x="4321175" y="6275388"/>
          <p14:tracePt t="14958" x="4448175" y="6275388"/>
          <p14:tracePt t="14966" x="4687888" y="6275388"/>
          <p14:tracePt t="14974" x="4806950" y="6275388"/>
          <p14:tracePt t="14982" x="4999038" y="6275388"/>
          <p14:tracePt t="14990" x="5157788" y="6275388"/>
          <p14:tracePt t="15000" x="5221288" y="6275388"/>
          <p14:tracePt t="15006" x="5292725" y="6275388"/>
          <p14:tracePt t="15014" x="5381625" y="6275388"/>
          <p14:tracePt t="15021" x="5413375" y="6275388"/>
          <p14:tracePt t="15031" x="5429250" y="6267450"/>
          <p14:tracePt t="15038" x="5476875" y="6267450"/>
          <p14:tracePt t="15046" x="5484813" y="6267450"/>
          <p14:tracePt t="15053" x="5524500" y="6267450"/>
          <p14:tracePt t="15062" x="5540375" y="6267450"/>
          <p14:tracePt t="15071" x="5572125" y="6267450"/>
          <p14:tracePt t="15078" x="5580063" y="6267450"/>
          <p14:tracePt t="15087" x="5627688" y="6275388"/>
          <p14:tracePt t="15094" x="5643563" y="6275388"/>
          <p14:tracePt t="15101" x="5667375" y="6283325"/>
          <p14:tracePt t="15110" x="5676900" y="6283325"/>
          <p14:tracePt t="15118" x="5684838" y="6283325"/>
          <p14:tracePt t="15127" x="5692775" y="6283325"/>
          <p14:tracePt t="15134" x="5708650" y="6283325"/>
          <p14:tracePt t="15653" x="5716588" y="6283325"/>
          <p14:tracePt t="15670" x="5732463" y="6283325"/>
          <p14:tracePt t="15682" x="5732463" y="6275388"/>
          <p14:tracePt t="15686" x="5748338" y="6267450"/>
          <p14:tracePt t="15694" x="5756275" y="6259513"/>
          <p14:tracePt t="15704" x="5764213" y="6251575"/>
          <p14:tracePt t="15710" x="5780088" y="6243638"/>
          <p14:tracePt t="15720" x="5780088" y="6235700"/>
          <p14:tracePt t="15726" x="5788025" y="6235700"/>
          <p14:tracePt t="15734" x="5788025" y="6227763"/>
          <p14:tracePt t="15742" x="5788025" y="6219825"/>
          <p14:tracePt t="15814" x="5788025" y="6227763"/>
          <p14:tracePt t="15834" x="5795963" y="6235700"/>
          <p14:tracePt t="15838" x="5795963" y="6251575"/>
          <p14:tracePt t="15846" x="5795963" y="6259513"/>
          <p14:tracePt t="15853" x="5795963" y="6267450"/>
          <p14:tracePt t="15862" x="5795963" y="6283325"/>
          <p14:tracePt t="16002" x="5795963" y="6275388"/>
          <p14:tracePt t="16006" x="5795963" y="6267450"/>
          <p14:tracePt t="16014" x="5795963" y="6259513"/>
          <p14:tracePt t="16022" x="5795963" y="6251575"/>
          <p14:tracePt t="16030" x="5795963" y="6235700"/>
          <p14:tracePt t="16037" x="5803900" y="6219825"/>
          <p14:tracePt t="16046" x="5803900" y="6203950"/>
          <p14:tracePt t="16054" x="5811838" y="6156325"/>
          <p14:tracePt t="16062" x="5811838" y="6140450"/>
          <p14:tracePt t="16070" x="5827713" y="6045200"/>
          <p14:tracePt t="16077" x="5843588" y="5924550"/>
          <p14:tracePt t="16087" x="5859463" y="5861050"/>
          <p14:tracePt t="16093" x="5899150" y="5749925"/>
          <p14:tracePt t="16103" x="5922963" y="5621338"/>
          <p14:tracePt t="16110" x="6018213" y="5502275"/>
          <p14:tracePt t="16121" x="6099175" y="5375275"/>
          <p14:tracePt t="16127" x="6138863" y="5286375"/>
          <p14:tracePt t="16137" x="6218238" y="5214938"/>
          <p14:tracePt t="16141" x="6281738" y="5135563"/>
          <p14:tracePt t="16150" x="6353175" y="5080000"/>
          <p14:tracePt t="16157" x="6473825" y="5000625"/>
          <p14:tracePt t="16166" x="6529388" y="4943475"/>
          <p14:tracePt t="16173" x="6569075" y="4911725"/>
          <p14:tracePt t="16181" x="6616700" y="4895850"/>
          <p14:tracePt t="16190" x="6672263" y="4872038"/>
          <p14:tracePt t="16198" x="6711950" y="4840288"/>
          <p14:tracePt t="16206" x="6727825" y="4824413"/>
          <p14:tracePt t="16214" x="6816725" y="4768850"/>
          <p14:tracePt t="16221" x="6856413" y="4745038"/>
          <p14:tracePt t="16230" x="6935788" y="4697413"/>
          <p14:tracePt t="16238" x="6999288" y="4616450"/>
          <p14:tracePt t="16246" x="7062788" y="4584700"/>
          <p14:tracePt t="16253" x="7110413" y="4545013"/>
          <p14:tracePt t="16262" x="7175500" y="4489450"/>
          <p14:tracePt t="16270" x="7191375" y="4465638"/>
          <p14:tracePt t="16278" x="7207250" y="4449763"/>
          <p14:tracePt t="16290" x="7207250" y="4433888"/>
          <p14:tracePt t="16294" x="7215188" y="4425950"/>
          <p14:tracePt t="16303" x="7215188" y="4418013"/>
          <p14:tracePt t="16422" x="7215188" y="4410075"/>
          <p14:tracePt t="16614" x="7215188" y="4402138"/>
          <p14:tracePt t="16630" x="7215188" y="4386263"/>
          <p14:tracePt t="16654" x="7215188" y="4378325"/>
          <p14:tracePt t="16661" x="7223125" y="4378325"/>
          <p14:tracePt t="16670" x="7223125" y="4370388"/>
          <p14:tracePt t="16686" x="7223125" y="4362450"/>
          <p14:tracePt t="16703" x="7223125" y="4354513"/>
          <p14:tracePt t="16710" x="7231063" y="4346575"/>
          <p14:tracePt t="16725" x="7231063" y="4330700"/>
          <p14:tracePt t="16737" x="7239000" y="4330700"/>
          <p14:tracePt t="16742" x="7239000" y="4322763"/>
          <p14:tracePt t="16862" x="7231063" y="4322763"/>
          <p14:tracePt t="16870" x="7223125" y="4322763"/>
          <p14:tracePt t="16877" x="7215188" y="4322763"/>
          <p14:tracePt t="16886" x="7199313" y="4322763"/>
          <p14:tracePt t="16894" x="7183438" y="4330700"/>
          <p14:tracePt t="16910" x="7175500" y="4330700"/>
          <p14:tracePt t="16999" x="7159625" y="4322763"/>
          <p14:tracePt t="17005" x="7159625" y="4314825"/>
          <p14:tracePt t="17014" x="7151688" y="4306888"/>
          <p14:tracePt t="17022" x="7143750" y="4291013"/>
          <p14:tracePt t="17031" x="7143750" y="4281488"/>
          <p14:tracePt t="17038" x="7143750" y="4273550"/>
          <p14:tracePt t="17086" x="7135813" y="4273550"/>
          <p14:tracePt t="17093" x="7126288" y="4281488"/>
          <p14:tracePt t="17102" x="7110413" y="4281488"/>
          <p14:tracePt t="17109" x="7094538" y="4362450"/>
          <p14:tracePt t="17118" x="7078663" y="4402138"/>
          <p14:tracePt t="17126" x="7007225" y="4513263"/>
          <p14:tracePt t="17135" x="6991350" y="4600575"/>
          <p14:tracePt t="17142" x="6904038" y="4713288"/>
          <p14:tracePt t="17149" x="6824663" y="4872038"/>
          <p14:tracePt t="17158" x="6777038" y="4935538"/>
          <p14:tracePt t="17168" x="6769100" y="4967288"/>
          <p14:tracePt t="17174" x="6769100" y="4984750"/>
          <p14:tracePt t="17182" x="6759575" y="5008563"/>
          <p14:tracePt t="17190" x="6759575" y="5032375"/>
          <p14:tracePt t="17198" x="6759575" y="5048250"/>
          <p14:tracePt t="17206" x="6759575" y="5072063"/>
          <p14:tracePt t="17214" x="6759575" y="5103813"/>
          <p14:tracePt t="17221" x="6759575" y="5143500"/>
          <p14:tracePt t="17230" x="6759575" y="5199063"/>
          <p14:tracePt t="17239" x="6759575" y="5230813"/>
          <p14:tracePt t="17245" x="6751638" y="5278438"/>
          <p14:tracePt t="17254" x="6743700" y="5286375"/>
          <p14:tracePt t="17270" x="6743700" y="5294313"/>
          <p14:tracePt t="17462" x="6727825" y="5294313"/>
          <p14:tracePt t="17470" x="6711950" y="5294313"/>
          <p14:tracePt t="17478" x="6696075" y="5302250"/>
          <p14:tracePt t="17485" x="6680200" y="5310188"/>
          <p14:tracePt t="17494" x="6632575" y="5327650"/>
          <p14:tracePt t="17502" x="6608763" y="5343525"/>
          <p14:tracePt t="17510" x="6569075" y="5359400"/>
          <p14:tracePt t="17518" x="6545263" y="5367338"/>
          <p14:tracePt t="17526" x="6529388" y="5383213"/>
          <p14:tracePt t="17535" x="6505575" y="5399088"/>
          <p14:tracePt t="17542" x="6505575" y="5407025"/>
          <p14:tracePt t="17552" x="6497638" y="5407025"/>
          <p14:tracePt t="17878" x="6481763" y="5407025"/>
          <p14:tracePt t="17886" x="6465888" y="5407025"/>
          <p14:tracePt t="17894" x="6465888" y="5399088"/>
          <p14:tracePt t="17902" x="6457950" y="5399088"/>
          <p14:tracePt t="17909" x="6457950" y="5391150"/>
          <p14:tracePt t="18071" x="6442075" y="5391150"/>
          <p14:tracePt t="18078" x="6434138" y="5399088"/>
          <p14:tracePt t="18086" x="6426200" y="5407025"/>
          <p14:tracePt t="18093" x="6410325" y="5414963"/>
          <p14:tracePt t="18106" x="6402388" y="5430838"/>
          <p14:tracePt t="18110" x="6369050" y="5438775"/>
          <p14:tracePt t="18141" x="6369050" y="5446713"/>
          <p14:tracePt t="18150" x="6361113" y="5446713"/>
          <p14:tracePt t="18157" x="6353175" y="5446713"/>
          <p14:tracePt t="18174" x="6353175" y="5454650"/>
          <p14:tracePt t="18182" x="6345238" y="5462588"/>
          <p14:tracePt t="18190" x="6337300" y="5462588"/>
          <p14:tracePt t="18206" x="6329363" y="5470525"/>
          <p14:tracePt t="18222" x="6313488" y="5478463"/>
          <p14:tracePt t="18238" x="6305550" y="5478463"/>
          <p14:tracePt t="18614" x="6305550" y="5486400"/>
          <p14:tracePt t="18774" x="6313488" y="5478463"/>
          <p14:tracePt t="18790" x="6313488" y="5470525"/>
          <p14:tracePt t="18806" x="6321425" y="5470525"/>
          <p14:tracePt t="18815" x="6329363" y="5470525"/>
          <p14:tracePt t="18822" x="6329363" y="5454650"/>
          <p14:tracePt t="18830" x="6337300" y="5454650"/>
          <p14:tracePt t="18846" x="6345238" y="5446713"/>
          <p14:tracePt t="18854" x="6353175" y="5438775"/>
          <p14:tracePt t="18867" x="6361113" y="5430838"/>
          <p14:tracePt t="18869" x="6369050" y="5414963"/>
          <p14:tracePt t="18878" x="6376988" y="5407025"/>
          <p14:tracePt t="18900" x="6384925" y="5391150"/>
          <p14:tracePt t="18910" x="6392863" y="5375275"/>
          <p14:tracePt t="18918" x="6402388" y="5375275"/>
          <p14:tracePt t="18926" x="6402388" y="5367338"/>
          <p14:tracePt t="19006" x="6410325" y="5367338"/>
          <p14:tracePt t="19018" x="6418263" y="5367338"/>
          <p14:tracePt t="19022" x="6426200" y="5367338"/>
          <p14:tracePt t="19030" x="6434138" y="5367338"/>
          <p14:tracePt t="19037" x="6442075" y="5375275"/>
          <p14:tracePt t="19046" x="6450013" y="5375275"/>
          <p14:tracePt t="19053" x="6465888" y="5375275"/>
          <p14:tracePt t="19062" x="6473825" y="5383213"/>
          <p14:tracePt t="19070" x="6489700" y="5391150"/>
          <p14:tracePt t="19078" x="6497638" y="5391150"/>
          <p14:tracePt t="19085" x="6505575" y="5407025"/>
          <p14:tracePt t="19094" x="6513513" y="5407025"/>
          <p14:tracePt t="19101" x="6521450" y="5407025"/>
          <p14:tracePt t="19110" x="6537325" y="5414963"/>
          <p14:tracePt t="19119" x="6553200" y="5414963"/>
          <p14:tracePt t="19125" x="6569075" y="5422900"/>
          <p14:tracePt t="19134" x="6584950" y="5422900"/>
          <p14:tracePt t="19141" x="6608763" y="5422900"/>
          <p14:tracePt t="19151" x="6616700" y="5422900"/>
          <p14:tracePt t="19158" x="6624638" y="5422900"/>
          <p14:tracePt t="19170" x="6640513" y="5422900"/>
          <p14:tracePt t="19174" x="6648450" y="5422900"/>
          <p14:tracePt t="19181" x="6656388" y="5422900"/>
          <p14:tracePt t="19190" x="6672263" y="5422900"/>
          <p14:tracePt t="19198" x="6680200" y="5422900"/>
          <p14:tracePt t="19214" x="6696075" y="5422900"/>
          <p14:tracePt t="19230" x="6704013" y="5422900"/>
          <p14:tracePt t="19273" x="6711950" y="5422900"/>
          <p14:tracePt t="19280" x="6719888" y="5430838"/>
          <p14:tracePt t="19286" x="6727825" y="5430838"/>
          <p14:tracePt t="19294" x="6743700" y="5430838"/>
          <p14:tracePt t="19302" x="6759575" y="5438775"/>
          <p14:tracePt t="19310" x="6808788" y="5446713"/>
          <p14:tracePt t="19318" x="6824663" y="5446713"/>
          <p14:tracePt t="19327" x="6840538" y="5446713"/>
          <p14:tracePt t="19334" x="6848475" y="5446713"/>
          <p14:tracePt t="19341" x="6856413" y="5454650"/>
          <p14:tracePt t="19390" x="6864350" y="5454650"/>
          <p14:tracePt t="19422" x="6872288" y="5454650"/>
          <p14:tracePt t="19429" x="6880225" y="5454650"/>
          <p14:tracePt t="19454" x="6888163" y="5454650"/>
          <p14:tracePt t="19486" x="6896100" y="5454650"/>
          <p14:tracePt t="19597" x="6896100" y="5462588"/>
          <p14:tracePt t="19605" x="6872288" y="5478463"/>
          <p14:tracePt t="19614" x="6832600" y="5494338"/>
          <p14:tracePt t="19621" x="6711950" y="5518150"/>
          <p14:tracePt t="19630" x="6616700" y="5526088"/>
          <p14:tracePt t="19637" x="6505575" y="5549900"/>
          <p14:tracePt t="19646" x="6265863" y="5573713"/>
          <p14:tracePt t="19653" x="6083300" y="5662613"/>
          <p14:tracePt t="19661" x="5899150" y="5686425"/>
          <p14:tracePt t="19670" x="5724525" y="5718175"/>
          <p14:tracePt t="19678" x="5595938" y="5757863"/>
          <p14:tracePt t="19686" x="5484813" y="5789613"/>
          <p14:tracePt t="19694" x="5334000" y="5813425"/>
          <p14:tracePt t="19703" x="5268913" y="5853113"/>
          <p14:tracePt t="19710" x="5189538" y="5876925"/>
          <p14:tracePt t="19719" x="5165725" y="5892800"/>
          <p14:tracePt t="19725" x="5141913" y="5900738"/>
          <p14:tracePt t="19734" x="5133975" y="5908675"/>
          <p14:tracePt t="19742" x="5126038" y="5908675"/>
          <p14:tracePt t="19799" x="5126038" y="5900738"/>
          <p14:tracePt t="19813" x="5126038" y="5892800"/>
          <p14:tracePt t="19822" x="5126038" y="5884863"/>
          <p14:tracePt t="19830" x="5133975" y="5876925"/>
          <p14:tracePt t="19838" x="5133975" y="5861050"/>
          <p14:tracePt t="19845" x="5133975" y="5845175"/>
          <p14:tracePt t="19854" x="5141913" y="5829300"/>
          <p14:tracePt t="19861" x="5141913" y="5821363"/>
          <p14:tracePt t="19869" x="5141913" y="5813425"/>
          <p14:tracePt t="19909" x="5141913" y="5805488"/>
          <p14:tracePt t="19917" x="5149850" y="5805488"/>
          <p14:tracePt t="19949" x="5157788" y="5797550"/>
          <p14:tracePt t="19958" x="5157788" y="5789613"/>
          <p14:tracePt t="19982" x="5165725" y="5789613"/>
          <p14:tracePt t="19990" x="5165725" y="5781675"/>
          <p14:tracePt t="20086" x="5165725" y="5797550"/>
          <p14:tracePt t="20094" x="5165725" y="5805488"/>
          <p14:tracePt t="20101" x="5157788" y="5813425"/>
          <p14:tracePt t="20110" x="5149850" y="5837238"/>
          <p14:tracePt t="20118" x="5149850" y="5853113"/>
          <p14:tracePt t="20126" x="5149850" y="5868988"/>
          <p14:tracePt t="20135" x="5149850" y="5876925"/>
          <p14:tracePt t="20144" x="5149850" y="5884863"/>
          <p14:tracePt t="20158" x="5149850" y="5892800"/>
          <p14:tracePt t="20198" x="5149850" y="5797550"/>
          <p14:tracePt t="20206" x="5149850" y="5710238"/>
          <p14:tracePt t="20214" x="5149850" y="5565775"/>
          <p14:tracePt t="20222" x="5141913" y="5462588"/>
          <p14:tracePt t="20230" x="5141913" y="5310188"/>
          <p14:tracePt t="20238" x="5133975" y="5278438"/>
          <p14:tracePt t="20246" x="5126038" y="5262563"/>
          <p14:tracePt t="20253" x="5118100" y="5254625"/>
          <p14:tracePt t="20286" x="5110163" y="5254625"/>
          <p14:tracePt t="20301" x="5110163" y="5262563"/>
          <p14:tracePt t="20310" x="5110163" y="5270500"/>
          <p14:tracePt t="20318" x="5110163" y="5286375"/>
          <p14:tracePt t="20327" x="5110163" y="5294313"/>
          <p14:tracePt t="20335" x="5110163" y="5302250"/>
          <p14:tracePt t="20341" x="5110163" y="5319713"/>
          <p14:tracePt t="20350" x="5110163" y="5335588"/>
          <p14:tracePt t="20359" x="5118100" y="5359400"/>
          <p14:tracePt t="20366" x="5126038" y="5375275"/>
          <p14:tracePt t="20378" x="5149850" y="5391150"/>
          <p14:tracePt t="20382" x="5165725" y="5414963"/>
          <p14:tracePt t="20389" x="5181600" y="5430838"/>
          <p14:tracePt t="20398" x="5197475" y="5446713"/>
          <p14:tracePt t="20405" x="5205413" y="5478463"/>
          <p14:tracePt t="20414" x="5229225" y="5494338"/>
          <p14:tracePt t="20423" x="5229225" y="5502275"/>
          <p14:tracePt t="20441" x="5229225" y="5510213"/>
          <p14:tracePt t="20453" x="5229225" y="5526088"/>
          <p14:tracePt t="20462" x="5221288" y="5534025"/>
          <p14:tracePt t="20470" x="5221288" y="5541963"/>
          <p14:tracePt t="20477" x="5205413" y="5549900"/>
          <p14:tracePt t="20485" x="5197475" y="5557838"/>
          <p14:tracePt t="20494" x="5189538" y="5573713"/>
          <p14:tracePt t="20502" x="5181600" y="5573713"/>
          <p14:tracePt t="20510" x="5173663" y="5573713"/>
          <p14:tracePt t="20542" x="5165725" y="5573713"/>
          <p14:tracePt t="20662" x="5165725" y="5565775"/>
          <p14:tracePt t="20701" x="5173663" y="5565775"/>
          <p14:tracePt t="20711" x="5181600" y="5573713"/>
          <p14:tracePt t="20717" x="5197475" y="5581650"/>
          <p14:tracePt t="20726" x="5205413" y="5597525"/>
          <p14:tracePt t="20734" x="5221288" y="5605463"/>
          <p14:tracePt t="20742" x="5229225" y="5613400"/>
          <p14:tracePt t="20751" x="5237163" y="5621338"/>
          <p14:tracePt t="20758" x="5253038" y="5629275"/>
          <p14:tracePt t="20798" x="5253038" y="5637213"/>
          <p14:tracePt t="20814" x="5253038" y="5645150"/>
          <p14:tracePt t="20823" x="5253038" y="5653088"/>
          <p14:tracePt t="20846" x="5253038" y="5662613"/>
          <p14:tracePt t="20950" x="5237163" y="5662613"/>
          <p14:tracePt t="20958" x="5229225" y="5662613"/>
          <p14:tracePt t="20966" x="5221288" y="5662613"/>
          <p14:tracePt t="20974" x="5213350" y="5670550"/>
          <p14:tracePt t="20985" x="5197475" y="5678488"/>
          <p14:tracePt t="20989" x="5189538" y="5678488"/>
          <p14:tracePt t="21000" x="5181600" y="5678488"/>
          <p14:tracePt t="21006" x="5173663" y="5686425"/>
          <p14:tracePt t="21014" x="5165725" y="5694363"/>
          <p14:tracePt t="21022" x="5157788" y="5694363"/>
          <p14:tracePt t="21030" x="5141913" y="5702300"/>
          <p14:tracePt t="21049" x="5133975" y="5710238"/>
          <p14:tracePt t="21053" x="5126038" y="5710238"/>
          <p14:tracePt t="21062" x="5118100" y="5710238"/>
          <p14:tracePt t="21079" x="5110163" y="5710238"/>
          <p14:tracePt t="21086" x="5110163" y="5718175"/>
          <p14:tracePt t="21157" x="5110163" y="5726113"/>
          <p14:tracePt t="21165" x="5110163" y="5734050"/>
          <p14:tracePt t="21174" x="5118100" y="5741988"/>
          <p14:tracePt t="21182" x="5133975" y="5757863"/>
          <p14:tracePt t="21190" x="5165725" y="5765800"/>
          <p14:tracePt t="21198" x="5213350" y="5789613"/>
          <p14:tracePt t="21206" x="5237163" y="5797550"/>
          <p14:tracePt t="21214" x="5253038" y="5813425"/>
          <p14:tracePt t="21221" x="5300663" y="5837238"/>
          <p14:tracePt t="21229" x="5310188" y="5845175"/>
          <p14:tracePt t="21238" x="5318125" y="5861050"/>
          <p14:tracePt t="21246" x="5326063" y="5868988"/>
          <p14:tracePt t="21253" x="5334000" y="5868988"/>
          <p14:tracePt t="21262" x="5334000" y="5884863"/>
          <p14:tracePt t="21269" x="5334000" y="5892800"/>
          <p14:tracePt t="21278" x="5334000" y="5900738"/>
          <p14:tracePt t="21286" x="5318125" y="5956300"/>
          <p14:tracePt t="21294" x="5300663" y="5964238"/>
          <p14:tracePt t="21301" x="5292725" y="5980113"/>
          <p14:tracePt t="21309" x="5253038" y="6037263"/>
          <p14:tracePt t="21317" x="5237163" y="6053138"/>
          <p14:tracePt t="21327" x="5213350" y="6076950"/>
          <p14:tracePt t="21335" x="5197475" y="6100763"/>
          <p14:tracePt t="21341" x="5181600" y="6116638"/>
          <p14:tracePt t="21351" x="5173663" y="6116638"/>
          <p14:tracePt t="21358" x="5165725" y="6124575"/>
          <p14:tracePt t="21367" x="5157788" y="6124575"/>
          <p14:tracePt t="21462" x="5173663" y="6124575"/>
          <p14:tracePt t="21470" x="5181600" y="6124575"/>
          <p14:tracePt t="21478" x="5229225" y="6124575"/>
          <p14:tracePt t="21486" x="5260975" y="6124575"/>
          <p14:tracePt t="21494" x="5341938" y="6124575"/>
          <p14:tracePt t="21502" x="5421313" y="6124575"/>
          <p14:tracePt t="21510" x="5516563" y="6124575"/>
          <p14:tracePt t="21517" x="5619750" y="6124575"/>
          <p14:tracePt t="21526" x="5708650" y="6124575"/>
          <p14:tracePt t="21534" x="5803900" y="6124575"/>
          <p14:tracePt t="21542" x="5819775" y="6124575"/>
          <p14:tracePt t="21550" x="5843588" y="6124575"/>
          <p14:tracePt t="21558" x="5859463" y="6124575"/>
          <p14:tracePt t="21646" x="5859463" y="6132513"/>
          <p14:tracePt t="21662" x="5851525" y="6132513"/>
          <p14:tracePt t="21678" x="5843588" y="6140450"/>
          <p14:tracePt t="21686" x="5835650" y="6140450"/>
          <p14:tracePt t="21694" x="5827713" y="6140450"/>
          <p14:tracePt t="21710" x="5819775" y="6140450"/>
          <p14:tracePt t="21718" x="5811838" y="6148388"/>
          <p14:tracePt t="21726" x="5803900" y="6148388"/>
          <p14:tracePt t="21751" x="5795963" y="6148388"/>
          <p14:tracePt t="21926" x="5788025" y="6148388"/>
          <p14:tracePt t="21933" x="5780088" y="6156325"/>
          <p14:tracePt t="21942" x="5732463" y="6156325"/>
          <p14:tracePt t="21950" x="5684838" y="6156325"/>
          <p14:tracePt t="21959" x="5572125" y="6156325"/>
          <p14:tracePt t="21967" x="5421313" y="6164263"/>
          <p14:tracePt t="21973" x="5245100" y="6164263"/>
          <p14:tracePt t="21982" x="5094288" y="6164263"/>
          <p14:tracePt t="21990" x="5062538" y="6164263"/>
          <p14:tracePt t="21998" x="5014913" y="6172200"/>
          <p14:tracePt t="22005" x="4991100" y="6172200"/>
          <p14:tracePt t="22014" x="4983163" y="6172200"/>
          <p14:tracePt t="22100" x="4975225" y="6172200"/>
          <p14:tracePt t="22126" x="4975225" y="6180138"/>
          <p14:tracePt t="22134" x="4967288" y="6188075"/>
          <p14:tracePt t="22150" x="4967288" y="6196013"/>
          <p14:tracePt t="22222" x="4967288" y="6211888"/>
          <p14:tracePt t="22230" x="4975225" y="6211888"/>
          <p14:tracePt t="22238" x="4991100" y="6219825"/>
          <p14:tracePt t="22246" x="5038725" y="6211888"/>
          <p14:tracePt t="22254" x="5062538" y="6211888"/>
          <p14:tracePt t="22261" x="5102225" y="6219825"/>
          <p14:tracePt t="22270" x="5126038" y="6219825"/>
          <p14:tracePt t="22278" x="5157788" y="6219825"/>
          <p14:tracePt t="22286" x="5197475" y="6227763"/>
          <p14:tracePt t="22294" x="5213350" y="6227763"/>
          <p14:tracePt t="22301" x="5221288" y="6219825"/>
          <p14:tracePt t="23410" x="5229225" y="6219825"/>
          <p14:tracePt t="23686" x="5229225" y="6211888"/>
          <p14:tracePt t="23693" x="5229225" y="6203950"/>
          <p14:tracePt t="23702" x="5229225" y="6188075"/>
          <p14:tracePt t="23713" x="5229225" y="6172200"/>
          <p14:tracePt t="23717" x="5229225" y="6148388"/>
          <p14:tracePt t="23726" x="5229225" y="6124575"/>
          <p14:tracePt t="23734" x="5229225" y="6084888"/>
          <p14:tracePt t="23741" x="5229225" y="6061075"/>
          <p14:tracePt t="23752" x="5229225" y="6029325"/>
          <p14:tracePt t="23757" x="5229225" y="6021388"/>
          <p14:tracePt t="23767" x="5237163" y="5972175"/>
          <p14:tracePt t="23774" x="5237163" y="5956300"/>
          <p14:tracePt t="23782" x="5245100" y="5940425"/>
          <p14:tracePt t="23790" x="5245100" y="5916613"/>
          <p14:tracePt t="23798" x="5253038" y="5908675"/>
          <p14:tracePt t="23806" x="5253038" y="5900738"/>
          <p14:tracePt t="23822" x="5253038" y="5892800"/>
          <p14:tracePt t="23893" x="5253038" y="5900738"/>
          <p14:tracePt t="23902" x="5253038" y="5908675"/>
          <p14:tracePt t="23910" x="5245100" y="5916613"/>
          <p14:tracePt t="23917" x="5245100" y="5932488"/>
          <p14:tracePt t="23925" x="5237163" y="5948363"/>
          <p14:tracePt t="23934" x="5229225" y="5964238"/>
          <p14:tracePt t="23941" x="5229225" y="5988050"/>
          <p14:tracePt t="23951" x="5221288" y="5995988"/>
          <p14:tracePt t="23958" x="5213350" y="6021388"/>
          <p14:tracePt t="24006" x="5213350" y="6029325"/>
          <p14:tracePt t="24046" x="5213350" y="6021388"/>
          <p14:tracePt t="24054" x="5213350" y="6013450"/>
          <p14:tracePt t="24062" x="5221288" y="5995988"/>
          <p14:tracePt t="24078" x="5229225" y="5988050"/>
          <p14:tracePt t="24086" x="5229225" y="5980113"/>
          <p14:tracePt t="24093" x="5229225" y="5972175"/>
          <p14:tracePt t="24101" x="5229225" y="5964238"/>
          <p14:tracePt t="24117" x="5237163" y="5964238"/>
          <p14:tracePt t="24133" x="5237163" y="5956300"/>
          <p14:tracePt t="24166" x="5237163" y="5948363"/>
          <p14:tracePt t="24174" x="5237163" y="5940425"/>
          <p14:tracePt t="24190" x="5237163" y="5932488"/>
          <p14:tracePt t="24206" x="5237163" y="5924550"/>
          <p14:tracePt t="24221" x="5245100" y="5924550"/>
          <p14:tracePt t="24830" x="5245100" y="5948363"/>
          <p14:tracePt t="24838" x="5253038" y="5988050"/>
          <p14:tracePt t="24846" x="5260975" y="6108700"/>
          <p14:tracePt t="24854" x="5268913" y="6172200"/>
          <p14:tracePt t="24863" x="5284788" y="6275388"/>
          <p14:tracePt t="24869" x="5292725" y="6364288"/>
          <p14:tracePt t="24878" x="5318125" y="6435725"/>
          <p14:tracePt t="24886" x="5357813" y="6507163"/>
          <p14:tracePt t="24894" x="5373688" y="6562725"/>
          <p14:tracePt t="24901" x="5373688" y="6578600"/>
          <p14:tracePt t="24909" x="5389563" y="6578600"/>
          <p14:tracePt t="24917" x="5389563" y="6586538"/>
          <p14:tracePt t="25125" x="5389563" y="6578600"/>
          <p14:tracePt t="25142" x="5389563" y="6570663"/>
          <p14:tracePt t="25158" x="5389563" y="6562725"/>
          <p14:tracePt t="25166" x="5389563" y="6554788"/>
          <p14:tracePt t="25182" x="5389563" y="6546850"/>
          <p14:tracePt t="25198" x="5389563" y="6538913"/>
          <p14:tracePt t="25639" x="5389563" y="6530975"/>
          <p14:tracePt t="25646" x="5389563" y="6523038"/>
          <p14:tracePt t="25661" x="5389563" y="6515100"/>
          <p14:tracePt t="25669" x="5397500" y="6507163"/>
          <p14:tracePt t="25681" x="5397500" y="6499225"/>
          <p14:tracePt t="25696" x="5405438" y="6491288"/>
          <p14:tracePt t="25718" x="5405438" y="6483350"/>
          <p14:tracePt t="25726" x="5413375" y="6475413"/>
          <p14:tracePt t="25742" x="5413375" y="6467475"/>
          <p14:tracePt t="25750" x="5413375" y="6459538"/>
          <p14:tracePt t="25758" x="5421313" y="6459538"/>
          <p14:tracePt t="25766" x="5421313" y="6451600"/>
          <p14:tracePt t="26291" x="5421313" y="6443663"/>
          <p14:tracePt t="26302" x="5421313" y="6435725"/>
          <p14:tracePt t="26312" x="5421313" y="6427788"/>
          <p14:tracePt t="26318" x="5421313" y="6419850"/>
          <p14:tracePt t="26325" x="5413375" y="6419850"/>
          <p14:tracePt t="26334" x="5405438" y="6411913"/>
          <p14:tracePt t="26342" x="5397500" y="6403975"/>
          <p14:tracePt t="26349" x="5381625" y="6388100"/>
          <p14:tracePt t="26358" x="5365750" y="6380163"/>
          <p14:tracePt t="26366" x="5349875" y="6372225"/>
          <p14:tracePt t="26373" x="5318125" y="6356350"/>
          <p14:tracePt t="26382" x="5300663" y="6348413"/>
          <p14:tracePt t="26390" x="5253038" y="6330950"/>
          <p14:tracePt t="26398" x="5229225" y="6323013"/>
          <p14:tracePt t="26406" x="5189538" y="6307138"/>
          <p14:tracePt t="26413" x="5165725" y="6291263"/>
          <p14:tracePt t="26422" x="5149850" y="6291263"/>
          <p14:tracePt t="26430" x="5141913" y="6283325"/>
          <p14:tracePt t="26441" x="5133975" y="6275388"/>
          <p14:tracePt t="26446" x="5126038" y="6259513"/>
          <p14:tracePt t="26454" x="5110163" y="6243638"/>
          <p14:tracePt t="26462" x="5102225" y="6227763"/>
          <p14:tracePt t="26470" x="5086350" y="6203950"/>
          <p14:tracePt t="26478" x="5070475" y="6172200"/>
          <p14:tracePt t="26486" x="5054600" y="6156325"/>
          <p14:tracePt t="26495" x="5022850" y="6132513"/>
          <p14:tracePt t="26501" x="4975225" y="6116638"/>
          <p14:tracePt t="26511" x="4951413" y="6092825"/>
          <p14:tracePt t="26517" x="4910138" y="6061075"/>
          <p14:tracePt t="26527" x="4862513" y="6037263"/>
          <p14:tracePt t="26534" x="4830763" y="6021388"/>
          <p14:tracePt t="26543" x="4814888" y="5988050"/>
          <p14:tracePt t="26549" x="4767263" y="5964238"/>
          <p14:tracePt t="26558" x="4711700" y="5940425"/>
          <p14:tracePt t="26565" x="4640263" y="5908675"/>
          <p14:tracePt t="26575" x="4567238" y="5884863"/>
          <p14:tracePt t="26583" x="4479925" y="5868988"/>
          <p14:tracePt t="26596" x="4440238" y="5837238"/>
          <p14:tracePt t="26597" x="4360863" y="5789613"/>
          <p14:tracePt t="26606" x="4273550" y="5773738"/>
          <p14:tracePt t="26614" x="4233863" y="5741988"/>
          <p14:tracePt t="26622" x="4160838" y="5726113"/>
          <p14:tracePt t="26630" x="4105275" y="5710238"/>
          <p14:tracePt t="26638" x="4073525" y="5702300"/>
          <p14:tracePt t="26646" x="4025900" y="5686425"/>
          <p14:tracePt t="26654" x="3970338" y="5678488"/>
          <p14:tracePt t="26661" x="3962400" y="5678488"/>
          <p14:tracePt t="26670" x="3946525" y="5678488"/>
          <p14:tracePt t="26677" x="3938588" y="5678488"/>
          <p14:tracePt t="26687" x="3922713" y="5678488"/>
          <p14:tracePt t="26694" x="3883025" y="5670550"/>
          <p14:tracePt t="26702" x="3825875" y="5662613"/>
          <p14:tracePt t="26710" x="3762375" y="5662613"/>
          <p14:tracePt t="26718" x="3683000" y="5653088"/>
          <p14:tracePt t="26727" x="3603625" y="5653088"/>
          <p14:tracePt t="26734" x="3540125" y="5653088"/>
          <p14:tracePt t="26745" x="3427413" y="5645150"/>
          <p14:tracePt t="26750" x="3348038" y="5637213"/>
          <p14:tracePt t="26758" x="3252788" y="5637213"/>
          <p14:tracePt t="26766" x="3173413" y="5629275"/>
          <p14:tracePt t="26774" x="3084513" y="5613400"/>
          <p14:tracePt t="26781" x="3052763" y="5613400"/>
          <p14:tracePt t="26790" x="3013075" y="5605463"/>
          <p14:tracePt t="26798" x="2957513" y="5597525"/>
          <p14:tracePt t="26806" x="2917825" y="5589588"/>
          <p14:tracePt t="26813" x="2846388" y="5573713"/>
          <p14:tracePt t="26822" x="2790825" y="5565775"/>
          <p14:tracePt t="26830" x="2725738" y="5557838"/>
          <p14:tracePt t="26838" x="2678113" y="5541963"/>
          <p14:tracePt t="26846" x="2590800" y="5534025"/>
          <p14:tracePt t="26854" x="2527300" y="5534025"/>
          <p14:tracePt t="26863" x="2424113" y="5526088"/>
          <p14:tracePt t="26870" x="2335213" y="5502275"/>
          <p14:tracePt t="26879" x="2295525" y="5494338"/>
          <p14:tracePt t="26886" x="2224088" y="5478463"/>
          <p14:tracePt t="26895" x="2200275" y="5470525"/>
          <p14:tracePt t="26902" x="2184400" y="5470525"/>
          <p14:tracePt t="26912" x="2168525" y="5470525"/>
          <p14:tracePt t="26918" x="2112963" y="5462588"/>
          <p14:tracePt t="26927" x="2097088" y="5462588"/>
          <p14:tracePt t="26934" x="2089150" y="5462588"/>
          <p14:tracePt t="26943" x="2081213" y="5462588"/>
          <p14:tracePt t="26966" x="2073275" y="5462588"/>
          <p14:tracePt t="26982" x="2065338" y="5478463"/>
          <p14:tracePt t="26990" x="2065338" y="5486400"/>
          <p14:tracePt t="26998" x="2057400" y="5510213"/>
          <p14:tracePt t="27006" x="2057400" y="5526088"/>
          <p14:tracePt t="27014" x="2049463" y="5573713"/>
          <p14:tracePt t="27021" x="2041525" y="5621338"/>
          <p14:tracePt t="27030" x="2041525" y="5694363"/>
          <p14:tracePt t="27038" x="2041525" y="5797550"/>
          <p14:tracePt t="27046" x="2041525" y="5908675"/>
          <p14:tracePt t="27054" x="2041525" y="6029325"/>
          <p14:tracePt t="27062" x="2049463" y="6108700"/>
          <p14:tracePt t="27069" x="2065338" y="6164263"/>
          <p14:tracePt t="27078" x="2112963" y="6203950"/>
          <p14:tracePt t="27086" x="2208213" y="6251575"/>
          <p14:tracePt t="27097" x="2271713" y="6267450"/>
          <p14:tracePt t="27102" x="2319338" y="6275388"/>
          <p14:tracePt t="27110" x="2400300" y="6283325"/>
          <p14:tracePt t="27118" x="2495550" y="6299200"/>
          <p14:tracePt t="27128" x="2574925" y="6307138"/>
          <p14:tracePt t="27134" x="2630488" y="6315075"/>
          <p14:tracePt t="27142" x="2693988" y="6323013"/>
          <p14:tracePt t="27150" x="2767013" y="6330950"/>
          <p14:tracePt t="27159" x="2822575" y="6348413"/>
          <p14:tracePt t="27165" x="2838450" y="6356350"/>
          <p14:tracePt t="27179" x="2886075" y="6372225"/>
          <p14:tracePt t="27182" x="2941638" y="6380163"/>
          <p14:tracePt t="27190" x="2973388" y="6380163"/>
          <p14:tracePt t="27198" x="3076575" y="6380163"/>
          <p14:tracePt t="27206" x="3165475" y="6380163"/>
          <p14:tracePt t="27214" x="3276600" y="6380163"/>
          <p14:tracePt t="27222" x="3443288" y="6372225"/>
          <p14:tracePt t="27230" x="3595688" y="6372225"/>
          <p14:tracePt t="27237" x="3706813" y="6372225"/>
          <p14:tracePt t="27245" x="3875088" y="6372225"/>
          <p14:tracePt t="27253" x="4065588" y="6372225"/>
          <p14:tracePt t="27261" x="4184650" y="6372225"/>
          <p14:tracePt t="27269" x="4289425" y="6356350"/>
          <p14:tracePt t="27277" x="4376738" y="6348413"/>
          <p14:tracePt t="27285" x="4384675" y="6338888"/>
          <p14:tracePt t="27294" x="4392613" y="6330950"/>
          <p14:tracePt t="27302" x="4400550" y="6307138"/>
          <p14:tracePt t="27310" x="4408488" y="6259513"/>
          <p14:tracePt t="27318" x="4416425" y="6196013"/>
          <p14:tracePt t="27327" x="4416425" y="6148388"/>
          <p14:tracePt t="27334" x="4416425" y="6069013"/>
          <p14:tracePt t="27345" x="4416425" y="6037263"/>
          <p14:tracePt t="27350" x="4416425" y="5956300"/>
          <p14:tracePt t="27357" x="4416425" y="5876925"/>
          <p14:tracePt t="27365" x="4416425" y="5813425"/>
          <p14:tracePt t="27374" x="4416425" y="5702300"/>
          <p14:tracePt t="27381" x="4408488" y="5621338"/>
          <p14:tracePt t="27393" x="4400550" y="5581650"/>
          <p14:tracePt t="27398" x="4384675" y="5541963"/>
          <p14:tracePt t="27406" x="4368800" y="5454650"/>
          <p14:tracePt t="27414" x="4321175" y="5383213"/>
          <p14:tracePt t="27422" x="4281488" y="5270500"/>
          <p14:tracePt t="27430" x="4241800" y="5214938"/>
          <p14:tracePt t="27438" x="4121150" y="5135563"/>
          <p14:tracePt t="27446" x="3954463" y="5103813"/>
          <p14:tracePt t="27453" x="3883025" y="5040313"/>
          <p14:tracePt t="27461" x="3802063" y="4992688"/>
          <p14:tracePt t="27470" x="3770313" y="4976813"/>
          <p14:tracePt t="27477" x="3738563" y="4959350"/>
          <p14:tracePt t="27486" x="3730625" y="4951413"/>
          <p14:tracePt t="27493" x="3714750" y="4943475"/>
          <p14:tracePt t="27502" x="3698875" y="4935538"/>
          <p14:tracePt t="27511" x="3683000" y="4935538"/>
          <p14:tracePt t="27518" x="3675063" y="4935538"/>
          <p14:tracePt t="27527" x="3659188" y="4935538"/>
          <p14:tracePt t="27534" x="3651250" y="4935538"/>
          <p14:tracePt t="27544" x="3643313" y="4935538"/>
          <p14:tracePt t="27550" x="3627438" y="4935538"/>
          <p14:tracePt t="27558" x="3556000" y="4935538"/>
          <p14:tracePt t="27565" x="3532188" y="4935538"/>
          <p14:tracePt t="27576" x="3451225" y="4935538"/>
          <p14:tracePt t="27583" x="3403600" y="4935538"/>
          <p14:tracePt t="27590" x="3292475" y="4935538"/>
          <p14:tracePt t="27598" x="3260725" y="4935538"/>
          <p14:tracePt t="27606" x="3181350" y="4935538"/>
          <p14:tracePt t="27614" x="3100388" y="4935538"/>
          <p14:tracePt t="27622" x="3060700" y="4935538"/>
          <p14:tracePt t="27629" x="3052763" y="4935538"/>
          <p14:tracePt t="27646" x="3036888" y="4935538"/>
          <p14:tracePt t="27662" x="3028950" y="4927600"/>
          <p14:tracePt t="27678" x="3021013" y="4935538"/>
          <p14:tracePt t="27685" x="3013075" y="4951413"/>
          <p14:tracePt t="27694" x="2973388" y="4959350"/>
          <p14:tracePt t="27702" x="2957513" y="4976813"/>
          <p14:tracePt t="27711" x="2854325" y="4992688"/>
          <p14:tracePt t="27717" x="2838450" y="5000625"/>
          <p14:tracePt t="27727" x="2790825" y="5024438"/>
          <p14:tracePt t="27734" x="2767013" y="5040313"/>
          <p14:tracePt t="27744" x="2751138" y="5048250"/>
          <p14:tracePt t="27750" x="2733675" y="5064125"/>
          <p14:tracePt t="27759" x="2717800" y="5080000"/>
          <p14:tracePt t="27769" x="2701925" y="5095875"/>
          <p14:tracePt t="27774" x="2686050" y="5103813"/>
          <p14:tracePt t="27781" x="2678113" y="5119688"/>
          <p14:tracePt t="27790" x="2662238" y="5135563"/>
          <p14:tracePt t="27802" x="2638425" y="5167313"/>
          <p14:tracePt t="27806" x="2630488" y="5175250"/>
          <p14:tracePt t="27814" x="2614613" y="5207000"/>
          <p14:tracePt t="27822" x="2598738" y="5222875"/>
          <p14:tracePt t="27830" x="2582863" y="5230813"/>
          <p14:tracePt t="27838" x="2574925" y="5246688"/>
          <p14:tracePt t="27846" x="2566988" y="5246688"/>
          <p14:tracePt t="27854" x="2551113" y="5262563"/>
          <p14:tracePt t="27862" x="2543175" y="5270500"/>
          <p14:tracePt t="27870" x="2543175" y="5278438"/>
          <p14:tracePt t="27878" x="2535238" y="5286375"/>
          <p14:tracePt t="27886" x="2527300" y="5294313"/>
          <p14:tracePt t="27894" x="2519363" y="5310188"/>
          <p14:tracePt t="27901" x="2511425" y="5327650"/>
          <p14:tracePt t="27911" x="2495550" y="5351463"/>
          <p14:tracePt t="27918" x="2495550" y="5367338"/>
          <p14:tracePt t="27928" x="2495550" y="5383213"/>
          <p14:tracePt t="27934" x="2471738" y="5391150"/>
          <p14:tracePt t="27944" x="2463800" y="5399088"/>
          <p14:tracePt t="27953" x="2455863" y="5407025"/>
          <p14:tracePt t="27960" x="2455863" y="5414963"/>
          <p14:tracePt t="27973" x="2447925" y="5430838"/>
          <p14:tracePt t="27991" x="2447925" y="5438775"/>
          <p14:tracePt t="28000" x="2439988" y="5446713"/>
          <p14:tracePt t="28008" x="2432050" y="5446713"/>
          <p14:tracePt t="28015" x="2432050" y="5462588"/>
          <p14:tracePt t="28022" x="2432050" y="5478463"/>
          <p14:tracePt t="28030" x="2432050" y="5502275"/>
          <p14:tracePt t="28038" x="2424113" y="5518150"/>
          <p14:tracePt t="28046" x="2424113" y="5557838"/>
          <p14:tracePt t="28054" x="2424113" y="5613400"/>
          <p14:tracePt t="28062" x="2424113" y="5629275"/>
          <p14:tracePt t="28069" x="2416175" y="5670550"/>
          <p14:tracePt t="28078" x="2416175" y="5694363"/>
          <p14:tracePt t="28086" x="2416175" y="5726113"/>
          <p14:tracePt t="28094" x="2416175" y="5749925"/>
          <p14:tracePt t="28107" x="2416175" y="5773738"/>
          <p14:tracePt t="28110" x="2424113" y="5789613"/>
          <p14:tracePt t="28118" x="2432050" y="5797550"/>
          <p14:tracePt t="28127" x="2432050" y="5813425"/>
          <p14:tracePt t="28134" x="2439988" y="5821363"/>
          <p14:tracePt t="28144" x="2447925" y="5829300"/>
          <p14:tracePt t="28150" x="2455863" y="5845175"/>
          <p14:tracePt t="28161" x="2463800" y="5861050"/>
          <p14:tracePt t="28166" x="2479675" y="5876925"/>
          <p14:tracePt t="28173" x="2479675" y="5900738"/>
          <p14:tracePt t="28181" x="2535238" y="5972175"/>
          <p14:tracePt t="28190" x="2566988" y="6021388"/>
          <p14:tracePt t="28198" x="2582863" y="6076950"/>
          <p14:tracePt t="28206" x="2598738" y="6116638"/>
          <p14:tracePt t="28214" x="2630488" y="6164263"/>
          <p14:tracePt t="28221" x="2646363" y="6172200"/>
          <p14:tracePt t="28230" x="2662238" y="6188075"/>
          <p14:tracePt t="28238" x="2717800" y="6211888"/>
          <p14:tracePt t="28245" x="2759075" y="6227763"/>
          <p14:tracePt t="28260" x="2774950" y="6243638"/>
          <p14:tracePt t="28261" x="2854325" y="6259513"/>
          <p14:tracePt t="28270" x="2886075" y="6267450"/>
          <p14:tracePt t="28277" x="2965450" y="6275388"/>
          <p14:tracePt t="28286" x="3021013" y="6291263"/>
          <p14:tracePt t="28293" x="3084513" y="6291263"/>
          <p14:tracePt t="28301" x="3157538" y="6291263"/>
          <p14:tracePt t="28309" x="3244850" y="6291263"/>
          <p14:tracePt t="28317" x="3355975" y="6291263"/>
          <p14:tracePt t="28328" x="3435350" y="6283325"/>
          <p14:tracePt t="28334" x="3579813" y="6283325"/>
          <p14:tracePt t="28343" x="3675063" y="6275388"/>
          <p14:tracePt t="28350" x="3778250" y="6267450"/>
          <p14:tracePt t="28359" x="3867150" y="6259513"/>
          <p14:tracePt t="28365" x="3930650" y="6243638"/>
          <p14:tracePt t="28376" x="4041775" y="6219825"/>
          <p14:tracePt t="28382" x="4129088" y="6188075"/>
          <p14:tracePt t="28390" x="4168775" y="6100763"/>
          <p14:tracePt t="28398" x="4217988" y="6061075"/>
          <p14:tracePt t="28406" x="4241800" y="5988050"/>
          <p14:tracePt t="28414" x="4257675" y="5932488"/>
          <p14:tracePt t="28422" x="4257675" y="5892800"/>
          <p14:tracePt t="28430" x="4257675" y="5853113"/>
          <p14:tracePt t="28438" x="4257675" y="5765800"/>
          <p14:tracePt t="28446" x="4257675" y="5749925"/>
          <p14:tracePt t="28454" x="4257675" y="5734050"/>
          <p14:tracePt t="28462" x="4249738" y="5686425"/>
          <p14:tracePt t="28471" x="4241800" y="5662613"/>
          <p14:tracePt t="28486" x="4225925" y="5653088"/>
          <p14:tracePt t="28493" x="4200525" y="5605463"/>
          <p14:tracePt t="28501" x="4097338" y="5589588"/>
          <p14:tracePt t="28511" x="4010025" y="5565775"/>
          <p14:tracePt t="28518" x="4002088" y="5557838"/>
          <p14:tracePt t="28526" x="3930650" y="5549900"/>
          <p14:tracePt t="28534" x="3875088" y="5534025"/>
          <p14:tracePt t="28542" x="3810000" y="5526088"/>
          <p14:tracePt t="28551" x="3738563" y="5502275"/>
          <p14:tracePt t="28559" x="3683000" y="5494338"/>
          <p14:tracePt t="28565" x="3611563" y="5478463"/>
          <p14:tracePt t="28575" x="3540125" y="5478463"/>
          <p14:tracePt t="28581" x="3484563" y="5470525"/>
          <p14:tracePt t="28590" x="3467100" y="5470525"/>
          <p14:tracePt t="28598" x="3451225" y="5470525"/>
          <p14:tracePt t="28606" x="3427413" y="5462588"/>
          <p14:tracePt t="28614" x="3419475" y="5462588"/>
          <p14:tracePt t="28622" x="3395663" y="5462588"/>
          <p14:tracePt t="28630" x="3371850" y="5462588"/>
          <p14:tracePt t="28638" x="3340100" y="5462588"/>
          <p14:tracePt t="28645" x="3300413" y="5462588"/>
          <p14:tracePt t="28654" x="3276600" y="5462588"/>
          <p14:tracePt t="28662" x="3260725" y="5454650"/>
          <p14:tracePt t="28671" x="3244850" y="5454650"/>
          <p14:tracePt t="28677" x="3189288" y="5454650"/>
          <p14:tracePt t="28686" x="3157538" y="5454650"/>
          <p14:tracePt t="28693" x="3109913" y="5454650"/>
          <p14:tracePt t="28702" x="3060700" y="5454650"/>
          <p14:tracePt t="28709" x="3028950" y="5454650"/>
          <p14:tracePt t="28717" x="3005138" y="5462588"/>
          <p14:tracePt t="28726" x="2981325" y="5462588"/>
          <p14:tracePt t="28733" x="2949575" y="5470525"/>
          <p14:tracePt t="28743" x="2941638" y="5470525"/>
          <p14:tracePt t="28750" x="2894013" y="5478463"/>
          <p14:tracePt t="28759" x="2878138" y="5494338"/>
          <p14:tracePt t="28765" x="2870200" y="5502275"/>
          <p14:tracePt t="28774" x="2862263" y="5502275"/>
          <p14:tracePt t="28781" x="2862263" y="5518150"/>
          <p14:tracePt t="28789" x="2846388" y="5534025"/>
          <p14:tracePt t="28798" x="2846388" y="5549900"/>
          <p14:tracePt t="28806" x="2846388" y="5597525"/>
          <p14:tracePt t="28814" x="2846388" y="5629275"/>
          <p14:tracePt t="28822" x="2838450" y="5637213"/>
          <p14:tracePt t="28829" x="2838450" y="5694363"/>
          <p14:tracePt t="28837" x="2838450" y="5710238"/>
          <p14:tracePt t="28846" x="2838450" y="5749925"/>
          <p14:tracePt t="28854" x="2854325" y="5805488"/>
          <p14:tracePt t="28861" x="2878138" y="5845175"/>
          <p14:tracePt t="28869" x="2941638" y="5924550"/>
          <p14:tracePt t="28878" x="2965450" y="5980113"/>
          <p14:tracePt t="28886" x="3044825" y="6053138"/>
          <p14:tracePt t="28893" x="3100388" y="6076950"/>
          <p14:tracePt t="28902" x="3141663" y="6092825"/>
          <p14:tracePt t="28909" x="3213100" y="6116638"/>
          <p14:tracePt t="28918" x="3268663" y="6124575"/>
          <p14:tracePt t="28927" x="3332163" y="6132513"/>
          <p14:tracePt t="28934" x="3355975" y="6140450"/>
          <p14:tracePt t="28942" x="3451225" y="6140450"/>
          <p14:tracePt t="28951" x="3516313" y="6148388"/>
          <p14:tracePt t="28959" x="3595688" y="6148388"/>
          <p14:tracePt t="28966" x="3651250" y="6148388"/>
          <p14:tracePt t="28976" x="3714750" y="6148388"/>
          <p14:tracePt t="28982" x="3786188" y="6148388"/>
          <p14:tracePt t="28989" x="3867150" y="6148388"/>
          <p14:tracePt t="28999" x="3906838" y="6148388"/>
          <p14:tracePt t="29006" x="3946525" y="6148388"/>
          <p14:tracePt t="29014" x="3954463" y="6132513"/>
          <p14:tracePt t="29022" x="3962400" y="6124575"/>
          <p14:tracePt t="29030" x="3970338" y="6116638"/>
          <p14:tracePt t="29038" x="3978275" y="6108700"/>
          <p14:tracePt t="29046" x="3978275" y="6100763"/>
          <p14:tracePt t="29075" x="3978275" y="6092825"/>
          <p14:tracePt t="29085" x="3986213" y="6092825"/>
          <p14:tracePt t="29093" x="3986213" y="6084888"/>
          <p14:tracePt t="29142" x="3978275" y="6076950"/>
          <p14:tracePt t="31143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277307-9291-4FD0-9632-031512ACA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Basics of phase-field brittle fracture model</a:t>
            </a:r>
          </a:p>
        </p:txBody>
      </p:sp>
      <p:grpSp>
        <p:nvGrpSpPr>
          <p:cNvPr id="288" name="Gruppieren 287">
            <a:extLst>
              <a:ext uri="{FF2B5EF4-FFF2-40B4-BE49-F238E27FC236}">
                <a16:creationId xmlns:a16="http://schemas.microsoft.com/office/drawing/2014/main" id="{5216201F-E1DD-4284-8102-19C9EE071E86}"/>
              </a:ext>
            </a:extLst>
          </p:cNvPr>
          <p:cNvGrpSpPr/>
          <p:nvPr/>
        </p:nvGrpSpPr>
        <p:grpSpPr>
          <a:xfrm>
            <a:off x="377390" y="1670212"/>
            <a:ext cx="3405600" cy="947370"/>
            <a:chOff x="421160" y="1522260"/>
            <a:chExt cx="4271907" cy="118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" name="Freihand 6">
                  <a:extLst>
                    <a:ext uri="{FF2B5EF4-FFF2-40B4-BE49-F238E27FC236}">
                      <a16:creationId xmlns:a16="http://schemas.microsoft.com/office/drawing/2014/main" id="{9391A15E-E706-4815-9DC0-166C4022B759}"/>
                    </a:ext>
                  </a:extLst>
                </p14:cNvPr>
                <p14:cNvContentPartPr/>
                <p14:nvPr/>
              </p14:nvContentPartPr>
              <p14:xfrm>
                <a:off x="421160" y="1617300"/>
                <a:ext cx="310680" cy="261720"/>
              </p14:xfrm>
            </p:contentPart>
          </mc:Choice>
          <mc:Fallback xmlns="">
            <p:pic>
              <p:nvPicPr>
                <p:cNvPr id="7" name="Freihand 6">
                  <a:extLst>
                    <a:ext uri="{FF2B5EF4-FFF2-40B4-BE49-F238E27FC236}">
                      <a16:creationId xmlns:a16="http://schemas.microsoft.com/office/drawing/2014/main" id="{9391A15E-E706-4815-9DC0-166C4022B75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09871" y="1606019"/>
                  <a:ext cx="332807" cy="2838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430ADC9B-1D9A-4B28-9E6B-0C0797BEF0FD}"/>
                    </a:ext>
                  </a:extLst>
                </p14:cNvPr>
                <p14:cNvContentPartPr/>
                <p14:nvPr/>
              </p14:nvContentPartPr>
              <p14:xfrm>
                <a:off x="855320" y="1728540"/>
                <a:ext cx="204120" cy="576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430ADC9B-1D9A-4B28-9E6B-0C0797BEF0F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44055" y="1717906"/>
                  <a:ext cx="226199" cy="2747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B57A3F3D-2BE5-4932-B148-802642D752E2}"/>
                    </a:ext>
                  </a:extLst>
                </p14:cNvPr>
                <p14:cNvContentPartPr/>
                <p14:nvPr/>
              </p14:nvContentPartPr>
              <p14:xfrm>
                <a:off x="862520" y="1838700"/>
                <a:ext cx="201600" cy="6120"/>
              </p14:xfrm>
            </p:contentPart>
          </mc:Choice>
          <mc:Fallback xmlns=""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B57A3F3D-2BE5-4932-B148-802642D752E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51672" y="1827771"/>
                  <a:ext cx="223749" cy="275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7E564D64-1ED3-4575-9CF2-A2451C86F1AB}"/>
                    </a:ext>
                  </a:extLst>
                </p14:cNvPr>
                <p14:cNvContentPartPr/>
                <p14:nvPr/>
              </p14:nvContentPartPr>
              <p14:xfrm>
                <a:off x="1314320" y="1607940"/>
                <a:ext cx="188640" cy="25092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7E564D64-1ED3-4575-9CF2-A2451C86F1A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303489" y="1596658"/>
                  <a:ext cx="210753" cy="27303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2" name="Freihand 11">
                  <a:extLst>
                    <a:ext uri="{FF2B5EF4-FFF2-40B4-BE49-F238E27FC236}">
                      <a16:creationId xmlns:a16="http://schemas.microsoft.com/office/drawing/2014/main" id="{300B9747-2EA3-4FE3-A78B-8D087BB897D5}"/>
                    </a:ext>
                  </a:extLst>
                </p14:cNvPr>
                <p14:cNvContentPartPr/>
                <p14:nvPr/>
              </p14:nvContentPartPr>
              <p14:xfrm>
                <a:off x="1596560" y="1522260"/>
                <a:ext cx="732240" cy="348480"/>
              </p14:xfrm>
            </p:contentPart>
          </mc:Choice>
          <mc:Fallback xmlns="">
            <p:pic>
              <p:nvPicPr>
                <p:cNvPr id="12" name="Freihand 11">
                  <a:extLst>
                    <a:ext uri="{FF2B5EF4-FFF2-40B4-BE49-F238E27FC236}">
                      <a16:creationId xmlns:a16="http://schemas.microsoft.com/office/drawing/2014/main" id="{300B9747-2EA3-4FE3-A78B-8D087BB897D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585274" y="1511426"/>
                  <a:ext cx="754361" cy="37059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3" name="Freihand 12">
                  <a:extLst>
                    <a:ext uri="{FF2B5EF4-FFF2-40B4-BE49-F238E27FC236}">
                      <a16:creationId xmlns:a16="http://schemas.microsoft.com/office/drawing/2014/main" id="{A3C97D06-659F-4F29-B4F6-49ADF35FFF33}"/>
                    </a:ext>
                  </a:extLst>
                </p14:cNvPr>
                <p14:cNvContentPartPr/>
                <p14:nvPr/>
              </p14:nvContentPartPr>
              <p14:xfrm>
                <a:off x="467240" y="2309220"/>
                <a:ext cx="210240" cy="321120"/>
              </p14:xfrm>
            </p:contentPart>
          </mc:Choice>
          <mc:Fallback xmlns="">
            <p:pic>
              <p:nvPicPr>
                <p:cNvPr id="13" name="Freihand 12">
                  <a:extLst>
                    <a:ext uri="{FF2B5EF4-FFF2-40B4-BE49-F238E27FC236}">
                      <a16:creationId xmlns:a16="http://schemas.microsoft.com/office/drawing/2014/main" id="{A3C97D06-659F-4F29-B4F6-49ADF35FFF3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55961" y="2297945"/>
                  <a:ext cx="232347" cy="3432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4" name="Freihand 13">
                  <a:extLst>
                    <a:ext uri="{FF2B5EF4-FFF2-40B4-BE49-F238E27FC236}">
                      <a16:creationId xmlns:a16="http://schemas.microsoft.com/office/drawing/2014/main" id="{49A73BDA-EDB5-471A-A719-93083BC99094}"/>
                    </a:ext>
                  </a:extLst>
                </p14:cNvPr>
                <p14:cNvContentPartPr/>
                <p14:nvPr/>
              </p14:nvContentPartPr>
              <p14:xfrm>
                <a:off x="1447520" y="2367540"/>
                <a:ext cx="116640" cy="155520"/>
              </p14:xfrm>
            </p:contentPart>
          </mc:Choice>
          <mc:Fallback xmlns="">
            <p:pic>
              <p:nvPicPr>
                <p:cNvPr id="14" name="Freihand 13">
                  <a:extLst>
                    <a:ext uri="{FF2B5EF4-FFF2-40B4-BE49-F238E27FC236}">
                      <a16:creationId xmlns:a16="http://schemas.microsoft.com/office/drawing/2014/main" id="{49A73BDA-EDB5-471A-A719-93083BC99094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436218" y="2356270"/>
                  <a:ext cx="138793" cy="1776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5" name="Freihand 14">
                  <a:extLst>
                    <a:ext uri="{FF2B5EF4-FFF2-40B4-BE49-F238E27FC236}">
                      <a16:creationId xmlns:a16="http://schemas.microsoft.com/office/drawing/2014/main" id="{60B39B3B-DCF7-436D-ADB1-D39E13D7AEF2}"/>
                    </a:ext>
                  </a:extLst>
                </p14:cNvPr>
                <p14:cNvContentPartPr/>
                <p14:nvPr/>
              </p14:nvContentPartPr>
              <p14:xfrm>
                <a:off x="788360" y="2226780"/>
                <a:ext cx="473760" cy="384120"/>
              </p14:xfrm>
            </p:contentPart>
          </mc:Choice>
          <mc:Fallback xmlns="">
            <p:pic>
              <p:nvPicPr>
                <p:cNvPr id="15" name="Freihand 14">
                  <a:extLst>
                    <a:ext uri="{FF2B5EF4-FFF2-40B4-BE49-F238E27FC236}">
                      <a16:creationId xmlns:a16="http://schemas.microsoft.com/office/drawing/2014/main" id="{60B39B3B-DCF7-436D-ADB1-D39E13D7AEF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77521" y="2215947"/>
                  <a:ext cx="495890" cy="40623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6" name="Freihand 15">
                  <a:extLst>
                    <a:ext uri="{FF2B5EF4-FFF2-40B4-BE49-F238E27FC236}">
                      <a16:creationId xmlns:a16="http://schemas.microsoft.com/office/drawing/2014/main" id="{3DCA45F4-53D8-4BAF-92B9-64D81EE2B7E6}"/>
                    </a:ext>
                  </a:extLst>
                </p14:cNvPr>
                <p14:cNvContentPartPr/>
                <p14:nvPr/>
              </p14:nvContentPartPr>
              <p14:xfrm>
                <a:off x="1766840" y="2550060"/>
                <a:ext cx="215280" cy="160560"/>
              </p14:xfrm>
            </p:contentPart>
          </mc:Choice>
          <mc:Fallback xmlns="">
            <p:pic>
              <p:nvPicPr>
                <p:cNvPr id="16" name="Freihand 15">
                  <a:extLst>
                    <a:ext uri="{FF2B5EF4-FFF2-40B4-BE49-F238E27FC236}">
                      <a16:creationId xmlns:a16="http://schemas.microsoft.com/office/drawing/2014/main" id="{3DCA45F4-53D8-4BAF-92B9-64D81EE2B7E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756008" y="2538785"/>
                  <a:ext cx="237395" cy="1826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99FD78ED-82E7-4BAD-BC4B-43CC9377BF74}"/>
                    </a:ext>
                  </a:extLst>
                </p14:cNvPr>
                <p14:cNvContentPartPr/>
                <p14:nvPr/>
              </p14:nvContentPartPr>
              <p14:xfrm>
                <a:off x="1691600" y="2132820"/>
                <a:ext cx="972360" cy="357840"/>
              </p14:xfrm>
            </p:contentPart>
          </mc:Choice>
          <mc:Fallback xmlns=""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99FD78ED-82E7-4BAD-BC4B-43CC9377BF7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680314" y="2121539"/>
                  <a:ext cx="994480" cy="37995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8" name="Freihand 17">
                  <a:extLst>
                    <a:ext uri="{FF2B5EF4-FFF2-40B4-BE49-F238E27FC236}">
                      <a16:creationId xmlns:a16="http://schemas.microsoft.com/office/drawing/2014/main" id="{70C7617A-BF83-4759-A371-F75956849986}"/>
                    </a:ext>
                  </a:extLst>
                </p14:cNvPr>
                <p14:cNvContentPartPr/>
                <p14:nvPr/>
              </p14:nvContentPartPr>
              <p14:xfrm>
                <a:off x="2278760" y="2545380"/>
                <a:ext cx="204840" cy="127800"/>
              </p14:xfrm>
            </p:contentPart>
          </mc:Choice>
          <mc:Fallback xmlns="">
            <p:pic>
              <p:nvPicPr>
                <p:cNvPr id="18" name="Freihand 17">
                  <a:extLst>
                    <a:ext uri="{FF2B5EF4-FFF2-40B4-BE49-F238E27FC236}">
                      <a16:creationId xmlns:a16="http://schemas.microsoft.com/office/drawing/2014/main" id="{70C7617A-BF83-4759-A371-F7595684998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267480" y="2534542"/>
                  <a:ext cx="226948" cy="14992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9" name="Freihand 18">
                  <a:extLst>
                    <a:ext uri="{FF2B5EF4-FFF2-40B4-BE49-F238E27FC236}">
                      <a16:creationId xmlns:a16="http://schemas.microsoft.com/office/drawing/2014/main" id="{A20743FA-1EAE-49E7-BFFB-A11B210E9E07}"/>
                    </a:ext>
                  </a:extLst>
                </p14:cNvPr>
                <p14:cNvContentPartPr/>
                <p14:nvPr/>
              </p14:nvContentPartPr>
              <p14:xfrm>
                <a:off x="2760440" y="2452500"/>
                <a:ext cx="128880" cy="9000"/>
              </p14:xfrm>
            </p:contentPart>
          </mc:Choice>
          <mc:Fallback xmlns="">
            <p:pic>
              <p:nvPicPr>
                <p:cNvPr id="19" name="Freihand 18">
                  <a:extLst>
                    <a:ext uri="{FF2B5EF4-FFF2-40B4-BE49-F238E27FC236}">
                      <a16:creationId xmlns:a16="http://schemas.microsoft.com/office/drawing/2014/main" id="{A20743FA-1EAE-49E7-BFFB-A11B210E9E0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749625" y="2441250"/>
                  <a:ext cx="150961" cy="310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0" name="Freihand 19">
                  <a:extLst>
                    <a:ext uri="{FF2B5EF4-FFF2-40B4-BE49-F238E27FC236}">
                      <a16:creationId xmlns:a16="http://schemas.microsoft.com/office/drawing/2014/main" id="{33DAFBB6-B992-4899-9C7E-5D3EDDEDA13D}"/>
                    </a:ext>
                  </a:extLst>
                </p14:cNvPr>
                <p14:cNvContentPartPr/>
                <p14:nvPr/>
              </p14:nvContentPartPr>
              <p14:xfrm>
                <a:off x="3028280" y="2330820"/>
                <a:ext cx="166680" cy="226440"/>
              </p14:xfrm>
            </p:contentPart>
          </mc:Choice>
          <mc:Fallback xmlns="">
            <p:pic>
              <p:nvPicPr>
                <p:cNvPr id="20" name="Freihand 19">
                  <a:extLst>
                    <a:ext uri="{FF2B5EF4-FFF2-40B4-BE49-F238E27FC236}">
                      <a16:creationId xmlns:a16="http://schemas.microsoft.com/office/drawing/2014/main" id="{33DAFBB6-B992-4899-9C7E-5D3EDDEDA13D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016987" y="2319543"/>
                  <a:ext cx="188814" cy="24854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1" name="Freihand 20">
                  <a:extLst>
                    <a:ext uri="{FF2B5EF4-FFF2-40B4-BE49-F238E27FC236}">
                      <a16:creationId xmlns:a16="http://schemas.microsoft.com/office/drawing/2014/main" id="{05B2712F-338B-4800-A333-FCFE925630A7}"/>
                    </a:ext>
                  </a:extLst>
                </p14:cNvPr>
                <p14:cNvContentPartPr/>
                <p14:nvPr/>
              </p14:nvContentPartPr>
              <p14:xfrm>
                <a:off x="3239027" y="2041196"/>
                <a:ext cx="1454040" cy="650520"/>
              </p14:xfrm>
            </p:contentPart>
          </mc:Choice>
          <mc:Fallback xmlns="">
            <p:pic>
              <p:nvPicPr>
                <p:cNvPr id="21" name="Freihand 20">
                  <a:extLst>
                    <a:ext uri="{FF2B5EF4-FFF2-40B4-BE49-F238E27FC236}">
                      <a16:creationId xmlns:a16="http://schemas.microsoft.com/office/drawing/2014/main" id="{05B2712F-338B-4800-A333-FCFE925630A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228189" y="2030362"/>
                  <a:ext cx="1476167" cy="6726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A63D6C1-B0A7-47B2-B8CF-79F1B56BDF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46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54357">
        <p:fade/>
      </p:transition>
    </mc:Choice>
    <mc:Fallback>
      <p:transition advTm="543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58" x="3579813" y="4075113"/>
          <p14:tracePt t="883" x="3579813" y="4059238"/>
          <p14:tracePt t="891" x="3579813" y="4051300"/>
          <p14:tracePt t="898" x="3579813" y="4019550"/>
          <p14:tracePt t="907" x="3571875" y="3995738"/>
          <p14:tracePt t="918" x="3556000" y="3948113"/>
          <p14:tracePt t="923" x="3548063" y="3930650"/>
          <p14:tracePt t="931" x="3516313" y="3883025"/>
          <p14:tracePt t="939" x="3443288" y="3827463"/>
          <p14:tracePt t="948" x="3355975" y="3716338"/>
          <p14:tracePt t="954" x="3197225" y="3563938"/>
          <p14:tracePt t="962" x="3036888" y="3444875"/>
          <p14:tracePt t="971" x="2909888" y="3357563"/>
          <p14:tracePt t="979" x="2806700" y="3270250"/>
          <p14:tracePt t="986" x="2662238" y="3189288"/>
          <p14:tracePt t="996" x="2527300" y="3101975"/>
          <p14:tracePt t="1003" x="2392363" y="3038475"/>
          <p14:tracePt t="1010" x="2311400" y="2943225"/>
          <p14:tracePt t="1018" x="2263775" y="2919413"/>
          <p14:tracePt t="1026" x="2208213" y="2870200"/>
          <p14:tracePt t="1035" x="2168525" y="2838450"/>
          <p14:tracePt t="1046" x="2120900" y="2767013"/>
          <p14:tracePt t="1053" x="2057400" y="2743200"/>
          <p14:tracePt t="1058" x="2033588" y="2687638"/>
          <p14:tracePt t="1071" x="2017713" y="2671763"/>
          <p14:tracePt t="1074" x="1960563" y="2624138"/>
          <p14:tracePt t="1082" x="1952625" y="2566988"/>
          <p14:tracePt t="1090" x="1928813" y="2527300"/>
          <p14:tracePt t="1099" x="1897063" y="2479675"/>
          <p14:tracePt t="1106" x="1881188" y="2455863"/>
          <p14:tracePt t="1114" x="1857375" y="2416175"/>
          <p14:tracePt t="1123" x="1825625" y="2368550"/>
          <p14:tracePt t="1131" x="1825625" y="2360613"/>
          <p14:tracePt t="1138" x="1825625" y="2352675"/>
          <p14:tracePt t="1148" x="1825625" y="2344738"/>
          <p14:tracePt t="1155" x="1817688" y="2336800"/>
          <p14:tracePt t="1162" x="1809750" y="2328863"/>
          <p14:tracePt t="1171" x="1801813" y="2320925"/>
          <p14:tracePt t="1179" x="1793875" y="2312988"/>
          <p14:tracePt t="1186" x="1793875" y="2305050"/>
          <p14:tracePt t="1204" x="1785938" y="2305050"/>
          <p14:tracePt t="1212" x="1778000" y="2305050"/>
          <p14:tracePt t="1222" x="1770063" y="2297113"/>
          <p14:tracePt t="1226" x="1738313" y="2289175"/>
          <p14:tracePt t="1235" x="1722438" y="2281238"/>
          <p14:tracePt t="1242" x="1658938" y="2273300"/>
          <p14:tracePt t="1251" x="1538288" y="2257425"/>
          <p14:tracePt t="1258" x="1403350" y="2216150"/>
          <p14:tracePt t="1266" x="1300163" y="2200275"/>
          <p14:tracePt t="1275" x="1179513" y="2184400"/>
          <p14:tracePt t="1282" x="1084263" y="2168525"/>
          <p14:tracePt t="1290" x="1068388" y="2168525"/>
          <p14:tracePt t="1298" x="989013" y="2160588"/>
          <p14:tracePt t="1306" x="973138" y="2160588"/>
          <p14:tracePt t="1314" x="965200" y="2152650"/>
          <p14:tracePt t="1323" x="925513" y="2152650"/>
          <p14:tracePt t="1347" x="917575" y="2152650"/>
          <p14:tracePt t="1363" x="908050" y="2152650"/>
          <p14:tracePt t="1376" x="900113" y="2144713"/>
          <p14:tracePt t="1383" x="884238" y="2136775"/>
          <p14:tracePt t="1387" x="860425" y="2128838"/>
          <p14:tracePt t="1396" x="836613" y="2120900"/>
          <p14:tracePt t="1403" x="820738" y="2105025"/>
          <p14:tracePt t="1412" x="796925" y="2097088"/>
          <p14:tracePt t="1418" x="788988" y="2081213"/>
          <p14:tracePt t="1426" x="765175" y="2081213"/>
          <p14:tracePt t="1443" x="757238" y="2081213"/>
          <p14:tracePt t="1451" x="749300" y="2073275"/>
          <p14:tracePt t="1458" x="741363" y="2073275"/>
          <p14:tracePt t="1475" x="733425" y="2073275"/>
          <p14:tracePt t="1483" x="725488" y="2073275"/>
          <p14:tracePt t="1506" x="717550" y="2073275"/>
          <p14:tracePt t="1563" x="709613" y="2073275"/>
          <p14:tracePt t="1570" x="693738" y="2073275"/>
          <p14:tracePt t="1578" x="685800" y="2073275"/>
          <p14:tracePt t="1587" x="669925" y="2073275"/>
          <p14:tracePt t="1596" x="622300" y="2081213"/>
          <p14:tracePt t="1602" x="606425" y="2081213"/>
          <p14:tracePt t="1611" x="566738" y="2081213"/>
          <p14:tracePt t="1619" x="477838" y="2081213"/>
          <p14:tracePt t="1627" x="446088" y="2081213"/>
          <p14:tracePt t="1635" x="398463" y="2089150"/>
          <p14:tracePt t="1643" x="374650" y="2089150"/>
          <p14:tracePt t="1651" x="358775" y="2089150"/>
          <p14:tracePt t="1666" x="350838" y="2089150"/>
          <p14:tracePt t="1835" x="358775" y="2089150"/>
          <p14:tracePt t="1851" x="374650" y="2089150"/>
          <p14:tracePt t="1867" x="382588" y="2089150"/>
          <p14:tracePt t="1874" x="390525" y="2089150"/>
          <p14:tracePt t="1882" x="398463" y="2081213"/>
          <p14:tracePt t="1891" x="406400" y="2073275"/>
          <p14:tracePt t="1899" x="414338" y="2073275"/>
          <p14:tracePt t="1907" x="422275" y="2065338"/>
          <p14:tracePt t="2506" x="422275" y="2073275"/>
          <p14:tracePt t="2515" x="422275" y="2081213"/>
          <p14:tracePt t="2539" x="422275" y="2089150"/>
          <p14:tracePt t="2594" x="422275" y="2097088"/>
          <p14:tracePt t="2602" x="430213" y="2097088"/>
          <p14:tracePt t="2610" x="430213" y="2105025"/>
          <p14:tracePt t="2622" x="438150" y="2112963"/>
          <p14:tracePt t="2630" x="446088" y="2120900"/>
          <p14:tracePt t="2635" x="454025" y="2120900"/>
          <p14:tracePt t="2644" x="461963" y="2128838"/>
          <p14:tracePt t="2658" x="469900" y="2128838"/>
          <p14:tracePt t="2667" x="477838" y="2128838"/>
          <p14:tracePt t="2675" x="485775" y="2128838"/>
          <p14:tracePt t="2683" x="493713" y="2128838"/>
          <p14:tracePt t="2691" x="590550" y="2128838"/>
          <p14:tracePt t="2699" x="677863" y="2128838"/>
          <p14:tracePt t="2706" x="788988" y="2128838"/>
          <p14:tracePt t="2715" x="892175" y="2128838"/>
          <p14:tracePt t="2722" x="1012825" y="2128838"/>
          <p14:tracePt t="2731" x="1076325" y="2128838"/>
          <p14:tracePt t="2739" x="1179513" y="2128838"/>
          <p14:tracePt t="2746" x="1235075" y="2128838"/>
          <p14:tracePt t="2755" x="1266825" y="2128838"/>
          <p14:tracePt t="2763" x="1284288" y="2128838"/>
          <p14:tracePt t="2771" x="1331913" y="2128838"/>
          <p14:tracePt t="2779" x="1355725" y="2120900"/>
          <p14:tracePt t="2787" x="1371600" y="2120900"/>
          <p14:tracePt t="2795" x="1419225" y="2120900"/>
          <p14:tracePt t="2802" x="1435100" y="2112963"/>
          <p14:tracePt t="2813" x="1450975" y="2097088"/>
          <p14:tracePt t="2818" x="1506538" y="2097088"/>
          <p14:tracePt t="2827" x="1514475" y="2089150"/>
          <p14:tracePt t="2834" x="1522413" y="2081213"/>
          <p14:tracePt t="2844" x="1530350" y="2081213"/>
          <p14:tracePt t="2899" x="1538288" y="2081213"/>
          <p14:tracePt t="2906" x="1546225" y="2081213"/>
          <p14:tracePt t="2915" x="1554163" y="2081213"/>
          <p14:tracePt t="2931" x="1570038" y="2081213"/>
          <p14:tracePt t="2938" x="1577975" y="2081213"/>
          <p14:tracePt t="2946" x="1585913" y="2081213"/>
          <p14:tracePt t="2955" x="1593850" y="2081213"/>
          <p14:tracePt t="2963" x="1609725" y="2081213"/>
          <p14:tracePt t="2971" x="1617663" y="2081213"/>
          <p14:tracePt t="2979" x="1625600" y="2081213"/>
          <p14:tracePt t="2987" x="1633538" y="2073275"/>
          <p14:tracePt t="3003" x="1651000" y="2065338"/>
          <p14:tracePt t="3018" x="1658938" y="2049463"/>
          <p14:tracePt t="3043" x="1666875" y="2049463"/>
          <p14:tracePt t="3051" x="1674813" y="2049463"/>
          <p14:tracePt t="3067" x="1682750" y="2049463"/>
          <p14:tracePt t="3074" x="1690688" y="2049463"/>
          <p14:tracePt t="3082" x="1698625" y="2049463"/>
          <p14:tracePt t="3091" x="1698625" y="2041525"/>
          <p14:tracePt t="3099" x="1714500" y="2041525"/>
          <p14:tracePt t="3114" x="1714500" y="2033588"/>
          <p14:tracePt t="3210" x="1722438" y="2033588"/>
          <p14:tracePt t="3226" x="1730375" y="2033588"/>
          <p14:tracePt t="3235" x="1738313" y="2033588"/>
          <p14:tracePt t="3243" x="1746250" y="2033588"/>
          <p14:tracePt t="3251" x="1754188" y="2033588"/>
          <p14:tracePt t="3259" x="1762125" y="2033588"/>
          <p14:tracePt t="3267" x="1770063" y="2033588"/>
          <p14:tracePt t="3274" x="1778000" y="2033588"/>
          <p14:tracePt t="3283" x="1785938" y="2033588"/>
          <p14:tracePt t="3290" x="1793875" y="2033588"/>
          <p14:tracePt t="3323" x="1801813" y="2033588"/>
          <p14:tracePt t="3339" x="1817688" y="2033588"/>
          <p14:tracePt t="3347" x="1841500" y="2033588"/>
          <p14:tracePt t="3362" x="1857375" y="2033588"/>
          <p14:tracePt t="3370" x="1865313" y="2033588"/>
          <p14:tracePt t="3379" x="1873250" y="2033588"/>
          <p14:tracePt t="3386" x="1881188" y="2033588"/>
          <p14:tracePt t="3403" x="1889125" y="2033588"/>
          <p14:tracePt t="3922" x="1889125" y="2025650"/>
          <p14:tracePt t="4618" x="1881188" y="2025650"/>
          <p14:tracePt t="4863" x="1873250" y="2025650"/>
          <p14:tracePt t="5451" x="1865313" y="2025650"/>
          <p14:tracePt t="5475" x="1857375" y="2025650"/>
          <p14:tracePt t="5491" x="1849438" y="2025650"/>
          <p14:tracePt t="5499" x="1849438" y="2017713"/>
          <p14:tracePt t="5507" x="1841500" y="2017713"/>
          <p14:tracePt t="5514" x="1841500" y="2009775"/>
          <p14:tracePt t="5747" x="1833563" y="2009775"/>
          <p14:tracePt t="5755" x="1833563" y="2017713"/>
          <p14:tracePt t="5794" x="1833563" y="2025650"/>
          <p14:tracePt t="5811" x="1825625" y="2025650"/>
          <p14:tracePt t="5818" x="1817688" y="2017713"/>
          <p14:tracePt t="5835" x="1817688" y="2001838"/>
          <p14:tracePt t="5844" x="1817688" y="1993900"/>
          <p14:tracePt t="5850" x="1809750" y="1993900"/>
          <p14:tracePt t="5858" x="1809750" y="1985963"/>
          <p14:tracePt t="5866" x="1809750" y="1978025"/>
          <p14:tracePt t="5892" x="1801813" y="1970088"/>
          <p14:tracePt t="5898" x="1801813" y="1962150"/>
          <p14:tracePt t="5915" x="1785938" y="1946275"/>
          <p14:tracePt t="5925" x="1778000" y="1930400"/>
          <p14:tracePt t="5931" x="1762125" y="1922463"/>
          <p14:tracePt t="5938" x="1738313" y="1906588"/>
          <p14:tracePt t="5946" x="1706563" y="1857375"/>
          <p14:tracePt t="5954" x="1698625" y="1849438"/>
          <p14:tracePt t="5962" x="1690688" y="1833563"/>
          <p14:tracePt t="5978" x="1682750" y="1817688"/>
          <p14:tracePt t="5987" x="1674813" y="1817688"/>
          <p14:tracePt t="5994" x="1674813" y="1809750"/>
          <p14:tracePt t="6010" x="1674813" y="1801813"/>
          <p14:tracePt t="6035" x="1674813" y="1793875"/>
          <p14:tracePt t="6043" x="1666875" y="1785938"/>
          <p14:tracePt t="6059" x="1651000" y="1778000"/>
          <p14:tracePt t="6067" x="1651000" y="1770063"/>
          <p14:tracePt t="6075" x="1641475" y="1770063"/>
          <p14:tracePt t="6091" x="1625600" y="1770063"/>
          <p14:tracePt t="6099" x="1617663" y="1762125"/>
          <p14:tracePt t="6108" x="1609725" y="1762125"/>
          <p14:tracePt t="6115" x="1601788" y="1762125"/>
          <p14:tracePt t="6130" x="1585913" y="1762125"/>
          <p14:tracePt t="6138" x="1585913" y="1754188"/>
          <p14:tracePt t="6147" x="1577975" y="1754188"/>
          <p14:tracePt t="6155" x="1562100" y="1746250"/>
          <p14:tracePt t="6163" x="1562100" y="1738313"/>
          <p14:tracePt t="6170" x="1554163" y="1738313"/>
          <p14:tracePt t="6179" x="1546225" y="1730375"/>
          <p14:tracePt t="6210" x="1538288" y="1722438"/>
          <p14:tracePt t="6243" x="1538288" y="1714500"/>
          <p14:tracePt t="6250" x="1530350" y="1714500"/>
          <p14:tracePt t="6259" x="1522413" y="1714500"/>
          <p14:tracePt t="6266" x="1514475" y="1714500"/>
          <p14:tracePt t="6274" x="1506538" y="1706563"/>
          <p14:tracePt t="6282" x="1482725" y="1706563"/>
          <p14:tracePt t="6291" x="1474788" y="1706563"/>
          <p14:tracePt t="6298" x="1458913" y="1706563"/>
          <p14:tracePt t="6315" x="1443038" y="1698625"/>
          <p14:tracePt t="6323" x="1435100" y="1698625"/>
          <p14:tracePt t="6339" x="1427163" y="1698625"/>
          <p14:tracePt t="6346" x="1427163" y="1690688"/>
          <p14:tracePt t="6363" x="1419225" y="1690688"/>
          <p14:tracePt t="6371" x="1419225" y="1682750"/>
          <p14:tracePt t="6379" x="1411288" y="1682750"/>
          <p14:tracePt t="6387" x="1403350" y="1674813"/>
          <p14:tracePt t="6395" x="1395413" y="1666875"/>
          <p14:tracePt t="6403" x="1387475" y="1658938"/>
          <p14:tracePt t="6411" x="1371600" y="1651000"/>
          <p14:tracePt t="6419" x="1347788" y="1643063"/>
          <p14:tracePt t="6435" x="1339850" y="1643063"/>
          <p14:tracePt t="6443" x="1323975" y="1643063"/>
          <p14:tracePt t="6451" x="1316038" y="1635125"/>
          <p14:tracePt t="6459" x="1308100" y="1635125"/>
          <p14:tracePt t="6474" x="1300163" y="1635125"/>
          <p14:tracePt t="6491" x="1292225" y="1635125"/>
          <p14:tracePt t="6498" x="1292225" y="1643063"/>
          <p14:tracePt t="6508" x="1284288" y="1643063"/>
          <p14:tracePt t="6516" x="1274763" y="1643063"/>
          <p14:tracePt t="6522" x="1266825" y="1643063"/>
          <p14:tracePt t="6530" x="1258888" y="1651000"/>
          <p14:tracePt t="6538" x="1250950" y="1651000"/>
          <p14:tracePt t="6546" x="1250950" y="1658938"/>
          <p14:tracePt t="6554" x="1243013" y="1666875"/>
          <p14:tracePt t="6571" x="1227138" y="1674813"/>
          <p14:tracePt t="6594" x="1219200" y="1682750"/>
          <p14:tracePt t="6602" x="1211263" y="1690688"/>
          <p14:tracePt t="6612" x="1203325" y="1698625"/>
          <p14:tracePt t="6628" x="1195388" y="1706563"/>
          <p14:tracePt t="6634" x="1195388" y="1714500"/>
          <p14:tracePt t="6643" x="1187450" y="1722438"/>
          <p14:tracePt t="6650" x="1179513" y="1730375"/>
          <p14:tracePt t="6660" x="1171575" y="1738313"/>
          <p14:tracePt t="6666" x="1163638" y="1746250"/>
          <p14:tracePt t="6679" x="1163638" y="1762125"/>
          <p14:tracePt t="6691" x="1155700" y="1770063"/>
          <p14:tracePt t="6698" x="1155700" y="1778000"/>
          <p14:tracePt t="6708" x="1155700" y="1785938"/>
          <p14:tracePt t="6714" x="1155700" y="1793875"/>
          <p14:tracePt t="6724" x="1155700" y="1809750"/>
          <p14:tracePt t="6730" x="1155700" y="1817688"/>
          <p14:tracePt t="6738" x="1155700" y="1825625"/>
          <p14:tracePt t="6747" x="1155700" y="1841500"/>
          <p14:tracePt t="6763" x="1155700" y="1849438"/>
          <p14:tracePt t="6819" x="1163638" y="1849438"/>
          <p14:tracePt t="6831" x="1179513" y="1865313"/>
          <p14:tracePt t="6835" x="1187450" y="1873250"/>
          <p14:tracePt t="6843" x="1195388" y="1890713"/>
          <p14:tracePt t="6859" x="1203325" y="1890713"/>
          <p14:tracePt t="6867" x="1219200" y="1890713"/>
          <p14:tracePt t="6882" x="1227138" y="1898650"/>
          <p14:tracePt t="6894" x="1235075" y="1898650"/>
          <p14:tracePt t="6899" x="1243013" y="1898650"/>
          <p14:tracePt t="6915" x="1250950" y="1898650"/>
          <p14:tracePt t="6924" x="1266825" y="1898650"/>
          <p14:tracePt t="6939" x="1274763" y="1898650"/>
          <p14:tracePt t="6955" x="1292225" y="1898650"/>
          <p14:tracePt t="6963" x="1300163" y="1890713"/>
          <p14:tracePt t="6970" x="1308100" y="1881188"/>
          <p14:tracePt t="6983" x="1308100" y="1873250"/>
          <p14:tracePt t="6986" x="1323975" y="1865313"/>
          <p14:tracePt t="6995" x="1331913" y="1849438"/>
          <p14:tracePt t="7003" x="1331913" y="1841500"/>
          <p14:tracePt t="7011" x="1339850" y="1825625"/>
          <p14:tracePt t="7018" x="1347788" y="1801813"/>
          <p14:tracePt t="7026" x="1347788" y="1793875"/>
          <p14:tracePt t="7034" x="1347788" y="1778000"/>
          <p14:tracePt t="7058" x="1347788" y="1770063"/>
          <p14:tracePt t="7074" x="1347788" y="1762125"/>
          <p14:tracePt t="7083" x="1347788" y="1754188"/>
          <p14:tracePt t="7115" x="1339850" y="1754188"/>
          <p14:tracePt t="7135" x="1331913" y="1754188"/>
          <p14:tracePt t="7139" x="1323975" y="1754188"/>
          <p14:tracePt t="7155" x="1308100" y="1754188"/>
          <p14:tracePt t="7163" x="1300163" y="1754188"/>
          <p14:tracePt t="7171" x="1292225" y="1754188"/>
          <p14:tracePt t="7179" x="1274763" y="1754188"/>
          <p14:tracePt t="7186" x="1250950" y="1746250"/>
          <p14:tracePt t="7194" x="1235075" y="1746250"/>
          <p14:tracePt t="7204" x="1227138" y="1746250"/>
          <p14:tracePt t="7210" x="1219200" y="1746250"/>
          <p14:tracePt t="7219" x="1211263" y="1746250"/>
          <p14:tracePt t="7259" x="1203325" y="1746250"/>
          <p14:tracePt t="7339" x="1195388" y="1746250"/>
          <p14:tracePt t="7355" x="1187450" y="1754188"/>
          <p14:tracePt t="7362" x="1187450" y="1762125"/>
          <p14:tracePt t="7370" x="1171575" y="1778000"/>
          <p14:tracePt t="7379" x="1163638" y="1793875"/>
          <p14:tracePt t="7387" x="1147763" y="1817688"/>
          <p14:tracePt t="7395" x="1139825" y="1825625"/>
          <p14:tracePt t="7403" x="1139825" y="1841500"/>
          <p14:tracePt t="7410" x="1123950" y="1849438"/>
          <p14:tracePt t="7419" x="1123950" y="1857375"/>
          <p14:tracePt t="7435" x="1123950" y="1865313"/>
          <p14:tracePt t="7450" x="1123950" y="1873250"/>
          <p14:tracePt t="7475" x="1123950" y="1881188"/>
          <p14:tracePt t="7483" x="1123950" y="1890713"/>
          <p14:tracePt t="7491" x="1131888" y="1890713"/>
          <p14:tracePt t="7498" x="1139825" y="1898650"/>
          <p14:tracePt t="7516" x="1147763" y="1898650"/>
          <p14:tracePt t="7531" x="1155700" y="1898650"/>
          <p14:tracePt t="7538" x="1163638" y="1898650"/>
          <p14:tracePt t="7595" x="1171575" y="1898650"/>
          <p14:tracePt t="7603" x="1171575" y="1906588"/>
          <p14:tracePt t="7611" x="1179513" y="1906588"/>
          <p14:tracePt t="7627" x="1179513" y="1914525"/>
          <p14:tracePt t="7634" x="1187450" y="1914525"/>
          <p14:tracePt t="7642" x="1195388" y="1914525"/>
          <p14:tracePt t="7659" x="1203325" y="1914525"/>
          <p14:tracePt t="7675" x="1211263" y="1914525"/>
          <p14:tracePt t="7682" x="1219200" y="1914525"/>
          <p14:tracePt t="7690" x="1227138" y="1914525"/>
          <p14:tracePt t="7699" x="1235075" y="1914525"/>
          <p14:tracePt t="7706" x="1243013" y="1914525"/>
          <p14:tracePt t="7715" x="1250950" y="1914525"/>
          <p14:tracePt t="7724" x="1266825" y="1914525"/>
          <p14:tracePt t="7740" x="1274763" y="1914525"/>
          <p14:tracePt t="7746" x="1284288" y="1906588"/>
          <p14:tracePt t="7755" x="1292225" y="1906588"/>
          <p14:tracePt t="7762" x="1300163" y="1898650"/>
          <p14:tracePt t="7770" x="1308100" y="1873250"/>
          <p14:tracePt t="7778" x="1316038" y="1865313"/>
          <p14:tracePt t="7786" x="1323975" y="1849438"/>
          <p14:tracePt t="7795" x="1323975" y="1841500"/>
          <p14:tracePt t="7802" x="1323975" y="1833563"/>
          <p14:tracePt t="7811" x="1339850" y="1809750"/>
          <p14:tracePt t="7827" x="1347788" y="1793875"/>
          <p14:tracePt t="7838" x="1347788" y="1785938"/>
          <p14:tracePt t="7846" x="1347788" y="1770063"/>
          <p14:tracePt t="7851" x="1347788" y="1762125"/>
          <p14:tracePt t="7859" x="1347788" y="1754188"/>
          <p14:tracePt t="7866" x="1347788" y="1746250"/>
          <p14:tracePt t="7882" x="1347788" y="1730375"/>
          <p14:tracePt t="7898" x="1347788" y="1722438"/>
          <p14:tracePt t="7908" x="1347788" y="1706563"/>
          <p14:tracePt t="7915" x="1339850" y="1682750"/>
          <p14:tracePt t="7931" x="1331913" y="1666875"/>
          <p14:tracePt t="7940" x="1323975" y="1643063"/>
          <p14:tracePt t="7946" x="1323975" y="1635125"/>
          <p14:tracePt t="7955" x="1308100" y="1627188"/>
          <p14:tracePt t="7962" x="1308100" y="1619250"/>
          <p14:tracePt t="7970" x="1300163" y="1611313"/>
          <p14:tracePt t="7978" x="1300163" y="1603375"/>
          <p14:tracePt t="8050" x="1292225" y="1603375"/>
          <p14:tracePt t="8058" x="1284288" y="1603375"/>
          <p14:tracePt t="8075" x="1274763" y="1611313"/>
          <p14:tracePt t="8091" x="1266825" y="1619250"/>
          <p14:tracePt t="8098" x="1250950" y="1627188"/>
          <p14:tracePt t="8106" x="1243013" y="1627188"/>
          <p14:tracePt t="8116" x="1235075" y="1635125"/>
          <p14:tracePt t="8123" x="1227138" y="1643063"/>
          <p14:tracePt t="8130" x="1219200" y="1651000"/>
          <p14:tracePt t="8140" x="1211263" y="1658938"/>
          <p14:tracePt t="8146" x="1203325" y="1666875"/>
          <p14:tracePt t="8163" x="1195388" y="1674813"/>
          <p14:tracePt t="8170" x="1195388" y="1682750"/>
          <p14:tracePt t="8178" x="1179513" y="1698625"/>
          <p14:tracePt t="8186" x="1179513" y="1706563"/>
          <p14:tracePt t="8195" x="1171575" y="1714500"/>
          <p14:tracePt t="8203" x="1163638" y="1722438"/>
          <p14:tracePt t="8219" x="1163638" y="1738313"/>
          <p14:tracePt t="8226" x="1155700" y="1746250"/>
          <p14:tracePt t="8242" x="1155700" y="1754188"/>
          <p14:tracePt t="8247" x="1155700" y="1762125"/>
          <p14:tracePt t="8251" x="1147763" y="1762125"/>
          <p14:tracePt t="8259" x="1147763" y="1770063"/>
          <p14:tracePt t="8267" x="1147763" y="1778000"/>
          <p14:tracePt t="8282" x="1147763" y="1785938"/>
          <p14:tracePt t="8291" x="1147763" y="1793875"/>
          <p14:tracePt t="8307" x="1147763" y="1801813"/>
          <p14:tracePt t="8314" x="1147763" y="1809750"/>
          <p14:tracePt t="8323" x="1147763" y="1817688"/>
          <p14:tracePt t="8331" x="1147763" y="1825625"/>
          <p14:tracePt t="8347" x="1147763" y="1833563"/>
          <p14:tracePt t="8356" x="1155700" y="1849438"/>
          <p14:tracePt t="8363" x="1163638" y="1857375"/>
          <p14:tracePt t="8371" x="1179513" y="1873250"/>
          <p14:tracePt t="8379" x="1179513" y="1881188"/>
          <p14:tracePt t="8387" x="1195388" y="1890713"/>
          <p14:tracePt t="8395" x="1203325" y="1898650"/>
          <p14:tracePt t="8402" x="1219200" y="1914525"/>
          <p14:tracePt t="8419" x="1235075" y="1914525"/>
          <p14:tracePt t="8426" x="1243013" y="1914525"/>
          <p14:tracePt t="8434" x="1258888" y="1914525"/>
          <p14:tracePt t="8451" x="1266825" y="1914525"/>
          <p14:tracePt t="8466" x="1274763" y="1914525"/>
          <p14:tracePt t="8483" x="1284288" y="1914525"/>
          <p14:tracePt t="8491" x="1292225" y="1914525"/>
          <p14:tracePt t="8498" x="1308100" y="1914525"/>
          <p14:tracePt t="8506" x="1308100" y="1906588"/>
          <p14:tracePt t="8514" x="1316038" y="1898650"/>
          <p14:tracePt t="8522" x="1316038" y="1890713"/>
          <p14:tracePt t="8530" x="1323975" y="1873250"/>
          <p14:tracePt t="8539" x="1323975" y="1825625"/>
          <p14:tracePt t="8547" x="1323975" y="1809750"/>
          <p14:tracePt t="8556" x="1316038" y="1770063"/>
          <p14:tracePt t="8563" x="1300163" y="1682750"/>
          <p14:tracePt t="8570" x="1284288" y="1587500"/>
          <p14:tracePt t="8579" x="1266825" y="1571625"/>
          <p14:tracePt t="8586" x="1258888" y="1547813"/>
          <p14:tracePt t="8594" x="1243013" y="1522413"/>
          <p14:tracePt t="8602" x="1235075" y="1506538"/>
          <p14:tracePt t="8610" x="1235075" y="1498600"/>
          <p14:tracePt t="8619" x="1227138" y="1498600"/>
          <p14:tracePt t="8724" x="1219200" y="1498600"/>
          <p14:tracePt t="8730" x="1211263" y="1506538"/>
          <p14:tracePt t="8738" x="1211263" y="1522413"/>
          <p14:tracePt t="8746" x="1211263" y="1530350"/>
          <p14:tracePt t="8756" x="1203325" y="1547813"/>
          <p14:tracePt t="8763" x="1187450" y="1563688"/>
          <p14:tracePt t="8771" x="1187450" y="1619250"/>
          <p14:tracePt t="8779" x="1187450" y="1651000"/>
          <p14:tracePt t="8786" x="1179513" y="1722438"/>
          <p14:tracePt t="8794" x="1179513" y="1809750"/>
          <p14:tracePt t="8803" x="1179513" y="1873250"/>
          <p14:tracePt t="8810" x="1195388" y="1946275"/>
          <p14:tracePt t="8819" x="1195388" y="1962150"/>
          <p14:tracePt t="8826" x="1211263" y="1978025"/>
          <p14:tracePt t="8834" x="1219200" y="1985963"/>
          <p14:tracePt t="8843" x="1227138" y="1985963"/>
          <p14:tracePt t="8922" x="1235075" y="1985963"/>
          <p14:tracePt t="8930" x="1235075" y="1978025"/>
          <p14:tracePt t="8955" x="1243013" y="1978025"/>
          <p14:tracePt t="9034" x="1243013" y="1970088"/>
          <p14:tracePt t="9271" x="1243013" y="1962150"/>
          <p14:tracePt t="9627" x="1250950" y="1962150"/>
          <p14:tracePt t="9811" x="1250950" y="1954213"/>
          <p14:tracePt t="10242" x="1250950" y="1946275"/>
          <p14:tracePt t="10266" x="1243013" y="1946275"/>
          <p14:tracePt t="10643" x="1243013" y="1938338"/>
          <p14:tracePt t="10675" x="1243013" y="1930400"/>
          <p14:tracePt t="10691" x="1250950" y="1922463"/>
          <p14:tracePt t="10707" x="1250950" y="1914525"/>
          <p14:tracePt t="10731" x="1250950" y="1906588"/>
          <p14:tracePt t="10741" x="1258888" y="1906588"/>
          <p14:tracePt t="10754" x="1258888" y="1898650"/>
          <p14:tracePt t="10770" x="1258888" y="1890713"/>
          <p14:tracePt t="10779" x="1258888" y="1881188"/>
          <p14:tracePt t="10963" x="1258888" y="1890713"/>
          <p14:tracePt t="11234" x="1258888" y="1898650"/>
          <p14:tracePt t="11258" x="1258888" y="1906588"/>
          <p14:tracePt t="11275" x="1258888" y="1914525"/>
          <p14:tracePt t="11282" x="1258888" y="1922463"/>
          <p14:tracePt t="11299" x="1258888" y="1930400"/>
          <p14:tracePt t="11306" x="1258888" y="1938338"/>
          <p14:tracePt t="11322" x="1258888" y="1946275"/>
          <p14:tracePt t="11331" x="1266825" y="1954213"/>
          <p14:tracePt t="11346" x="1266825" y="1962150"/>
          <p14:tracePt t="11620" x="1274763" y="1962150"/>
          <p14:tracePt t="11627" x="1274763" y="1970088"/>
          <p14:tracePt t="11635" x="1284288" y="1970088"/>
          <p14:tracePt t="11643" x="1284288" y="1978025"/>
          <p14:tracePt t="11658" x="1284288" y="1985963"/>
          <p14:tracePt t="11787" x="1292225" y="1985963"/>
          <p14:tracePt t="12691" x="1300163" y="1993900"/>
          <p14:tracePt t="12707" x="1300163" y="2017713"/>
          <p14:tracePt t="12715" x="1300163" y="2025650"/>
          <p14:tracePt t="12722" x="1300163" y="2033588"/>
          <p14:tracePt t="12731" x="1300163" y="2057400"/>
          <p14:tracePt t="12743" x="1300163" y="2065338"/>
          <p14:tracePt t="12747" x="1308100" y="2081213"/>
          <p14:tracePt t="12755" x="1308100" y="2097088"/>
          <p14:tracePt t="12762" x="1308100" y="2128838"/>
          <p14:tracePt t="12771" x="1308100" y="2136775"/>
          <p14:tracePt t="12778" x="1308100" y="2160588"/>
          <p14:tracePt t="12787" x="1308100" y="2176463"/>
          <p14:tracePt t="12795" x="1308100" y="2192338"/>
          <p14:tracePt t="12802" x="1308100" y="2241550"/>
          <p14:tracePt t="12811" x="1308100" y="2257425"/>
          <p14:tracePt t="12820" x="1308100" y="2305050"/>
          <p14:tracePt t="12826" x="1308100" y="2328863"/>
          <p14:tracePt t="12836" x="1316038" y="2344738"/>
          <p14:tracePt t="12844" x="1316038" y="2352675"/>
          <p14:tracePt t="12850" x="1316038" y="2376488"/>
          <p14:tracePt t="12858" x="1323975" y="2384425"/>
          <p14:tracePt t="12866" x="1323975" y="2400300"/>
          <p14:tracePt t="12875" x="1323975" y="2408238"/>
          <p14:tracePt t="12883" x="1323975" y="2416175"/>
          <p14:tracePt t="12903" x="1323975" y="2439988"/>
          <p14:tracePt t="12907" x="1323975" y="2447925"/>
          <p14:tracePt t="12915" x="1323975" y="2455863"/>
          <p14:tracePt t="12922" x="1323975" y="2463800"/>
          <p14:tracePt t="12931" x="1316038" y="2471738"/>
          <p14:tracePt t="12939" x="1316038" y="2479675"/>
          <p14:tracePt t="12954" x="1308100" y="2487613"/>
          <p14:tracePt t="13011" x="1308100" y="2495550"/>
          <p14:tracePt t="13026" x="1300163" y="2503488"/>
          <p14:tracePt t="13059" x="1292225" y="2503488"/>
          <p14:tracePt t="13066" x="1284288" y="2503488"/>
          <p14:tracePt t="13074" x="1274763" y="2503488"/>
          <p14:tracePt t="13099" x="1266825" y="2511425"/>
          <p14:tracePt t="13107" x="1258888" y="2519363"/>
          <p14:tracePt t="13115" x="1250950" y="2519363"/>
          <p14:tracePt t="13123" x="1243013" y="2519363"/>
          <p14:tracePt t="13138" x="1235075" y="2519363"/>
          <p14:tracePt t="13163" x="1219200" y="2519363"/>
          <p14:tracePt t="13171" x="1211263" y="2527300"/>
          <p14:tracePt t="13179" x="1163638" y="2543175"/>
          <p14:tracePt t="13188" x="1147763" y="2543175"/>
          <p14:tracePt t="13198" x="1123950" y="2551113"/>
          <p14:tracePt t="13203" x="1052513" y="2566988"/>
          <p14:tracePt t="13210" x="1036638" y="2576513"/>
          <p14:tracePt t="13219" x="965200" y="2584450"/>
          <p14:tracePt t="13227" x="941388" y="2584450"/>
          <p14:tracePt t="13235" x="933450" y="2592388"/>
          <p14:tracePt t="13244" x="892175" y="2600325"/>
          <p14:tracePt t="13252" x="884238" y="2600325"/>
          <p14:tracePt t="13258" x="876300" y="2608263"/>
          <p14:tracePt t="13267" x="868363" y="2616200"/>
          <p14:tracePt t="13276" x="852488" y="2624138"/>
          <p14:tracePt t="13282" x="836613" y="2632075"/>
          <p14:tracePt t="13298" x="828675" y="2640013"/>
          <p14:tracePt t="13315" x="828675" y="2647950"/>
          <p14:tracePt t="13339" x="820738" y="2655888"/>
          <p14:tracePt t="13351" x="820738" y="2663825"/>
          <p14:tracePt t="13354" x="812800" y="2671763"/>
          <p14:tracePt t="13363" x="804863" y="2671763"/>
          <p14:tracePt t="13371" x="796925" y="2687638"/>
          <p14:tracePt t="13378" x="781050" y="2695575"/>
          <p14:tracePt t="13387" x="773113" y="2711450"/>
          <p14:tracePt t="13394" x="757238" y="2719388"/>
          <p14:tracePt t="13402" x="749300" y="2727325"/>
          <p14:tracePt t="13410" x="733425" y="2743200"/>
          <p14:tracePt t="13419" x="733425" y="2751138"/>
          <p14:tracePt t="13426" x="733425" y="2759075"/>
          <p14:tracePt t="13451" x="733425" y="2767013"/>
          <p14:tracePt t="13466" x="725488" y="2767013"/>
          <p14:tracePt t="13475" x="725488" y="2774950"/>
          <p14:tracePt t="13482" x="709613" y="2782888"/>
          <p14:tracePt t="13502" x="701675" y="2782888"/>
          <p14:tracePt t="13506" x="693738" y="2790825"/>
          <p14:tracePt t="13516" x="685800" y="2790825"/>
          <p14:tracePt t="13523" x="677863" y="2790825"/>
          <p14:tracePt t="13539" x="661988" y="2790825"/>
          <p14:tracePt t="13554" x="654050" y="2790825"/>
          <p14:tracePt t="13570" x="646113" y="2790825"/>
          <p14:tracePt t="13650" x="638175" y="2790825"/>
          <p14:tracePt t="13659" x="630238" y="2790825"/>
          <p14:tracePt t="13675" x="622300" y="2790825"/>
          <p14:tracePt t="13682" x="598488" y="2790825"/>
          <p14:tracePt t="13691" x="582613" y="2790825"/>
          <p14:tracePt t="13699" x="566738" y="2782888"/>
          <p14:tracePt t="13706" x="541338" y="2782888"/>
          <p14:tracePt t="13714" x="525463" y="2767013"/>
          <p14:tracePt t="13723" x="509588" y="2767013"/>
          <p14:tracePt t="13732" x="485775" y="2767013"/>
          <p14:tracePt t="13741" x="469900" y="2767013"/>
          <p14:tracePt t="13747" x="461963" y="2759075"/>
          <p14:tracePt t="13802" x="493713" y="2767013"/>
          <p14:tracePt t="13811" x="517525" y="2767013"/>
          <p14:tracePt t="13818" x="517525" y="2774950"/>
          <p14:tracePt t="13827" x="525463" y="2774950"/>
          <p14:tracePt t="13836" x="541338" y="2774950"/>
          <p14:tracePt t="13845" x="541338" y="2782888"/>
          <p14:tracePt t="13852" x="550863" y="2782888"/>
          <p14:tracePt t="13858" x="550863" y="2790825"/>
          <p14:tracePt t="13995" x="558800" y="2790825"/>
          <p14:tracePt t="14019" x="566738" y="2790825"/>
          <p14:tracePt t="14027" x="574675" y="2790825"/>
          <p14:tracePt t="14035" x="590550" y="2790825"/>
          <p14:tracePt t="14042" x="598488" y="2790825"/>
          <p14:tracePt t="14052" x="606425" y="2790825"/>
          <p14:tracePt t="14058" x="614363" y="2782888"/>
          <p14:tracePt t="14066" x="630238" y="2782888"/>
          <p14:tracePt t="14074" x="646113" y="2782888"/>
          <p14:tracePt t="14083" x="654050" y="2782888"/>
          <p14:tracePt t="14090" x="677863" y="2782888"/>
          <p14:tracePt t="14099" x="685800" y="2782888"/>
          <p14:tracePt t="14107" x="733425" y="2782888"/>
          <p14:tracePt t="14114" x="749300" y="2782888"/>
          <p14:tracePt t="14123" x="781050" y="2782888"/>
          <p14:tracePt t="14130" x="796925" y="2782888"/>
          <p14:tracePt t="14138" x="820738" y="2782888"/>
          <p14:tracePt t="14146" x="852488" y="2782888"/>
          <p14:tracePt t="14154" x="860425" y="2782888"/>
          <p14:tracePt t="14162" x="884238" y="2782888"/>
          <p14:tracePt t="14170" x="900113" y="2774950"/>
          <p14:tracePt t="14178" x="941388" y="2774950"/>
          <p14:tracePt t="14186" x="957263" y="2767013"/>
          <p14:tracePt t="14194" x="973138" y="2767013"/>
          <p14:tracePt t="14203" x="989013" y="2759075"/>
          <p14:tracePt t="14211" x="1012825" y="2759075"/>
          <p14:tracePt t="14218" x="1028700" y="2759075"/>
          <p14:tracePt t="14226" x="1044575" y="2759075"/>
          <p14:tracePt t="14235" x="1052513" y="2759075"/>
          <p14:tracePt t="14242" x="1060450" y="2759075"/>
          <p14:tracePt t="14252" x="1068388" y="2759075"/>
          <p14:tracePt t="14282" x="1076325" y="2759075"/>
          <p14:tracePt t="14314" x="1084263" y="2759075"/>
          <p14:tracePt t="14330" x="1100138" y="2759075"/>
          <p14:tracePt t="14346" x="1108075" y="2759075"/>
          <p14:tracePt t="14354" x="1123950" y="2759075"/>
          <p14:tracePt t="14363" x="1131888" y="2751138"/>
          <p14:tracePt t="14371" x="1139825" y="2751138"/>
          <p14:tracePt t="14378" x="1155700" y="2751138"/>
          <p14:tracePt t="14386" x="1163638" y="2751138"/>
          <p14:tracePt t="14395" x="1179513" y="2751138"/>
          <p14:tracePt t="14403" x="1243013" y="2751138"/>
          <p14:tracePt t="14411" x="1266825" y="2751138"/>
          <p14:tracePt t="14419" x="1331913" y="2751138"/>
          <p14:tracePt t="14426" x="1403350" y="2751138"/>
          <p14:tracePt t="14434" x="1522413" y="2751138"/>
          <p14:tracePt t="14442" x="1585913" y="2751138"/>
          <p14:tracePt t="14451" x="1690688" y="2751138"/>
          <p14:tracePt t="14458" x="1770063" y="2751138"/>
          <p14:tracePt t="14468" x="1865313" y="2751138"/>
          <p14:tracePt t="14474" x="1944688" y="2751138"/>
          <p14:tracePt t="14483" x="2057400" y="2751138"/>
          <p14:tracePt t="14491" x="2089150" y="2751138"/>
          <p14:tracePt t="14499" x="2136775" y="2751138"/>
          <p14:tracePt t="14507" x="2184400" y="2751138"/>
          <p14:tracePt t="14515" x="2224088" y="2759075"/>
          <p14:tracePt t="14523" x="2263775" y="2759075"/>
          <p14:tracePt t="14531" x="2351088" y="2759075"/>
          <p14:tracePt t="14539" x="2416175" y="2759075"/>
          <p14:tracePt t="14546" x="2463800" y="2759075"/>
          <p14:tracePt t="14555" x="2511425" y="2759075"/>
          <p14:tracePt t="14563" x="2527300" y="2759075"/>
          <p14:tracePt t="14570" x="2566988" y="2759075"/>
          <p14:tracePt t="14579" x="2590800" y="2759075"/>
          <p14:tracePt t="14586" x="2614613" y="2759075"/>
          <p14:tracePt t="14594" x="2622550" y="2759075"/>
          <p14:tracePt t="14602" x="2670175" y="2759075"/>
          <p14:tracePt t="14611" x="2686050" y="2759075"/>
          <p14:tracePt t="14619" x="2759075" y="2759075"/>
          <p14:tracePt t="14626" x="2806700" y="2767013"/>
          <p14:tracePt t="14634" x="2870200" y="2767013"/>
          <p14:tracePt t="14643" x="2949575" y="2767013"/>
          <p14:tracePt t="14651" x="3028950" y="2767013"/>
          <p14:tracePt t="14659" x="3068638" y="2767013"/>
          <p14:tracePt t="14668" x="3109913" y="2767013"/>
          <p14:tracePt t="14674" x="3117850" y="2767013"/>
          <p14:tracePt t="14682" x="3133725" y="2767013"/>
          <p14:tracePt t="14698" x="3141663" y="2767013"/>
          <p14:tracePt t="14731" x="3149600" y="2767013"/>
          <p14:tracePt t="14738" x="3165475" y="2774950"/>
          <p14:tracePt t="14746" x="3173413" y="2774950"/>
          <p14:tracePt t="14755" x="3181350" y="2774950"/>
          <p14:tracePt t="14763" x="3236913" y="2774950"/>
          <p14:tracePt t="14770" x="3268663" y="2774950"/>
          <p14:tracePt t="14779" x="3284538" y="2782888"/>
          <p14:tracePt t="14786" x="3379788" y="2782888"/>
          <p14:tracePt t="14795" x="3419475" y="2790825"/>
          <p14:tracePt t="14803" x="3467100" y="2798763"/>
          <p14:tracePt t="14810" x="3516313" y="2798763"/>
          <p14:tracePt t="14819" x="3611563" y="2798763"/>
          <p14:tracePt t="14826" x="3659188" y="2798763"/>
          <p14:tracePt t="14836" x="3770313" y="2806700"/>
          <p14:tracePt t="14844" x="3833813" y="2806700"/>
          <p14:tracePt t="14851" x="3883025" y="2814638"/>
          <p14:tracePt t="14863" x="3938588" y="2814638"/>
          <p14:tracePt t="14868" x="3954463" y="2814638"/>
          <p14:tracePt t="14875" x="3962400" y="2814638"/>
          <p14:tracePt t="14886" x="3970338" y="2814638"/>
          <p14:tracePt t="15131" x="3970338" y="2822575"/>
          <p14:tracePt t="15139" x="3962400" y="2822575"/>
          <p14:tracePt t="15150" x="3954463" y="2822575"/>
          <p14:tracePt t="15155" x="3938588" y="2830513"/>
          <p14:tracePt t="15171" x="3930650" y="2830513"/>
          <p14:tracePt t="15203" x="3922713" y="2830513"/>
          <p14:tracePt t="15355" x="3914775" y="2838450"/>
          <p14:tracePt t="15363" x="3906838" y="2838450"/>
          <p14:tracePt t="15387" x="3898900" y="2838450"/>
          <p14:tracePt t="15426" x="3890963" y="2838450"/>
          <p14:tracePt t="15453" x="3883025" y="2838450"/>
          <p14:tracePt t="15471" x="3859213" y="2838450"/>
          <p14:tracePt t="15475" x="3851275" y="2838450"/>
          <p14:tracePt t="15483" x="3833813" y="2838450"/>
          <p14:tracePt t="15490" x="3810000" y="2838450"/>
          <p14:tracePt t="15498" x="3778250" y="2838450"/>
          <p14:tracePt t="15506" x="3730625" y="2838450"/>
          <p14:tracePt t="15515" x="3706813" y="2838450"/>
          <p14:tracePt t="15523" x="3651250" y="2838450"/>
          <p14:tracePt t="15532" x="3635375" y="2838450"/>
          <p14:tracePt t="15538" x="3579813" y="2838450"/>
          <p14:tracePt t="15547" x="3563938" y="2838450"/>
          <p14:tracePt t="15555" x="3556000" y="2838450"/>
          <p14:tracePt t="15568" x="3532188" y="2838450"/>
          <p14:tracePt t="15573" x="3516313" y="2846388"/>
          <p14:tracePt t="15579" x="3508375" y="2846388"/>
          <p14:tracePt t="15586" x="3484563" y="2854325"/>
          <p14:tracePt t="15594" x="3451225" y="2862263"/>
          <p14:tracePt t="15602" x="3435350" y="2862263"/>
          <p14:tracePt t="15610" x="3387725" y="2870200"/>
          <p14:tracePt t="15623" x="3324225" y="2878138"/>
          <p14:tracePt t="15627" x="3213100" y="2878138"/>
          <p14:tracePt t="15634" x="3100388" y="2878138"/>
          <p14:tracePt t="15643" x="2957513" y="2878138"/>
          <p14:tracePt t="15657" x="2774950" y="2870200"/>
          <p14:tracePt t="15660" x="2574925" y="2862263"/>
          <p14:tracePt t="15667" x="2335213" y="2862263"/>
          <p14:tracePt t="15675" x="2073275" y="2846388"/>
          <p14:tracePt t="15683" x="1793875" y="2846388"/>
          <p14:tracePt t="15690" x="1554163" y="2846388"/>
          <p14:tracePt t="15699" x="1331913" y="2846388"/>
          <p14:tracePt t="15706" x="1012825" y="2846388"/>
          <p14:tracePt t="15715" x="812800" y="2846388"/>
          <p14:tracePt t="15723" x="590550" y="2854325"/>
          <p14:tracePt t="15731" x="311150" y="2854325"/>
          <p14:tracePt t="15739" x="215900" y="2862263"/>
          <p14:tracePt t="15746" x="87313" y="2862263"/>
          <p14:tracePt t="16050" x="79375" y="2870200"/>
          <p14:tracePt t="16058" x="192088" y="2862263"/>
          <p14:tracePt t="16066" x="334963" y="2862263"/>
          <p14:tracePt t="16075" x="446088" y="2862263"/>
          <p14:tracePt t="16083" x="614363" y="2862263"/>
          <p14:tracePt t="16091" x="765175" y="2862263"/>
          <p14:tracePt t="16100" x="828675" y="2862263"/>
          <p14:tracePt t="16106" x="868363" y="2862263"/>
          <p14:tracePt t="16115" x="957263" y="2862263"/>
          <p14:tracePt t="16123" x="989013" y="2862263"/>
          <p14:tracePt t="16131" x="1004888" y="2862263"/>
          <p14:tracePt t="16138" x="1052513" y="2862263"/>
          <p14:tracePt t="16152" x="1068388" y="2862263"/>
          <p14:tracePt t="16159" x="1092200" y="2862263"/>
          <p14:tracePt t="16163" x="1139825" y="2862263"/>
          <p14:tracePt t="16171" x="1147763" y="2862263"/>
          <p14:tracePt t="16178" x="1187450" y="2862263"/>
          <p14:tracePt t="16187" x="1243013" y="2862263"/>
          <p14:tracePt t="16195" x="1258888" y="2862263"/>
          <p14:tracePt t="16202" x="1300163" y="2862263"/>
          <p14:tracePt t="16211" x="1355725" y="2862263"/>
          <p14:tracePt t="16219" x="1371600" y="2862263"/>
          <p14:tracePt t="16226" x="1411288" y="2862263"/>
          <p14:tracePt t="16234" x="1466850" y="2862263"/>
          <p14:tracePt t="16243" x="1498600" y="2862263"/>
          <p14:tracePt t="16250" x="1546225" y="2870200"/>
          <p14:tracePt t="16258" x="1593850" y="2870200"/>
          <p14:tracePt t="16267" x="1617663" y="2870200"/>
          <p14:tracePt t="16274" x="1658938" y="2870200"/>
          <p14:tracePt t="16283" x="1738313" y="2870200"/>
          <p14:tracePt t="16291" x="1770063" y="2870200"/>
          <p14:tracePt t="16301" x="1817688" y="2870200"/>
          <p14:tracePt t="16307" x="1841500" y="2878138"/>
          <p14:tracePt t="16316" x="1936750" y="2886075"/>
          <p14:tracePt t="16323" x="2041525" y="2886075"/>
          <p14:tracePt t="16331" x="2192338" y="2886075"/>
          <p14:tracePt t="16339" x="2287588" y="2886075"/>
          <p14:tracePt t="16346" x="2447925" y="2886075"/>
          <p14:tracePt t="16355" x="2638425" y="2886075"/>
          <p14:tracePt t="16363" x="2733675" y="2886075"/>
          <p14:tracePt t="16371" x="2862263" y="2886075"/>
          <p14:tracePt t="16379" x="2981325" y="2886075"/>
          <p14:tracePt t="16386" x="3076575" y="2886075"/>
          <p14:tracePt t="16395" x="3117850" y="2886075"/>
          <p14:tracePt t="16402" x="3236913" y="2886075"/>
          <p14:tracePt t="16411" x="3268663" y="2878138"/>
          <p14:tracePt t="16418" x="3284538" y="2878138"/>
          <p14:tracePt t="16426" x="3308350" y="2878138"/>
          <p14:tracePt t="16434" x="3324225" y="2878138"/>
          <p14:tracePt t="16443" x="3340100" y="2870200"/>
          <p14:tracePt t="16450" x="3348038" y="2870200"/>
          <p14:tracePt t="16458" x="3355975" y="2870200"/>
          <p14:tracePt t="16466" x="3371850" y="2862263"/>
          <p14:tracePt t="16475" x="3371850" y="2854325"/>
          <p14:tracePt t="16483" x="3387725" y="2854325"/>
          <p14:tracePt t="16500" x="3395663" y="2846388"/>
          <p14:tracePt t="16516" x="3403600" y="2846388"/>
          <p14:tracePt t="16523" x="3411538" y="2838450"/>
          <p14:tracePt t="16531" x="3419475" y="2838450"/>
          <p14:tracePt t="16539" x="3427413" y="2838450"/>
          <p14:tracePt t="16547" x="3435350" y="2838450"/>
          <p14:tracePt t="16554" x="3451225" y="2822575"/>
          <p14:tracePt t="16563" x="3476625" y="2822575"/>
          <p14:tracePt t="16578" x="3508375" y="2822575"/>
          <p14:tracePt t="16586" x="3524250" y="2814638"/>
          <p14:tracePt t="16602" x="3540125" y="2806700"/>
          <p14:tracePt t="16610" x="3548063" y="2806700"/>
          <p14:tracePt t="16618" x="3556000" y="2806700"/>
          <p14:tracePt t="16626" x="3563938" y="2806700"/>
          <p14:tracePt t="16636" x="3579813" y="2806700"/>
          <p14:tracePt t="16642" x="3587750" y="2806700"/>
          <p14:tracePt t="16651" x="3619500" y="2806700"/>
          <p14:tracePt t="16658" x="3635375" y="2798763"/>
          <p14:tracePt t="16667" x="3659188" y="2798763"/>
          <p14:tracePt t="16674" x="3675063" y="2798763"/>
          <p14:tracePt t="16678" x="3683000" y="2798763"/>
          <p14:tracePt t="16691" x="3690938" y="2798763"/>
          <p14:tracePt t="16700" x="3698875" y="2798763"/>
          <p14:tracePt t="17439" x="3698875" y="2790825"/>
          <p14:tracePt t="17451" x="3698875" y="2782888"/>
          <p14:tracePt t="17458" x="3683000" y="2774950"/>
          <p14:tracePt t="17467" x="3683000" y="2759075"/>
          <p14:tracePt t="17474" x="3667125" y="2743200"/>
          <p14:tracePt t="17482" x="3659188" y="2727325"/>
          <p14:tracePt t="17491" x="3651250" y="2719388"/>
          <p14:tracePt t="17499" x="3635375" y="2687638"/>
          <p14:tracePt t="17506" x="3627438" y="2671763"/>
          <p14:tracePt t="17515" x="3619500" y="2655888"/>
          <p14:tracePt t="17522" x="3611563" y="2632075"/>
          <p14:tracePt t="17532" x="3611563" y="2616200"/>
          <p14:tracePt t="17538" x="3603625" y="2576513"/>
          <p14:tracePt t="17546" x="3595688" y="2551113"/>
          <p14:tracePt t="17555" x="3579813" y="2511425"/>
          <p14:tracePt t="17562" x="3579813" y="2495550"/>
          <p14:tracePt t="17571" x="3571875" y="2471738"/>
          <p14:tracePt t="17578" x="3571875" y="2439988"/>
          <p14:tracePt t="17591" x="3563938" y="2392363"/>
          <p14:tracePt t="17595" x="3563938" y="2384425"/>
          <p14:tracePt t="17603" x="3556000" y="2368550"/>
          <p14:tracePt t="17611" x="3556000" y="2352675"/>
          <p14:tracePt t="17619" x="3540125" y="2344738"/>
          <p14:tracePt t="17626" x="3524250" y="2328863"/>
          <p14:tracePt t="17634" x="3524250" y="2320925"/>
          <p14:tracePt t="17643" x="3516313" y="2273300"/>
          <p14:tracePt t="17650" x="3516313" y="2265363"/>
          <p14:tracePt t="17658" x="3508375" y="2257425"/>
          <p14:tracePt t="17667" x="3508375" y="2249488"/>
          <p14:tracePt t="17683" x="3500438" y="2241550"/>
          <p14:tracePt t="17691" x="3492500" y="2233613"/>
          <p14:tracePt t="17699" x="3484563" y="2224088"/>
          <p14:tracePt t="17707" x="3476625" y="2216150"/>
          <p14:tracePt t="17722" x="3467100" y="2208213"/>
          <p14:tracePt t="17771" x="3459163" y="2208213"/>
          <p14:tracePt t="17786" x="3451225" y="2208213"/>
          <p14:tracePt t="17795" x="3443288" y="2208213"/>
          <p14:tracePt t="17803" x="3427413" y="2208213"/>
          <p14:tracePt t="17811" x="3403600" y="2208213"/>
          <p14:tracePt t="17818" x="3395663" y="2208213"/>
          <p14:tracePt t="17827" x="3379788" y="2200275"/>
          <p14:tracePt t="17834" x="3355975" y="2200275"/>
          <p14:tracePt t="17844" x="3340100" y="2192338"/>
          <p14:tracePt t="17850" x="3332163" y="2184400"/>
          <p14:tracePt t="17875" x="3324225" y="2184400"/>
          <p14:tracePt t="17899" x="3316288" y="2176463"/>
          <p14:tracePt t="17907" x="3308350" y="2168525"/>
          <p14:tracePt t="17915" x="3292475" y="2160588"/>
          <p14:tracePt t="17931" x="3284538" y="2152650"/>
          <p14:tracePt t="17939" x="3276600" y="2152650"/>
          <p14:tracePt t="17952" x="3252788" y="2136775"/>
          <p14:tracePt t="17956" x="3228975" y="2136775"/>
          <p14:tracePt t="17970" x="3221038" y="2136775"/>
          <p14:tracePt t="18026" x="3213100" y="2136775"/>
          <p14:tracePt t="18051" x="3197225" y="2136775"/>
          <p14:tracePt t="18058" x="3189288" y="2136775"/>
          <p14:tracePt t="18074" x="3173413" y="2136775"/>
          <p14:tracePt t="18083" x="3173413" y="2144713"/>
          <p14:tracePt t="18091" x="3157538" y="2144713"/>
          <p14:tracePt t="18098" x="3149600" y="2144713"/>
          <p14:tracePt t="18107" x="3149600" y="2160588"/>
          <p14:tracePt t="18115" x="3133725" y="2160588"/>
          <p14:tracePt t="18123" x="3125788" y="2168525"/>
          <p14:tracePt t="18132" x="3109913" y="2176463"/>
          <p14:tracePt t="18155" x="3100388" y="2184400"/>
          <p14:tracePt t="18174" x="3100388" y="2192338"/>
          <p14:tracePt t="18187" x="3100388" y="2200275"/>
          <p14:tracePt t="18194" x="3100388" y="2208213"/>
          <p14:tracePt t="18203" x="3100388" y="2224088"/>
          <p14:tracePt t="18210" x="3084513" y="2241550"/>
          <p14:tracePt t="18219" x="3084513" y="2249488"/>
          <p14:tracePt t="18226" x="3084513" y="2265363"/>
          <p14:tracePt t="18234" x="3084513" y="2281238"/>
          <p14:tracePt t="18243" x="3084513" y="2305050"/>
          <p14:tracePt t="18251" x="3084513" y="2320925"/>
          <p14:tracePt t="18259" x="3084513" y="2344738"/>
          <p14:tracePt t="18266" x="3084513" y="2368550"/>
          <p14:tracePt t="18274" x="3084513" y="2400300"/>
          <p14:tracePt t="18283" x="3084513" y="2416175"/>
          <p14:tracePt t="18291" x="3092450" y="2439988"/>
          <p14:tracePt t="18299" x="3092450" y="2455863"/>
          <p14:tracePt t="18307" x="3092450" y="2463800"/>
          <p14:tracePt t="18316" x="3109913" y="2519363"/>
          <p14:tracePt t="18323" x="3117850" y="2527300"/>
          <p14:tracePt t="18332" x="3125788" y="2535238"/>
          <p14:tracePt t="18339" x="3125788" y="2543175"/>
          <p14:tracePt t="18347" x="3133725" y="2543175"/>
          <p14:tracePt t="18354" x="3133725" y="2551113"/>
          <p14:tracePt t="18370" x="3133725" y="2559050"/>
          <p14:tracePt t="18410" x="3141663" y="2559050"/>
          <p14:tracePt t="18435" x="3149600" y="2559050"/>
          <p14:tracePt t="18442" x="3157538" y="2559050"/>
          <p14:tracePt t="18451" x="3173413" y="2559050"/>
          <p14:tracePt t="18462" x="3189288" y="2551113"/>
          <p14:tracePt t="18471" x="3197225" y="2551113"/>
          <p14:tracePt t="18475" x="3213100" y="2535238"/>
          <p14:tracePt t="18483" x="3228975" y="2527300"/>
          <p14:tracePt t="18491" x="3236913" y="2511425"/>
          <p14:tracePt t="18500" x="3252788" y="2503488"/>
          <p14:tracePt t="18507" x="3252788" y="2487613"/>
          <p14:tracePt t="18515" x="3252788" y="2471738"/>
          <p14:tracePt t="18523" x="3260725" y="2447925"/>
          <p14:tracePt t="18532" x="3268663" y="2408238"/>
          <p14:tracePt t="18539" x="3260725" y="2360613"/>
          <p14:tracePt t="18548" x="3260725" y="2336800"/>
          <p14:tracePt t="18556" x="3252788" y="2320925"/>
          <p14:tracePt t="18563" x="3244850" y="2312988"/>
          <p14:tracePt t="18570" x="3236913" y="2305050"/>
          <p14:tracePt t="18579" x="3228975" y="2297113"/>
          <p14:tracePt t="18586" x="3221038" y="2289175"/>
          <p14:tracePt t="18626" x="3213100" y="2289175"/>
          <p14:tracePt t="18666" x="3205163" y="2289175"/>
          <p14:tracePt t="18674" x="3197225" y="2289175"/>
          <p14:tracePt t="18691" x="3189288" y="2297113"/>
          <p14:tracePt t="18707" x="3181350" y="2312988"/>
          <p14:tracePt t="18714" x="3165475" y="2312988"/>
          <p14:tracePt t="18723" x="3165475" y="2336800"/>
          <p14:tracePt t="18731" x="3165475" y="2344738"/>
          <p14:tracePt t="18739" x="3165475" y="2392363"/>
          <p14:tracePt t="18747" x="3165475" y="2408238"/>
          <p14:tracePt t="18758" x="3165475" y="2424113"/>
          <p14:tracePt t="18767" x="3157538" y="2447925"/>
          <p14:tracePt t="18770" x="3157538" y="2471738"/>
          <p14:tracePt t="18779" x="3165475" y="2479675"/>
          <p14:tracePt t="18786" x="3165475" y="2503488"/>
          <p14:tracePt t="18799" x="3173413" y="2519363"/>
          <p14:tracePt t="18803" x="3181350" y="2535238"/>
          <p14:tracePt t="18810" x="3181350" y="2551113"/>
          <p14:tracePt t="18818" x="3189288" y="2551113"/>
          <p14:tracePt t="18826" x="3197225" y="2559050"/>
          <p14:tracePt t="18845" x="3197225" y="2566988"/>
          <p14:tracePt t="18851" x="3197225" y="2576513"/>
          <p14:tracePt t="18859" x="3205163" y="2576513"/>
          <p14:tracePt t="18914" x="3213100" y="2576513"/>
          <p14:tracePt t="18922" x="3221038" y="2566988"/>
          <p14:tracePt t="18930" x="3221038" y="2551113"/>
          <p14:tracePt t="18938" x="3221038" y="2511425"/>
          <p14:tracePt t="18950" x="3221038" y="2392363"/>
          <p14:tracePt t="18954" x="3221038" y="2328863"/>
          <p14:tracePt t="18963" x="3221038" y="2312988"/>
          <p14:tracePt t="18970" x="3221038" y="2265363"/>
          <p14:tracePt t="18978" x="3213100" y="2257425"/>
          <p14:tracePt t="18986" x="3213100" y="2241550"/>
          <p14:tracePt t="18994" x="3213100" y="2233613"/>
          <p14:tracePt t="19002" x="3205163" y="2224088"/>
          <p14:tracePt t="19019" x="3205163" y="2208213"/>
          <p14:tracePt t="19131" x="3205163" y="2216150"/>
          <p14:tracePt t="19139" x="3205163" y="2224088"/>
          <p14:tracePt t="19154" x="3205163" y="2241550"/>
          <p14:tracePt t="19163" x="3197225" y="2257425"/>
          <p14:tracePt t="19171" x="3197225" y="2281238"/>
          <p14:tracePt t="19179" x="3197225" y="2289175"/>
          <p14:tracePt t="19186" x="3197225" y="2305050"/>
          <p14:tracePt t="19194" x="3197225" y="2328863"/>
          <p14:tracePt t="19203" x="3197225" y="2336800"/>
          <p14:tracePt t="19211" x="3197225" y="2352675"/>
          <p14:tracePt t="19219" x="3197225" y="2360613"/>
          <p14:tracePt t="19226" x="3197225" y="2368550"/>
          <p14:tracePt t="19243" x="3197225" y="2376488"/>
          <p14:tracePt t="19387" x="3197225" y="2384425"/>
          <p14:tracePt t="19395" x="3197225" y="2408238"/>
          <p14:tracePt t="19407" x="3197225" y="2416175"/>
          <p14:tracePt t="19411" x="3197225" y="2424113"/>
          <p14:tracePt t="19418" x="3197225" y="2432050"/>
          <p14:tracePt t="19426" x="3197225" y="2439988"/>
          <p14:tracePt t="19443" x="3205163" y="2447925"/>
          <p14:tracePt t="19450" x="3205163" y="2455863"/>
          <p14:tracePt t="19531" x="3213100" y="2447925"/>
          <p14:tracePt t="19539" x="3221038" y="2432050"/>
          <p14:tracePt t="19547" x="3221038" y="2408238"/>
          <p14:tracePt t="19558" x="3221038" y="2376488"/>
          <p14:tracePt t="19563" x="3221038" y="2360613"/>
          <p14:tracePt t="19570" x="3221038" y="2312988"/>
          <p14:tracePt t="19580" x="3221038" y="2297113"/>
          <p14:tracePt t="19586" x="3221038" y="2273300"/>
          <p14:tracePt t="19596" x="3221038" y="2249488"/>
          <p14:tracePt t="19611" x="3221038" y="2241550"/>
          <p14:tracePt t="19682" x="3221038" y="2249488"/>
          <p14:tracePt t="19691" x="3221038" y="2265363"/>
          <p14:tracePt t="19699" x="3221038" y="2281238"/>
          <p14:tracePt t="19711" x="3228975" y="2305050"/>
          <p14:tracePt t="19715" x="3228975" y="2344738"/>
          <p14:tracePt t="19722" x="3228975" y="2360613"/>
          <p14:tracePt t="19731" x="3228975" y="2384425"/>
          <p14:tracePt t="19739" x="3228975" y="2400300"/>
          <p14:tracePt t="19747" x="3228975" y="2408238"/>
          <p14:tracePt t="19754" x="3228975" y="2416175"/>
          <p14:tracePt t="19771" x="3228975" y="2424113"/>
          <p14:tracePt t="19850" x="3228975" y="2416175"/>
          <p14:tracePt t="19875" x="3228975" y="2408238"/>
          <p14:tracePt t="20003" x="3228975" y="2416175"/>
          <p14:tracePt t="20011" x="3228975" y="2424113"/>
          <p14:tracePt t="20019" x="3228975" y="2432050"/>
          <p14:tracePt t="20026" x="3228975" y="2439988"/>
          <p14:tracePt t="20051" x="3228975" y="2455863"/>
          <p14:tracePt t="20058" x="3228975" y="2463800"/>
          <p14:tracePt t="20066" x="3228975" y="2471738"/>
          <p14:tracePt t="20074" x="3228975" y="2479675"/>
          <p14:tracePt t="20091" x="3228975" y="2487613"/>
          <p14:tracePt t="20106" x="3228975" y="2495550"/>
          <p14:tracePt t="20290" x="3228975" y="2503488"/>
          <p14:tracePt t="20330" x="3228975" y="2511425"/>
          <p14:tracePt t="20339" x="3228975" y="2519363"/>
          <p14:tracePt t="20346" x="3228975" y="2543175"/>
          <p14:tracePt t="20354" x="3228975" y="2551113"/>
          <p14:tracePt t="20365" x="3228975" y="2576513"/>
          <p14:tracePt t="20371" x="3228975" y="2600325"/>
          <p14:tracePt t="20380" x="3228975" y="2632075"/>
          <p14:tracePt t="20386" x="3221038" y="2647950"/>
          <p14:tracePt t="20397" x="3213100" y="2695575"/>
          <p14:tracePt t="20403" x="3213100" y="2703513"/>
          <p14:tracePt t="20411" x="3213100" y="2719388"/>
          <p14:tracePt t="21179" x="3221038" y="2711450"/>
          <p14:tracePt t="21187" x="3221038" y="2703513"/>
          <p14:tracePt t="21195" x="3221038" y="2695575"/>
          <p14:tracePt t="21211" x="3221038" y="2687638"/>
          <p14:tracePt t="21219" x="3221038" y="2679700"/>
          <p14:tracePt t="21226" x="3228975" y="2671763"/>
          <p14:tracePt t="21242" x="3236913" y="2655888"/>
          <p14:tracePt t="21251" x="3236913" y="2647950"/>
          <p14:tracePt t="21259" x="3236913" y="2632075"/>
          <p14:tracePt t="21266" x="3236913" y="2616200"/>
          <p14:tracePt t="21274" x="3236913" y="2608263"/>
          <p14:tracePt t="21282" x="3236913" y="2592388"/>
          <p14:tracePt t="21290" x="3236913" y="2584450"/>
          <p14:tracePt t="21298" x="3236913" y="2576513"/>
          <p14:tracePt t="21306" x="3236913" y="2566988"/>
          <p14:tracePt t="21314" x="3236913" y="2559050"/>
          <p14:tracePt t="21451" x="3236913" y="2566988"/>
          <p14:tracePt t="21458" x="3236913" y="2576513"/>
          <p14:tracePt t="21466" x="3228975" y="2584450"/>
          <p14:tracePt t="21490" x="3228975" y="2592388"/>
          <p14:tracePt t="21499" x="3221038" y="2592388"/>
          <p14:tracePt t="21531" x="3221038" y="2600325"/>
          <p14:tracePt t="21811" x="3213100" y="2608263"/>
          <p14:tracePt t="21831" x="3205163" y="2608263"/>
          <p14:tracePt t="21834" x="3197225" y="2608263"/>
          <p14:tracePt t="21842" x="3197225" y="2616200"/>
          <p14:tracePt t="21850" x="3189288" y="2616200"/>
          <p14:tracePt t="21858" x="3181350" y="2632075"/>
          <p14:tracePt t="21868" x="3173413" y="2632075"/>
          <p14:tracePt t="21875" x="3165475" y="2632075"/>
          <p14:tracePt t="21883" x="3149600" y="2632075"/>
          <p14:tracePt t="21890" x="3133725" y="2632075"/>
          <p14:tracePt t="21898" x="3125788" y="2632075"/>
          <p14:tracePt t="21907" x="3100388" y="2640013"/>
          <p14:tracePt t="21914" x="3084513" y="2640013"/>
          <p14:tracePt t="21923" x="3076575" y="2640013"/>
          <p14:tracePt t="21930" x="3060700" y="2640013"/>
          <p14:tracePt t="21938" x="3044825" y="2640013"/>
          <p14:tracePt t="21947" x="3021013" y="2640013"/>
          <p14:tracePt t="21955" x="2981325" y="2640013"/>
          <p14:tracePt t="21962" x="2941638" y="2624138"/>
          <p14:tracePt t="21970" x="2790825" y="2600325"/>
          <p14:tracePt t="21983" x="2527300" y="2503488"/>
          <p14:tracePt t="21986" x="2295525" y="2479675"/>
          <p14:tracePt t="21995" x="2049463" y="2455863"/>
          <p14:tracePt t="22002" x="1793875" y="2400300"/>
          <p14:tracePt t="22011" x="1530350" y="2384425"/>
          <p14:tracePt t="22019" x="1292225" y="2384425"/>
          <p14:tracePt t="22026" x="1084263" y="2360613"/>
          <p14:tracePt t="22035" x="868363" y="2352675"/>
          <p14:tracePt t="22042" x="749300" y="2352675"/>
          <p14:tracePt t="22051" x="685800" y="2344738"/>
          <p14:tracePt t="22064" x="669925" y="2344738"/>
          <p14:tracePt t="22066" x="622300" y="2344738"/>
          <p14:tracePt t="22074" x="606425" y="2344738"/>
          <p14:tracePt t="22083" x="598488" y="2344738"/>
          <p14:tracePt t="22090" x="590550" y="2344738"/>
          <p14:tracePt t="22099" x="582613" y="2344738"/>
          <p14:tracePt t="22114" x="566738" y="2352675"/>
          <p14:tracePt t="22122" x="550863" y="2352675"/>
          <p14:tracePt t="22135" x="541338" y="2360613"/>
          <p14:tracePt t="22138" x="517525" y="2360613"/>
          <p14:tracePt t="22147" x="501650" y="2360613"/>
          <p14:tracePt t="22155" x="485775" y="2360613"/>
          <p14:tracePt t="22163" x="469900" y="2360613"/>
          <p14:tracePt t="22170" x="454025" y="2368550"/>
          <p14:tracePt t="22178" x="438150" y="2368550"/>
          <p14:tracePt t="22187" x="430213" y="2376488"/>
          <p14:tracePt t="22196" x="414338" y="2376488"/>
          <p14:tracePt t="22203" x="406400" y="2384425"/>
          <p14:tracePt t="22211" x="382588" y="2392363"/>
          <p14:tracePt t="22218" x="374650" y="2392363"/>
          <p14:tracePt t="22227" x="350838" y="2400300"/>
          <p14:tracePt t="22235" x="342900" y="2408238"/>
          <p14:tracePt t="22242" x="327025" y="2416175"/>
          <p14:tracePt t="22250" x="311150" y="2424113"/>
          <p14:tracePt t="22258" x="303213" y="2432050"/>
          <p14:tracePt t="22266" x="295275" y="2439988"/>
          <p14:tracePt t="22278" x="287338" y="2439988"/>
          <p14:tracePt t="22288" x="263525" y="2447925"/>
          <p14:tracePt t="22323" x="255588" y="2455863"/>
          <p14:tracePt t="22459" x="263525" y="2455863"/>
          <p14:tracePt t="22474" x="271463" y="2455863"/>
          <p14:tracePt t="22482" x="279400" y="2455863"/>
          <p14:tracePt t="22498" x="287338" y="2455863"/>
          <p14:tracePt t="22515" x="295275" y="2455863"/>
          <p14:tracePt t="22602" x="295275" y="2447925"/>
          <p14:tracePt t="22610" x="303213" y="2447925"/>
          <p14:tracePt t="22635" x="303213" y="2439988"/>
          <p14:tracePt t="22643" x="311150" y="2439988"/>
          <p14:tracePt t="22747" x="319088" y="2439988"/>
          <p14:tracePt t="22835" x="327025" y="2439988"/>
          <p14:tracePt t="22883" x="334963" y="2439988"/>
          <p14:tracePt t="22890" x="342900" y="2439988"/>
          <p14:tracePt t="22907" x="350838" y="2439988"/>
          <p14:tracePt t="22914" x="358775" y="2439988"/>
          <p14:tracePt t="22930" x="374650" y="2439988"/>
          <p14:tracePt t="22946" x="382588" y="2439988"/>
          <p14:tracePt t="22962" x="390525" y="2439988"/>
          <p14:tracePt t="22971" x="398463" y="2439988"/>
          <p14:tracePt t="22979" x="406400" y="2439988"/>
          <p14:tracePt t="22995" x="422275" y="2439988"/>
          <p14:tracePt t="23002" x="430213" y="2439988"/>
          <p14:tracePt t="23011" x="438150" y="2439988"/>
          <p14:tracePt t="23018" x="461963" y="2439988"/>
          <p14:tracePt t="23027" x="469900" y="2439988"/>
          <p14:tracePt t="23035" x="485775" y="2439988"/>
          <p14:tracePt t="23044" x="493713" y="2439988"/>
          <p14:tracePt t="23051" x="509588" y="2439988"/>
          <p14:tracePt t="23058" x="517525" y="2439988"/>
          <p14:tracePt t="23066" x="533400" y="2439988"/>
          <p14:tracePt t="23083" x="550863" y="2439988"/>
          <p14:tracePt t="23098" x="558800" y="2439988"/>
          <p14:tracePt t="23106" x="566738" y="2439988"/>
          <p14:tracePt t="23122" x="574675" y="2439988"/>
          <p14:tracePt t="23130" x="582613" y="2439988"/>
          <p14:tracePt t="23139" x="590550" y="2439988"/>
          <p14:tracePt t="23146" x="598488" y="2432050"/>
          <p14:tracePt t="23155" x="606425" y="2432050"/>
          <p14:tracePt t="23163" x="622300" y="2432050"/>
          <p14:tracePt t="23179" x="630238" y="2424113"/>
          <p14:tracePt t="23187" x="638175" y="2424113"/>
          <p14:tracePt t="23194" x="646113" y="2424113"/>
          <p14:tracePt t="23204" x="654050" y="2416175"/>
          <p14:tracePt t="23211" x="661988" y="2416175"/>
          <p14:tracePt t="23218" x="669925" y="2416175"/>
          <p14:tracePt t="23235" x="685800" y="2416175"/>
          <p14:tracePt t="23251" x="693738" y="2416175"/>
          <p14:tracePt t="23266" x="701675" y="2416175"/>
          <p14:tracePt t="23268" x="709613" y="2416175"/>
          <p14:tracePt t="23274" x="725488" y="2416175"/>
          <p14:tracePt t="23283" x="733425" y="2416175"/>
          <p14:tracePt t="23291" x="741363" y="2416175"/>
          <p14:tracePt t="23299" x="749300" y="2416175"/>
          <p14:tracePt t="23306" x="765175" y="2416175"/>
          <p14:tracePt t="23315" x="781050" y="2416175"/>
          <p14:tracePt t="23323" x="796925" y="2416175"/>
          <p14:tracePt t="23331" x="844550" y="2416175"/>
          <p14:tracePt t="23339" x="860425" y="2416175"/>
          <p14:tracePt t="23346" x="900113" y="2416175"/>
          <p14:tracePt t="23355" x="925513" y="2424113"/>
          <p14:tracePt t="23362" x="941388" y="2432050"/>
          <p14:tracePt t="23371" x="949325" y="2432050"/>
          <p14:tracePt t="23379" x="957263" y="2432050"/>
          <p14:tracePt t="23387" x="965200" y="2432050"/>
          <p14:tracePt t="23394" x="973138" y="2432050"/>
          <p14:tracePt t="23412" x="981075" y="2432050"/>
          <p14:tracePt t="23418" x="989013" y="2432050"/>
          <p14:tracePt t="23435" x="996950" y="2432050"/>
          <p14:tracePt t="23444" x="1004888" y="2432050"/>
          <p14:tracePt t="23466" x="1012825" y="2432050"/>
          <p14:tracePt t="23586" x="1012825" y="2439988"/>
          <p14:tracePt t="23595" x="1012825" y="2447925"/>
          <p14:tracePt t="23602" x="1028700" y="2455863"/>
          <p14:tracePt t="23610" x="1028700" y="2471738"/>
          <p14:tracePt t="23618" x="1028700" y="2479675"/>
          <p14:tracePt t="23634" x="1028700" y="2495550"/>
          <p14:tracePt t="23646" x="1028700" y="2503488"/>
          <p14:tracePt t="23699" x="1028700" y="2511425"/>
          <p14:tracePt t="23723" x="1028700" y="2519363"/>
          <p14:tracePt t="23755" x="1020763" y="2519363"/>
          <p14:tracePt t="23762" x="1020763" y="2527300"/>
          <p14:tracePt t="23779" x="1012825" y="2527300"/>
          <p14:tracePt t="23810" x="1004888" y="2527300"/>
          <p14:tracePt t="23826" x="996950" y="2527300"/>
          <p14:tracePt t="23843" x="989013" y="2527300"/>
          <p14:tracePt t="23851" x="989013" y="2535238"/>
          <p14:tracePt t="23859" x="973138" y="2535238"/>
          <p14:tracePt t="23874" x="965200" y="2535238"/>
          <p14:tracePt t="23883" x="965200" y="2543175"/>
          <p14:tracePt t="23907" x="957263" y="2543175"/>
          <p14:tracePt t="23915" x="949325" y="2543175"/>
          <p14:tracePt t="23922" x="941388" y="2543175"/>
          <p14:tracePt t="23938" x="933450" y="2543175"/>
          <p14:tracePt t="23951" x="925513" y="2543175"/>
          <p14:tracePt t="23954" x="917575" y="2543175"/>
          <p14:tracePt t="23962" x="876300" y="2551113"/>
          <p14:tracePt t="23972" x="804863" y="2559050"/>
          <p14:tracePt t="23979" x="781050" y="2559050"/>
          <p14:tracePt t="23987" x="749300" y="2559050"/>
          <p14:tracePt t="23995" x="733425" y="2566988"/>
          <p14:tracePt t="24003" x="709613" y="2566988"/>
          <p14:tracePt t="24010" x="693738" y="2566988"/>
          <p14:tracePt t="24019" x="677863" y="2566988"/>
          <p14:tracePt t="24027" x="661988" y="2566988"/>
          <p14:tracePt t="24034" x="654050" y="2566988"/>
          <p14:tracePt t="24044" x="646113" y="2566988"/>
          <p14:tracePt t="24050" x="638175" y="2566988"/>
          <p14:tracePt t="24067" x="622300" y="2566988"/>
          <p14:tracePt t="24083" x="598488" y="2566988"/>
          <p14:tracePt t="24091" x="582613" y="2566988"/>
          <p14:tracePt t="24103" x="558800" y="2559050"/>
          <p14:tracePt t="24107" x="517525" y="2551113"/>
          <p14:tracePt t="24114" x="509588" y="2543175"/>
          <p14:tracePt t="24122" x="485775" y="2527300"/>
          <p14:tracePt t="24131" x="469900" y="2519363"/>
          <p14:tracePt t="24138" x="469900" y="2511425"/>
          <p14:tracePt t="24147" x="469900" y="2503488"/>
          <p14:tracePt t="24154" x="469900" y="2495550"/>
          <p14:tracePt t="24162" x="469900" y="2487613"/>
          <p14:tracePt t="24170" x="469900" y="2479675"/>
          <p14:tracePt t="24178" x="469900" y="2471738"/>
          <p14:tracePt t="24211" x="469900" y="2463800"/>
          <p14:tracePt t="24219" x="477838" y="2463800"/>
          <p14:tracePt t="24226" x="477838" y="2455863"/>
          <p14:tracePt t="24235" x="485775" y="2455863"/>
          <p14:tracePt t="24243" x="485775" y="2447925"/>
          <p14:tracePt t="24255" x="493713" y="2447925"/>
          <p14:tracePt t="24260" x="501650" y="2439988"/>
          <p14:tracePt t="24274" x="509588" y="2439988"/>
          <p14:tracePt t="24282" x="509588" y="2432050"/>
          <p14:tracePt t="24538" x="517525" y="2432050"/>
          <p14:tracePt t="24546" x="517525" y="2439988"/>
          <p14:tracePt t="24558" x="525463" y="2447925"/>
          <p14:tracePt t="24562" x="533400" y="2455863"/>
          <p14:tracePt t="24570" x="550863" y="2463800"/>
          <p14:tracePt t="24578" x="558800" y="2471738"/>
          <p14:tracePt t="24586" x="574675" y="2487613"/>
          <p14:tracePt t="24594" x="582613" y="2487613"/>
          <p14:tracePt t="24603" x="590550" y="2495550"/>
          <p14:tracePt t="24612" x="598488" y="2503488"/>
          <p14:tracePt t="24618" x="606425" y="2519363"/>
          <p14:tracePt t="24626" x="630238" y="2527300"/>
          <p14:tracePt t="24634" x="654050" y="2535238"/>
          <p14:tracePt t="24643" x="693738" y="2559050"/>
          <p14:tracePt t="24650" x="717550" y="2566988"/>
          <p14:tracePt t="24660" x="757238" y="2576513"/>
          <p14:tracePt t="24666" x="828675" y="2592388"/>
          <p14:tracePt t="24674" x="917575" y="2600325"/>
          <p14:tracePt t="24682" x="981075" y="2600325"/>
          <p14:tracePt t="24690" x="996950" y="2600325"/>
          <p14:tracePt t="24698" x="1020763" y="2600325"/>
          <p14:tracePt t="24706" x="1036638" y="2600325"/>
          <p14:tracePt t="24715" x="1052513" y="2600325"/>
          <p14:tracePt t="24722" x="1068388" y="2600325"/>
          <p14:tracePt t="24731" x="1076325" y="2600325"/>
          <p14:tracePt t="24738" x="1092200" y="2600325"/>
          <p14:tracePt t="24746" x="1108075" y="2600325"/>
          <p14:tracePt t="24755" x="1116013" y="2600325"/>
          <p14:tracePt t="24763" x="1116013" y="2592388"/>
          <p14:tracePt t="24770" x="1139825" y="2592388"/>
          <p14:tracePt t="24778" x="1147763" y="2584450"/>
          <p14:tracePt t="24787" x="1163638" y="2576513"/>
          <p14:tracePt t="24803" x="1171575" y="2566988"/>
          <p14:tracePt t="24810" x="1179513" y="2559050"/>
          <p14:tracePt t="24818" x="1187450" y="2551113"/>
          <p14:tracePt t="24826" x="1195388" y="2551113"/>
          <p14:tracePt t="24834" x="1203325" y="2551113"/>
          <p14:tracePt t="24842" x="1203325" y="2543175"/>
          <p14:tracePt t="24850" x="1211263" y="2543175"/>
          <p14:tracePt t="24859" x="1219200" y="2543175"/>
          <p14:tracePt t="24866" x="1227138" y="2543175"/>
          <p14:tracePt t="24883" x="1243013" y="2543175"/>
          <p14:tracePt t="24895" x="1250950" y="2543175"/>
          <p14:tracePt t="24899" x="1258888" y="2543175"/>
          <p14:tracePt t="24906" x="1266825" y="2543175"/>
          <p14:tracePt t="24914" x="1284288" y="2543175"/>
          <p14:tracePt t="24922" x="1300163" y="2551113"/>
          <p14:tracePt t="24931" x="1316038" y="2551113"/>
          <p14:tracePt t="24938" x="1339850" y="2559050"/>
          <p14:tracePt t="24946" x="1355725" y="2566988"/>
          <p14:tracePt t="24954" x="1379538" y="2566988"/>
          <p14:tracePt t="24962" x="1403350" y="2566988"/>
          <p14:tracePt t="24971" x="1419225" y="2566988"/>
          <p14:tracePt t="24980" x="1427163" y="2566988"/>
          <p14:tracePt t="24990" x="1435100" y="2576513"/>
          <p14:tracePt t="24997" x="1450975" y="2576513"/>
          <p14:tracePt t="25011" x="1458913" y="2576513"/>
          <p14:tracePt t="25027" x="1466850" y="2576513"/>
          <p14:tracePt t="25035" x="1474788" y="2576513"/>
          <p14:tracePt t="25043" x="1482725" y="2576513"/>
          <p14:tracePt t="25051" x="1490663" y="2576513"/>
          <p14:tracePt t="25066" x="1498600" y="2576513"/>
          <p14:tracePt t="25076" x="1506538" y="2576513"/>
          <p14:tracePt t="25091" x="1514475" y="2576513"/>
          <p14:tracePt t="25155" x="1514475" y="2566988"/>
          <p14:tracePt t="25178" x="1522413" y="2566988"/>
          <p14:tracePt t="25195" x="1522413" y="2559050"/>
          <p14:tracePt t="25291" x="1522413" y="2551113"/>
          <p14:tracePt t="25306" x="1498600" y="2535238"/>
          <p14:tracePt t="25314" x="1490663" y="2535238"/>
          <p14:tracePt t="25323" x="1466850" y="2519363"/>
          <p14:tracePt t="25331" x="1458913" y="2511425"/>
          <p14:tracePt t="25338" x="1443038" y="2503488"/>
          <p14:tracePt t="25346" x="1427163" y="2487613"/>
          <p14:tracePt t="25354" x="1395413" y="2487613"/>
          <p14:tracePt t="25363" x="1387475" y="2471738"/>
          <p14:tracePt t="25370" x="1379538" y="2463800"/>
          <p14:tracePt t="25379" x="1363663" y="2455863"/>
          <p14:tracePt t="25389" x="1355725" y="2447925"/>
          <p14:tracePt t="25395" x="1347788" y="2439988"/>
          <p14:tracePt t="25427" x="1339850" y="2432050"/>
          <p14:tracePt t="25458" x="1339850" y="2424113"/>
          <p14:tracePt t="25467" x="1331913" y="2424113"/>
          <p14:tracePt t="25474" x="1323975" y="2424113"/>
          <p14:tracePt t="25482" x="1323975" y="2416175"/>
          <p14:tracePt t="25490" x="1316038" y="2416175"/>
          <p14:tracePt t="25499" x="1308100" y="2416175"/>
          <p14:tracePt t="25507" x="1300163" y="2408238"/>
          <p14:tracePt t="25515" x="1300163" y="2400300"/>
          <p14:tracePt t="25522" x="1292225" y="2400300"/>
          <p14:tracePt t="25530" x="1292225" y="2392363"/>
          <p14:tracePt t="25539" x="1284288" y="2392363"/>
          <p14:tracePt t="25546" x="1274763" y="2392363"/>
          <p14:tracePt t="25555" x="1266825" y="2376488"/>
          <p14:tracePt t="25563" x="1258888" y="2376488"/>
          <p14:tracePt t="25571" x="1243013" y="2376488"/>
          <p14:tracePt t="25578" x="1211263" y="2360613"/>
          <p14:tracePt t="25587" x="1195388" y="2352675"/>
          <p14:tracePt t="25595" x="1131888" y="2336800"/>
          <p14:tracePt t="25602" x="1108075" y="2336800"/>
          <p14:tracePt t="25615" x="1044575" y="2328863"/>
          <p14:tracePt t="25618" x="965200" y="2320925"/>
          <p14:tracePt t="25627" x="941388" y="2305050"/>
          <p14:tracePt t="25634" x="900113" y="2289175"/>
          <p14:tracePt t="25643" x="884238" y="2281238"/>
          <p14:tracePt t="25650" x="860425" y="2281238"/>
          <p14:tracePt t="25658" x="844550" y="2265363"/>
          <p14:tracePt t="25667" x="828675" y="2265363"/>
          <p14:tracePt t="25675" x="812800" y="2257425"/>
          <p14:tracePt t="25682" x="804863" y="2257425"/>
          <p14:tracePt t="25692" x="788988" y="2257425"/>
          <p14:tracePt t="25699" x="781050" y="2257425"/>
          <p14:tracePt t="25714" x="773113" y="2257425"/>
          <p14:tracePt t="25730" x="765175" y="2257425"/>
          <p14:tracePt t="25738" x="757238" y="2257425"/>
          <p14:tracePt t="25747" x="749300" y="2257425"/>
          <p14:tracePt t="25767" x="733425" y="2257425"/>
          <p14:tracePt t="25770" x="725488" y="2257425"/>
          <p14:tracePt t="25779" x="717550" y="2265363"/>
          <p14:tracePt t="25786" x="701675" y="2281238"/>
          <p14:tracePt t="25794" x="693738" y="2289175"/>
          <p14:tracePt t="25803" x="677863" y="2312988"/>
          <p14:tracePt t="25810" x="669925" y="2312988"/>
          <p14:tracePt t="25819" x="638175" y="2336800"/>
          <p14:tracePt t="25826" x="638175" y="2344738"/>
          <p14:tracePt t="25835" x="622300" y="2360613"/>
          <p14:tracePt t="25843" x="622300" y="2368550"/>
          <p14:tracePt t="25850" x="614363" y="2376488"/>
          <p14:tracePt t="25858" x="606425" y="2384425"/>
          <p14:tracePt t="25866" x="606425" y="2392363"/>
          <p14:tracePt t="25877" x="606425" y="2400300"/>
          <p14:tracePt t="25882" x="606425" y="2408238"/>
          <p14:tracePt t="25894" x="606425" y="2424113"/>
          <p14:tracePt t="25899" x="606425" y="2432050"/>
          <p14:tracePt t="25907" x="606425" y="2447925"/>
          <p14:tracePt t="25918" x="606425" y="2455863"/>
          <p14:tracePt t="25923" x="606425" y="2463800"/>
          <p14:tracePt t="25931" x="606425" y="2479675"/>
          <p14:tracePt t="25938" x="614363" y="2487613"/>
          <p14:tracePt t="25947" x="614363" y="2495550"/>
          <p14:tracePt t="25963" x="614363" y="2503488"/>
          <p14:tracePt t="25971" x="622300" y="2503488"/>
          <p14:tracePt t="25978" x="630238" y="2503488"/>
          <p14:tracePt t="25986" x="638175" y="2511425"/>
          <p14:tracePt t="25994" x="654050" y="2519363"/>
          <p14:tracePt t="26003" x="661988" y="2519363"/>
          <p14:tracePt t="26011" x="701675" y="2535238"/>
          <p14:tracePt t="26018" x="717550" y="2535238"/>
          <p14:tracePt t="26026" x="733425" y="2543175"/>
          <p14:tracePt t="26035" x="749300" y="2543175"/>
          <p14:tracePt t="26043" x="781050" y="2543175"/>
          <p14:tracePt t="26051" x="788988" y="2543175"/>
          <p14:tracePt t="26058" x="796925" y="2543175"/>
          <p14:tracePt t="26070" x="812800" y="2543175"/>
          <p14:tracePt t="26075" x="820738" y="2543175"/>
          <p14:tracePt t="26082" x="828675" y="2543175"/>
          <p14:tracePt t="26092" x="844550" y="2535238"/>
          <p14:tracePt t="26098" x="844550" y="2527300"/>
          <p14:tracePt t="26106" x="852488" y="2519363"/>
          <p14:tracePt t="26115" x="860425" y="2503488"/>
          <p14:tracePt t="26122" x="868363" y="2495550"/>
          <p14:tracePt t="26131" x="876300" y="2487613"/>
          <p14:tracePt t="26139" x="884238" y="2487613"/>
          <p14:tracePt t="26146" x="884238" y="2471738"/>
          <p14:tracePt t="26163" x="892175" y="2463800"/>
          <p14:tracePt t="26170" x="900113" y="2447925"/>
          <p14:tracePt t="26178" x="900113" y="2439988"/>
          <p14:tracePt t="26188" x="900113" y="2432050"/>
          <p14:tracePt t="26194" x="908050" y="2424113"/>
          <p14:tracePt t="26202" x="908050" y="2416175"/>
          <p14:tracePt t="26222" x="908050" y="2408238"/>
          <p14:tracePt t="26243" x="900113" y="2408238"/>
          <p14:tracePt t="26250" x="892175" y="2400300"/>
          <p14:tracePt t="26259" x="884238" y="2400300"/>
          <p14:tracePt t="26276" x="876300" y="2400300"/>
          <p14:tracePt t="26292" x="868363" y="2400300"/>
          <p14:tracePt t="26308" x="852488" y="2400300"/>
          <p14:tracePt t="26315" x="844550" y="2400300"/>
          <p14:tracePt t="26323" x="836613" y="2400300"/>
          <p14:tracePt t="26331" x="820738" y="2400300"/>
          <p14:tracePt t="26339" x="804863" y="2392363"/>
          <p14:tracePt t="26346" x="796925" y="2392363"/>
          <p14:tracePt t="26358" x="788988" y="2392363"/>
          <p14:tracePt t="26364" x="773113" y="2392363"/>
          <p14:tracePt t="26388" x="765175" y="2392363"/>
          <p14:tracePt t="26531" x="757238" y="2392363"/>
          <p14:tracePt t="26539" x="749300" y="2392363"/>
          <p14:tracePt t="26554" x="749300" y="2400300"/>
          <p14:tracePt t="26563" x="749300" y="2408238"/>
          <p14:tracePt t="26571" x="749300" y="2416175"/>
          <p14:tracePt t="26578" x="741363" y="2424113"/>
          <p14:tracePt t="26590" x="741363" y="2432050"/>
          <p14:tracePt t="26599" x="741363" y="2447925"/>
          <p14:tracePt t="26603" x="741363" y="2455863"/>
          <p14:tracePt t="26610" x="741363" y="2479675"/>
          <p14:tracePt t="26619" x="749300" y="2487613"/>
          <p14:tracePt t="26626" x="749300" y="2511425"/>
          <p14:tracePt t="26635" x="765175" y="2511425"/>
          <p14:tracePt t="26643" x="781050" y="2527300"/>
          <p14:tracePt t="26650" x="788988" y="2535238"/>
          <p14:tracePt t="26660" x="804863" y="2535238"/>
          <p14:tracePt t="26666" x="820738" y="2543175"/>
          <p14:tracePt t="26678" x="828675" y="2543175"/>
          <p14:tracePt t="26682" x="836613" y="2543175"/>
          <p14:tracePt t="26691" x="852488" y="2543175"/>
          <p14:tracePt t="26698" x="860425" y="2543175"/>
          <p14:tracePt t="26708" x="868363" y="2543175"/>
          <p14:tracePt t="26715" x="884238" y="2535238"/>
          <p14:tracePt t="26723" x="884238" y="2527300"/>
          <p14:tracePt t="26731" x="900113" y="2519363"/>
          <p14:tracePt t="26738" x="925513" y="2503488"/>
          <p14:tracePt t="26747" x="949325" y="2495550"/>
          <p14:tracePt t="26754" x="981075" y="2479675"/>
          <p14:tracePt t="26763" x="1004888" y="2463800"/>
          <p14:tracePt t="26771" x="1004888" y="2447925"/>
          <p14:tracePt t="26779" x="1020763" y="2439988"/>
          <p14:tracePt t="26786" x="1020763" y="2432050"/>
          <p14:tracePt t="26795" x="1020763" y="2424113"/>
          <p14:tracePt t="26869" x="1012825" y="2424113"/>
          <p14:tracePt t="26880" x="1004888" y="2432050"/>
          <p14:tracePt t="26883" x="996950" y="2432050"/>
          <p14:tracePt t="26892" x="989013" y="2447925"/>
          <p14:tracePt t="26899" x="973138" y="2455863"/>
          <p14:tracePt t="26909" x="973138" y="2463800"/>
          <p14:tracePt t="26915" x="957263" y="2479675"/>
          <p14:tracePt t="26923" x="957263" y="2487613"/>
          <p14:tracePt t="26930" x="957263" y="2503488"/>
          <p14:tracePt t="26938" x="949325" y="2519363"/>
          <p14:tracePt t="26946" x="949325" y="2527300"/>
          <p14:tracePt t="26955" x="949325" y="2543175"/>
          <p14:tracePt t="26963" x="949325" y="2559050"/>
          <p14:tracePt t="26970" x="949325" y="2566988"/>
          <p14:tracePt t="26979" x="949325" y="2576513"/>
          <p14:tracePt t="26986" x="973138" y="2592388"/>
          <p14:tracePt t="26994" x="989013" y="2600325"/>
          <p14:tracePt t="27002" x="1028700" y="2616200"/>
          <p14:tracePt t="27010" x="1052513" y="2624138"/>
          <p14:tracePt t="27018" x="1116013" y="2632075"/>
          <p14:tracePt t="27026" x="1163638" y="2632075"/>
          <p14:tracePt t="27035" x="1274763" y="2632075"/>
          <p14:tracePt t="27043" x="1316038" y="2632075"/>
          <p14:tracePt t="27051" x="1387475" y="2632075"/>
          <p14:tracePt t="27059" x="1466850" y="2632075"/>
          <p14:tracePt t="27066" x="1506538" y="2624138"/>
          <p14:tracePt t="27074" x="1522413" y="2616200"/>
          <p14:tracePt t="27082" x="1546225" y="2608263"/>
          <p14:tracePt t="27090" x="1554163" y="2592388"/>
          <p14:tracePt t="27098" x="1562100" y="2592388"/>
          <p14:tracePt t="27115" x="1562100" y="2584450"/>
          <p14:tracePt t="27498" x="1570038" y="2584450"/>
          <p14:tracePt t="27515" x="1570038" y="2592388"/>
          <p14:tracePt t="27523" x="1577975" y="2600325"/>
          <p14:tracePt t="27531" x="1585913" y="2616200"/>
          <p14:tracePt t="27538" x="1593850" y="2624138"/>
          <p14:tracePt t="27547" x="1593850" y="2632075"/>
          <p14:tracePt t="27562" x="1601788" y="2647950"/>
          <p14:tracePt t="27571" x="1601788" y="2655888"/>
          <p14:tracePt t="27586" x="1601788" y="2663825"/>
          <p14:tracePt t="28275" x="1601788" y="2671763"/>
          <p14:tracePt t="28283" x="1651000" y="2679700"/>
          <p14:tracePt t="28291" x="1666875" y="2695575"/>
          <p14:tracePt t="28299" x="1706563" y="2703513"/>
          <p14:tracePt t="28307" x="1762125" y="2711450"/>
          <p14:tracePt t="28314" x="1801813" y="2727325"/>
          <p14:tracePt t="28323" x="1873250" y="2735263"/>
          <p14:tracePt t="28330" x="1992313" y="2743200"/>
          <p14:tracePt t="28345" x="2057400" y="2751138"/>
          <p14:tracePt t="28346" x="2097088" y="2751138"/>
          <p14:tracePt t="28356" x="2152650" y="2751138"/>
          <p14:tracePt t="28362" x="2168525" y="2759075"/>
          <p14:tracePt t="28370" x="2192338" y="2759075"/>
          <p14:tracePt t="28378" x="2200275" y="2759075"/>
          <p14:tracePt t="28386" x="2216150" y="2759075"/>
          <p14:tracePt t="28394" x="2232025" y="2759075"/>
          <p14:tracePt t="28402" x="2239963" y="2759075"/>
          <p14:tracePt t="28410" x="2263775" y="2759075"/>
          <p14:tracePt t="28418" x="2279650" y="2759075"/>
          <p14:tracePt t="28426" x="2303463" y="2759075"/>
          <p14:tracePt t="28434" x="2319338" y="2759075"/>
          <p14:tracePt t="28442" x="2335213" y="2759075"/>
          <p14:tracePt t="28451" x="2359025" y="2759075"/>
          <p14:tracePt t="28458" x="2374900" y="2759075"/>
          <p14:tracePt t="28467" x="2392363" y="2759075"/>
          <p14:tracePt t="28475" x="2408238" y="2759075"/>
          <p14:tracePt t="28482" x="2416175" y="2759075"/>
          <p14:tracePt t="28495" x="2424113" y="2759075"/>
          <p14:tracePt t="28498" x="2447925" y="2759075"/>
          <p14:tracePt t="28507" x="2463800" y="2759075"/>
          <p14:tracePt t="28515" x="2479675" y="2759075"/>
          <p14:tracePt t="28524" x="2503488" y="2759075"/>
          <p14:tracePt t="28531" x="2535238" y="2759075"/>
          <p14:tracePt t="28541" x="2574925" y="2759075"/>
          <p14:tracePt t="28546" x="2630488" y="2767013"/>
          <p14:tracePt t="28555" x="2662238" y="2774950"/>
          <p14:tracePt t="28563" x="2741613" y="2790825"/>
          <p14:tracePt t="28571" x="2830513" y="2798763"/>
          <p14:tracePt t="28579" x="2925763" y="2806700"/>
          <p14:tracePt t="28586" x="2973388" y="2822575"/>
          <p14:tracePt t="28595" x="3084513" y="2822575"/>
          <p14:tracePt t="28603" x="3181350" y="2830513"/>
          <p14:tracePt t="28610" x="3260725" y="2838450"/>
          <p14:tracePt t="28618" x="3403600" y="2854325"/>
          <p14:tracePt t="28626" x="3500438" y="2862263"/>
          <p14:tracePt t="28635" x="3603625" y="2862263"/>
          <p14:tracePt t="28642" x="3690938" y="2870200"/>
          <p14:tracePt t="28651" x="3786188" y="2870200"/>
          <p14:tracePt t="28659" x="3859213" y="2878138"/>
          <p14:tracePt t="28666" x="3946525" y="2878138"/>
          <p14:tracePt t="28675" x="4010025" y="2886075"/>
          <p14:tracePt t="28683" x="4057650" y="2894013"/>
          <p14:tracePt t="28691" x="4113213" y="2894013"/>
          <p14:tracePt t="28698" x="4129088" y="2894013"/>
          <p14:tracePt t="28706" x="4144963" y="2894013"/>
          <p14:tracePt t="28714" x="4152900" y="2894013"/>
          <p14:tracePt t="28723" x="4168775" y="2894013"/>
          <p14:tracePt t="29291" x="4144963" y="2894013"/>
          <p14:tracePt t="29307" x="4129088" y="2894013"/>
          <p14:tracePt t="29314" x="4113213" y="2894013"/>
          <p14:tracePt t="29322" x="4097338" y="2894013"/>
          <p14:tracePt t="29330" x="4089400" y="2894013"/>
          <p14:tracePt t="29339" x="4065588" y="2894013"/>
          <p14:tracePt t="29346" x="4057650" y="2894013"/>
          <p14:tracePt t="29365" x="4033838" y="2894013"/>
          <p14:tracePt t="29394" x="4025900" y="2894013"/>
          <p14:tracePt t="29403" x="4025900" y="2886075"/>
          <p14:tracePt t="29419" x="4025900" y="2878138"/>
          <p14:tracePt t="29442" x="4025900" y="2870200"/>
          <p14:tracePt t="29450" x="4025900" y="2862263"/>
          <p14:tracePt t="29458" x="4065588" y="2854325"/>
          <p14:tracePt t="29466" x="4073525" y="2854325"/>
          <p14:tracePt t="29715" x="4065588" y="2854325"/>
          <p14:tracePt t="29722" x="4057650" y="2854325"/>
          <p14:tracePt t="29730" x="4049713" y="2854325"/>
          <p14:tracePt t="29738" x="4041775" y="2854325"/>
          <p14:tracePt t="29748" x="4025900" y="2854325"/>
          <p14:tracePt t="29757" x="3994150" y="2854325"/>
          <p14:tracePt t="29762" x="3986213" y="2854325"/>
          <p14:tracePt t="29772" x="3978275" y="2854325"/>
          <p14:tracePt t="29779" x="3970338" y="2846388"/>
          <p14:tracePt t="29826" x="3962400" y="2846388"/>
          <p14:tracePt t="29835" x="3962400" y="2854325"/>
          <p14:tracePt t="29842" x="3954463" y="2854325"/>
          <p14:tracePt t="29850" x="3946525" y="2854325"/>
          <p14:tracePt t="29867" x="3938588" y="2862263"/>
          <p14:tracePt t="29874" x="3922713" y="2862263"/>
          <p14:tracePt t="29907" x="3890963" y="2870200"/>
          <p14:tracePt t="29914" x="3883025" y="2870200"/>
          <p14:tracePt t="29922" x="3883025" y="2878138"/>
          <p14:tracePt t="29930" x="3875088" y="2878138"/>
          <p14:tracePt t="29955" x="3867150" y="2878138"/>
          <p14:tracePt t="30084" x="3859213" y="2878138"/>
          <p14:tracePt t="30595" x="3851275" y="2878138"/>
          <p14:tracePt t="30844" x="3851275" y="2870200"/>
          <p14:tracePt t="30859" x="3859213" y="2870200"/>
          <p14:tracePt t="30867" x="3867150" y="2870200"/>
          <p14:tracePt t="30890" x="3875088" y="2862263"/>
          <p14:tracePt t="30898" x="3883025" y="2862263"/>
          <p14:tracePt t="31043" x="3890963" y="2862263"/>
          <p14:tracePt t="31075" x="3898900" y="2862263"/>
          <p14:tracePt t="31090" x="3906838" y="2862263"/>
          <p14:tracePt t="31101" x="3914775" y="2862263"/>
          <p14:tracePt t="31109" x="3930650" y="2862263"/>
          <p14:tracePt t="31115" x="3938588" y="2862263"/>
          <p14:tracePt t="31123" x="3954463" y="2862263"/>
          <p14:tracePt t="31130" x="3970338" y="2862263"/>
          <p14:tracePt t="31139" x="3978275" y="2862263"/>
          <p14:tracePt t="31146" x="3994150" y="2862263"/>
          <p14:tracePt t="31155" x="4002088" y="2862263"/>
          <p14:tracePt t="31162" x="4025900" y="2862263"/>
          <p14:tracePt t="31172" x="4041775" y="2862263"/>
          <p14:tracePt t="31178" x="4057650" y="2862263"/>
          <p14:tracePt t="31188" x="4065588" y="2862263"/>
          <p14:tracePt t="31195" x="4081463" y="2862263"/>
          <p14:tracePt t="31203" x="4097338" y="2862263"/>
          <p14:tracePt t="31210" x="4105275" y="2862263"/>
          <p14:tracePt t="31226" x="4113213" y="2862263"/>
          <p14:tracePt t="31234" x="4121150" y="2862263"/>
          <p14:tracePt t="31250" x="4129088" y="2862263"/>
          <p14:tracePt t="31315" x="4137025" y="2862263"/>
          <p14:tracePt t="31338" x="4144963" y="2862263"/>
          <p14:tracePt t="31346" x="4152900" y="2862263"/>
          <p14:tracePt t="31378" x="4160838" y="2862263"/>
          <p14:tracePt t="31395" x="4168775" y="2862263"/>
          <p14:tracePt t="31402" x="4176713" y="2862263"/>
          <p14:tracePt t="31410" x="4184650" y="2862263"/>
          <p14:tracePt t="31419" x="4192588" y="2862263"/>
          <p14:tracePt t="31426" x="4200525" y="2862263"/>
          <p14:tracePt t="31435" x="4210050" y="2862263"/>
          <p14:tracePt t="31442" x="4225925" y="2862263"/>
          <p14:tracePt t="31459" x="4241800" y="2862263"/>
          <p14:tracePt t="31851" x="4217988" y="2862263"/>
          <p14:tracePt t="31859" x="4144963" y="2862263"/>
          <p14:tracePt t="31867" x="3994150" y="2862263"/>
          <p14:tracePt t="31875" x="3762375" y="2862263"/>
          <p14:tracePt t="31889" x="3459163" y="2862263"/>
          <p14:tracePt t="31890" x="3133725" y="2862263"/>
          <p14:tracePt t="31898" x="2767013" y="2862263"/>
          <p14:tracePt t="31906" x="2366963" y="2838450"/>
          <p14:tracePt t="31914" x="1912938" y="2838450"/>
          <p14:tracePt t="31924" x="1674813" y="2822575"/>
          <p14:tracePt t="31930" x="1371600" y="2822575"/>
          <p14:tracePt t="31939" x="1092200" y="2822575"/>
          <p14:tracePt t="31946" x="973138" y="2814638"/>
          <p14:tracePt t="31955" x="900113" y="2814638"/>
          <p14:tracePt t="31963" x="884238" y="2814638"/>
          <p14:tracePt t="31970" x="876300" y="2814638"/>
          <p14:tracePt t="32035" x="876300" y="2822575"/>
          <p14:tracePt t="32042" x="868363" y="2822575"/>
          <p14:tracePt t="32110" x="860425" y="2822575"/>
          <p14:tracePt t="32123" x="836613" y="2822575"/>
          <p14:tracePt t="32131" x="828675" y="2822575"/>
          <p14:tracePt t="32139" x="733425" y="2822575"/>
          <p14:tracePt t="32146" x="685800" y="2822575"/>
          <p14:tracePt t="32155" x="654050" y="2822575"/>
          <p14:tracePt t="32163" x="606425" y="2822575"/>
          <p14:tracePt t="32170" x="582613" y="2822575"/>
          <p14:tracePt t="32179" x="550863" y="2822575"/>
          <p14:tracePt t="32186" x="541338" y="2822575"/>
          <p14:tracePt t="32194" x="533400" y="2822575"/>
          <p14:tracePt t="32302" x="525463" y="2814638"/>
          <p14:tracePt t="32314" x="517525" y="2814638"/>
          <p14:tracePt t="32322" x="509588" y="2814638"/>
          <p14:tracePt t="32330" x="501650" y="2814638"/>
          <p14:tracePt t="32339" x="493713" y="2814638"/>
          <p14:tracePt t="32346" x="485775" y="2814638"/>
          <p14:tracePt t="32379" x="485775" y="2806700"/>
          <p14:tracePt t="32570" x="477838" y="2798763"/>
          <p14:tracePt t="32579" x="461963" y="2798763"/>
          <p14:tracePt t="32586" x="438150" y="2782888"/>
          <p14:tracePt t="32595" x="406400" y="2782888"/>
          <p14:tracePt t="32604" x="390525" y="2774950"/>
          <p14:tracePt t="32611" x="342900" y="2759075"/>
          <p14:tracePt t="32620" x="327025" y="2759075"/>
          <p14:tracePt t="32626" x="311150" y="2751138"/>
          <p14:tracePt t="32634" x="303213" y="2751138"/>
          <p14:tracePt t="32659" x="295275" y="2751138"/>
          <p14:tracePt t="32883" x="303213" y="2751138"/>
          <p14:tracePt t="32898" x="311150" y="2751138"/>
          <p14:tracePt t="32914" x="327025" y="2751138"/>
          <p14:tracePt t="32931" x="334963" y="2751138"/>
          <p14:tracePt t="32938" x="350838" y="2751138"/>
          <p14:tracePt t="32946" x="366713" y="2751138"/>
          <p14:tracePt t="32955" x="382588" y="2751138"/>
          <p14:tracePt t="32962" x="390525" y="2751138"/>
          <p14:tracePt t="32971" x="422275" y="2751138"/>
          <p14:tracePt t="32978" x="438150" y="2751138"/>
          <p14:tracePt t="32987" x="461963" y="2751138"/>
          <p14:tracePt t="32995" x="469900" y="2751138"/>
          <p14:tracePt t="33003" x="477838" y="2751138"/>
          <p14:tracePt t="33010" x="485775" y="2759075"/>
          <p14:tracePt t="33021" x="493713" y="2759075"/>
          <p14:tracePt t="33066" x="501650" y="2759075"/>
          <p14:tracePt t="33082" x="509588" y="2759075"/>
          <p14:tracePt t="33098" x="525463" y="2759075"/>
          <p14:tracePt t="33114" x="533400" y="2759075"/>
          <p14:tracePt t="33122" x="541338" y="2759075"/>
          <p14:tracePt t="33131" x="550863" y="2759075"/>
          <p14:tracePt t="33138" x="558800" y="2759075"/>
          <p14:tracePt t="33155" x="574675" y="2759075"/>
          <p14:tracePt t="33172" x="582613" y="2759075"/>
          <p14:tracePt t="33194" x="590550" y="2759075"/>
          <p14:tracePt t="33538" x="598488" y="2759075"/>
          <p14:tracePt t="33547" x="622300" y="2759075"/>
          <p14:tracePt t="33554" x="638175" y="2759075"/>
          <p14:tracePt t="33563" x="677863" y="2759075"/>
          <p14:tracePt t="33571" x="733425" y="2759075"/>
          <p14:tracePt t="33579" x="828675" y="2759075"/>
          <p14:tracePt t="33587" x="900113" y="2759075"/>
          <p14:tracePt t="33595" x="989013" y="2759075"/>
          <p14:tracePt t="33606" x="1052513" y="2767013"/>
          <p14:tracePt t="33611" x="1155700" y="2767013"/>
          <p14:tracePt t="33620" x="1274763" y="2774950"/>
          <p14:tracePt t="33626" x="1292225" y="2774950"/>
          <p14:tracePt t="33636" x="1331913" y="2774950"/>
          <p14:tracePt t="33647" x="1339850" y="2774950"/>
          <p14:tracePt t="33652" x="1363663" y="2774950"/>
          <p14:tracePt t="33658" x="1371600" y="2774950"/>
          <p14:tracePt t="33666" x="1395413" y="2774950"/>
          <p14:tracePt t="33674" x="1403350" y="2774950"/>
          <p14:tracePt t="33683" x="1419225" y="2774950"/>
          <p14:tracePt t="33691" x="1466850" y="2774950"/>
          <p14:tracePt t="33699" x="1498600" y="2774950"/>
          <p14:tracePt t="33706" x="1546225" y="2774950"/>
          <p14:tracePt t="33714" x="1658938" y="2774950"/>
          <p14:tracePt t="33723" x="1698625" y="2774950"/>
          <p14:tracePt t="33730" x="1738313" y="2774950"/>
          <p14:tracePt t="33738" x="1825625" y="2774950"/>
          <p14:tracePt t="33746" x="1857375" y="2774950"/>
          <p14:tracePt t="33754" x="1960563" y="2782888"/>
          <p14:tracePt t="33763" x="2049463" y="2782888"/>
          <p14:tracePt t="33770" x="2144713" y="2782888"/>
          <p14:tracePt t="33778" x="2216150" y="2782888"/>
          <p14:tracePt t="33787" x="2303463" y="2782888"/>
          <p14:tracePt t="33798" x="2366963" y="2790825"/>
          <p14:tracePt t="33805" x="2439988" y="2790825"/>
          <p14:tracePt t="33814" x="2463800" y="2790825"/>
          <p14:tracePt t="33823" x="2519363" y="2790825"/>
          <p14:tracePt t="33827" x="2535238" y="2790825"/>
          <p14:tracePt t="33835" x="2559050" y="2790825"/>
          <p14:tracePt t="33844" x="2614613" y="2790825"/>
          <p14:tracePt t="33852" x="2622550" y="2790825"/>
          <p14:tracePt t="33859" x="2670175" y="2790825"/>
          <p14:tracePt t="33867" x="2686050" y="2790825"/>
          <p14:tracePt t="33874" x="2709863" y="2798763"/>
          <p14:tracePt t="33883" x="2725738" y="2798763"/>
          <p14:tracePt t="33902" x="2759075" y="2798763"/>
          <p14:tracePt t="33907" x="2806700" y="2798763"/>
          <p14:tracePt t="33917" x="2814638" y="2798763"/>
          <p14:tracePt t="33924" x="2862263" y="2806700"/>
          <p14:tracePt t="33931" x="2870200" y="2806700"/>
          <p14:tracePt t="33938" x="2886075" y="2806700"/>
          <p14:tracePt t="33952" x="2901950" y="2806700"/>
          <p14:tracePt t="33955" x="2925763" y="2806700"/>
          <p14:tracePt t="33963" x="2941638" y="2814638"/>
          <p14:tracePt t="33970" x="2965450" y="2814638"/>
          <p14:tracePt t="33978" x="2989263" y="2814638"/>
          <p14:tracePt t="33987" x="3005138" y="2822575"/>
          <p14:tracePt t="33994" x="3013075" y="2822575"/>
          <p14:tracePt t="34003" x="3036888" y="2822575"/>
          <p14:tracePt t="34011" x="3052763" y="2830513"/>
          <p14:tracePt t="34019" x="3068638" y="2830513"/>
          <p14:tracePt t="34026" x="3092450" y="2830513"/>
          <p14:tracePt t="34035" x="3133725" y="2830513"/>
          <p14:tracePt t="34043" x="3141663" y="2846388"/>
          <p14:tracePt t="34051" x="3189288" y="2846388"/>
          <p14:tracePt t="34059" x="3205163" y="2846388"/>
          <p14:tracePt t="34067" x="3221038" y="2846388"/>
          <p14:tracePt t="34075" x="3244850" y="2846388"/>
          <p14:tracePt t="34083" x="3284538" y="2854325"/>
          <p14:tracePt t="34090" x="3324225" y="2862263"/>
          <p14:tracePt t="34104" x="3379788" y="2862263"/>
          <p14:tracePt t="34107" x="3411538" y="2870200"/>
          <p14:tracePt t="34115" x="3459163" y="2870200"/>
          <p14:tracePt t="34122" x="3508375" y="2870200"/>
          <p14:tracePt t="34131" x="3532188" y="2870200"/>
          <p14:tracePt t="34138" x="3540125" y="2870200"/>
          <p14:tracePt t="34146" x="3563938" y="2870200"/>
          <p14:tracePt t="34154" x="3571875" y="2870200"/>
          <p14:tracePt t="34162" x="3579813" y="2870200"/>
          <p14:tracePt t="34170" x="3587750" y="2870200"/>
          <p14:tracePt t="34178" x="3595688" y="2870200"/>
          <p14:tracePt t="34251" x="3603625" y="2870200"/>
          <p14:tracePt t="34283" x="3611563" y="2870200"/>
          <p14:tracePt t="34306" x="3627438" y="2870200"/>
          <p14:tracePt t="34322" x="3635375" y="2870200"/>
          <p14:tracePt t="34330" x="3651250" y="2870200"/>
          <p14:tracePt t="34339" x="3667125" y="2870200"/>
          <p14:tracePt t="34354" x="3683000" y="2870200"/>
          <p14:tracePt t="34370" x="3690938" y="2870200"/>
          <p14:tracePt t="35139" x="3698875" y="2870200"/>
          <p14:tracePt t="35291" x="3706813" y="2870200"/>
          <p14:tracePt t="35298" x="3714750" y="2870200"/>
          <p14:tracePt t="35306" x="3714750" y="2862263"/>
          <p14:tracePt t="35315" x="3722688" y="2862263"/>
          <p14:tracePt t="35323" x="3730625" y="2862263"/>
          <p14:tracePt t="35331" x="3730625" y="2854325"/>
          <p14:tracePt t="35338" x="3746500" y="2854325"/>
          <p14:tracePt t="35371" x="3754438" y="2854325"/>
          <p14:tracePt t="38475" x="3754438" y="2846388"/>
          <p14:tracePt t="38495" x="3754438" y="2838450"/>
          <p14:tracePt t="38507" x="3754438" y="2830513"/>
          <p14:tracePt t="38515" x="3762375" y="2830513"/>
          <p14:tracePt t="38523" x="3770313" y="2822575"/>
          <p14:tracePt t="38531" x="3778250" y="2822575"/>
          <p14:tracePt t="38538" x="3778250" y="2806700"/>
          <p14:tracePt t="38548" x="3786188" y="2806700"/>
          <p14:tracePt t="38554" x="3794125" y="2798763"/>
          <p14:tracePt t="38563" x="3794125" y="2790825"/>
          <p14:tracePt t="38844" x="3794125" y="2782888"/>
          <p14:tracePt t="38850" x="3794125" y="2774950"/>
          <p14:tracePt t="38858" x="3794125" y="2767013"/>
          <p14:tracePt t="38866" x="3794125" y="2759075"/>
          <p14:tracePt t="38875" x="3794125" y="2743200"/>
          <p14:tracePt t="38882" x="3794125" y="2735263"/>
          <p14:tracePt t="38900" x="3802063" y="2727325"/>
          <p14:tracePt t="38906" x="3802063" y="2719388"/>
          <p14:tracePt t="38939" x="3802063" y="2703513"/>
          <p14:tracePt t="38951" x="3794125" y="2703513"/>
          <p14:tracePt t="38955" x="3786188" y="2703513"/>
          <p14:tracePt t="38971" x="3786188" y="2695575"/>
          <p14:tracePt t="38978" x="3778250" y="2695575"/>
          <p14:tracePt t="38988" x="3770313" y="2687638"/>
          <p14:tracePt t="39004" x="3754438" y="2679700"/>
          <p14:tracePt t="39010" x="3738563" y="2679700"/>
          <p14:tracePt t="39019" x="3690938" y="2679700"/>
          <p14:tracePt t="39026" x="3683000" y="2679700"/>
          <p14:tracePt t="39034" x="3675063" y="2679700"/>
          <p14:tracePt t="39043" x="3659188" y="2679700"/>
          <p14:tracePt t="39058" x="3651250" y="2679700"/>
          <p14:tracePt t="39067" x="3643313" y="2679700"/>
          <p14:tracePt t="39075" x="3635375" y="2679700"/>
          <p14:tracePt t="39090" x="3627438" y="2679700"/>
          <p14:tracePt t="39103" x="3619500" y="2687638"/>
          <p14:tracePt t="39107" x="3611563" y="2687638"/>
          <p14:tracePt t="39115" x="3603625" y="2695575"/>
          <p14:tracePt t="39130" x="3587750" y="2711450"/>
          <p14:tracePt t="39138" x="3579813" y="2719388"/>
          <p14:tracePt t="39147" x="3563938" y="2735263"/>
          <p14:tracePt t="39155" x="3563938" y="2743200"/>
          <p14:tracePt t="39162" x="3548063" y="2751138"/>
          <p14:tracePt t="39171" x="3548063" y="2759075"/>
          <p14:tracePt t="39179" x="3540125" y="2759075"/>
          <p14:tracePt t="39186" x="3540125" y="2767013"/>
          <p14:tracePt t="39254" x="3532188" y="2767013"/>
          <p14:tracePt t="39266" x="3524250" y="2751138"/>
          <p14:tracePt t="39275" x="3516313" y="2719388"/>
          <p14:tracePt t="39282" x="3500438" y="2624138"/>
          <p14:tracePt t="39291" x="3467100" y="2551113"/>
          <p14:tracePt t="39299" x="3443288" y="2487613"/>
          <p14:tracePt t="39307" x="3427413" y="2471738"/>
          <p14:tracePt t="39314" x="3403600" y="2455863"/>
          <p14:tracePt t="39323" x="3387725" y="2439988"/>
          <p14:tracePt t="39330" x="3379788" y="2439988"/>
          <p14:tracePt t="39338" x="3379788" y="2432050"/>
          <p14:tracePt t="39347" x="3371850" y="2432050"/>
          <p14:tracePt t="39379" x="3371850" y="2424113"/>
          <p14:tracePt t="39387" x="3371850" y="2416175"/>
          <p14:tracePt t="39395" x="3363913" y="2408238"/>
          <p14:tracePt t="39416" x="3355975" y="2392363"/>
          <p14:tracePt t="39419" x="3348038" y="2384425"/>
          <p14:tracePt t="39426" x="3340100" y="2376488"/>
          <p14:tracePt t="39434" x="3332163" y="2360613"/>
          <p14:tracePt t="39442" x="3316288" y="2352675"/>
          <p14:tracePt t="39451" x="3308350" y="2336800"/>
          <p14:tracePt t="39458" x="3300413" y="2336800"/>
          <p14:tracePt t="39466" x="3300413" y="2328863"/>
          <p14:tracePt t="39739" x="3292475" y="2328863"/>
          <p14:tracePt t="39787" x="3284538" y="2328863"/>
          <p14:tracePt t="39795" x="3284538" y="2320925"/>
          <p14:tracePt t="39923" x="3292475" y="2320925"/>
          <p14:tracePt t="39956" x="3300413" y="2320925"/>
          <p14:tracePt t="39964" x="3308350" y="2312988"/>
          <p14:tracePt t="39971" x="3316288" y="2312988"/>
          <p14:tracePt t="39979" x="3324225" y="2312988"/>
          <p14:tracePt t="39987" x="3332163" y="2297113"/>
          <p14:tracePt t="39995" x="3348038" y="2297113"/>
          <p14:tracePt t="40002" x="3355975" y="2281238"/>
          <p14:tracePt t="40010" x="3379788" y="2273300"/>
          <p14:tracePt t="40019" x="3395663" y="2265363"/>
          <p14:tracePt t="40026" x="3403600" y="2257425"/>
          <p14:tracePt t="40035" x="3419475" y="2249488"/>
          <p14:tracePt t="40043" x="3419475" y="2224088"/>
          <p14:tracePt t="40051" x="3419475" y="2216150"/>
          <p14:tracePt t="40059" x="3427413" y="2216150"/>
          <p14:tracePt t="40066" x="3427413" y="2208213"/>
          <p14:tracePt t="40187" x="3419475" y="2208213"/>
          <p14:tracePt t="40195" x="3419475" y="2216150"/>
          <p14:tracePt t="40211" x="3411538" y="2224088"/>
          <p14:tracePt t="40219" x="3403600" y="2233613"/>
          <p14:tracePt t="40226" x="3395663" y="2233613"/>
          <p14:tracePt t="40234" x="3395663" y="2241550"/>
          <p14:tracePt t="40242" x="3387725" y="2249488"/>
          <p14:tracePt t="40251" x="3379788" y="2257425"/>
          <p14:tracePt t="40266" x="3371850" y="2265363"/>
          <p14:tracePt t="40274" x="3371850" y="2273300"/>
          <p14:tracePt t="40283" x="3371850" y="2281238"/>
          <p14:tracePt t="40300" x="3371850" y="2289175"/>
          <p14:tracePt t="40323" x="3363913" y="2297113"/>
          <p14:tracePt t="40339" x="3363913" y="2305050"/>
          <p14:tracePt t="40347" x="3363913" y="2312988"/>
          <p14:tracePt t="40363" x="3363913" y="2320925"/>
          <p14:tracePt t="40380" x="3363913" y="2328863"/>
          <p14:tracePt t="40531" x="3371850" y="2328863"/>
          <p14:tracePt t="40538" x="3371850" y="2320925"/>
          <p14:tracePt t="40555" x="3379788" y="2320925"/>
          <p14:tracePt t="40578" x="3379788" y="2312988"/>
          <p14:tracePt t="40610" x="3387725" y="2305050"/>
          <p14:tracePt t="40643" x="3387725" y="2297113"/>
          <p14:tracePt t="40658" x="3395663" y="2297113"/>
          <p14:tracePt t="40722" x="3395663" y="2289175"/>
          <p14:tracePt t="40747" x="3395663" y="2281238"/>
          <p14:tracePt t="40755" x="3395663" y="2273300"/>
          <p14:tracePt t="40794" x="3403600" y="2265363"/>
          <p14:tracePt t="40858" x="3403600" y="2257425"/>
          <p14:tracePt t="40874" x="3403600" y="2249488"/>
          <p14:tracePt t="40890" x="3403600" y="2241550"/>
          <p14:tracePt t="41091" x="3403600" y="2249488"/>
          <p14:tracePt t="41098" x="3403600" y="2265363"/>
          <p14:tracePt t="41114" x="3395663" y="2273300"/>
          <p14:tracePt t="41122" x="3387725" y="2289175"/>
          <p14:tracePt t="41130" x="3387725" y="2312988"/>
          <p14:tracePt t="41146" x="3379788" y="2328863"/>
          <p14:tracePt t="41155" x="3379788" y="2336800"/>
          <p14:tracePt t="41178" x="3379788" y="2344738"/>
          <p14:tracePt t="41251" x="3371850" y="2352675"/>
          <p14:tracePt t="41259" x="3363913" y="2352675"/>
          <p14:tracePt t="41266" x="3363913" y="2360613"/>
          <p14:tracePt t="41275" x="3355975" y="2368550"/>
          <p14:tracePt t="41282" x="3340100" y="2376488"/>
          <p14:tracePt t="41290" x="3292475" y="2384425"/>
          <p14:tracePt t="41298" x="3276600" y="2400300"/>
          <p14:tracePt t="41307" x="3236913" y="2408238"/>
          <p14:tracePt t="41314" x="3213100" y="2408238"/>
          <p14:tracePt t="41323" x="3181350" y="2416175"/>
          <p14:tracePt t="41331" x="3133725" y="2424113"/>
          <p14:tracePt t="41339" x="3084513" y="2432050"/>
          <p14:tracePt t="41346" x="3044825" y="2463800"/>
          <p14:tracePt t="41355" x="2997200" y="2471738"/>
          <p14:tracePt t="41363" x="2909888" y="2487613"/>
          <p14:tracePt t="41375" x="2846388" y="2495550"/>
          <p14:tracePt t="41379" x="2774950" y="2503488"/>
          <p14:tracePt t="41387" x="2717800" y="2519363"/>
          <p14:tracePt t="41396" x="2614613" y="2559050"/>
          <p14:tracePt t="41403" x="2511425" y="2576513"/>
          <p14:tracePt t="41410" x="2424113" y="2600325"/>
          <p14:tracePt t="41419" x="2287588" y="2671763"/>
          <p14:tracePt t="41426" x="2184400" y="2695575"/>
          <p14:tracePt t="41434" x="2097088" y="2727325"/>
          <p14:tracePt t="41442" x="2057400" y="2759075"/>
          <p14:tracePt t="41450" x="1976438" y="2782888"/>
          <p14:tracePt t="41459" x="1920875" y="2806700"/>
          <p14:tracePt t="41466" x="1905000" y="2814638"/>
          <p14:tracePt t="41474" x="1865313" y="2830513"/>
          <p14:tracePt t="41483" x="1849438" y="2846388"/>
          <p14:tracePt t="41491" x="1833563" y="2846388"/>
          <p14:tracePt t="41498" x="1833563" y="2854325"/>
          <p14:tracePt t="41594" x="1833563" y="2862263"/>
          <p14:tracePt t="41620" x="1849438" y="2862263"/>
          <p14:tracePt t="41626" x="1857375" y="2870200"/>
          <p14:tracePt t="41634" x="1881188" y="2878138"/>
          <p14:tracePt t="41643" x="1912938" y="2886075"/>
          <p14:tracePt t="41650" x="1992313" y="2894013"/>
          <p14:tracePt t="41658" x="2081213" y="2901950"/>
          <p14:tracePt t="41666" x="2144713" y="2901950"/>
          <p14:tracePt t="41679" x="2247900" y="2909888"/>
          <p14:tracePt t="41683" x="2303463" y="2909888"/>
          <p14:tracePt t="41691" x="2400300" y="2909888"/>
          <p14:tracePt t="41698" x="2439988" y="2909888"/>
          <p14:tracePt t="41707" x="2495550" y="2909888"/>
          <p14:tracePt t="41714" x="2527300" y="2919413"/>
          <p14:tracePt t="41722" x="2574925" y="2919413"/>
          <p14:tracePt t="41735" x="2598738" y="2919413"/>
          <p14:tracePt t="41739" x="2614613" y="2919413"/>
          <p14:tracePt t="41747" x="2630488" y="2919413"/>
          <p14:tracePt t="41754" x="2678113" y="2919413"/>
          <p14:tracePt t="41763" x="2709863" y="2919413"/>
          <p14:tracePt t="41771" x="2725738" y="2919413"/>
          <p14:tracePt t="41779" x="2806700" y="2919413"/>
          <p14:tracePt t="41786" x="2838450" y="2919413"/>
          <p14:tracePt t="41796" x="2909888" y="2919413"/>
          <p14:tracePt t="41803" x="2933700" y="2919413"/>
          <p14:tracePt t="41812" x="2965450" y="2919413"/>
          <p14:tracePt t="41818" x="2973388" y="2919413"/>
          <p14:tracePt t="41830" x="3021013" y="2919413"/>
          <p14:tracePt t="41835" x="3028950" y="2919413"/>
          <p14:tracePt t="41842" x="3044825" y="2919413"/>
          <p14:tracePt t="41850" x="3052763" y="2919413"/>
          <p14:tracePt t="41859" x="3060700" y="2919413"/>
          <p14:tracePt t="41867" x="3076575" y="2919413"/>
          <p14:tracePt t="41875" x="3125788" y="2927350"/>
          <p14:tracePt t="41882" x="3157538" y="2927350"/>
          <p14:tracePt t="41899" x="3252788" y="2927350"/>
          <p14:tracePt t="41906" x="3284538" y="2927350"/>
          <p14:tracePt t="41915" x="3355975" y="2927350"/>
          <p14:tracePt t="41925" x="3411538" y="2927350"/>
          <p14:tracePt t="41931" x="3476625" y="2935288"/>
          <p14:tracePt t="41939" x="3556000" y="2935288"/>
          <p14:tracePt t="41947" x="3667125" y="2943225"/>
          <p14:tracePt t="41955" x="3698875" y="2943225"/>
          <p14:tracePt t="41964" x="3778250" y="2943225"/>
          <p14:tracePt t="41970" x="3825875" y="2943225"/>
          <p14:tracePt t="41980" x="3867150" y="2943225"/>
          <p14:tracePt t="41986" x="3883025" y="2943225"/>
          <p14:tracePt t="41995" x="3930650" y="2943225"/>
          <p14:tracePt t="42002" x="3946525" y="2943225"/>
          <p14:tracePt t="42011" x="3954463" y="2943225"/>
          <p14:tracePt t="42018" x="3970338" y="2943225"/>
          <p14:tracePt t="42043" x="3978275" y="2943225"/>
          <p14:tracePt t="42058" x="3986213" y="2943225"/>
          <p14:tracePt t="42066" x="3986213" y="2927350"/>
          <p14:tracePt t="42075" x="3994150" y="2927350"/>
          <p14:tracePt t="42083" x="4002088" y="2919413"/>
          <p14:tracePt t="42091" x="4002088" y="2909888"/>
          <p14:tracePt t="42098" x="4010025" y="2901950"/>
          <p14:tracePt t="42106" x="4033838" y="2878138"/>
          <p14:tracePt t="42115" x="4033838" y="2870200"/>
          <p14:tracePt t="42122" x="4057650" y="2822575"/>
          <p14:tracePt t="42130" x="4073525" y="2806700"/>
          <p14:tracePt t="42138" x="4097338" y="2767013"/>
          <p14:tracePt t="42147" x="4105275" y="2751138"/>
          <p14:tracePt t="42154" x="4129088" y="2719388"/>
          <p14:tracePt t="42163" x="4152900" y="2703513"/>
          <p14:tracePt t="42170" x="4160838" y="2671763"/>
          <p14:tracePt t="42178" x="4160838" y="2663825"/>
          <p14:tracePt t="42186" x="4168775" y="2647950"/>
          <p14:tracePt t="42195" x="4168775" y="2640013"/>
          <p14:tracePt t="42203" x="4168775" y="2624138"/>
          <p14:tracePt t="42211" x="4168775" y="2616200"/>
          <p14:tracePt t="42219" x="4168775" y="2608263"/>
          <p14:tracePt t="42227" x="4176713" y="2592388"/>
          <p14:tracePt t="42234" x="4176713" y="2584450"/>
          <p14:tracePt t="42242" x="4176713" y="2576513"/>
          <p14:tracePt t="42259" x="4176713" y="2566988"/>
          <p14:tracePt t="42274" x="4184650" y="2559050"/>
          <p14:tracePt t="42290" x="4192588" y="2559050"/>
          <p14:tracePt t="42418" x="4192588" y="2566988"/>
          <p14:tracePt t="42427" x="4192588" y="2576513"/>
          <p14:tracePt t="42434" x="4192588" y="2592388"/>
          <p14:tracePt t="42443" x="4192588" y="2600325"/>
          <p14:tracePt t="42450" x="4184650" y="2600325"/>
          <p14:tracePt t="42459" x="4184650" y="2608263"/>
          <p14:tracePt t="42482" x="4184650" y="2616200"/>
          <p14:tracePt t="42764" x="4184650" y="2624138"/>
          <p14:tracePt t="42770" x="4184650" y="2640013"/>
          <p14:tracePt t="42778" x="4184650" y="2647950"/>
          <p14:tracePt t="42786" x="4184650" y="2695575"/>
          <p14:tracePt t="42795" x="4184650" y="2703513"/>
          <p14:tracePt t="42803" x="4184650" y="2743200"/>
          <p14:tracePt t="42811" x="4184650" y="2767013"/>
          <p14:tracePt t="42822" x="4184650" y="2798763"/>
          <p14:tracePt t="42833" x="4184650" y="2814638"/>
          <p14:tracePt t="42834" x="4184650" y="2838450"/>
          <p14:tracePt t="42843" x="4184650" y="2870200"/>
          <p14:tracePt t="42850" x="4184650" y="2878138"/>
          <p14:tracePt t="42859" x="4184650" y="2886075"/>
          <p14:tracePt t="42866" x="4184650" y="2894013"/>
          <p14:tracePt t="42874" x="4184650" y="2901950"/>
          <p14:tracePt t="42894" x="4184650" y="2909888"/>
          <p14:tracePt t="42923" x="4184650" y="2919413"/>
          <p14:tracePt t="42939" x="4184650" y="2927350"/>
          <p14:tracePt t="42947" x="4184650" y="2935288"/>
          <p14:tracePt t="42955" x="4184650" y="2943225"/>
          <p14:tracePt t="43107" x="4184650" y="2951163"/>
          <p14:tracePt t="43123" x="4176713" y="2951163"/>
          <p14:tracePt t="43130" x="4168775" y="2959100"/>
          <p14:tracePt t="43138" x="4160838" y="2967038"/>
          <p14:tracePt t="43146" x="4152900" y="2982913"/>
          <p14:tracePt t="43154" x="4144963" y="2990850"/>
          <p14:tracePt t="43163" x="4137025" y="2998788"/>
          <p14:tracePt t="43170" x="4121150" y="3014663"/>
          <p14:tracePt t="43178" x="4113213" y="3022600"/>
          <p14:tracePt t="43186" x="4097338" y="3038475"/>
          <p14:tracePt t="43190" x="4089400" y="3046413"/>
          <p14:tracePt t="43202" x="4081463" y="3054350"/>
          <p14:tracePt t="43219" x="4073525" y="3054350"/>
          <p14:tracePt t="44397" x="4065588" y="3054350"/>
          <p14:tracePt t="44407" x="4049713" y="3054350"/>
          <p14:tracePt t="44410" x="4025900" y="3062288"/>
          <p14:tracePt t="44418" x="4010025" y="3062288"/>
          <p14:tracePt t="44426" x="3946525" y="3062288"/>
          <p14:tracePt t="44435" x="3802063" y="3062288"/>
          <p14:tracePt t="44444" x="3706813" y="3062288"/>
          <p14:tracePt t="44451" x="3548063" y="3062288"/>
          <p14:tracePt t="44460" x="3459163" y="3062288"/>
          <p14:tracePt t="44466" x="3340100" y="3062288"/>
          <p14:tracePt t="44475" x="3213100" y="3062288"/>
          <p14:tracePt t="44483" x="3125788" y="3054350"/>
          <p14:tracePt t="44491" x="2981325" y="3046413"/>
          <p14:tracePt t="44499" x="2941638" y="3046413"/>
          <p14:tracePt t="44506" x="2854325" y="3030538"/>
          <p14:tracePt t="44515" x="2790825" y="3030538"/>
          <p14:tracePt t="44526" x="2774950" y="3030538"/>
          <p14:tracePt t="44533" x="2751138" y="3030538"/>
          <p14:tracePt t="44539" x="2725738" y="3030538"/>
          <p14:tracePt t="44546" x="2686050" y="3030538"/>
          <p14:tracePt t="44560" x="2678113" y="3030538"/>
          <p14:tracePt t="44563" x="2662238" y="3030538"/>
          <p14:tracePt t="44570" x="2654300" y="3030538"/>
          <p14:tracePt t="44578" x="2638425" y="3030538"/>
          <p14:tracePt t="44586" x="2622550" y="3030538"/>
          <p14:tracePt t="44598" x="2614613" y="3030538"/>
          <p14:tracePt t="44603" x="2606675" y="3030538"/>
          <p14:tracePt t="44611" x="2598738" y="3030538"/>
          <p14:tracePt t="44619" x="2590800" y="3030538"/>
          <p14:tracePt t="44626" x="2582863" y="3030538"/>
          <p14:tracePt t="44634" x="2559050" y="3030538"/>
          <p14:tracePt t="44644" x="2543175" y="3030538"/>
          <p14:tracePt t="44650" x="2535238" y="3030538"/>
          <p14:tracePt t="44660" x="2519363" y="3030538"/>
          <p14:tracePt t="44666" x="2455863" y="3030538"/>
          <p14:tracePt t="44676" x="2335213" y="3030538"/>
          <p14:tracePt t="44683" x="2239963" y="3030538"/>
          <p14:tracePt t="44690" x="2081213" y="3030538"/>
          <p14:tracePt t="44699" x="1920875" y="3030538"/>
          <p14:tracePt t="44711" x="1770063" y="3030538"/>
          <p14:tracePt t="44714" x="1585913" y="3022600"/>
          <p14:tracePt t="44723" x="1387475" y="3022600"/>
          <p14:tracePt t="44733" x="1274763" y="3014663"/>
          <p14:tracePt t="44739" x="1163638" y="3006725"/>
          <p14:tracePt t="44747" x="1020763" y="3006725"/>
          <p14:tracePt t="44755" x="908050" y="2998788"/>
          <p14:tracePt t="44762" x="796925" y="2998788"/>
          <p14:tracePt t="44770" x="717550" y="2998788"/>
          <p14:tracePt t="44779" x="622300" y="2998788"/>
          <p14:tracePt t="44787" x="606425" y="2998788"/>
          <p14:tracePt t="44795" x="558800" y="2998788"/>
          <p14:tracePt t="44803" x="525463" y="2998788"/>
          <p14:tracePt t="44810" x="509588" y="2998788"/>
          <p14:tracePt t="44818" x="501650" y="2998788"/>
          <p14:tracePt t="44827" x="493713" y="2998788"/>
          <p14:tracePt t="44922" x="493713" y="2990850"/>
          <p14:tracePt t="44939" x="493713" y="2982913"/>
          <p14:tracePt t="44946" x="501650" y="2982913"/>
          <p14:tracePt t="44955" x="509588" y="2974975"/>
          <p14:tracePt t="44970" x="525463" y="2967038"/>
          <p14:tracePt t="44978" x="533400" y="2967038"/>
          <p14:tracePt t="44987" x="541338" y="2959100"/>
          <p14:tracePt t="44995" x="566738" y="2951163"/>
          <p14:tracePt t="45003" x="582613" y="2943225"/>
          <p14:tracePt t="45019" x="590550" y="2919413"/>
          <p14:tracePt t="45026" x="598488" y="2909888"/>
          <p14:tracePt t="45034" x="606425" y="2901950"/>
          <p14:tracePt t="45043" x="606425" y="2886075"/>
          <p14:tracePt t="45050" x="614363" y="2862263"/>
          <p14:tracePt t="45066" x="582613" y="2838450"/>
          <p14:tracePt t="45076" x="517525" y="2822575"/>
          <p14:tracePt t="45082" x="509588" y="2814638"/>
          <p14:tracePt t="45258" x="501650" y="2814638"/>
          <p14:tracePt t="45267" x="493713" y="2814638"/>
          <p14:tracePt t="45274" x="493713" y="2822575"/>
          <p14:tracePt t="45283" x="493713" y="2830513"/>
          <p14:tracePt t="45290" x="485775" y="2830513"/>
          <p14:tracePt t="45322" x="485775" y="2822575"/>
          <p14:tracePt t="45419" x="493713" y="2822575"/>
          <p14:tracePt t="45428" x="501650" y="2830513"/>
          <p14:tracePt t="45442" x="509588" y="2838450"/>
          <p14:tracePt t="45450" x="525463" y="2838450"/>
          <p14:tracePt t="45466" x="541338" y="2838450"/>
          <p14:tracePt t="45475" x="590550" y="2846388"/>
          <p14:tracePt t="45484" x="606425" y="2846388"/>
          <p14:tracePt t="45490" x="614363" y="2854325"/>
          <p14:tracePt t="45499" x="638175" y="2854325"/>
          <p14:tracePt t="45507" x="654050" y="2854325"/>
          <p14:tracePt t="45515" x="661988" y="2870200"/>
          <p14:tracePt t="45522" x="669925" y="2878138"/>
          <p14:tracePt t="45538" x="685800" y="2878138"/>
          <p14:tracePt t="45546" x="693738" y="2886075"/>
          <p14:tracePt t="45554" x="701675" y="2886075"/>
          <p14:tracePt t="45562" x="717550" y="2894013"/>
          <p14:tracePt t="45570" x="765175" y="2894013"/>
          <p14:tracePt t="45579" x="781050" y="2901950"/>
          <p14:tracePt t="45587" x="796925" y="2901950"/>
          <p14:tracePt t="45595" x="844550" y="2901950"/>
          <p14:tracePt t="45603" x="908050" y="2901950"/>
          <p14:tracePt t="45610" x="957263" y="2901950"/>
          <p14:tracePt t="45618" x="1036638" y="2901950"/>
          <p14:tracePt t="45628" x="1076325" y="2909888"/>
          <p14:tracePt t="45634" x="1179513" y="2909888"/>
          <p14:tracePt t="45643" x="1235075" y="2909888"/>
          <p14:tracePt t="45651" x="1266825" y="2909888"/>
          <p14:tracePt t="45660" x="1339850" y="2909888"/>
          <p14:tracePt t="45667" x="1427163" y="2909888"/>
          <p14:tracePt t="45676" x="1490663" y="2909888"/>
          <p14:tracePt t="45683" x="1593850" y="2909888"/>
          <p14:tracePt t="45692" x="1714500" y="2909888"/>
          <p14:tracePt t="45699" x="1801813" y="2909888"/>
          <p14:tracePt t="45706" x="1936750" y="2927350"/>
          <p14:tracePt t="45714" x="2136775" y="2927350"/>
          <p14:tracePt t="45722" x="2232025" y="2927350"/>
          <p14:tracePt t="45731" x="2359025" y="2919413"/>
          <p14:tracePt t="45738" x="2511425" y="2919413"/>
          <p14:tracePt t="45746" x="2606675" y="2927350"/>
          <p14:tracePt t="45754" x="2686050" y="2927350"/>
          <p14:tracePt t="45762" x="2767013" y="2927350"/>
          <p14:tracePt t="45770" x="2806700" y="2927350"/>
          <p14:tracePt t="45778" x="2846388" y="2927350"/>
          <p14:tracePt t="45786" x="2854325" y="2927350"/>
          <p14:tracePt t="45794" x="2870200" y="2927350"/>
          <p14:tracePt t="45803" x="2886075" y="2927350"/>
          <p14:tracePt t="45810" x="2894013" y="2927350"/>
          <p14:tracePt t="45819" x="2909888" y="2927350"/>
          <p14:tracePt t="45827" x="2925763" y="2927350"/>
          <p14:tracePt t="45837" x="2933700" y="2927350"/>
          <p14:tracePt t="45847" x="2965450" y="2927350"/>
          <p14:tracePt t="45851" x="3005138" y="2927350"/>
          <p14:tracePt t="45860" x="3060700" y="2927350"/>
          <p14:tracePt t="45866" x="3092450" y="2927350"/>
          <p14:tracePt t="45875" x="3165475" y="2927350"/>
          <p14:tracePt t="45894" x="3316288" y="2927350"/>
          <p14:tracePt t="45899" x="3387725" y="2927350"/>
          <p14:tracePt t="45906" x="3443288" y="2927350"/>
          <p14:tracePt t="45914" x="3508375" y="2927350"/>
          <p14:tracePt t="45918" x="3556000" y="2927350"/>
          <p14:tracePt t="45930" x="3611563" y="2927350"/>
          <p14:tracePt t="45939" x="3627438" y="2927350"/>
          <p14:tracePt t="45946" x="3667125" y="2927350"/>
          <p14:tracePt t="45954" x="3714750" y="2927350"/>
          <p14:tracePt t="45962" x="3778250" y="2927350"/>
          <p14:tracePt t="45970" x="3825875" y="2927350"/>
          <p14:tracePt t="45978" x="3851275" y="2927350"/>
          <p14:tracePt t="45987" x="3883025" y="2927350"/>
          <p14:tracePt t="45994" x="3922713" y="2927350"/>
          <p14:tracePt t="46002" x="3978275" y="2927350"/>
          <p14:tracePt t="46010" x="3994150" y="2927350"/>
          <p14:tracePt t="46019" x="4033838" y="2927350"/>
          <p14:tracePt t="46026" x="4049713" y="2927350"/>
          <p14:tracePt t="46038" x="4065588" y="2927350"/>
          <p14:tracePt t="46046" x="4073525" y="2927350"/>
          <p14:tracePt t="46051" x="4081463" y="2927350"/>
          <p14:tracePt t="46059" x="4097338" y="2919413"/>
          <p14:tracePt t="46070" x="4121150" y="2919413"/>
          <p14:tracePt t="46075" x="4129088" y="2919413"/>
          <p14:tracePt t="46083" x="4137025" y="2919413"/>
          <p14:tracePt t="46091" x="4144963" y="2919413"/>
          <p14:tracePt t="46099" x="4160838" y="2919413"/>
          <p14:tracePt t="46107" x="4168775" y="2919413"/>
          <p14:tracePt t="46114" x="4176713" y="2919413"/>
          <p14:tracePt t="46130" x="4184650" y="2919413"/>
          <p14:tracePt t="46499" x="4184650" y="2909888"/>
          <p14:tracePt t="46507" x="4192588" y="2909888"/>
          <p14:tracePt t="46517" x="4200525" y="2909888"/>
          <p14:tracePt t="46527" x="4200525" y="2901950"/>
          <p14:tracePt t="46531" x="4210050" y="2901950"/>
          <p14:tracePt t="46538" x="4210050" y="2886075"/>
          <p14:tracePt t="46563" x="4217988" y="2878138"/>
          <p14:tracePt t="46578" x="4217988" y="2870200"/>
          <p14:tracePt t="46586" x="4217988" y="2862263"/>
          <p14:tracePt t="46603" x="4217988" y="2854325"/>
          <p14:tracePt t="46610" x="4225925" y="2838450"/>
          <p14:tracePt t="46618" x="4225925" y="2830513"/>
          <p14:tracePt t="46627" x="4225925" y="2822575"/>
          <p14:tracePt t="46635" x="4225925" y="2806700"/>
          <p14:tracePt t="46643" x="4225925" y="2790825"/>
          <p14:tracePt t="46658" x="4233863" y="2782888"/>
          <p14:tracePt t="46666" x="4233863" y="2774950"/>
          <p14:tracePt t="46678" x="4233863" y="2767013"/>
          <p14:tracePt t="46874" x="4233863" y="2774950"/>
          <p14:tracePt t="46891" x="4233863" y="2782888"/>
          <p14:tracePt t="46906" x="4225925" y="2782888"/>
          <p14:tracePt t="46915" x="4225925" y="2790825"/>
          <p14:tracePt t="46939" x="4217988" y="2798763"/>
          <p14:tracePt t="46946" x="4217988" y="2806700"/>
          <p14:tracePt t="46982" x="4217988" y="2814638"/>
          <p14:tracePt t="46995" x="4217988" y="2822575"/>
          <p14:tracePt t="47026" x="4217988" y="2830513"/>
          <p14:tracePt t="47034" x="4217988" y="2838450"/>
          <p14:tracePt t="47067" x="4217988" y="2846388"/>
          <p14:tracePt t="52868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277307-9291-4FD0-9632-031512ACA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Basics of phase-field brittle fracture model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46" name="Freihand 445">
                <a:extLst>
                  <a:ext uri="{FF2B5EF4-FFF2-40B4-BE49-F238E27FC236}">
                    <a16:creationId xmlns:a16="http://schemas.microsoft.com/office/drawing/2014/main" id="{BB083D72-2808-4681-BE8E-FE29C22CA09A}"/>
                  </a:ext>
                </a:extLst>
              </p14:cNvPr>
              <p14:cNvContentPartPr/>
              <p14:nvPr/>
            </p14:nvContentPartPr>
            <p14:xfrm>
              <a:off x="346649" y="1844780"/>
              <a:ext cx="5389560" cy="4069800"/>
            </p14:xfrm>
          </p:contentPart>
        </mc:Choice>
        <mc:Fallback xmlns="">
          <p:pic>
            <p:nvPicPr>
              <p:cNvPr id="446" name="Freihand 445">
                <a:extLst>
                  <a:ext uri="{FF2B5EF4-FFF2-40B4-BE49-F238E27FC236}">
                    <a16:creationId xmlns:a16="http://schemas.microsoft.com/office/drawing/2014/main" id="{BB083D72-2808-4681-BE8E-FE29C22CA09A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38009" y="1835780"/>
                <a:ext cx="5407200" cy="40874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B93135B-812D-4762-8AD4-A77B2AB00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AA0BAB94-388B-4FFC-B275-C3A655CD3D17}"/>
              </a:ext>
            </a:extLst>
          </p:cNvPr>
          <p:cNvGrpSpPr/>
          <p:nvPr/>
        </p:nvGrpSpPr>
        <p:grpSpPr>
          <a:xfrm>
            <a:off x="377390" y="1670212"/>
            <a:ext cx="3405600" cy="947370"/>
            <a:chOff x="421160" y="1522260"/>
            <a:chExt cx="4271907" cy="118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3" name="Freihand 22">
                  <a:extLst>
                    <a:ext uri="{FF2B5EF4-FFF2-40B4-BE49-F238E27FC236}">
                      <a16:creationId xmlns:a16="http://schemas.microsoft.com/office/drawing/2014/main" id="{447DD7F7-F384-41A7-8684-A370F45A731F}"/>
                    </a:ext>
                  </a:extLst>
                </p14:cNvPr>
                <p14:cNvContentPartPr/>
                <p14:nvPr/>
              </p14:nvContentPartPr>
              <p14:xfrm>
                <a:off x="421160" y="1617300"/>
                <a:ext cx="310680" cy="261720"/>
              </p14:xfrm>
            </p:contentPart>
          </mc:Choice>
          <mc:Fallback xmlns="">
            <p:pic>
              <p:nvPicPr>
                <p:cNvPr id="7" name="Freihand 6">
                  <a:extLst>
                    <a:ext uri="{FF2B5EF4-FFF2-40B4-BE49-F238E27FC236}">
                      <a16:creationId xmlns:a16="http://schemas.microsoft.com/office/drawing/2014/main" id="{9391A15E-E706-4815-9DC0-166C4022B759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09871" y="1606019"/>
                  <a:ext cx="332807" cy="2838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4" name="Freihand 23">
                  <a:extLst>
                    <a:ext uri="{FF2B5EF4-FFF2-40B4-BE49-F238E27FC236}">
                      <a16:creationId xmlns:a16="http://schemas.microsoft.com/office/drawing/2014/main" id="{2A3989E6-468F-4B76-AEC4-3593CF7E7785}"/>
                    </a:ext>
                  </a:extLst>
                </p14:cNvPr>
                <p14:cNvContentPartPr/>
                <p14:nvPr/>
              </p14:nvContentPartPr>
              <p14:xfrm>
                <a:off x="855320" y="1728540"/>
                <a:ext cx="204120" cy="576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430ADC9B-1D9A-4B28-9E6B-0C0797BEF0FD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44055" y="1717906"/>
                  <a:ext cx="226199" cy="2747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5" name="Freihand 24">
                  <a:extLst>
                    <a:ext uri="{FF2B5EF4-FFF2-40B4-BE49-F238E27FC236}">
                      <a16:creationId xmlns:a16="http://schemas.microsoft.com/office/drawing/2014/main" id="{E2D85E7C-534E-4997-AE84-89A8E77F6E3D}"/>
                    </a:ext>
                  </a:extLst>
                </p14:cNvPr>
                <p14:cNvContentPartPr/>
                <p14:nvPr/>
              </p14:nvContentPartPr>
              <p14:xfrm>
                <a:off x="862520" y="1838700"/>
                <a:ext cx="201600" cy="6120"/>
              </p14:xfrm>
            </p:contentPart>
          </mc:Choice>
          <mc:Fallback xmlns=""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B57A3F3D-2BE5-4932-B148-802642D752E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51672" y="1827771"/>
                  <a:ext cx="223749" cy="275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6" name="Freihand 25">
                  <a:extLst>
                    <a:ext uri="{FF2B5EF4-FFF2-40B4-BE49-F238E27FC236}">
                      <a16:creationId xmlns:a16="http://schemas.microsoft.com/office/drawing/2014/main" id="{B3381E5E-2394-47E3-92C1-9B3A8B8C29A8}"/>
                    </a:ext>
                  </a:extLst>
                </p14:cNvPr>
                <p14:cNvContentPartPr/>
                <p14:nvPr/>
              </p14:nvContentPartPr>
              <p14:xfrm>
                <a:off x="1314320" y="1607940"/>
                <a:ext cx="188640" cy="25092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7E564D64-1ED3-4575-9CF2-A2451C86F1A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303489" y="1596658"/>
                  <a:ext cx="210753" cy="27303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7" name="Freihand 26">
                  <a:extLst>
                    <a:ext uri="{FF2B5EF4-FFF2-40B4-BE49-F238E27FC236}">
                      <a16:creationId xmlns:a16="http://schemas.microsoft.com/office/drawing/2014/main" id="{76C79D4B-09B2-4475-922D-14D9D4C63F20}"/>
                    </a:ext>
                  </a:extLst>
                </p14:cNvPr>
                <p14:cNvContentPartPr/>
                <p14:nvPr/>
              </p14:nvContentPartPr>
              <p14:xfrm>
                <a:off x="1596560" y="1522260"/>
                <a:ext cx="732240" cy="348480"/>
              </p14:xfrm>
            </p:contentPart>
          </mc:Choice>
          <mc:Fallback xmlns="">
            <p:pic>
              <p:nvPicPr>
                <p:cNvPr id="12" name="Freihand 11">
                  <a:extLst>
                    <a:ext uri="{FF2B5EF4-FFF2-40B4-BE49-F238E27FC236}">
                      <a16:creationId xmlns:a16="http://schemas.microsoft.com/office/drawing/2014/main" id="{300B9747-2EA3-4FE3-A78B-8D087BB897D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585274" y="1511426"/>
                  <a:ext cx="754361" cy="37059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8" name="Freihand 27">
                  <a:extLst>
                    <a:ext uri="{FF2B5EF4-FFF2-40B4-BE49-F238E27FC236}">
                      <a16:creationId xmlns:a16="http://schemas.microsoft.com/office/drawing/2014/main" id="{144E012D-FE6B-4DD9-8811-4FDFA9D3F7CC}"/>
                    </a:ext>
                  </a:extLst>
                </p14:cNvPr>
                <p14:cNvContentPartPr/>
                <p14:nvPr/>
              </p14:nvContentPartPr>
              <p14:xfrm>
                <a:off x="467240" y="2309220"/>
                <a:ext cx="210240" cy="321120"/>
              </p14:xfrm>
            </p:contentPart>
          </mc:Choice>
          <mc:Fallback xmlns="">
            <p:pic>
              <p:nvPicPr>
                <p:cNvPr id="13" name="Freihand 12">
                  <a:extLst>
                    <a:ext uri="{FF2B5EF4-FFF2-40B4-BE49-F238E27FC236}">
                      <a16:creationId xmlns:a16="http://schemas.microsoft.com/office/drawing/2014/main" id="{A3C97D06-659F-4F29-B4F6-49ADF35FFF3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55961" y="2297945"/>
                  <a:ext cx="232347" cy="3432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9" name="Freihand 28">
                  <a:extLst>
                    <a:ext uri="{FF2B5EF4-FFF2-40B4-BE49-F238E27FC236}">
                      <a16:creationId xmlns:a16="http://schemas.microsoft.com/office/drawing/2014/main" id="{AD7E9FCF-4324-4BE9-83F7-9779FBF99266}"/>
                    </a:ext>
                  </a:extLst>
                </p14:cNvPr>
                <p14:cNvContentPartPr/>
                <p14:nvPr/>
              </p14:nvContentPartPr>
              <p14:xfrm>
                <a:off x="1447520" y="2367540"/>
                <a:ext cx="116640" cy="155520"/>
              </p14:xfrm>
            </p:contentPart>
          </mc:Choice>
          <mc:Fallback xmlns="">
            <p:pic>
              <p:nvPicPr>
                <p:cNvPr id="14" name="Freihand 13">
                  <a:extLst>
                    <a:ext uri="{FF2B5EF4-FFF2-40B4-BE49-F238E27FC236}">
                      <a16:creationId xmlns:a16="http://schemas.microsoft.com/office/drawing/2014/main" id="{49A73BDA-EDB5-471A-A719-93083BC9909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436218" y="2356270"/>
                  <a:ext cx="138793" cy="1776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0" name="Freihand 29">
                  <a:extLst>
                    <a:ext uri="{FF2B5EF4-FFF2-40B4-BE49-F238E27FC236}">
                      <a16:creationId xmlns:a16="http://schemas.microsoft.com/office/drawing/2014/main" id="{0A8FF9A9-665E-4799-AAEA-A293A5F69152}"/>
                    </a:ext>
                  </a:extLst>
                </p14:cNvPr>
                <p14:cNvContentPartPr/>
                <p14:nvPr/>
              </p14:nvContentPartPr>
              <p14:xfrm>
                <a:off x="788360" y="2226780"/>
                <a:ext cx="473760" cy="384120"/>
              </p14:xfrm>
            </p:contentPart>
          </mc:Choice>
          <mc:Fallback xmlns="">
            <p:pic>
              <p:nvPicPr>
                <p:cNvPr id="15" name="Freihand 14">
                  <a:extLst>
                    <a:ext uri="{FF2B5EF4-FFF2-40B4-BE49-F238E27FC236}">
                      <a16:creationId xmlns:a16="http://schemas.microsoft.com/office/drawing/2014/main" id="{60B39B3B-DCF7-436D-ADB1-D39E13D7AEF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77521" y="2215947"/>
                  <a:ext cx="495890" cy="40623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1" name="Freihand 30">
                  <a:extLst>
                    <a:ext uri="{FF2B5EF4-FFF2-40B4-BE49-F238E27FC236}">
                      <a16:creationId xmlns:a16="http://schemas.microsoft.com/office/drawing/2014/main" id="{AF31B83A-8E2B-49E4-B87A-E22CE4941EAE}"/>
                    </a:ext>
                  </a:extLst>
                </p14:cNvPr>
                <p14:cNvContentPartPr/>
                <p14:nvPr/>
              </p14:nvContentPartPr>
              <p14:xfrm>
                <a:off x="1766840" y="2550060"/>
                <a:ext cx="215280" cy="160560"/>
              </p14:xfrm>
            </p:contentPart>
          </mc:Choice>
          <mc:Fallback xmlns="">
            <p:pic>
              <p:nvPicPr>
                <p:cNvPr id="16" name="Freihand 15">
                  <a:extLst>
                    <a:ext uri="{FF2B5EF4-FFF2-40B4-BE49-F238E27FC236}">
                      <a16:creationId xmlns:a16="http://schemas.microsoft.com/office/drawing/2014/main" id="{3DCA45F4-53D8-4BAF-92B9-64D81EE2B7E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756008" y="2538785"/>
                  <a:ext cx="237395" cy="1826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2" name="Freihand 31">
                  <a:extLst>
                    <a:ext uri="{FF2B5EF4-FFF2-40B4-BE49-F238E27FC236}">
                      <a16:creationId xmlns:a16="http://schemas.microsoft.com/office/drawing/2014/main" id="{41E20806-A5B3-4614-BD60-F4541C29FA04}"/>
                    </a:ext>
                  </a:extLst>
                </p14:cNvPr>
                <p14:cNvContentPartPr/>
                <p14:nvPr/>
              </p14:nvContentPartPr>
              <p14:xfrm>
                <a:off x="1691600" y="2132820"/>
                <a:ext cx="972360" cy="357840"/>
              </p14:xfrm>
            </p:contentPart>
          </mc:Choice>
          <mc:Fallback xmlns=""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99FD78ED-82E7-4BAD-BC4B-43CC9377BF7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680314" y="2121539"/>
                  <a:ext cx="994480" cy="37995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3" name="Freihand 32">
                  <a:extLst>
                    <a:ext uri="{FF2B5EF4-FFF2-40B4-BE49-F238E27FC236}">
                      <a16:creationId xmlns:a16="http://schemas.microsoft.com/office/drawing/2014/main" id="{0E6DA035-D192-4B47-A045-4BDC669A9492}"/>
                    </a:ext>
                  </a:extLst>
                </p14:cNvPr>
                <p14:cNvContentPartPr/>
                <p14:nvPr/>
              </p14:nvContentPartPr>
              <p14:xfrm>
                <a:off x="2278760" y="2545380"/>
                <a:ext cx="204840" cy="127800"/>
              </p14:xfrm>
            </p:contentPart>
          </mc:Choice>
          <mc:Fallback xmlns="">
            <p:pic>
              <p:nvPicPr>
                <p:cNvPr id="18" name="Freihand 17">
                  <a:extLst>
                    <a:ext uri="{FF2B5EF4-FFF2-40B4-BE49-F238E27FC236}">
                      <a16:creationId xmlns:a16="http://schemas.microsoft.com/office/drawing/2014/main" id="{70C7617A-BF83-4759-A371-F7595684998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267480" y="2534542"/>
                  <a:ext cx="226948" cy="14992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4" name="Freihand 33">
                  <a:extLst>
                    <a:ext uri="{FF2B5EF4-FFF2-40B4-BE49-F238E27FC236}">
                      <a16:creationId xmlns:a16="http://schemas.microsoft.com/office/drawing/2014/main" id="{B9873D2A-7704-4ABB-BB61-13538DCD523A}"/>
                    </a:ext>
                  </a:extLst>
                </p14:cNvPr>
                <p14:cNvContentPartPr/>
                <p14:nvPr/>
              </p14:nvContentPartPr>
              <p14:xfrm>
                <a:off x="2760440" y="2452500"/>
                <a:ext cx="128880" cy="9000"/>
              </p14:xfrm>
            </p:contentPart>
          </mc:Choice>
          <mc:Fallback xmlns="">
            <p:pic>
              <p:nvPicPr>
                <p:cNvPr id="19" name="Freihand 18">
                  <a:extLst>
                    <a:ext uri="{FF2B5EF4-FFF2-40B4-BE49-F238E27FC236}">
                      <a16:creationId xmlns:a16="http://schemas.microsoft.com/office/drawing/2014/main" id="{A20743FA-1EAE-49E7-BFFB-A11B210E9E0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749625" y="2441250"/>
                  <a:ext cx="150961" cy="310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5" name="Freihand 34">
                  <a:extLst>
                    <a:ext uri="{FF2B5EF4-FFF2-40B4-BE49-F238E27FC236}">
                      <a16:creationId xmlns:a16="http://schemas.microsoft.com/office/drawing/2014/main" id="{2B9BE81C-E7B6-4EF7-8140-1E6F902D9B98}"/>
                    </a:ext>
                  </a:extLst>
                </p14:cNvPr>
                <p14:cNvContentPartPr/>
                <p14:nvPr/>
              </p14:nvContentPartPr>
              <p14:xfrm>
                <a:off x="3028280" y="2330820"/>
                <a:ext cx="166680" cy="226440"/>
              </p14:xfrm>
            </p:contentPart>
          </mc:Choice>
          <mc:Fallback xmlns="">
            <p:pic>
              <p:nvPicPr>
                <p:cNvPr id="20" name="Freihand 19">
                  <a:extLst>
                    <a:ext uri="{FF2B5EF4-FFF2-40B4-BE49-F238E27FC236}">
                      <a16:creationId xmlns:a16="http://schemas.microsoft.com/office/drawing/2014/main" id="{33DAFBB6-B992-4899-9C7E-5D3EDDEDA13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016987" y="2319543"/>
                  <a:ext cx="188814" cy="24854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6" name="Freihand 35">
                  <a:extLst>
                    <a:ext uri="{FF2B5EF4-FFF2-40B4-BE49-F238E27FC236}">
                      <a16:creationId xmlns:a16="http://schemas.microsoft.com/office/drawing/2014/main" id="{34D99BB1-4C34-425F-A838-262B6A28103D}"/>
                    </a:ext>
                  </a:extLst>
                </p14:cNvPr>
                <p14:cNvContentPartPr/>
                <p14:nvPr/>
              </p14:nvContentPartPr>
              <p14:xfrm>
                <a:off x="3239027" y="2041196"/>
                <a:ext cx="1454040" cy="650520"/>
              </p14:xfrm>
            </p:contentPart>
          </mc:Choice>
          <mc:Fallback xmlns="">
            <p:pic>
              <p:nvPicPr>
                <p:cNvPr id="21" name="Freihand 20">
                  <a:extLst>
                    <a:ext uri="{FF2B5EF4-FFF2-40B4-BE49-F238E27FC236}">
                      <a16:creationId xmlns:a16="http://schemas.microsoft.com/office/drawing/2014/main" id="{05B2712F-338B-4800-A333-FCFE925630A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228189" y="2030362"/>
                  <a:ext cx="1476167" cy="6726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108955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84354">
        <p:fade/>
      </p:transition>
    </mc:Choice>
    <mc:Fallback>
      <p:transition advTm="1843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810" x="5276850" y="3252788"/>
          <p14:tracePt t="2182" x="5253038" y="3228975"/>
          <p14:tracePt t="2203" x="5229225" y="3165475"/>
          <p14:tracePt t="2218" x="5165725" y="3133725"/>
          <p14:tracePt t="2230" x="5141913" y="3094038"/>
          <p14:tracePt t="2247" x="5133975" y="3046413"/>
          <p14:tracePt t="2262" x="5133975" y="3030538"/>
          <p14:tracePt t="2276" x="5133975" y="3022600"/>
          <p14:tracePt t="2292" x="5133975" y="3006725"/>
          <p14:tracePt t="2294" x="5141913" y="3006725"/>
          <p14:tracePt t="2309" x="5141913" y="2998788"/>
          <p14:tracePt t="2323" x="5149850" y="2998788"/>
          <p14:tracePt t="2338" x="5157788" y="2998788"/>
          <p14:tracePt t="2358" x="5165725" y="2998788"/>
          <p14:tracePt t="2483" x="5189538" y="2974975"/>
          <p14:tracePt t="2497" x="5213350" y="2927350"/>
          <p14:tracePt t="2509" x="5221288" y="2909888"/>
          <p14:tracePt t="2510" x="5237163" y="2838450"/>
          <p14:tracePt t="2524" x="5253038" y="2798763"/>
          <p14:tracePt t="2543" x="5276850" y="2695575"/>
          <p14:tracePt t="2556" x="5284788" y="2679700"/>
          <p14:tracePt t="2573" x="5284788" y="2640013"/>
          <p14:tracePt t="2587" x="5284788" y="2616200"/>
          <p14:tracePt t="2607" x="5284788" y="2584450"/>
          <p14:tracePt t="2637" x="5284788" y="2576513"/>
          <p14:tracePt t="2685" x="5284788" y="2559050"/>
          <p14:tracePt t="2701" x="5284788" y="2543175"/>
          <p14:tracePt t="2718" x="5284788" y="2503488"/>
          <p14:tracePt t="2733" x="5284788" y="2495550"/>
          <p14:tracePt t="2734" x="5284788" y="2487613"/>
          <p14:tracePt t="2745" x="5276850" y="2471738"/>
          <p14:tracePt t="2762" x="5268913" y="2447925"/>
          <p14:tracePt t="2780" x="5260975" y="2424113"/>
          <p14:tracePt t="2791" x="5253038" y="2400300"/>
          <p14:tracePt t="2810" x="5237163" y="2384425"/>
          <p14:tracePt t="2824" x="5229225" y="2376488"/>
          <p14:tracePt t="2837" x="5221288" y="2360613"/>
          <p14:tracePt t="2857" x="5205413" y="2352675"/>
          <p14:tracePt t="2869" x="5197475" y="2352675"/>
          <p14:tracePt t="2889" x="5189538" y="2336800"/>
          <p14:tracePt t="2898" x="5181600" y="2328863"/>
          <p14:tracePt t="2916" x="5173663" y="2328863"/>
          <p14:tracePt t="2935" x="5133975" y="2312988"/>
          <p14:tracePt t="2951" x="5102225" y="2312988"/>
          <p14:tracePt t="2966" x="5062538" y="2297113"/>
          <p14:tracePt t="2979" x="5038725" y="2297113"/>
          <p14:tracePt t="3004" x="4983163" y="2289175"/>
          <p14:tracePt t="3011" x="4967288" y="2289175"/>
          <p14:tracePt t="3033" x="4933950" y="2289175"/>
          <p14:tracePt t="3046" x="4910138" y="2289175"/>
          <p14:tracePt t="3057" x="4894263" y="2289175"/>
          <p14:tracePt t="3073" x="4878388" y="2289175"/>
          <p14:tracePt t="3087" x="4846638" y="2289175"/>
          <p14:tracePt t="3107" x="4791075" y="2289175"/>
          <p14:tracePt t="3120" x="4727575" y="2289175"/>
          <p14:tracePt t="3135" x="4695825" y="2289175"/>
          <p14:tracePt t="3151" x="4624388" y="2297113"/>
          <p14:tracePt t="3173" x="4535488" y="2297113"/>
          <p14:tracePt t="3176" x="4503738" y="2297113"/>
          <p14:tracePt t="3185" x="4487863" y="2297113"/>
          <p14:tracePt t="3200" x="4416425" y="2297113"/>
          <p14:tracePt t="3218" x="4392613" y="2305050"/>
          <p14:tracePt t="3234" x="4384675" y="2305050"/>
          <p14:tracePt t="3250" x="4376738" y="2305050"/>
          <p14:tracePt t="3267" x="4368800" y="2312988"/>
          <p14:tracePt t="3290" x="4352925" y="2320925"/>
          <p14:tracePt t="3306" x="4344988" y="2320925"/>
          <p14:tracePt t="3321" x="4329113" y="2328863"/>
          <p14:tracePt t="3339" x="4313238" y="2328863"/>
          <p14:tracePt t="3355" x="4305300" y="2328863"/>
          <p14:tracePt t="3370" x="4289425" y="2328863"/>
          <p14:tracePt t="3391" x="4265613" y="2320925"/>
          <p14:tracePt t="3416" x="4257675" y="2320925"/>
          <p14:tracePt t="3481" x="4249738" y="2320925"/>
          <p14:tracePt t="3500" x="4241800" y="2320925"/>
          <p14:tracePt t="3512" x="4225925" y="2320925"/>
          <p14:tracePt t="3545" x="4184650" y="2320925"/>
          <p14:tracePt t="3557" x="4168775" y="2320925"/>
          <p14:tracePt t="3572" x="4137025" y="2320925"/>
          <p14:tracePt t="3590" x="4121150" y="2320925"/>
          <p14:tracePt t="3730" x="4113213" y="2336800"/>
          <p14:tracePt t="3749" x="4097338" y="2360613"/>
          <p14:tracePt t="3750" x="4081463" y="2384425"/>
          <p14:tracePt t="3764" x="4073525" y="2424113"/>
          <p14:tracePt t="3775" x="4041775" y="2519363"/>
          <p14:tracePt t="3800" x="4017963" y="2655888"/>
          <p14:tracePt t="3826" x="4017963" y="2790825"/>
          <p14:tracePt t="3840" x="4017963" y="2806700"/>
          <p14:tracePt t="3854" x="4017963" y="2830513"/>
          <p14:tracePt t="3895" x="4017963" y="2846388"/>
          <p14:tracePt t="3921" x="4017963" y="2862263"/>
          <p14:tracePt t="3934" x="4025900" y="2878138"/>
          <p14:tracePt t="3951" x="4033838" y="2894013"/>
          <p14:tracePt t="3968" x="4033838" y="2901950"/>
          <p14:tracePt t="3984" x="4033838" y="2927350"/>
          <p14:tracePt t="4008" x="4033838" y="2974975"/>
          <p14:tracePt t="4025" x="4033838" y="3101975"/>
          <p14:tracePt t="4049" x="4033838" y="3262313"/>
          <p14:tracePt t="4055" x="4033838" y="3278188"/>
          <p14:tracePt t="4075" x="4033838" y="3294063"/>
          <p14:tracePt t="4092" x="4033838" y="3302000"/>
          <p14:tracePt t="4264" x="4049713" y="3317875"/>
          <p14:tracePt t="4278" x="4057650" y="3317875"/>
          <p14:tracePt t="4279" x="4073525" y="3325813"/>
          <p14:tracePt t="4292" x="4081463" y="3333750"/>
          <p14:tracePt t="4307" x="4105275" y="3341688"/>
          <p14:tracePt t="4323" x="4121150" y="3341688"/>
          <p14:tracePt t="4337" x="4160838" y="3341688"/>
          <p14:tracePt t="4357" x="4192588" y="3349625"/>
          <p14:tracePt t="4371" x="4281488" y="3349625"/>
          <p14:tracePt t="4387" x="4376738" y="3349625"/>
          <p14:tracePt t="4400" x="4424363" y="3349625"/>
          <p14:tracePt t="4418" x="4448175" y="3349625"/>
          <p14:tracePt t="4435" x="4464050" y="3349625"/>
          <p14:tracePt t="4530" x="4471988" y="3349625"/>
          <p14:tracePt t="4542" x="4527550" y="3349625"/>
          <p14:tracePt t="4556" x="4543425" y="3349625"/>
          <p14:tracePt t="4576" x="4727575" y="3349625"/>
          <p14:tracePt t="4588" x="4846638" y="3357563"/>
          <p14:tracePt t="4612" x="5070475" y="3357563"/>
          <p14:tracePt t="4620" x="5102225" y="3357563"/>
          <p14:tracePt t="4637" x="5165725" y="3357563"/>
          <p14:tracePt t="4638" x="5197475" y="3357563"/>
          <p14:tracePt t="4652" x="5213350" y="3357563"/>
          <p14:tracePt t="4671" x="5326063" y="3341688"/>
          <p14:tracePt t="4680" x="5349875" y="3333750"/>
          <p14:tracePt t="4707" x="5389563" y="3294063"/>
          <p14:tracePt t="4716" x="5429250" y="3286125"/>
          <p14:tracePt t="4732" x="5461000" y="3278188"/>
          <p14:tracePt t="4746" x="5476875" y="3270250"/>
          <p14:tracePt t="4774" x="5492750" y="3270250"/>
          <p14:tracePt t="4819" x="5500688" y="3270250"/>
          <p14:tracePt t="4845" x="5508625" y="3270250"/>
          <p14:tracePt t="4951" x="5508625" y="3262313"/>
          <p14:tracePt t="4964" x="5508625" y="3252788"/>
          <p14:tracePt t="4983" x="5508625" y="3213100"/>
          <p14:tracePt t="4997" x="5508625" y="3197225"/>
          <p14:tracePt t="5015" x="5484813" y="3070225"/>
          <p14:tracePt t="5030" x="5468938" y="2935288"/>
          <p14:tracePt t="5043" x="5468938" y="2901950"/>
          <p14:tracePt t="5056" x="5453063" y="2774950"/>
          <p14:tracePt t="5074" x="5453063" y="2663825"/>
          <p14:tracePt t="5089" x="5445125" y="2576513"/>
          <p14:tracePt t="5105" x="5429250" y="2535238"/>
          <p14:tracePt t="5120" x="5421313" y="2503488"/>
          <p14:tracePt t="5142" x="5413375" y="2439988"/>
          <p14:tracePt t="5173" x="5397500" y="2360613"/>
          <p14:tracePt t="5176" x="5397500" y="2344738"/>
          <p14:tracePt t="5185" x="5397500" y="2336800"/>
          <p14:tracePt t="5199" x="5397500" y="2312988"/>
          <p14:tracePt t="5212" x="5397500" y="2297113"/>
          <p14:tracePt t="5231" x="5405438" y="2233613"/>
          <p14:tracePt t="5250" x="5397500" y="2216150"/>
          <p14:tracePt t="5264" x="5389563" y="2208213"/>
          <p14:tracePt t="5276" x="5389563" y="2200275"/>
          <p14:tracePt t="5295" x="5389563" y="2192338"/>
          <p14:tracePt t="5305" x="5381625" y="2184400"/>
          <p14:tracePt t="5433" x="5373688" y="2184400"/>
          <p14:tracePt t="5448" x="5357813" y="2184400"/>
          <p14:tracePt t="5463" x="5334000" y="2200275"/>
          <p14:tracePt t="5483" x="5326063" y="2200275"/>
          <p14:tracePt t="5498" x="5310188" y="2208213"/>
          <p14:tracePt t="5513" x="5284788" y="2216150"/>
          <p14:tracePt t="5532" x="5268913" y="2224088"/>
          <p14:tracePt t="5548" x="5229225" y="2233613"/>
          <p14:tracePt t="5556" x="5213350" y="2233613"/>
          <p14:tracePt t="5577" x="5086350" y="2257425"/>
          <p14:tracePt t="5589" x="5038725" y="2265363"/>
          <p14:tracePt t="5604" x="4926013" y="2289175"/>
          <p14:tracePt t="5627" x="4751388" y="2360613"/>
          <p14:tracePt t="5634" x="4727575" y="2376488"/>
          <p14:tracePt t="5652" x="4648200" y="2400300"/>
          <p14:tracePt t="5665" x="4608513" y="2416175"/>
          <p14:tracePt t="5681" x="4567238" y="2447925"/>
          <p14:tracePt t="5699" x="4551363" y="2455863"/>
          <p14:tracePt t="5716" x="4535488" y="2463800"/>
          <p14:tracePt t="5762" x="4519613" y="2471738"/>
          <p14:tracePt t="5780" x="4503738" y="2471738"/>
          <p14:tracePt t="5794" x="4479925" y="2479675"/>
          <p14:tracePt t="5806" x="4416425" y="2479675"/>
          <p14:tracePt t="5823" x="4392613" y="2495550"/>
          <p14:tracePt t="5839" x="4360863" y="2495550"/>
          <p14:tracePt t="5853" x="4352925" y="2495550"/>
          <p14:tracePt t="5871" x="4329113" y="2511425"/>
          <p14:tracePt t="5886" x="4305300" y="2527300"/>
          <p14:tracePt t="5899" x="4297363" y="2535238"/>
          <p14:tracePt t="5923" x="4281488" y="2551113"/>
          <p14:tracePt t="5937" x="4265613" y="2566988"/>
          <p14:tracePt t="5946" x="4265613" y="2584450"/>
          <p14:tracePt t="5967" x="4265613" y="2647950"/>
          <p14:tracePt t="5982" x="4265613" y="2719388"/>
          <p14:tracePt t="5999" x="4265613" y="2854325"/>
          <p14:tracePt t="6016" x="4265613" y="2870200"/>
          <p14:tracePt t="6032" x="4265613" y="2878138"/>
          <p14:tracePt t="6048" x="4281488" y="2886075"/>
          <p14:tracePt t="6072" x="4313238" y="2901950"/>
          <p14:tracePt t="6088" x="4392613" y="2951163"/>
          <p14:tracePt t="6107" x="4456113" y="2967038"/>
          <p14:tracePt t="6121" x="4511675" y="2990850"/>
          <p14:tracePt t="6136" x="4527550" y="3006725"/>
          <p14:tracePt t="6153" x="4584700" y="3014663"/>
          <p14:tracePt t="6167" x="4743450" y="3030538"/>
          <p14:tracePt t="6183" x="4775200" y="3038475"/>
          <p14:tracePt t="6199" x="4814888" y="3038475"/>
          <p14:tracePt t="6215" x="4846638" y="3038475"/>
          <p14:tracePt t="6232" x="4862513" y="3038475"/>
          <p14:tracePt t="6255" x="4878388" y="3014663"/>
          <p14:tracePt t="6263" x="4894263" y="3006725"/>
          <p14:tracePt t="6277" x="4902200" y="2959100"/>
          <p14:tracePt t="6278" x="4902200" y="2943225"/>
          <p14:tracePt t="6297" x="4910138" y="2919413"/>
          <p14:tracePt t="6310" x="4918075" y="2901950"/>
          <p14:tracePt t="6310" x="4918075" y="2886075"/>
          <p14:tracePt t="6322" x="4918075" y="2878138"/>
          <p14:tracePt t="6350" x="4902200" y="2798763"/>
          <p14:tracePt t="6351" x="4878388" y="2735263"/>
          <p14:tracePt t="6368" x="4822825" y="2655888"/>
          <p14:tracePt t="6387" x="4806950" y="2647950"/>
          <p14:tracePt t="6401" x="4775200" y="2632075"/>
          <p14:tracePt t="6416" x="4751388" y="2616200"/>
          <p14:tracePt t="6437" x="4703763" y="2600325"/>
          <p14:tracePt t="6448" x="4679950" y="2584450"/>
          <p14:tracePt t="6464" x="4656138" y="2576513"/>
          <p14:tracePt t="6480" x="4632325" y="2576513"/>
          <p14:tracePt t="6499" x="4616450" y="2566988"/>
          <p14:tracePt t="6561" x="4600575" y="2576513"/>
          <p14:tracePt t="6572" x="4600575" y="2584450"/>
          <p14:tracePt t="6590" x="4584700" y="2608263"/>
          <p14:tracePt t="6604" x="4543425" y="2640013"/>
          <p14:tracePt t="6619" x="4519613" y="2679700"/>
          <p14:tracePt t="6636" x="4487863" y="2703513"/>
          <p14:tracePt t="6651" x="4471988" y="2727325"/>
          <p14:tracePt t="6667" x="4471988" y="2735263"/>
          <p14:tracePt t="6729" x="4471988" y="2743200"/>
          <p14:tracePt t="6747" x="4471988" y="2751138"/>
          <p14:tracePt t="6765" x="4471988" y="2759075"/>
          <p14:tracePt t="6766" x="4479925" y="2767013"/>
          <p14:tracePt t="6783" x="4495800" y="2782888"/>
          <p14:tracePt t="6816" x="4519613" y="2806700"/>
          <p14:tracePt t="6824" x="4527550" y="2814638"/>
          <p14:tracePt t="6838" x="4551363" y="2830513"/>
          <p14:tracePt t="6856" x="4576763" y="2846388"/>
          <p14:tracePt t="6873" x="4592638" y="2854325"/>
          <p14:tracePt t="6889" x="4608513" y="2854325"/>
          <p14:tracePt t="6904" x="4616450" y="2854325"/>
          <p14:tracePt t="6918" x="4624388" y="2854325"/>
          <p14:tracePt t="6933" x="4632325" y="2854325"/>
          <p14:tracePt t="6953" x="4640263" y="2846388"/>
          <p14:tracePt t="6963" x="4648200" y="2830513"/>
          <p14:tracePt t="6981" x="4648200" y="2814638"/>
          <p14:tracePt t="6994" x="4648200" y="2782888"/>
          <p14:tracePt t="7013" x="4648200" y="2743200"/>
          <p14:tracePt t="7024" x="4640263" y="2719388"/>
          <p14:tracePt t="7046" x="4600575" y="2695575"/>
          <p14:tracePt t="7057" x="4600575" y="2687638"/>
          <p14:tracePt t="7080" x="4576763" y="2679700"/>
          <p14:tracePt t="7088" x="4559300" y="2679700"/>
          <p14:tracePt t="7103" x="4535488" y="2679700"/>
          <p14:tracePt t="7124" x="4511675" y="2679700"/>
          <p14:tracePt t="7138" x="4495800" y="2687638"/>
          <p14:tracePt t="7152" x="4487863" y="2687638"/>
          <p14:tracePt t="7169" x="4487863" y="2695575"/>
          <p14:tracePt t="7217" x="4479925" y="2711450"/>
          <p14:tracePt t="7230" x="4479925" y="2719388"/>
          <p14:tracePt t="7232" x="4479925" y="2727325"/>
          <p14:tracePt t="7248" x="4479925" y="2743200"/>
          <p14:tracePt t="7264" x="4487863" y="2751138"/>
          <p14:tracePt t="7278" x="4495800" y="2767013"/>
          <p14:tracePt t="7292" x="4503738" y="2767013"/>
          <p14:tracePt t="7313" x="4519613" y="2782888"/>
          <p14:tracePt t="7327" x="4519613" y="2790825"/>
          <p14:tracePt t="7340" x="4527550" y="2806700"/>
          <p14:tracePt t="7376" x="4527550" y="2814638"/>
          <p14:tracePt t="7385" x="4527550" y="2822575"/>
          <p14:tracePt t="7402" x="4527550" y="2830513"/>
          <p14:tracePt t="7527" x="4519613" y="2822575"/>
          <p14:tracePt t="7546" x="4519613" y="2814638"/>
          <p14:tracePt t="7560" x="4519613" y="2806700"/>
          <p14:tracePt t="7573" x="4519613" y="2798763"/>
          <p14:tracePt t="7605" x="4535488" y="2798763"/>
          <p14:tracePt t="7619" x="4567238" y="2798763"/>
          <p14:tracePt t="7875" x="4576763" y="2790825"/>
          <p14:tracePt t="7899" x="4576763" y="2782888"/>
          <p14:tracePt t="8716" x="4567238" y="2782888"/>
          <p14:tracePt t="8730" x="4559300" y="2782888"/>
          <p14:tracePt t="8748" x="4551363" y="2790825"/>
          <p14:tracePt t="8763" x="4535488" y="2790825"/>
          <p14:tracePt t="8780" x="4527550" y="2790825"/>
          <p14:tracePt t="9153" x="4535488" y="2790825"/>
          <p14:tracePt t="9165" x="4543425" y="2790825"/>
          <p14:tracePt t="9185" x="4551363" y="2782888"/>
          <p14:tracePt t="9196" x="4567238" y="2782888"/>
          <p14:tracePt t="9211" x="4567238" y="2767013"/>
          <p14:tracePt t="9230" x="4584700" y="2759075"/>
          <p14:tracePt t="9245" x="4584700" y="2751138"/>
          <p14:tracePt t="9263" x="4584700" y="2743200"/>
          <p14:tracePt t="9282" x="4584700" y="2735263"/>
          <p14:tracePt t="9312" x="4584700" y="2727325"/>
          <p14:tracePt t="9401" x="4608513" y="2703513"/>
          <p14:tracePt t="9416" x="4640263" y="2687638"/>
          <p14:tracePt t="9434" x="4656138" y="2671763"/>
          <p14:tracePt t="9447" x="4656138" y="2655888"/>
          <p14:tracePt t="9465" x="4664075" y="2647950"/>
          <p14:tracePt t="9697" x="4664075" y="2655888"/>
          <p14:tracePt t="9716" x="4672013" y="2663825"/>
          <p14:tracePt t="9731" x="4679950" y="2663825"/>
          <p14:tracePt t="9748" x="4679950" y="2671763"/>
          <p14:tracePt t="9779" x="4687888" y="2671763"/>
          <p14:tracePt t="9795" x="4703763" y="2671763"/>
          <p14:tracePt t="9830" x="4719638" y="2655888"/>
          <p14:tracePt t="9865" x="4727575" y="2640013"/>
          <p14:tracePt t="9885" x="4727575" y="2632075"/>
          <p14:tracePt t="9995" x="4735513" y="2632075"/>
          <p14:tracePt t="10010" x="4743450" y="2632075"/>
          <p14:tracePt t="10030" x="4759325" y="2632075"/>
          <p14:tracePt t="10044" x="4767263" y="2632075"/>
          <p14:tracePt t="10058" x="4783138" y="2632075"/>
          <p14:tracePt t="10077" x="4806950" y="2632075"/>
          <p14:tracePt t="10092" x="4814888" y="2632075"/>
          <p14:tracePt t="10103" x="4830763" y="2632075"/>
          <p14:tracePt t="10137" x="4838700" y="2632075"/>
          <p14:tracePt t="10292" x="4814888" y="2632075"/>
          <p14:tracePt t="10311" x="4719638" y="2640013"/>
          <p14:tracePt t="10328" x="4632325" y="2647950"/>
          <p14:tracePt t="10344" x="4567238" y="2647950"/>
          <p14:tracePt t="10357" x="4559300" y="2647950"/>
          <p14:tracePt t="10369" x="4551363" y="2647950"/>
          <p14:tracePt t="10463" x="4551363" y="2632075"/>
          <p14:tracePt t="10482" x="4559300" y="2608263"/>
          <p14:tracePt t="10495" x="4576763" y="2592388"/>
          <p14:tracePt t="10519" x="4576763" y="2576513"/>
          <p14:tracePt t="10635" x="4567238" y="2566988"/>
          <p14:tracePt t="10666" x="4559300" y="2566988"/>
          <p14:tracePt t="10682" x="4551363" y="2566988"/>
          <p14:tracePt t="10701" x="4535488" y="2566988"/>
          <p14:tracePt t="10724" x="4503738" y="2566988"/>
          <p14:tracePt t="10747" x="4471988" y="2559050"/>
          <p14:tracePt t="10776" x="4464050" y="2559050"/>
          <p14:tracePt t="10796" x="4456113" y="2559050"/>
          <p14:tracePt t="10810" x="4448175" y="2559050"/>
          <p14:tracePt t="10829" x="4440238" y="2559050"/>
          <p14:tracePt t="10843" x="4432300" y="2559050"/>
          <p14:tracePt t="10875" x="4416425" y="2559050"/>
          <p14:tracePt t="10900" x="4416425" y="2566988"/>
          <p14:tracePt t="10933" x="4416425" y="2576513"/>
          <p14:tracePt t="10948" x="4416425" y="2608263"/>
          <p14:tracePt t="10962" x="4416425" y="2632075"/>
          <p14:tracePt t="10980" x="4440238" y="2687638"/>
          <p14:tracePt t="10995" x="4471988" y="2751138"/>
          <p14:tracePt t="11012" x="4495800" y="2790825"/>
          <p14:tracePt t="11027" x="4551363" y="2798763"/>
          <p14:tracePt t="11050" x="4687888" y="2790825"/>
          <p14:tracePt t="11059" x="4703763" y="2790825"/>
          <p14:tracePt t="11073" x="4711700" y="2790825"/>
          <p14:tracePt t="11248" x="4727575" y="2806700"/>
          <p14:tracePt t="11263" x="4727575" y="2830513"/>
          <p14:tracePt t="11278" x="4735513" y="2862263"/>
          <p14:tracePt t="11294" x="4743450" y="2919413"/>
          <p14:tracePt t="11310" x="4751388" y="2959100"/>
          <p14:tracePt t="11327" x="4751388" y="2990850"/>
          <p14:tracePt t="11352" x="4751388" y="3022600"/>
          <p14:tracePt t="11372" x="4751388" y="3038475"/>
          <p14:tracePt t="11684" x="4751388" y="3030538"/>
          <p14:tracePt t="11699" x="4751388" y="3022600"/>
          <p14:tracePt t="11746" x="4767263" y="3022600"/>
          <p14:tracePt t="11760" x="4767263" y="3014663"/>
          <p14:tracePt t="11779" x="4783138" y="3014663"/>
          <p14:tracePt t="12012" x="4767263" y="3014663"/>
          <p14:tracePt t="12033" x="4743450" y="3014663"/>
          <p14:tracePt t="12169" x="4719638" y="3022600"/>
          <p14:tracePt t="12183" x="4719638" y="3030538"/>
          <p14:tracePt t="12198" x="4711700" y="3030538"/>
          <p14:tracePt t="12352" x="4719638" y="3030538"/>
          <p14:tracePt t="12376" x="4735513" y="3030538"/>
          <p14:tracePt t="12410" x="4735513" y="3022600"/>
          <p14:tracePt t="12417" x="4735513" y="3014663"/>
          <p14:tracePt t="12528" x="4727575" y="3014663"/>
          <p14:tracePt t="12544" x="4711700" y="3022600"/>
          <p14:tracePt t="12566" x="4703763" y="3046413"/>
          <p14:tracePt t="12577" x="4703763" y="3054350"/>
          <p14:tracePt t="12592" x="4703763" y="3070225"/>
          <p14:tracePt t="12698" x="4711700" y="3070225"/>
          <p14:tracePt t="12763" x="4719638" y="3070225"/>
          <p14:tracePt t="12776" x="4727575" y="3070225"/>
          <p14:tracePt t="12795" x="4743450" y="3070225"/>
          <p14:tracePt t="12810" x="4775200" y="3070225"/>
          <p14:tracePt t="12828" x="4806950" y="3070225"/>
          <p14:tracePt t="12843" x="4838700" y="3070225"/>
          <p14:tracePt t="12866" x="4854575" y="3070225"/>
          <p14:tracePt t="12891" x="4862513" y="3078163"/>
          <p14:tracePt t="12907" x="4886325" y="3086100"/>
          <p14:tracePt t="12922" x="4894263" y="3101975"/>
          <p14:tracePt t="12935" x="4902200" y="3101975"/>
          <p14:tracePt t="12947" x="4910138" y="3101975"/>
          <p14:tracePt t="12970" x="4918075" y="3101975"/>
          <p14:tracePt t="12980" x="4926013" y="3101975"/>
          <p14:tracePt t="13009" x="4933950" y="3101975"/>
          <p14:tracePt t="13027" x="4951413" y="3101975"/>
          <p14:tracePt t="13044" x="4959350" y="3101975"/>
          <p14:tracePt t="13065" x="4967288" y="3101975"/>
          <p14:tracePt t="13074" x="4967288" y="3094038"/>
          <p14:tracePt t="13094" x="4975225" y="3094038"/>
          <p14:tracePt t="13200" x="4983163" y="3094038"/>
          <p14:tracePt t="13216" x="4991100" y="3094038"/>
          <p14:tracePt t="13232" x="4999038" y="3101975"/>
          <p14:tracePt t="13263" x="5006975" y="3101975"/>
          <p14:tracePt t="13280" x="5014913" y="3101975"/>
          <p14:tracePt t="13325" x="5022850" y="3101975"/>
          <p14:tracePt t="13435" x="5022850" y="3086100"/>
          <p14:tracePt t="13448" x="5038725" y="3078163"/>
          <p14:tracePt t="13463" x="5078413" y="3054350"/>
          <p14:tracePt t="13478" x="5133975" y="3006725"/>
          <p14:tracePt t="13494" x="5173663" y="2967038"/>
          <p14:tracePt t="13511" x="5197475" y="2943225"/>
          <p14:tracePt t="13527" x="5213350" y="2919413"/>
          <p14:tracePt t="13543" x="5229225" y="2901950"/>
          <p14:tracePt t="13565" x="5253038" y="2886075"/>
          <p14:tracePt t="13566" x="5260975" y="2886075"/>
          <p14:tracePt t="13576" x="5276850" y="2878138"/>
          <p14:tracePt t="13606" x="5284788" y="2878138"/>
          <p14:tracePt t="13641" x="5284788" y="2870200"/>
          <p14:tracePt t="13659" x="5292725" y="2870200"/>
          <p14:tracePt t="13666" x="5300663" y="2870200"/>
          <p14:tracePt t="13682" x="5292725" y="2870200"/>
          <p14:tracePt t="13770" x="5276850" y="2870200"/>
          <p14:tracePt t="13793" x="5260975" y="2870200"/>
          <p14:tracePt t="13794" x="5253038" y="2870200"/>
          <p14:tracePt t="13809" x="5245100" y="2870200"/>
          <p14:tracePt t="13826" x="5213350" y="2870200"/>
          <p14:tracePt t="13843" x="5189538" y="2870200"/>
          <p14:tracePt t="13860" x="5165725" y="2878138"/>
          <p14:tracePt t="13868" x="5157788" y="2878138"/>
          <p14:tracePt t="13918" x="5157788" y="2886075"/>
          <p14:tracePt t="13952" x="5157788" y="2894013"/>
          <p14:tracePt t="13982" x="5157788" y="2909888"/>
          <p14:tracePt t="14003" x="5141913" y="2943225"/>
          <p14:tracePt t="14196" x="5141913" y="2959100"/>
          <p14:tracePt t="14216" x="5141913" y="2951163"/>
          <p14:tracePt t="14232" x="5126038" y="2943225"/>
          <p14:tracePt t="14248" x="5118100" y="2943225"/>
          <p14:tracePt t="14276" x="5110163" y="2935288"/>
          <p14:tracePt t="14292" x="5102225" y="2935288"/>
          <p14:tracePt t="14324" x="5094288" y="2935288"/>
          <p14:tracePt t="14340" x="5078413" y="2935288"/>
          <p14:tracePt t="14452" x="5070475" y="2927350"/>
          <p14:tracePt t="14468" x="5062538" y="2901950"/>
          <p14:tracePt t="14479" x="5062538" y="2878138"/>
          <p14:tracePt t="14495" x="5062538" y="2830513"/>
          <p14:tracePt t="14512" x="5062538" y="2790825"/>
          <p14:tracePt t="14527" x="5062538" y="2774950"/>
          <p14:tracePt t="14543" x="5062538" y="2759075"/>
          <p14:tracePt t="14565" x="5062538" y="2743200"/>
          <p14:tracePt t="14575" x="5070475" y="2743200"/>
          <p14:tracePt t="14590" x="5070475" y="2735263"/>
          <p14:tracePt t="14607" x="5078413" y="2711450"/>
          <p14:tracePt t="14624" x="5078413" y="2695575"/>
          <p14:tracePt t="14638" x="5078413" y="2679700"/>
          <p14:tracePt t="14652" x="5078413" y="2671763"/>
          <p14:tracePt t="14674" x="5078413" y="2655888"/>
          <p14:tracePt t="14702" x="5070475" y="2647950"/>
          <p14:tracePt t="14715" x="5062538" y="2640013"/>
          <p14:tracePt t="14729" x="5062538" y="2624138"/>
          <p14:tracePt t="14759" x="5054600" y="2608263"/>
          <p14:tracePt t="14779" x="5014913" y="2576513"/>
          <p14:tracePt t="14796" x="4983163" y="2543175"/>
          <p14:tracePt t="14806" x="4967288" y="2527300"/>
          <p14:tracePt t="14826" x="4943475" y="2503488"/>
          <p14:tracePt t="14841" x="4870450" y="2455863"/>
          <p14:tracePt t="14859" x="4830763" y="2432050"/>
          <p14:tracePt t="14875" x="4806950" y="2432050"/>
          <p14:tracePt t="14892" x="4791075" y="2432050"/>
          <p14:tracePt t="14913" x="4759325" y="2432050"/>
          <p14:tracePt t="14916" x="4711700" y="2432050"/>
          <p14:tracePt t="14931" x="4672013" y="2432050"/>
          <p14:tracePt t="14949" x="4632325" y="2432050"/>
          <p14:tracePt t="14951" x="4576763" y="2455863"/>
          <p14:tracePt t="14965" x="4511675" y="2487613"/>
          <p14:tracePt t="14979" x="4432300" y="2559050"/>
          <p14:tracePt t="14999" x="4313238" y="2703513"/>
          <p14:tracePt t="15008" x="4281488" y="2759075"/>
          <p14:tracePt t="15027" x="4249738" y="2830513"/>
          <p14:tracePt t="15042" x="4241800" y="2846388"/>
          <p14:tracePt t="15060" x="4241800" y="2854325"/>
          <p14:tracePt t="15139" x="4241800" y="2862263"/>
          <p14:tracePt t="15157" x="4241800" y="2870200"/>
          <p14:tracePt t="15173" x="4241800" y="2878138"/>
          <p14:tracePt t="15182" x="4241800" y="2894013"/>
          <p14:tracePt t="15200" x="4241800" y="2927350"/>
          <p14:tracePt t="15216" x="4241800" y="2943225"/>
          <p14:tracePt t="15232" x="4241800" y="2967038"/>
          <p14:tracePt t="15248" x="4257675" y="2982913"/>
          <p14:tracePt t="15265" x="4281488" y="2990850"/>
          <p14:tracePt t="15275" x="4329113" y="3006725"/>
          <p14:tracePt t="15299" x="4432300" y="3022600"/>
          <p14:tracePt t="15308" x="4551363" y="3038475"/>
          <p14:tracePt t="15326" x="4624388" y="3038475"/>
          <p14:tracePt t="15342" x="4695825" y="3038475"/>
          <p14:tracePt t="15359" x="4711700" y="3038475"/>
          <p14:tracePt t="15375" x="4719638" y="3030538"/>
          <p14:tracePt t="15393" x="4727575" y="3022600"/>
          <p14:tracePt t="15416" x="4751388" y="3006725"/>
          <p14:tracePt t="15431" x="4783138" y="2974975"/>
          <p14:tracePt t="15448" x="4814888" y="2927350"/>
          <p14:tracePt t="15466" x="4846638" y="2878138"/>
          <p14:tracePt t="15482" x="4846638" y="2854325"/>
          <p14:tracePt t="15500" x="4846638" y="2838450"/>
          <p14:tracePt t="15511" x="4846638" y="2830513"/>
          <p14:tracePt t="15525" x="4846638" y="2822575"/>
          <p14:tracePt t="15546" x="4846638" y="2767013"/>
          <p14:tracePt t="15556" x="4846638" y="2759075"/>
          <p14:tracePt t="15572" x="4846638" y="2743200"/>
          <p14:tracePt t="15590" x="4846638" y="2735263"/>
          <p14:tracePt t="15606" x="4846638" y="2727325"/>
          <p14:tracePt t="15729" x="4846638" y="2735263"/>
          <p14:tracePt t="15749" x="4838700" y="2743200"/>
          <p14:tracePt t="15778" x="4838700" y="2751138"/>
          <p14:tracePt t="15825" x="4838700" y="2759075"/>
          <p14:tracePt t="15842" x="4830763" y="2759075"/>
          <p14:tracePt t="15873" x="4830763" y="2767013"/>
          <p14:tracePt t="15891" x="4830763" y="2782888"/>
          <p14:tracePt t="15907" x="4830763" y="2798763"/>
          <p14:tracePt t="15917" x="4830763" y="2806700"/>
          <p14:tracePt t="15946" x="4830763" y="2814638"/>
          <p14:tracePt t="16059" x="4838700" y="2806700"/>
          <p14:tracePt t="16137" x="4838700" y="2798763"/>
          <p14:tracePt t="16204" x="4846638" y="2790825"/>
          <p14:tracePt t="16220" x="4846638" y="2782888"/>
          <p14:tracePt t="16246" x="4814888" y="2767013"/>
          <p14:tracePt t="16261" x="4806950" y="2767013"/>
          <p14:tracePt t="16475" x="4822825" y="2767013"/>
          <p14:tracePt t="16496" x="4830763" y="2774950"/>
          <p14:tracePt t="16512" x="4838700" y="2774950"/>
          <p14:tracePt t="16559" x="4838700" y="2782888"/>
          <p14:tracePt t="16671" x="4830763" y="2782888"/>
          <p14:tracePt t="16686" x="4822825" y="2790825"/>
          <p14:tracePt t="16699" x="4814888" y="2790825"/>
          <p14:tracePt t="16715" x="4806950" y="2790825"/>
          <p14:tracePt t="16728" x="4799013" y="2790825"/>
          <p14:tracePt t="16760" x="4791075" y="2790825"/>
          <p14:tracePt t="16778" x="4783138" y="2790825"/>
          <p14:tracePt t="16827" x="4767263" y="2790825"/>
          <p14:tracePt t="16858" x="4759325" y="2774950"/>
          <p14:tracePt t="16873" x="4759325" y="2767013"/>
          <p14:tracePt t="16874" x="4759325" y="2759075"/>
          <p14:tracePt t="16891" x="4759325" y="2751138"/>
          <p14:tracePt t="16903" x="4759325" y="2735263"/>
          <p14:tracePt t="16926" x="4759325" y="2719388"/>
          <p14:tracePt t="16947" x="4759325" y="2711450"/>
          <p14:tracePt t="16963" x="4759325" y="2703513"/>
          <p14:tracePt t="16998" x="4759325" y="2695575"/>
          <p14:tracePt t="17011" x="4759325" y="2687638"/>
          <p14:tracePt t="17036" x="4759325" y="2663825"/>
          <p14:tracePt t="17048" x="4759325" y="2655888"/>
          <p14:tracePt t="17050" x="4759325" y="2647950"/>
          <p14:tracePt t="17104" x="4759325" y="2640013"/>
          <p14:tracePt t="17136" x="4759325" y="2632075"/>
          <p14:tracePt t="17529" x="4751388" y="2632075"/>
          <p14:tracePt t="17542" x="4735513" y="2632075"/>
          <p14:tracePt t="18043" x="4743450" y="2632075"/>
          <p14:tracePt t="18058" x="4751388" y="2616200"/>
          <p14:tracePt t="18074" x="4751388" y="2608263"/>
          <p14:tracePt t="18090" x="4759325" y="2608263"/>
          <p14:tracePt t="18111" x="4759325" y="2600325"/>
          <p14:tracePt t="18139" x="4759325" y="2592388"/>
          <p14:tracePt t="18155" x="4759325" y="2584450"/>
          <p14:tracePt t="18901" x="4759325" y="2592388"/>
          <p14:tracePt t="18923" x="4751388" y="2616200"/>
          <p14:tracePt t="18938" x="4743450" y="2632075"/>
          <p14:tracePt t="18956" x="4727575" y="2695575"/>
          <p14:tracePt t="18963" x="4727575" y="2703513"/>
          <p14:tracePt t="18980" x="4727575" y="2767013"/>
          <p14:tracePt t="18994" x="4711700" y="2790825"/>
          <p14:tracePt t="19009" x="4711700" y="2798763"/>
          <p14:tracePt t="19025" x="4711700" y="2806700"/>
          <p14:tracePt t="19045" x="4711700" y="2822575"/>
          <p14:tracePt t="19056" x="4711700" y="2846388"/>
          <p14:tracePt t="19077" x="4703763" y="2870200"/>
          <p14:tracePt t="19093" x="4687888" y="2901950"/>
          <p14:tracePt t="19104" x="4664075" y="2959100"/>
          <p14:tracePt t="19121" x="4648200" y="3006725"/>
          <p14:tracePt t="19137" x="4632325" y="3046413"/>
          <p14:tracePt t="19239" x="4640263" y="3006725"/>
          <p14:tracePt t="19246" x="4640263" y="2990850"/>
          <p14:tracePt t="19261" x="4656138" y="2951163"/>
          <p14:tracePt t="19276" x="4664075" y="2894013"/>
          <p14:tracePt t="19292" x="4672013" y="2862263"/>
          <p14:tracePt t="19307" x="4679950" y="2822575"/>
          <p14:tracePt t="19323" x="4679950" y="2782888"/>
          <p14:tracePt t="19339" x="4679950" y="2774950"/>
          <p14:tracePt t="19356" x="4679950" y="2759075"/>
          <p14:tracePt t="19386" x="4679950" y="2751138"/>
          <p14:tracePt t="19418" x="4687888" y="2751138"/>
          <p14:tracePt t="19449" x="4687888" y="2743200"/>
          <p14:tracePt t="19477" x="4687888" y="2735263"/>
          <p14:tracePt t="19542" x="4687888" y="2727325"/>
          <p14:tracePt t="19608" x="4679950" y="2727325"/>
          <p14:tracePt t="19654" x="4672013" y="2727325"/>
          <p14:tracePt t="19706" x="4664075" y="2727325"/>
          <p14:tracePt t="19736" x="4640263" y="2727325"/>
          <p14:tracePt t="19759" x="4632325" y="2727325"/>
          <p14:tracePt t="19778" x="4624388" y="2727325"/>
          <p14:tracePt t="19887" x="4624388" y="2735263"/>
          <p14:tracePt t="19902" x="4624388" y="2743200"/>
          <p14:tracePt t="19922" x="4616450" y="2774950"/>
          <p14:tracePt t="19937" x="4616450" y="2782888"/>
          <p14:tracePt t="19952" x="4592638" y="2790825"/>
          <p14:tracePt t="19966" x="4567238" y="2806700"/>
          <p14:tracePt t="19979" x="4551363" y="2814638"/>
          <p14:tracePt t="20009" x="4543425" y="2814638"/>
          <p14:tracePt t="20089" x="4551363" y="2814638"/>
          <p14:tracePt t="20105" x="4559300" y="2814638"/>
          <p14:tracePt t="20122" x="4584700" y="2814638"/>
          <p14:tracePt t="20138" x="4600575" y="2814638"/>
          <p14:tracePt t="20155" x="4608513" y="2806700"/>
          <p14:tracePt t="20170" x="4624388" y="2806700"/>
          <p14:tracePt t="20201" x="4632325" y="2806700"/>
          <p14:tracePt t="20202" x="4632325" y="2814638"/>
          <p14:tracePt t="20228" x="4640263" y="2822575"/>
          <p14:tracePt t="20276" x="4640263" y="2830513"/>
          <p14:tracePt t="20295" x="4632325" y="2830513"/>
          <p14:tracePt t="20684" x="4632325" y="2838450"/>
          <p14:tracePt t="20750" x="4640263" y="2838450"/>
          <p14:tracePt t="20765" x="4648200" y="2822575"/>
          <p14:tracePt t="20779" x="4656138" y="2806700"/>
          <p14:tracePt t="20794" x="4664075" y="2774950"/>
          <p14:tracePt t="20810" x="4672013" y="2751138"/>
          <p14:tracePt t="20824" x="4672013" y="2735263"/>
          <p14:tracePt t="20841" x="4679950" y="2711450"/>
          <p14:tracePt t="20842" x="4679950" y="2703513"/>
          <p14:tracePt t="20856" x="4679950" y="2695575"/>
          <p14:tracePt t="20871" x="4687888" y="2671763"/>
          <p14:tracePt t="20885" x="4687888" y="2640013"/>
          <p14:tracePt t="20902" x="4695825" y="2616200"/>
          <p14:tracePt t="20917" x="4695825" y="2592388"/>
          <p14:tracePt t="20937" x="4695825" y="2559050"/>
          <p14:tracePt t="20953" x="4695825" y="2535238"/>
          <p14:tracePt t="20954" x="4695825" y="2519363"/>
          <p14:tracePt t="20969" x="4695825" y="2503488"/>
          <p14:tracePt t="20985" x="4695825" y="2487613"/>
          <p14:tracePt t="20986" x="4695825" y="2471738"/>
          <p14:tracePt t="21012" x="4703763" y="2455863"/>
          <p14:tracePt t="21166" x="4703763" y="2463800"/>
          <p14:tracePt t="21189" x="4703763" y="2471738"/>
          <p14:tracePt t="21218" x="4703763" y="2487613"/>
          <p14:tracePt t="21466" x="4743450" y="2543175"/>
          <p14:tracePt t="21499" x="4743450" y="2559050"/>
          <p14:tracePt t="21513" x="4751388" y="2559050"/>
          <p14:tracePt t="21571" x="4751388" y="2543175"/>
          <p14:tracePt t="21590" x="4751388" y="2535238"/>
          <p14:tracePt t="21607" x="4751388" y="2527300"/>
          <p14:tracePt t="21619" x="4751388" y="2503488"/>
          <p14:tracePt t="21641" x="4783138" y="2463800"/>
          <p14:tracePt t="21650" x="4791075" y="2439988"/>
          <p14:tracePt t="21670" x="4806950" y="2408238"/>
          <p14:tracePt t="21686" x="4806950" y="2392363"/>
          <p14:tracePt t="21704" x="4806950" y="2384425"/>
          <p14:tracePt t="21855" x="4806950" y="2392363"/>
          <p14:tracePt t="21869" x="4799013" y="2416175"/>
          <p14:tracePt t="21887" x="4791075" y="2424113"/>
          <p14:tracePt t="21904" x="4791075" y="2439988"/>
          <p14:tracePt t="21919" x="4783138" y="2447925"/>
          <p14:tracePt t="22104" x="4783138" y="2455863"/>
          <p14:tracePt t="22216" x="4775200" y="2455863"/>
          <p14:tracePt t="22228" x="4775200" y="2463800"/>
          <p14:tracePt t="22252" x="4775200" y="2487613"/>
          <p14:tracePt t="22277" x="4767263" y="2503488"/>
          <p14:tracePt t="22291" x="4767263" y="2511425"/>
          <p14:tracePt t="22308" x="4759325" y="2519363"/>
          <p14:tracePt t="22329" x="4751388" y="2519363"/>
          <p14:tracePt t="22405" x="4751388" y="2511425"/>
          <p14:tracePt t="22419" x="4751388" y="2479675"/>
          <p14:tracePt t="22436" x="4751388" y="2439988"/>
          <p14:tracePt t="22458" x="4751388" y="2344738"/>
          <p14:tracePt t="22468" x="4751388" y="2320925"/>
          <p14:tracePt t="22484" x="4751388" y="2297113"/>
          <p14:tracePt t="22500" x="4759325" y="2273300"/>
          <p14:tracePt t="22516" x="4759325" y="2249488"/>
          <p14:tracePt t="22531" x="4759325" y="2224088"/>
          <p14:tracePt t="22543" x="4759325" y="2208213"/>
          <p14:tracePt t="22556" x="4775200" y="2192338"/>
          <p14:tracePt t="22573" x="4783138" y="2184400"/>
          <p14:tracePt t="22589" x="4791075" y="2168525"/>
          <p14:tracePt t="22607" x="4791075" y="2152650"/>
          <p14:tracePt t="22624" x="4799013" y="2144713"/>
          <p14:tracePt t="22748" x="4799013" y="2176463"/>
          <p14:tracePt t="22761" x="4799013" y="2192338"/>
          <p14:tracePt t="22762" x="4806950" y="2208213"/>
          <p14:tracePt t="22776" x="4822825" y="2216150"/>
          <p14:tracePt t="22792" x="4822825" y="2224088"/>
          <p14:tracePt t="22965" x="4822825" y="2233613"/>
          <p14:tracePt t="22987" x="4814888" y="2241550"/>
          <p14:tracePt t="23013" x="4814888" y="2208213"/>
          <p14:tracePt t="23028" x="4814888" y="2192338"/>
          <p14:tracePt t="23043" x="4830763" y="2160588"/>
          <p14:tracePt t="23057" x="4838700" y="2144713"/>
          <p14:tracePt t="23059" x="4846638" y="2136775"/>
          <p14:tracePt t="23075" x="4862513" y="2120900"/>
          <p14:tracePt t="23088" x="4870450" y="2112963"/>
          <p14:tracePt t="23104" x="4878388" y="2105025"/>
          <p14:tracePt t="23119" x="4878388" y="2097088"/>
          <p14:tracePt t="23136" x="4878388" y="2089150"/>
          <p14:tracePt t="23152" x="4878388" y="2073275"/>
          <p14:tracePt t="23173" x="4878388" y="2065338"/>
          <p14:tracePt t="23183" x="4878388" y="2049463"/>
          <p14:tracePt t="23200" x="4878388" y="2041525"/>
          <p14:tracePt t="23216" x="4878388" y="2033588"/>
          <p14:tracePt t="23229" x="4878388" y="2025650"/>
          <p14:tracePt t="23245" x="4886325" y="2017713"/>
          <p14:tracePt t="23303" x="4886325" y="2009775"/>
          <p14:tracePt t="23324" x="4886325" y="1993900"/>
          <p14:tracePt t="23338" x="4886325" y="1985963"/>
          <p14:tracePt t="23619" x="4910138" y="1985963"/>
          <p14:tracePt t="23635" x="4951413" y="1985963"/>
          <p14:tracePt t="23652" x="5078413" y="1985963"/>
          <p14:tracePt t="23665" x="5141913" y="1985963"/>
          <p14:tracePt t="23685" x="5300663" y="1985963"/>
          <p14:tracePt t="23701" x="5326063" y="1993900"/>
          <p14:tracePt t="23795" x="5334000" y="1993900"/>
          <p14:tracePt t="23808" x="5341938" y="1993900"/>
          <p14:tracePt t="23824" x="5381625" y="1993900"/>
          <p14:tracePt t="23839" x="5437188" y="2009775"/>
          <p14:tracePt t="23855" x="5476875" y="2017713"/>
          <p14:tracePt t="23880" x="5548313" y="2025650"/>
          <p14:tracePt t="23901" x="5556250" y="2025650"/>
          <p14:tracePt t="23998" x="5556250" y="2033588"/>
          <p14:tracePt t="24012" x="5564188" y="2041525"/>
          <p14:tracePt t="24026" x="5564188" y="2049463"/>
          <p14:tracePt t="24058" x="5572125" y="2049463"/>
          <p14:tracePt t="25246" x="5572125" y="2057400"/>
          <p14:tracePt t="25267" x="5564188" y="2057400"/>
          <p14:tracePt t="25283" x="5564188" y="2073275"/>
          <p14:tracePt t="25291" x="5556250" y="2081213"/>
          <p14:tracePt t="25315" x="5524500" y="2112963"/>
          <p14:tracePt t="25342" x="5492750" y="2136775"/>
          <p14:tracePt t="25356" x="5484813" y="2144713"/>
          <p14:tracePt t="25374" x="5468938" y="2144713"/>
          <p14:tracePt t="25408" x="5461000" y="2144713"/>
          <p14:tracePt t="25415" x="5453063" y="2144713"/>
          <p14:tracePt t="25433" x="5413375" y="2144713"/>
          <p14:tracePt t="25434" x="5397500" y="2144713"/>
          <p14:tracePt t="25449" x="5381625" y="2144713"/>
          <p14:tracePt t="25464" x="5268913" y="2136775"/>
          <p14:tracePt t="25483" x="5038725" y="2073275"/>
          <p14:tracePt t="25499" x="4967288" y="2049463"/>
          <p14:tracePt t="25515" x="4943475" y="2033588"/>
          <p14:tracePt t="25531" x="4926013" y="2017713"/>
          <p14:tracePt t="25548" x="4926013" y="2009775"/>
          <p14:tracePt t="25588" x="4926013" y="2001838"/>
          <p14:tracePt t="25607" x="4918075" y="2001838"/>
          <p14:tracePt t="25713" x="4910138" y="2001838"/>
          <p14:tracePt t="25734" x="4886325" y="1993900"/>
          <p14:tracePt t="25749" x="4886325" y="1985963"/>
          <p14:tracePt t="25768" x="4870450" y="1985963"/>
          <p14:tracePt t="25791" x="4862513" y="1978025"/>
          <p14:tracePt t="25808" x="4862513" y="1970088"/>
          <p14:tracePt t="25825" x="4862513" y="1962150"/>
          <p14:tracePt t="26067" x="4862513" y="1930400"/>
          <p14:tracePt t="26087" x="4870450" y="1890713"/>
          <p14:tracePt t="26103" x="4870450" y="1841500"/>
          <p14:tracePt t="26131" x="4870450" y="1785938"/>
          <p14:tracePt t="26152" x="4870450" y="1770063"/>
          <p14:tracePt t="26172" x="4870450" y="1746250"/>
          <p14:tracePt t="26374" x="4870450" y="1738313"/>
          <p14:tracePt t="26396" x="4870450" y="1722438"/>
          <p14:tracePt t="26421" x="4878388" y="1722438"/>
          <p14:tracePt t="26825" x="4886325" y="1722438"/>
          <p14:tracePt t="26840" x="4910138" y="1722438"/>
          <p14:tracePt t="26855" x="4933950" y="1730375"/>
          <p14:tracePt t="26872" x="4967288" y="1746250"/>
          <p14:tracePt t="26887" x="4983163" y="1754188"/>
          <p14:tracePt t="26903" x="5030788" y="1770063"/>
          <p14:tracePt t="26916" x="5078413" y="1778000"/>
          <p14:tracePt t="26932" x="5141913" y="1785938"/>
          <p14:tracePt t="26947" x="5213350" y="1785938"/>
          <p14:tracePt t="26969" x="5245100" y="1793875"/>
          <p14:tracePt t="26970" x="5253038" y="1793875"/>
          <p14:tracePt t="26979" x="5260975" y="1793875"/>
          <p14:tracePt t="27011" x="5276850" y="1793875"/>
          <p14:tracePt t="27037" x="5284788" y="1793875"/>
          <p14:tracePt t="27047" x="5292725" y="1793875"/>
          <p14:tracePt t="27061" x="5318125" y="1793875"/>
          <p14:tracePt t="27075" x="5334000" y="1793875"/>
          <p14:tracePt t="27156" x="5341938" y="1801813"/>
          <p14:tracePt t="27170" x="5349875" y="1801813"/>
          <p14:tracePt t="27201" x="5349875" y="1817688"/>
          <p14:tracePt t="27214" x="5349875" y="1833563"/>
          <p14:tracePt t="27234" x="5341938" y="1906588"/>
          <p14:tracePt t="27249" x="5326063" y="1954213"/>
          <p14:tracePt t="27265" x="5310188" y="1978025"/>
          <p14:tracePt t="27266" x="5310188" y="1985963"/>
          <p14:tracePt t="27435" x="5300663" y="2001838"/>
          <p14:tracePt t="27450" x="5300663" y="2017713"/>
          <p14:tracePt t="27466" x="5300663" y="2033588"/>
          <p14:tracePt t="27483" x="5300663" y="2049463"/>
          <p14:tracePt t="27499" x="5300663" y="2065338"/>
          <p14:tracePt t="27516" x="5300663" y="2081213"/>
          <p14:tracePt t="27533" x="5310188" y="2097088"/>
          <p14:tracePt t="27553" x="5310188" y="2105025"/>
          <p14:tracePt t="27555" x="5310188" y="2112963"/>
          <p14:tracePt t="27579" x="5334000" y="2144713"/>
          <p14:tracePt t="27596" x="5341938" y="2160588"/>
          <p14:tracePt t="27623" x="5349875" y="2168525"/>
          <p14:tracePt t="27638" x="5357813" y="2176463"/>
          <p14:tracePt t="27652" x="5365750" y="2184400"/>
          <p14:tracePt t="27667" x="5365750" y="2192338"/>
          <p14:tracePt t="27683" x="5373688" y="2200275"/>
          <p14:tracePt t="27704" x="5381625" y="2200275"/>
          <p14:tracePt t="27732" x="5389563" y="2200275"/>
          <p14:tracePt t="27747" x="5389563" y="2208213"/>
          <p14:tracePt t="27769" x="5397500" y="2208213"/>
          <p14:tracePt t="27779" x="5421313" y="2208213"/>
          <p14:tracePt t="27795" x="5437188" y="2208213"/>
          <p14:tracePt t="27809" x="5445125" y="2208213"/>
          <p14:tracePt t="27822" x="5468938" y="2208213"/>
          <p14:tracePt t="27843" x="5484813" y="2208213"/>
          <p14:tracePt t="27856" x="5492750" y="2208213"/>
          <p14:tracePt t="27871" x="5500688" y="2208213"/>
          <p14:tracePt t="27885" x="5508625" y="2208213"/>
          <p14:tracePt t="27916" x="5524500" y="2208213"/>
          <p14:tracePt t="27966" x="5532438" y="2208213"/>
          <p14:tracePt t="27983" x="5540375" y="2208213"/>
          <p14:tracePt t="27999" x="5540375" y="2200275"/>
          <p14:tracePt t="28014" x="5540375" y="2184400"/>
          <p14:tracePt t="28049" x="5540375" y="2176463"/>
          <p14:tracePt t="28091" x="5540375" y="2168525"/>
          <p14:tracePt t="28103" x="5540375" y="2160588"/>
          <p14:tracePt t="28123" x="5540375" y="2144713"/>
          <p14:tracePt t="28139" x="5540375" y="2128838"/>
          <p14:tracePt t="28154" x="5532438" y="2112963"/>
          <p14:tracePt t="28168" x="5532438" y="2105025"/>
          <p14:tracePt t="28184" x="5524500" y="2105025"/>
          <p14:tracePt t="28198" x="5516563" y="2105025"/>
          <p14:tracePt t="28371" x="5516563" y="2112963"/>
          <p14:tracePt t="28385" x="5508625" y="2112963"/>
          <p14:tracePt t="28402" x="5492750" y="2128838"/>
          <p14:tracePt t="28418" x="5492750" y="2136775"/>
          <p14:tracePt t="28435" x="5484813" y="2152650"/>
          <p14:tracePt t="28463" x="5476875" y="2168525"/>
          <p14:tracePt t="28482" x="5476875" y="2176463"/>
          <p14:tracePt t="28499" x="5468938" y="2200275"/>
          <p14:tracePt t="28515" x="5468938" y="2224088"/>
          <p14:tracePt t="28531" x="5468938" y="2249488"/>
          <p14:tracePt t="28547" x="5468938" y="2265363"/>
          <p14:tracePt t="28564" x="5476875" y="2265363"/>
          <p14:tracePt t="28592" x="5476875" y="2273300"/>
          <p14:tracePt t="28699" x="5484813" y="2281238"/>
          <p14:tracePt t="28746" x="5500688" y="2273300"/>
          <p14:tracePt t="28762" x="5508625" y="2265363"/>
          <p14:tracePt t="28783" x="5508625" y="2249488"/>
          <p14:tracePt t="28792" x="5516563" y="2241550"/>
          <p14:tracePt t="28805" x="5516563" y="2224088"/>
          <p14:tracePt t="28823" x="5524500" y="2208213"/>
          <p14:tracePt t="28837" x="5524500" y="2200275"/>
          <p14:tracePt t="28853" x="5524500" y="2192338"/>
          <p14:tracePt t="28904" x="5524500" y="2184400"/>
          <p14:tracePt t="29121" x="5524500" y="2216150"/>
          <p14:tracePt t="29123" x="5524500" y="2224088"/>
          <p14:tracePt t="29143" x="5524500" y="2233613"/>
          <p14:tracePt t="29310" x="5516563" y="2249488"/>
          <p14:tracePt t="29326" x="5508625" y="2273300"/>
          <p14:tracePt t="29358" x="5500688" y="2281238"/>
          <p14:tracePt t="29375" x="5500688" y="2289175"/>
          <p14:tracePt t="29997" x="5492750" y="2289175"/>
          <p14:tracePt t="30138" x="5492750" y="2281238"/>
          <p14:tracePt t="30372" x="5492750" y="2273300"/>
          <p14:tracePt t="30948" x="5492750" y="2289175"/>
          <p14:tracePt t="30963" x="5492750" y="2312988"/>
          <p14:tracePt t="30980" x="5484813" y="2312988"/>
          <p14:tracePt t="30997" x="5484813" y="2320925"/>
          <p14:tracePt t="31013" x="5484813" y="2336800"/>
          <p14:tracePt t="31249" x="5476875" y="2336800"/>
          <p14:tracePt t="31251" x="5468938" y="2336800"/>
          <p14:tracePt t="31260" x="5461000" y="2344738"/>
          <p14:tracePt t="31279" x="5445125" y="2352675"/>
          <p14:tracePt t="31295" x="5437188" y="2360613"/>
          <p14:tracePt t="31311" x="5429250" y="2360613"/>
          <p14:tracePt t="31329" x="5413375" y="2368550"/>
          <p14:tracePt t="31493" x="5421313" y="2368550"/>
          <p14:tracePt t="31510" x="5429250" y="2360613"/>
          <p14:tracePt t="31530" x="5445125" y="2360613"/>
          <p14:tracePt t="31563" x="5453063" y="2352675"/>
          <p14:tracePt t="31578" x="5453063" y="2328863"/>
          <p14:tracePt t="31595" x="5453063" y="2305050"/>
          <p14:tracePt t="31624" x="5461000" y="2289175"/>
          <p14:tracePt t="31637" x="5524500" y="2289175"/>
          <p14:tracePt t="31652" x="5548313" y="2289175"/>
          <p14:tracePt t="31826" x="5349875" y="2344738"/>
          <p14:tracePt t="31846" x="5276850" y="2344738"/>
          <p14:tracePt t="31857" x="5189538" y="2344738"/>
          <p14:tracePt t="31859" x="5094288" y="2344738"/>
          <p14:tracePt t="31874" x="4967288" y="2312988"/>
          <p14:tracePt t="31887" x="4926013" y="2281238"/>
          <p14:tracePt t="31902" x="4870450" y="2249488"/>
          <p14:tracePt t="31919" x="4838700" y="2233613"/>
          <p14:tracePt t="31936" x="4814888" y="2208213"/>
          <p14:tracePt t="31938" x="4806950" y="2192338"/>
          <p14:tracePt t="31948" x="4783138" y="2176463"/>
          <p14:tracePt t="31963" x="4719638" y="2152650"/>
          <p14:tracePt t="31979" x="4656138" y="2128838"/>
          <p14:tracePt t="31995" x="4640263" y="2105025"/>
          <p14:tracePt t="32011" x="4608513" y="2089150"/>
          <p14:tracePt t="32031" x="4600575" y="2089150"/>
          <p14:tracePt t="32212" x="4608513" y="2089150"/>
          <p14:tracePt t="32232" x="4624388" y="2089150"/>
          <p14:tracePt t="32234" x="4672013" y="2089150"/>
          <p14:tracePt t="32248" x="4687888" y="2089150"/>
          <p14:tracePt t="32260" x="4806950" y="2089150"/>
          <p14:tracePt t="32277" x="5006975" y="2120900"/>
          <p14:tracePt t="32293" x="5157788" y="2128838"/>
          <p14:tracePt t="32309" x="5318125" y="2144713"/>
          <p14:tracePt t="32325" x="5397500" y="2144713"/>
          <p14:tracePt t="32345" x="5476875" y="2144713"/>
          <p14:tracePt t="32347" x="5524500" y="2144713"/>
          <p14:tracePt t="32357" x="5580063" y="2152650"/>
          <p14:tracePt t="32372" x="5684838" y="2152650"/>
          <p14:tracePt t="32387" x="5803900" y="2160588"/>
          <p14:tracePt t="32400" x="5811838" y="2168525"/>
          <p14:tracePt t="32418" x="5875338" y="2168525"/>
          <p14:tracePt t="32509" x="5819775" y="2152650"/>
          <p14:tracePt t="32526" x="5635625" y="2112963"/>
          <p14:tracePt t="32543" x="5381625" y="2097088"/>
          <p14:tracePt t="32559" x="5102225" y="2081213"/>
          <p14:tracePt t="32576" x="4822825" y="2073275"/>
          <p14:tracePt t="32592" x="4727575" y="2057400"/>
          <p14:tracePt t="32608" x="4711700" y="2057400"/>
          <p14:tracePt t="32746" x="4806950" y="2089150"/>
          <p14:tracePt t="32761" x="4838700" y="2105025"/>
          <p14:tracePt t="32781" x="5038725" y="2144713"/>
          <p14:tracePt t="32791" x="5118100" y="2152650"/>
          <p14:tracePt t="32808" x="5205413" y="2152650"/>
          <p14:tracePt t="32824" x="5268913" y="2152650"/>
          <p14:tracePt t="32839" x="5292725" y="2160588"/>
          <p14:tracePt t="33030" x="5292725" y="2168525"/>
          <p14:tracePt t="33044" x="5276850" y="2184400"/>
          <p14:tracePt t="33066" x="5245100" y="2224088"/>
          <p14:tracePt t="33075" x="5229225" y="2249488"/>
          <p14:tracePt t="33091" x="5221288" y="2257425"/>
          <p14:tracePt t="33108" x="5213350" y="2265363"/>
          <p14:tracePt t="33125" x="5213350" y="2273300"/>
          <p14:tracePt t="33141" x="5213350" y="2289175"/>
          <p14:tracePt t="33161" x="5213350" y="2305050"/>
          <p14:tracePt t="33163" x="5213350" y="2312988"/>
          <p14:tracePt t="33186" x="5205413" y="2336800"/>
          <p14:tracePt t="33187" x="5205413" y="2344738"/>
          <p14:tracePt t="33207" x="5181600" y="2392363"/>
          <p14:tracePt t="33216" x="5149850" y="2408238"/>
          <p14:tracePt t="33233" x="5102225" y="2432050"/>
          <p14:tracePt t="33249" x="5070475" y="2439988"/>
          <p14:tracePt t="33260" x="5062538" y="2447925"/>
          <p14:tracePt t="33275" x="5046663" y="2447925"/>
          <p14:tracePt t="33293" x="5030788" y="2447925"/>
          <p14:tracePt t="33310" x="4991100" y="2447925"/>
          <p14:tracePt t="33327" x="4933950" y="2447925"/>
          <p14:tracePt t="33343" x="4783138" y="2439988"/>
          <p14:tracePt t="33364" x="4672013" y="2439988"/>
          <p14:tracePt t="33373" x="4656138" y="2439988"/>
          <p14:tracePt t="33388" x="4616450" y="2432050"/>
          <p14:tracePt t="33402" x="4600575" y="2432050"/>
          <p14:tracePt t="33416" x="4592638" y="2432050"/>
          <p14:tracePt t="33447" x="4584700" y="2432050"/>
          <p14:tracePt t="33465" x="4576763" y="2432050"/>
          <p14:tracePt t="33466" x="4567238" y="2432050"/>
          <p14:tracePt t="33477" x="4551363" y="2432050"/>
          <p14:tracePt t="33493" x="4495800" y="2432050"/>
          <p14:tracePt t="33514" x="4305300" y="2432050"/>
          <p14:tracePt t="33529" x="4273550" y="2432050"/>
          <p14:tracePt t="33544" x="4176713" y="2439988"/>
          <p14:tracePt t="33565" x="4137025" y="2447925"/>
          <p14:tracePt t="33594" x="4129088" y="2447925"/>
          <p14:tracePt t="33651" x="4105275" y="2471738"/>
          <p14:tracePt t="33671" x="4081463" y="2495550"/>
          <p14:tracePt t="33689" x="4065588" y="2503488"/>
          <p14:tracePt t="33690" x="4057650" y="2511425"/>
          <p14:tracePt t="33717" x="4057650" y="2527300"/>
          <p14:tracePt t="33733" x="4057650" y="2543175"/>
          <p14:tracePt t="33744" x="4057650" y="2551113"/>
          <p14:tracePt t="33765" x="4089400" y="2592388"/>
          <p14:tracePt t="33776" x="4097338" y="2616200"/>
          <p14:tracePt t="33778" x="4121150" y="2640013"/>
          <p14:tracePt t="33794" x="4160838" y="2671763"/>
          <p14:tracePt t="33812" x="4241800" y="2703513"/>
          <p14:tracePt t="33828" x="4273550" y="2719388"/>
          <p14:tracePt t="33845" x="4289425" y="2727325"/>
          <p14:tracePt t="33854" x="4297363" y="2743200"/>
          <p14:tracePt t="33876" x="4313238" y="2759075"/>
          <p14:tracePt t="33883" x="4376738" y="2774950"/>
          <p14:tracePt t="33904" x="4400550" y="2782888"/>
          <p14:tracePt t="33923" x="4432300" y="2790825"/>
          <p14:tracePt t="33947" x="4479925" y="2798763"/>
          <p14:tracePt t="33966" x="4503738" y="2798763"/>
          <p14:tracePt t="33979" x="4519613" y="2798763"/>
          <p14:tracePt t="33999" x="4527550" y="2798763"/>
          <p14:tracePt t="34015" x="4527550" y="2782888"/>
          <p14:tracePt t="34025" x="4527550" y="2774950"/>
          <p14:tracePt t="34044" x="4527550" y="2727325"/>
          <p14:tracePt t="34060" x="4527550" y="2655888"/>
          <p14:tracePt t="34076" x="4527550" y="2576513"/>
          <p14:tracePt t="34093" x="4527550" y="2535238"/>
          <p14:tracePt t="34106" x="4527550" y="2527300"/>
          <p14:tracePt t="34107" x="4527550" y="2503488"/>
          <p14:tracePt t="34131" x="4519613" y="2471738"/>
          <p14:tracePt t="34159" x="4519613" y="2463800"/>
          <p14:tracePt t="34167" x="4511675" y="2455863"/>
          <p14:tracePt t="34217" x="4503738" y="2455863"/>
          <p14:tracePt t="34231" x="4495800" y="2455863"/>
          <p14:tracePt t="34248" x="4487863" y="2455863"/>
          <p14:tracePt t="34278" x="4479925" y="2463800"/>
          <p14:tracePt t="34296" x="4464050" y="2471738"/>
          <p14:tracePt t="34307" x="4432300" y="2487613"/>
          <p14:tracePt t="34327" x="4416425" y="2503488"/>
          <p14:tracePt t="34343" x="4384675" y="2527300"/>
          <p14:tracePt t="34362" x="4352925" y="2559050"/>
          <p14:tracePt t="34373" x="4337050" y="2576513"/>
          <p14:tracePt t="34389" x="4329113" y="2592388"/>
          <p14:tracePt t="34407" x="4329113" y="2600325"/>
          <p14:tracePt t="34424" x="4329113" y="2616200"/>
          <p14:tracePt t="34431" x="4321175" y="2624138"/>
          <p14:tracePt t="34448" x="4321175" y="2640013"/>
          <p14:tracePt t="34466" x="4321175" y="2655888"/>
          <p14:tracePt t="34467" x="4321175" y="2663825"/>
          <p14:tracePt t="34478" x="4329113" y="2671763"/>
          <p14:tracePt t="34495" x="4337050" y="2679700"/>
          <p14:tracePt t="34515" x="4337050" y="2687638"/>
          <p14:tracePt t="34524" x="4337050" y="2695575"/>
          <p14:tracePt t="34544" x="4352925" y="2703513"/>
          <p14:tracePt t="34561" x="4344988" y="2719388"/>
          <p14:tracePt t="34579" x="4352925" y="2727325"/>
          <p14:tracePt t="34612" x="4376738" y="2735263"/>
          <p14:tracePt t="34620" x="4376738" y="2743200"/>
          <p14:tracePt t="34638" x="4384675" y="2759075"/>
          <p14:tracePt t="34654" x="4400550" y="2798763"/>
          <p14:tracePt t="34675" x="4432300" y="2822575"/>
          <p14:tracePt t="34698" x="4456113" y="2846388"/>
          <p14:tracePt t="34717" x="4471988" y="2862263"/>
          <p14:tracePt t="34734" x="4479925" y="2870200"/>
          <p14:tracePt t="34762" x="4495800" y="2870200"/>
          <p14:tracePt t="34794" x="4503738" y="2870200"/>
          <p14:tracePt t="34811" x="4511675" y="2846388"/>
          <p14:tracePt t="34829" x="4519613" y="2822575"/>
          <p14:tracePt t="34839" x="4527550" y="2814638"/>
          <p14:tracePt t="34857" x="4535488" y="2790825"/>
          <p14:tracePt t="34874" x="4535488" y="2759075"/>
          <p14:tracePt t="34893" x="4535488" y="2743200"/>
          <p14:tracePt t="34900" x="4535488" y="2735263"/>
          <p14:tracePt t="34924" x="4535488" y="2727325"/>
          <p14:tracePt t="34948" x="4535488" y="2711450"/>
          <p14:tracePt t="34965" x="4535488" y="2703513"/>
          <p14:tracePt t="34982" x="4535488" y="2687638"/>
          <p14:tracePt t="34994" x="4543425" y="2679700"/>
          <p14:tracePt t="35013" x="4543425" y="2663825"/>
          <p14:tracePt t="35024" x="4543425" y="2655888"/>
          <p14:tracePt t="35057" x="4543425" y="2647950"/>
          <p14:tracePt t="35075" x="4543425" y="2640013"/>
          <p14:tracePt t="35106" x="4551363" y="2632075"/>
          <p14:tracePt t="35126" x="4551363" y="2624138"/>
          <p14:tracePt t="35156" x="4551363" y="2600325"/>
          <p14:tracePt t="35168" x="4551363" y="2592388"/>
          <p14:tracePt t="35173" x="4551363" y="2576513"/>
          <p14:tracePt t="35181" x="4551363" y="2566988"/>
          <p14:tracePt t="35199" x="4551363" y="2543175"/>
          <p14:tracePt t="35220" x="4551363" y="2527300"/>
          <p14:tracePt t="35356" x="4535488" y="2527300"/>
          <p14:tracePt t="35373" x="4511675" y="2527300"/>
          <p14:tracePt t="35394" x="4479925" y="2535238"/>
          <p14:tracePt t="35404" x="4471988" y="2543175"/>
          <p14:tracePt t="35420" x="4464050" y="2543175"/>
          <p14:tracePt t="35434" x="4456113" y="2543175"/>
          <p14:tracePt t="35483" x="4448175" y="2543175"/>
          <p14:tracePt t="35497" x="4440238" y="2551113"/>
          <p14:tracePt t="35513" x="4416425" y="2551113"/>
          <p14:tracePt t="35514" x="4408488" y="2551113"/>
          <p14:tracePt t="35525" x="4392613" y="2559050"/>
          <p14:tracePt t="35542" x="4360863" y="2559050"/>
          <p14:tracePt t="35559" x="4337050" y="2559050"/>
          <p14:tracePt t="35576" x="4329113" y="2559050"/>
          <p14:tracePt t="35591" x="4329113" y="2566988"/>
          <p14:tracePt t="35636" x="4329113" y="2576513"/>
          <p14:tracePt t="35720" x="4329113" y="2584450"/>
          <p14:tracePt t="35734" x="4329113" y="2600325"/>
          <p14:tracePt t="35743" x="4337050" y="2600325"/>
          <p14:tracePt t="35764" x="4344988" y="2616200"/>
          <p14:tracePt t="35780" x="4360863" y="2632075"/>
          <p14:tracePt t="35791" x="4368800" y="2640013"/>
          <p14:tracePt t="35808" x="4368800" y="2647950"/>
          <p14:tracePt t="35829" x="4392613" y="2679700"/>
          <p14:tracePt t="35838" x="4408488" y="2695575"/>
          <p14:tracePt t="35859" x="4440238" y="2735263"/>
          <p14:tracePt t="35874" x="4456113" y="2735263"/>
          <p14:tracePt t="35892" x="4464050" y="2743200"/>
          <p14:tracePt t="35920" x="4464050" y="2735263"/>
          <p14:tracePt t="35934" x="4464050" y="2711450"/>
          <p14:tracePt t="35948" x="4464050" y="2703513"/>
          <p14:tracePt t="36140" x="4464050" y="2687638"/>
          <p14:tracePt t="36157" x="4471988" y="2687638"/>
          <p14:tracePt t="36173" x="4479925" y="2679700"/>
          <p14:tracePt t="36202" x="4487863" y="2679700"/>
          <p14:tracePt t="36437" x="4495800" y="2671763"/>
          <p14:tracePt t="36451" x="4503738" y="2655888"/>
          <p14:tracePt t="36478" x="4503738" y="2647950"/>
          <p14:tracePt t="36494" x="4511675" y="2647950"/>
          <p14:tracePt t="36588" x="4527550" y="2647950"/>
          <p14:tracePt t="36608" x="4543425" y="2663825"/>
          <p14:tracePt t="36625" x="4559300" y="2671763"/>
          <p14:tracePt t="36641" x="4584700" y="2671763"/>
          <p14:tracePt t="36658" x="4592638" y="2679700"/>
          <p14:tracePt t="36667" x="4592638" y="2687638"/>
          <p14:tracePt t="36717" x="4592638" y="2695575"/>
          <p14:tracePt t="36871" x="4608513" y="2695575"/>
          <p14:tracePt t="36892" x="4624388" y="2695575"/>
          <p14:tracePt t="36900" x="4632325" y="2695575"/>
          <p14:tracePt t="37292" x="4632325" y="2751138"/>
          <p14:tracePt t="37310" x="4640263" y="2854325"/>
          <p14:tracePt t="37325" x="4656138" y="2935288"/>
          <p14:tracePt t="37342" x="4672013" y="3022600"/>
          <p14:tracePt t="37359" x="4695825" y="3054350"/>
          <p14:tracePt t="37374" x="4703763" y="3054350"/>
          <p14:tracePt t="37391" x="4703763" y="3062288"/>
          <p14:tracePt t="37487" x="4703763" y="3046413"/>
          <p14:tracePt t="37493" x="4703763" y="3038475"/>
          <p14:tracePt t="37509" x="4703763" y="3022600"/>
          <p14:tracePt t="37529" x="4695825" y="2990850"/>
          <p14:tracePt t="37548" x="4695825" y="2967038"/>
          <p14:tracePt t="37560" x="4695825" y="2959100"/>
          <p14:tracePt t="37572" x="4695825" y="2935288"/>
          <p14:tracePt t="37588" x="4695825" y="2894013"/>
          <p14:tracePt t="37608" x="4695825" y="2878138"/>
          <p14:tracePt t="37623" x="4695825" y="2854325"/>
          <p14:tracePt t="37640" x="4687888" y="2846388"/>
          <p14:tracePt t="37715" x="4672013" y="2846388"/>
          <p14:tracePt t="37730" x="4656138" y="2846388"/>
          <p14:tracePt t="37747" x="4648200" y="2846388"/>
          <p14:tracePt t="37763" x="4640263" y="2846388"/>
          <p14:tracePt t="37853" x="4640263" y="2830513"/>
          <p14:tracePt t="37874" x="4640263" y="2782888"/>
          <p14:tracePt t="37889" x="4640263" y="2759075"/>
          <p14:tracePt t="37907" x="4648200" y="2671763"/>
          <p14:tracePt t="37918" x="4648200" y="2663825"/>
          <p14:tracePt t="37931" x="4648200" y="2640013"/>
          <p14:tracePt t="37955" x="4640263" y="2616200"/>
          <p14:tracePt t="37984" x="4584700" y="2576513"/>
          <p14:tracePt t="37993" x="4535488" y="2559050"/>
          <p14:tracePt t="38014" x="4519613" y="2559050"/>
          <p14:tracePt t="38030" x="4503738" y="2559050"/>
          <p14:tracePt t="38041" x="4495800" y="2559050"/>
          <p14:tracePt t="38061" x="4479925" y="2559050"/>
          <p14:tracePt t="38071" x="4464050" y="2566988"/>
          <p14:tracePt t="38087" x="4448175" y="2584450"/>
          <p14:tracePt t="38104" x="4432300" y="2624138"/>
          <p14:tracePt t="38121" x="4416425" y="2647950"/>
          <p14:tracePt t="38122" x="4408488" y="2671763"/>
          <p14:tracePt t="38142" x="4408488" y="2703513"/>
          <p14:tracePt t="38153" x="4408488" y="2735263"/>
          <p14:tracePt t="38178" x="4408488" y="2782888"/>
          <p14:tracePt t="38205" x="4408488" y="2830513"/>
          <p14:tracePt t="38213" x="4416425" y="2846388"/>
          <p14:tracePt t="38228" x="4440238" y="2878138"/>
          <p14:tracePt t="38244" x="4464050" y="2901950"/>
          <p14:tracePt t="38268" x="4503738" y="2901950"/>
          <p14:tracePt t="38275" x="4527550" y="2919413"/>
          <p14:tracePt t="38293" x="4551363" y="2919413"/>
          <p14:tracePt t="38309" x="4600575" y="2919413"/>
          <p14:tracePt t="38324" x="4711700" y="2919413"/>
          <p14:tracePt t="38341" x="4870450" y="2919413"/>
          <p14:tracePt t="38359" x="5014913" y="2919413"/>
          <p14:tracePt t="38369" x="5062538" y="2919413"/>
          <p14:tracePt t="38390" x="5126038" y="2886075"/>
          <p14:tracePt t="38407" x="5126038" y="2830513"/>
          <p14:tracePt t="38423" x="5126038" y="2790825"/>
          <p14:tracePt t="38429" x="5133975" y="2774950"/>
          <p14:tracePt t="38457" x="5141913" y="2632075"/>
          <p14:tracePt t="38459" x="5141913" y="2566988"/>
          <p14:tracePt t="38483" x="5126038" y="2487613"/>
          <p14:tracePt t="38497" x="5118100" y="2463800"/>
          <p14:tracePt t="38499" x="5110163" y="2447925"/>
          <p14:tracePt t="38514" x="5078413" y="2432050"/>
          <p14:tracePt t="38529" x="5070475" y="2424113"/>
          <p14:tracePt t="38530" x="5046663" y="2416175"/>
          <p14:tracePt t="38546" x="5014913" y="2416175"/>
          <p14:tracePt t="38556" x="4967288" y="2416175"/>
          <p14:tracePt t="38573" x="4886325" y="2432050"/>
          <p14:tracePt t="38588" x="4799013" y="2455863"/>
          <p14:tracePt t="38605" x="4727575" y="2479675"/>
          <p14:tracePt t="38622" x="4695825" y="2503488"/>
          <p14:tracePt t="38639" x="4672013" y="2527300"/>
          <p14:tracePt t="38656" x="4656138" y="2559050"/>
          <p14:tracePt t="38677" x="4648200" y="2592388"/>
          <p14:tracePt t="38686" x="4648200" y="2600325"/>
          <p14:tracePt t="38701" x="4648200" y="2624138"/>
          <p14:tracePt t="38714" x="4648200" y="2640013"/>
          <p14:tracePt t="38729" x="4648200" y="2655888"/>
          <p14:tracePt t="38751" x="4664075" y="2687638"/>
          <p14:tracePt t="38760" x="4664075" y="2711450"/>
          <p14:tracePt t="38778" x="4672013" y="2759075"/>
          <p14:tracePt t="38792" x="4679950" y="2774950"/>
          <p14:tracePt t="38807" x="4695825" y="2846388"/>
          <p14:tracePt t="38823" x="4719638" y="2927350"/>
          <p14:tracePt t="38839" x="4735513" y="3014663"/>
          <p14:tracePt t="38861" x="4775200" y="3046413"/>
          <p14:tracePt t="38871" x="4783138" y="3054350"/>
          <p14:tracePt t="38981" x="4767263" y="3038475"/>
          <p14:tracePt t="38995" x="4759325" y="3030538"/>
          <p14:tracePt t="39040" x="4751388" y="3022600"/>
          <p14:tracePt t="39064" x="4735513" y="3022600"/>
          <p14:tracePt t="39068" x="4735513" y="3014663"/>
          <p14:tracePt t="39089" x="4727575" y="3014663"/>
          <p14:tracePt t="39214" x="4735513" y="3014663"/>
          <p14:tracePt t="39228" x="4751388" y="3014663"/>
          <p14:tracePt t="39247" x="4767263" y="3014663"/>
          <p14:tracePt t="39251" x="4775200" y="3014663"/>
          <p14:tracePt t="39263" x="4783138" y="3014663"/>
          <p14:tracePt t="39276" x="4791075" y="3014663"/>
          <p14:tracePt t="39293" x="4791075" y="3006725"/>
          <p14:tracePt t="39309" x="4791075" y="2998788"/>
          <p14:tracePt t="39341" x="4791075" y="2990850"/>
          <p14:tracePt t="39371" x="4791075" y="2982913"/>
          <p14:tracePt t="39404" x="4783138" y="2982913"/>
          <p14:tracePt t="39420" x="4775200" y="2982913"/>
          <p14:tracePt t="39437" x="4759325" y="2959100"/>
          <p14:tracePt t="39466" x="4743450" y="2959100"/>
          <p14:tracePt t="39494" x="4719638" y="2959100"/>
          <p14:tracePt t="39509" x="4719638" y="2967038"/>
          <p14:tracePt t="39526" x="4711700" y="2967038"/>
          <p14:tracePt t="39542" x="4703763" y="2974975"/>
          <p14:tracePt t="39578" x="4703763" y="2982913"/>
          <p14:tracePt t="39586" x="4711700" y="2990850"/>
          <p14:tracePt t="39606" x="4719638" y="2998788"/>
          <p14:tracePt t="39625" x="4735513" y="3006725"/>
          <p14:tracePt t="39635" x="4743450" y="3006725"/>
          <p14:tracePt t="39653" x="4751388" y="3006725"/>
          <p14:tracePt t="39670" x="4767263" y="3006725"/>
          <p14:tracePt t="39689" x="4775200" y="3006725"/>
          <p14:tracePt t="39857" x="4775200" y="2998788"/>
          <p14:tracePt t="39871" x="4767263" y="2998788"/>
          <p14:tracePt t="39893" x="4767263" y="2990850"/>
          <p14:tracePt t="39999" x="4775200" y="2990850"/>
          <p14:tracePt t="40011" x="4791075" y="2982913"/>
          <p14:tracePt t="40041" x="4799013" y="2974975"/>
          <p14:tracePt t="40065" x="4814888" y="2967038"/>
          <p14:tracePt t="40069" x="4830763" y="2959100"/>
          <p14:tracePt t="40090" x="4838700" y="2943225"/>
          <p14:tracePt t="40106" x="4854575" y="2927350"/>
          <p14:tracePt t="40122" x="4870450" y="2927350"/>
          <p14:tracePt t="40138" x="4870450" y="2909888"/>
          <p14:tracePt t="40310" x="4870450" y="2919413"/>
          <p14:tracePt t="40324" x="4862513" y="2927350"/>
          <p14:tracePt t="40359" x="4862513" y="2935288"/>
          <p14:tracePt t="40468" x="4870450" y="2935288"/>
          <p14:tracePt t="40550" x="4862513" y="2935288"/>
          <p14:tracePt t="40622" x="4854575" y="2935288"/>
          <p14:tracePt t="40637" x="4846638" y="2951163"/>
          <p14:tracePt t="40655" x="4830763" y="2959100"/>
          <p14:tracePt t="40671" x="4814888" y="2967038"/>
          <p14:tracePt t="40687" x="4806950" y="2982913"/>
          <p14:tracePt t="40703" x="4806950" y="2990850"/>
          <p14:tracePt t="40725" x="4791075" y="3014663"/>
          <p14:tracePt t="40749" x="4783138" y="3014663"/>
          <p14:tracePt t="40934" x="4767263" y="3014663"/>
          <p14:tracePt t="40949" x="4759325" y="3014663"/>
          <p14:tracePt t="40969" x="4743450" y="3014663"/>
          <p14:tracePt t="40970" x="4735513" y="3014663"/>
          <p14:tracePt t="40980" x="4727575" y="3014663"/>
          <p14:tracePt t="41002" x="4695825" y="3014663"/>
          <p14:tracePt t="41029" x="4672013" y="3038475"/>
          <p14:tracePt t="41043" x="4664075" y="3054350"/>
          <p14:tracePt t="41059" x="4648200" y="3070225"/>
          <p14:tracePt t="41371" x="4656138" y="3054350"/>
          <p14:tracePt t="41387" x="4656138" y="3046413"/>
          <p14:tracePt t="41405" x="4656138" y="3038475"/>
          <p14:tracePt t="41420" x="4656138" y="3022600"/>
          <p14:tracePt t="41437" x="4656138" y="3014663"/>
          <p14:tracePt t="41454" x="4656138" y="3006725"/>
          <p14:tracePt t="41527" x="4664075" y="2998788"/>
          <p14:tracePt t="41542" x="4672013" y="2998788"/>
          <p14:tracePt t="41557" x="4672013" y="2990850"/>
          <p14:tracePt t="41591" x="4672013" y="2982913"/>
          <p14:tracePt t="42087" x="4664075" y="2982913"/>
          <p14:tracePt t="42107" x="4648200" y="2998788"/>
          <p14:tracePt t="42120" x="4632325" y="2998788"/>
          <p14:tracePt t="42142" x="4600575" y="3014663"/>
          <p14:tracePt t="42151" x="4592638" y="3022600"/>
          <p14:tracePt t="42169" x="4567238" y="3030538"/>
          <p14:tracePt t="42185" x="4559300" y="3038475"/>
          <p14:tracePt t="42201" x="4543425" y="3054350"/>
          <p14:tracePt t="42219" x="4527550" y="3078163"/>
          <p14:tracePt t="42236" x="4527550" y="3094038"/>
          <p14:tracePt t="42266" x="4527550" y="3101975"/>
          <p14:tracePt t="42308" x="4527550" y="3109913"/>
          <p14:tracePt t="42388" x="4519613" y="3141663"/>
          <p14:tracePt t="42403" x="4511675" y="3173413"/>
          <p14:tracePt t="42423" x="4503738" y="3205163"/>
          <p14:tracePt t="42437" x="4479925" y="3244850"/>
          <p14:tracePt t="42450" x="4424363" y="3278188"/>
          <p14:tracePt t="42468" x="4225925" y="3333750"/>
          <p14:tracePt t="42486" x="3954463" y="3373438"/>
          <p14:tracePt t="42494" x="3794125" y="3381375"/>
          <p14:tracePt t="42510" x="3587750" y="3436938"/>
          <p14:tracePt t="42527" x="3435350" y="3452813"/>
          <p14:tracePt t="42544" x="3308350" y="3452813"/>
          <p14:tracePt t="42559" x="3276600" y="3476625"/>
          <p14:tracePt t="42575" x="3228975" y="3492500"/>
          <p14:tracePt t="42587" x="3213100" y="3524250"/>
          <p14:tracePt t="42605" x="3189288" y="3556000"/>
          <p14:tracePt t="42624" x="3173413" y="3579813"/>
          <p14:tracePt t="42634" x="3165475" y="3595688"/>
          <p14:tracePt t="42636" x="3157538" y="3605213"/>
          <p14:tracePt t="42653" x="3133725" y="3629025"/>
          <p14:tracePt t="42668" x="3117850" y="3636963"/>
          <p14:tracePt t="42685" x="3092450" y="3660775"/>
          <p14:tracePt t="42703" x="3044825" y="3684588"/>
          <p14:tracePt t="42722" x="2830513" y="3748088"/>
          <p14:tracePt t="42730" x="2701925" y="3811588"/>
          <p14:tracePt t="42751" x="2495550" y="3867150"/>
          <p14:tracePt t="42759" x="2408238" y="3898900"/>
          <p14:tracePt t="42778" x="2359025" y="3914775"/>
          <p14:tracePt t="42817" x="2359025" y="3898900"/>
          <p14:tracePt t="42819" x="2366963" y="3851275"/>
          <p14:tracePt t="42827" x="2374900" y="3811588"/>
          <p14:tracePt t="42838" x="2384425" y="3771900"/>
          <p14:tracePt t="43043" x="2424113" y="3676650"/>
          <p14:tracePt t="43060" x="2424113" y="3660775"/>
          <p14:tracePt t="43078" x="2392363" y="3660775"/>
          <p14:tracePt t="43089" x="2384425" y="3660775"/>
          <p14:tracePt t="43107" x="2081213" y="3660775"/>
          <p14:tracePt t="43123" x="1617663" y="3660775"/>
          <p14:tracePt t="43140" x="1068388" y="3692525"/>
          <p14:tracePt t="43154" x="820738" y="3724275"/>
          <p14:tracePt t="43166" x="525463" y="3740150"/>
          <p14:tracePt t="43187" x="263525" y="3756025"/>
          <p14:tracePt t="43205" x="223838" y="3771900"/>
          <p14:tracePt t="43216" x="207963" y="3771900"/>
          <p14:tracePt t="43234" x="184150" y="3787775"/>
          <p14:tracePt t="43243" x="174625" y="3795713"/>
          <p14:tracePt t="43261" x="158750" y="3811588"/>
          <p14:tracePt t="43278" x="134938" y="3827463"/>
          <p14:tracePt t="43298" x="127000" y="3843338"/>
          <p14:tracePt t="43329" x="119063" y="3883025"/>
          <p14:tracePt t="43330" x="119063" y="3890963"/>
          <p14:tracePt t="43355" x="111125" y="3938588"/>
          <p14:tracePt t="43369" x="111125" y="3963988"/>
          <p14:tracePt t="43387" x="119063" y="4035425"/>
          <p14:tracePt t="43404" x="127000" y="4106863"/>
          <p14:tracePt t="43422" x="142875" y="4233863"/>
          <p14:tracePt t="43433" x="150813" y="4265613"/>
          <p14:tracePt t="43435" x="166688" y="4314825"/>
          <p14:tracePt t="43452" x="184150" y="4386263"/>
          <p14:tracePt t="43470" x="200025" y="4433888"/>
          <p14:tracePt t="43480" x="207963" y="4449763"/>
          <p14:tracePt t="43507" x="239713" y="4465638"/>
          <p14:tracePt t="43532" x="303213" y="4481513"/>
          <p14:tracePt t="43540" x="319088" y="4489450"/>
          <p14:tracePt t="43557" x="438150" y="4497388"/>
          <p14:tracePt t="43575" x="517525" y="4497388"/>
          <p14:tracePt t="43578" x="598488" y="4497388"/>
          <p14:tracePt t="43588" x="638175" y="4505325"/>
          <p14:tracePt t="43604" x="677863" y="4513263"/>
          <p14:tracePt t="43621" x="717550" y="4513263"/>
          <p14:tracePt t="43638" x="741363" y="4513263"/>
          <p14:tracePt t="43654" x="749300" y="4513263"/>
          <p14:tracePt t="43667" x="765175" y="4513263"/>
          <p14:tracePt t="43684" x="781050" y="4505325"/>
          <p14:tracePt t="43701" x="788988" y="4505325"/>
          <p14:tracePt t="43720" x="820738" y="4481513"/>
          <p14:tracePt t="43751" x="908050" y="4457700"/>
          <p14:tracePt t="43768" x="949325" y="4449763"/>
          <p14:tracePt t="43775" x="957263" y="4449763"/>
          <p14:tracePt t="43791" x="973138" y="4441825"/>
          <p14:tracePt t="43807" x="989013" y="4418013"/>
          <p14:tracePt t="43824" x="996950" y="4402138"/>
          <p14:tracePt t="43840" x="1004888" y="4378325"/>
          <p14:tracePt t="43853" x="1020763" y="4338638"/>
          <p14:tracePt t="43869" x="1028700" y="4330700"/>
          <p14:tracePt t="43870" x="1028700" y="4322763"/>
          <p14:tracePt t="43899" x="1028700" y="4314825"/>
          <p14:tracePt t="43918" x="1028700" y="4298950"/>
          <p14:tracePt t="43935" x="1028700" y="4265613"/>
          <p14:tracePt t="43951" x="1020763" y="4241800"/>
          <p14:tracePt t="43966" x="981075" y="4217988"/>
          <p14:tracePt t="43983" x="957263" y="4202113"/>
          <p14:tracePt t="43999" x="941388" y="4194175"/>
          <p14:tracePt t="44016" x="933450" y="4178300"/>
          <p14:tracePt t="44033" x="917575" y="4162425"/>
          <p14:tracePt t="44041" x="908050" y="4154488"/>
          <p14:tracePt t="44059" x="868363" y="4122738"/>
          <p14:tracePt t="44075" x="852488" y="4106863"/>
          <p14:tracePt t="44092" x="820738" y="4098925"/>
          <p14:tracePt t="44108" x="796925" y="4083050"/>
          <p14:tracePt t="44119" x="788988" y="4075113"/>
          <p14:tracePt t="44136" x="781050" y="4067175"/>
          <p14:tracePt t="44152" x="773113" y="4067175"/>
          <p14:tracePt t="44185" x="765175" y="4067175"/>
          <p14:tracePt t="44201" x="757238" y="4075113"/>
          <p14:tracePt t="44219" x="733425" y="4098925"/>
          <p14:tracePt t="44235" x="717550" y="4130675"/>
          <p14:tracePt t="44253" x="693738" y="4225925"/>
          <p14:tracePt t="44258" x="693738" y="4241800"/>
          <p14:tracePt t="44286" x="685800" y="4370388"/>
          <p14:tracePt t="44301" x="685800" y="4497388"/>
          <p14:tracePt t="44312" x="685800" y="4505325"/>
          <p14:tracePt t="44325" x="685800" y="4529138"/>
          <p14:tracePt t="44341" x="685800" y="4552950"/>
          <p14:tracePt t="44358" x="685800" y="4576763"/>
          <p14:tracePt t="44393" x="709613" y="4592638"/>
          <p14:tracePt t="44396" x="709613" y="4600575"/>
          <p14:tracePt t="44416" x="725488" y="4600575"/>
          <p14:tracePt t="44433" x="749300" y="4600575"/>
          <p14:tracePt t="44449" x="796925" y="4576763"/>
          <p14:tracePt t="44466" x="844550" y="4521200"/>
          <p14:tracePt t="44482" x="892175" y="4489450"/>
          <p14:tracePt t="44498" x="908050" y="4473575"/>
          <p14:tracePt t="44513" x="908050" y="4465638"/>
          <p14:tracePt t="44526" x="908050" y="4457700"/>
          <p14:tracePt t="44542" x="908050" y="4449763"/>
          <p14:tracePt t="44858" x="908050" y="4441825"/>
          <p14:tracePt t="44894" x="908050" y="4433888"/>
          <p14:tracePt t="44916" x="908050" y="4418013"/>
          <p14:tracePt t="44942" x="908050" y="4410075"/>
          <p14:tracePt t="44949" x="908050" y="4402138"/>
          <p14:tracePt t="44965" x="917575" y="4386263"/>
          <p14:tracePt t="44985" x="933450" y="4378325"/>
          <p14:tracePt t="45000" x="949325" y="4306888"/>
          <p14:tracePt t="45013" x="1012825" y="4225925"/>
          <p14:tracePt t="45032" x="1092200" y="4090988"/>
          <p14:tracePt t="45040" x="1123950" y="4019550"/>
          <p14:tracePt t="45057" x="1147763" y="3979863"/>
          <p14:tracePt t="45059" x="1155700" y="3963988"/>
          <p14:tracePt t="45074" x="1163638" y="3956050"/>
          <p14:tracePt t="45091" x="1163638" y="3938588"/>
          <p14:tracePt t="45169" x="1163638" y="3956050"/>
          <p14:tracePt t="45183" x="1155700" y="3979863"/>
          <p14:tracePt t="45204" x="1147763" y="3995738"/>
          <p14:tracePt t="45246" x="1139825" y="3995738"/>
          <p14:tracePt t="45271" x="1147763" y="3938588"/>
          <p14:tracePt t="45283" x="1171575" y="3843338"/>
          <p14:tracePt t="45291" x="1187450" y="3827463"/>
          <p14:tracePt t="45315" x="1466850" y="3548063"/>
          <p14:tracePt t="45338" x="2000250" y="2998788"/>
          <p14:tracePt t="45357" x="2232025" y="2798763"/>
          <p14:tracePt t="45368" x="2311400" y="2759075"/>
          <p14:tracePt t="45371" x="2366963" y="2743200"/>
          <p14:tracePt t="45387" x="2455863" y="2663825"/>
          <p14:tracePt t="45401" x="2463800" y="2663825"/>
          <p14:tracePt t="45402" x="2479675" y="2640013"/>
          <p14:tracePt t="45418" x="2551113" y="2616200"/>
          <p14:tracePt t="45434" x="2614613" y="2559050"/>
          <p14:tracePt t="45450" x="2782888" y="2447925"/>
          <p14:tracePt t="45467" x="2949575" y="2392363"/>
          <p14:tracePt t="45484" x="3092450" y="2360613"/>
          <p14:tracePt t="45499" x="3308350" y="2328863"/>
          <p14:tracePt t="45521" x="3603625" y="2305050"/>
          <p14:tracePt t="45522" x="3698875" y="2297113"/>
          <p14:tracePt t="45548" x="4144963" y="2233613"/>
          <p14:tracePt t="45556" x="4297363" y="2200275"/>
          <p14:tracePt t="45577" x="4479925" y="2144713"/>
          <p14:tracePt t="45591" x="4495800" y="2128838"/>
          <p14:tracePt t="45607" x="4503738" y="2128838"/>
          <p14:tracePt t="45701" x="4448175" y="2128838"/>
          <p14:tracePt t="45715" x="4360863" y="2128838"/>
          <p14:tracePt t="45739" x="4113213" y="2128838"/>
          <p14:tracePt t="45749" x="3994150" y="2128838"/>
          <p14:tracePt t="45764" x="3825875" y="2128838"/>
          <p14:tracePt t="45779" x="3786188" y="2120900"/>
          <p14:tracePt t="45792" x="3770313" y="2105025"/>
          <p14:tracePt t="45807" x="3754438" y="2097088"/>
          <p14:tracePt t="45824" x="3746500" y="2097088"/>
          <p14:tracePt t="45839" x="3730625" y="2089150"/>
          <p14:tracePt t="45854" x="3690938" y="2073275"/>
          <p14:tracePt t="45871" x="3563938" y="2081213"/>
          <p14:tracePt t="45887" x="3387725" y="2081213"/>
          <p14:tracePt t="45903" x="3181350" y="2097088"/>
          <p14:tracePt t="45918" x="2989263" y="2120900"/>
          <p14:tracePt t="45934" x="2870200" y="2168525"/>
          <p14:tracePt t="45948" x="2798763" y="2200275"/>
          <p14:tracePt t="45965" x="2774950" y="2249488"/>
          <p14:tracePt t="45982" x="2759075" y="2289175"/>
          <p14:tracePt t="46000" x="2759075" y="2320925"/>
          <p14:tracePt t="46016" x="2759075" y="2328863"/>
          <p14:tracePt t="46057" x="2767013" y="2328863"/>
          <p14:tracePt t="46060" x="2774950" y="2320925"/>
          <p14:tracePt t="46075" x="2790825" y="2273300"/>
          <p14:tracePt t="46086" x="2798763" y="2257425"/>
          <p14:tracePt t="46108" x="2822575" y="2233613"/>
          <p14:tracePt t="46124" x="2822575" y="2224088"/>
          <p14:tracePt t="46133" x="2830513" y="2224088"/>
          <p14:tracePt t="46184" x="2846388" y="2249488"/>
          <p14:tracePt t="46199" x="2886075" y="2289175"/>
          <p14:tracePt t="46215" x="2925763" y="2432050"/>
          <p14:tracePt t="46237" x="2965450" y="2632075"/>
          <p14:tracePt t="46247" x="2965450" y="2640013"/>
          <p14:tracePt t="46263" x="2965450" y="2655888"/>
          <p14:tracePt t="46308" x="2965450" y="2543175"/>
          <p14:tracePt t="46328" x="2965450" y="2305050"/>
          <p14:tracePt t="46341" x="2989263" y="2200275"/>
          <p14:tracePt t="46357" x="2997200" y="2184400"/>
          <p14:tracePt t="46373" x="3005138" y="2176463"/>
          <p14:tracePt t="46416" x="3005138" y="2192338"/>
          <p14:tracePt t="46431" x="3013075" y="2249488"/>
          <p14:tracePt t="46450" x="3021013" y="2376488"/>
          <p14:tracePt t="46466" x="3036888" y="2416175"/>
          <p14:tracePt t="46497" x="3044825" y="2424113"/>
          <p14:tracePt t="46530" x="3052763" y="2416175"/>
          <p14:tracePt t="46550" x="3052763" y="2392363"/>
          <p14:tracePt t="46558" x="3052763" y="2384425"/>
          <p14:tracePt t="46574" x="3052763" y="2368550"/>
          <p14:tracePt t="46635" x="3060700" y="2344738"/>
          <p14:tracePt t="46650" x="3076575" y="2312988"/>
          <p14:tracePt t="46667" x="3084513" y="2289175"/>
          <p14:tracePt t="46684" x="3100388" y="2273300"/>
          <p14:tracePt t="46699" x="3117850" y="2257425"/>
          <p14:tracePt t="46714" x="3117850" y="2249488"/>
          <p14:tracePt t="46735" x="3117850" y="2241550"/>
          <p14:tracePt t="46750" x="3125788" y="2233613"/>
          <p14:tracePt t="46888" x="3133725" y="2241550"/>
          <p14:tracePt t="47012" x="3141663" y="2241550"/>
          <p14:tracePt t="47029" x="3149600" y="2241550"/>
          <p14:tracePt t="47042" x="3165475" y="2241550"/>
          <p14:tracePt t="47057" x="3165475" y="2233613"/>
          <p14:tracePt t="47077" x="3197225" y="2216150"/>
          <p14:tracePt t="47093" x="3244850" y="2208213"/>
          <p14:tracePt t="47108" x="3260725" y="2192338"/>
          <p14:tracePt t="47122" x="3276600" y="2176463"/>
          <p14:tracePt t="47136" x="3276600" y="2168525"/>
          <p14:tracePt t="47153" x="3276600" y="2160588"/>
          <p14:tracePt t="47229" x="3260725" y="2168525"/>
          <p14:tracePt t="47250" x="3236913" y="2208213"/>
          <p14:tracePt t="47265" x="3228975" y="2224088"/>
          <p14:tracePt t="47283" x="3221038" y="2305050"/>
          <p14:tracePt t="47312" x="3221038" y="2352675"/>
          <p14:tracePt t="47327" x="3228975" y="2368550"/>
          <p14:tracePt t="47340" x="3228975" y="2384425"/>
          <p14:tracePt t="47390" x="3236913" y="2376488"/>
          <p14:tracePt t="47403" x="3236913" y="2360613"/>
          <p14:tracePt t="47420" x="3236913" y="2297113"/>
          <p14:tracePt t="47432" x="3244850" y="2281238"/>
          <p14:tracePt t="47450" x="3252788" y="2265363"/>
          <p14:tracePt t="47559" x="3252788" y="2297113"/>
          <p14:tracePt t="47579" x="3252788" y="2455863"/>
          <p14:tracePt t="47588" x="3252788" y="2471738"/>
          <p14:tracePt t="47605" x="3252788" y="2495550"/>
          <p14:tracePt t="47700" x="3260725" y="2479675"/>
          <p14:tracePt t="47715" x="3268663" y="2439988"/>
          <p14:tracePt t="47732" x="3284538" y="2424113"/>
          <p14:tracePt t="47747" x="3284538" y="2408238"/>
          <p14:tracePt t="47765" x="3284538" y="2400300"/>
          <p14:tracePt t="47828" x="3276600" y="2487613"/>
          <p14:tracePt t="47843" x="3276600" y="2551113"/>
          <p14:tracePt t="47855" x="3276600" y="2566988"/>
          <p14:tracePt t="47869" x="3276600" y="2608263"/>
          <p14:tracePt t="47887" x="3276600" y="2640013"/>
          <p14:tracePt t="47903" x="3276600" y="2655888"/>
          <p14:tracePt t="47917" x="3276600" y="2663825"/>
          <p14:tracePt t="47983" x="3276600" y="2640013"/>
          <p14:tracePt t="47998" x="3276600" y="2616200"/>
          <p14:tracePt t="48015" x="3276600" y="2592388"/>
          <p14:tracePt t="48032" x="3276600" y="2584450"/>
          <p14:tracePt t="48053" x="3276600" y="2566988"/>
          <p14:tracePt t="48062" x="3276600" y="2559050"/>
          <p14:tracePt t="48078" x="3276600" y="2551113"/>
          <p14:tracePt t="48090" x="3284538" y="2551113"/>
          <p14:tracePt t="48432" x="3284538" y="2543175"/>
          <p14:tracePt t="48447" x="3284538" y="2527300"/>
          <p14:tracePt t="48465" x="3284538" y="2519363"/>
          <p14:tracePt t="48466" x="3284538" y="2511425"/>
          <p14:tracePt t="48495" x="3276600" y="2503488"/>
          <p14:tracePt t="48588" x="3268663" y="2495550"/>
          <p14:tracePt t="48603" x="3268663" y="2479675"/>
          <p14:tracePt t="48636" x="3268663" y="2471738"/>
          <p14:tracePt t="49182" x="3260725" y="2471738"/>
          <p14:tracePt t="49197" x="3165475" y="2535238"/>
          <p14:tracePt t="49215" x="3013075" y="2671763"/>
          <p14:tracePt t="49231" x="2759075" y="2838450"/>
          <p14:tracePt t="49247" x="2527300" y="2927350"/>
          <p14:tracePt t="49263" x="2351088" y="2974975"/>
          <p14:tracePt t="49279" x="2303463" y="2982913"/>
          <p14:tracePt t="49297" x="2279650" y="2990850"/>
          <p14:tracePt t="49298" x="2263775" y="2990850"/>
          <p14:tracePt t="49314" x="2224088" y="3006725"/>
          <p14:tracePt t="49323" x="2192338" y="3014663"/>
          <p14:tracePt t="49348" x="2089150" y="3030538"/>
          <p14:tracePt t="49370" x="1897063" y="3030538"/>
          <p14:tracePt t="49387" x="1841500" y="2998788"/>
          <p14:tracePt t="49404" x="1809750" y="2982913"/>
          <p14:tracePt t="49450" x="1801813" y="2974975"/>
          <p14:tracePt t="49466" x="1801813" y="2967038"/>
          <p14:tracePt t="49495" x="1785938" y="2959100"/>
          <p14:tracePt t="49515" x="1706563" y="2943225"/>
          <p14:tracePt t="49531" x="1633538" y="2943225"/>
          <p14:tracePt t="49548" x="1609725" y="2967038"/>
          <p14:tracePt t="49731" x="1625600" y="2982913"/>
          <p14:tracePt t="49747" x="1746250" y="3038475"/>
          <p14:tracePt t="49763" x="1849438" y="3046413"/>
          <p14:tracePt t="49779" x="1857375" y="3054350"/>
          <p14:tracePt t="49811" x="1841500" y="3078163"/>
          <p14:tracePt t="49828" x="1809750" y="3094038"/>
          <p14:tracePt t="49876" x="1817688" y="3109913"/>
          <p14:tracePt t="49891" x="1817688" y="3133725"/>
          <p14:tracePt t="49908" x="1809750" y="3157538"/>
          <p14:tracePt t="49926" x="1809750" y="3165475"/>
          <p14:tracePt t="49928" x="1801813" y="3189288"/>
          <p14:tracePt t="49947" x="1793875" y="3221038"/>
          <p14:tracePt t="49964" x="1785938" y="3262313"/>
          <p14:tracePt t="49980" x="1778000" y="3270250"/>
          <p14:tracePt t="50029" x="1778000" y="3262313"/>
          <p14:tracePt t="50044" x="1754188" y="3221038"/>
          <p14:tracePt t="50062" x="1633538" y="3030538"/>
          <p14:tracePt t="50081" x="1554163" y="2767013"/>
          <p14:tracePt t="50091" x="1435100" y="2551113"/>
          <p14:tracePt t="50106" x="1355725" y="2503488"/>
          <p14:tracePt t="50125" x="1331913" y="2471738"/>
          <p14:tracePt t="50134" x="1323975" y="2455863"/>
          <p14:tracePt t="50153" x="1316038" y="2447925"/>
          <p14:tracePt t="50169" x="1316038" y="2439988"/>
          <p14:tracePt t="50214" x="1308100" y="2424113"/>
          <p14:tracePt t="50236" x="1300163" y="2408238"/>
          <p14:tracePt t="50243" x="1292225" y="2384425"/>
          <p14:tracePt t="50263" x="1284288" y="2368550"/>
          <p14:tracePt t="50278" x="1258888" y="2328863"/>
          <p14:tracePt t="50296" x="1243013" y="2289175"/>
          <p14:tracePt t="50313" x="1235075" y="2257425"/>
          <p14:tracePt t="50324" x="1227138" y="2192338"/>
          <p14:tracePt t="50343" x="1211263" y="2128838"/>
          <p14:tracePt t="50361" x="1203325" y="2097088"/>
          <p14:tracePt t="50377" x="1203325" y="2073275"/>
          <p14:tracePt t="50384" x="1203325" y="2057400"/>
          <p14:tracePt t="50404" x="1203325" y="2041525"/>
          <p14:tracePt t="50417" x="1203325" y="2033588"/>
          <p14:tracePt t="50433" x="1203325" y="2025650"/>
          <p14:tracePt t="50447" x="1203325" y="2017713"/>
          <p14:tracePt t="50464" x="1203325" y="2001838"/>
          <p14:tracePt t="50480" x="1203325" y="1985963"/>
          <p14:tracePt t="50495" x="1195388" y="1970088"/>
          <p14:tracePt t="50517" x="1195388" y="1962150"/>
          <p14:tracePt t="50547" x="1195388" y="1954213"/>
          <p14:tracePt t="50562" x="1195388" y="1938338"/>
          <p14:tracePt t="50580" x="1179513" y="1914525"/>
          <p14:tracePt t="50597" x="1179513" y="1906588"/>
          <p14:tracePt t="50635" x="1171575" y="1906588"/>
          <p14:tracePt t="50653" x="1163638" y="1890713"/>
          <p14:tracePt t="50670" x="1100138" y="1890713"/>
          <p14:tracePt t="50683" x="1036638" y="1890713"/>
          <p14:tracePt t="50700" x="749300" y="1890713"/>
          <p14:tracePt t="50715" x="590550" y="1890713"/>
          <p14:tracePt t="50728" x="525463" y="1890713"/>
          <p14:tracePt t="50751" x="485775" y="1890713"/>
          <p14:tracePt t="50779" x="477838" y="1890713"/>
          <p14:tracePt t="50794" x="477838" y="1898650"/>
          <p14:tracePt t="50813" x="461963" y="1914525"/>
          <p14:tracePt t="50823" x="454025" y="1922463"/>
          <p14:tracePt t="50844" x="446088" y="1946275"/>
          <p14:tracePt t="50861" x="446088" y="1962150"/>
          <p14:tracePt t="50875" x="446088" y="1978025"/>
          <p14:tracePt t="50890" x="446088" y="1993900"/>
          <p14:tracePt t="50891" x="454025" y="1993900"/>
          <p14:tracePt t="50904" x="461963" y="2009775"/>
          <p14:tracePt t="50920" x="493713" y="2009775"/>
          <p14:tracePt t="50935" x="550863" y="2009775"/>
          <p14:tracePt t="50946" x="701675" y="1978025"/>
          <p14:tracePt t="50962" x="868363" y="1946275"/>
          <p14:tracePt t="50978" x="949325" y="1898650"/>
          <p14:tracePt t="50995" x="1028700" y="1873250"/>
          <p14:tracePt t="51011" x="1052513" y="1857375"/>
          <p14:tracePt t="51034" x="1076325" y="1833563"/>
          <p14:tracePt t="51058" x="1084263" y="1825625"/>
          <p14:tracePt t="51079" x="1108075" y="1825625"/>
          <p14:tracePt t="51094" x="1123950" y="1809750"/>
          <p14:tracePt t="51110" x="1163638" y="1809750"/>
          <p14:tracePt t="51126" x="1235075" y="1809750"/>
          <p14:tracePt t="51139" x="1258888" y="1809750"/>
          <p14:tracePt t="51153" x="1266825" y="1809750"/>
          <p14:tracePt t="51197" x="1266825" y="1793875"/>
          <p14:tracePt t="51217" x="1243013" y="1778000"/>
          <p14:tracePt t="51232" x="1187450" y="1754188"/>
          <p14:tracePt t="51243" x="1100138" y="1754188"/>
          <p14:tracePt t="51263" x="925513" y="1770063"/>
          <p14:tracePt t="51278" x="725488" y="1801813"/>
          <p14:tracePt t="51293" x="669925" y="1833563"/>
          <p14:tracePt t="51317" x="654050" y="1833563"/>
          <p14:tracePt t="51417" x="661988" y="1833563"/>
          <p14:tracePt t="51497" x="669925" y="1833563"/>
          <p14:tracePt t="51509" x="669925" y="1914525"/>
          <p14:tracePt t="51527" x="669925" y="2025650"/>
          <p14:tracePt t="51543" x="654050" y="2144713"/>
          <p14:tracePt t="51560" x="638175" y="2305050"/>
          <p14:tracePt t="51576" x="614363" y="2384425"/>
          <p14:tracePt t="51590" x="606425" y="2447925"/>
          <p14:tracePt t="51604" x="606425" y="2455863"/>
          <p14:tracePt t="51671" x="598488" y="2463800"/>
          <p14:tracePt t="51684" x="590550" y="2479675"/>
          <p14:tracePt t="51699" x="574675" y="2487613"/>
          <p14:tracePt t="51715" x="566738" y="2503488"/>
          <p14:tracePt t="51746" x="566738" y="2511425"/>
          <p14:tracePt t="51762" x="566738" y="2527300"/>
          <p14:tracePt t="51779" x="566738" y="2559050"/>
          <p14:tracePt t="51795" x="582613" y="2576513"/>
          <p14:tracePt t="51812" x="598488" y="2608263"/>
          <p14:tracePt t="51833" x="630238" y="2640013"/>
          <p14:tracePt t="51835" x="638175" y="2647950"/>
          <p14:tracePt t="51848" x="661988" y="2671763"/>
          <p14:tracePt t="51851" x="677863" y="2679700"/>
          <p14:tracePt t="51870" x="773113" y="2711450"/>
          <p14:tracePt t="51885" x="925513" y="2711450"/>
          <p14:tracePt t="51901" x="1092200" y="2711450"/>
          <p14:tracePt t="51918" x="1266825" y="2711450"/>
          <p14:tracePt t="51933" x="1458913" y="2711450"/>
          <p14:tracePt t="51947" x="1498600" y="2711450"/>
          <p14:tracePt t="51963" x="1530350" y="2695575"/>
          <p14:tracePt t="51979" x="1577975" y="2655888"/>
          <p14:tracePt t="51996" x="1601788" y="2632075"/>
          <p14:tracePt t="52013" x="1651000" y="2608263"/>
          <p14:tracePt t="52028" x="1674813" y="2592388"/>
          <p14:tracePt t="52044" x="1674813" y="2584450"/>
          <p14:tracePt t="52061" x="1682750" y="2566988"/>
          <p14:tracePt t="52077" x="1698625" y="2559050"/>
          <p14:tracePt t="52093" x="1706563" y="2559050"/>
          <p14:tracePt t="52111" x="1714500" y="2559050"/>
          <p14:tracePt t="52119" x="1722438" y="2559050"/>
          <p14:tracePt t="52142" x="1722438" y="2543175"/>
          <p14:tracePt t="52149" x="1730375" y="2535238"/>
          <p14:tracePt t="52165" x="1746250" y="2527300"/>
          <p14:tracePt t="52183" x="1793875" y="2495550"/>
          <p14:tracePt t="52199" x="1809750" y="2487613"/>
          <p14:tracePt t="52215" x="1825625" y="2479675"/>
          <p14:tracePt t="52232" x="1833563" y="2471738"/>
          <p14:tracePt t="52248" x="1833563" y="2463800"/>
          <p14:tracePt t="52259" x="1833563" y="2447925"/>
          <p14:tracePt t="52295" x="1833563" y="2439988"/>
          <p14:tracePt t="52311" x="1833563" y="2432050"/>
          <p14:tracePt t="52325" x="1825625" y="2424113"/>
          <p14:tracePt t="52340" x="1809750" y="2416175"/>
          <p14:tracePt t="52354" x="1801813" y="2408238"/>
          <p14:tracePt t="52355" x="1754188" y="2392363"/>
          <p14:tracePt t="52369" x="1706563" y="2392363"/>
          <p14:tracePt t="52371" x="1609725" y="2384425"/>
          <p14:tracePt t="52386" x="1443038" y="2376488"/>
          <p14:tracePt t="52387" x="1250950" y="2376488"/>
          <p14:tracePt t="52401" x="1084263" y="2352675"/>
          <p14:tracePt t="52416" x="796925" y="2352675"/>
          <p14:tracePt t="52431" x="574675" y="2344738"/>
          <p14:tracePt t="52450" x="469900" y="2344738"/>
          <p14:tracePt t="52465" x="461963" y="2344738"/>
          <p14:tracePt t="52467" x="446088" y="2344738"/>
          <p14:tracePt t="52481" x="446088" y="2352675"/>
          <p14:tracePt t="52496" x="430213" y="2360613"/>
          <p14:tracePt t="52512" x="422275" y="2376488"/>
          <p14:tracePt t="52529" x="406400" y="2384425"/>
          <p14:tracePt t="52545" x="398463" y="2392363"/>
          <p14:tracePt t="52561" x="398463" y="2400300"/>
          <p14:tracePt t="52579" x="398463" y="2439988"/>
          <p14:tracePt t="52590" x="390525" y="2447925"/>
          <p14:tracePt t="52615" x="390525" y="2471738"/>
          <p14:tracePt t="52624" x="390525" y="2495550"/>
          <p14:tracePt t="52639" x="390525" y="2511425"/>
          <p14:tracePt t="52653" x="414338" y="2551113"/>
          <p14:tracePt t="52668" x="438150" y="2584450"/>
          <p14:tracePt t="52685" x="501650" y="2608263"/>
          <p14:tracePt t="52702" x="693738" y="2624138"/>
          <p14:tracePt t="52717" x="828675" y="2624138"/>
          <p14:tracePt t="52727" x="949325" y="2624138"/>
          <p14:tracePt t="52750" x="1108075" y="2624138"/>
          <p14:tracePt t="52759" x="1123950" y="2624138"/>
          <p14:tracePt t="52777" x="1155700" y="2616200"/>
          <p14:tracePt t="52779" x="1163638" y="2616200"/>
          <p14:tracePt t="52793" x="1179513" y="2608263"/>
          <p14:tracePt t="52794" x="1195388" y="2600325"/>
          <p14:tracePt t="52809" x="1203325" y="2592388"/>
          <p14:tracePt t="52827" x="1243013" y="2576513"/>
          <p14:tracePt t="52843" x="1274763" y="2559050"/>
          <p14:tracePt t="52866" x="1292225" y="2559050"/>
          <p14:tracePt t="52892" x="1300163" y="2551113"/>
          <p14:tracePt t="52907" x="1308100" y="2551113"/>
          <p14:tracePt t="52933" x="1323975" y="2551113"/>
          <p14:tracePt t="52951" x="1347788" y="2543175"/>
          <p14:tracePt t="52962" x="1355725" y="2543175"/>
          <p14:tracePt t="52979" x="1395413" y="2543175"/>
          <p14:tracePt t="52995" x="1458913" y="2543175"/>
          <p14:tracePt t="53011" x="1570038" y="2551113"/>
          <p14:tracePt t="53027" x="1625600" y="2551113"/>
          <p14:tracePt t="53044" x="1690688" y="2543175"/>
          <p14:tracePt t="53065" x="1714500" y="2535238"/>
          <p14:tracePt t="53067" x="1714500" y="2527300"/>
          <p14:tracePt t="53076" x="1730375" y="2527300"/>
          <p14:tracePt t="53091" x="1738313" y="2519363"/>
          <p14:tracePt t="53109" x="1746250" y="2519363"/>
          <p14:tracePt t="53125" x="1762125" y="2519363"/>
          <p14:tracePt t="53139" x="1785938" y="2511425"/>
          <p14:tracePt t="53154" x="1809750" y="2495550"/>
          <p14:tracePt t="53169" x="1825625" y="2495550"/>
          <p14:tracePt t="53197" x="1833563" y="2487613"/>
          <p14:tracePt t="53228" x="1849438" y="2479675"/>
          <p14:tracePt t="53248" x="1865313" y="2479675"/>
          <p14:tracePt t="53263" x="1881188" y="2471738"/>
          <p14:tracePt t="53275" x="1889125" y="2471738"/>
          <p14:tracePt t="53290" x="1889125" y="2463800"/>
          <p14:tracePt t="53307" x="1889125" y="2447925"/>
          <p14:tracePt t="53327" x="1889125" y="2432050"/>
          <p14:tracePt t="53342" x="1889125" y="2424113"/>
          <p14:tracePt t="53384" x="1881188" y="2424113"/>
          <p14:tracePt t="53388" x="1873250" y="2416175"/>
          <p14:tracePt t="53403" x="1857375" y="2416175"/>
          <p14:tracePt t="53417" x="1849438" y="2408238"/>
          <p14:tracePt t="53438" x="1785938" y="2392363"/>
          <p14:tracePt t="53446" x="1762125" y="2384425"/>
          <p14:tracePt t="53465" x="1706563" y="2384425"/>
          <p14:tracePt t="53466" x="1682750" y="2376488"/>
          <p14:tracePt t="53481" x="1666875" y="2376488"/>
          <p14:tracePt t="53483" x="1651000" y="2376488"/>
          <p14:tracePt t="53498" x="1625600" y="2376488"/>
          <p14:tracePt t="53514" x="1554163" y="2376488"/>
          <p14:tracePt t="53524" x="1546225" y="2376488"/>
          <p14:tracePt t="53544" x="1522413" y="2392363"/>
          <p14:tracePt t="53559" x="1498600" y="2400300"/>
          <p14:tracePt t="53580" x="1419225" y="2424113"/>
          <p14:tracePt t="53590" x="1395413" y="2432050"/>
          <p14:tracePt t="53606" x="1347788" y="2447925"/>
          <p14:tracePt t="53619" x="1308100" y="2463800"/>
          <p14:tracePt t="53642" x="1292225" y="2487613"/>
          <p14:tracePt t="53670" x="1284288" y="2503488"/>
          <p14:tracePt t="53683" x="1274763" y="2527300"/>
          <p14:tracePt t="53696" x="1274763" y="2535238"/>
          <p14:tracePt t="53698" x="1274763" y="2551113"/>
          <p14:tracePt t="53714" x="1292225" y="2559050"/>
          <p14:tracePt t="53730" x="1355725" y="2592388"/>
          <p14:tracePt t="53747" x="1466850" y="2616200"/>
          <p14:tracePt t="53761" x="1546225" y="2616200"/>
          <p14:tracePt t="53762" x="1666875" y="2616200"/>
          <p14:tracePt t="53777" x="1793875" y="2616200"/>
          <p14:tracePt t="53796" x="2120900" y="2592388"/>
          <p14:tracePt t="53811" x="2160588" y="2584450"/>
          <p14:tracePt t="53827" x="2160588" y="2566988"/>
          <p14:tracePt t="53861" x="2160588" y="2559050"/>
          <p14:tracePt t="53950" x="2152650" y="2559050"/>
          <p14:tracePt t="53965" x="2144713" y="2559050"/>
          <p14:tracePt t="54045" x="2152650" y="2566988"/>
          <p14:tracePt t="54064" x="2160588" y="2576513"/>
          <p14:tracePt t="54075" x="2192338" y="2584450"/>
          <p14:tracePt t="54095" x="2287588" y="2608263"/>
          <p14:tracePt t="54105" x="2319338" y="2624138"/>
          <p14:tracePt t="54106" x="2400300" y="2632075"/>
          <p14:tracePt t="54120" x="2511425" y="2640013"/>
          <p14:tracePt t="54141" x="2830513" y="2663825"/>
          <p14:tracePt t="54149" x="2925763" y="2663825"/>
          <p14:tracePt t="54167" x="3084513" y="2671763"/>
          <p14:tracePt t="54185" x="3165475" y="2679700"/>
          <p14:tracePt t="54187" x="3221038" y="2679700"/>
          <p14:tracePt t="54196" x="3236913" y="2679700"/>
          <p14:tracePt t="54215" x="3260725" y="2671763"/>
          <p14:tracePt t="54231" x="3292475" y="2647950"/>
          <p14:tracePt t="54247" x="3316288" y="2640013"/>
          <p14:tracePt t="54262" x="3332163" y="2632075"/>
          <p14:tracePt t="54279" x="3348038" y="2632075"/>
          <p14:tracePt t="54290" x="3379788" y="2624138"/>
          <p14:tracePt t="54307" x="3419475" y="2616200"/>
          <p14:tracePt t="54327" x="3476625" y="2608263"/>
          <p14:tracePt t="54342" x="3563938" y="2600325"/>
          <p14:tracePt t="54360" x="3595688" y="2600325"/>
          <p14:tracePt t="54381" x="3627438" y="2608263"/>
          <p14:tracePt t="54390" x="3635375" y="2608263"/>
          <p14:tracePt t="54407" x="3659188" y="2608263"/>
          <p14:tracePt t="54414" x="3667125" y="2608263"/>
          <p14:tracePt t="54437" x="3762375" y="2608263"/>
          <p14:tracePt t="54450" x="3794125" y="2608263"/>
          <p14:tracePt t="54511" x="3802063" y="2608263"/>
          <p14:tracePt t="54526" x="3802063" y="2600325"/>
          <p14:tracePt t="54921" x="3683000" y="2600325"/>
          <p14:tracePt t="54922" x="3476625" y="2600325"/>
          <p14:tracePt t="54936" x="3189288" y="2600325"/>
          <p14:tracePt t="54953" x="2566988" y="2600325"/>
          <p14:tracePt t="54954" x="2327275" y="2600325"/>
          <p14:tracePt t="54967" x="2025650" y="2600325"/>
          <p14:tracePt t="54981" x="1498600" y="2600325"/>
          <p14:tracePt t="54997" x="1250950" y="2600325"/>
          <p14:tracePt t="55013" x="1171575" y="2600325"/>
          <p14:tracePt t="55024" x="1147763" y="2600325"/>
          <p14:tracePt t="55046" x="1044575" y="2592388"/>
          <p14:tracePt t="55056" x="1028700" y="2592388"/>
          <p14:tracePt t="55075" x="933450" y="2600325"/>
          <p14:tracePt t="55093" x="828675" y="2600325"/>
          <p14:tracePt t="55111" x="788988" y="2600325"/>
          <p14:tracePt t="55118" x="781050" y="2600325"/>
          <p14:tracePt t="55244" x="781050" y="2584450"/>
          <p14:tracePt t="55259" x="788988" y="2566988"/>
          <p14:tracePt t="55277" x="804863" y="2535238"/>
          <p14:tracePt t="55293" x="812800" y="2519363"/>
          <p14:tracePt t="55315" x="820738" y="2495550"/>
          <p14:tracePt t="55339" x="820738" y="2479675"/>
          <p14:tracePt t="55356" x="820738" y="2471738"/>
          <p14:tracePt t="55372" x="820738" y="2463800"/>
          <p14:tracePt t="55387" x="820738" y="2455863"/>
          <p14:tracePt t="55401" x="820738" y="2447925"/>
          <p14:tracePt t="55417" x="804863" y="2439988"/>
          <p14:tracePt t="55419" x="804863" y="2432050"/>
          <p14:tracePt t="55435" x="788988" y="2424113"/>
          <p14:tracePt t="55457" x="773113" y="2424113"/>
          <p14:tracePt t="55464" x="765175" y="2424113"/>
          <p14:tracePt t="55495" x="757238" y="2424113"/>
          <p14:tracePt t="55546" x="749300" y="2439988"/>
          <p14:tracePt t="55561" x="749300" y="2447925"/>
          <p14:tracePt t="55572" x="749300" y="2455863"/>
          <p14:tracePt t="55595" x="749300" y="2471738"/>
          <p14:tracePt t="55626" x="749300" y="2479675"/>
          <p14:tracePt t="55636" x="765175" y="2495550"/>
          <p14:tracePt t="55662" x="828675" y="2511425"/>
          <p14:tracePt t="55672" x="844550" y="2519363"/>
          <p14:tracePt t="55690" x="973138" y="2551113"/>
          <p14:tracePt t="55718" x="1139825" y="2559050"/>
          <p14:tracePt t="55734" x="1331913" y="2559050"/>
          <p14:tracePt t="55749" x="1466850" y="2559050"/>
          <p14:tracePt t="55758" x="1554163" y="2559050"/>
          <p14:tracePt t="55779" x="1714500" y="2551113"/>
          <p14:tracePt t="55794" x="1730375" y="2535238"/>
          <p14:tracePt t="55810" x="1762125" y="2519363"/>
          <p14:tracePt t="55827" x="1770063" y="2503488"/>
          <p14:tracePt t="55843" x="1778000" y="2479675"/>
          <p14:tracePt t="55859" x="1778000" y="2463800"/>
          <p14:tracePt t="55876" x="1778000" y="2447925"/>
          <p14:tracePt t="55886" x="1778000" y="2439988"/>
          <p14:tracePt t="55908" x="1778000" y="2424113"/>
          <p14:tracePt t="55931" x="1778000" y="2416175"/>
          <p14:tracePt t="55954" x="1778000" y="2408238"/>
          <p14:tracePt t="55982" x="1778000" y="2392363"/>
          <p14:tracePt t="55998" x="1738313" y="2368550"/>
          <p14:tracePt t="56010" x="1651000" y="2320925"/>
          <p14:tracePt t="56027" x="1554163" y="2305050"/>
          <p14:tracePt t="56043" x="1506538" y="2297113"/>
          <p14:tracePt t="56059" x="1490663" y="2297113"/>
          <p14:tracePt t="56076" x="1450975" y="2297113"/>
          <p14:tracePt t="56093" x="1435100" y="2297113"/>
          <p14:tracePt t="56113" x="1411288" y="2297113"/>
          <p14:tracePt t="56116" x="1403350" y="2297113"/>
          <p14:tracePt t="56125" x="1387475" y="2297113"/>
          <p14:tracePt t="56143" x="1347788" y="2297113"/>
          <p14:tracePt t="56150" x="1339850" y="2297113"/>
          <p14:tracePt t="56173" x="1300163" y="2297113"/>
          <p14:tracePt t="56181" x="1284288" y="2297113"/>
          <p14:tracePt t="56197" x="1266825" y="2297113"/>
          <p14:tracePt t="56214" x="1258888" y="2305050"/>
          <p14:tracePt t="56230" x="1235075" y="2305050"/>
          <p14:tracePt t="56247" x="1227138" y="2305050"/>
          <p14:tracePt t="56263" x="1211263" y="2305050"/>
          <p14:tracePt t="56279" x="1203325" y="2312988"/>
          <p14:tracePt t="56296" x="1187450" y="2320925"/>
          <p14:tracePt t="56305" x="1171575" y="2328863"/>
          <p14:tracePt t="56323" x="1147763" y="2344738"/>
          <p14:tracePt t="56339" x="1131888" y="2368550"/>
          <p14:tracePt t="56356" x="1123950" y="2384425"/>
          <p14:tracePt t="56373" x="1116013" y="2392363"/>
          <p14:tracePt t="56389" x="1116013" y="2400300"/>
          <p14:tracePt t="56409" x="1116013" y="2416175"/>
          <p14:tracePt t="56420" x="1116013" y="2424113"/>
          <p14:tracePt t="56437" x="1116013" y="2432050"/>
          <p14:tracePt t="56453" x="1116013" y="2439988"/>
          <p14:tracePt t="56467" x="1123950" y="2463800"/>
          <p14:tracePt t="56484" x="1171575" y="2471738"/>
          <p14:tracePt t="56494" x="1187450" y="2487613"/>
          <p14:tracePt t="56509" x="1355725" y="2511425"/>
          <p14:tracePt t="56527" x="1577975" y="2511425"/>
          <p14:tracePt t="56542" x="1746250" y="2527300"/>
          <p14:tracePt t="56559" x="1952625" y="2527300"/>
          <p14:tracePt t="56575" x="2057400" y="2527300"/>
          <p14:tracePt t="56591" x="2081213" y="2519363"/>
          <p14:tracePt t="56608" x="2089150" y="2495550"/>
          <p14:tracePt t="56630" x="2089150" y="2479675"/>
          <p14:tracePt t="56655" x="2089150" y="2471738"/>
          <p14:tracePt t="56687" x="2097088" y="2471738"/>
          <p14:tracePt t="56793" x="2120900" y="2471738"/>
          <p14:tracePt t="56794" x="2168525" y="2479675"/>
          <p14:tracePt t="56810" x="2335213" y="2479675"/>
          <p14:tracePt t="56825" x="2455863" y="2487613"/>
          <p14:tracePt t="56826" x="2630488" y="2487613"/>
          <p14:tracePt t="56843" x="2917825" y="2495550"/>
          <p14:tracePt t="56859" x="3109913" y="2495550"/>
          <p14:tracePt t="56876" x="3213100" y="2495550"/>
          <p14:tracePt t="56892" x="3236913" y="2495550"/>
          <p14:tracePt t="56922" x="3244850" y="2495550"/>
          <p14:tracePt t="56983" x="3260725" y="2495550"/>
          <p14:tracePt t="56994" x="3284538" y="2487613"/>
          <p14:tracePt t="57011" x="3348038" y="2479675"/>
          <p14:tracePt t="57027" x="3443288" y="2471738"/>
          <p14:tracePt t="57043" x="3579813" y="2471738"/>
          <p14:tracePt t="57060" x="3651250" y="2471738"/>
          <p14:tracePt t="57075" x="3675063" y="2471738"/>
          <p14:tracePt t="57092" x="3690938" y="2471738"/>
          <p14:tracePt t="57931" x="3690938" y="2479675"/>
          <p14:tracePt t="57958" x="3698875" y="2487613"/>
          <p14:tracePt t="57980" x="3706813" y="2487613"/>
          <p14:tracePt t="59492" x="3706813" y="2495550"/>
          <p14:tracePt t="59513" x="3706813" y="2535238"/>
          <p14:tracePt t="59516" x="3706813" y="2551113"/>
          <p14:tracePt t="59531" x="3683000" y="2695575"/>
          <p14:tracePt t="59541" x="3603625" y="2870200"/>
          <p14:tracePt t="59556" x="3532188" y="3086100"/>
          <p14:tracePt t="59573" x="3340100" y="3476625"/>
          <p14:tracePt t="59590" x="3228975" y="3771900"/>
          <p14:tracePt t="59607" x="3117850" y="4051300"/>
          <p14:tracePt t="59623" x="2957513" y="4249738"/>
          <p14:tracePt t="59639" x="2901950" y="4281488"/>
          <p14:tracePt t="59656" x="2854325" y="4306888"/>
          <p14:tracePt t="59678" x="2751138" y="4314825"/>
          <p14:tracePt t="59698" x="2654300" y="4322763"/>
          <p14:tracePt t="59714" x="2590800" y="4322763"/>
          <p14:tracePt t="59731" x="2566988" y="4330700"/>
          <p14:tracePt t="59747" x="2519363" y="4330700"/>
          <p14:tracePt t="59764" x="2503488" y="4338638"/>
          <p14:tracePt t="59779" x="2471738" y="4346575"/>
          <p14:tracePt t="59791" x="2439988" y="4354513"/>
          <p14:tracePt t="59805" x="2416175" y="4386263"/>
          <p14:tracePt t="59823" x="2392363" y="4410075"/>
          <p14:tracePt t="59840" x="2374900" y="4433888"/>
          <p14:tracePt t="59857" x="2359025" y="4441825"/>
          <p14:tracePt t="59873" x="2359025" y="4457700"/>
          <p14:tracePt t="59891" x="2343150" y="4497388"/>
          <p14:tracePt t="59901" x="2335213" y="4505325"/>
          <p14:tracePt t="59968" x="2359025" y="4489450"/>
          <p14:tracePt t="59990" x="2374900" y="4473575"/>
          <p14:tracePt t="60000" x="2374900" y="4465638"/>
          <p14:tracePt t="60002" x="2351088" y="4449763"/>
          <p14:tracePt t="60025" x="2327275" y="4425950"/>
          <p14:tracePt t="60230" x="2311400" y="4441825"/>
          <p14:tracePt t="60246" x="2271713" y="4410075"/>
          <p14:tracePt t="60262" x="2247900" y="4410075"/>
          <p14:tracePt t="60279" x="2152650" y="4410075"/>
          <p14:tracePt t="60296" x="2073275" y="4410075"/>
          <p14:tracePt t="60306" x="2000250" y="4410075"/>
          <p14:tracePt t="60323" x="1960563" y="4410075"/>
          <p14:tracePt t="60339" x="1936750" y="4394200"/>
          <p14:tracePt t="60356" x="1912938" y="4370388"/>
          <p14:tracePt t="60371" x="1905000" y="4362450"/>
          <p14:tracePt t="60389" x="1897063" y="4338638"/>
          <p14:tracePt t="60406" x="1897063" y="4322763"/>
          <p14:tracePt t="60422" x="1897063" y="4306888"/>
          <p14:tracePt t="60432" x="1889125" y="4298950"/>
          <p14:tracePt t="60459" x="1889125" y="4265613"/>
          <p14:tracePt t="60468" x="1881188" y="4265613"/>
          <p14:tracePt t="60485" x="1881188" y="4249738"/>
          <p14:tracePt t="60495" x="1873250" y="4233863"/>
          <p14:tracePt t="60501" x="1857375" y="4210050"/>
          <p14:tracePt t="60511" x="1841500" y="4178300"/>
          <p14:tracePt t="60525" x="1778000" y="4098925"/>
          <p14:tracePt t="60527" x="1730375" y="4011613"/>
          <p14:tracePt t="60551" x="1435100" y="3587750"/>
          <p14:tracePt t="60558" x="1411288" y="3548063"/>
          <p14:tracePt t="60574" x="1379538" y="3421063"/>
          <p14:tracePt t="60589" x="1371600" y="3381375"/>
          <p14:tracePt t="60606" x="1371600" y="3302000"/>
          <p14:tracePt t="60622" x="1371600" y="3236913"/>
          <p14:tracePt t="60644" x="1371600" y="3173413"/>
          <p14:tracePt t="60654" x="1371600" y="3165475"/>
          <p14:tracePt t="60672" x="1371600" y="3101975"/>
          <p14:tracePt t="60688" x="1347788" y="3022600"/>
          <p14:tracePt t="60706" x="1235075" y="2782888"/>
          <p14:tracePt t="60736" x="1084263" y="2600325"/>
          <p14:tracePt t="60743" x="1060450" y="2592388"/>
          <p14:tracePt t="60759" x="1052513" y="2584450"/>
          <p14:tracePt t="60841" x="1044575" y="2584450"/>
          <p14:tracePt t="60923" x="1052513" y="2576513"/>
          <p14:tracePt t="60936" x="1084263" y="2566988"/>
          <p14:tracePt t="60959" x="1163638" y="2519363"/>
          <p14:tracePt t="60972" x="1243013" y="2503488"/>
          <p14:tracePt t="60984" x="1292225" y="2503488"/>
          <p14:tracePt t="60995" x="1435100" y="2519363"/>
          <p14:tracePt t="61016" x="1585913" y="2576513"/>
          <p14:tracePt t="61018" x="1601788" y="2584450"/>
          <p14:tracePt t="61027" x="1617663" y="2584450"/>
          <p14:tracePt t="61052" x="1633538" y="2584450"/>
          <p14:tracePt t="61267" x="1738313" y="2616200"/>
          <p14:tracePt t="61275" x="1825625" y="2632075"/>
          <p14:tracePt t="61293" x="1992313" y="2679700"/>
          <p14:tracePt t="61313" x="2144713" y="2687638"/>
          <p14:tracePt t="61316" x="2160588" y="2687638"/>
          <p14:tracePt t="61326" x="2184400" y="2687638"/>
          <p14:tracePt t="61337" x="2200275" y="2687638"/>
          <p14:tracePt t="61434" x="2152650" y="2663825"/>
          <p14:tracePt t="61453" x="1960563" y="2608263"/>
          <p14:tracePt t="61465" x="1865313" y="2600325"/>
          <p14:tracePt t="61492" x="1658938" y="2566988"/>
          <p14:tracePt t="61513" x="1617663" y="2551113"/>
          <p14:tracePt t="61516" x="1609725" y="2543175"/>
          <p14:tracePt t="61527" x="1593850" y="2543175"/>
          <p14:tracePt t="61532" x="1585913" y="2535238"/>
          <p14:tracePt t="61542" x="1577975" y="2535238"/>
          <p14:tracePt t="61564" x="1514475" y="2519363"/>
          <p14:tracePt t="61572" x="1458913" y="2511425"/>
          <p14:tracePt t="61590" x="1379538" y="2495550"/>
          <p14:tracePt t="61606" x="1292225" y="2495550"/>
          <p14:tracePt t="61619" x="1195388" y="2495550"/>
          <p14:tracePt t="61639" x="1155700" y="2495550"/>
          <p14:tracePt t="61655" x="1139825" y="2495550"/>
          <p14:tracePt t="61673" x="1123950" y="2495550"/>
          <p14:tracePt t="61683" x="1100138" y="2487613"/>
          <p14:tracePt t="61705" x="1084263" y="2479675"/>
          <p14:tracePt t="61715" x="1044575" y="2479675"/>
          <p14:tracePt t="61729" x="1012825" y="2479675"/>
          <p14:tracePt t="61730" x="965200" y="2463800"/>
          <p14:tracePt t="61752" x="781050" y="2463800"/>
          <p14:tracePt t="61759" x="646113" y="2439988"/>
          <p14:tracePt t="61777" x="582613" y="2432050"/>
          <p14:tracePt t="61795" x="558800" y="2416175"/>
          <p14:tracePt t="61859" x="550863" y="2416175"/>
          <p14:tracePt t="61868" x="541338" y="2416175"/>
          <p14:tracePt t="61884" x="517525" y="2416175"/>
          <p14:tracePt t="61901" x="501650" y="2416175"/>
          <p14:tracePt t="61924" x="477838" y="2416175"/>
          <p14:tracePt t="61933" x="461963" y="2416175"/>
          <p14:tracePt t="61980" x="461963" y="2432050"/>
          <p14:tracePt t="62011" x="469900" y="2487613"/>
          <p14:tracePt t="62026" x="501650" y="2511425"/>
          <p14:tracePt t="62043" x="550863" y="2535238"/>
          <p14:tracePt t="62059" x="614363" y="2566988"/>
          <p14:tracePt t="62083" x="709613" y="2566988"/>
          <p14:tracePt t="62092" x="741363" y="2566988"/>
          <p14:tracePt t="62108" x="812800" y="2566988"/>
          <p14:tracePt t="62119" x="844550" y="2566988"/>
          <p14:tracePt t="62142" x="957263" y="2566988"/>
          <p14:tracePt t="62153" x="1020763" y="2559050"/>
          <p14:tracePt t="62171" x="1131888" y="2543175"/>
          <p14:tracePt t="62188" x="1284288" y="2543175"/>
          <p14:tracePt t="62204" x="1379538" y="2543175"/>
          <p14:tracePt t="62211" x="1411288" y="2535238"/>
          <p14:tracePt t="62235" x="1562100" y="2519363"/>
          <p14:tracePt t="62251" x="1682750" y="2503488"/>
          <p14:tracePt t="62267" x="1738313" y="2479675"/>
          <p14:tracePt t="62275" x="1793875" y="2471738"/>
          <p14:tracePt t="62293" x="1849438" y="2455863"/>
          <p14:tracePt t="62313" x="1881188" y="2439988"/>
          <p14:tracePt t="62316" x="1889125" y="2424113"/>
          <p14:tracePt t="62322" x="1897063" y="2424113"/>
          <p14:tracePt t="62389" x="1897063" y="2416175"/>
          <p14:tracePt t="62403" x="1897063" y="2408238"/>
          <p14:tracePt t="62422" x="1897063" y="2400300"/>
          <p14:tracePt t="62438" x="1889125" y="2392363"/>
          <p14:tracePt t="62454" x="1857375" y="2376488"/>
          <p14:tracePt t="62468" x="1801813" y="2352675"/>
          <p14:tracePt t="62478" x="1714500" y="2344738"/>
          <p14:tracePt t="62494" x="1538288" y="2320925"/>
          <p14:tracePt t="62509" x="1331913" y="2297113"/>
          <p14:tracePt t="62527" x="1163638" y="2265363"/>
          <p14:tracePt t="62544" x="1116013" y="2265363"/>
          <p14:tracePt t="62546" x="1092200" y="2265363"/>
          <p14:tracePt t="62562" x="1068388" y="2265363"/>
          <p14:tracePt t="62572" x="1060450" y="2265363"/>
          <p14:tracePt t="62587" x="1036638" y="2265363"/>
          <p14:tracePt t="62604" x="1012825" y="2273300"/>
          <p14:tracePt t="62621" x="989013" y="2273300"/>
          <p14:tracePt t="62641" x="957263" y="2281238"/>
          <p14:tracePt t="62650" x="925513" y="2281238"/>
          <p14:tracePt t="62668" x="884238" y="2281238"/>
          <p14:tracePt t="62684" x="820738" y="2289175"/>
          <p14:tracePt t="62701" x="725488" y="2297113"/>
          <p14:tracePt t="62717" x="693738" y="2297113"/>
          <p14:tracePt t="62735" x="685800" y="2297113"/>
          <p14:tracePt t="62776" x="677863" y="2312988"/>
          <p14:tracePt t="62792" x="677863" y="2320925"/>
          <p14:tracePt t="62807" x="661988" y="2336800"/>
          <p14:tracePt t="62824" x="661988" y="2368550"/>
          <p14:tracePt t="62841" x="661988" y="2384425"/>
          <p14:tracePt t="62857" x="661988" y="2392363"/>
          <p14:tracePt t="62902" x="669925" y="2408238"/>
          <p14:tracePt t="62917" x="685800" y="2432050"/>
          <p14:tracePt t="62940" x="717550" y="2455863"/>
          <p14:tracePt t="62952" x="725488" y="2463800"/>
          <p14:tracePt t="62955" x="733425" y="2471738"/>
          <p14:tracePt t="62966" x="757238" y="2487613"/>
          <p14:tracePt t="62979" x="781050" y="2511425"/>
          <p14:tracePt t="63002" x="844550" y="2559050"/>
          <p14:tracePt t="63026" x="949325" y="2600325"/>
          <p14:tracePt t="63043" x="1020763" y="2616200"/>
          <p14:tracePt t="63057" x="1060450" y="2624138"/>
          <p14:tracePt t="63059" x="1100138" y="2624138"/>
          <p14:tracePt t="63075" x="1131888" y="2632075"/>
          <p14:tracePt t="63090" x="1203325" y="2632075"/>
          <p14:tracePt t="63107" x="1227138" y="2632075"/>
          <p14:tracePt t="63122" x="1258888" y="2632075"/>
          <p14:tracePt t="63138" x="1292225" y="2632075"/>
          <p14:tracePt t="63151" x="1300163" y="2616200"/>
          <p14:tracePt t="63166" x="1371600" y="2600325"/>
          <p14:tracePt t="63184" x="1443038" y="2527300"/>
          <p14:tracePt t="63200" x="1482725" y="2487613"/>
          <p14:tracePt t="63217" x="1522413" y="2463800"/>
          <p14:tracePt t="63218" x="1530350" y="2455863"/>
          <p14:tracePt t="63236" x="1554163" y="2439988"/>
          <p14:tracePt t="63244" x="1562100" y="2424113"/>
          <p14:tracePt t="63273" x="1577975" y="2408238"/>
          <p14:tracePt t="63780" x="1585913" y="2439988"/>
          <p14:tracePt t="63795" x="1617663" y="2535238"/>
          <p14:tracePt t="63812" x="1674813" y="2711450"/>
          <p14:tracePt t="63821" x="1690688" y="2798763"/>
          <p14:tracePt t="63838" x="1730375" y="2878138"/>
          <p14:tracePt t="63856" x="1778000" y="3038475"/>
          <p14:tracePt t="63873" x="1865313" y="3173413"/>
          <p14:tracePt t="63890" x="1936750" y="3540125"/>
          <p14:tracePt t="63903" x="1952625" y="3700463"/>
          <p14:tracePt t="63919" x="1968500" y="3987800"/>
          <p14:tracePt t="63936" x="1984375" y="4146550"/>
          <p14:tracePt t="63954" x="2033588" y="4265613"/>
          <p14:tracePt t="63965" x="2041525" y="4291013"/>
          <p14:tracePt t="63985" x="2065338" y="4322763"/>
          <p14:tracePt t="63995" x="2081213" y="4338638"/>
          <p14:tracePt t="64012" x="2089150" y="4362450"/>
          <p14:tracePt t="64029" x="2112963" y="4370388"/>
          <p14:tracePt t="64045" x="2128838" y="4370388"/>
          <p14:tracePt t="64061" x="2144713" y="4370388"/>
          <p14:tracePt t="64076" x="2176463" y="4370388"/>
          <p14:tracePt t="64093" x="2287588" y="4370388"/>
          <p14:tracePt t="64103" x="2366963" y="4378325"/>
          <p14:tracePt t="64119" x="2543175" y="4410075"/>
          <p14:tracePt t="64136" x="2733675" y="4489450"/>
          <p14:tracePt t="64158" x="3133725" y="4521200"/>
          <p14:tracePt t="64169" x="3213100" y="4529138"/>
          <p14:tracePt t="64170" x="3300413" y="4529138"/>
          <p14:tracePt t="64182" x="3363913" y="4529138"/>
          <p14:tracePt t="64199" x="3459163" y="4529138"/>
          <p14:tracePt t="64215" x="3563938" y="4529138"/>
          <p14:tracePt t="64231" x="3635375" y="4521200"/>
          <p14:tracePt t="64248" x="3675063" y="4505325"/>
          <p14:tracePt t="64265" x="3690938" y="4497388"/>
          <p14:tracePt t="64283" x="3698875" y="4473575"/>
          <p14:tracePt t="64290" x="3714750" y="4465638"/>
          <p14:tracePt t="64307" x="3722688" y="4449763"/>
          <p14:tracePt t="64328" x="3730625" y="4433888"/>
          <p14:tracePt t="64336" x="3746500" y="4418013"/>
          <p14:tracePt t="64359" x="3754438" y="4394200"/>
          <p14:tracePt t="64374" x="3754438" y="4378325"/>
          <p14:tracePt t="64385" x="3762375" y="4378325"/>
          <p14:tracePt t="64402" x="3762375" y="4370388"/>
          <p14:tracePt t="64418" x="3762375" y="4354513"/>
          <p14:tracePt t="64435" x="3778250" y="4330700"/>
          <p14:tracePt t="64452" x="3794125" y="4314825"/>
          <p14:tracePt t="64469" x="3802063" y="4298950"/>
          <p14:tracePt t="64486" x="3817938" y="4291013"/>
          <p14:tracePt t="64503" x="3825875" y="4265613"/>
          <p14:tracePt t="64509" x="3843338" y="4257675"/>
          <p14:tracePt t="64526" x="3859213" y="4233863"/>
          <p14:tracePt t="64543" x="3883025" y="4217988"/>
          <p14:tracePt t="64557" x="3890963" y="4210050"/>
          <p14:tracePt t="64575" x="3890963" y="4202113"/>
          <p14:tracePt t="64637" x="3914775" y="4186238"/>
          <p14:tracePt t="64652" x="3930650" y="4170363"/>
          <p14:tracePt t="64669" x="3954463" y="4154488"/>
          <p14:tracePt t="64686" x="4017963" y="4138613"/>
          <p14:tracePt t="64703" x="4025900" y="4130675"/>
          <p14:tracePt t="65186" x="4025900" y="4146550"/>
          <p14:tracePt t="65215" x="4002088" y="4186238"/>
          <p14:tracePt t="65232" x="3978275" y="4241800"/>
          <p14:tracePt t="65248" x="3890963" y="4338638"/>
          <p14:tracePt t="65265" x="3867150" y="4386263"/>
          <p14:tracePt t="65266" x="3859213" y="4394200"/>
          <p14:tracePt t="65283" x="3851275" y="4425950"/>
          <p14:tracePt t="65299" x="3843338" y="4441825"/>
          <p14:tracePt t="65326" x="3817938" y="4465638"/>
          <p14:tracePt t="65339" x="3794125" y="4473575"/>
          <p14:tracePt t="65355" x="3762375" y="4497388"/>
          <p14:tracePt t="65373" x="3746500" y="4497388"/>
          <p14:tracePt t="65389" x="3659188" y="4521200"/>
          <p14:tracePt t="65405" x="3619500" y="4537075"/>
          <p14:tracePt t="65416" x="3556000" y="4545013"/>
          <p14:tracePt t="65435" x="3379788" y="4592638"/>
          <p14:tracePt t="65451" x="3236913" y="4608513"/>
          <p14:tracePt t="65468" x="3100388" y="4616450"/>
          <p14:tracePt t="65489" x="2997200" y="4624388"/>
          <p14:tracePt t="65491" x="2909888" y="4624388"/>
          <p14:tracePt t="65504" x="2878138" y="4624388"/>
          <p14:tracePt t="65516" x="2782888" y="4624388"/>
          <p14:tracePt t="65548" x="2686050" y="4624388"/>
          <p14:tracePt t="65563" x="2670175" y="4624388"/>
          <p14:tracePt t="65580" x="2638425" y="4624388"/>
          <p14:tracePt t="65607" x="2566988" y="4633913"/>
          <p14:tracePt t="65623" x="2511425" y="4633913"/>
          <p14:tracePt t="65633" x="2463800" y="4641850"/>
          <p14:tracePt t="65635" x="2408238" y="4649788"/>
          <p14:tracePt t="65651" x="2351088" y="4657725"/>
          <p14:tracePt t="65667" x="2311400" y="4657725"/>
          <p14:tracePt t="65684" x="2216150" y="4657725"/>
          <p14:tracePt t="65705" x="2192338" y="4657725"/>
          <p14:tracePt t="65714" x="2168525" y="4657725"/>
          <p14:tracePt t="65733" x="2152650" y="4657725"/>
          <p14:tracePt t="65761" x="2144713" y="4649788"/>
          <p14:tracePt t="65784" x="2144713" y="4624388"/>
          <p14:tracePt t="65790" x="2144713" y="4616450"/>
          <p14:tracePt t="65806" x="2144713" y="4600575"/>
          <p14:tracePt t="65829" x="2152650" y="4584700"/>
          <p14:tracePt t="65844" x="2192338" y="4537075"/>
          <p14:tracePt t="65859" x="2239963" y="4497388"/>
          <p14:tracePt t="65868" x="2255838" y="4481513"/>
          <p14:tracePt t="65884" x="2319338" y="4433888"/>
          <p14:tracePt t="65900" x="2392363" y="4386263"/>
          <p14:tracePt t="65917" x="2479675" y="4346575"/>
          <p14:tracePt t="65935" x="2527300" y="4322763"/>
          <p14:tracePt t="65948" x="2543175" y="4306888"/>
          <p14:tracePt t="65967" x="2559050" y="4298950"/>
          <p14:tracePt t="65984" x="2559050" y="4291013"/>
          <p14:tracePt t="66006" x="2566988" y="4281488"/>
          <p14:tracePt t="66020" x="2574925" y="4273550"/>
          <p14:tracePt t="66031" x="2590800" y="4273550"/>
          <p14:tracePt t="66050" x="2622550" y="4273550"/>
          <p14:tracePt t="66072" x="2670175" y="4257675"/>
          <p14:tracePt t="66088" x="2725738" y="4257675"/>
          <p14:tracePt t="66104" x="2901950" y="4257675"/>
          <p14:tracePt t="66128" x="3084513" y="4257675"/>
          <p14:tracePt t="66136" x="3100388" y="4257675"/>
          <p14:tracePt t="66154" x="3125788" y="4249738"/>
          <p14:tracePt t="66497" x="3117850" y="4249738"/>
          <p14:tracePt t="66543" x="3117850" y="4241800"/>
          <p14:tracePt t="66556" x="3125788" y="4233863"/>
          <p14:tracePt t="66573" x="3125788" y="4225925"/>
          <p14:tracePt t="66590" x="3133725" y="4225925"/>
          <p14:tracePt t="66748" x="3117850" y="4241800"/>
          <p14:tracePt t="66764" x="3109913" y="4249738"/>
          <p14:tracePt t="66920" x="3092450" y="4210050"/>
          <p14:tracePt t="66936" x="3060700" y="4146550"/>
          <p14:tracePt t="66947" x="3052763" y="4043363"/>
          <p14:tracePt t="67167" x="3036888" y="4043363"/>
          <p14:tracePt t="67182" x="3021013" y="4059238"/>
          <p14:tracePt t="67199" x="3005138" y="4075113"/>
          <p14:tracePt t="67247" x="3013075" y="4075113"/>
          <p14:tracePt t="67338" x="3021013" y="4075113"/>
          <p14:tracePt t="67386" x="3036888" y="4067175"/>
          <p14:tracePt t="67403" x="3052763" y="4059238"/>
          <p14:tracePt t="67419" x="3060700" y="4051300"/>
          <p14:tracePt t="67437" x="3068638" y="4043363"/>
          <p14:tracePt t="67466" x="3092450" y="4027488"/>
          <p14:tracePt t="67482" x="3100388" y="4019550"/>
          <p14:tracePt t="67499" x="3109913" y="4011613"/>
          <p14:tracePt t="67531" x="3117850" y="4003675"/>
          <p14:tracePt t="67558" x="3117850" y="3995738"/>
          <p14:tracePt t="67573" x="3117850" y="3987800"/>
          <p14:tracePt t="67589" x="3125788" y="3987800"/>
          <p14:tracePt t="67715" x="3125788" y="3979863"/>
          <p14:tracePt t="67744" x="3133725" y="3979863"/>
          <p14:tracePt t="67765" x="3133725" y="3963988"/>
          <p14:tracePt t="67796" x="3133725" y="3956050"/>
          <p14:tracePt t="67828" x="3141663" y="3956050"/>
          <p14:tracePt t="68280" x="3141663" y="3971925"/>
          <p14:tracePt t="68297" x="3125788" y="4011613"/>
          <p14:tracePt t="68298" x="3117850" y="4027488"/>
          <p14:tracePt t="68329" x="3084513" y="4098925"/>
          <p14:tracePt t="68330" x="3068638" y="4114800"/>
          <p14:tracePt t="68358" x="3036888" y="4138613"/>
          <p14:tracePt t="68373" x="3013075" y="4138613"/>
          <p14:tracePt t="68389" x="2957513" y="4146550"/>
          <p14:tracePt t="68400" x="2901950" y="4146550"/>
          <p14:tracePt t="68417" x="2798763" y="4146550"/>
          <p14:tracePt t="68433" x="2614613" y="4146550"/>
          <p14:tracePt t="68434" x="2543175" y="4146550"/>
          <p14:tracePt t="68447" x="2487613" y="4146550"/>
          <p14:tracePt t="68470" x="2424113" y="4146550"/>
          <p14:tracePt t="68479" x="2408238" y="4146550"/>
          <p14:tracePt t="68547" x="2400300" y="4154488"/>
          <p14:tracePt t="68572" x="2384425" y="4170363"/>
          <p14:tracePt t="68587" x="2366963" y="4186238"/>
          <p14:tracePt t="68606" x="2359025" y="4202113"/>
          <p14:tracePt t="68623" x="2343150" y="4217988"/>
          <p14:tracePt t="68639" x="2335213" y="4233863"/>
          <p14:tracePt t="68656" x="2311400" y="4249738"/>
          <p14:tracePt t="68666" x="2295525" y="4273550"/>
          <p14:tracePt t="68683" x="2263775" y="4298950"/>
          <p14:tracePt t="68699" x="2239963" y="4306888"/>
          <p14:tracePt t="68780" x="2232025" y="4306888"/>
          <p14:tracePt t="70449" x="2239963" y="4306888"/>
          <p14:tracePt t="70451" x="2255838" y="4306888"/>
          <p14:tracePt t="70466" x="2263775" y="4306888"/>
          <p14:tracePt t="70478" x="2271713" y="4306888"/>
          <p14:tracePt t="70498" x="2279650" y="4306888"/>
          <p14:tracePt t="70712" x="2271713" y="4306888"/>
          <p14:tracePt t="70728" x="2255838" y="4298950"/>
          <p14:tracePt t="70903" x="2247900" y="4298950"/>
          <p14:tracePt t="70919" x="2247900" y="4306888"/>
          <p14:tracePt t="70933" x="2239963" y="4322763"/>
          <p14:tracePt t="70948" x="2239963" y="4330700"/>
          <p14:tracePt t="70965" x="2263775" y="4330700"/>
          <p14:tracePt t="71003" x="2287588" y="4346575"/>
          <p14:tracePt t="71028" x="2303463" y="4354513"/>
          <p14:tracePt t="71044" x="2311400" y="4362450"/>
          <p14:tracePt t="71061" x="2327275" y="4362450"/>
          <p14:tracePt t="71077" x="2366963" y="4362450"/>
          <p14:tracePt t="71093" x="2439988" y="4362450"/>
          <p14:tracePt t="71114" x="2543175" y="4378325"/>
          <p14:tracePt t="71125" x="2622550" y="4386263"/>
          <p14:tracePt t="71149" x="2751138" y="4386263"/>
          <p14:tracePt t="71166" x="2917825" y="4386263"/>
          <p14:tracePt t="71184" x="3036888" y="4386263"/>
          <p14:tracePt t="71200" x="3228975" y="4386263"/>
          <p14:tracePt t="71214" x="3451225" y="4386263"/>
          <p14:tracePt t="71233" x="3659188" y="4362450"/>
          <p14:tracePt t="71234" x="3738563" y="4354513"/>
          <p14:tracePt t="71243" x="3825875" y="4338638"/>
          <p14:tracePt t="71260" x="4033838" y="4257675"/>
          <p14:tracePt t="71278" x="4225925" y="4170363"/>
          <p14:tracePt t="71295" x="4392613" y="4106863"/>
          <p14:tracePt t="71310" x="4511675" y="3971925"/>
          <p14:tracePt t="71327" x="4679950" y="3787775"/>
          <p14:tracePt t="71343" x="4791075" y="3668713"/>
          <p14:tracePt t="71360" x="4918075" y="3508375"/>
          <p14:tracePt t="71376" x="5022850" y="3397250"/>
          <p14:tracePt t="71384" x="5038725" y="3333750"/>
          <p14:tracePt t="71400" x="5110163" y="3228975"/>
          <p14:tracePt t="71427" x="5149850" y="3109913"/>
          <p14:tracePt t="71453" x="5189538" y="3014663"/>
          <p14:tracePt t="71463" x="5197475" y="2974975"/>
          <p14:tracePt t="71484" x="5221288" y="2894013"/>
          <p14:tracePt t="71494" x="5221288" y="2870200"/>
          <p14:tracePt t="71513" x="5221288" y="2846388"/>
          <p14:tracePt t="71530" x="5229225" y="2822575"/>
          <p14:tracePt t="71547" x="5229225" y="2767013"/>
          <p14:tracePt t="71566" x="5237163" y="2703513"/>
          <p14:tracePt t="71577" x="5237163" y="2687638"/>
          <p14:tracePt t="71594" x="5237163" y="2663825"/>
          <p14:tracePt t="71610" x="5237163" y="2655888"/>
          <p14:tracePt t="71683" x="5237163" y="2608263"/>
          <p14:tracePt t="71699" x="5237163" y="2576513"/>
          <p14:tracePt t="71714" x="5237163" y="2535238"/>
          <p14:tracePt t="71730" x="5237163" y="2439988"/>
          <p14:tracePt t="71747" x="5229225" y="2392363"/>
          <p14:tracePt t="71764" x="5229225" y="2352675"/>
          <p14:tracePt t="71780" x="5229225" y="2336800"/>
          <p14:tracePt t="71797" x="5229225" y="2320925"/>
          <p14:tracePt t="71808" x="5229225" y="2312988"/>
          <p14:tracePt t="71830" x="5229225" y="2289175"/>
          <p14:tracePt t="71860" x="5229225" y="2281238"/>
          <p14:tracePt t="71877" x="5221288" y="2273300"/>
          <p14:tracePt t="71919" x="5213350" y="2273300"/>
          <p14:tracePt t="71936" x="5189538" y="2273300"/>
          <p14:tracePt t="71945" x="5173663" y="2281238"/>
          <p14:tracePt t="71947" x="5094288" y="2297113"/>
          <p14:tracePt t="71965" x="4951413" y="2344738"/>
          <p14:tracePt t="71983" x="4910138" y="2360613"/>
          <p14:tracePt t="71994" x="4886325" y="2368550"/>
          <p14:tracePt t="72059" x="4862513" y="2368550"/>
          <p14:tracePt t="72076" x="4846638" y="2376488"/>
          <p14:tracePt t="72092" x="4822825" y="2384425"/>
          <p14:tracePt t="72110" x="4814888" y="2392363"/>
          <p14:tracePt t="72126" x="4799013" y="2408238"/>
          <p14:tracePt t="72135" x="4799013" y="2416175"/>
          <p14:tracePt t="72160" x="4775200" y="2424113"/>
          <p14:tracePt t="72166" x="4775200" y="2432050"/>
          <p14:tracePt t="72183" x="4759325" y="2432050"/>
          <p14:tracePt t="72200" x="4751388" y="2439988"/>
          <p14:tracePt t="72216" x="4735513" y="2455863"/>
          <p14:tracePt t="72233" x="4719638" y="2479675"/>
          <p14:tracePt t="72254" x="4687888" y="2503488"/>
          <p14:tracePt t="72260" x="4679950" y="2519363"/>
          <p14:tracePt t="72277" x="4664075" y="2535238"/>
          <p14:tracePt t="72300" x="4640263" y="2559050"/>
          <p14:tracePt t="72309" x="4640263" y="2584450"/>
          <p14:tracePt t="72329" x="4616450" y="2608263"/>
          <p14:tracePt t="72331" x="4616450" y="2632075"/>
          <p14:tracePt t="72341" x="4616450" y="2663825"/>
          <p14:tracePt t="72356" x="4600575" y="2727325"/>
          <p14:tracePt t="72372" x="4600575" y="2743200"/>
          <p14:tracePt t="72386" x="4616450" y="2767013"/>
          <p14:tracePt t="72401" x="4624388" y="2774950"/>
          <p14:tracePt t="72402" x="4632325" y="2782888"/>
          <p14:tracePt t="72418" x="4640263" y="2798763"/>
          <p14:tracePt t="72435" x="4656138" y="2798763"/>
          <p14:tracePt t="72449" x="4672013" y="2798763"/>
          <p14:tracePt t="72467" x="4695825" y="2798763"/>
          <p14:tracePt t="72483" x="4711700" y="2782888"/>
          <p14:tracePt t="72494" x="4711700" y="2774950"/>
          <p14:tracePt t="72516" x="4719638" y="2735263"/>
          <p14:tracePt t="72528" x="4719638" y="2727325"/>
          <p14:tracePt t="72608" x="4711700" y="2735263"/>
          <p14:tracePt t="72623" x="4672013" y="2774950"/>
          <p14:tracePt t="72639" x="4616450" y="2830513"/>
          <p14:tracePt t="72653" x="4519613" y="3030538"/>
          <p14:tracePt t="72671" x="4392613" y="3244850"/>
          <p14:tracePt t="72689" x="4305300" y="3365500"/>
          <p14:tracePt t="72691" x="4257675" y="3452813"/>
          <p14:tracePt t="72715" x="3898900" y="3811588"/>
          <p14:tracePt t="72732" x="3427413" y="4233863"/>
          <p14:tracePt t="72745" x="3125788" y="4568825"/>
          <p14:tracePt t="72764" x="2208213" y="5278438"/>
          <p14:tracePt t="72775" x="2057400" y="5310188"/>
          <p14:tracePt t="72795" x="1778000" y="5359400"/>
          <p14:tracePt t="72813" x="1714500" y="5359400"/>
          <p14:tracePt t="72830" x="1698625" y="5359400"/>
          <p14:tracePt t="72837" x="1690688" y="5359400"/>
          <p14:tracePt t="72856" x="1682750" y="5351463"/>
          <p14:tracePt t="72874" x="1674813" y="5351463"/>
          <p14:tracePt t="72890" x="1666875" y="5343525"/>
          <p14:tracePt t="72899" x="1666875" y="5335588"/>
          <p14:tracePt t="72919" x="1658938" y="5335588"/>
          <p14:tracePt t="72936" x="1641475" y="5335588"/>
          <p14:tracePt t="72947" x="1617663" y="5351463"/>
          <p14:tracePt t="72967" x="1554163" y="5589588"/>
          <p14:tracePt t="72977" x="1522413" y="5686425"/>
          <p14:tracePt t="72979" x="1490663" y="5765800"/>
          <p14:tracePt t="72998" x="1474788" y="5884863"/>
          <p14:tracePt t="73011" x="1466850" y="5908675"/>
          <p14:tracePt t="73059" x="1466850" y="5884863"/>
          <p14:tracePt t="73077" x="1482725" y="5797550"/>
          <p14:tracePt t="73096" x="1514475" y="5629275"/>
          <p14:tracePt t="73103" x="1538288" y="5541963"/>
          <p14:tracePt t="73106" x="1570038" y="5422900"/>
          <p14:tracePt t="73125" x="1625600" y="5183188"/>
          <p14:tracePt t="73142" x="1674813" y="5095875"/>
          <p14:tracePt t="73152" x="1682750" y="5087938"/>
          <p14:tracePt t="73169" x="1698625" y="5064125"/>
          <p14:tracePt t="73170" x="1714500" y="5056188"/>
          <p14:tracePt t="73182" x="1722438" y="5048250"/>
          <p14:tracePt t="73199" x="1738313" y="5048250"/>
          <p14:tracePt t="73216" x="1754188" y="5032375"/>
          <p14:tracePt t="73235" x="1770063" y="5024438"/>
          <p14:tracePt t="73249" x="1778000" y="5024438"/>
          <p14:tracePt t="73262" x="1809750" y="5024438"/>
          <p14:tracePt t="73279" x="1841500" y="5024438"/>
          <p14:tracePt t="73298" x="1889125" y="5016500"/>
          <p14:tracePt t="73311" x="1897063" y="5008563"/>
          <p14:tracePt t="73329" x="1912938" y="4992688"/>
          <p14:tracePt t="73330" x="1920875" y="4984750"/>
          <p14:tracePt t="73338" x="1928813" y="4967288"/>
          <p14:tracePt t="73360" x="1944688" y="4951413"/>
          <p14:tracePt t="73368" x="1944688" y="4927600"/>
          <p14:tracePt t="73385" x="1944688" y="4911725"/>
          <p14:tracePt t="73402" x="1944688" y="4903788"/>
          <p14:tracePt t="73528" x="1944688" y="4895850"/>
          <p14:tracePt t="73547" x="1952625" y="4887913"/>
          <p14:tracePt t="73575" x="1960563" y="4872038"/>
          <p14:tracePt t="73596" x="1976438" y="4872038"/>
          <p14:tracePt t="73640" x="1976438" y="4864100"/>
          <p14:tracePt t="73731" x="1976438" y="4856163"/>
          <p14:tracePt t="73749" x="1976438" y="4848225"/>
          <p14:tracePt t="73761" x="1976438" y="4840288"/>
          <p14:tracePt t="73825" x="1968500" y="4840288"/>
          <p14:tracePt t="73875" x="1960563" y="4864100"/>
          <p14:tracePt t="73887" x="1960563" y="4872038"/>
          <p14:tracePt t="73908" x="1944688" y="4903788"/>
          <p14:tracePt t="73916" x="1944688" y="4919663"/>
          <p14:tracePt t="73934" x="1944688" y="4935538"/>
          <p14:tracePt t="73955" x="1944688" y="4951413"/>
          <p14:tracePt t="73979" x="1944688" y="4959350"/>
          <p14:tracePt t="74105" x="1952625" y="4959350"/>
          <p14:tracePt t="74124" x="1968500" y="4943475"/>
          <p14:tracePt t="74134" x="1968500" y="4935538"/>
          <p14:tracePt t="74260" x="1984375" y="4943475"/>
          <p14:tracePt t="74276" x="1984375" y="4951413"/>
          <p14:tracePt t="74295" x="1992313" y="4959350"/>
          <p14:tracePt t="74313" x="2000250" y="4967288"/>
          <p14:tracePt t="74344" x="2017713" y="4967288"/>
          <p14:tracePt t="74683" x="2000250" y="4943475"/>
          <p14:tracePt t="74699" x="1984375" y="4911725"/>
          <p14:tracePt t="74870" x="1976438" y="4911725"/>
          <p14:tracePt t="74890" x="1952625" y="4919663"/>
          <p14:tracePt t="74907" x="1960563" y="4903788"/>
          <p14:tracePt t="74925" x="1976438" y="4872038"/>
          <p14:tracePt t="74931" x="1984375" y="4848225"/>
          <p14:tracePt t="74948" x="2033588" y="4824413"/>
          <p14:tracePt t="74963" x="2144713" y="4768850"/>
          <p14:tracePt t="74981" x="2343150" y="4681538"/>
          <p14:tracePt t="74997" x="2598738" y="4568825"/>
          <p14:tracePt t="75013" x="2901950" y="4433888"/>
          <p14:tracePt t="75029" x="3236913" y="4241800"/>
          <p14:tracePt t="75046" x="3698875" y="3995738"/>
          <p14:tracePt t="75057" x="3883025" y="3867150"/>
          <p14:tracePt t="75074" x="4137025" y="3692525"/>
          <p14:tracePt t="75090" x="4217988" y="3636963"/>
          <p14:tracePt t="75107" x="4241800" y="3587750"/>
          <p14:tracePt t="75125" x="4257675" y="3556000"/>
          <p14:tracePt t="75142" x="4281488" y="3524250"/>
          <p14:tracePt t="75158" x="4305300" y="3468688"/>
          <p14:tracePt t="75166" x="4321175" y="3421063"/>
          <p14:tracePt t="75181" x="4344988" y="3349625"/>
          <p14:tracePt t="75197" x="4384675" y="3244850"/>
          <p14:tracePt t="75214" x="4464050" y="3157538"/>
          <p14:tracePt t="75231" x="4559300" y="3030538"/>
          <p14:tracePt t="75247" x="4703763" y="2846388"/>
          <p14:tracePt t="75264" x="4775200" y="2759075"/>
          <p14:tracePt t="75280" x="4799013" y="2719388"/>
          <p14:tracePt t="75389" x="4799013" y="2703513"/>
          <p14:tracePt t="75544" x="4806950" y="2640013"/>
          <p14:tracePt t="75560" x="4830763" y="2447925"/>
          <p14:tracePt t="75577" x="4830763" y="2320925"/>
          <p14:tracePt t="75603" x="4830763" y="2265363"/>
          <p14:tracePt t="75637" x="4822825" y="2249488"/>
          <p14:tracePt t="75654" x="4822825" y="2241550"/>
          <p14:tracePt t="75670" x="4806950" y="2233613"/>
          <p14:tracePt t="75686" x="4799013" y="2208213"/>
          <p14:tracePt t="75719" x="4791075" y="2176463"/>
          <p14:tracePt t="75737" x="4783138" y="2160588"/>
          <p14:tracePt t="75745" x="4775200" y="2136775"/>
          <p14:tracePt t="75763" x="4767263" y="2097088"/>
          <p14:tracePt t="75779" x="4767263" y="2065338"/>
          <p14:tracePt t="75797" x="4767263" y="2049463"/>
          <p14:tracePt t="75806" x="4767263" y="2041525"/>
          <p14:tracePt t="75828" x="4767263" y="2009775"/>
          <p14:tracePt t="75859" x="4767263" y="1993900"/>
          <p14:tracePt t="75875" x="4767263" y="1985963"/>
          <p14:tracePt t="75891" x="4775200" y="1970088"/>
          <p14:tracePt t="75915" x="4775200" y="1962150"/>
          <p14:tracePt t="76089" x="4799013" y="1962150"/>
          <p14:tracePt t="76107" x="4862513" y="1962150"/>
          <p14:tracePt t="76124" x="5014913" y="1962150"/>
          <p14:tracePt t="76141" x="5205413" y="1962150"/>
          <p14:tracePt t="76156" x="5310188" y="1962150"/>
          <p14:tracePt t="76173" x="5365750" y="1962150"/>
          <p14:tracePt t="76189" x="5373688" y="1962150"/>
          <p14:tracePt t="76205" x="5381625" y="1962150"/>
          <p14:tracePt t="76212" x="5389563" y="1954213"/>
          <p14:tracePt t="76279" x="5397500" y="1954213"/>
          <p14:tracePt t="76295" x="5453063" y="1970088"/>
          <p14:tracePt t="76311" x="5484813" y="1978025"/>
          <p14:tracePt t="76322" x="5500688" y="1978025"/>
          <p14:tracePt t="76340" x="5508625" y="1985963"/>
          <p14:tracePt t="76357" x="5524500" y="1993900"/>
          <p14:tracePt t="76374" x="5548313" y="2017713"/>
          <p14:tracePt t="76395" x="5580063" y="2041525"/>
          <p14:tracePt t="76405" x="5588000" y="2049463"/>
          <p14:tracePt t="76426" x="5588000" y="2057400"/>
          <p14:tracePt t="76464" x="5588000" y="2073275"/>
          <p14:tracePt t="76480" x="5588000" y="2097088"/>
          <p14:tracePt t="76495" x="5588000" y="2112963"/>
          <p14:tracePt t="76510" x="5588000" y="2120900"/>
          <p14:tracePt t="77121" x="5588000" y="2128838"/>
          <p14:tracePt t="77135" x="5572125" y="2168525"/>
          <p14:tracePt t="77149" x="5556250" y="2192338"/>
          <p14:tracePt t="77167" x="5492750" y="2312988"/>
          <p14:tracePt t="77183" x="5421313" y="2408238"/>
          <p14:tracePt t="77198" x="5341938" y="2487613"/>
          <p14:tracePt t="77215" x="5284788" y="2527300"/>
          <p14:tracePt t="77231" x="5253038" y="2566988"/>
          <p14:tracePt t="77262" x="5229225" y="2576513"/>
          <p14:tracePt t="77291" x="5197475" y="2576513"/>
          <p14:tracePt t="77307" x="5165725" y="2584450"/>
          <p14:tracePt t="77326" x="5133975" y="2600325"/>
          <p14:tracePt t="77342" x="5094288" y="2616200"/>
          <p14:tracePt t="77359" x="5006975" y="2632075"/>
          <p14:tracePt t="77375" x="4933950" y="2655888"/>
          <p14:tracePt t="77391" x="4902200" y="2671763"/>
          <p14:tracePt t="77407" x="4862513" y="2703513"/>
          <p14:tracePt t="77417" x="4814888" y="2727325"/>
          <p14:tracePt t="77442" x="4751388" y="2782888"/>
          <p14:tracePt t="77450" x="4743450" y="2790825"/>
          <p14:tracePt t="77468" x="4711700" y="2806700"/>
          <p14:tracePt t="77482" x="4695825" y="2814638"/>
          <p14:tracePt t="77512" x="4687888" y="2814638"/>
          <p14:tracePt t="77575" x="4679950" y="2806700"/>
          <p14:tracePt t="77591" x="4664075" y="2782888"/>
          <p14:tracePt t="77607" x="4640263" y="2751138"/>
          <p14:tracePt t="77627" x="4616450" y="2727325"/>
          <p14:tracePt t="77638" x="4608513" y="2727325"/>
          <p14:tracePt t="77748" x="4567238" y="2782888"/>
          <p14:tracePt t="77764" x="4543425" y="2878138"/>
          <p14:tracePt t="77776" x="4511675" y="2927350"/>
          <p14:tracePt t="77792" x="4471988" y="3086100"/>
          <p14:tracePt t="77808" x="4424363" y="3252788"/>
          <p14:tracePt t="77830" x="4400550" y="3294063"/>
          <p14:tracePt t="77844" x="4400550" y="3302000"/>
          <p14:tracePt t="77847" x="4384675" y="3325813"/>
          <p14:tracePt t="77856" x="4376738" y="3341688"/>
          <p14:tracePt t="77871" x="4368800" y="3389313"/>
          <p14:tracePt t="77889" x="4337050" y="3452813"/>
          <p14:tracePt t="77890" x="4313238" y="3460750"/>
          <p14:tracePt t="77908" x="4281488" y="3492500"/>
          <p14:tracePt t="77916" x="4257675" y="3500438"/>
          <p14:tracePt t="77932" x="4241800" y="3500438"/>
          <p14:tracePt t="77948" x="4233863" y="3500438"/>
          <p14:tracePt t="77981" x="4225925" y="3500438"/>
          <p14:tracePt t="78090" x="4217988" y="3508375"/>
          <p14:tracePt t="78107" x="4200525" y="3579813"/>
          <p14:tracePt t="78124" x="4160838" y="3724275"/>
          <p14:tracePt t="78142" x="4105275" y="3914775"/>
          <p14:tracePt t="78151" x="4089400" y="3987800"/>
          <p14:tracePt t="78172" x="3930650" y="4225925"/>
          <p14:tracePt t="78189" x="3833813" y="4338638"/>
          <p14:tracePt t="78190" x="3778250" y="4394200"/>
          <p14:tracePt t="78212" x="3714750" y="4489450"/>
          <p14:tracePt t="78230" x="3571875" y="4592638"/>
          <p14:tracePt t="78249" x="3435350" y="4713288"/>
          <p14:tracePt t="78267" x="3268663" y="4760913"/>
          <p14:tracePt t="78275" x="3197225" y="4776788"/>
          <p14:tracePt t="78295" x="2949575" y="4784725"/>
          <p14:tracePt t="78314" x="2725738" y="4792663"/>
          <p14:tracePt t="78326" x="2701925" y="4792663"/>
          <p14:tracePt t="78357" x="2686050" y="4792663"/>
          <p14:tracePt t="78376" x="2662238" y="4792663"/>
          <p14:tracePt t="78386" x="2622550" y="4792663"/>
          <p14:tracePt t="78408" x="2535238" y="4824413"/>
          <p14:tracePt t="78421" x="2463800" y="4848225"/>
          <p14:tracePt t="78422" x="2439988" y="4856163"/>
          <p14:tracePt t="78431" x="2432050" y="4856163"/>
          <p14:tracePt t="78452" x="2408238" y="4872038"/>
          <p14:tracePt t="78468" x="2351088" y="4879975"/>
          <p14:tracePt t="78479" x="2327275" y="4895850"/>
          <p14:tracePt t="78505" x="2247900" y="4967288"/>
          <p14:tracePt t="78514" x="2216150" y="4984750"/>
          <p14:tracePt t="78526" x="2200275" y="5000625"/>
          <p14:tracePt t="78547" x="2160588" y="5008563"/>
          <p14:tracePt t="78557" x="2152650" y="5008563"/>
          <p14:tracePt t="78585" x="2120900" y="5008563"/>
          <p14:tracePt t="78610" x="2112963" y="5008563"/>
          <p14:tracePt t="78698" x="2097088" y="5016500"/>
          <p14:tracePt t="78715" x="2057400" y="5016500"/>
          <p14:tracePt t="78736" x="2025650" y="5024438"/>
          <p14:tracePt t="78761" x="2017713" y="5024438"/>
          <p14:tracePt t="78779" x="2008188" y="5024438"/>
          <p14:tracePt t="78858" x="2017713" y="5024438"/>
          <p14:tracePt t="78875" x="2025650" y="5024438"/>
          <p14:tracePt t="78886" x="2033588" y="5024438"/>
          <p14:tracePt t="78903" x="2057400" y="5024438"/>
          <p14:tracePt t="78928" x="2081213" y="5032375"/>
          <p14:tracePt t="78931" x="2089150" y="5040313"/>
          <p14:tracePt t="78951" x="2184400" y="5040313"/>
          <p14:tracePt t="78969" x="2239963" y="5040313"/>
          <p14:tracePt t="78971" x="2247900" y="5040313"/>
          <p14:tracePt t="78978" x="2255838" y="5040313"/>
          <p14:tracePt t="78997" x="2263775" y="5032375"/>
          <p14:tracePt t="79016" x="2263775" y="5016500"/>
          <p14:tracePt t="79046" x="2192338" y="4935538"/>
          <p14:tracePt t="79061" x="2184400" y="4919663"/>
          <p14:tracePt t="79074" x="2160588" y="4903788"/>
          <p14:tracePt t="79087" x="2136775" y="4895850"/>
          <p14:tracePt t="79106" x="2120900" y="4895850"/>
          <p14:tracePt t="79124" x="2112963" y="4895850"/>
          <p14:tracePt t="79141" x="2097088" y="4903788"/>
          <p14:tracePt t="79158" x="2097088" y="4919663"/>
          <p14:tracePt t="79170" x="2089150" y="4927600"/>
          <p14:tracePt t="79190" x="2089150" y="4935538"/>
          <p14:tracePt t="79191" x="2089150" y="4951413"/>
          <p14:tracePt t="79216" x="2089150" y="4959350"/>
          <p14:tracePt t="79292" x="2097088" y="4951413"/>
          <p14:tracePt t="79315" x="2112963" y="4927600"/>
          <p14:tracePt t="79341" x="2128838" y="4895850"/>
          <p14:tracePt t="79360" x="2136775" y="4887913"/>
          <p14:tracePt t="79403" x="2128838" y="4887913"/>
          <p14:tracePt t="79421" x="2112963" y="4887913"/>
          <p14:tracePt t="79441" x="2097088" y="4895850"/>
          <p14:tracePt t="79467" x="2089150" y="4903788"/>
          <p14:tracePt t="79487" x="2089150" y="4911725"/>
          <p14:tracePt t="79495" x="2089150" y="4927600"/>
          <p14:tracePt t="79511" x="2089150" y="4943475"/>
          <p14:tracePt t="79607" x="2089150" y="4927600"/>
          <p14:tracePt t="79623" x="2089150" y="4919663"/>
          <p14:tracePt t="79642" x="2089150" y="4903788"/>
          <p14:tracePt t="79793" x="2081213" y="4903788"/>
          <p14:tracePt t="79809" x="2073275" y="4903788"/>
          <p14:tracePt t="79827" x="2057400" y="4887913"/>
          <p14:tracePt t="79836" x="2049463" y="4879975"/>
          <p14:tracePt t="79854" x="2025650" y="4856163"/>
          <p14:tracePt t="79872" x="2017713" y="4856163"/>
          <p14:tracePt t="79894" x="2008188" y="4856163"/>
          <p14:tracePt t="79895" x="2008188" y="4864100"/>
          <p14:tracePt t="79905" x="2000250" y="4864100"/>
          <p14:tracePt t="79923" x="2000250" y="4872038"/>
          <p14:tracePt t="79935" x="2000250" y="4879975"/>
          <p14:tracePt t="79955" x="2000250" y="4895850"/>
          <p14:tracePt t="79962" x="2000250" y="4911725"/>
          <p14:tracePt t="79983" x="2008188" y="4919663"/>
          <p14:tracePt t="80002" x="2033588" y="4935538"/>
          <p14:tracePt t="80025" x="2049463" y="4943475"/>
          <p14:tracePt t="80042" x="2081213" y="4943475"/>
          <p14:tracePt t="80060" x="2089150" y="4951413"/>
          <p14:tracePt t="80087" x="2097088" y="4951413"/>
          <p14:tracePt t="80103" x="2105025" y="4951413"/>
          <p14:tracePt t="80119" x="2120900" y="4951413"/>
          <p14:tracePt t="80137" x="2136775" y="4951413"/>
          <p14:tracePt t="80153" x="2144713" y="4943475"/>
          <p14:tracePt t="80170" x="2152650" y="4943475"/>
          <p14:tracePt t="80187" x="2152650" y="4959350"/>
          <p14:tracePt t="80247" x="2160588" y="4959350"/>
          <p14:tracePt t="80274" x="2160588" y="4951413"/>
          <p14:tracePt t="80306" x="2160588" y="4943475"/>
          <p14:tracePt t="80559" x="2184400" y="4943475"/>
          <p14:tracePt t="80574" x="2216150" y="4935538"/>
          <p14:tracePt t="80607" x="2255838" y="4927600"/>
          <p14:tracePt t="80619" x="2263775" y="4927600"/>
          <p14:tracePt t="80639" x="2311400" y="4911725"/>
          <p14:tracePt t="80887" x="2319338" y="4911725"/>
          <p14:tracePt t="80903" x="2408238" y="4911725"/>
          <p14:tracePt t="80919" x="2725738" y="4895850"/>
          <p14:tracePt t="80936" x="3165475" y="4824413"/>
          <p14:tracePt t="80956" x="3619500" y="4768850"/>
          <p14:tracePt t="80963" x="3794125" y="4760913"/>
          <p14:tracePt t="80980" x="4217988" y="4689475"/>
          <p14:tracePt t="80997" x="4567238" y="4633913"/>
          <p14:tracePt t="81013" x="4814888" y="4513263"/>
          <p14:tracePt t="81015" x="4959350" y="4441825"/>
          <p14:tracePt t="81025" x="5038725" y="4354513"/>
          <p14:tracePt t="81043" x="5141913" y="4257675"/>
          <p14:tracePt t="81059" x="5300663" y="4090988"/>
          <p14:tracePt t="81076" x="5381625" y="3906838"/>
          <p14:tracePt t="81093" x="5405438" y="3851275"/>
          <p14:tracePt t="81103" x="5437188" y="3851275"/>
          <p14:tracePt t="81139" x="5437188" y="3835400"/>
          <p14:tracePt t="81154" x="5437188" y="3819525"/>
          <p14:tracePt t="81172" x="5437188" y="3811588"/>
          <p14:tracePt t="81174" x="5437188" y="3803650"/>
          <p14:tracePt t="81314" x="5437188" y="3795713"/>
          <p14:tracePt t="81323" x="5437188" y="3787775"/>
          <p14:tracePt t="81339" x="5437188" y="3771900"/>
          <p14:tracePt t="81354" x="5421313" y="3716338"/>
          <p14:tracePt t="81373" x="5413375" y="3579813"/>
          <p14:tracePt t="81389" x="5349875" y="3317875"/>
          <p14:tracePt t="81390" x="5341938" y="3070225"/>
          <p14:tracePt t="81406" x="5221288" y="2735263"/>
          <p14:tracePt t="81423" x="5165725" y="2535238"/>
          <p14:tracePt t="81434" x="5133975" y="2455863"/>
          <p14:tracePt t="81455" x="5094288" y="2392363"/>
          <p14:tracePt t="81486" x="5070475" y="2352675"/>
          <p14:tracePt t="81514" x="5062538" y="2352675"/>
          <p14:tracePt t="81529" x="5038725" y="2352675"/>
          <p14:tracePt t="81546" x="5014913" y="2376488"/>
          <p14:tracePt t="81556" x="5006975" y="2384425"/>
          <p14:tracePt t="81574" x="4951413" y="2471738"/>
          <p14:tracePt t="81593" x="4933950" y="2543175"/>
          <p14:tracePt t="81608" x="4926013" y="2640013"/>
          <p14:tracePt t="81620" x="4926013" y="2655888"/>
          <p14:tracePt t="81638" x="4918075" y="2695575"/>
          <p14:tracePt t="81659" x="4926013" y="2751138"/>
          <p14:tracePt t="81669" x="4933950" y="2759075"/>
          <p14:tracePt t="81670" x="4933950" y="2767013"/>
          <p14:tracePt t="81689" x="4951413" y="2790825"/>
          <p14:tracePt t="81697" x="4951413" y="2798763"/>
          <p14:tracePt t="81713" x="4975225" y="2806700"/>
          <p14:tracePt t="81731" x="4983163" y="2814638"/>
          <p14:tracePt t="81748" x="4991100" y="2822575"/>
          <p14:tracePt t="81765" x="4999038" y="2830513"/>
          <p14:tracePt t="81785" x="5030788" y="2838450"/>
          <p14:tracePt t="81792" x="5054600" y="2838450"/>
          <p14:tracePt t="81808" x="5078413" y="2838450"/>
          <p14:tracePt t="81826" x="5102225" y="2830513"/>
          <p14:tracePt t="81842" x="5126038" y="2806700"/>
          <p14:tracePt t="81858" x="5141913" y="2743200"/>
          <p14:tracePt t="81875" x="5141913" y="2679700"/>
          <p14:tracePt t="81883" x="5141913" y="2671763"/>
          <p14:tracePt t="81905" x="5126038" y="2632075"/>
          <p14:tracePt t="81921" x="5110163" y="2616200"/>
          <p14:tracePt t="81938" x="5094288" y="2608263"/>
          <p14:tracePt t="81954" x="5070475" y="2608263"/>
          <p14:tracePt t="81963" x="5046663" y="2608263"/>
          <p14:tracePt t="81989" x="4933950" y="2616200"/>
          <p14:tracePt t="81999" x="4902200" y="2640013"/>
          <p14:tracePt t="82016" x="4878388" y="2640013"/>
          <p14:tracePt t="82031" x="4870450" y="2640013"/>
          <p14:tracePt t="82040" x="4870450" y="2647950"/>
          <p14:tracePt t="82076" x="4862513" y="2655888"/>
          <p14:tracePt t="82087" x="4846638" y="2663825"/>
          <p14:tracePt t="82105" x="4822825" y="2679700"/>
          <p14:tracePt t="82121" x="4806950" y="2679700"/>
          <p14:tracePt t="82139" x="4806950" y="2687638"/>
          <p14:tracePt t="82933" x="4799013" y="2695575"/>
          <p14:tracePt t="82934" x="4791075" y="2703513"/>
          <p14:tracePt t="82950" x="4775200" y="2727325"/>
          <p14:tracePt t="82968" x="4767263" y="2759075"/>
          <p14:tracePt t="82984" x="4767263" y="2798763"/>
          <p14:tracePt t="83000" x="4767263" y="2830513"/>
          <p14:tracePt t="83017" x="4767263" y="2838450"/>
          <p14:tracePt t="83037" x="4767263" y="2862263"/>
          <p14:tracePt t="83041" x="4775200" y="2870200"/>
          <p14:tracePt t="83059" x="4775200" y="2878138"/>
          <p14:tracePt t="83075" x="4783138" y="2886075"/>
          <p14:tracePt t="83086" x="4791075" y="2894013"/>
          <p14:tracePt t="83103" x="4791075" y="2901950"/>
          <p14:tracePt t="83133" x="4791075" y="2909888"/>
          <p14:tracePt t="83299" x="4783138" y="2901950"/>
          <p14:tracePt t="83306" x="4759325" y="2886075"/>
          <p14:tracePt t="83557" x="4775200" y="2886075"/>
          <p14:tracePt t="83591" x="4695825" y="2909888"/>
          <p14:tracePt t="83602" x="4616450" y="2927350"/>
          <p14:tracePt t="83618" x="4217988" y="3141663"/>
          <p14:tracePt t="83639" x="3500438" y="3740150"/>
          <p14:tracePt t="83655" x="3036888" y="4194175"/>
          <p14:tracePt t="83676" x="2646363" y="4552950"/>
          <p14:tracePt t="83678" x="2503488" y="4752975"/>
          <p14:tracePt t="83704" x="2065338" y="5199063"/>
          <p14:tracePt t="83714" x="1968500" y="5310188"/>
          <p14:tracePt t="83736" x="1912938" y="5407025"/>
          <p14:tracePt t="83760" x="1905000" y="5407025"/>
          <p14:tracePt t="83792" x="1897063" y="5407025"/>
          <p14:tracePt t="83808" x="1865313" y="5407025"/>
          <p14:tracePt t="83823" x="1833563" y="5407025"/>
          <p14:tracePt t="83841" x="1754188" y="5399088"/>
          <p14:tracePt t="83860" x="1625600" y="5391150"/>
          <p14:tracePt t="83869" x="1562100" y="5383213"/>
          <p14:tracePt t="83871" x="1482725" y="5375275"/>
          <p14:tracePt t="83886" x="1211263" y="5335588"/>
          <p14:tracePt t="83903" x="949325" y="5319713"/>
          <p14:tracePt t="83921" x="868363" y="5294313"/>
          <p14:tracePt t="83937" x="860425" y="5286375"/>
          <p14:tracePt t="83955" x="860425" y="5278438"/>
          <p14:tracePt t="83964" x="868363" y="5270500"/>
          <p14:tracePt t="83981" x="892175" y="5262563"/>
          <p14:tracePt t="83999" x="933450" y="5222875"/>
          <p14:tracePt t="84017" x="957263" y="5199063"/>
          <p14:tracePt t="84025" x="1036638" y="5095875"/>
          <p14:tracePt t="84042" x="1123950" y="5048250"/>
          <p14:tracePt t="84059" x="1203325" y="4879975"/>
          <p14:tracePt t="84080" x="1284288" y="4816475"/>
          <p14:tracePt t="84093" x="1300163" y="4776788"/>
          <p14:tracePt t="84105" x="1347788" y="4737100"/>
          <p14:tracePt t="84123" x="1363663" y="4729163"/>
          <p14:tracePt t="84136" x="1379538" y="4713288"/>
          <p14:tracePt t="84153" x="1395413" y="4689475"/>
          <p14:tracePt t="84171" x="1403350" y="4657725"/>
          <p14:tracePt t="84181" x="1411288" y="4649788"/>
          <p14:tracePt t="84183" x="1411288" y="4641850"/>
          <p14:tracePt t="84201" x="1443038" y="4592638"/>
          <p14:tracePt t="84219" x="1458913" y="4568825"/>
          <p14:tracePt t="84237" x="1490663" y="4521200"/>
          <p14:tracePt t="84238" x="1554163" y="4497388"/>
          <p14:tracePt t="84249" x="1577975" y="4441825"/>
          <p14:tracePt t="84268" x="1617663" y="4410075"/>
          <p14:tracePt t="84270" x="1633538" y="4402138"/>
          <p14:tracePt t="84294" x="1738313" y="4378325"/>
          <p14:tracePt t="84310" x="1873250" y="4378325"/>
          <p14:tracePt t="84329" x="2097088" y="4378325"/>
          <p14:tracePt t="84339" x="2208213" y="4362450"/>
          <p14:tracePt t="84356" x="2400300" y="4346575"/>
          <p14:tracePt t="84372" x="2479675" y="4338638"/>
          <p14:tracePt t="84375" x="2479675" y="4330700"/>
          <p14:tracePt t="84389" x="2487613" y="4330700"/>
          <p14:tracePt t="84432" x="2495550" y="4330700"/>
          <p14:tracePt t="84451" x="2503488" y="4322763"/>
          <p14:tracePt t="84531" x="2511425" y="4306888"/>
          <p14:tracePt t="84541" x="2511425" y="4298950"/>
          <p14:tracePt t="84543" x="2527300" y="4291013"/>
          <p14:tracePt t="84559" x="2551113" y="4249738"/>
          <p14:tracePt t="84579" x="2590800" y="4210050"/>
          <p14:tracePt t="84582" x="2630488" y="4194175"/>
          <p14:tracePt t="84606" x="2798763" y="4178300"/>
          <p14:tracePt t="84626" x="2822575" y="4178300"/>
          <p14:tracePt t="84636" x="2838450" y="4170363"/>
          <p14:tracePt t="84655" x="2862263" y="4154488"/>
          <p14:tracePt t="84675" x="2894013" y="4138613"/>
          <p14:tracePt t="84689" x="2933700" y="4114800"/>
          <p14:tracePt t="84701" x="2949575" y="4106863"/>
          <p14:tracePt t="84703" x="2965450" y="4090988"/>
          <p14:tracePt t="84721" x="3005138" y="4083050"/>
          <p14:tracePt t="84731" x="3013075" y="4067175"/>
          <p14:tracePt t="84750" x="3021013" y="4067175"/>
          <p14:tracePt t="84775" x="3021013" y="4059238"/>
          <p14:tracePt t="84796" x="3021013" y="4051300"/>
          <p14:tracePt t="84814" x="3005138" y="4027488"/>
          <p14:tracePt t="84840" x="2981325" y="4019550"/>
          <p14:tracePt t="84857" x="2973388" y="4019550"/>
          <p14:tracePt t="84873" x="2965450" y="4011613"/>
          <p14:tracePt t="84886" x="2949575" y="4019550"/>
          <p14:tracePt t="84906" x="2917825" y="4043363"/>
          <p14:tracePt t="84917" x="2894013" y="4059238"/>
          <p14:tracePt t="84936" x="2862263" y="4106863"/>
          <p14:tracePt t="84949" x="2846388" y="4130675"/>
          <p14:tracePt t="84966" x="2782888" y="4210050"/>
          <p14:tracePt t="84984" x="2759075" y="4233863"/>
          <p14:tracePt t="85003" x="2741613" y="4257675"/>
          <p14:tracePt t="85010" x="2741613" y="4265613"/>
          <p14:tracePt t="85032" x="2725738" y="4314825"/>
          <p14:tracePt t="85049" x="2717800" y="4330700"/>
          <p14:tracePt t="85059" x="2717800" y="4338638"/>
          <p14:tracePt t="85076" x="2709863" y="4338638"/>
          <p14:tracePt t="85122" x="2701925" y="4330700"/>
          <p14:tracePt t="85139" x="2678113" y="4314825"/>
          <p14:tracePt t="85156" x="2654300" y="4291013"/>
          <p14:tracePt t="85167" x="2638425" y="4291013"/>
          <p14:tracePt t="85184" x="2606675" y="4281488"/>
          <p14:tracePt t="85203" x="2598738" y="4273550"/>
          <p14:tracePt t="85247" x="2582863" y="4291013"/>
          <p14:tracePt t="85266" x="2559050" y="4306888"/>
          <p14:tracePt t="85275" x="2543175" y="4306888"/>
          <p14:tracePt t="85297" x="2351088" y="4346575"/>
          <p14:tracePt t="85306" x="2216150" y="4378325"/>
          <p14:tracePt t="85323" x="2089150" y="4394200"/>
          <p14:tracePt t="85342" x="2073275" y="4418013"/>
          <p14:tracePt t="85343" x="2065338" y="4418013"/>
          <p14:tracePt t="85480" x="2065338" y="4425950"/>
          <p14:tracePt t="85499" x="2065338" y="4449763"/>
          <p14:tracePt t="85516" x="2065338" y="4489450"/>
          <p14:tracePt t="85532" x="2057400" y="4592638"/>
          <p14:tracePt t="85549" x="2017713" y="4816475"/>
          <p14:tracePt t="85555" x="1936750" y="4951413"/>
          <p14:tracePt t="85578" x="1714500" y="5095875"/>
          <p14:tracePt t="85588" x="1706563" y="5111750"/>
          <p14:tracePt t="85606" x="1698625" y="5127625"/>
          <p14:tracePt t="85696" x="1706563" y="5127625"/>
          <p14:tracePt t="85714" x="1714500" y="5127625"/>
          <p14:tracePt t="85732" x="1730375" y="5127625"/>
          <p14:tracePt t="85749" x="1754188" y="5127625"/>
          <p14:tracePt t="85765" x="1778000" y="5127625"/>
          <p14:tracePt t="85766" x="1849438" y="5127625"/>
          <p14:tracePt t="85776" x="1865313" y="5127625"/>
          <p14:tracePt t="85804" x="2025650" y="5127625"/>
          <p14:tracePt t="85828" x="2319338" y="5080000"/>
          <p14:tracePt t="85842" x="2455863" y="5032375"/>
          <p14:tracePt t="85857" x="2590800" y="5000625"/>
          <p14:tracePt t="85874" x="2654300" y="4976813"/>
          <p14:tracePt t="85884" x="2662238" y="4967288"/>
          <p14:tracePt t="85908" x="2678113" y="4951413"/>
          <p14:tracePt t="85916" x="2678113" y="4943475"/>
          <p14:tracePt t="85932" x="2693988" y="4927600"/>
          <p14:tracePt t="85948" x="2701925" y="4919663"/>
          <p14:tracePt t="85981" x="2709863" y="4919663"/>
          <p14:tracePt t="86001" x="2751138" y="4911725"/>
          <p14:tracePt t="86011" x="2759075" y="4911725"/>
          <p14:tracePt t="86031" x="2917825" y="4911725"/>
          <p14:tracePt t="86040" x="2957513" y="4911725"/>
          <p14:tracePt t="86056" x="3052763" y="4895850"/>
          <p14:tracePt t="86073" x="3092450" y="4879975"/>
          <p14:tracePt t="86090" x="3117850" y="4864100"/>
          <p14:tracePt t="86107" x="3125788" y="4856163"/>
          <p14:tracePt t="86125" x="3133725" y="4840288"/>
          <p14:tracePt t="86155" x="3133725" y="4832350"/>
          <p14:tracePt t="86215" x="3133725" y="4816475"/>
          <p14:tracePt t="86231" x="3141663" y="4808538"/>
          <p14:tracePt t="86248" x="3141663" y="4792663"/>
          <p14:tracePt t="86265" x="3141663" y="4776788"/>
          <p14:tracePt t="86281" x="3141663" y="4760913"/>
          <p14:tracePt t="86290" x="3141663" y="4752975"/>
          <p14:tracePt t="86308" x="3141663" y="4737100"/>
          <p14:tracePt t="86324" x="3141663" y="4729163"/>
          <p14:tracePt t="86340" x="3149600" y="4713288"/>
          <p14:tracePt t="86356" x="3149600" y="4689475"/>
          <p14:tracePt t="86373" x="3149600" y="4681538"/>
          <p14:tracePt t="86390" x="3149600" y="4673600"/>
          <p14:tracePt t="86400" x="3149600" y="4665663"/>
          <p14:tracePt t="86434" x="3141663" y="4665663"/>
          <p14:tracePt t="86450" x="3125788" y="4665663"/>
          <p14:tracePt t="86467" x="3100388" y="4665663"/>
          <p14:tracePt t="86484" x="3076575" y="4673600"/>
          <p14:tracePt t="86502" x="3044825" y="4689475"/>
          <p14:tracePt t="86510" x="3028950" y="4689475"/>
          <p14:tracePt t="86527" x="3005138" y="4697413"/>
          <p14:tracePt t="86542" x="2981325" y="4713288"/>
          <p14:tracePt t="86559" x="2965450" y="4729163"/>
          <p14:tracePt t="86575" x="2933700" y="4752975"/>
          <p14:tracePt t="86595" x="2909888" y="4768850"/>
          <p14:tracePt t="86604" x="2909888" y="4776788"/>
          <p14:tracePt t="86624" x="2894013" y="4784725"/>
          <p14:tracePt t="86697" x="2894013" y="4792663"/>
          <p14:tracePt t="86747" x="2894013" y="4800600"/>
          <p14:tracePt t="86763" x="2894013" y="4816475"/>
          <p14:tracePt t="86778" x="2901950" y="4840288"/>
          <p14:tracePt t="86793" x="2917825" y="4856163"/>
          <p14:tracePt t="86809" x="2925763" y="4887913"/>
          <p14:tracePt t="86827" x="2949575" y="4911725"/>
          <p14:tracePt t="86843" x="2981325" y="4943475"/>
          <p14:tracePt t="86859" x="3005138" y="4967288"/>
          <p14:tracePt t="86874" x="3036888" y="4984750"/>
          <p14:tracePt t="86885" x="3100388" y="4984750"/>
          <p14:tracePt t="86901" x="3141663" y="4992688"/>
          <p14:tracePt t="86918" x="3189288" y="5000625"/>
          <p14:tracePt t="86934" x="3213100" y="5000625"/>
          <p14:tracePt t="86951" x="3260725" y="5008563"/>
          <p14:tracePt t="86968" x="3316288" y="5008563"/>
          <p14:tracePt t="86984" x="3355975" y="5008563"/>
          <p14:tracePt t="86998" x="3435350" y="5008563"/>
          <p14:tracePt t="87013" x="3459163" y="5008563"/>
          <p14:tracePt t="87034" x="3579813" y="5008563"/>
          <p14:tracePt t="87045" x="3611563" y="5008563"/>
          <p14:tracePt t="87046" x="3659188" y="5008563"/>
          <p14:tracePt t="87061" x="3683000" y="5008563"/>
          <p14:tracePt t="87063" x="3714750" y="5000625"/>
          <p14:tracePt t="87081" x="3810000" y="4984750"/>
          <p14:tracePt t="87088" x="3825875" y="4984750"/>
          <p14:tracePt t="87104" x="3867150" y="4967288"/>
          <p14:tracePt t="87121" x="3906838" y="4951413"/>
          <p14:tracePt t="87138" x="3922713" y="4951413"/>
          <p14:tracePt t="87154" x="3946525" y="4943475"/>
          <p14:tracePt t="87170" x="3954463" y="4935538"/>
          <p14:tracePt t="87197" x="3978275" y="4911725"/>
          <p14:tracePt t="87214" x="4010025" y="4887913"/>
          <p14:tracePt t="87231" x="4057650" y="4872038"/>
          <p14:tracePt t="87247" x="4081463" y="4840288"/>
          <p14:tracePt t="87264" x="4089400" y="4808538"/>
          <p14:tracePt t="87280" x="4105275" y="4784725"/>
          <p14:tracePt t="87297" x="4105275" y="4760913"/>
          <p14:tracePt t="87315" x="4105275" y="4737100"/>
          <p14:tracePt t="87321" x="4105275" y="4729163"/>
          <p14:tracePt t="87338" x="4105275" y="4705350"/>
          <p14:tracePt t="87353" x="4097338" y="4689475"/>
          <p14:tracePt t="87370" x="4073525" y="4665663"/>
          <p14:tracePt t="87387" x="4057650" y="4657725"/>
          <p14:tracePt t="87403" x="4033838" y="4657725"/>
          <p14:tracePt t="87419" x="4002088" y="4657725"/>
          <p14:tracePt t="87435" x="3922713" y="4649788"/>
          <p14:tracePt t="87447" x="3802063" y="4641850"/>
          <p14:tracePt t="87470" x="3603625" y="4633913"/>
          <p14:tracePt t="87480" x="3500438" y="4633913"/>
          <p14:tracePt t="87496" x="3379788" y="4633913"/>
          <p14:tracePt t="87514" x="3284538" y="4649788"/>
          <p14:tracePt t="87532" x="3205163" y="4665663"/>
          <p14:tracePt t="87550" x="3117850" y="4705350"/>
          <p14:tracePt t="87572" x="3092450" y="4721225"/>
          <p14:tracePt t="87590" x="3076575" y="4752975"/>
          <p14:tracePt t="87606" x="3060700" y="4776788"/>
          <p14:tracePt t="87623" x="3060700" y="4808538"/>
          <p14:tracePt t="87636" x="3052763" y="4824413"/>
          <p14:tracePt t="87652" x="3036888" y="4872038"/>
          <p14:tracePt t="87655" x="3036888" y="4887913"/>
          <p14:tracePt t="87683" x="3036888" y="4903788"/>
          <p14:tracePt t="87701" x="3044825" y="4919663"/>
          <p14:tracePt t="87713" x="3044825" y="4927600"/>
          <p14:tracePt t="87730" x="3044825" y="4943475"/>
          <p14:tracePt t="87746" x="3060700" y="4967288"/>
          <p14:tracePt t="87763" x="3076575" y="4984750"/>
          <p14:tracePt t="87794" x="3084513" y="4984750"/>
          <p14:tracePt t="87808" x="3109913" y="5000625"/>
          <p14:tracePt t="87831" x="3165475" y="5008563"/>
          <p14:tracePt t="88045" x="3228975" y="5056188"/>
          <p14:tracePt t="88046" x="3244850" y="5080000"/>
          <p14:tracePt t="88063" x="3292475" y="5103813"/>
          <p14:tracePt t="88080" x="3300413" y="5103813"/>
          <p14:tracePt t="88140" x="3292475" y="5103813"/>
          <p14:tracePt t="88155" x="3284538" y="5103813"/>
          <p14:tracePt t="88170" x="3276600" y="5111750"/>
          <p14:tracePt t="88185" x="3268663" y="5111750"/>
          <p14:tracePt t="88197" x="3244850" y="5111750"/>
          <p14:tracePt t="88215" x="3060700" y="5111750"/>
          <p14:tracePt t="88232" x="2909888" y="5111750"/>
          <p14:tracePt t="88254" x="2814638" y="5111750"/>
          <p14:tracePt t="88263" x="2741613" y="5111750"/>
          <p14:tracePt t="88280" x="2678113" y="5119688"/>
          <p14:tracePt t="88296" x="2551113" y="5119688"/>
          <p14:tracePt t="88313" x="2295525" y="5119688"/>
          <p14:tracePt t="88329" x="1944688" y="5103813"/>
          <p14:tracePt t="88338" x="1833563" y="5103813"/>
          <p14:tracePt t="88354" x="1538288" y="5095875"/>
          <p14:tracePt t="88369" x="1323975" y="5087938"/>
          <p14:tracePt t="88386" x="1274763" y="5087938"/>
          <p14:tracePt t="88403" x="1250950" y="5087938"/>
          <p14:tracePt t="88479" x="1250950" y="5080000"/>
          <p14:tracePt t="88497" x="1250950" y="5072063"/>
          <p14:tracePt t="88513" x="1250950" y="5040313"/>
          <p14:tracePt t="88530" x="1258888" y="5008563"/>
          <p14:tracePt t="88547" x="1274763" y="4967288"/>
          <p14:tracePt t="88556" x="1284288" y="4951413"/>
          <p14:tracePt t="88579" x="1316038" y="4872038"/>
          <p14:tracePt t="88588" x="1316038" y="4856163"/>
          <p14:tracePt t="88604" x="1331913" y="4832350"/>
          <p14:tracePt t="88606" x="1347788" y="4824413"/>
          <p14:tracePt t="88622" x="1363663" y="4816475"/>
          <p14:tracePt t="88639" x="1379538" y="4800600"/>
          <p14:tracePt t="88649" x="1395413" y="4800600"/>
          <p14:tracePt t="88670" x="1435100" y="4800600"/>
          <p14:tracePt t="88682" x="1458913" y="4800600"/>
          <p14:tracePt t="88699" x="1498600" y="4808538"/>
          <p14:tracePt t="88715" x="1577975" y="4816475"/>
          <p14:tracePt t="88734" x="1738313" y="4816475"/>
          <p14:tracePt t="88744" x="1785938" y="4816475"/>
          <p14:tracePt t="88769" x="1912938" y="4824413"/>
          <p14:tracePt t="88778" x="1920875" y="4824413"/>
          <p14:tracePt t="88794" x="1944688" y="4808538"/>
          <p14:tracePt t="88809" x="1960563" y="4792663"/>
          <p14:tracePt t="88823" x="1968500" y="4776788"/>
          <p14:tracePt t="88840" x="1976438" y="4768850"/>
          <p14:tracePt t="88856" x="1976438" y="4752975"/>
          <p14:tracePt t="88871" x="1976438" y="4745038"/>
          <p14:tracePt t="89045" x="1976438" y="4760913"/>
          <p14:tracePt t="89075" x="1976438" y="4768850"/>
          <p14:tracePt t="89184" x="1976438" y="4760913"/>
          <p14:tracePt t="89201" x="1976438" y="4745038"/>
          <p14:tracePt t="89212" x="1968500" y="4745038"/>
          <p14:tracePt t="89247" x="1960563" y="4745038"/>
          <p14:tracePt t="89263" x="1952625" y="4745038"/>
          <p14:tracePt t="89282" x="1936750" y="4745038"/>
          <p14:tracePt t="89293" x="1920875" y="4745038"/>
          <p14:tracePt t="89295" x="1905000" y="4745038"/>
          <p14:tracePt t="89315" x="1873250" y="4745038"/>
          <p14:tracePt t="89323" x="1865313" y="4745038"/>
          <p14:tracePt t="89339" x="1857375" y="4745038"/>
          <p14:tracePt t="89355" x="1849438" y="4745038"/>
          <p14:tracePt t="89371" x="1841500" y="4752975"/>
          <p14:tracePt t="89385" x="1825625" y="4760913"/>
          <p14:tracePt t="89402" x="1809750" y="4784725"/>
          <p14:tracePt t="89418" x="1801813" y="4808538"/>
          <p14:tracePt t="89436" x="1801813" y="4840288"/>
          <p14:tracePt t="89452" x="1801813" y="4864100"/>
          <p14:tracePt t="89462" x="1793875" y="4887913"/>
          <p14:tracePt t="89482" x="1793875" y="4895850"/>
          <p14:tracePt t="89494" x="1793875" y="4903788"/>
          <p14:tracePt t="89514" x="1809750" y="4911725"/>
          <p14:tracePt t="89531" x="1817688" y="4911725"/>
          <p14:tracePt t="89549" x="1825625" y="4911725"/>
          <p14:tracePt t="89550" x="1841500" y="4919663"/>
          <p14:tracePt t="89578" x="1873250" y="4935538"/>
          <p14:tracePt t="89595" x="1905000" y="4943475"/>
          <p14:tracePt t="89612" x="1936750" y="4951413"/>
          <p14:tracePt t="89619" x="1952625" y="4951413"/>
          <p14:tracePt t="89635" x="1960563" y="4951413"/>
          <p14:tracePt t="89668" x="1976438" y="4951413"/>
          <p14:tracePt t="89683" x="1984375" y="4943475"/>
          <p14:tracePt t="89702" x="2000250" y="4919663"/>
          <p14:tracePt t="89714" x="2008188" y="4919663"/>
          <p14:tracePt t="89732" x="2025650" y="4903788"/>
          <p14:tracePt t="89764" x="2033588" y="4895850"/>
          <p14:tracePt t="89795" x="2041525" y="4895850"/>
          <p14:tracePt t="89869" x="2041525" y="4911725"/>
          <p14:tracePt t="89870" x="2041525" y="4919663"/>
          <p14:tracePt t="89885" x="2033588" y="4927600"/>
          <p14:tracePt t="89902" x="2000250" y="4927600"/>
          <p14:tracePt t="90110" x="2008188" y="4951413"/>
          <p14:tracePt t="90127" x="2033588" y="4967288"/>
          <p14:tracePt t="90151" x="2184400" y="4967288"/>
          <p14:tracePt t="90167" x="2255838" y="4959350"/>
          <p14:tracePt t="90192" x="2303463" y="4959350"/>
          <p14:tracePt t="90199" x="2311400" y="4959350"/>
          <p14:tracePt t="90217" x="2384425" y="4959350"/>
          <p14:tracePt t="90228" x="2416175" y="4967288"/>
          <p14:tracePt t="90247" x="2622550" y="4976813"/>
          <p14:tracePt t="90265" x="2782888" y="4976813"/>
          <p14:tracePt t="90281" x="2957513" y="4984750"/>
          <p14:tracePt t="90292" x="3036888" y="4984750"/>
          <p14:tracePt t="90318" x="3292475" y="4984750"/>
          <p14:tracePt t="90327" x="3316288" y="4984750"/>
          <p14:tracePt t="90342" x="3332163" y="4959350"/>
          <p14:tracePt t="90359" x="3340100" y="4951413"/>
          <p14:tracePt t="90376" x="3348038" y="4943475"/>
          <p14:tracePt t="90384" x="3355975" y="4927600"/>
          <p14:tracePt t="90401" x="3355975" y="4911725"/>
          <p14:tracePt t="90418" x="3379788" y="4895850"/>
          <p14:tracePt t="90435" x="3387725" y="4879975"/>
          <p14:tracePt t="90451" x="3403600" y="4864100"/>
          <p14:tracePt t="90467" x="3403600" y="4856163"/>
          <p14:tracePt t="90478" x="3403600" y="4848225"/>
          <p14:tracePt t="90509" x="3411538" y="4848225"/>
          <p14:tracePt t="90578" x="3427413" y="4840288"/>
          <p14:tracePt t="90586" x="3427413" y="4832350"/>
          <p14:tracePt t="90611" x="3443288" y="4824413"/>
          <p14:tracePt t="90761" x="3451225" y="4816475"/>
          <p14:tracePt t="90778" x="3459163" y="4808538"/>
          <p14:tracePt t="90795" x="3476625" y="4808538"/>
          <p14:tracePt t="90818" x="3484563" y="4800600"/>
          <p14:tracePt t="90842" x="3484563" y="4792663"/>
          <p14:tracePt t="90857" x="3500438" y="4792663"/>
          <p14:tracePt t="90872" x="3516313" y="4784725"/>
          <p14:tracePt t="90948" x="3524250" y="4784725"/>
          <p14:tracePt t="90964" x="3540125" y="4784725"/>
          <p14:tracePt t="90985" x="3556000" y="4784725"/>
          <p14:tracePt t="90996" x="3563938" y="4784725"/>
          <p14:tracePt t="91090" x="3571875" y="4784725"/>
          <p14:tracePt t="91170" x="3587750" y="4784725"/>
          <p14:tracePt t="91185" x="3603625" y="4776788"/>
          <p14:tracePt t="91202" x="3627438" y="4745038"/>
          <p14:tracePt t="91212" x="3651250" y="4721225"/>
          <p14:tracePt t="91231" x="3778250" y="4529138"/>
          <p14:tracePt t="91247" x="3922713" y="4378325"/>
          <p14:tracePt t="91263" x="3994150" y="4306888"/>
          <p14:tracePt t="91286" x="4002088" y="4291013"/>
          <p14:tracePt t="91325" x="4010025" y="4281488"/>
          <p14:tracePt t="91341" x="4010025" y="4273550"/>
          <p14:tracePt t="91354" x="4033838" y="4257675"/>
          <p14:tracePt t="91371" x="4049713" y="4233863"/>
          <p14:tracePt t="91388" x="4089400" y="4202113"/>
          <p14:tracePt t="91391" x="4097338" y="4194175"/>
          <p14:tracePt t="91399" x="4113213" y="4178300"/>
          <p14:tracePt t="91421" x="4137025" y="4154488"/>
          <p14:tracePt t="91432" x="4152900" y="4146550"/>
          <p14:tracePt t="91448" x="4152900" y="4138613"/>
          <p14:tracePt t="91464" x="4160838" y="4130675"/>
          <p14:tracePt t="91481" x="4168775" y="4122738"/>
          <p14:tracePt t="91497" x="4176713" y="4122738"/>
          <p14:tracePt t="91514" x="4176713" y="4114800"/>
          <p14:tracePt t="91530" x="4184650" y="4106863"/>
          <p14:tracePt t="91547" x="4184650" y="4090988"/>
          <p14:tracePt t="91563" x="4192588" y="4075113"/>
          <p14:tracePt t="91581" x="4200525" y="4059238"/>
          <p14:tracePt t="91582" x="4210050" y="4059238"/>
          <p14:tracePt t="91593" x="4210050" y="4051300"/>
          <p14:tracePt t="91615" x="4210050" y="4043363"/>
          <p14:tracePt t="91702" x="4210050" y="4075113"/>
          <p14:tracePt t="91712" x="4200525" y="4138613"/>
          <p14:tracePt t="91732" x="4176713" y="4330700"/>
          <p14:tracePt t="91743" x="4160838" y="4418013"/>
          <p14:tracePt t="91763" x="4160838" y="4473575"/>
          <p14:tracePt t="91776" x="4152900" y="4481513"/>
          <p14:tracePt t="92698" x="4144963" y="4481513"/>
          <p14:tracePt t="93326" x="4144963" y="4449763"/>
          <p14:tracePt t="93343" x="4144963" y="4433888"/>
          <p14:tracePt t="93365" x="4144963" y="4410075"/>
          <p14:tracePt t="93374" x="4144963" y="4402138"/>
          <p14:tracePt t="93392" x="4144963" y="4386263"/>
          <p14:tracePt t="93434" x="4137025" y="4378325"/>
          <p14:tracePt t="93450" x="4137025" y="4370388"/>
          <p14:tracePt t="93482" x="4137025" y="4362450"/>
          <p14:tracePt t="93609" x="4121150" y="4378325"/>
          <p14:tracePt t="93625" x="4113213" y="4402138"/>
          <p14:tracePt t="93642" x="4097338" y="4425950"/>
          <p14:tracePt t="93649" x="4089400" y="4433888"/>
          <p14:tracePt t="93666" x="4089400" y="4449763"/>
          <p14:tracePt t="93697" x="4089400" y="4457700"/>
          <p14:tracePt t="93713" x="4081463" y="4457700"/>
          <p14:tracePt t="93872" x="4073525" y="4457700"/>
          <p14:tracePt t="93885" x="4065588" y="4457700"/>
          <p14:tracePt t="93887" x="3994150" y="4457700"/>
          <p14:tracePt t="93902" x="3843338" y="4449763"/>
          <p14:tracePt t="93920" x="3532188" y="4449763"/>
          <p14:tracePt t="93937" x="3221038" y="4441825"/>
          <p14:tracePt t="93946" x="3021013" y="4441825"/>
          <p14:tracePt t="93965" x="2798763" y="4441825"/>
          <p14:tracePt t="93966" x="2751138" y="4441825"/>
          <p14:tracePt t="93982" x="2693988" y="4441825"/>
          <p14:tracePt t="93997" x="2686050" y="4449763"/>
          <p14:tracePt t="94016" x="2678113" y="4449763"/>
          <p14:tracePt t="94025" x="2670175" y="4449763"/>
          <p14:tracePt t="94042" x="2646363" y="4457700"/>
          <p14:tracePt t="94058" x="2622550" y="4473575"/>
          <p14:tracePt t="94074" x="2598738" y="4473575"/>
          <p14:tracePt t="94306" x="2630488" y="4473575"/>
          <p14:tracePt t="94328" x="2670175" y="4473575"/>
          <p14:tracePt t="94343" x="2701925" y="4473575"/>
          <p14:tracePt t="94365" x="2733675" y="4481513"/>
          <p14:tracePt t="94375" x="2767013" y="4481513"/>
          <p14:tracePt t="94391" x="2790825" y="4489450"/>
          <p14:tracePt t="94408" x="2854325" y="4489450"/>
          <p14:tracePt t="94425" x="2917825" y="4497388"/>
          <p14:tracePt t="94432" x="2941638" y="4497388"/>
          <p14:tracePt t="94448" x="2965450" y="4497388"/>
          <p14:tracePt t="94464" x="2997200" y="4497388"/>
          <p14:tracePt t="94480" x="3036888" y="4497388"/>
          <p14:tracePt t="94497" x="3060700" y="4489450"/>
          <p14:tracePt t="94514" x="3084513" y="4481513"/>
          <p14:tracePt t="94524" x="3084513" y="4473575"/>
          <p14:tracePt t="94542" x="3100388" y="4465638"/>
          <p14:tracePt t="94591" x="3100388" y="4457700"/>
          <p14:tracePt t="94640" x="3092450" y="4457700"/>
          <p14:tracePt t="94655" x="3084513" y="4457700"/>
          <p14:tracePt t="94670" x="3052763" y="4473575"/>
          <p14:tracePt t="94685" x="3036888" y="4473575"/>
          <p14:tracePt t="94688" x="2989263" y="4489450"/>
          <p14:tracePt t="94696" x="2965450" y="4521200"/>
          <p14:tracePt t="94714" x="2798763" y="4600575"/>
          <p14:tracePt t="94732" x="2582863" y="4824413"/>
          <p14:tracePt t="94743" x="2551113" y="4951413"/>
          <p14:tracePt t="94765" x="2527300" y="5040313"/>
          <p14:tracePt t="94766" x="2527300" y="5048250"/>
          <p14:tracePt t="94776" x="2527300" y="5056188"/>
          <p14:tracePt t="94792" x="2535238" y="5080000"/>
          <p14:tracePt t="94808" x="2559050" y="5095875"/>
          <p14:tracePt t="94824" x="2590800" y="5111750"/>
          <p14:tracePt t="94844" x="2630488" y="5119688"/>
          <p14:tracePt t="94856" x="2759075" y="5135563"/>
          <p14:tracePt t="94877" x="2862263" y="5135563"/>
          <p14:tracePt t="94879" x="2981325" y="5135563"/>
          <p14:tracePt t="94889" x="3044825" y="5135563"/>
          <p14:tracePt t="94905" x="3260725" y="5135563"/>
          <p14:tracePt t="94924" x="3435350" y="5135563"/>
          <p14:tracePt t="94930" x="3516313" y="5135563"/>
          <p14:tracePt t="94947" x="3683000" y="5135563"/>
          <p14:tracePt t="94963" x="3802063" y="5135563"/>
          <p14:tracePt t="94980" x="3875088" y="5135563"/>
          <p14:tracePt t="94994" x="3946525" y="5127625"/>
          <p14:tracePt t="95012" x="3986213" y="5111750"/>
          <p14:tracePt t="95027" x="4017963" y="5087938"/>
          <p14:tracePt t="95044" x="4057650" y="5064125"/>
          <p14:tracePt t="95064" x="4105275" y="5024438"/>
          <p14:tracePt t="95077" x="4113213" y="5008563"/>
          <p14:tracePt t="95078" x="4129088" y="5000625"/>
          <p14:tracePt t="95093" x="4144963" y="4992688"/>
          <p14:tracePt t="95094" x="4152900" y="4984750"/>
          <p14:tracePt t="95110" x="4176713" y="4967288"/>
          <p14:tracePt t="95128" x="4200525" y="4951413"/>
          <p14:tracePt t="95135" x="4210050" y="4935538"/>
          <p14:tracePt t="95152" x="4225925" y="4911725"/>
          <p14:tracePt t="95168" x="4241800" y="4887913"/>
          <p14:tracePt t="95185" x="4241800" y="4848225"/>
          <p14:tracePt t="95200" x="4241800" y="4840288"/>
          <p14:tracePt t="95218" x="4233863" y="4824413"/>
          <p14:tracePt t="95235" x="4210050" y="4808538"/>
          <p14:tracePt t="95243" x="4200525" y="4792663"/>
          <p14:tracePt t="95260" x="4176713" y="4792663"/>
          <p14:tracePt t="95275" x="4152900" y="4768850"/>
          <p14:tracePt t="95293" x="4105275" y="4745038"/>
          <p14:tracePt t="95310" x="3867150" y="4681538"/>
          <p14:tracePt t="95327" x="3563938" y="4545013"/>
          <p14:tracePt t="95345" x="3252788" y="4425950"/>
          <p14:tracePt t="95361" x="3060700" y="4394200"/>
          <p14:tracePt t="95371" x="3028950" y="4394200"/>
          <p14:tracePt t="95396" x="2957513" y="4394200"/>
          <p14:tracePt t="95406" x="2941638" y="4394200"/>
          <p14:tracePt t="95442" x="2901950" y="4425950"/>
          <p14:tracePt t="95450" x="2894013" y="4433888"/>
          <p14:tracePt t="95466" x="2886075" y="4465638"/>
          <p14:tracePt t="95478" x="2870200" y="4513263"/>
          <p14:tracePt t="95498" x="2870200" y="4600575"/>
          <p14:tracePt t="95509" x="2862263" y="4616450"/>
          <p14:tracePt t="95527" x="2862263" y="4681538"/>
          <p14:tracePt t="95544" x="2862263" y="4729163"/>
          <p14:tracePt t="95560" x="2870200" y="4760913"/>
          <p14:tracePt t="95578" x="2886075" y="4800600"/>
          <p14:tracePt t="95593" x="2925763" y="4840288"/>
          <p14:tracePt t="95610" x="2973388" y="4864100"/>
          <p14:tracePt t="95627" x="3068638" y="4887913"/>
          <p14:tracePt t="95633" x="3133725" y="4895850"/>
          <p14:tracePt t="95657" x="3236913" y="4903788"/>
          <p14:tracePt t="95665" x="3308350" y="4911725"/>
          <p14:tracePt t="95684" x="3459163" y="4911725"/>
          <p14:tracePt t="95699" x="3587750" y="4919663"/>
          <p14:tracePt t="95716" x="3698875" y="4911725"/>
          <p14:tracePt t="95732" x="3738563" y="4887913"/>
          <p14:tracePt t="95743" x="3762375" y="4856163"/>
          <p14:tracePt t="95759" x="3786188" y="4832350"/>
          <p14:tracePt t="95776" x="3817938" y="4808538"/>
          <p14:tracePt t="95793" x="3833813" y="4784725"/>
          <p14:tracePt t="95815" x="3851275" y="4760913"/>
          <p14:tracePt t="95827" x="3859213" y="4752975"/>
          <p14:tracePt t="95841" x="3875088" y="4737100"/>
          <p14:tracePt t="95858" x="3898900" y="4705350"/>
          <p14:tracePt t="95876" x="3914775" y="4689475"/>
          <p14:tracePt t="95884" x="3930650" y="4673600"/>
          <p14:tracePt t="95912" x="3970338" y="4633913"/>
          <p14:tracePt t="95922" x="3970338" y="4624388"/>
          <p14:tracePt t="95930" x="3970338" y="4608513"/>
          <p14:tracePt t="95954" x="3970338" y="4576763"/>
          <p14:tracePt t="95963" x="3954463" y="4560888"/>
          <p14:tracePt t="95979" x="3946525" y="4552950"/>
          <p14:tracePt t="95993" x="3930650" y="4537075"/>
          <p14:tracePt t="96025" x="3922713" y="4529138"/>
          <p14:tracePt t="96075" x="3914775" y="4529138"/>
          <p14:tracePt t="96093" x="3898900" y="4529138"/>
          <p14:tracePt t="96109" x="3890963" y="4537075"/>
          <p14:tracePt t="96127" x="3851275" y="4537075"/>
          <p14:tracePt t="96157" x="3794125" y="4529138"/>
          <p14:tracePt t="96158" x="3778250" y="4529138"/>
          <p14:tracePt t="96182" x="3738563" y="4529138"/>
          <p14:tracePt t="96198" x="3706813" y="4529138"/>
          <p14:tracePt t="96214" x="3690938" y="4521200"/>
          <p14:tracePt t="96231" x="3659188" y="4521200"/>
          <p14:tracePt t="96248" x="3635375" y="4513263"/>
          <p14:tracePt t="96260" x="3611563" y="4513263"/>
          <p14:tracePt t="96276" x="3579813" y="4513263"/>
          <p14:tracePt t="96298" x="3556000" y="4513263"/>
          <p14:tracePt t="96325" x="3540125" y="4521200"/>
          <p14:tracePt t="96326" x="3540125" y="4529138"/>
          <p14:tracePt t="96341" x="3532188" y="4545013"/>
          <p14:tracePt t="96359" x="3516313" y="4673600"/>
          <p14:tracePt t="96376" x="3500438" y="4784725"/>
          <p14:tracePt t="96384" x="3492500" y="4840288"/>
          <p14:tracePt t="96411" x="3467100" y="4919663"/>
          <p14:tracePt t="96424" x="3467100" y="4976813"/>
          <p14:tracePt t="96439" x="3467100" y="5048250"/>
          <p14:tracePt t="96467" x="3467100" y="5072063"/>
          <p14:tracePt t="96712" x="3467100" y="5064125"/>
          <p14:tracePt t="96728" x="3459163" y="5024438"/>
          <p14:tracePt t="96746" x="3459163" y="4992688"/>
          <p14:tracePt t="96963" x="3387725" y="5000625"/>
          <p14:tracePt t="96979" x="3363913" y="5032375"/>
          <p14:tracePt t="97011" x="3348038" y="5040313"/>
          <p14:tracePt t="97025" x="3332163" y="5048250"/>
          <p14:tracePt t="97043" x="3316288" y="5056188"/>
          <p14:tracePt t="97061" x="3308350" y="5064125"/>
          <p14:tracePt t="97077" x="3300413" y="5064125"/>
          <p14:tracePt t="97109" x="3300413" y="5080000"/>
          <p14:tracePt t="97124" x="3300413" y="5095875"/>
          <p14:tracePt t="97142" x="3292475" y="5111750"/>
          <p14:tracePt t="97173" x="3268663" y="5143500"/>
          <p14:tracePt t="97181" x="3268663" y="5151438"/>
          <p14:tracePt t="97183" x="3260725" y="5159375"/>
          <p14:tracePt t="97200" x="3252788" y="5175250"/>
          <p14:tracePt t="97215" x="3252788" y="5183188"/>
          <p14:tracePt t="97278" x="3252788" y="5175250"/>
          <p14:tracePt t="97294" x="3260725" y="5167313"/>
          <p14:tracePt t="97305" x="3260725" y="5159375"/>
          <p14:tracePt t="97323" x="3268663" y="5143500"/>
          <p14:tracePt t="97339" x="3268663" y="5135563"/>
          <p14:tracePt t="97356" x="3268663" y="5119688"/>
          <p14:tracePt t="97372" x="3268663" y="5111750"/>
          <p14:tracePt t="97468" x="3268663" y="5103813"/>
          <p14:tracePt t="97483" x="3260725" y="5103813"/>
          <p14:tracePt t="97604" x="3260725" y="5095875"/>
          <p14:tracePt t="97623" x="3260725" y="5080000"/>
          <p14:tracePt t="97639" x="3268663" y="5064125"/>
          <p14:tracePt t="97655" x="3276600" y="5048250"/>
          <p14:tracePt t="97673" x="3276600" y="5040313"/>
          <p14:tracePt t="97680" x="3276600" y="5032375"/>
          <p14:tracePt t="98216" x="3268663" y="5024438"/>
          <p14:tracePt t="98231" x="3252788" y="5016500"/>
          <p14:tracePt t="98248" x="3236913" y="4992688"/>
          <p14:tracePt t="98265" x="3228975" y="4984750"/>
          <p14:tracePt t="98274" x="3228975" y="4967288"/>
          <p14:tracePt t="98291" x="3228975" y="4951413"/>
          <p14:tracePt t="98405" x="3228975" y="4943475"/>
          <p14:tracePt t="98545" x="3221038" y="4943475"/>
          <p14:tracePt t="98716" x="3221038" y="4927600"/>
          <p14:tracePt t="98730" x="3221038" y="4919663"/>
          <p14:tracePt t="98744" x="3221038" y="4879975"/>
          <p14:tracePt t="98764" x="3221038" y="4864100"/>
          <p14:tracePt t="98774" x="3221038" y="4840288"/>
          <p14:tracePt t="98794" x="3221038" y="4808538"/>
          <p14:tracePt t="98810" x="3221038" y="4784725"/>
          <p14:tracePt t="98827" x="3213100" y="4768850"/>
          <p14:tracePt t="98872" x="3205163" y="4760913"/>
          <p14:tracePt t="98903" x="3197225" y="4752975"/>
          <p14:tracePt t="98922" x="3189288" y="4752975"/>
          <p14:tracePt t="98931" x="3189288" y="4745038"/>
          <p14:tracePt t="98947" x="3165475" y="4729163"/>
          <p14:tracePt t="98964" x="3149600" y="4721225"/>
          <p14:tracePt t="98981" x="3149600" y="4713288"/>
          <p14:tracePt t="98983" x="3141663" y="4705350"/>
          <p14:tracePt t="98998" x="3133725" y="4697413"/>
          <p14:tracePt t="99014" x="3133725" y="4689475"/>
          <p14:tracePt t="99182" x="3133725" y="4697413"/>
          <p14:tracePt t="99308" x="3141663" y="4697413"/>
          <p14:tracePt t="99326" x="3157538" y="4697413"/>
          <p14:tracePt t="99433" x="3165475" y="4705350"/>
          <p14:tracePt t="99714" x="3173413" y="4705350"/>
          <p14:tracePt t="100109" x="3173413" y="4697413"/>
          <p14:tracePt t="100275" x="3173413" y="4752975"/>
          <p14:tracePt t="100291" x="3173413" y="4824413"/>
          <p14:tracePt t="100308" x="3173413" y="5032375"/>
          <p14:tracePt t="100326" x="3173413" y="5103813"/>
          <p14:tracePt t="100342" x="3173413" y="5127625"/>
          <p14:tracePt t="100421" x="3173413" y="5119688"/>
          <p14:tracePt t="100450" x="3173413" y="5111750"/>
          <p14:tracePt t="100687" x="3173413" y="5095875"/>
          <p14:tracePt t="100703" x="3173413" y="5032375"/>
          <p14:tracePt t="100720" x="3189288" y="4984750"/>
          <p14:tracePt t="100729" x="3205163" y="4935538"/>
          <p14:tracePt t="100745" x="3244850" y="4903788"/>
          <p14:tracePt t="100761" x="3268663" y="4872038"/>
          <p14:tracePt t="100776" x="3292475" y="4824413"/>
          <p14:tracePt t="100793" x="3300413" y="4800600"/>
          <p14:tracePt t="100809" x="3308350" y="4776788"/>
          <p14:tracePt t="100826" x="3308350" y="4760913"/>
          <p14:tracePt t="100842" x="3308350" y="4752975"/>
          <p14:tracePt t="101015" x="3363913" y="4689475"/>
          <p14:tracePt t="101030" x="3403600" y="4641850"/>
          <p14:tracePt t="101047" x="3443288" y="4568825"/>
          <p14:tracePt t="101055" x="3451225" y="4560888"/>
          <p14:tracePt t="101072" x="3467100" y="4552950"/>
          <p14:tracePt t="101088" x="3467100" y="4545013"/>
          <p14:tracePt t="102608" x="3467100" y="4552950"/>
          <p14:tracePt t="102624" x="3459163" y="4568825"/>
          <p14:tracePt t="102636" x="3451225" y="4576763"/>
          <p14:tracePt t="102639" x="3443288" y="4608513"/>
          <p14:tracePt t="102650" x="3443288" y="4616450"/>
          <p14:tracePt t="102668" x="3443288" y="4681538"/>
          <p14:tracePt t="102684" x="3459163" y="4768850"/>
          <p14:tracePt t="102702" x="3508375" y="4848225"/>
          <p14:tracePt t="102718" x="3556000" y="4879975"/>
          <p14:tracePt t="102735" x="3579813" y="4895850"/>
          <p14:tracePt t="102752" x="3595688" y="4911725"/>
          <p14:tracePt t="102759" x="3611563" y="4911725"/>
          <p14:tracePt t="102775" x="3627438" y="4919663"/>
          <p14:tracePt t="102791" x="3659188" y="4927600"/>
          <p14:tracePt t="102810" x="3690938" y="4927600"/>
          <p14:tracePt t="102822" x="3714750" y="4935538"/>
          <p14:tracePt t="102842" x="3730625" y="4935538"/>
          <p14:tracePt t="102857" x="3754438" y="4935538"/>
          <p14:tracePt t="102868" x="3762375" y="4935538"/>
          <p14:tracePt t="102887" x="3770313" y="4927600"/>
          <p14:tracePt t="102904" x="3786188" y="4919663"/>
          <p14:tracePt t="102921" x="3802063" y="4895850"/>
          <p14:tracePt t="102936" x="3810000" y="4879975"/>
          <p14:tracePt t="102953" x="3825875" y="4864100"/>
          <p14:tracePt t="102965" x="3833813" y="4848225"/>
          <p14:tracePt t="102967" x="3833813" y="4840288"/>
          <p14:tracePt t="102979" x="3843338" y="4832350"/>
          <p14:tracePt t="102996" x="3843338" y="4816475"/>
          <p14:tracePt t="103023" x="3867150" y="4768850"/>
          <p14:tracePt t="103040" x="3883025" y="4745038"/>
          <p14:tracePt t="103057" x="3883025" y="4737100"/>
          <p14:tracePt t="103073" x="3883025" y="4729163"/>
          <p14:tracePt t="103253" x="3883025" y="4721225"/>
          <p14:tracePt t="103255" x="3883025" y="4713288"/>
          <p14:tracePt t="103275" x="3883025" y="4673600"/>
          <p14:tracePt t="103295" x="3859213" y="4633913"/>
          <p14:tracePt t="103310" x="3851275" y="4592638"/>
          <p14:tracePt t="103329" x="3843338" y="4592638"/>
          <p14:tracePt t="103336" x="3843338" y="4584700"/>
          <p14:tracePt t="103354" x="3843338" y="4576763"/>
          <p14:tracePt t="103370" x="3833813" y="4576763"/>
          <p14:tracePt t="103387" x="3825875" y="4576763"/>
          <p14:tracePt t="103420" x="3817938" y="4576763"/>
          <p14:tracePt t="103437" x="3810000" y="4576763"/>
          <p14:tracePt t="103454" x="3786188" y="4576763"/>
          <p14:tracePt t="103485" x="3770313" y="4576763"/>
          <p14:tracePt t="103494" x="3770313" y="4584700"/>
          <p14:tracePt t="103529" x="3762375" y="4584700"/>
          <p14:tracePt t="103557" x="3754438" y="4584700"/>
          <p14:tracePt t="103574" x="3746500" y="4592638"/>
          <p14:tracePt t="103590" x="3738563" y="4592638"/>
          <p14:tracePt t="103619" x="3738563" y="4600575"/>
          <p14:tracePt t="103636" x="3730625" y="4600575"/>
          <p14:tracePt t="103658" x="3730625" y="4616450"/>
          <p14:tracePt t="103683" x="3706813" y="4649788"/>
          <p14:tracePt t="103700" x="3690938" y="4665663"/>
          <p14:tracePt t="103718" x="3683000" y="4681538"/>
          <p14:tracePt t="103735" x="3683000" y="4697413"/>
          <p14:tracePt t="103754" x="3675063" y="4705350"/>
          <p14:tracePt t="103763" x="3675063" y="4713288"/>
          <p14:tracePt t="103780" x="3667125" y="4729163"/>
          <p14:tracePt t="103794" x="3667125" y="4737100"/>
          <p14:tracePt t="103810" x="3667125" y="4760913"/>
          <p14:tracePt t="103827" x="3675063" y="4776788"/>
          <p14:tracePt t="103837" x="3675063" y="4792663"/>
          <p14:tracePt t="103853" x="3675063" y="4808538"/>
          <p14:tracePt t="103870" x="3690938" y="4824413"/>
          <p14:tracePt t="103885" x="3690938" y="4840288"/>
          <p14:tracePt t="103909" x="3698875" y="4856163"/>
          <p14:tracePt t="103918" x="3706813" y="4864100"/>
          <p14:tracePt t="103937" x="3722688" y="4864100"/>
          <p14:tracePt t="103952" x="3746500" y="4879975"/>
          <p14:tracePt t="103970" x="3754438" y="4895850"/>
          <p14:tracePt t="103977" x="3762375" y="4895850"/>
          <p14:tracePt t="103995" x="3770313" y="4895850"/>
          <p14:tracePt t="104010" x="3786188" y="4903788"/>
          <p14:tracePt t="104025" x="3817938" y="4911725"/>
          <p14:tracePt t="104044" x="3851275" y="4919663"/>
          <p14:tracePt t="104060" x="3883025" y="4927600"/>
          <p14:tracePt t="104077" x="3922713" y="4943475"/>
          <p14:tracePt t="104078" x="3946525" y="4943475"/>
          <p14:tracePt t="104103" x="3954463" y="4943475"/>
          <p14:tracePt t="104124" x="3962400" y="4943475"/>
          <p14:tracePt t="104153" x="3970338" y="4911725"/>
          <p14:tracePt t="104172" x="3978275" y="4887913"/>
          <p14:tracePt t="104182" x="3986213" y="4856163"/>
          <p14:tracePt t="104200" x="3994150" y="4840288"/>
          <p14:tracePt t="104216" x="3994150" y="4824413"/>
          <p14:tracePt t="104237" x="3994150" y="4816475"/>
          <p14:tracePt t="104244" x="3994150" y="4808538"/>
          <p14:tracePt t="104246" x="3994150" y="4792663"/>
          <p14:tracePt t="104261" x="3986213" y="4784725"/>
          <p14:tracePt t="104262" x="3978275" y="4768850"/>
          <p14:tracePt t="104278" x="3946525" y="4737100"/>
          <p14:tracePt t="104294" x="3914775" y="4721225"/>
          <p14:tracePt t="104310" x="3883025" y="4713288"/>
          <p14:tracePt t="104327" x="3859213" y="4713288"/>
          <p14:tracePt t="104340" x="3843338" y="4713288"/>
          <p14:tracePt t="104357" x="3817938" y="4713288"/>
          <p14:tracePt t="104358" x="3810000" y="4713288"/>
          <p14:tracePt t="104368" x="3802063" y="4713288"/>
          <p14:tracePt t="104387" x="3794125" y="4713288"/>
          <p14:tracePt t="104479" x="3786188" y="4713288"/>
          <p14:tracePt t="104502" x="3778250" y="4729163"/>
          <p14:tracePt t="104533" x="3770313" y="4760913"/>
          <p14:tracePt t="104542" x="3762375" y="4800600"/>
          <p14:tracePt t="104558" x="3762375" y="4816475"/>
          <p14:tracePt t="104573" x="3762375" y="4840288"/>
          <p14:tracePt t="104576" x="3762375" y="4864100"/>
          <p14:tracePt t="104593" x="3762375" y="4879975"/>
          <p14:tracePt t="104603" x="3762375" y="4903788"/>
          <p14:tracePt t="104620" x="3770313" y="4927600"/>
          <p14:tracePt t="104637" x="3778250" y="4935538"/>
          <p14:tracePt t="104655" x="3786188" y="4951413"/>
          <p14:tracePt t="104685" x="3794125" y="4951413"/>
          <p14:tracePt t="104687" x="3802063" y="4951413"/>
          <p14:tracePt t="104697" x="3810000" y="4943475"/>
          <p14:tracePt t="104719" x="3859213" y="4879975"/>
          <p14:tracePt t="104735" x="3883025" y="4840288"/>
          <p14:tracePt t="104744" x="3883025" y="4824413"/>
          <p14:tracePt t="104773" x="3898900" y="4760913"/>
          <p14:tracePt t="104776" x="3898900" y="4752975"/>
          <p14:tracePt t="104793" x="3898900" y="4713288"/>
          <p14:tracePt t="104809" x="3883025" y="4705350"/>
          <p14:tracePt t="104825" x="3875088" y="4705350"/>
          <p14:tracePt t="104842" x="3851275" y="4705350"/>
          <p14:tracePt t="104853" x="3843338" y="4705350"/>
          <p14:tracePt t="104868" x="3833813" y="4697413"/>
          <p14:tracePt t="104885" x="3817938" y="4697413"/>
          <p14:tracePt t="104909" x="3802063" y="4697413"/>
          <p14:tracePt t="104912" x="3794125" y="4697413"/>
          <p14:tracePt t="104935" x="3778250" y="4697413"/>
          <p14:tracePt t="104953" x="3762375" y="4721225"/>
          <p14:tracePt t="104968" x="3738563" y="4737100"/>
          <p14:tracePt t="104986" x="3730625" y="4760913"/>
          <p14:tracePt t="104993" x="3730625" y="4768850"/>
          <p14:tracePt t="105016" x="3730625" y="4792663"/>
          <p14:tracePt t="105032" x="3730625" y="4816475"/>
          <p14:tracePt t="105049" x="3730625" y="4832350"/>
          <p14:tracePt t="105056" x="3730625" y="4840288"/>
          <p14:tracePt t="105072" x="3730625" y="4848225"/>
          <p14:tracePt t="105088" x="3738563" y="4856163"/>
          <p14:tracePt t="105105" x="3746500" y="4856163"/>
          <p14:tracePt t="105121" x="3754438" y="4856163"/>
          <p14:tracePt t="105138" x="3778250" y="4832350"/>
          <p14:tracePt t="105150" x="3786188" y="4808538"/>
          <p14:tracePt t="105174" x="3786188" y="4689475"/>
          <p14:tracePt t="105185" x="3778250" y="4641850"/>
          <p14:tracePt t="105198" x="3770313" y="4576763"/>
          <p14:tracePt t="105215" x="3762375" y="4568825"/>
          <p14:tracePt t="105232" x="3762375" y="4552950"/>
          <p14:tracePt t="105249" x="3738563" y="4545013"/>
          <p14:tracePt t="105269" x="3706813" y="4545013"/>
          <p14:tracePt t="105279" x="3667125" y="4537075"/>
          <p14:tracePt t="105296" x="3643313" y="4537075"/>
          <p14:tracePt t="105310" x="3619500" y="4552950"/>
          <p14:tracePt t="105325" x="3611563" y="4560888"/>
          <p14:tracePt t="105327" x="3595688" y="4576763"/>
          <p14:tracePt t="105343" x="3587750" y="4616450"/>
          <p14:tracePt t="105358" x="3587750" y="4649788"/>
          <p14:tracePt t="105367" x="3587750" y="4665663"/>
          <p14:tracePt t="105388" x="3587750" y="4697413"/>
          <p14:tracePt t="105404" x="3587750" y="4721225"/>
          <p14:tracePt t="105419" x="3587750" y="4784725"/>
          <p14:tracePt t="105436" x="3611563" y="4808538"/>
          <p14:tracePt t="105452" x="3635375" y="4832350"/>
          <p14:tracePt t="105468" x="3683000" y="4848225"/>
          <p14:tracePt t="105485" x="3722688" y="4864100"/>
          <p14:tracePt t="105501" x="3762375" y="4864100"/>
          <p14:tracePt t="105509" x="3794125" y="4864100"/>
          <p14:tracePt t="105511" x="3810000" y="4864100"/>
          <p14:tracePt t="105525" x="3914775" y="4864100"/>
          <p14:tracePt t="105541" x="4025900" y="4848225"/>
          <p14:tracePt t="105543" x="4081463" y="4832350"/>
          <p14:tracePt t="105559" x="4129088" y="4752975"/>
          <p14:tracePt t="105575" x="4137025" y="4713288"/>
          <p14:tracePt t="105588" x="4137025" y="4697413"/>
          <p14:tracePt t="105592" x="4137025" y="4681538"/>
          <p14:tracePt t="105608" x="4137025" y="4657725"/>
          <p14:tracePt t="105618" x="4129088" y="4657725"/>
          <p14:tracePt t="105635" x="4113213" y="4649788"/>
          <p14:tracePt t="105651" x="4097338" y="4633913"/>
          <p14:tracePt t="105669" x="4065588" y="4616450"/>
          <p14:tracePt t="105670" x="4049713" y="4608513"/>
          <p14:tracePt t="105688" x="4033838" y="4608513"/>
          <p14:tracePt t="105698" x="4010025" y="4608513"/>
          <p14:tracePt t="105715" x="3978275" y="4616450"/>
          <p14:tracePt t="105732" x="3946525" y="4624388"/>
          <p14:tracePt t="105749" x="3938588" y="4641850"/>
          <p14:tracePt t="105765" x="3922713" y="4649788"/>
          <p14:tracePt t="105785" x="3914775" y="4657725"/>
          <p14:tracePt t="105812" x="3906838" y="4681538"/>
          <p14:tracePt t="105829" x="3898900" y="4697413"/>
          <p14:tracePt t="105844" x="3890963" y="4729163"/>
          <p14:tracePt t="105846" x="3890963" y="4745038"/>
          <p14:tracePt t="105873" x="3890963" y="4768850"/>
          <p14:tracePt t="105889" x="3890963" y="4776788"/>
          <p14:tracePt t="105899" x="3890963" y="4784725"/>
          <p14:tracePt t="105919" x="3890963" y="4792663"/>
          <p14:tracePt t="105934" x="3890963" y="4808538"/>
          <p14:tracePt t="105954" x="3890963" y="4816475"/>
          <p14:tracePt t="105965" x="3890963" y="4824413"/>
          <p14:tracePt t="106046" x="3867150" y="4760913"/>
          <p14:tracePt t="106062" x="3859213" y="4729163"/>
          <p14:tracePt t="106092" x="3859213" y="4721225"/>
          <p14:tracePt t="106106" x="3859213" y="4713288"/>
          <p14:tracePt t="106123" x="3851275" y="4705350"/>
          <p14:tracePt t="106138" x="3843338" y="4697413"/>
          <p14:tracePt t="106197" x="3833813" y="4697413"/>
          <p14:tracePt t="106215" x="3825875" y="4697413"/>
          <p14:tracePt t="106250" x="3817938" y="4697413"/>
          <p14:tracePt t="106294" x="3810000" y="4697413"/>
          <p14:tracePt t="106325" x="3802063" y="4697413"/>
          <p14:tracePt t="106343" x="3786188" y="4721225"/>
          <p14:tracePt t="106373" x="3778250" y="4737100"/>
          <p14:tracePt t="106435" x="3778250" y="4752975"/>
          <p14:tracePt t="106449" x="3786188" y="4768850"/>
          <p14:tracePt t="106468" x="3802063" y="4784725"/>
          <p14:tracePt t="106485" x="3817938" y="4808538"/>
          <p14:tracePt t="106486" x="3833813" y="4808538"/>
          <p14:tracePt t="106515" x="3859213" y="4824413"/>
          <p14:tracePt t="106531" x="3867150" y="4832350"/>
          <p14:tracePt t="106591" x="3875088" y="4808538"/>
          <p14:tracePt t="106609" x="3875088" y="4760913"/>
          <p14:tracePt t="106624" x="3875088" y="4673600"/>
          <p14:tracePt t="106633" x="3875088" y="4657725"/>
          <p14:tracePt t="106650" x="3875088" y="4624388"/>
          <p14:tracePt t="106666" x="3867150" y="4616450"/>
          <p14:tracePt t="106746" x="3867150" y="4624388"/>
          <p14:tracePt t="106761" x="3859213" y="4633913"/>
          <p14:tracePt t="106776" x="3843338" y="4657725"/>
          <p14:tracePt t="106791" x="3825875" y="4689475"/>
          <p14:tracePt t="106807" x="3817938" y="4721225"/>
          <p14:tracePt t="106826" x="3817938" y="4737100"/>
          <p14:tracePt t="106848" x="3817938" y="4760913"/>
          <p14:tracePt t="106875" x="3817938" y="4776788"/>
          <p14:tracePt t="106902" x="3817938" y="4784725"/>
          <p14:tracePt t="106950" x="3825875" y="4776788"/>
          <p14:tracePt t="106964" x="3825875" y="4768850"/>
          <p14:tracePt t="106983" x="3802063" y="4641850"/>
          <p14:tracePt t="106998" x="3786188" y="4576763"/>
          <p14:tracePt t="107015" x="3786188" y="4568825"/>
          <p14:tracePt t="107046" x="3778250" y="4568825"/>
          <p14:tracePt t="107091" x="3778250" y="4576763"/>
          <p14:tracePt t="107105" x="3770313" y="4600575"/>
          <p14:tracePt t="107123" x="3762375" y="4697413"/>
          <p14:tracePt t="107140" x="3754438" y="4729163"/>
          <p14:tracePt t="107151" x="3754438" y="4792663"/>
          <p14:tracePt t="107168" x="3754438" y="4824413"/>
          <p14:tracePt t="107184" x="3754438" y="4848225"/>
          <p14:tracePt t="107201" x="3762375" y="4864100"/>
          <p14:tracePt t="107218" x="3770313" y="4864100"/>
          <p14:tracePt t="107250" x="3786188" y="4864100"/>
          <p14:tracePt t="107264" x="3794125" y="4856163"/>
          <p14:tracePt t="107275" x="3802063" y="4848225"/>
          <p14:tracePt t="107303" x="3825875" y="4816475"/>
          <p14:tracePt t="107326" x="3825875" y="4808538"/>
          <p14:tracePt t="107431" x="3794125" y="4832350"/>
          <p14:tracePt t="107448" x="3770313" y="4864100"/>
          <p14:tracePt t="107464" x="3754438" y="4887913"/>
          <p14:tracePt t="107480" x="3754438" y="4895850"/>
          <p14:tracePt t="107496" x="3754438" y="4903788"/>
          <p14:tracePt t="107511" x="3746500" y="4927600"/>
          <p14:tracePt t="107525" x="3746500" y="4935538"/>
          <p14:tracePt t="107639" x="3754438" y="4935538"/>
          <p14:tracePt t="107886" x="3762375" y="4919663"/>
          <p14:tracePt t="107902" x="3762375" y="4903788"/>
          <p14:tracePt t="107921" x="3762375" y="4879975"/>
          <p14:tracePt t="107931" x="3762375" y="4872038"/>
          <p14:tracePt t="107954" x="3762375" y="4856163"/>
          <p14:tracePt t="107983" x="3762375" y="4840288"/>
          <p14:tracePt t="107996" x="3762375" y="4832350"/>
          <p14:tracePt t="108011" x="3770313" y="4824413"/>
          <p14:tracePt t="108029" x="3770313" y="4816475"/>
          <p14:tracePt t="108386" x="3762375" y="4832350"/>
          <p14:tracePt t="108402" x="3762375" y="4840288"/>
          <p14:tracePt t="108418" x="3762375" y="4848225"/>
          <p14:tracePt t="108612" x="3770313" y="4848225"/>
          <p14:tracePt t="108619" x="3770313" y="4840288"/>
          <p14:tracePt t="108650" x="3770313" y="4832350"/>
          <p14:tracePt t="108888" x="3778250" y="4824413"/>
          <p14:tracePt t="108904" x="3786188" y="4816475"/>
          <p14:tracePt t="108920" x="3794125" y="4800600"/>
          <p14:tracePt t="109496" x="3794125" y="4792663"/>
          <p14:tracePt t="109591" x="3786188" y="4776788"/>
          <p14:tracePt t="111294" x="3778250" y="4776788"/>
          <p14:tracePt t="111311" x="3770313" y="4776788"/>
          <p14:tracePt t="111327" x="3754438" y="4776788"/>
          <p14:tracePt t="111345" x="3730625" y="4784725"/>
          <p14:tracePt t="111361" x="3722688" y="4792663"/>
          <p14:tracePt t="111368" x="3722688" y="4800600"/>
          <p14:tracePt t="111592" x="3714750" y="4800600"/>
          <p14:tracePt t="111613" x="3698875" y="4808538"/>
          <p14:tracePt t="111653" x="3690938" y="4808538"/>
          <p14:tracePt t="111669" x="3683000" y="4816475"/>
          <p14:tracePt t="111681" x="3675063" y="4824413"/>
          <p14:tracePt t="111699" x="3675063" y="4832350"/>
          <p14:tracePt t="111715" x="3675063" y="4840288"/>
          <p14:tracePt t="111747" x="3667125" y="4848225"/>
          <p14:tracePt t="111763" x="3667125" y="4872038"/>
          <p14:tracePt t="111779" x="3643313" y="4895850"/>
          <p14:tracePt t="111796" x="3627438" y="4911725"/>
          <p14:tracePt t="111813" x="3611563" y="4919663"/>
          <p14:tracePt t="111859" x="3611563" y="4927600"/>
          <p14:tracePt t="111874" x="3603625" y="4927600"/>
          <p14:tracePt t="111900" x="3595688" y="4935538"/>
          <p14:tracePt t="111983" x="3595688" y="4951413"/>
          <p14:tracePt t="112010" x="3595688" y="4959350"/>
          <p14:tracePt t="112027" x="3595688" y="4967288"/>
          <p14:tracePt t="112058" x="3595688" y="4976813"/>
          <p14:tracePt t="112080" x="3595688" y="4984750"/>
          <p14:tracePt t="112087" x="3587750" y="4992688"/>
          <p14:tracePt t="112110" x="3571875" y="5000625"/>
          <p14:tracePt t="112127" x="3556000" y="5016500"/>
          <p14:tracePt t="112155" x="3540125" y="5024438"/>
          <p14:tracePt t="112171" x="3524250" y="5024438"/>
          <p14:tracePt t="112187" x="3508375" y="5024438"/>
          <p14:tracePt t="112196" x="3500438" y="5024438"/>
          <p14:tracePt t="112214" x="3411538" y="5024438"/>
          <p14:tracePt t="112230" x="3076575" y="5024438"/>
          <p14:tracePt t="112247" x="2822575" y="5016500"/>
          <p14:tracePt t="112264" x="2798763" y="5016500"/>
          <p14:tracePt t="112434" x="2790825" y="5016500"/>
          <p14:tracePt t="112467" x="2782888" y="5016500"/>
          <p14:tracePt t="112500" x="2767013" y="5008563"/>
          <p14:tracePt t="112530" x="2701925" y="5008563"/>
          <p14:tracePt t="112546" x="2686050" y="5008563"/>
          <p14:tracePt t="112563" x="2678113" y="5008563"/>
          <p14:tracePt t="112573" x="2662238" y="5008563"/>
          <p14:tracePt t="112575" x="2638425" y="5016500"/>
          <p14:tracePt t="112598" x="2598738" y="5024438"/>
          <p14:tracePt t="112609" x="2582863" y="5032375"/>
          <p14:tracePt t="112617" x="2535238" y="5048250"/>
          <p14:tracePt t="112635" x="2384425" y="5087938"/>
          <p14:tracePt t="112653" x="2247900" y="5127625"/>
          <p14:tracePt t="112670" x="2049463" y="5230813"/>
          <p14:tracePt t="112686" x="1952625" y="5327650"/>
          <p14:tracePt t="112705" x="1889125" y="5407025"/>
          <p14:tracePt t="112712" x="1833563" y="5478463"/>
          <p14:tracePt t="112734" x="1714500" y="5597525"/>
          <p14:tracePt t="112744" x="1682750" y="5621338"/>
          <p14:tracePt t="112763" x="1658938" y="5645150"/>
          <p14:tracePt t="112920" x="1651000" y="5645150"/>
          <p14:tracePt t="112949" x="1641475" y="5653088"/>
          <p14:tracePt t="112964" x="1633538" y="5653088"/>
          <p14:tracePt t="112980" x="1617663" y="5662613"/>
          <p14:tracePt t="112996" x="1601788" y="5662613"/>
          <p14:tracePt t="113012" x="1601788" y="5670550"/>
          <p14:tracePt t="113034" x="1601788" y="5678488"/>
          <p14:tracePt t="113058" x="1593850" y="5686425"/>
          <p14:tracePt t="113075" x="1585913" y="5694363"/>
          <p14:tracePt t="113092" x="1585913" y="5710238"/>
          <p14:tracePt t="113231" x="1577975" y="5702300"/>
          <p14:tracePt t="113246" x="1577975" y="5694363"/>
          <p14:tracePt t="113263" x="1562100" y="5686425"/>
          <p14:tracePt t="113279" x="1554163" y="5670550"/>
          <p14:tracePt t="113296" x="1538288" y="5662613"/>
          <p14:tracePt t="113313" x="1538288" y="5653088"/>
          <p14:tracePt t="113325" x="1530350" y="5653088"/>
          <p14:tracePt t="113416" x="1522413" y="5653088"/>
          <p14:tracePt t="113454" x="1506538" y="5662613"/>
          <p14:tracePt t="113455" x="1498600" y="5670550"/>
          <p14:tracePt t="113481" x="1490663" y="5678488"/>
          <p14:tracePt t="113497" x="1490663" y="5694363"/>
          <p14:tracePt t="113513" x="1498600" y="5710238"/>
          <p14:tracePt t="113528" x="1506538" y="5710238"/>
          <p14:tracePt t="113551" x="1530350" y="5710238"/>
          <p14:tracePt t="113575" x="1538288" y="5710238"/>
          <p14:tracePt t="113592" x="1554163" y="5710238"/>
          <p14:tracePt t="113607" x="1562100" y="5702300"/>
          <p14:tracePt t="113622" x="1570038" y="5694363"/>
          <p14:tracePt t="113636" x="1585913" y="5686425"/>
          <p14:tracePt t="113639" x="1585913" y="5678488"/>
          <p14:tracePt t="113655" x="1593850" y="5670550"/>
          <p14:tracePt t="113672" x="1601788" y="5653088"/>
          <p14:tracePt t="113688" x="1617663" y="5629275"/>
          <p14:tracePt t="113697" x="1625600" y="5621338"/>
          <p14:tracePt t="113714" x="1658938" y="5589588"/>
          <p14:tracePt t="113733" x="1730375" y="5510213"/>
          <p14:tracePt t="113734" x="1754188" y="5391150"/>
          <p14:tracePt t="113748" x="1801813" y="5343525"/>
          <p14:tracePt t="113762" x="1984375" y="5159375"/>
          <p14:tracePt t="113776" x="2144713" y="4967288"/>
          <p14:tracePt t="113792" x="2224088" y="4895850"/>
          <p14:tracePt t="113808" x="2271713" y="4864100"/>
          <p14:tracePt t="113825" x="2295525" y="4864100"/>
          <p14:tracePt t="113845" x="2295525" y="4856163"/>
          <p14:tracePt t="113883" x="2303463" y="4856163"/>
          <p14:tracePt t="113899" x="2303463" y="4840288"/>
          <p14:tracePt t="113924" x="2327275" y="4824413"/>
          <p14:tracePt t="113948" x="2343150" y="4808538"/>
          <p14:tracePt t="113967" x="2351088" y="4784725"/>
          <p14:tracePt t="113984" x="2359025" y="4776788"/>
          <p14:tracePt t="113994" x="2366963" y="4776788"/>
          <p14:tracePt t="114029" x="2366963" y="4768850"/>
          <p14:tracePt t="114140" x="2359025" y="4768850"/>
          <p14:tracePt t="114155" x="2335213" y="4768850"/>
          <p14:tracePt t="114171" x="2311400" y="4768850"/>
          <p14:tracePt t="114185" x="2287588" y="4784725"/>
          <p14:tracePt t="114202" x="2271713" y="4784725"/>
          <p14:tracePt t="114326" x="2255838" y="4776788"/>
          <p14:tracePt t="114343" x="2247900" y="4768850"/>
          <p14:tracePt t="114366" x="2224088" y="4760913"/>
          <p14:tracePt t="114384" x="2208213" y="4760913"/>
          <p14:tracePt t="114402" x="2192338" y="4760913"/>
          <p14:tracePt t="114417" x="2192338" y="4752975"/>
          <p14:tracePt t="114450" x="2192338" y="4745038"/>
          <p14:tracePt t="114466" x="2184400" y="4745038"/>
          <p14:tracePt t="114483" x="2176463" y="4745038"/>
          <p14:tracePt t="114494" x="2160588" y="4745038"/>
          <p14:tracePt t="114511" x="2136775" y="4737100"/>
          <p14:tracePt t="114529" x="2120900" y="4737100"/>
          <p14:tracePt t="114548" x="2120900" y="4729163"/>
          <p14:tracePt t="114550" x="2112963" y="4729163"/>
          <p14:tracePt t="114578" x="2105025" y="4729163"/>
          <p14:tracePt t="114593" x="2097088" y="4721225"/>
          <p14:tracePt t="114610" x="2089150" y="4721225"/>
          <p14:tracePt t="114717" x="2073275" y="4721225"/>
          <p14:tracePt t="114733" x="1976438" y="4721225"/>
          <p14:tracePt t="114735" x="1960563" y="4721225"/>
          <p14:tracePt t="114743" x="1944688" y="4721225"/>
          <p14:tracePt t="114766" x="1905000" y="4721225"/>
          <p14:tracePt t="114768" x="1897063" y="4721225"/>
          <p14:tracePt t="114776" x="1889125" y="4721225"/>
          <p14:tracePt t="114935" x="1873250" y="4729163"/>
          <p14:tracePt t="114964" x="1865313" y="4737100"/>
          <p14:tracePt t="114998" x="1857375" y="4752975"/>
          <p14:tracePt t="115014" x="1857375" y="4760913"/>
          <p14:tracePt t="115030" x="1857375" y="4776788"/>
          <p14:tracePt t="115040" x="1849438" y="4784725"/>
          <p14:tracePt t="115057" x="1849438" y="4800600"/>
          <p14:tracePt t="115077" x="1849438" y="4824413"/>
          <p14:tracePt t="115088" x="1849438" y="4832350"/>
          <p14:tracePt t="115123" x="1849438" y="4840288"/>
          <p14:tracePt t="115167" x="1849438" y="4848225"/>
          <p14:tracePt t="115203" x="1849438" y="4856163"/>
          <p14:tracePt t="115217" x="1849438" y="4864100"/>
          <p14:tracePt t="115227" x="1849438" y="4872038"/>
          <p14:tracePt t="115249" x="1865313" y="4879975"/>
          <p14:tracePt t="115264" x="1881188" y="4887913"/>
          <p14:tracePt t="115280" x="1889125" y="4903788"/>
          <p14:tracePt t="115307" x="1920875" y="4911725"/>
          <p14:tracePt t="115323" x="1936750" y="4919663"/>
          <p14:tracePt t="115341" x="1936750" y="4927600"/>
          <p14:tracePt t="115363" x="1968500" y="4943475"/>
          <p14:tracePt t="115373" x="1976438" y="4943475"/>
          <p14:tracePt t="115389" x="1984375" y="4951413"/>
          <p14:tracePt t="115405" x="1992313" y="4951413"/>
          <p14:tracePt t="115433" x="2000250" y="4951413"/>
          <p14:tracePt t="115513" x="2008188" y="4959350"/>
          <p14:tracePt t="115544" x="2025650" y="4959350"/>
          <p14:tracePt t="115560" x="2033588" y="4967288"/>
          <p14:tracePt t="115591" x="2041525" y="4967288"/>
          <p14:tracePt t="115730" x="2041525" y="4976813"/>
          <p14:tracePt t="115746" x="2049463" y="4976813"/>
          <p14:tracePt t="115870" x="2057400" y="4984750"/>
          <p14:tracePt t="115905" x="2065338" y="4992688"/>
          <p14:tracePt t="115924" x="2081213" y="5000625"/>
          <p14:tracePt t="115930" x="2089150" y="5000625"/>
          <p14:tracePt t="115954" x="2128838" y="5008563"/>
          <p14:tracePt t="115971" x="2144713" y="5008563"/>
          <p14:tracePt t="115980" x="2160588" y="5008563"/>
          <p14:tracePt t="115997" x="2184400" y="5008563"/>
          <p14:tracePt t="116009" x="2208213" y="5008563"/>
          <p14:tracePt t="116028" x="2224088" y="5008563"/>
          <p14:tracePt t="116043" x="2247900" y="4992688"/>
          <p14:tracePt t="116060" x="2263775" y="4976813"/>
          <p14:tracePt t="116077" x="2271713" y="4967288"/>
          <p14:tracePt t="116078" x="2287588" y="4959350"/>
          <p14:tracePt t="116094" x="2287588" y="4943475"/>
          <p14:tracePt t="116110" x="2295525" y="4927600"/>
          <p14:tracePt t="116119" x="2303463" y="4919663"/>
          <p14:tracePt t="116135" x="2303463" y="4911725"/>
          <p14:tracePt t="116153" x="2303463" y="4864100"/>
          <p14:tracePt t="116174" x="2287588" y="4808538"/>
          <p14:tracePt t="116200" x="2255838" y="4760913"/>
          <p14:tracePt t="116217" x="2247900" y="4752975"/>
          <p14:tracePt t="116233" x="2239963" y="4752975"/>
          <p14:tracePt t="116244" x="2239963" y="4745038"/>
          <p14:tracePt t="116259" x="2239963" y="4737100"/>
          <p14:tracePt t="116277" x="2239963" y="4729163"/>
          <p14:tracePt t="116298" x="2232025" y="4729163"/>
          <p14:tracePt t="116309" x="2232025" y="4721225"/>
          <p14:tracePt t="116325" x="2216150" y="4721225"/>
          <p14:tracePt t="116341" x="2200275" y="4713288"/>
          <p14:tracePt t="116342" x="2184400" y="4713288"/>
          <p14:tracePt t="116359" x="2152650" y="4713288"/>
          <p14:tracePt t="116376" x="2112963" y="4713288"/>
          <p14:tracePt t="116383" x="2105025" y="4713288"/>
          <p14:tracePt t="116407" x="2049463" y="4713288"/>
          <p14:tracePt t="116423" x="2041525" y="4713288"/>
          <p14:tracePt t="116453" x="2025650" y="4713288"/>
          <p14:tracePt t="116467" x="2017713" y="4713288"/>
          <p14:tracePt t="116484" x="2008188" y="4713288"/>
          <p14:tracePt t="116487" x="2000250" y="4721225"/>
          <p14:tracePt t="116514" x="1984375" y="4729163"/>
          <p14:tracePt t="116529" x="1968500" y="4737100"/>
          <p14:tracePt t="116540" x="1960563" y="4752975"/>
          <p14:tracePt t="116560" x="1944688" y="4768850"/>
          <p14:tracePt t="116576" x="1936750" y="4776788"/>
          <p14:tracePt t="116593" x="1936750" y="4792663"/>
          <p14:tracePt t="116609" x="1928813" y="4800600"/>
          <p14:tracePt t="116620" x="1920875" y="4808538"/>
          <p14:tracePt t="116642" x="1920875" y="4832350"/>
          <p14:tracePt t="116649" x="1920875" y="4856163"/>
          <p14:tracePt t="116672" x="1920875" y="4895850"/>
          <p14:tracePt t="116679" x="1920875" y="4903788"/>
          <p14:tracePt t="116700" x="1920875" y="4919663"/>
          <p14:tracePt t="116715" x="1920875" y="4927600"/>
          <p14:tracePt t="116745" x="1920875" y="4943475"/>
          <p14:tracePt t="116762" x="1936750" y="4951413"/>
          <p14:tracePt t="116779" x="1944688" y="4959350"/>
          <p14:tracePt t="116796" x="1952625" y="4959350"/>
          <p14:tracePt t="116807" x="1976438" y="4967288"/>
          <p14:tracePt t="116829" x="2033588" y="4967288"/>
          <p14:tracePt t="116830" x="2049463" y="4967288"/>
          <p14:tracePt t="116839" x="2065338" y="4967288"/>
          <p14:tracePt t="116856" x="2105025" y="4967288"/>
          <p14:tracePt t="116873" x="2136775" y="4967288"/>
          <p14:tracePt t="116891" x="2152650" y="4967288"/>
          <p14:tracePt t="116906" x="2160588" y="4967288"/>
          <p14:tracePt t="116923" x="2168525" y="4967288"/>
          <p14:tracePt t="116931" x="2176463" y="4967288"/>
          <p14:tracePt t="116956" x="2184400" y="4951413"/>
          <p14:tracePt t="116979" x="2192338" y="4943475"/>
          <p14:tracePt t="116995" x="2192338" y="4935538"/>
          <p14:tracePt t="117010" x="2208213" y="4927600"/>
          <p14:tracePt t="117026" x="2208213" y="4911725"/>
          <p14:tracePt t="117043" x="2208213" y="4903788"/>
          <p14:tracePt t="117059" x="2208213" y="4895850"/>
          <p14:tracePt t="117076" x="2200275" y="4879975"/>
          <p14:tracePt t="117092" x="2192338" y="4864100"/>
          <p14:tracePt t="117106" x="2176463" y="4848225"/>
          <p14:tracePt t="117122" x="2168525" y="4840288"/>
          <p14:tracePt t="117138" x="2152650" y="4824413"/>
          <p14:tracePt t="117159" x="2136775" y="4808538"/>
          <p14:tracePt t="117182" x="2112963" y="4800600"/>
          <p14:tracePt t="117198" x="2105025" y="4792663"/>
          <p14:tracePt t="117215" x="2089150" y="4776788"/>
          <p14:tracePt t="117230" x="2049463" y="4768850"/>
          <p14:tracePt t="117247" x="2008188" y="4760913"/>
          <p14:tracePt t="117264" x="1976438" y="4752975"/>
          <p14:tracePt t="117280" x="1944688" y="4745038"/>
          <p14:tracePt t="117295" x="1936750" y="4737100"/>
          <p14:tracePt t="117325" x="1928813" y="4737100"/>
          <p14:tracePt t="117357" x="1920875" y="4737100"/>
          <p14:tracePt t="117375" x="1897063" y="4752975"/>
          <p14:tracePt t="117391" x="1873250" y="4760913"/>
          <p14:tracePt t="117409" x="1857375" y="4776788"/>
          <p14:tracePt t="117417" x="1849438" y="4776788"/>
          <p14:tracePt t="117434" x="1849438" y="4792663"/>
          <p14:tracePt t="117449" x="1841500" y="4800600"/>
          <p14:tracePt t="117465" x="1841500" y="4808538"/>
          <p14:tracePt t="117482" x="1841500" y="4832350"/>
          <p14:tracePt t="117498" x="1841500" y="4856163"/>
          <p14:tracePt t="117509" x="1849438" y="4872038"/>
          <p14:tracePt t="117510" x="1849438" y="4879975"/>
          <p14:tracePt t="117525" x="1865313" y="4879975"/>
          <p14:tracePt t="117543" x="1905000" y="4903788"/>
          <p14:tracePt t="117559" x="1928813" y="4903788"/>
          <p14:tracePt t="117577" x="1960563" y="4903788"/>
          <p14:tracePt t="117592" x="2000250" y="4903788"/>
          <p14:tracePt t="117608" x="2025650" y="4887913"/>
          <p14:tracePt t="117625" x="2033588" y="4879975"/>
          <p14:tracePt t="117646" x="2033588" y="4872038"/>
          <p14:tracePt t="117656" x="2033588" y="4864100"/>
          <p14:tracePt t="117937" x="2033588" y="4856163"/>
          <p14:tracePt t="117953" x="2033588" y="4848225"/>
          <p14:tracePt t="118088" x="2160588" y="4848225"/>
          <p14:tracePt t="118104" x="2239963" y="4848225"/>
          <p14:tracePt t="118125" x="2693988" y="4832350"/>
          <p14:tracePt t="118140" x="3028950" y="4832350"/>
          <p14:tracePt t="118159" x="3443288" y="4840288"/>
          <p14:tracePt t="118168" x="3532188" y="4840288"/>
          <p14:tracePt t="118185" x="3579813" y="4840288"/>
          <p14:tracePt t="118201" x="3595688" y="4840288"/>
          <p14:tracePt t="118420" x="3603625" y="4840288"/>
          <p14:tracePt t="118434" x="3611563" y="4832350"/>
          <p14:tracePt t="118603" x="3619500" y="4824413"/>
          <p14:tracePt t="118639" x="3627438" y="4816475"/>
          <p14:tracePt t="118655" x="3643313" y="4816475"/>
          <p14:tracePt t="118686" x="3651250" y="4816475"/>
          <p14:tracePt t="118713" x="3651250" y="4808538"/>
          <p14:tracePt t="118889" x="3643313" y="4808538"/>
          <p14:tracePt t="118908" x="3635375" y="4808538"/>
          <p14:tracePt t="118937" x="3627438" y="4808538"/>
          <p14:tracePt t="119076" x="3627438" y="4800600"/>
          <p14:tracePt t="119086" x="3627438" y="4784725"/>
          <p14:tracePt t="119107" x="3635375" y="4784725"/>
          <p14:tracePt t="119124" x="3635375" y="4776788"/>
          <p14:tracePt t="119275" x="3635375" y="4784725"/>
          <p14:tracePt t="120309" x="0" y="0"/>
        </p14:tracePtLst>
        <p14:tracePtLst>
          <p14:tracePt t="121204" x="646113" y="5214938"/>
          <p14:tracePt t="121287" x="638175" y="5214938"/>
          <p14:tracePt t="121308" x="638175" y="5222875"/>
          <p14:tracePt t="121324" x="630238" y="5230813"/>
          <p14:tracePt t="121339" x="622300" y="5262563"/>
          <p14:tracePt t="121356" x="606425" y="5270500"/>
          <p14:tracePt t="121372" x="590550" y="5286375"/>
          <p14:tracePt t="121389" x="574675" y="5310188"/>
          <p14:tracePt t="121405" x="558800" y="5327650"/>
          <p14:tracePt t="121423" x="541338" y="5327650"/>
          <p14:tracePt t="121484" x="533400" y="5343525"/>
          <p14:tracePt t="121501" x="525463" y="5359400"/>
          <p14:tracePt t="121508" x="517525" y="5367338"/>
          <p14:tracePt t="121530" x="517525" y="5391150"/>
          <p14:tracePt t="121561" x="517525" y="5430838"/>
          <p14:tracePt t="121577" x="517525" y="5462588"/>
          <p14:tracePt t="121587" x="517525" y="5470525"/>
          <p14:tracePt t="121605" x="525463" y="5486400"/>
          <p14:tracePt t="121606" x="533400" y="5494338"/>
          <p14:tracePt t="121623" x="541338" y="5502275"/>
          <p14:tracePt t="121640" x="566738" y="5502275"/>
          <p14:tracePt t="121652" x="598488" y="5502275"/>
          <p14:tracePt t="121676" x="638175" y="5510213"/>
          <p14:tracePt t="121684" x="654050" y="5510213"/>
          <p14:tracePt t="121705" x="701675" y="5510213"/>
          <p14:tracePt t="121716" x="709613" y="5510213"/>
          <p14:tracePt t="121733" x="725488" y="5510213"/>
          <p14:tracePt t="121748" x="757238" y="5510213"/>
          <p14:tracePt t="121764" x="796925" y="5486400"/>
          <p14:tracePt t="121782" x="828675" y="5470525"/>
          <p14:tracePt t="121783" x="836613" y="5462588"/>
          <p14:tracePt t="121791" x="844550" y="5454650"/>
          <p14:tracePt t="121812" x="852488" y="5446713"/>
          <p14:tracePt t="121822" x="852488" y="5422900"/>
          <p14:tracePt t="121839" x="852488" y="5407025"/>
          <p14:tracePt t="121855" x="852488" y="5383213"/>
          <p14:tracePt t="121873" x="844550" y="5359400"/>
          <p14:tracePt t="121890" x="828675" y="5343525"/>
          <p14:tracePt t="121906" x="820738" y="5327650"/>
          <p14:tracePt t="121917" x="812800" y="5327650"/>
          <p14:tracePt t="121937" x="804863" y="5302250"/>
          <p14:tracePt t="121955" x="788988" y="5294313"/>
          <p14:tracePt t="121985" x="765175" y="5270500"/>
          <p14:tracePt t="121999" x="741363" y="5262563"/>
          <p14:tracePt t="122016" x="725488" y="5254625"/>
          <p14:tracePt t="122042" x="701675" y="5254625"/>
          <p14:tracePt t="122059" x="693738" y="5254625"/>
          <p14:tracePt t="122075" x="685800" y="5254625"/>
          <p14:tracePt t="122091" x="677863" y="5254625"/>
          <p14:tracePt t="122106" x="654050" y="5270500"/>
          <p14:tracePt t="122118" x="630238" y="5294313"/>
          <p14:tracePt t="122135" x="614363" y="5319713"/>
          <p14:tracePt t="122151" x="598488" y="5335588"/>
          <p14:tracePt t="122168" x="582613" y="5351463"/>
          <p14:tracePt t="122185" x="574675" y="5367338"/>
          <p14:tracePt t="122202" x="566738" y="5391150"/>
          <p14:tracePt t="122220" x="566738" y="5407025"/>
          <p14:tracePt t="122228" x="566738" y="5414963"/>
          <p14:tracePt t="122257" x="566738" y="5438775"/>
          <p14:tracePt t="122292" x="566738" y="5454650"/>
          <p14:tracePt t="122311" x="566738" y="5470525"/>
          <p14:tracePt t="122323" x="574675" y="5478463"/>
          <p14:tracePt t="122356" x="598488" y="5526088"/>
          <p14:tracePt t="122383" x="677863" y="5581650"/>
          <p14:tracePt t="122405" x="733425" y="5589588"/>
          <p14:tracePt t="122416" x="781050" y="5613400"/>
          <p14:tracePt t="122439" x="884238" y="5613400"/>
          <p14:tracePt t="122450" x="925513" y="5613400"/>
          <p14:tracePt t="122473" x="1020763" y="5613400"/>
          <p14:tracePt t="122484" x="1044575" y="5605463"/>
          <p14:tracePt t="122496" x="1068388" y="5597525"/>
          <p14:tracePt t="122498" x="1076325" y="5573713"/>
          <p14:tracePt t="122509" x="1100138" y="5557838"/>
          <p14:tracePt t="122532" x="1139825" y="5518150"/>
          <p14:tracePt t="122542" x="1147763" y="5502275"/>
          <p14:tracePt t="122577" x="1147763" y="5478463"/>
          <p14:tracePt t="122589" x="1147763" y="5470525"/>
          <p14:tracePt t="122610" x="1155700" y="5414963"/>
          <p14:tracePt t="122615" x="1163638" y="5367338"/>
          <p14:tracePt t="122640" x="1171575" y="5302250"/>
          <p14:tracePt t="122651" x="1171575" y="5294313"/>
          <p14:tracePt t="122667" x="1171575" y="5262563"/>
          <p14:tracePt t="122685" x="1171575" y="5230813"/>
          <p14:tracePt t="122687" x="1171575" y="5207000"/>
          <p14:tracePt t="122705" x="1171575" y="5175250"/>
          <p14:tracePt t="122713" x="1171575" y="5167313"/>
          <p14:tracePt t="122736" x="1163638" y="5151438"/>
          <p14:tracePt t="122743" x="1155700" y="5143500"/>
          <p14:tracePt t="122779" x="1147763" y="5135563"/>
          <p14:tracePt t="122798" x="1131888" y="5127625"/>
          <p14:tracePt t="122807" x="1123950" y="5127625"/>
          <p14:tracePt t="122827" x="1108075" y="5127625"/>
          <p14:tracePt t="122839" x="1100138" y="5127625"/>
          <p14:tracePt t="122858" x="1036638" y="5119688"/>
          <p14:tracePt t="122869" x="1012825" y="5119688"/>
          <p14:tracePt t="122871" x="996950" y="5119688"/>
          <p14:tracePt t="122890" x="828675" y="5143500"/>
          <p14:tracePt t="122899" x="781050" y="5151438"/>
          <p14:tracePt t="122919" x="677863" y="5167313"/>
          <p14:tracePt t="122938" x="622300" y="5183188"/>
          <p14:tracePt t="122947" x="574675" y="5207000"/>
          <p14:tracePt t="122968" x="517525" y="5254625"/>
          <p14:tracePt t="122986" x="485775" y="5278438"/>
          <p14:tracePt t="122993" x="477838" y="5294313"/>
          <p14:tracePt t="123011" x="446088" y="5319713"/>
          <p14:tracePt t="123026" x="430213" y="5335588"/>
          <p14:tracePt t="123046" x="430213" y="5359400"/>
          <p14:tracePt t="123077" x="430213" y="5375275"/>
          <p14:tracePt t="123086" x="430213" y="5399088"/>
          <p14:tracePt t="123109" x="430213" y="5494338"/>
          <p14:tracePt t="123119" x="446088" y="5549900"/>
          <p14:tracePt t="123138" x="469900" y="5597525"/>
          <p14:tracePt t="123151" x="541338" y="5670550"/>
          <p14:tracePt t="123174" x="606425" y="5734050"/>
          <p14:tracePt t="123184" x="614363" y="5749925"/>
          <p14:tracePt t="123200" x="661988" y="5773738"/>
          <p14:tracePt t="123218" x="749300" y="5781675"/>
          <p14:tracePt t="123235" x="796925" y="5781675"/>
          <p14:tracePt t="123243" x="804863" y="5789613"/>
          <p14:tracePt t="123262" x="876300" y="5789613"/>
          <p14:tracePt t="123281" x="884238" y="5789613"/>
          <p14:tracePt t="123297" x="892175" y="5789613"/>
          <p14:tracePt t="123306" x="892175" y="5781675"/>
          <p14:tracePt t="123324" x="900113" y="5765800"/>
          <p14:tracePt t="123342" x="925513" y="5726113"/>
          <p14:tracePt t="123359" x="925513" y="5686425"/>
          <p14:tracePt t="123369" x="925513" y="5678488"/>
          <p14:tracePt t="123387" x="917575" y="5613400"/>
          <p14:tracePt t="123403" x="917575" y="5597525"/>
          <p14:tracePt t="123425" x="892175" y="5557838"/>
          <p14:tracePt t="123436" x="884238" y="5549900"/>
          <p14:tracePt t="123454" x="876300" y="5541963"/>
          <p14:tracePt t="123465" x="860425" y="5541963"/>
          <p14:tracePt t="123491" x="836613" y="5534025"/>
          <p14:tracePt t="123515" x="804863" y="5534025"/>
          <p14:tracePt t="123534" x="749300" y="5534025"/>
          <p14:tracePt t="123557" x="733425" y="5557838"/>
          <p14:tracePt t="123573" x="725488" y="5581650"/>
          <p14:tracePt t="123591" x="733425" y="5613400"/>
          <p14:tracePt t="123623" x="757238" y="5629275"/>
          <p14:tracePt t="123640" x="796925" y="5629275"/>
          <p14:tracePt t="123654" x="812800" y="5629275"/>
          <p14:tracePt t="123655" x="820738" y="5629275"/>
          <p14:tracePt t="123667" x="828675" y="5629275"/>
          <p14:tracePt t="123686" x="860425" y="5621338"/>
          <p14:tracePt t="123704" x="876300" y="5605463"/>
          <p14:tracePt t="123714" x="908050" y="5565775"/>
          <p14:tracePt t="123734" x="949325" y="5486400"/>
          <p14:tracePt t="123757" x="949325" y="5470525"/>
          <p14:tracePt t="123886" x="949325" y="5462588"/>
          <p14:tracePt t="123949" x="949325" y="5470525"/>
          <p14:tracePt t="123968" x="957263" y="5470525"/>
          <p14:tracePt t="124355" x="957263" y="5478463"/>
          <p14:tracePt t="124389" x="957263" y="5486400"/>
          <p14:tracePt t="124404" x="965200" y="5494338"/>
          <p14:tracePt t="124435" x="973138" y="5502275"/>
          <p14:tracePt t="124458" x="1028700" y="5518150"/>
          <p14:tracePt t="124467" x="1060450" y="5526088"/>
          <p14:tracePt t="124484" x="1163638" y="5549900"/>
          <p14:tracePt t="124494" x="1419225" y="5589588"/>
          <p14:tracePt t="124523" x="1770063" y="5605463"/>
          <p14:tracePt t="124547" x="2105025" y="5605463"/>
          <p14:tracePt t="124560" x="2224088" y="5605463"/>
          <p14:tracePt t="124576" x="2239963" y="5605463"/>
          <p14:tracePt t="124715" x="2247900" y="5613400"/>
          <p14:tracePt t="124732" x="2271713" y="5629275"/>
          <p14:tracePt t="124749" x="2327275" y="5653088"/>
          <p14:tracePt t="124766" x="2559050" y="5710238"/>
          <p14:tracePt t="124783" x="2662238" y="5734050"/>
          <p14:tracePt t="124791" x="2701925" y="5734050"/>
          <p14:tracePt t="124809" x="2709863" y="5734050"/>
          <p14:tracePt t="124841" x="2709863" y="5741988"/>
          <p14:tracePt t="124856" x="2701925" y="5757863"/>
          <p14:tracePt t="124873" x="2686050" y="5781675"/>
          <p14:tracePt t="124889" x="2646363" y="5805488"/>
          <p14:tracePt t="124902" x="2630488" y="5813425"/>
          <p14:tracePt t="124919" x="2614613" y="5829300"/>
          <p14:tracePt t="124935" x="2606675" y="5845175"/>
          <p14:tracePt t="124952" x="2598738" y="5845175"/>
          <p14:tracePt t="124974" x="2574925" y="5861050"/>
          <p14:tracePt t="124985" x="2559050" y="5861050"/>
          <p14:tracePt t="125000" x="2471738" y="5868988"/>
          <p14:tracePt t="125016" x="2359025" y="5868988"/>
          <p14:tracePt t="125033" x="2287588" y="5884863"/>
          <p14:tracePt t="125040" x="2271713" y="5884863"/>
          <p14:tracePt t="125056" x="2263775" y="5884863"/>
          <p14:tracePt t="125139" x="2263775" y="5876925"/>
          <p14:tracePt t="125154" x="2263775" y="5868988"/>
          <p14:tracePt t="125170" x="2255838" y="5861050"/>
          <p14:tracePt t="125264" x="2232025" y="5861050"/>
          <p14:tracePt t="125285" x="2200275" y="5861050"/>
          <p14:tracePt t="125296" x="2168525" y="5884863"/>
          <p14:tracePt t="125306" x="2136775" y="5908675"/>
          <p14:tracePt t="125323" x="2120900" y="5916613"/>
          <p14:tracePt t="125481" x="2120900" y="5908675"/>
          <p14:tracePt t="125513" x="2120900" y="5900738"/>
          <p14:tracePt t="125529" x="2120900" y="5892800"/>
          <p14:tracePt t="126014" x="2120900" y="5876925"/>
          <p14:tracePt t="126032" x="2128838" y="5876925"/>
          <p14:tracePt t="126058" x="2136775" y="5876925"/>
          <p14:tracePt t="126074" x="2144713" y="5868988"/>
          <p14:tracePt t="126106" x="2152650" y="5861050"/>
          <p14:tracePt t="126216" x="2152650" y="5853113"/>
          <p14:tracePt t="126265" x="2128838" y="5853113"/>
          <p14:tracePt t="126282" x="2112963" y="5853113"/>
          <p14:tracePt t="126290" x="2105025" y="5853113"/>
          <p14:tracePt t="126315" x="2073275" y="5861050"/>
          <p14:tracePt t="126323" x="2065338" y="5861050"/>
          <p14:tracePt t="126339" x="2057400" y="5861050"/>
          <p14:tracePt t="126416" x="2057400" y="5845175"/>
          <p14:tracePt t="126432" x="2065338" y="5829300"/>
          <p14:tracePt t="126448" x="2073275" y="5813425"/>
          <p14:tracePt t="126464" x="2073275" y="5805488"/>
          <p14:tracePt t="126561" x="2065338" y="5821363"/>
          <p14:tracePt t="126576" x="1984375" y="5821363"/>
          <p14:tracePt t="126592" x="1785938" y="5821363"/>
          <p14:tracePt t="126608" x="1601788" y="5829300"/>
          <p14:tracePt t="126617" x="1570038" y="5829300"/>
          <p14:tracePt t="126635" x="1546225" y="5829300"/>
          <p14:tracePt t="126650" x="1538288" y="5829300"/>
          <p14:tracePt t="126745" x="1538288" y="5837238"/>
          <p14:tracePt t="126767" x="1546225" y="5837238"/>
          <p14:tracePt t="126774" x="1562100" y="5837238"/>
          <p14:tracePt t="126791" x="1585913" y="5837238"/>
          <p14:tracePt t="126808" x="1625600" y="5845175"/>
          <p14:tracePt t="126826" x="1658938" y="5845175"/>
          <p14:tracePt t="126844" x="1674813" y="5845175"/>
          <p14:tracePt t="126861" x="1682750" y="5845175"/>
          <p14:tracePt t="126884" x="1682750" y="5837238"/>
          <p14:tracePt t="126904" x="1682750" y="5829300"/>
          <p14:tracePt t="126923" x="1682750" y="5821363"/>
          <p14:tracePt t="126948" x="1674813" y="5813425"/>
          <p14:tracePt t="126965" x="1666875" y="5805488"/>
          <p14:tracePt t="126982" x="1658938" y="5789613"/>
          <p14:tracePt t="127000" x="1651000" y="5773738"/>
          <p14:tracePt t="127022" x="1625600" y="5741988"/>
          <p14:tracePt t="127042" x="1617663" y="5726113"/>
          <p14:tracePt t="127058" x="1617663" y="5718175"/>
          <p14:tracePt t="127075" x="1617663" y="5710238"/>
          <p14:tracePt t="127091" x="1601788" y="5710238"/>
          <p14:tracePt t="127107" x="1585913" y="5702300"/>
          <p14:tracePt t="127129" x="1458913" y="5702300"/>
          <p14:tracePt t="127138" x="1411288" y="5710238"/>
          <p14:tracePt t="127149" x="1387475" y="5718175"/>
          <p14:tracePt t="127151" x="1355725" y="5718175"/>
          <p14:tracePt t="127169" x="1323975" y="5718175"/>
          <p14:tracePt t="127198" x="1316038" y="5718175"/>
          <p14:tracePt t="127215" x="1292225" y="5718175"/>
          <p14:tracePt t="127232" x="1274763" y="5718175"/>
          <p14:tracePt t="127247" x="1243013" y="5718175"/>
          <p14:tracePt t="127264" x="1171575" y="5718175"/>
          <p14:tracePt t="127281" x="1100138" y="5718175"/>
          <p14:tracePt t="127298" x="1068388" y="5718175"/>
          <p14:tracePt t="127315" x="1044575" y="5718175"/>
          <p14:tracePt t="127323" x="1036638" y="5718175"/>
          <p14:tracePt t="127339" x="1036638" y="5726113"/>
          <p14:tracePt t="127435" x="1044575" y="5726113"/>
          <p14:tracePt t="127451" x="1052513" y="5726113"/>
          <p14:tracePt t="127467" x="1076325" y="5726113"/>
          <p14:tracePt t="127479" x="1100138" y="5726113"/>
          <p14:tracePt t="127500" x="1108075" y="5726113"/>
          <p14:tracePt t="127517" x="1108075" y="5718175"/>
          <p14:tracePt t="127535" x="1116013" y="5702300"/>
          <p14:tracePt t="127546" x="1116013" y="5694363"/>
          <p14:tracePt t="127563" x="1116013" y="5653088"/>
          <p14:tracePt t="127581" x="1116013" y="5621338"/>
          <p14:tracePt t="127582" x="1116013" y="5613400"/>
          <p14:tracePt t="127604" x="1116013" y="5581650"/>
          <p14:tracePt t="127619" x="1108075" y="5526088"/>
          <p14:tracePt t="127644" x="1116013" y="5407025"/>
          <p14:tracePt t="127651" x="1131888" y="5367338"/>
          <p14:tracePt t="127670" x="1163638" y="5335588"/>
          <p14:tracePt t="127685" x="1179513" y="5319713"/>
          <p14:tracePt t="127686" x="1203325" y="5310188"/>
          <p14:tracePt t="127696" x="1250950" y="5294313"/>
          <p14:tracePt t="127714" x="1308100" y="5270500"/>
          <p14:tracePt t="127730" x="1411288" y="5254625"/>
          <p14:tracePt t="127750" x="1570038" y="5246688"/>
          <p14:tracePt t="127768" x="1633538" y="5246688"/>
          <p14:tracePt t="127775" x="1651000" y="5246688"/>
          <p14:tracePt t="127791" x="1674813" y="5238750"/>
          <p14:tracePt t="127806" x="1690688" y="5238750"/>
          <p14:tracePt t="127823" x="1738313" y="5230813"/>
          <p14:tracePt t="127838" x="2000250" y="5175250"/>
          <p14:tracePt t="127856" x="2447925" y="5056188"/>
          <p14:tracePt t="127872" x="2894013" y="4887913"/>
          <p14:tracePt t="127889" x="3100388" y="4832350"/>
          <p14:tracePt t="127899" x="3133725" y="4832350"/>
          <p14:tracePt t="127922" x="3141663" y="4824413"/>
          <p14:tracePt t="128014" x="3060700" y="4816475"/>
          <p14:tracePt t="128031" x="3028950" y="4808538"/>
          <p14:tracePt t="128047" x="2997200" y="4792663"/>
          <p14:tracePt t="128065" x="2981325" y="4768850"/>
          <p14:tracePt t="128074" x="2965450" y="4760913"/>
          <p14:tracePt t="128090" x="2957513" y="4737100"/>
          <p14:tracePt t="128107" x="2941638" y="4721225"/>
          <p14:tracePt t="128124" x="2925763" y="4697413"/>
          <p14:tracePt t="128140" x="2917825" y="4697413"/>
          <p14:tracePt t="128150" x="2901950" y="4697413"/>
          <p14:tracePt t="128166" x="2894013" y="4689475"/>
          <p14:tracePt t="128183" x="2878138" y="4681538"/>
          <p14:tracePt t="128201" x="2854325" y="4673600"/>
          <p14:tracePt t="128216" x="2830513" y="4673600"/>
          <p14:tracePt t="128234" x="2806700" y="4673600"/>
          <p14:tracePt t="128250" x="2767013" y="4673600"/>
          <p14:tracePt t="128261" x="2725738" y="4673600"/>
          <p14:tracePt t="128283" x="2670175" y="4673600"/>
          <p14:tracePt t="128289" x="2662238" y="4673600"/>
          <p14:tracePt t="128306" x="2638425" y="4673600"/>
          <p14:tracePt t="128321" x="2630488" y="4673600"/>
          <p14:tracePt t="128356" x="2622550" y="4673600"/>
          <p14:tracePt t="128371" x="2606675" y="4673600"/>
          <p14:tracePt t="128386" x="2590800" y="4673600"/>
          <p14:tracePt t="128402" x="2582863" y="4673600"/>
          <p14:tracePt t="128441" x="2574925" y="4673600"/>
          <p14:tracePt t="128495" x="2574925" y="4681538"/>
          <p14:tracePt t="128511" x="2582863" y="4697413"/>
          <p14:tracePt t="128537" x="2606675" y="4713288"/>
          <p14:tracePt t="128547" x="2614613" y="4721225"/>
          <p14:tracePt t="128556" x="2614613" y="4729163"/>
          <p14:tracePt t="128558" x="2630488" y="4737100"/>
          <p14:tracePt t="128573" x="2638425" y="4752975"/>
          <p14:tracePt t="128574" x="2654300" y="4760913"/>
          <p14:tracePt t="128591" x="2701925" y="4792663"/>
          <p14:tracePt t="128608" x="2733675" y="4840288"/>
          <p14:tracePt t="128623" x="2830513" y="4887913"/>
          <p14:tracePt t="128634" x="2909888" y="4919663"/>
          <p14:tracePt t="128649" x="3005138" y="4959350"/>
          <p14:tracePt t="128667" x="3165475" y="4967288"/>
          <p14:tracePt t="128683" x="3244850" y="4992688"/>
          <p14:tracePt t="128700" x="3332163" y="5000625"/>
          <p14:tracePt t="128716" x="3459163" y="5016500"/>
          <p14:tracePt t="128738" x="3619500" y="5016500"/>
          <p14:tracePt t="128750" x="3698875" y="5016500"/>
          <p14:tracePt t="128764" x="3754438" y="5016500"/>
          <p14:tracePt t="128782" x="3833813" y="5016500"/>
          <p14:tracePt t="128791" x="3843338" y="5008563"/>
          <p14:tracePt t="128818" x="3906838" y="4984750"/>
          <p14:tracePt t="128828" x="3922713" y="4976813"/>
          <p14:tracePt t="128842" x="3978275" y="4967288"/>
          <p14:tracePt t="128852" x="4017963" y="4967288"/>
          <p14:tracePt t="128874" x="4160838" y="4951413"/>
          <p14:tracePt t="128888" x="4217988" y="4935538"/>
          <p14:tracePt t="128903" x="4305300" y="4887913"/>
          <p14:tracePt t="128919" x="4329113" y="4872038"/>
          <p14:tracePt t="128934" x="4368800" y="4840288"/>
          <p14:tracePt t="128948" x="4392613" y="4824413"/>
          <p14:tracePt t="128965" x="4440238" y="4784725"/>
          <p14:tracePt t="128966" x="4456113" y="4776788"/>
          <p14:tracePt t="128979" x="4487863" y="4729163"/>
          <p14:tracePt t="128996" x="4503738" y="4689475"/>
          <p14:tracePt t="129015" x="4543425" y="4657725"/>
          <p14:tracePt t="129032" x="4559300" y="4616450"/>
          <p14:tracePt t="129043" x="4567238" y="4600575"/>
          <p14:tracePt t="129069" x="4592638" y="4473575"/>
          <p14:tracePt t="129078" x="4592638" y="4346575"/>
          <p14:tracePt t="129096" x="4592638" y="4265613"/>
          <p14:tracePt t="129104" x="4584700" y="4210050"/>
          <p14:tracePt t="129120" x="4576763" y="4186238"/>
          <p14:tracePt t="129155" x="4559300" y="4186238"/>
          <p14:tracePt t="129185" x="4535488" y="4186238"/>
          <p14:tracePt t="129201" x="4479925" y="4178300"/>
          <p14:tracePt t="129216" x="4400550" y="4170363"/>
          <p14:tracePt t="129233" x="4329113" y="4170363"/>
          <p14:tracePt t="129249" x="4113213" y="4170363"/>
          <p14:tracePt t="129266" x="3922713" y="4170363"/>
          <p14:tracePt t="129282" x="3786188" y="4170363"/>
          <p14:tracePt t="129299" x="3683000" y="4186238"/>
          <p14:tracePt t="129306" x="3667125" y="4194175"/>
          <p14:tracePt t="129322" x="3619500" y="4210050"/>
          <p14:tracePt t="129338" x="3579813" y="4249738"/>
          <p14:tracePt t="129356" x="3540125" y="4291013"/>
          <p14:tracePt t="129373" x="3467100" y="4322763"/>
          <p14:tracePt t="129374" x="3459163" y="4338638"/>
          <p14:tracePt t="129384" x="3435350" y="4338638"/>
          <p14:tracePt t="129404" x="3403600" y="4362450"/>
          <p14:tracePt t="129414" x="3379788" y="4378325"/>
          <p14:tracePt t="129431" x="3355975" y="4402138"/>
          <p14:tracePt t="129448" x="3332163" y="4425950"/>
          <p14:tracePt t="129469" x="3300413" y="4465638"/>
          <p14:tracePt t="129470" x="3300413" y="4473575"/>
          <p14:tracePt t="129480" x="3300413" y="4513263"/>
          <p14:tracePt t="129498" x="3284538" y="4560888"/>
          <p14:tracePt t="129513" x="3284538" y="4608513"/>
          <p14:tracePt t="129532" x="3284538" y="4641850"/>
          <p14:tracePt t="129549" x="3292475" y="4657725"/>
          <p14:tracePt t="129555" x="3300413" y="4673600"/>
          <p14:tracePt t="129573" x="3308350" y="4689475"/>
          <p14:tracePt t="129574" x="3316288" y="4697413"/>
          <p14:tracePt t="129590" x="3324225" y="4705350"/>
          <p14:tracePt t="129606" x="3332163" y="4721225"/>
          <p14:tracePt t="129623" x="3348038" y="4745038"/>
          <p14:tracePt t="129633" x="3371850" y="4752975"/>
          <p14:tracePt t="129652" x="3379788" y="4768850"/>
          <p14:tracePt t="129668" x="3411538" y="4800600"/>
          <p14:tracePt t="129689" x="3459163" y="4832350"/>
          <p14:tracePt t="129699" x="3459163" y="4840288"/>
          <p14:tracePt t="129717" x="3484563" y="4848225"/>
          <p14:tracePt t="129728" x="3508375" y="4856163"/>
          <p14:tracePt t="129748" x="3627438" y="4864100"/>
          <p14:tracePt t="129767" x="3883025" y="4864100"/>
          <p14:tracePt t="129777" x="4033838" y="4848225"/>
          <p14:tracePt t="129795" x="4192588" y="4848225"/>
          <p14:tracePt t="129812" x="4281488" y="4824413"/>
          <p14:tracePt t="129828" x="4344988" y="4792663"/>
          <p14:tracePt t="129845" x="4392613" y="4760913"/>
          <p14:tracePt t="129854" x="4424363" y="4713288"/>
          <p14:tracePt t="129868" x="4432300" y="4697413"/>
          <p14:tracePt t="129884" x="4456113" y="4681538"/>
          <p14:tracePt t="129918" x="4464050" y="4673600"/>
          <p14:tracePt t="129934" x="4464050" y="4665663"/>
          <p14:tracePt t="130107" x="4448175" y="4657725"/>
          <p14:tracePt t="130123" x="4376738" y="4665663"/>
          <p14:tracePt t="130138" x="4144963" y="4737100"/>
          <p14:tracePt t="130155" x="3619500" y="4832350"/>
          <p14:tracePt t="130166" x="3084513" y="4879975"/>
          <p14:tracePt t="130191" x="2303463" y="5000625"/>
          <p14:tracePt t="130199" x="2120900" y="5024438"/>
          <p14:tracePt t="130218" x="1785938" y="5024438"/>
          <p14:tracePt t="130229" x="1682750" y="5024438"/>
          <p14:tracePt t="130247" x="1577975" y="5032375"/>
          <p14:tracePt t="130265" x="1522413" y="5032375"/>
          <p14:tracePt t="130281" x="1498600" y="5032375"/>
          <p14:tracePt t="130299" x="1427163" y="5032375"/>
          <p14:tracePt t="130306" x="1371600" y="5032375"/>
          <p14:tracePt t="130322" x="1339850" y="5032375"/>
          <p14:tracePt t="130339" x="1235075" y="5032375"/>
          <p14:tracePt t="130355" x="1131888" y="5032375"/>
          <p14:tracePt t="130372" x="1052513" y="5024438"/>
          <p14:tracePt t="130389" x="1012825" y="5016500"/>
          <p14:tracePt t="130392" x="1004888" y="5016500"/>
          <p14:tracePt t="130399" x="996950" y="5016500"/>
          <p14:tracePt t="130416" x="957263" y="5016500"/>
          <p14:tracePt t="130432" x="949325" y="5016500"/>
          <p14:tracePt t="130450" x="941388" y="5024438"/>
          <p14:tracePt t="130485" x="941388" y="5032375"/>
          <p14:tracePt t="130494" x="941388" y="5040313"/>
          <p14:tracePt t="130512" x="933450" y="5056188"/>
          <p14:tracePt t="130528" x="900113" y="5072063"/>
          <p14:tracePt t="130545" x="884238" y="5103813"/>
          <p14:tracePt t="130562" x="868363" y="5119688"/>
          <p14:tracePt t="130579" x="868363" y="5143500"/>
          <p14:tracePt t="130595" x="860425" y="5151438"/>
          <p14:tracePt t="130611" x="860425" y="5159375"/>
          <p14:tracePt t="130635" x="852488" y="5175250"/>
          <p14:tracePt t="130655" x="852488" y="5183188"/>
          <p14:tracePt t="130950" x="860425" y="5175250"/>
          <p14:tracePt t="131044" x="876300" y="5175250"/>
          <p14:tracePt t="131061" x="900113" y="5175250"/>
          <p14:tracePt t="131082" x="981075" y="5183188"/>
          <p14:tracePt t="131092" x="1004888" y="5183188"/>
          <p14:tracePt t="131108" x="1036638" y="5191125"/>
          <p14:tracePt t="131123" x="1052513" y="5199063"/>
          <p14:tracePt t="131139" x="1052513" y="5214938"/>
          <p14:tracePt t="131154" x="1060450" y="5222875"/>
          <p14:tracePt t="131172" x="1068388" y="5230813"/>
          <p14:tracePt t="131174" x="1068388" y="5238750"/>
          <p14:tracePt t="131202" x="1068388" y="5278438"/>
          <p14:tracePt t="131212" x="1068388" y="5294313"/>
          <p14:tracePt t="131214" x="1076325" y="5302250"/>
          <p14:tracePt t="131231" x="1076325" y="5343525"/>
          <p14:tracePt t="131246" x="1076325" y="5407025"/>
          <p14:tracePt t="131264" x="1076325" y="5438775"/>
          <p14:tracePt t="131286" x="1076325" y="5454650"/>
          <p14:tracePt t="131300" x="1076325" y="5462588"/>
          <p14:tracePt t="131311" x="1084263" y="5462588"/>
          <p14:tracePt t="131327" x="1092200" y="5462588"/>
          <p14:tracePt t="131368" x="1100138" y="5462588"/>
          <p14:tracePt t="131390" x="1116013" y="5462588"/>
          <p14:tracePt t="131392" x="1123950" y="5462588"/>
          <p14:tracePt t="131399" x="1131888" y="5462588"/>
          <p14:tracePt t="131416" x="1147763" y="5462588"/>
          <p14:tracePt t="131432" x="1155700" y="5462588"/>
          <p14:tracePt t="131544" x="1155700" y="5470525"/>
          <p14:tracePt t="131561" x="1155700" y="5486400"/>
          <p14:tracePt t="131714" x="1171575" y="5494338"/>
          <p14:tracePt t="131730" x="1195388" y="5494338"/>
          <p14:tracePt t="131748" x="1316038" y="5502275"/>
          <p14:tracePt t="131763" x="1506538" y="5510213"/>
          <p14:tracePt t="131780" x="1674813" y="5518150"/>
          <p14:tracePt t="131799" x="2041525" y="5526088"/>
          <p14:tracePt t="131809" x="2152650" y="5526088"/>
          <p14:tracePt t="131826" x="2359025" y="5526088"/>
          <p14:tracePt t="131841" x="2535238" y="5526088"/>
          <p14:tracePt t="131854" x="2662238" y="5526088"/>
          <p14:tracePt t="131870" x="2693988" y="5526088"/>
          <p14:tracePt t="131886" x="2701925" y="5526088"/>
          <p14:tracePt t="131904" x="2717800" y="5518150"/>
          <p14:tracePt t="131934" x="2759075" y="5518150"/>
          <p14:tracePt t="131949" x="2767013" y="5518150"/>
          <p14:tracePt t="131950" x="2790825" y="5518150"/>
          <p14:tracePt t="131967" x="2822575" y="5518150"/>
          <p14:tracePt t="131983" x="2846388" y="5518150"/>
          <p14:tracePt t="131994" x="2854325" y="5518150"/>
          <p14:tracePt t="132017" x="2886075" y="5518150"/>
          <p14:tracePt t="132029" x="2894013" y="5518150"/>
          <p14:tracePt t="132047" x="2917825" y="5518150"/>
          <p14:tracePt t="132062" x="2933700" y="5518150"/>
          <p14:tracePt t="132080" x="2941638" y="5518150"/>
          <p14:tracePt t="132105" x="2957513" y="5518150"/>
          <p14:tracePt t="132121" x="2973388" y="5526088"/>
          <p14:tracePt t="132138" x="2989263" y="5526088"/>
          <p14:tracePt t="132153" x="3013075" y="5534025"/>
          <p14:tracePt t="132169" x="3036888" y="5541963"/>
          <p14:tracePt t="132186" x="3060700" y="5541963"/>
          <p14:tracePt t="132197" x="3076575" y="5549900"/>
          <p14:tracePt t="132216" x="3125788" y="5557838"/>
          <p14:tracePt t="132233" x="3149600" y="5557838"/>
          <p14:tracePt t="132244" x="3181350" y="5557838"/>
          <p14:tracePt t="132262" x="3213100" y="5565775"/>
          <p14:tracePt t="132279" x="3252788" y="5565775"/>
          <p14:tracePt t="132296" x="3276600" y="5565775"/>
          <p14:tracePt t="132317" x="3300413" y="5565775"/>
          <p14:tracePt t="132327" x="3308350" y="5565775"/>
          <p14:tracePt t="132356" x="3308350" y="5557838"/>
          <p14:tracePt t="132369" x="3316288" y="5557838"/>
          <p14:tracePt t="132385" x="3324225" y="5549900"/>
          <p14:tracePt t="132402" x="3332163" y="5534025"/>
          <p14:tracePt t="132420" x="3332163" y="5502275"/>
          <p14:tracePt t="132436" x="3332163" y="5478463"/>
          <p14:tracePt t="132446" x="3332163" y="5462588"/>
          <p14:tracePt t="132463" x="3324225" y="5438775"/>
          <p14:tracePt t="132480" x="3308350" y="5438775"/>
          <p14:tracePt t="132496" x="3300413" y="5438775"/>
          <p14:tracePt t="132517" x="3260725" y="5430838"/>
          <p14:tracePt t="132519" x="3244850" y="5430838"/>
          <p14:tracePt t="132532" x="3221038" y="5430838"/>
          <p14:tracePt t="132544" x="3173413" y="5414963"/>
          <p14:tracePt t="132560" x="3157538" y="5407025"/>
          <p14:tracePt t="132609" x="3157538" y="5399088"/>
          <p14:tracePt t="132629" x="3165475" y="5391150"/>
          <p14:tracePt t="132631" x="3173413" y="5375275"/>
          <p14:tracePt t="132643" x="3181350" y="5351463"/>
          <p14:tracePt t="132647" x="3197225" y="5343525"/>
          <p14:tracePt t="132665" x="3213100" y="5319713"/>
          <p14:tracePt t="132686" x="3316288" y="5294313"/>
          <p14:tracePt t="132697" x="3324225" y="5294313"/>
          <p14:tracePt t="132717" x="3411538" y="5270500"/>
          <p14:tracePt t="132734" x="3579813" y="5238750"/>
          <p14:tracePt t="132743" x="3619500" y="5238750"/>
          <p14:tracePt t="132760" x="3706813" y="5230813"/>
          <p14:tracePt t="132777" x="3810000" y="5230813"/>
          <p14:tracePt t="132793" x="3843338" y="5230813"/>
          <p14:tracePt t="132810" x="3970338" y="5230813"/>
          <p14:tracePt t="132830" x="4073525" y="5222875"/>
          <p14:tracePt t="132859" x="4097338" y="5222875"/>
          <p14:tracePt t="132874" x="4105275" y="5222875"/>
          <p14:tracePt t="132902" x="4121150" y="5230813"/>
          <p14:tracePt t="132918" x="4129088" y="5238750"/>
          <p14:tracePt t="132931" x="4144963" y="5246688"/>
          <p14:tracePt t="132950" x="4152900" y="5262563"/>
          <p14:tracePt t="132981" x="4160838" y="5262563"/>
          <p14:tracePt t="132998" x="4160838" y="5286375"/>
          <p14:tracePt t="133009" x="4168775" y="5294313"/>
          <p14:tracePt t="133027" x="4168775" y="5310188"/>
          <p14:tracePt t="133043" x="4176713" y="5343525"/>
          <p14:tracePt t="133060" x="4210050" y="5375275"/>
          <p14:tracePt t="133075" x="4241800" y="5391150"/>
          <p14:tracePt t="133091" x="4249738" y="5414963"/>
          <p14:tracePt t="133109" x="4257675" y="5430838"/>
          <p14:tracePt t="133129" x="4273550" y="5478463"/>
          <p14:tracePt t="133140" x="4281488" y="5518150"/>
          <p14:tracePt t="133153" x="4281488" y="5581650"/>
          <p14:tracePt t="133173" x="4281488" y="5605463"/>
          <p14:tracePt t="133186" x="4281488" y="5613400"/>
          <p14:tracePt t="133195" x="4281488" y="5621338"/>
          <p14:tracePt t="133218" x="4281488" y="5653088"/>
          <p14:tracePt t="133227" x="4273550" y="5702300"/>
          <p14:tracePt t="133248" x="4257675" y="5726113"/>
          <p14:tracePt t="133264" x="4210050" y="5773738"/>
          <p14:tracePt t="133279" x="4176713" y="5797550"/>
          <p14:tracePt t="133296" x="4129088" y="5845175"/>
          <p14:tracePt t="133313" x="4041775" y="5861050"/>
          <p14:tracePt t="133329" x="3922713" y="5916613"/>
          <p14:tracePt t="133336" x="3867150" y="5916613"/>
          <p14:tracePt t="133360" x="3706813" y="5932488"/>
          <p14:tracePt t="133375" x="3627438" y="5932488"/>
          <p14:tracePt t="133392" x="3508375" y="5932488"/>
          <p14:tracePt t="133422" x="3308350" y="5932488"/>
          <p14:tracePt t="133449" x="3228975" y="5932488"/>
          <p14:tracePt t="133465" x="3165475" y="5924550"/>
          <p14:tracePt t="133481" x="3141663" y="5916613"/>
          <p14:tracePt t="133494" x="3117850" y="5908675"/>
          <p14:tracePt t="133515" x="3100388" y="5900738"/>
          <p14:tracePt t="133525" x="3092450" y="5892800"/>
          <p14:tracePt t="133526" x="3076575" y="5892800"/>
          <p14:tracePt t="133543" x="3060700" y="5884863"/>
          <p14:tracePt t="133559" x="3044825" y="5868988"/>
          <p14:tracePt t="133575" x="3028950" y="5837238"/>
          <p14:tracePt t="133592" x="3013075" y="5805488"/>
          <p14:tracePt t="133609" x="3013075" y="5765800"/>
          <p14:tracePt t="133626" x="3013075" y="5718175"/>
          <p14:tracePt t="133633" x="3013075" y="5694363"/>
          <p14:tracePt t="133650" x="3005138" y="5662613"/>
          <p14:tracePt t="133671" x="3005138" y="5629275"/>
          <p14:tracePt t="133680" x="3005138" y="5613400"/>
          <p14:tracePt t="133698" x="3021013" y="5597525"/>
          <p14:tracePt t="133714" x="3044825" y="5557838"/>
          <p14:tracePt t="133730" x="3092450" y="5518150"/>
          <p14:tracePt t="133745" x="3117850" y="5462588"/>
          <p14:tracePt t="133762" x="3141663" y="5446713"/>
          <p14:tracePt t="133778" x="3173413" y="5422900"/>
          <p14:tracePt t="133795" x="3244850" y="5407025"/>
          <p14:tracePt t="133812" x="3324225" y="5383213"/>
          <p14:tracePt t="133830" x="3556000" y="5351463"/>
          <p14:tracePt t="133842" x="3635375" y="5351463"/>
          <p14:tracePt t="133859" x="3690938" y="5343525"/>
          <p14:tracePt t="133876" x="3754438" y="5343525"/>
          <p14:tracePt t="133892" x="3810000" y="5343525"/>
          <p14:tracePt t="133893" x="3843338" y="5351463"/>
          <p14:tracePt t="133917" x="3938588" y="5359400"/>
          <p14:tracePt t="133919" x="3954463" y="5359400"/>
          <p14:tracePt t="133934" x="3986213" y="5359400"/>
          <p14:tracePt t="133952" x="4002088" y="5359400"/>
          <p14:tracePt t="133978" x="4010025" y="5359400"/>
          <p14:tracePt t="133994" x="4017963" y="5367338"/>
          <p14:tracePt t="134010" x="4025900" y="5367338"/>
          <p14:tracePt t="134056" x="4002088" y="5351463"/>
          <p14:tracePt t="134076" x="3946525" y="5319713"/>
          <p14:tracePt t="134094" x="3930650" y="5294313"/>
          <p14:tracePt t="134113" x="3922713" y="5246688"/>
          <p14:tracePt t="134124" x="3922713" y="5230813"/>
          <p14:tracePt t="134145" x="3938588" y="5072063"/>
          <p14:tracePt t="134156" x="3946525" y="4967288"/>
          <p14:tracePt t="134172" x="3954463" y="4895850"/>
          <p14:tracePt t="134186" x="3978275" y="4840288"/>
          <p14:tracePt t="134203" x="3994150" y="4832350"/>
          <p14:tracePt t="134235" x="4010025" y="4840288"/>
          <p14:tracePt t="134243" x="4025900" y="4848225"/>
          <p14:tracePt t="134259" x="4025900" y="4872038"/>
          <p14:tracePt t="134275" x="4041775" y="4887913"/>
          <p14:tracePt t="134306" x="4049713" y="4895850"/>
          <p14:tracePt t="134328" x="4065588" y="4895850"/>
          <p14:tracePt t="134344" x="4081463" y="4856163"/>
          <p14:tracePt t="134365" x="4152900" y="4689475"/>
          <p14:tracePt t="134367" x="4168775" y="4624388"/>
          <p14:tracePt t="134384" x="4184650" y="4489450"/>
          <p14:tracePt t="134401" x="4192588" y="4441825"/>
          <p14:tracePt t="134418" x="4200525" y="4402138"/>
          <p14:tracePt t="134435" x="4200525" y="4394200"/>
          <p14:tracePt t="134446" x="4192588" y="4378325"/>
          <p14:tracePt t="134463" x="4129088" y="4354513"/>
          <p14:tracePt t="134479" x="4105275" y="4338638"/>
          <p14:tracePt t="134495" x="4010025" y="4338638"/>
          <p14:tracePt t="134512" x="3810000" y="4338638"/>
          <p14:tracePt t="134529" x="3508375" y="4338638"/>
          <p14:tracePt t="134544" x="3228975" y="4338638"/>
          <p14:tracePt t="134567" x="2949575" y="4330700"/>
          <p14:tracePt t="134576" x="2933700" y="4330700"/>
          <p14:tracePt t="134593" x="2901950" y="4354513"/>
          <p14:tracePt t="134611" x="2894013" y="4418013"/>
          <p14:tracePt t="134626" x="2901950" y="4584700"/>
          <p14:tracePt t="134634" x="2901950" y="4649788"/>
          <p14:tracePt t="134650" x="2909888" y="4832350"/>
          <p14:tracePt t="134667" x="2933700" y="4887913"/>
          <p14:tracePt t="134680" x="2981325" y="4927600"/>
          <p14:tracePt t="134697" x="3092450" y="4935538"/>
          <p14:tracePt t="134714" x="3316288" y="4935538"/>
          <p14:tracePt t="134730" x="3516313" y="4927600"/>
          <p14:tracePt t="134747" x="3738563" y="4872038"/>
          <p14:tracePt t="134762" x="3930650" y="4816475"/>
          <p14:tracePt t="134775" x="4041775" y="4760913"/>
          <p14:tracePt t="134791" x="4105275" y="4745038"/>
          <p14:tracePt t="134808" x="4144963" y="4721225"/>
          <p14:tracePt t="134824" x="4168775" y="4705350"/>
          <p14:tracePt t="134842" x="4168775" y="4697413"/>
          <p14:tracePt t="134860" x="4168775" y="4689475"/>
          <p14:tracePt t="134878" x="4168775" y="4681538"/>
          <p14:tracePt t="134909" x="4152900" y="4681538"/>
          <p14:tracePt t="134931" x="4129088" y="4689475"/>
          <p14:tracePt t="134947" x="4121150" y="4705350"/>
          <p14:tracePt t="134972" x="4113213" y="4737100"/>
          <p14:tracePt t="134979" x="4113213" y="4784725"/>
          <p14:tracePt t="134996" x="4113213" y="4840288"/>
          <p14:tracePt t="135012" x="4113213" y="4959350"/>
          <p14:tracePt t="135014" x="4129088" y="4984750"/>
          <p14:tracePt t="135030" x="4144963" y="5040313"/>
          <p14:tracePt t="135040" x="4152900" y="5056188"/>
          <p14:tracePt t="135058" x="4184650" y="5080000"/>
          <p14:tracePt t="135074" x="4233863" y="5111750"/>
          <p14:tracePt t="135090" x="4360863" y="5175250"/>
          <p14:tracePt t="135107" x="4471988" y="5199063"/>
          <p14:tracePt t="135124" x="4624388" y="5214938"/>
          <p14:tracePt t="135140" x="4664075" y="5222875"/>
          <p14:tracePt t="135161" x="4687888" y="5222875"/>
          <p14:tracePt t="135173" x="4695825" y="5230813"/>
          <p14:tracePt t="135175" x="4703763" y="5238750"/>
          <p14:tracePt t="135182" x="4711700" y="5238750"/>
          <p14:tracePt t="135200" x="4735513" y="5254625"/>
          <p14:tracePt t="135220" x="4775200" y="5278438"/>
          <p14:tracePt t="135229" x="4791075" y="5278438"/>
          <p14:tracePt t="135232" x="4814888" y="5286375"/>
          <p14:tracePt t="135243" x="4830763" y="5294313"/>
          <p14:tracePt t="135267" x="4830763" y="5319713"/>
          <p14:tracePt t="135294" x="4838700" y="5327650"/>
          <p14:tracePt t="135356" x="4838700" y="5319713"/>
          <p14:tracePt t="135468" x="4783138" y="5262563"/>
          <p14:tracePt t="135483" x="4648200" y="5222875"/>
          <p14:tracePt t="135747" x="4664075" y="5230813"/>
          <p14:tracePt t="135763" x="4679950" y="5230813"/>
          <p14:tracePt t="135778" x="4687888" y="5230813"/>
          <p14:tracePt t="135794" x="4695825" y="5230813"/>
          <p14:tracePt t="135872" x="4695825" y="5238750"/>
          <p14:tracePt t="135887" x="4711700" y="5246688"/>
          <p14:tracePt t="135916" x="4719638" y="5246688"/>
          <p14:tracePt t="135998" x="4719638" y="5214938"/>
          <p14:tracePt t="136015" x="4719638" y="5199063"/>
          <p14:tracePt t="136076" x="4719638" y="5207000"/>
          <p14:tracePt t="136092" x="4711700" y="5207000"/>
          <p14:tracePt t="136110" x="4711700" y="5214938"/>
          <p14:tracePt t="136141" x="4711700" y="5230813"/>
          <p14:tracePt t="136143" x="4711700" y="5238750"/>
          <p14:tracePt t="136278" x="4719638" y="5238750"/>
          <p14:tracePt t="136307" x="4727575" y="5238750"/>
          <p14:tracePt t="136323" x="4735513" y="5238750"/>
          <p14:tracePt t="136358" x="4751388" y="5238750"/>
          <p14:tracePt t="136374" x="4767263" y="5238750"/>
          <p14:tracePt t="136390" x="4791075" y="5238750"/>
          <p14:tracePt t="136407" x="4814888" y="5238750"/>
          <p14:tracePt t="136423" x="4838700" y="5246688"/>
          <p14:tracePt t="136495" x="4830763" y="5254625"/>
          <p14:tracePt t="136512" x="4822825" y="5254625"/>
          <p14:tracePt t="136529" x="4806950" y="5262563"/>
          <p14:tracePt t="136547" x="4806950" y="5270500"/>
          <p14:tracePt t="136556" x="4799013" y="5270500"/>
          <p14:tracePt t="136591" x="4783138" y="5286375"/>
          <p14:tracePt t="136607" x="4775200" y="5294313"/>
          <p14:tracePt t="136682" x="4767263" y="5294313"/>
          <p14:tracePt t="136699" x="4743450" y="5310188"/>
          <p14:tracePt t="136715" x="4719638" y="5319713"/>
          <p14:tracePt t="136731" x="4703763" y="5327650"/>
          <p14:tracePt t="136873" x="4695825" y="5327650"/>
          <p14:tracePt t="136890" x="4672013" y="5327650"/>
          <p14:tracePt t="136906" x="4664075" y="5343525"/>
          <p14:tracePt t="136918" x="4656138" y="5351463"/>
          <p14:tracePt t="136935" x="4648200" y="5359400"/>
          <p14:tracePt t="137043" x="4648200" y="5351463"/>
          <p14:tracePt t="137058" x="4648200" y="5343525"/>
          <p14:tracePt t="137077" x="4648200" y="5310188"/>
          <p14:tracePt t="137092" x="4656138" y="5302250"/>
          <p14:tracePt t="137114" x="4664075" y="5286375"/>
          <p14:tracePt t="137246" x="4664075" y="5294313"/>
          <p14:tracePt t="137275" x="4664075" y="5302250"/>
          <p14:tracePt t="137418" x="4656138" y="5294313"/>
          <p14:tracePt t="137432" x="4616450" y="5286375"/>
          <p14:tracePt t="137448" x="4559300" y="5278438"/>
          <p14:tracePt t="137466" x="4424363" y="5278438"/>
          <p14:tracePt t="137483" x="4384675" y="5270500"/>
          <p14:tracePt t="137499" x="4368800" y="5270500"/>
          <p14:tracePt t="137511" x="4368800" y="5262563"/>
          <p14:tracePt t="137545" x="4360863" y="5262563"/>
          <p14:tracePt t="137559" x="4344988" y="5262563"/>
          <p14:tracePt t="137575" x="4313238" y="5262563"/>
          <p14:tracePt t="137593" x="4241800" y="5270500"/>
          <p14:tracePt t="137613" x="4176713" y="5278438"/>
          <p14:tracePt t="137625" x="4121150" y="5286375"/>
          <p14:tracePt t="137635" x="4097338" y="5286375"/>
          <p14:tracePt t="137652" x="4073525" y="5302250"/>
          <p14:tracePt t="137669" x="4057650" y="5319713"/>
          <p14:tracePt t="137670" x="4057650" y="5335588"/>
          <p14:tracePt t="137689" x="4057650" y="5343525"/>
          <p14:tracePt t="137698" x="4057650" y="5359400"/>
          <p14:tracePt t="137714" x="4057650" y="5375275"/>
          <p14:tracePt t="137730" x="4081463" y="5391150"/>
          <p14:tracePt t="137749" x="4137025" y="5407025"/>
          <p14:tracePt t="137766" x="4241800" y="5422900"/>
          <p14:tracePt t="137776" x="4297363" y="5430838"/>
          <p14:tracePt t="137793" x="4400550" y="5430838"/>
          <p14:tracePt t="137809" x="4487863" y="5430838"/>
          <p14:tracePt t="137827" x="4551363" y="5430838"/>
          <p14:tracePt t="137843" x="4616450" y="5414963"/>
          <p14:tracePt t="137860" x="4624388" y="5399088"/>
          <p14:tracePt t="137871" x="4679950" y="5383213"/>
          <p14:tracePt t="137893" x="4703763" y="5375275"/>
          <p14:tracePt t="137894" x="4727575" y="5359400"/>
          <p14:tracePt t="137905" x="4743450" y="5351463"/>
          <p14:tracePt t="137923" x="4759325" y="5335588"/>
          <p14:tracePt t="137930" x="4759325" y="5319713"/>
          <p14:tracePt t="137999" x="4759325" y="5310188"/>
          <p14:tracePt t="138016" x="4767263" y="5310188"/>
          <p14:tracePt t="138140" x="4775200" y="5302250"/>
          <p14:tracePt t="138297" x="4783138" y="5302250"/>
          <p14:tracePt t="138324" x="4791075" y="5302250"/>
          <p14:tracePt t="138340" x="4799013" y="5294313"/>
          <p14:tracePt t="138359" x="4814888" y="5278438"/>
          <p14:tracePt t="138375" x="4822825" y="5254625"/>
          <p14:tracePt t="138386" x="4830763" y="5238750"/>
          <p14:tracePt t="138409" x="4854575" y="5207000"/>
          <p14:tracePt t="138498" x="4870450" y="5214938"/>
          <p14:tracePt t="138515" x="4894263" y="5246688"/>
          <p14:tracePt t="138525" x="4910138" y="5254625"/>
          <p14:tracePt t="138542" x="4926013" y="5278438"/>
          <p14:tracePt t="138591" x="4926013" y="5286375"/>
          <p14:tracePt t="138607" x="4918075" y="5310188"/>
          <p14:tracePt t="138625" x="4894263" y="5343525"/>
          <p14:tracePt t="138641" x="4878388" y="5359400"/>
          <p14:tracePt t="138749" x="4878388" y="5375275"/>
          <p14:tracePt t="138751" x="4878388" y="5383213"/>
          <p14:tracePt t="138780" x="4878388" y="5391150"/>
          <p14:tracePt t="138870" x="4870450" y="5391150"/>
          <p14:tracePt t="139045" x="4878388" y="5391150"/>
          <p14:tracePt t="139106" x="4878388" y="5383213"/>
          <p14:tracePt t="139203" x="4878388" y="5391150"/>
          <p14:tracePt t="139218" x="4878388" y="5407025"/>
          <p14:tracePt t="139232" x="4878388" y="5438775"/>
          <p14:tracePt t="139248" x="4886325" y="5454650"/>
          <p14:tracePt t="139264" x="4886325" y="5478463"/>
          <p14:tracePt t="139280" x="4886325" y="5502275"/>
          <p14:tracePt t="139290" x="4886325" y="5518150"/>
          <p14:tracePt t="139313" x="4870450" y="5597525"/>
          <p14:tracePt t="139324" x="4870450" y="5605463"/>
          <p14:tracePt t="139342" x="4870450" y="5621338"/>
          <p14:tracePt t="139470" x="4854575" y="5597525"/>
          <p14:tracePt t="139499" x="4360863" y="5494338"/>
          <p14:tracePt t="139516" x="3851275" y="5454650"/>
          <p14:tracePt t="139525" x="3738563" y="5446713"/>
          <p14:tracePt t="139527" x="3690938" y="5446713"/>
          <p14:tracePt t="139543" x="3651250" y="5446713"/>
          <p14:tracePt t="139559" x="3651250" y="5438775"/>
          <p14:tracePt t="139606" x="3683000" y="5454650"/>
          <p14:tracePt t="139623" x="3722688" y="5494338"/>
          <p14:tracePt t="139640" x="3762375" y="5510213"/>
          <p14:tracePt t="139657" x="3802063" y="5541963"/>
          <p14:tracePt t="139674" x="3817938" y="5541963"/>
          <p14:tracePt t="139682" x="3833813" y="5549900"/>
          <p14:tracePt t="139705" x="3875088" y="5581650"/>
          <p14:tracePt t="139713" x="3898900" y="5597525"/>
          <p14:tracePt t="139715" x="3906838" y="5605463"/>
          <p14:tracePt t="139736" x="3970338" y="5613400"/>
          <p14:tracePt t="139744" x="3994150" y="5613400"/>
          <p14:tracePt t="139762" x="4010025" y="5613400"/>
          <p14:tracePt t="139774" x="4025900" y="5613400"/>
          <p14:tracePt t="139795" x="4041775" y="5613400"/>
          <p14:tracePt t="139825" x="4073525" y="5629275"/>
          <p14:tracePt t="139843" x="4129088" y="5637213"/>
          <p14:tracePt t="139856" x="4137025" y="5629275"/>
          <p14:tracePt t="139860" x="4160838" y="5629275"/>
          <p14:tracePt t="139873" x="4168775" y="5629275"/>
          <p14:tracePt t="139892" x="4200525" y="5629275"/>
          <p14:tracePt t="139903" x="4225925" y="5637213"/>
          <p14:tracePt t="139921" x="4241800" y="5645150"/>
          <p14:tracePt t="139932" x="4241800" y="5653088"/>
          <p14:tracePt t="139956" x="4249738" y="5653088"/>
          <p14:tracePt t="140029" x="4241800" y="5653088"/>
          <p14:tracePt t="140045" x="4217988" y="5645150"/>
          <p14:tracePt t="140074" x="4210050" y="5645150"/>
          <p14:tracePt t="140090" x="4200525" y="5645150"/>
          <p14:tracePt t="140108" x="4200525" y="5653088"/>
          <p14:tracePt t="140140" x="4200525" y="5662613"/>
          <p14:tracePt t="140172" x="4210050" y="5662613"/>
          <p14:tracePt t="140189" x="4241800" y="5662613"/>
          <p14:tracePt t="140196" x="4257675" y="5653088"/>
          <p14:tracePt t="140199" x="4337050" y="5653088"/>
          <p14:tracePt t="140217" x="4408488" y="5653088"/>
          <p14:tracePt t="140235" x="4495800" y="5653088"/>
          <p14:tracePt t="140244" x="4503738" y="5653088"/>
          <p14:tracePt t="140264" x="4559300" y="5653088"/>
          <p14:tracePt t="140279" x="4584700" y="5653088"/>
          <p14:tracePt t="140290" x="4608513" y="5653088"/>
          <p14:tracePt t="140309" x="4616450" y="5653088"/>
          <p14:tracePt t="140327" x="4632325" y="5653088"/>
          <p14:tracePt t="140462" x="4471988" y="5653088"/>
          <p14:tracePt t="140479" x="3778250" y="5581650"/>
          <p14:tracePt t="140497" x="2566988" y="5407025"/>
          <p14:tracePt t="140509" x="1984375" y="5407025"/>
          <p14:tracePt t="140527" x="566738" y="5422900"/>
          <p14:tracePt t="140545" x="55563" y="5414963"/>
          <p14:tracePt t="140555" x="7938" y="5407025"/>
          <p14:tracePt t="140587" x="0" y="5407025"/>
          <p14:tracePt t="140609" x="23813" y="5407025"/>
          <p14:tracePt t="140640" x="31750" y="5414963"/>
          <p14:tracePt t="140655" x="47625" y="5414963"/>
          <p14:tracePt t="140674" x="55563" y="5414963"/>
          <p14:tracePt t="140705" x="79375" y="5446713"/>
          <p14:tracePt t="140712" x="87313" y="5454650"/>
          <p14:tracePt t="140731" x="103188" y="5470525"/>
          <p14:tracePt t="140753" x="127000" y="5486400"/>
          <p14:tracePt t="140754" x="142875" y="5494338"/>
          <p14:tracePt t="140777" x="166688" y="5518150"/>
          <p14:tracePt t="140795" x="184150" y="5541963"/>
          <p14:tracePt t="140806" x="247650" y="5557838"/>
          <p14:tracePt t="140826" x="334963" y="5589588"/>
          <p14:tracePt t="140843" x="390525" y="5589588"/>
          <p14:tracePt t="140852" x="430213" y="5589588"/>
          <p14:tracePt t="140854" x="454025" y="5589588"/>
          <p14:tracePt t="140875" x="550863" y="5589588"/>
          <p14:tracePt t="140885" x="566738" y="5589588"/>
          <p14:tracePt t="140908" x="646113" y="5589588"/>
          <p14:tracePt t="140919" x="661988" y="5589588"/>
          <p14:tracePt t="140938" x="685800" y="5589588"/>
          <p14:tracePt t="140946" x="701675" y="5589588"/>
          <p14:tracePt t="140966" x="717550" y="5589588"/>
          <p14:tracePt t="140987" x="749300" y="5581650"/>
          <p14:tracePt t="140996" x="757238" y="5573713"/>
          <p14:tracePt t="141014" x="796925" y="5565775"/>
          <p14:tracePt t="141036" x="852488" y="5557838"/>
          <p14:tracePt t="141043" x="860425" y="5557838"/>
          <p14:tracePt t="141060" x="868363" y="5557838"/>
          <p14:tracePt t="141089" x="868363" y="5549900"/>
          <p14:tracePt t="141344" x="876300" y="5549900"/>
          <p14:tracePt t="141353" x="892175" y="5549900"/>
          <p14:tracePt t="141373" x="908050" y="5549900"/>
          <p14:tracePt t="141376" x="925513" y="5549900"/>
          <p14:tracePt t="141384" x="941388" y="5549900"/>
          <p14:tracePt t="141404" x="1028700" y="5549900"/>
          <p14:tracePt t="141420" x="1092200" y="5549900"/>
          <p14:tracePt t="141440" x="1219200" y="5549900"/>
          <p14:tracePt t="141448" x="1250950" y="5549900"/>
          <p14:tracePt t="141450" x="1363663" y="5549900"/>
          <p14:tracePt t="141469" x="1506538" y="5549900"/>
          <p14:tracePt t="141480" x="1585913" y="5549900"/>
          <p14:tracePt t="141496" x="1825625" y="5557838"/>
          <p14:tracePt t="141518" x="2105025" y="5557838"/>
          <p14:tracePt t="141544" x="2471738" y="5565775"/>
          <p14:tracePt t="141563" x="2717800" y="5565775"/>
          <p14:tracePt t="141572" x="2814638" y="5565775"/>
          <p14:tracePt t="141574" x="2886075" y="5565775"/>
          <p14:tracePt t="141597" x="3084513" y="5565775"/>
          <p14:tracePt t="141605" x="3109913" y="5573713"/>
          <p14:tracePt t="141620" x="3133725" y="5581650"/>
          <p14:tracePt t="141638" x="3197225" y="5597525"/>
          <p14:tracePt t="141655" x="3355975" y="5605463"/>
          <p14:tracePt t="141674" x="3467100" y="5605463"/>
          <p14:tracePt t="141686" x="3683000" y="5621338"/>
          <p14:tracePt t="141707" x="4010025" y="5629275"/>
          <p14:tracePt t="141716" x="4105275" y="5629275"/>
          <p14:tracePt t="141734" x="4424363" y="5645150"/>
          <p14:tracePt t="141743" x="4551363" y="5653088"/>
          <p14:tracePt t="141765" x="4894263" y="5678488"/>
          <p14:tracePt t="141775" x="5094288" y="5678488"/>
          <p14:tracePt t="141793" x="5341938" y="5678488"/>
          <p14:tracePt t="141810" x="5516563" y="5662613"/>
          <p14:tracePt t="141821" x="5532438" y="5653088"/>
          <p14:tracePt t="141824" x="5532438" y="5645150"/>
          <p14:tracePt t="141900" x="5540375" y="5645150"/>
          <p14:tracePt t="141919" x="5548313" y="5645150"/>
          <p14:tracePt t="141965" x="5548313" y="5637213"/>
          <p14:tracePt t="141967" x="5540375" y="5637213"/>
          <p14:tracePt t="141998" x="5421313" y="5581650"/>
          <p14:tracePt t="142264" x="5421313" y="5589588"/>
          <p14:tracePt t="142311" x="5437188" y="5613400"/>
          <p14:tracePt t="142329" x="5437188" y="5629275"/>
          <p14:tracePt t="142355" x="5429250" y="5645150"/>
          <p14:tracePt t="142368" x="5429250" y="5653088"/>
          <p14:tracePt t="142388" x="5429250" y="5686425"/>
          <p14:tracePt t="142410" x="5429250" y="5710238"/>
          <p14:tracePt t="142421" x="5429250" y="5718175"/>
          <p14:tracePt t="142423" x="5429250" y="5726113"/>
          <p14:tracePt t="142499" x="5437188" y="5734050"/>
          <p14:tracePt t="142516" x="5445125" y="5734050"/>
          <p14:tracePt t="142534" x="5461000" y="5749925"/>
          <p14:tracePt t="142541" x="5468938" y="5749925"/>
          <p14:tracePt t="142558" x="5476875" y="5757863"/>
          <p14:tracePt t="142591" x="5484813" y="5797550"/>
          <p14:tracePt t="142607" x="5484813" y="5876925"/>
          <p14:tracePt t="142622" x="5484813" y="6029325"/>
          <p14:tracePt t="142634" x="5484813" y="6045200"/>
          <p14:tracePt t="142652" x="5484813" y="6053138"/>
          <p14:tracePt t="142668" x="5492750" y="6053138"/>
          <p14:tracePt t="142684" x="5492750" y="6045200"/>
          <p14:tracePt t="142702" x="5492750" y="6029325"/>
          <p14:tracePt t="142718" x="5492750" y="6005513"/>
          <p14:tracePt t="142735" x="5484813" y="5980113"/>
          <p14:tracePt t="142742" x="5476875" y="5956300"/>
          <p14:tracePt t="142759" x="5453063" y="5908675"/>
          <p14:tracePt t="142777" x="5445125" y="5884863"/>
          <p14:tracePt t="142794" x="5421313" y="5853113"/>
          <p14:tracePt t="142812" x="5421313" y="5837238"/>
          <p14:tracePt t="142815" x="5413375" y="5837238"/>
          <p14:tracePt t="142903" x="5413375" y="5861050"/>
          <p14:tracePt t="142919" x="5405438" y="5876925"/>
          <p14:tracePt t="142936" x="5405438" y="5892800"/>
          <p14:tracePt t="143030" x="5405438" y="5868988"/>
          <p14:tracePt t="143051" x="5405438" y="5845175"/>
          <p14:tracePt t="143075" x="5405438" y="5821363"/>
          <p14:tracePt t="143105" x="5405438" y="5813425"/>
          <p14:tracePt t="143119" x="5405438" y="5797550"/>
          <p14:tracePt t="143152" x="5405438" y="5789613"/>
          <p14:tracePt t="143186" x="5405438" y="5781675"/>
          <p14:tracePt t="143216" x="5405438" y="5773738"/>
          <p14:tracePt t="143261" x="5397500" y="5781675"/>
          <p14:tracePt t="143275" x="5389563" y="5797550"/>
          <p14:tracePt t="143291" x="5381625" y="5805488"/>
          <p14:tracePt t="143323" x="5373688" y="5805488"/>
          <p14:tracePt t="143342" x="5373688" y="5829300"/>
          <p14:tracePt t="143354" x="5373688" y="5837238"/>
          <p14:tracePt t="143385" x="5373688" y="5845175"/>
          <p14:tracePt t="143448" x="5373688" y="5837238"/>
          <p14:tracePt t="143470" x="5365750" y="5821363"/>
          <p14:tracePt t="143548" x="5349875" y="5821363"/>
          <p14:tracePt t="143563" x="5341938" y="5821363"/>
          <p14:tracePt t="143571" x="5334000" y="5829300"/>
          <p14:tracePt t="143590" x="5334000" y="5837238"/>
          <p14:tracePt t="143605" x="5326063" y="5853113"/>
          <p14:tracePt t="143622" x="5326063" y="5861050"/>
          <p14:tracePt t="143653" x="5318125" y="5861050"/>
          <p14:tracePt t="143766" x="5318125" y="5845175"/>
          <p14:tracePt t="143782" x="5318125" y="5837238"/>
          <p14:tracePt t="144016" x="5318125" y="5821363"/>
          <p14:tracePt t="144031" x="5318125" y="5805488"/>
          <p14:tracePt t="144047" x="5318125" y="5789613"/>
          <p14:tracePt t="144076" x="5318125" y="5765800"/>
          <p14:tracePt t="144107" x="5318125" y="5757863"/>
          <p14:tracePt t="144233" x="5318125" y="5749925"/>
          <p14:tracePt t="144254" x="5318125" y="5741988"/>
          <p14:tracePt t="144268" x="5318125" y="5718175"/>
          <p14:tracePt t="144283" x="5318125" y="5710238"/>
          <p14:tracePt t="144311" x="5318125" y="5702300"/>
          <p14:tracePt t="144341" x="5318125" y="5694363"/>
          <p14:tracePt t="144376" x="5318125" y="5686425"/>
          <p14:tracePt t="144451" x="5318125" y="5718175"/>
          <p14:tracePt t="144467" x="5318125" y="5734050"/>
          <p14:tracePt t="144483" x="5318125" y="5757863"/>
          <p14:tracePt t="144500" x="5318125" y="5765800"/>
          <p14:tracePt t="144516" x="5326063" y="5773738"/>
          <p14:tracePt t="144544" x="5326063" y="5781675"/>
          <p14:tracePt t="144579" x="5334000" y="5773738"/>
          <p14:tracePt t="144588" x="5334000" y="5765800"/>
          <p14:tracePt t="144606" x="5334000" y="5741988"/>
          <p14:tracePt t="144623" x="5334000" y="5726113"/>
          <p14:tracePt t="144734" x="5349875" y="5741988"/>
          <p14:tracePt t="144750" x="5373688" y="5757863"/>
          <p14:tracePt t="144767" x="5397500" y="5789613"/>
          <p14:tracePt t="144783" x="5413375" y="5805488"/>
          <p14:tracePt t="144838" x="5413375" y="5797550"/>
          <p14:tracePt t="144853" x="5413375" y="5773738"/>
          <p14:tracePt t="144870" x="5405438" y="5757863"/>
          <p14:tracePt t="144983" x="5397500" y="5757863"/>
          <p14:tracePt t="145014" x="5397500" y="5773738"/>
          <p14:tracePt t="145030" x="5397500" y="5781675"/>
          <p14:tracePt t="145044" x="5413375" y="5797550"/>
          <p14:tracePt t="145059" x="5421313" y="5797550"/>
          <p14:tracePt t="145072" x="5421313" y="5805488"/>
          <p14:tracePt t="145124" x="5429250" y="5805488"/>
          <p14:tracePt t="145139" x="5429250" y="5789613"/>
          <p14:tracePt t="145149" x="5429250" y="5781675"/>
          <p14:tracePt t="145174" x="5429250" y="5757863"/>
          <p14:tracePt t="145184" x="5429250" y="5749925"/>
          <p14:tracePt t="145200" x="5429250" y="5741988"/>
          <p14:tracePt t="145217" x="5429250" y="5734050"/>
          <p14:tracePt t="145233" x="5429250" y="5726113"/>
          <p14:tracePt t="145251" x="5429250" y="5718175"/>
          <p14:tracePt t="145300" x="5461000" y="5718175"/>
          <p14:tracePt t="145322" x="5524500" y="5734050"/>
          <p14:tracePt t="145337" x="5540375" y="5734050"/>
          <p14:tracePt t="145353" x="5556250" y="5734050"/>
          <p14:tracePt t="145798" x="5564188" y="5734050"/>
          <p14:tracePt t="145814" x="5564188" y="5741988"/>
          <p14:tracePt t="145838" x="5580063" y="5749925"/>
          <p14:tracePt t="145854" x="5580063" y="5757863"/>
          <p14:tracePt t="145871" x="5580063" y="5765800"/>
          <p14:tracePt t="145965" x="5588000" y="5765800"/>
          <p14:tracePt t="147733" x="0" y="0"/>
        </p14:tracePtLst>
        <p14:tracePtLst>
          <p14:tracePt t="150189" x="2535238" y="5645150"/>
          <p14:tracePt t="150390" x="2598738" y="5670550"/>
          <p14:tracePt t="150405" x="2662238" y="5678488"/>
          <p14:tracePt t="150416" x="2741613" y="5686425"/>
          <p14:tracePt t="150433" x="2917825" y="5686425"/>
          <p14:tracePt t="150450" x="3092450" y="5686425"/>
          <p14:tracePt t="150466" x="3284538" y="5694363"/>
          <p14:tracePt t="150482" x="3459163" y="5710238"/>
          <p14:tracePt t="150483" x="3467100" y="5718175"/>
          <p14:tracePt t="150500" x="3516313" y="5734050"/>
          <p14:tracePt t="150510" x="3524250" y="5734050"/>
          <p14:tracePt t="150529" x="3540125" y="5741988"/>
          <p14:tracePt t="150545" x="3556000" y="5749925"/>
          <p14:tracePt t="150566" x="3579813" y="5749925"/>
          <p14:tracePt t="150593" x="3595688" y="5749925"/>
          <p14:tracePt t="150609" x="3619500" y="5749925"/>
          <p14:tracePt t="150626" x="3651250" y="5749925"/>
          <p14:tracePt t="150627" x="3675063" y="5749925"/>
          <p14:tracePt t="150642" x="3690938" y="5749925"/>
          <p14:tracePt t="150650" x="3730625" y="5749925"/>
          <p14:tracePt t="150671" x="3817938" y="5718175"/>
          <p14:tracePt t="150687" x="3890963" y="5710238"/>
          <p14:tracePt t="150698" x="3906838" y="5702300"/>
          <p14:tracePt t="150699" x="3914775" y="5702300"/>
          <p14:tracePt t="150716" x="3930650" y="5694363"/>
          <p14:tracePt t="150778" x="3914775" y="5694363"/>
          <p14:tracePt t="150798" x="3883025" y="5694363"/>
          <p14:tracePt t="150808" x="3875088" y="5694363"/>
          <p14:tracePt t="150825" x="3754438" y="5694363"/>
          <p14:tracePt t="150845" x="3371850" y="5694363"/>
          <p14:tracePt t="150867" x="2917825" y="5694363"/>
          <p14:tracePt t="150868" x="2725738" y="5694363"/>
          <p14:tracePt t="150888" x="2463800" y="5694363"/>
          <p14:tracePt t="150903" x="2176463" y="5694363"/>
          <p14:tracePt t="150918" x="1952625" y="5694363"/>
          <p14:tracePt t="150932" x="1809750" y="5694363"/>
          <p14:tracePt t="150955" x="1722438" y="5702300"/>
          <p14:tracePt t="150956" x="1682750" y="5710238"/>
          <p14:tracePt t="150963" x="1674813" y="5710238"/>
          <p14:tracePt t="150979" x="1658938" y="5741988"/>
          <p14:tracePt t="150999" x="1658938" y="5773738"/>
          <p14:tracePt t="151009" x="1658938" y="5797550"/>
          <p14:tracePt t="151026" x="1658938" y="5821363"/>
          <p14:tracePt t="151042" x="1658938" y="5861050"/>
          <p14:tracePt t="151043" x="1658938" y="5916613"/>
          <p14:tracePt t="151062" x="1690688" y="5948363"/>
          <p14:tracePt t="151074" x="1730375" y="5980113"/>
          <p14:tracePt t="151098" x="1897063" y="6037263"/>
          <p14:tracePt t="151107" x="2057400" y="6037263"/>
          <p14:tracePt t="151123" x="2152650" y="6037263"/>
          <p14:tracePt t="151136" x="2343150" y="6045200"/>
          <p14:tracePt t="151151" x="2479675" y="6045200"/>
          <p14:tracePt t="151168" x="2662238" y="6045200"/>
          <p14:tracePt t="151183" x="2854325" y="6045200"/>
          <p14:tracePt t="151199" x="2989263" y="6045200"/>
          <p14:tracePt t="151215" x="3141663" y="6045200"/>
          <p14:tracePt t="151232" x="3244850" y="6029325"/>
          <p14:tracePt t="151248" x="3300413" y="6013450"/>
          <p14:tracePt t="151263" x="3379788" y="6013450"/>
          <p14:tracePt t="151279" x="3516313" y="6005513"/>
          <p14:tracePt t="151294" x="3651250" y="5995988"/>
          <p14:tracePt t="151311" x="3833813" y="5995988"/>
          <p14:tracePt t="151328" x="4073525" y="5988050"/>
          <p14:tracePt t="151344" x="4321175" y="5988050"/>
          <p14:tracePt t="151366" x="4719638" y="5980113"/>
          <p14:tracePt t="151374" x="4838700" y="5980113"/>
          <p14:tracePt t="151392" x="5006975" y="5980113"/>
          <p14:tracePt t="151409" x="5157788" y="5980113"/>
          <p14:tracePt t="151415" x="5197475" y="5980113"/>
          <p14:tracePt t="151436" x="5245100" y="5964238"/>
          <p14:tracePt t="151449" x="5253038" y="5964238"/>
          <p14:tracePt t="151465" x="5260975" y="5948363"/>
          <p14:tracePt t="151482" x="5284788" y="5916613"/>
          <p14:tracePt t="151500" x="5300663" y="5884863"/>
          <p14:tracePt t="151511" x="5300663" y="5876925"/>
          <p14:tracePt t="151528" x="5300663" y="5868988"/>
          <p14:tracePt t="151546" x="5300663" y="5861050"/>
          <p14:tracePt t="151563" x="5292725" y="5861050"/>
          <p14:tracePt t="151578" x="5284788" y="5861050"/>
          <p14:tracePt t="151623" x="5276850" y="5861050"/>
          <p14:tracePt t="151639" x="5268913" y="5861050"/>
          <p14:tracePt t="151750" x="5237163" y="5861050"/>
          <p14:tracePt t="151760" x="5221288" y="5861050"/>
          <p14:tracePt t="151776" x="5197475" y="5861050"/>
          <p14:tracePt t="151792" x="5086350" y="5861050"/>
          <p14:tracePt t="151809" x="4894263" y="5861050"/>
          <p14:tracePt t="151826" x="4727575" y="5861050"/>
          <p14:tracePt t="151827" x="4640263" y="5861050"/>
          <p14:tracePt t="151844" x="4592638" y="5861050"/>
          <p14:tracePt t="151860" x="4527550" y="5861050"/>
          <p14:tracePt t="151878" x="4495800" y="5861050"/>
          <p14:tracePt t="151887" x="4479925" y="5861050"/>
          <p14:tracePt t="151902" x="4448175" y="5853113"/>
          <p14:tracePt t="151917" x="4432300" y="5853113"/>
          <p14:tracePt t="151933" x="4416425" y="5853113"/>
          <p14:tracePt t="151951" x="4408488" y="5853113"/>
          <p14:tracePt t="151968" x="4400550" y="5853113"/>
          <p14:tracePt t="151978" x="4392613" y="5853113"/>
          <p14:tracePt t="152000" x="4360863" y="5853113"/>
          <p14:tracePt t="152012" x="4305300" y="5853113"/>
          <p14:tracePt t="152025" x="4257675" y="5853113"/>
          <p14:tracePt t="152045" x="4113213" y="5853113"/>
          <p14:tracePt t="152060" x="4002088" y="5853113"/>
          <p14:tracePt t="152082" x="3851275" y="5861050"/>
          <p14:tracePt t="152084" x="3746500" y="5876925"/>
          <p14:tracePt t="152095" x="3540125" y="5868988"/>
          <p14:tracePt t="152111" x="3036888" y="5868988"/>
          <p14:tracePt t="152127" x="2559050" y="5868988"/>
          <p14:tracePt t="152135" x="2432050" y="5868988"/>
          <p14:tracePt t="152152" x="2120900" y="5868988"/>
          <p14:tracePt t="152168" x="1833563" y="5868988"/>
          <p14:tracePt t="152187" x="1609725" y="5868988"/>
          <p14:tracePt t="152196" x="1577975" y="5868988"/>
          <p14:tracePt t="152214" x="1554163" y="5868988"/>
          <p14:tracePt t="152232" x="1546225" y="5868988"/>
          <p14:tracePt t="152329" x="1554163" y="5868988"/>
          <p14:tracePt t="152341" x="1577975" y="5876925"/>
          <p14:tracePt t="152360" x="1601788" y="5884863"/>
          <p14:tracePt t="152377" x="1641475" y="5892800"/>
          <p14:tracePt t="152395" x="1690688" y="5908675"/>
          <p14:tracePt t="152403" x="1706563" y="5916613"/>
          <p14:tracePt t="152425" x="1722438" y="5932488"/>
          <p14:tracePt t="152432" x="1738313" y="5948363"/>
          <p14:tracePt t="152452" x="1817688" y="5972175"/>
          <p14:tracePt t="152471" x="1928813" y="5980113"/>
          <p14:tracePt t="152479" x="2033588" y="5980113"/>
          <p14:tracePt t="152497" x="2239963" y="5980113"/>
          <p14:tracePt t="152499" x="2374900" y="5980113"/>
          <p14:tracePt t="152511" x="2527300" y="5980113"/>
          <p14:tracePt t="152529" x="2662238" y="5980113"/>
          <p14:tracePt t="152541" x="2782888" y="5988050"/>
          <p14:tracePt t="152561" x="2822575" y="5988050"/>
          <p14:tracePt t="152578" x="2886075" y="5988050"/>
          <p14:tracePt t="152580" x="2933700" y="5988050"/>
          <p14:tracePt t="152590" x="2997200" y="5988050"/>
          <p14:tracePt t="152609" x="3092450" y="5988050"/>
          <p14:tracePt t="152627" x="3292475" y="5988050"/>
          <p14:tracePt t="152652" x="3484563" y="5972175"/>
          <p14:tracePt t="152675" x="3611563" y="5956300"/>
          <p14:tracePt t="152699" x="3706813" y="5948363"/>
          <p14:tracePt t="152718" x="3738563" y="5948363"/>
          <p14:tracePt t="152730" x="3746500" y="5948363"/>
          <p14:tracePt t="152875" x="3746500" y="5908675"/>
          <p14:tracePt t="152895" x="3746500" y="5876925"/>
          <p14:tracePt t="152903" x="3746500" y="5868988"/>
          <p14:tracePt t="152923" x="3754438" y="5853113"/>
          <p14:tracePt t="153186" x="3762375" y="5853113"/>
          <p14:tracePt t="153231" x="3762375" y="5861050"/>
          <p14:tracePt t="153265" x="3754438" y="5861050"/>
          <p14:tracePt t="153281" x="3714750" y="5861050"/>
          <p14:tracePt t="153291" x="3675063" y="5861050"/>
          <p14:tracePt t="153292" x="3619500" y="5861050"/>
          <p14:tracePt t="153310" x="3540125" y="5861050"/>
          <p14:tracePt t="153326" x="3419475" y="5876925"/>
          <p14:tracePt t="153345" x="3260725" y="5876925"/>
          <p14:tracePt t="153363" x="3149600" y="5884863"/>
          <p14:tracePt t="153374" x="3133725" y="5884863"/>
          <p14:tracePt t="153393" x="3036888" y="5884863"/>
          <p14:tracePt t="153401" x="3005138" y="5884863"/>
          <p14:tracePt t="153404" x="2957513" y="5876925"/>
          <p14:tracePt t="153422" x="2870200" y="5876925"/>
          <p14:tracePt t="153432" x="2830513" y="5876925"/>
          <p14:tracePt t="153450" x="2678113" y="5876925"/>
          <p14:tracePt t="153463" x="2614613" y="5876925"/>
          <p14:tracePt t="153481" x="2582863" y="5876925"/>
          <p14:tracePt t="153501" x="2543175" y="5876925"/>
          <p14:tracePt t="153512" x="2535238" y="5876925"/>
          <p14:tracePt t="153532" x="2511425" y="5876925"/>
          <p14:tracePt t="153561" x="2503488" y="5876925"/>
          <p14:tracePt t="153571" x="2463800" y="5876925"/>
          <p14:tracePt t="153591" x="2392363" y="5876925"/>
          <p14:tracePt t="153607" x="2271713" y="5876925"/>
          <p14:tracePt t="153624" x="2168525" y="5876925"/>
          <p14:tracePt t="153641" x="2017713" y="5876925"/>
          <p14:tracePt t="153658" x="1992313" y="5876925"/>
          <p14:tracePt t="153659" x="1984375" y="5876925"/>
          <p14:tracePt t="153703" x="1984375" y="5868988"/>
          <p14:tracePt t="153718" x="1984375" y="5861050"/>
          <p14:tracePt t="153797" x="2000250" y="5853113"/>
          <p14:tracePt t="153806" x="2008188" y="5853113"/>
          <p14:tracePt t="153822" x="2025650" y="5837238"/>
          <p14:tracePt t="153840" x="2025650" y="5829300"/>
          <p14:tracePt t="153870" x="2025650" y="5813425"/>
          <p14:tracePt t="153891" x="2025650" y="5797550"/>
          <p14:tracePt t="153907" x="2025650" y="5789613"/>
          <p14:tracePt t="154059" x="2008188" y="5789613"/>
          <p14:tracePt t="154090" x="2000250" y="5797550"/>
          <p14:tracePt t="154370" x="1992313" y="5797550"/>
          <p14:tracePt t="154390" x="1976438" y="5805488"/>
          <p14:tracePt t="154421" x="1968500" y="5805488"/>
          <p14:tracePt t="154453" x="1960563" y="5805488"/>
          <p14:tracePt t="154463" x="1952625" y="5805488"/>
          <p14:tracePt t="154478" x="1944688" y="5805488"/>
          <p14:tracePt t="154858" x="1960563" y="5805488"/>
          <p14:tracePt t="154877" x="2049463" y="5805488"/>
          <p14:tracePt t="154888" x="2144713" y="5789613"/>
          <p14:tracePt t="154910" x="2366963" y="5781675"/>
          <p14:tracePt t="154919" x="2447925" y="5773738"/>
          <p14:tracePt t="154940" x="2638425" y="5757863"/>
          <p14:tracePt t="154964" x="2806700" y="5710238"/>
          <p14:tracePt t="154984" x="2870200" y="5686425"/>
          <p14:tracePt t="154994" x="2917825" y="5670550"/>
          <p14:tracePt t="154996" x="2941638" y="5670550"/>
          <p14:tracePt t="155014" x="2989263" y="5662613"/>
          <p14:tracePt t="155025" x="3036888" y="5662613"/>
          <p14:tracePt t="155042" x="3100388" y="5653088"/>
          <p14:tracePt t="155043" x="3149600" y="5653088"/>
          <p14:tracePt t="155060" x="3213100" y="5653088"/>
          <p14:tracePt t="155078" x="3268663" y="5653088"/>
          <p14:tracePt t="155088" x="3284538" y="5653088"/>
          <p14:tracePt t="155106" x="3324225" y="5653088"/>
          <p14:tracePt t="155108" x="3332163" y="5653088"/>
          <p14:tracePt t="155124" x="3419475" y="5662613"/>
          <p14:tracePt t="155146" x="3516313" y="5678488"/>
          <p14:tracePt t="155148" x="3579813" y="5694363"/>
          <p14:tracePt t="155158" x="3627438" y="5694363"/>
          <p14:tracePt t="155166" x="3651250" y="5694363"/>
          <p14:tracePt t="155184" x="3683000" y="5694363"/>
          <p14:tracePt t="155202" x="3706813" y="5702300"/>
          <p14:tracePt t="155218" x="3730625" y="5718175"/>
          <p14:tracePt t="155229" x="3738563" y="5726113"/>
          <p14:tracePt t="155246" x="3754438" y="5726113"/>
          <p14:tracePt t="155263" x="3754438" y="5734050"/>
          <p14:tracePt t="155280" x="3762375" y="5734050"/>
          <p14:tracePt t="155343" x="3762375" y="5749925"/>
          <p14:tracePt t="155375" x="3778250" y="5749925"/>
          <p14:tracePt t="155422" x="3778250" y="5765800"/>
          <p14:tracePt t="155433" x="3778250" y="5773738"/>
          <p14:tracePt t="155436" x="3778250" y="5789613"/>
          <p14:tracePt t="155451" x="3778250" y="5821363"/>
          <p14:tracePt t="155470" x="3778250" y="5837238"/>
          <p14:tracePt t="155498" x="3778250" y="5845175"/>
          <p14:tracePt t="155528" x="3786188" y="5845175"/>
          <p14:tracePt t="155544" x="3786188" y="5853113"/>
          <p14:tracePt t="155560" x="3786188" y="5861050"/>
          <p14:tracePt t="156652" x="3786188" y="5868988"/>
          <p14:tracePt t="156762" x="3778250" y="5868988"/>
          <p14:tracePt t="156935" x="3770313" y="5876925"/>
          <p14:tracePt t="156951" x="3754438" y="5884863"/>
          <p14:tracePt t="156967" x="3746500" y="5892800"/>
          <p14:tracePt t="156983" x="3738563" y="5892800"/>
          <p14:tracePt t="157370" x="3738563" y="5876925"/>
          <p14:tracePt t="157390" x="3754438" y="5853113"/>
          <p14:tracePt t="157401" x="3762375" y="5853113"/>
          <p14:tracePt t="157418" x="3770313" y="5837238"/>
          <p14:tracePt t="157434" x="3770313" y="5829300"/>
          <p14:tracePt t="157515" x="3770313" y="5813425"/>
          <p14:tracePt t="157524" x="3770313" y="5805488"/>
          <p14:tracePt t="157542" x="3770313" y="5797550"/>
          <p14:tracePt t="157574" x="3770313" y="5789613"/>
          <p14:tracePt t="157590" x="3778250" y="5773738"/>
          <p14:tracePt t="157607" x="3786188" y="5765800"/>
          <p14:tracePt t="157624" x="3786188" y="5749925"/>
          <p14:tracePt t="157640" x="3786188" y="5734050"/>
          <p14:tracePt t="157658" x="3762375" y="5726113"/>
          <p14:tracePt t="157667" x="3746500" y="5710238"/>
          <p14:tracePt t="157695" x="3738563" y="5694363"/>
          <p14:tracePt t="157890" x="3746500" y="5686425"/>
          <p14:tracePt t="157906" x="3746500" y="5678488"/>
          <p14:tracePt t="157923" x="3738563" y="5678488"/>
          <p14:tracePt t="157940" x="3730625" y="5678488"/>
          <p14:tracePt t="157969" x="3722688" y="5678488"/>
          <p14:tracePt t="157999" x="3714750" y="5670550"/>
          <p14:tracePt t="158012" x="3698875" y="5653088"/>
          <p14:tracePt t="158029" x="3675063" y="5629275"/>
          <p14:tracePt t="158046" x="3635375" y="5597525"/>
          <p14:tracePt t="158062" x="3603625" y="5549900"/>
          <p14:tracePt t="158072" x="3595688" y="5549900"/>
          <p14:tracePt t="158089" x="3571875" y="5518150"/>
          <p14:tracePt t="158105" x="3540125" y="5494338"/>
          <p14:tracePt t="158128" x="3459163" y="5454650"/>
          <p14:tracePt t="158138" x="3451225" y="5438775"/>
          <p14:tracePt t="158140" x="3419475" y="5430838"/>
          <p14:tracePt t="158156" x="3395663" y="5414963"/>
          <p14:tracePt t="158171" x="3348038" y="5383213"/>
          <p14:tracePt t="158189" x="3324225" y="5359400"/>
          <p14:tracePt t="158197" x="3316288" y="5351463"/>
          <p14:tracePt t="158225" x="3308350" y="5335588"/>
          <p14:tracePt t="158280" x="3300413" y="5335588"/>
          <p14:tracePt t="158313" x="3292475" y="5319713"/>
          <p14:tracePt t="158323" x="3276600" y="5319713"/>
          <p14:tracePt t="158339" x="3252788" y="5310188"/>
          <p14:tracePt t="158354" x="3244850" y="5310188"/>
          <p14:tracePt t="158355" x="3228975" y="5310188"/>
          <p14:tracePt t="158372" x="3205163" y="5302250"/>
          <p14:tracePt t="158391" x="3165475" y="5286375"/>
          <p14:tracePt t="158406" x="3117850" y="5278438"/>
          <p14:tracePt t="158423" x="3109913" y="5278438"/>
          <p14:tracePt t="158433" x="3100388" y="5278438"/>
          <p14:tracePt t="158459" x="3076575" y="5270500"/>
          <p14:tracePt t="158483" x="3060700" y="5270500"/>
          <p14:tracePt t="158499" x="3052763" y="5262563"/>
          <p14:tracePt t="158500" x="3044825" y="5262563"/>
          <p14:tracePt t="158516" x="3021013" y="5262563"/>
          <p14:tracePt t="158545" x="2973388" y="5254625"/>
          <p14:tracePt t="158556" x="2909888" y="5254625"/>
          <p14:tracePt t="158572" x="2701925" y="5238750"/>
          <p14:tracePt t="158589" x="2559050" y="5222875"/>
          <p14:tracePt t="158607" x="2455863" y="5214938"/>
          <p14:tracePt t="158619" x="2408238" y="5207000"/>
          <p14:tracePt t="158639" x="2311400" y="5207000"/>
          <p14:tracePt t="158654" x="2271713" y="5199063"/>
          <p14:tracePt t="158672" x="2247900" y="5191125"/>
          <p14:tracePt t="158689" x="2216150" y="5191125"/>
          <p14:tracePt t="158696" x="2200275" y="5191125"/>
          <p14:tracePt t="158721" x="2184400" y="5183188"/>
          <p14:tracePt t="158729" x="2176463" y="5183188"/>
          <p14:tracePt t="158731" x="2168525" y="5183188"/>
          <p14:tracePt t="158761" x="2160588" y="5183188"/>
          <p14:tracePt t="158861" x="2160588" y="5175250"/>
          <p14:tracePt t="158870" x="2152650" y="5167313"/>
          <p14:tracePt t="158890" x="2128838" y="5143500"/>
          <p14:tracePt t="158905" x="2089150" y="5119688"/>
          <p14:tracePt t="158927" x="2025650" y="5080000"/>
          <p14:tracePt t="158942" x="2008188" y="5064125"/>
          <p14:tracePt t="158954" x="2000250" y="5064125"/>
          <p14:tracePt t="159059" x="2017713" y="5080000"/>
          <p14:tracePt t="159074" x="2025650" y="5080000"/>
          <p14:tracePt t="159092" x="2065338" y="5095875"/>
          <p14:tracePt t="159102" x="2073275" y="5095875"/>
          <p14:tracePt t="159121" x="2136775" y="5103813"/>
          <p14:tracePt t="159137" x="2311400" y="5103813"/>
          <p14:tracePt t="159155" x="2566988" y="5103813"/>
          <p14:tracePt t="159171" x="2733675" y="5103813"/>
          <p14:tracePt t="159188" x="2917825" y="5103813"/>
          <p14:tracePt t="159205" x="3100388" y="5103813"/>
          <p14:tracePt t="159222" x="3244850" y="5103813"/>
          <p14:tracePt t="159229" x="3355975" y="5103813"/>
          <p14:tracePt t="159245" x="3532188" y="5103813"/>
          <p14:tracePt t="159260" x="3738563" y="5095875"/>
          <p14:tracePt t="159278" x="3962400" y="5080000"/>
          <p14:tracePt t="159295" x="4129088" y="5080000"/>
          <p14:tracePt t="159311" x="4176713" y="5064125"/>
          <p14:tracePt t="159326" x="4192588" y="5064125"/>
          <p14:tracePt t="159342" x="4233863" y="5064125"/>
          <p14:tracePt t="159354" x="4281488" y="5056188"/>
          <p14:tracePt t="159355" x="4297363" y="5048250"/>
          <p14:tracePt t="159372" x="4424363" y="5024438"/>
          <p14:tracePt t="159389" x="4503738" y="5008563"/>
          <p14:tracePt t="159406" x="4616450" y="4976813"/>
          <p14:tracePt t="159425" x="4775200" y="4943475"/>
          <p14:tracePt t="159435" x="4814888" y="4927600"/>
          <p14:tracePt t="159455" x="4846638" y="4887913"/>
          <p14:tracePt t="159463" x="4854575" y="4879975"/>
          <p14:tracePt t="159483" x="4878388" y="4848225"/>
          <p14:tracePt t="159495" x="4878388" y="4840288"/>
          <p14:tracePt t="159514" x="4878388" y="4816475"/>
          <p14:tracePt t="159516" x="4878388" y="4808538"/>
          <p14:tracePt t="159525" x="4862513" y="4800600"/>
          <p14:tracePt t="159544" x="4846638" y="4784725"/>
          <p14:tracePt t="159556" x="4735513" y="4776788"/>
          <p14:tracePt t="159575" x="4656138" y="4776788"/>
          <p14:tracePt t="159593" x="4464050" y="4776788"/>
          <p14:tracePt t="159604" x="4297363" y="4776788"/>
          <p14:tracePt t="159623" x="4089400" y="4776788"/>
          <p14:tracePt t="159640" x="3898900" y="4768850"/>
          <p14:tracePt t="159657" x="3817938" y="4760913"/>
          <p14:tracePt t="159668" x="3706813" y="4760913"/>
          <p14:tracePt t="159697" x="3516313" y="4752975"/>
          <p14:tracePt t="159723" x="3276600" y="4752975"/>
          <p14:tracePt t="159733" x="3189288" y="4768850"/>
          <p14:tracePt t="159743" x="3092450" y="4776788"/>
          <p14:tracePt t="159765" x="2759075" y="4816475"/>
          <p14:tracePt t="159786" x="2566988" y="4848225"/>
          <p14:tracePt t="159793" x="2495550" y="4864100"/>
          <p14:tracePt t="159812" x="2271713" y="4879975"/>
          <p14:tracePt t="159824" x="2255838" y="4879975"/>
          <p14:tracePt t="159843" x="2208213" y="4879975"/>
          <p14:tracePt t="159855" x="2192338" y="4879975"/>
          <p14:tracePt t="159873" x="2184400" y="4887913"/>
          <p14:tracePt t="159885" x="2168525" y="4887913"/>
          <p14:tracePt t="159906" x="2160588" y="4895850"/>
          <p14:tracePt t="159923" x="2136775" y="4895850"/>
          <p14:tracePt t="159955" x="2128838" y="4895850"/>
          <p14:tracePt t="159967" x="2120900" y="4895850"/>
          <p14:tracePt t="160004" x="2105025" y="4911725"/>
          <p14:tracePt t="160047" x="2105025" y="4919663"/>
          <p14:tracePt t="160079" x="2105025" y="4927600"/>
          <p14:tracePt t="160088" x="2105025" y="4935538"/>
          <p14:tracePt t="160104" x="2105025" y="4943475"/>
          <p14:tracePt t="160122" x="2128838" y="4959350"/>
          <p14:tracePt t="160140" x="2200275" y="4984750"/>
          <p14:tracePt t="160157" x="2311400" y="4984750"/>
          <p14:tracePt t="160171" x="2447925" y="4992688"/>
          <p14:tracePt t="160184" x="2479675" y="4992688"/>
          <p14:tracePt t="160204" x="2670175" y="4992688"/>
          <p14:tracePt t="160216" x="2741613" y="4992688"/>
          <p14:tracePt t="160239" x="2901950" y="4992688"/>
          <p14:tracePt t="160248" x="2981325" y="4992688"/>
          <p14:tracePt t="160266" x="3157538" y="4943475"/>
          <p14:tracePt t="160268" x="3284538" y="4919663"/>
          <p14:tracePt t="160277" x="3348038" y="4903788"/>
          <p14:tracePt t="160293" x="3508375" y="4879975"/>
          <p14:tracePt t="160312" x="3651250" y="4864100"/>
          <p14:tracePt t="160332" x="3698875" y="4840288"/>
          <p14:tracePt t="160341" x="3714750" y="4840288"/>
          <p14:tracePt t="160365" x="3738563" y="4824413"/>
          <p14:tracePt t="160376" x="3746500" y="4824413"/>
          <p14:tracePt t="160437" x="3754438" y="4816475"/>
          <p14:tracePt t="160468" x="3762375" y="4808538"/>
          <p14:tracePt t="160494" x="3762375" y="4800600"/>
          <p14:tracePt t="160532" x="3754438" y="4776788"/>
          <p14:tracePt t="160542" x="3746500" y="4768850"/>
          <p14:tracePt t="160561" x="3690938" y="4752975"/>
          <p14:tracePt t="160563" x="3667125" y="4745038"/>
          <p14:tracePt t="160574" x="3635375" y="4745038"/>
          <p14:tracePt t="160593" x="3476625" y="4737100"/>
          <p14:tracePt t="160596" x="3379788" y="4737100"/>
          <p14:tracePt t="160624" x="3157538" y="4760913"/>
          <p14:tracePt t="160636" x="2957513" y="4816475"/>
          <p14:tracePt t="160651" x="2790825" y="4872038"/>
          <p14:tracePt t="160671" x="2646363" y="4895850"/>
          <p14:tracePt t="160684" x="2559050" y="4911725"/>
          <p14:tracePt t="160708" x="2527300" y="4919663"/>
          <p14:tracePt t="160718" x="2519363" y="4919663"/>
          <p14:tracePt t="160752" x="2495550" y="4935538"/>
          <p14:tracePt t="160779" x="2463800" y="4943475"/>
          <p14:tracePt t="160782" x="2455863" y="4943475"/>
          <p14:tracePt t="160791" x="2447925" y="4951413"/>
          <p14:tracePt t="160809" x="2432050" y="4959350"/>
          <p14:tracePt t="160828" x="2408238" y="4967288"/>
          <p14:tracePt t="160840" x="2392363" y="4967288"/>
          <p14:tracePt t="160967" x="2392363" y="4959350"/>
          <p14:tracePt t="160979" x="2392363" y="4951413"/>
          <p14:tracePt t="161008" x="2374900" y="4951413"/>
          <p14:tracePt t="161033" x="2366963" y="4959350"/>
          <p14:tracePt t="161041" x="2359025" y="4959350"/>
          <p14:tracePt t="161061" x="2343150" y="4976813"/>
          <p14:tracePt t="161073" x="2335213" y="4976813"/>
          <p14:tracePt t="161092" x="2327275" y="4984750"/>
          <p14:tracePt t="161103" x="2319338" y="4984750"/>
          <p14:tracePt t="162637" x="2327275" y="4984750"/>
          <p14:tracePt t="162936" x="2295525" y="4984750"/>
          <p14:tracePt t="162952" x="2239963" y="4984750"/>
          <p14:tracePt t="162970" x="2000250" y="4984750"/>
          <p14:tracePt t="162981" x="1754188" y="4984750"/>
          <p14:tracePt t="163000" x="1498600" y="4976813"/>
          <p14:tracePt t="163018" x="1323975" y="4976813"/>
          <p14:tracePt t="163025" x="1219200" y="4976813"/>
          <p14:tracePt t="163027" x="1131888" y="4976813"/>
          <p14:tracePt t="163045" x="1100138" y="4976813"/>
          <p14:tracePt t="163062" x="1060450" y="4976813"/>
          <p14:tracePt t="163080" x="1044575" y="4976813"/>
          <p14:tracePt t="163087" x="1012825" y="4992688"/>
          <p14:tracePt t="163106" x="973138" y="4992688"/>
          <p14:tracePt t="163108" x="957263" y="4992688"/>
          <p14:tracePt t="163124" x="933450" y="5000625"/>
          <p14:tracePt t="163136" x="917575" y="5000625"/>
          <p14:tracePt t="163158" x="900113" y="5000625"/>
          <p14:tracePt t="163185" x="884238" y="5000625"/>
          <p14:tracePt t="163201" x="884238" y="5008563"/>
          <p14:tracePt t="163219" x="868363" y="5024438"/>
          <p14:tracePt t="163252" x="844550" y="5048250"/>
          <p14:tracePt t="163260" x="828675" y="5056188"/>
          <p14:tracePt t="163277" x="820738" y="5080000"/>
          <p14:tracePt t="163295" x="804863" y="5111750"/>
          <p14:tracePt t="163312" x="796925" y="5127625"/>
          <p14:tracePt t="163329" x="788988" y="5143500"/>
          <p14:tracePt t="163340" x="788988" y="5159375"/>
          <p14:tracePt t="163356" x="788988" y="5175250"/>
          <p14:tracePt t="163373" x="781050" y="5199063"/>
          <p14:tracePt t="163390" x="781050" y="5214938"/>
          <p14:tracePt t="163400" x="781050" y="5230813"/>
          <p14:tracePt t="163419" x="773113" y="5262563"/>
          <p14:tracePt t="163435" x="765175" y="5278438"/>
          <p14:tracePt t="163469" x="765175" y="5286375"/>
          <p14:tracePt t="163484" x="757238" y="5302250"/>
          <p14:tracePt t="163507" x="757238" y="5327650"/>
          <p14:tracePt t="163532" x="757238" y="5351463"/>
          <p14:tracePt t="163549" x="757238" y="5367338"/>
          <p14:tracePt t="163557" x="765175" y="5375275"/>
          <p14:tracePt t="163573" x="773113" y="5383213"/>
          <p14:tracePt t="163590" x="788988" y="5399088"/>
          <p14:tracePt t="163609" x="804863" y="5422900"/>
          <p14:tracePt t="163619" x="828675" y="5446713"/>
          <p14:tracePt t="163637" x="844550" y="5454650"/>
          <p14:tracePt t="163653" x="868363" y="5462588"/>
          <p14:tracePt t="163665" x="876300" y="5470525"/>
          <p14:tracePt t="163682" x="884238" y="5478463"/>
          <p14:tracePt t="163703" x="917575" y="5486400"/>
          <p14:tracePt t="163731" x="933450" y="5486400"/>
          <p14:tracePt t="163749" x="949325" y="5478463"/>
          <p14:tracePt t="163766" x="965200" y="5462588"/>
          <p14:tracePt t="163785" x="989013" y="5446713"/>
          <p14:tracePt t="163798" x="1028700" y="5430838"/>
          <p14:tracePt t="163805" x="1036638" y="5422900"/>
          <p14:tracePt t="163824" x="1052513" y="5407025"/>
          <p14:tracePt t="163844" x="1052513" y="5375275"/>
          <p14:tracePt t="163852" x="1052513" y="5359400"/>
          <p14:tracePt t="163871" x="1044575" y="5335588"/>
          <p14:tracePt t="163887" x="1044575" y="5327650"/>
          <p14:tracePt t="163905" x="1028700" y="5319713"/>
          <p14:tracePt t="163922" x="1012825" y="5302250"/>
          <p14:tracePt t="163932" x="996950" y="5294313"/>
          <p14:tracePt t="163948" x="981075" y="5286375"/>
          <p14:tracePt t="163964" x="965200" y="5278438"/>
          <p14:tracePt t="163982" x="957263" y="5270500"/>
          <p14:tracePt t="164001" x="941388" y="5262563"/>
          <p14:tracePt t="164048" x="933450" y="5262563"/>
          <p14:tracePt t="164093" x="925513" y="5270500"/>
          <p14:tracePt t="164108" x="917575" y="5278438"/>
          <p14:tracePt t="164119" x="908050" y="5294313"/>
          <p14:tracePt t="164136" x="892175" y="5310188"/>
          <p14:tracePt t="164153" x="884238" y="5327650"/>
          <p14:tracePt t="164171" x="884238" y="5359400"/>
          <p14:tracePt t="164181" x="884238" y="5375275"/>
          <p14:tracePt t="164201" x="900113" y="5391150"/>
          <p14:tracePt t="164220" x="1012825" y="5391150"/>
          <p14:tracePt t="164230" x="1076325" y="5391150"/>
          <p14:tracePt t="164248" x="1443038" y="5407025"/>
          <p14:tracePt t="164265" x="1785938" y="5407025"/>
          <p14:tracePt t="164283" x="2351088" y="5407025"/>
          <p14:tracePt t="164291" x="2894013" y="5407025"/>
          <p14:tracePt t="164308" x="3173413" y="5407025"/>
          <p14:tracePt t="164325" x="3348038" y="5407025"/>
          <p14:tracePt t="164342" x="3508375" y="5407025"/>
          <p14:tracePt t="164353" x="3524250" y="5407025"/>
          <p14:tracePt t="164372" x="3556000" y="5399088"/>
          <p14:tracePt t="164389" x="3563938" y="5391150"/>
          <p14:tracePt t="164484" x="3579813" y="5407025"/>
          <p14:tracePt t="164494" x="3579813" y="5414963"/>
          <p14:tracePt t="164518" x="3643313" y="5478463"/>
          <p14:tracePt t="164530" x="3683000" y="5494338"/>
          <p14:tracePt t="164531" x="3810000" y="5518150"/>
          <p14:tracePt t="164549" x="3954463" y="5549900"/>
          <p14:tracePt t="164556" x="3978275" y="5549900"/>
          <p14:tracePt t="164573" x="4010025" y="5549900"/>
          <p14:tracePt t="164591" x="4017963" y="5549900"/>
          <p14:tracePt t="166094" x="4025900" y="5549900"/>
          <p14:tracePt t="166121" x="4025900" y="5541963"/>
          <p14:tracePt t="166138" x="4025900" y="5534025"/>
          <p14:tracePt t="166156" x="4033838" y="5526088"/>
          <p14:tracePt t="166202" x="4033838" y="5510213"/>
          <p14:tracePt t="166203" x="4010025" y="5502275"/>
          <p14:tracePt t="166212" x="3986213" y="5494338"/>
          <p14:tracePt t="166231" x="3851275" y="5478463"/>
          <p14:tracePt t="166248" x="3579813" y="5454650"/>
          <p14:tracePt t="166265" x="3205163" y="5454650"/>
          <p14:tracePt t="166282" x="3005138" y="5454650"/>
          <p14:tracePt t="166283" x="2925763" y="5446713"/>
          <p14:tracePt t="166313" x="2862263" y="5446713"/>
          <p14:tracePt t="166321" x="2854325" y="5446713"/>
          <p14:tracePt t="166401" x="2846388" y="5446713"/>
          <p14:tracePt t="166416" x="2830513" y="5446713"/>
          <p14:tracePt t="166433" x="2814638" y="5446713"/>
          <p14:tracePt t="166452" x="2774950" y="5430838"/>
          <p14:tracePt t="166480" x="2741613" y="5422900"/>
          <p14:tracePt t="166496" x="2717800" y="5422900"/>
          <p14:tracePt t="166513" x="2701925" y="5422900"/>
          <p14:tracePt t="166530" x="2686050" y="5422900"/>
          <p14:tracePt t="166547" x="2670175" y="5430838"/>
          <p14:tracePt t="166564" x="2654300" y="5454650"/>
          <p14:tracePt t="166580" x="2630488" y="5478463"/>
          <p14:tracePt t="166589" x="2630488" y="5486400"/>
          <p14:tracePt t="166604" x="2590800" y="5502275"/>
          <p14:tracePt t="166622" x="2574925" y="5526088"/>
          <p14:tracePt t="166640" x="2551113" y="5541963"/>
          <p14:tracePt t="166652" x="2535238" y="5557838"/>
          <p14:tracePt t="166673" x="2527300" y="5573713"/>
          <p14:tracePt t="166685" x="2527300" y="5581650"/>
          <p14:tracePt t="166702" x="2519363" y="5605463"/>
          <p14:tracePt t="166719" x="2519363" y="5629275"/>
          <p14:tracePt t="166728" x="2519363" y="5637213"/>
          <p14:tracePt t="166746" x="2519363" y="5662613"/>
          <p14:tracePt t="166766" x="2535238" y="5670550"/>
          <p14:tracePt t="166781" x="2566988" y="5686425"/>
          <p14:tracePt t="166799" x="2606675" y="5702300"/>
          <p14:tracePt t="166806" x="2622550" y="5710238"/>
          <p14:tracePt t="166823" x="2662238" y="5710238"/>
          <p14:tracePt t="166841" x="2686050" y="5710238"/>
          <p14:tracePt t="166859" x="2693988" y="5710238"/>
          <p14:tracePt t="166978" x="2701925" y="5710238"/>
          <p14:tracePt t="166980" x="2709863" y="5710238"/>
          <p14:tracePt t="166996" x="2733675" y="5718175"/>
          <p14:tracePt t="167012" x="2759075" y="5718175"/>
          <p14:tracePt t="167029" x="2901950" y="5726113"/>
          <p14:tracePt t="167046" x="3044825" y="5726113"/>
          <p14:tracePt t="167063" x="3221038" y="5734050"/>
          <p14:tracePt t="167072" x="3332163" y="5734050"/>
          <p14:tracePt t="167089" x="3540125" y="5741988"/>
          <p14:tracePt t="167091" x="3619500" y="5749925"/>
          <p14:tracePt t="167109" x="3794125" y="5749925"/>
          <p14:tracePt t="167124" x="3986213" y="5765800"/>
          <p14:tracePt t="167141" x="4176713" y="5773738"/>
          <p14:tracePt t="167150" x="4321175" y="5773738"/>
          <p14:tracePt t="167168" x="4519613" y="5773738"/>
          <p14:tracePt t="167184" x="4783138" y="5773738"/>
          <p14:tracePt t="167199" x="5070475" y="5773738"/>
          <p14:tracePt t="167219" x="5260975" y="5773738"/>
          <p14:tracePt t="167229" x="5292725" y="5773738"/>
          <p14:tracePt t="167248" x="5349875" y="5773738"/>
          <p14:tracePt t="167268" x="5357813" y="5765800"/>
          <p14:tracePt t="167295" x="5357813" y="5757863"/>
          <p14:tracePt t="167313" x="5357813" y="5749925"/>
          <p14:tracePt t="167339" x="5357813" y="5726113"/>
          <p14:tracePt t="167366" x="5357813" y="5702300"/>
          <p14:tracePt t="167386" x="5341938" y="5686425"/>
          <p14:tracePt t="167403" x="5268913" y="5621338"/>
          <p14:tracePt t="167421" x="5229225" y="5573713"/>
          <p14:tracePt t="167431" x="5221288" y="5565775"/>
          <p14:tracePt t="167450" x="5110163" y="5541963"/>
          <p14:tracePt t="167468" x="4775200" y="5438775"/>
          <p14:tracePt t="167478" x="4664075" y="5422900"/>
          <p14:tracePt t="167496" x="4456113" y="5399088"/>
          <p14:tracePt t="167513" x="4217988" y="5383213"/>
          <p14:tracePt t="167532" x="4049713" y="5383213"/>
          <p14:tracePt t="167548" x="3922713" y="5383213"/>
          <p14:tracePt t="167566" x="3786188" y="5383213"/>
          <p14:tracePt t="167576" x="3698875" y="5383213"/>
          <p14:tracePt t="167593" x="3563938" y="5391150"/>
          <p14:tracePt t="167608" x="3379788" y="5414963"/>
          <p14:tracePt t="167625" x="3213100" y="5454650"/>
          <p14:tracePt t="167627" x="3197225" y="5454650"/>
          <p14:tracePt t="167651" x="3068638" y="5462588"/>
          <p14:tracePt t="167668" x="3052763" y="5478463"/>
          <p14:tracePt t="167693" x="3021013" y="5478463"/>
          <p14:tracePt t="167701" x="2997200" y="5486400"/>
          <p14:tracePt t="167720" x="2965450" y="5486400"/>
          <p14:tracePt t="167729" x="2949575" y="5486400"/>
          <p14:tracePt t="167750" x="2870200" y="5486400"/>
          <p14:tracePt t="167766" x="2806700" y="5486400"/>
          <p14:tracePt t="167783" x="2759075" y="5486400"/>
          <p14:tracePt t="167790" x="2733675" y="5494338"/>
          <p14:tracePt t="167816" x="2709863" y="5502275"/>
          <p14:tracePt t="167824" x="2701925" y="5510213"/>
          <p14:tracePt t="167842" x="2693988" y="5518150"/>
          <p14:tracePt t="167844" x="2686050" y="5526088"/>
          <p14:tracePt t="167862" x="2678113" y="5534025"/>
          <p14:tracePt t="167870" x="2670175" y="5541963"/>
          <p14:tracePt t="167889" x="2654300" y="5565775"/>
          <p14:tracePt t="167893" x="2646363" y="5573713"/>
          <p14:tracePt t="167901" x="2638425" y="5589588"/>
          <p14:tracePt t="167919" x="2622550" y="5605463"/>
          <p14:tracePt t="167930" x="2622550" y="5629275"/>
          <p14:tracePt t="167932" x="2614613" y="5637213"/>
          <p14:tracePt t="167951" x="2614613" y="5662613"/>
          <p14:tracePt t="167969" x="2630488" y="5686425"/>
          <p14:tracePt t="167978" x="2638425" y="5694363"/>
          <p14:tracePt t="167980" x="2646363" y="5710238"/>
          <p14:tracePt t="167999" x="2678113" y="5726113"/>
          <p14:tracePt t="168016" x="2751138" y="5734050"/>
          <p14:tracePt t="168029" x="2941638" y="5734050"/>
          <p14:tracePt t="168049" x="3165475" y="5741988"/>
          <p14:tracePt t="168060" x="3435350" y="5741988"/>
          <p14:tracePt t="168083" x="3867150" y="5741988"/>
          <p14:tracePt t="168094" x="3970338" y="5741988"/>
          <p14:tracePt t="168104" x="4113213" y="5749925"/>
          <p14:tracePt t="168122" x="4257675" y="5749925"/>
          <p14:tracePt t="168125" x="4368800" y="5749925"/>
          <p14:tracePt t="168143" x="4448175" y="5749925"/>
          <p14:tracePt t="168152" x="4471988" y="5749925"/>
          <p14:tracePt t="168171" x="4576763" y="5741988"/>
          <p14:tracePt t="168172" x="4632325" y="5741988"/>
          <p14:tracePt t="168182" x="4695825" y="5741988"/>
          <p14:tracePt t="168199" x="4735513" y="5741988"/>
          <p14:tracePt t="168220" x="4783138" y="5734050"/>
          <p14:tracePt t="168230" x="4799013" y="5726113"/>
          <p14:tracePt t="168248" x="4814888" y="5718175"/>
          <p14:tracePt t="168265" x="4830763" y="5710238"/>
          <p14:tracePt t="168283" x="4854575" y="5686425"/>
          <p14:tracePt t="168294" x="4854575" y="5678488"/>
          <p14:tracePt t="168315" x="4862513" y="5670550"/>
          <p14:tracePt t="168345" x="4862513" y="5662613"/>
          <p14:tracePt t="168375" x="4846638" y="5613400"/>
          <p14:tracePt t="168392" x="4822825" y="5573713"/>
          <p14:tracePt t="168400" x="4806950" y="5573713"/>
          <p14:tracePt t="168417" x="4735513" y="5541963"/>
          <p14:tracePt t="168434" x="4640263" y="5526088"/>
          <p14:tracePt t="168435" x="4608513" y="5526088"/>
          <p14:tracePt t="168452" x="4543425" y="5518150"/>
          <p14:tracePt t="168470" x="4456113" y="5518150"/>
          <p14:tracePt t="168482" x="4400550" y="5518150"/>
          <p14:tracePt t="168495" x="4297363" y="5518150"/>
          <p14:tracePt t="168513" x="4113213" y="5518150"/>
          <p14:tracePt t="168534" x="3890963" y="5518150"/>
          <p14:tracePt t="168545" x="3817938" y="5518150"/>
          <p14:tracePt t="168564" x="3746500" y="5518150"/>
          <p14:tracePt t="168581" x="3659188" y="5518150"/>
          <p14:tracePt t="168596" x="3563938" y="5541963"/>
          <p14:tracePt t="168605" x="3459163" y="5581650"/>
          <p14:tracePt t="168629" x="3324225" y="5662613"/>
          <p14:tracePt t="168638" x="3244850" y="5670550"/>
          <p14:tracePt t="168659" x="3109913" y="5694363"/>
          <p14:tracePt t="168668" x="3060700" y="5694363"/>
          <p14:tracePt t="168682" x="3036888" y="5694363"/>
          <p14:tracePt t="168701" x="2973388" y="5710238"/>
          <p14:tracePt t="168715" x="2957513" y="5710238"/>
          <p14:tracePt t="168734" x="2949575" y="5718175"/>
          <p14:tracePt t="168762" x="2949575" y="5734050"/>
          <p14:tracePt t="168781" x="2949575" y="5741988"/>
          <p14:tracePt t="168793" x="2949575" y="5749925"/>
          <p14:tracePt t="168814" x="2949575" y="5765800"/>
          <p14:tracePt t="168824" x="2957513" y="5781675"/>
          <p14:tracePt t="168845" x="3036888" y="5837238"/>
          <p14:tracePt t="168854" x="3052763" y="5845175"/>
          <p14:tracePt t="168874" x="3141663" y="5861050"/>
          <p14:tracePt t="168875" x="3244850" y="5868988"/>
          <p14:tracePt t="168885" x="3395663" y="5876925"/>
          <p14:tracePt t="168905" x="3635375" y="5876925"/>
          <p14:tracePt t="168925" x="4065588" y="5884863"/>
          <p14:tracePt t="168936" x="4225925" y="5884863"/>
          <p14:tracePt t="168948" x="4416425" y="5884863"/>
          <p14:tracePt t="168970" x="4527550" y="5876925"/>
          <p14:tracePt t="168971" x="4543425" y="5876925"/>
          <p14:tracePt t="168997" x="4551363" y="5853113"/>
          <p14:tracePt t="169012" x="4559300" y="5837238"/>
          <p14:tracePt t="169033" x="4559300" y="5805488"/>
          <p14:tracePt t="169044" x="4576763" y="5781675"/>
          <p14:tracePt t="169062" x="4584700" y="5741988"/>
          <p14:tracePt t="169073" x="4584700" y="5734050"/>
          <p14:tracePt t="169075" x="4584700" y="5718175"/>
          <p14:tracePt t="169099" x="4584700" y="5589588"/>
          <p14:tracePt t="169110" x="4576763" y="5502275"/>
          <p14:tracePt t="169121" x="4567238" y="5438775"/>
          <p14:tracePt t="169141" x="4527550" y="5270500"/>
          <p14:tracePt t="169151" x="4495800" y="5246688"/>
          <p14:tracePt t="169172" x="4392613" y="5135563"/>
          <p14:tracePt t="169181" x="4376738" y="5103813"/>
          <p14:tracePt t="169200" x="4321175" y="5080000"/>
          <p14:tracePt t="169218" x="4257675" y="5064125"/>
          <p14:tracePt t="169220" x="4249738" y="5064125"/>
          <p14:tracePt t="169236" x="4217988" y="5056188"/>
          <p14:tracePt t="169247" x="4192588" y="5056188"/>
          <p14:tracePt t="169260" x="4176713" y="5048250"/>
          <p14:tracePt t="169281" x="4097338" y="5048250"/>
          <p14:tracePt t="169301" x="3978275" y="5048250"/>
          <p14:tracePt t="169310" x="3898900" y="5032375"/>
          <p14:tracePt t="169330" x="3810000" y="5032375"/>
          <p14:tracePt t="169341" x="3746500" y="5032375"/>
          <p14:tracePt t="169362" x="3714750" y="5032375"/>
          <p14:tracePt t="169369" x="3690938" y="5032375"/>
          <p14:tracePt t="169372" x="3675063" y="5032375"/>
          <p14:tracePt t="169390" x="3611563" y="5032375"/>
          <p14:tracePt t="169409" x="3556000" y="5032375"/>
          <p14:tracePt t="169418" x="3500438" y="5032375"/>
          <p14:tracePt t="169421" x="3435350" y="5032375"/>
          <p14:tracePt t="169436" x="3308350" y="5024438"/>
          <p14:tracePt t="169447" x="3268663" y="5016500"/>
          <p14:tracePt t="169468" x="3197225" y="5016500"/>
          <p14:tracePt t="169485" x="3181350" y="5016500"/>
          <p14:tracePt t="169496" x="3173413" y="5016500"/>
          <p14:tracePt t="169516" x="3157538" y="5016500"/>
          <p14:tracePt t="169527" x="3149600" y="5016500"/>
          <p14:tracePt t="169545" x="3141663" y="5016500"/>
          <p14:tracePt t="169563" x="3109913" y="5024438"/>
          <p14:tracePt t="169576" x="3100388" y="5024438"/>
          <p14:tracePt t="169595" x="3068638" y="5040313"/>
          <p14:tracePt t="169607" x="3044825" y="5040313"/>
          <p14:tracePt t="169628" x="3013075" y="5072063"/>
          <p14:tracePt t="169637" x="2989263" y="5080000"/>
          <p14:tracePt t="169656" x="2965450" y="5111750"/>
          <p14:tracePt t="169666" x="2949575" y="5159375"/>
          <p14:tracePt t="169668" x="2901950" y="5183188"/>
          <p14:tracePt t="169687" x="2862263" y="5319713"/>
          <p14:tracePt t="169702" x="2822575" y="5414963"/>
          <p14:tracePt t="169715" x="2806700" y="5438775"/>
          <p14:tracePt t="169736" x="2806700" y="5446713"/>
          <p14:tracePt t="169746" x="2806700" y="5454650"/>
          <p14:tracePt t="169749" x="2806700" y="5462588"/>
          <p14:tracePt t="169760" x="2806700" y="5470525"/>
          <p14:tracePt t="169855" x="2814638" y="5470525"/>
          <p14:tracePt t="169889" x="2822575" y="5486400"/>
          <p14:tracePt t="169909" x="2838450" y="5494338"/>
          <p14:tracePt t="169918" x="2854325" y="5494338"/>
          <p14:tracePt t="169937" x="2862263" y="5510213"/>
          <p14:tracePt t="169940" x="2870200" y="5518150"/>
          <p14:tracePt t="169948" x="2894013" y="5526088"/>
          <p14:tracePt t="169968" x="2925763" y="5541963"/>
          <p14:tracePt t="169981" x="2989263" y="5557838"/>
          <p14:tracePt t="169994" x="3028950" y="5565775"/>
          <p14:tracePt t="170013" x="3165475" y="5605463"/>
          <p14:tracePt t="170026" x="3221038" y="5613400"/>
          <p14:tracePt t="170048" x="3611563" y="5662613"/>
          <p14:tracePt t="170060" x="3946525" y="5686425"/>
          <p14:tracePt t="170081" x="4225925" y="5694363"/>
          <p14:tracePt t="170092" x="4464050" y="5694363"/>
          <p14:tracePt t="170111" x="4672013" y="5702300"/>
          <p14:tracePt t="170118" x="4814888" y="5702300"/>
          <p14:tracePt t="170136" x="4886325" y="5702300"/>
          <p14:tracePt t="170152" x="4951413" y="5702300"/>
          <p14:tracePt t="170171" x="4959350" y="5686425"/>
          <p14:tracePt t="170172" x="4975225" y="5686425"/>
          <p14:tracePt t="170202" x="4983163" y="5678488"/>
          <p14:tracePt t="170245" x="4999038" y="5670550"/>
          <p14:tracePt t="170263" x="5006975" y="5670550"/>
          <p14:tracePt t="170299" x="5030788" y="5670550"/>
          <p14:tracePt t="170309" x="5038725" y="5670550"/>
          <p14:tracePt t="170327" x="5054600" y="5670550"/>
          <p14:tracePt t="170344" x="5070475" y="5670550"/>
          <p14:tracePt t="171183" x="5062538" y="5670550"/>
          <p14:tracePt t="171198" x="5038725" y="5670550"/>
          <p14:tracePt t="171216" x="4999038" y="5686425"/>
          <p14:tracePt t="171232" x="4806950" y="5694363"/>
          <p14:tracePt t="171250" x="4471988" y="5694363"/>
          <p14:tracePt t="171251" x="4257675" y="5702300"/>
          <p14:tracePt t="171261" x="4097338" y="5702300"/>
          <p14:tracePt t="171284" x="3579813" y="5702300"/>
          <p14:tracePt t="171293" x="3387725" y="5702300"/>
          <p14:tracePt t="171310" x="2798763" y="5702300"/>
          <p14:tracePt t="171326" x="2255838" y="5710238"/>
          <p14:tracePt t="171343" x="1865313" y="5710238"/>
          <p14:tracePt t="171359" x="1617663" y="5710238"/>
          <p14:tracePt t="171376" x="1562100" y="5710238"/>
          <p14:tracePt t="171392" x="1546225" y="5710238"/>
          <p14:tracePt t="171447" x="1546225" y="5726113"/>
          <p14:tracePt t="171470" x="1538288" y="5757863"/>
          <p14:tracePt t="171479" x="1530350" y="5773738"/>
          <p14:tracePt t="171499" x="1514475" y="5797550"/>
          <p14:tracePt t="171517" x="1506538" y="5813425"/>
          <p14:tracePt t="171547" x="1498600" y="5821363"/>
          <p14:tracePt t="171558" x="1498600" y="5837238"/>
          <p14:tracePt t="171575" x="1514475" y="5853113"/>
          <p14:tracePt t="171594" x="1530350" y="5868988"/>
          <p14:tracePt t="171595" x="1538288" y="5868988"/>
          <p14:tracePt t="171622" x="1633538" y="5868988"/>
          <p14:tracePt t="171644" x="1920875" y="5876925"/>
          <p14:tracePt t="171654" x="2065338" y="5876925"/>
          <p14:tracePt t="171665" x="2200275" y="5876925"/>
          <p14:tracePt t="171683" x="2598738" y="5876925"/>
          <p14:tracePt t="171699" x="2741613" y="5876925"/>
          <p14:tracePt t="171700" x="2838450" y="5876925"/>
          <p14:tracePt t="171714" x="2917825" y="5876925"/>
          <p14:tracePt t="171734" x="3109913" y="5876925"/>
          <p14:tracePt t="171747" x="3181350" y="5876925"/>
          <p14:tracePt t="171761" x="3197225" y="5876925"/>
          <p14:tracePt t="171776" x="3252788" y="5868988"/>
          <p14:tracePt t="171796" x="3276600" y="5868988"/>
          <p14:tracePt t="171934" x="3284538" y="5868988"/>
          <p14:tracePt t="171952" x="3300413" y="5868988"/>
          <p14:tracePt t="171964" x="3332163" y="5868988"/>
          <p14:tracePt t="171982" x="3459163" y="5868988"/>
          <p14:tracePt t="172002" x="3643313" y="5861050"/>
          <p14:tracePt t="172011" x="3890963" y="5861050"/>
          <p14:tracePt t="172030" x="4281488" y="5861050"/>
          <p14:tracePt t="172048" x="4632325" y="5861050"/>
          <p14:tracePt t="172057" x="4806950" y="5861050"/>
          <p14:tracePt t="172061" x="4854575" y="5861050"/>
          <p14:tracePt t="172079" x="4910138" y="5853113"/>
          <p14:tracePt t="173426" x="4894263" y="5821363"/>
          <p14:tracePt t="173433" x="4894263" y="5813425"/>
          <p14:tracePt t="173448" x="4862513" y="5773738"/>
          <p14:tracePt t="173467" x="4822825" y="5710238"/>
          <p14:tracePt t="173484" x="4799013" y="5613400"/>
          <p14:tracePt t="173500" x="4767263" y="5557838"/>
          <p14:tracePt t="173513" x="4751388" y="5534025"/>
          <p14:tracePt t="173516" x="4687888" y="5486400"/>
          <p14:tracePt t="173546" x="4479925" y="5327650"/>
          <p14:tracePt t="173558" x="4241800" y="5262563"/>
          <p14:tracePt t="173577" x="3946525" y="5191125"/>
          <p14:tracePt t="173598" x="3619500" y="5151438"/>
          <p14:tracePt t="173612" x="3459163" y="5143500"/>
          <p14:tracePt t="173626" x="3395663" y="5135563"/>
          <p14:tracePt t="173640" x="3292475" y="5119688"/>
          <p14:tracePt t="173657" x="3276600" y="5111750"/>
          <p14:tracePt t="173669" x="3260725" y="5103813"/>
          <p14:tracePt t="173691" x="3244850" y="5095875"/>
          <p14:tracePt t="173716" x="3213100" y="5095875"/>
          <p14:tracePt t="173729" x="3213100" y="5087938"/>
          <p14:tracePt t="173750" x="3173413" y="5087938"/>
          <p14:tracePt t="173760" x="3149600" y="5087938"/>
          <p14:tracePt t="173781" x="3125788" y="5080000"/>
          <p14:tracePt t="173791" x="3117850" y="5080000"/>
          <p14:tracePt t="173808" x="3109913" y="5080000"/>
          <p14:tracePt t="173826" x="3100388" y="5080000"/>
          <p14:tracePt t="173845" x="3100388" y="5087938"/>
          <p14:tracePt t="173878" x="3092450" y="5095875"/>
          <p14:tracePt t="173888" x="3092450" y="5103813"/>
          <p14:tracePt t="173908" x="3076575" y="5127625"/>
          <p14:tracePt t="173932" x="3076575" y="5143500"/>
          <p14:tracePt t="173951" x="3076575" y="5159375"/>
          <p14:tracePt t="173974" x="3076575" y="5191125"/>
          <p14:tracePt t="173999" x="3076575" y="5199063"/>
          <p14:tracePt t="174094" x="3052763" y="5199063"/>
          <p14:tracePt t="174104" x="3044825" y="5199063"/>
          <p14:tracePt t="174128" x="3013075" y="5214938"/>
          <p14:tracePt t="174158" x="2957513" y="5238750"/>
          <p14:tracePt t="174167" x="2941638" y="5238750"/>
          <p14:tracePt t="174190" x="2862263" y="5286375"/>
          <p14:tracePt t="174198" x="2814638" y="5327650"/>
          <p14:tracePt t="174220" x="2662238" y="5462588"/>
          <p14:tracePt t="174230" x="2606675" y="5486400"/>
          <p14:tracePt t="174253" x="2543175" y="5549900"/>
          <p14:tracePt t="174262" x="2527300" y="5573713"/>
          <p14:tracePt t="174277" x="2511425" y="5597525"/>
          <p14:tracePt t="174292" x="2495550" y="5629275"/>
          <p14:tracePt t="174313" x="2471738" y="5653088"/>
          <p14:tracePt t="174325" x="2447925" y="5670550"/>
          <p14:tracePt t="174347" x="2408238" y="5678488"/>
          <p14:tracePt t="174357" x="2400300" y="5686425"/>
          <p14:tracePt t="174371" x="2384425" y="5694363"/>
          <p14:tracePt t="174387" x="2374900" y="5702300"/>
          <p14:tracePt t="174411" x="2359025" y="5710238"/>
          <p14:tracePt t="174423" x="2351088" y="5718175"/>
          <p14:tracePt t="174434" x="2335213" y="5726113"/>
          <p14:tracePt t="174446" x="2319338" y="5726113"/>
          <p14:tracePt t="174470" x="2295525" y="5741988"/>
          <p14:tracePt t="174479" x="2279650" y="5757863"/>
          <p14:tracePt t="174504" x="2200275" y="5789613"/>
          <p14:tracePt t="174513" x="2152650" y="5813425"/>
          <p14:tracePt t="174533" x="2089150" y="5861050"/>
          <p14:tracePt t="174565" x="2081213" y="5868988"/>
          <p14:tracePt t="174622" x="2041525" y="5868988"/>
          <p14:tracePt t="174641" x="2008188" y="5868988"/>
          <p14:tracePt t="174654" x="1992313" y="5868988"/>
          <p14:tracePt t="174674" x="1968500" y="5853113"/>
          <p14:tracePt t="174687" x="1952625" y="5845175"/>
          <p14:tracePt t="174700" x="1936750" y="5829300"/>
          <p14:tracePt t="174713" x="1928813" y="5829300"/>
          <p14:tracePt t="174828" x="1920875" y="5829300"/>
          <p14:tracePt t="174838" x="1912938" y="5829300"/>
          <p14:tracePt t="174876" x="1905000" y="5829300"/>
          <p14:tracePt t="175291" x="1905000" y="5837238"/>
          <p14:tracePt t="175342" x="1897063" y="5837238"/>
          <p14:tracePt t="175433" x="1905000" y="5837238"/>
          <p14:tracePt t="175454" x="1928813" y="5829300"/>
          <p14:tracePt t="175464" x="1944688" y="5813425"/>
          <p14:tracePt t="175485" x="2105025" y="5789613"/>
          <p14:tracePt t="175515" x="2408238" y="5741988"/>
          <p14:tracePt t="175526" x="2519363" y="5734050"/>
          <p14:tracePt t="175548" x="2662238" y="5702300"/>
          <p14:tracePt t="175559" x="2678113" y="5686425"/>
          <p14:tracePt t="175573" x="2759075" y="5678488"/>
          <p14:tracePt t="175596" x="2886075" y="5662613"/>
          <p14:tracePt t="175607" x="2949575" y="5653088"/>
          <p14:tracePt t="175622" x="3117850" y="5637213"/>
          <p14:tracePt t="175643" x="3165475" y="5629275"/>
          <p14:tracePt t="175655" x="3228975" y="5629275"/>
          <p14:tracePt t="175670" x="3260725" y="5629275"/>
          <p14:tracePt t="175683" x="3284538" y="5629275"/>
          <p14:tracePt t="175697" x="3300413" y="5629275"/>
          <p14:tracePt t="175723" x="3419475" y="5629275"/>
          <p14:tracePt t="175724" x="3451225" y="5629275"/>
          <p14:tracePt t="175732" x="3579813" y="5629275"/>
          <p14:tracePt t="175746" x="3698875" y="5629275"/>
          <p14:tracePt t="175749" x="3762375" y="5629275"/>
          <p14:tracePt t="175760" x="3833813" y="5629275"/>
          <p14:tracePt t="175783" x="3970338" y="5629275"/>
          <p14:tracePt t="175793" x="3994150" y="5629275"/>
          <p14:tracePt t="175813" x="4010025" y="5629275"/>
          <p14:tracePt t="175874" x="4010025" y="5637213"/>
          <p14:tracePt t="175887" x="4010025" y="5653088"/>
          <p14:tracePt t="175911" x="4010025" y="5678488"/>
          <p14:tracePt t="175922" x="4010025" y="5686425"/>
          <p14:tracePt t="175933" x="4010025" y="5694363"/>
          <p14:tracePt t="175957" x="4010025" y="5702300"/>
          <p14:tracePt t="175999" x="4010025" y="5710238"/>
          <p14:tracePt t="176019" x="4010025" y="5718175"/>
          <p14:tracePt t="176075" x="4010025" y="5726113"/>
          <p14:tracePt t="176123" x="4002088" y="5741988"/>
          <p14:tracePt t="176141" x="3986213" y="5757863"/>
          <p14:tracePt t="176159" x="3970338" y="5781675"/>
          <p14:tracePt t="176170" x="3962400" y="5789613"/>
          <p14:tracePt t="176172" x="3954463" y="5797550"/>
          <p14:tracePt t="176189" x="3938588" y="5821363"/>
          <p14:tracePt t="176214" x="3930650" y="5829300"/>
          <p14:tracePt t="176235" x="3922713" y="5837238"/>
          <p14:tracePt t="176253" x="3914775" y="5845175"/>
          <p14:tracePt t="176261" x="3906838" y="5845175"/>
          <p14:tracePt t="176275" x="3730625" y="5845175"/>
          <p14:tracePt t="176295" x="3403600" y="5829300"/>
          <p14:tracePt t="176312" x="2846388" y="5773738"/>
          <p14:tracePt t="176324" x="2392363" y="5741988"/>
          <p14:tracePt t="176342" x="2176463" y="5734050"/>
          <p14:tracePt t="176360" x="2097088" y="5710238"/>
          <p14:tracePt t="176370" x="2097088" y="5702300"/>
          <p14:tracePt t="176372" x="2089150" y="5702300"/>
          <p14:tracePt t="176511" x="2081213" y="5710238"/>
          <p14:tracePt t="176528" x="2073275" y="5726113"/>
          <p14:tracePt t="176545" x="2065338" y="5741988"/>
          <p14:tracePt t="176556" x="2065338" y="5757863"/>
          <p14:tracePt t="176590" x="2065338" y="5765800"/>
          <p14:tracePt t="176611" x="2057400" y="5773738"/>
          <p14:tracePt t="176640" x="2041525" y="5797550"/>
          <p14:tracePt t="176659" x="2025650" y="5813425"/>
          <p14:tracePt t="176690" x="2017713" y="5813425"/>
          <p14:tracePt t="176936" x="2025650" y="5813425"/>
          <p14:tracePt t="176954" x="2033588" y="5813425"/>
          <p14:tracePt t="176971" x="2049463" y="5797550"/>
          <p14:tracePt t="176994" x="2089150" y="5797550"/>
          <p14:tracePt t="176995" x="2097088" y="5797550"/>
          <p14:tracePt t="177014" x="2192338" y="5789613"/>
          <p14:tracePt t="177025" x="2255838" y="5781675"/>
          <p14:tracePt t="177042" x="2511425" y="5765800"/>
          <p14:tracePt t="177058" x="2701925" y="5765800"/>
          <p14:tracePt t="177060" x="2790825" y="5765800"/>
          <p14:tracePt t="177078" x="2957513" y="5765800"/>
          <p14:tracePt t="177088" x="3044825" y="5765800"/>
          <p14:tracePt t="177105" x="3117850" y="5765800"/>
          <p14:tracePt t="177122" x="3236913" y="5765800"/>
          <p14:tracePt t="177140" x="3524250" y="5765800"/>
          <p14:tracePt t="177158" x="3595688" y="5765800"/>
          <p14:tracePt t="177168" x="3746500" y="5765800"/>
          <p14:tracePt t="177195" x="3851275" y="5765800"/>
          <p14:tracePt t="177215" x="3859213" y="5765800"/>
          <p14:tracePt t="177233" x="3867150" y="5765800"/>
          <p14:tracePt t="177340" x="3867150" y="5797550"/>
          <p14:tracePt t="177356" x="3867150" y="5829300"/>
          <p14:tracePt t="177374" x="3867150" y="5868988"/>
          <p14:tracePt t="177391" x="3867150" y="5900738"/>
          <p14:tracePt t="177408" x="3867150" y="5916613"/>
          <p14:tracePt t="177902" x="3867150" y="5908675"/>
          <p14:tracePt t="177919" x="3867150" y="5916613"/>
          <p14:tracePt t="177937" x="3875088" y="5908675"/>
          <p14:tracePt t="177953" x="3883025" y="5892800"/>
          <p14:tracePt t="177971" x="3883025" y="5734050"/>
          <p14:tracePt t="177994" x="3890963" y="5573713"/>
          <p14:tracePt t="177996" x="3906838" y="5478463"/>
          <p14:tracePt t="178009" x="3906838" y="5375275"/>
          <p14:tracePt t="178028" x="3906838" y="5119688"/>
          <p14:tracePt t="178045" x="3906838" y="5032375"/>
          <p14:tracePt t="178057" x="3898900" y="5016500"/>
          <p14:tracePt t="178073" x="3890963" y="4984750"/>
          <p14:tracePt t="178092" x="3883025" y="4935538"/>
          <p14:tracePt t="178105" x="3883025" y="4927600"/>
          <p14:tracePt t="178108" x="3883025" y="4919663"/>
          <p14:tracePt t="178120" x="3883025" y="4911725"/>
          <p14:tracePt t="178136" x="3883025" y="4895850"/>
          <p14:tracePt t="178153" x="3883025" y="4887913"/>
          <p14:tracePt t="178170" x="3883025" y="4879975"/>
          <p14:tracePt t="178187" x="3883025" y="4864100"/>
          <p14:tracePt t="178204" x="3875088" y="4840288"/>
          <p14:tracePt t="178220" x="3875088" y="4824413"/>
          <p14:tracePt t="178228" x="3867150" y="4800600"/>
          <p14:tracePt t="178246" x="3851275" y="4784725"/>
          <p14:tracePt t="178263" x="3833813" y="4768850"/>
          <p14:tracePt t="178280" x="3794125" y="4760913"/>
          <p14:tracePt t="178297" x="3675063" y="4737100"/>
          <p14:tracePt t="178307" x="3595688" y="4737100"/>
          <p14:tracePt t="178324" x="3476625" y="4737100"/>
          <p14:tracePt t="178340" x="3348038" y="4737100"/>
          <p14:tracePt t="178356" x="3213100" y="4737100"/>
          <p14:tracePt t="178374" x="3092450" y="4745038"/>
          <p14:tracePt t="178385" x="2989263" y="4752975"/>
          <p14:tracePt t="178403" x="2854325" y="4760913"/>
          <p14:tracePt t="178420" x="2782888" y="4784725"/>
          <p14:tracePt t="178443" x="2701925" y="4808538"/>
          <p14:tracePt t="178455" x="2686050" y="4816475"/>
          <p14:tracePt t="178463" x="2678113" y="4816475"/>
          <p14:tracePt t="178482" x="2654300" y="4840288"/>
          <p14:tracePt t="178484" x="2638425" y="4840288"/>
          <p14:tracePt t="178501" x="2622550" y="4856163"/>
          <p14:tracePt t="178517" x="2590800" y="4872038"/>
          <p14:tracePt t="178524" x="2582863" y="4872038"/>
          <p14:tracePt t="178545" x="2566988" y="4872038"/>
          <p14:tracePt t="178555" x="2559050" y="4872038"/>
          <p14:tracePt t="178623" x="2551113" y="4879975"/>
          <p14:tracePt t="178639" x="2543175" y="4895850"/>
          <p14:tracePt t="178657" x="2527300" y="4919663"/>
          <p14:tracePt t="178668" x="2511425" y="4943475"/>
          <p14:tracePt t="178690" x="2511425" y="5008563"/>
          <p14:tracePt t="178705" x="2503488" y="5032375"/>
          <p14:tracePt t="178713" x="2495550" y="5040313"/>
          <p14:tracePt t="178729" x="2487613" y="5056188"/>
          <p14:tracePt t="178748" x="2487613" y="5064125"/>
          <p14:tracePt t="178782" x="2487613" y="5072063"/>
          <p14:tracePt t="178809" x="2487613" y="5080000"/>
          <p14:tracePt t="178824" x="2487613" y="5087938"/>
          <p14:tracePt t="178849" x="2487613" y="5103813"/>
          <p14:tracePt t="178874" x="2487613" y="5111750"/>
          <p14:tracePt t="178904" x="2479675" y="5111750"/>
          <p14:tracePt t="178919" x="2471738" y="5111750"/>
          <p14:tracePt t="178936" x="2447925" y="5111750"/>
          <p14:tracePt t="178953" x="2416175" y="5119688"/>
          <p14:tracePt t="178970" x="2374900" y="5119688"/>
          <p14:tracePt t="178978" x="2359025" y="5127625"/>
          <p14:tracePt t="178979" x="2351088" y="5127625"/>
          <p14:tracePt t="178995" x="2311400" y="5127625"/>
          <p14:tracePt t="179021" x="2271713" y="5143500"/>
          <p14:tracePt t="179043" x="2255838" y="5143500"/>
          <p14:tracePt t="179056" x="2247900" y="5143500"/>
          <p14:tracePt t="179088" x="2239963" y="5135563"/>
          <p14:tracePt t="179119" x="2239963" y="5127625"/>
          <p14:tracePt t="179136" x="2239963" y="5119688"/>
          <p14:tracePt t="179167" x="2232025" y="5103813"/>
          <p14:tracePt t="179184" x="2216150" y="5087938"/>
          <p14:tracePt t="179200" x="2192338" y="5056188"/>
          <p14:tracePt t="179220" x="2176463" y="5040313"/>
          <p14:tracePt t="179228" x="2168525" y="5032375"/>
          <p14:tracePt t="179246" x="2160588" y="5024438"/>
          <p14:tracePt t="179342" x="2144713" y="5024438"/>
          <p14:tracePt t="179359" x="2120900" y="5040313"/>
          <p14:tracePt t="179369" x="2120900" y="5048250"/>
          <p14:tracePt t="179386" x="2073275" y="5064125"/>
          <p14:tracePt t="179387" x="2073275" y="5072063"/>
          <p14:tracePt t="179404" x="2057400" y="5072063"/>
          <p14:tracePt t="179429" x="2049463" y="5080000"/>
          <p14:tracePt t="179450" x="2049463" y="5087938"/>
          <p14:tracePt t="179512" x="2041525" y="5087938"/>
          <p14:tracePt t="179527" x="2033588" y="5087938"/>
          <p14:tracePt t="179545" x="2025650" y="5080000"/>
          <p14:tracePt t="179561" x="2017713" y="5072063"/>
          <p14:tracePt t="179571" x="2000250" y="5072063"/>
          <p14:tracePt t="179589" x="1992313" y="5064125"/>
          <p14:tracePt t="179604" x="1992313" y="5056188"/>
          <p14:tracePt t="179627" x="1976438" y="5048250"/>
          <p14:tracePt t="179641" x="1968500" y="5048250"/>
          <p14:tracePt t="179982" x="1968500" y="5056188"/>
          <p14:tracePt t="180901" x="1976438" y="5056188"/>
          <p14:tracePt t="180918" x="2008188" y="5024438"/>
          <p14:tracePt t="180935" x="2041525" y="4967288"/>
          <p14:tracePt t="180951" x="2160588" y="4919663"/>
          <p14:tracePt t="180969" x="2343150" y="4856163"/>
          <p14:tracePt t="180985" x="2511425" y="4776788"/>
          <p14:tracePt t="181004" x="2733675" y="4721225"/>
          <p14:tracePt t="181028" x="2846388" y="4689475"/>
          <p14:tracePt t="181044" x="2878138" y="4665663"/>
          <p14:tracePt t="181062" x="2917825" y="4641850"/>
          <p14:tracePt t="181073" x="2925763" y="4641850"/>
          <p14:tracePt t="181092" x="2973388" y="4608513"/>
          <p14:tracePt t="181108" x="3013075" y="4600575"/>
          <p14:tracePt t="181124" x="3044825" y="4584700"/>
          <p14:tracePt t="181135" x="3060700" y="4584700"/>
          <p14:tracePt t="181154" x="3100388" y="4584700"/>
          <p14:tracePt t="181172" x="3213100" y="4584700"/>
          <p14:tracePt t="181183" x="3228975" y="4584700"/>
          <p14:tracePt t="181200" x="3268663" y="4584700"/>
          <p14:tracePt t="181217" x="3300413" y="4584700"/>
          <p14:tracePt t="181234" x="3332163" y="4608513"/>
          <p14:tracePt t="181252" x="3387725" y="4657725"/>
          <p14:tracePt t="181285" x="3443288" y="4729163"/>
          <p14:tracePt t="181294" x="3451225" y="4737100"/>
          <p14:tracePt t="181311" x="3484563" y="4808538"/>
          <p14:tracePt t="181328" x="3508375" y="4848225"/>
          <p14:tracePt t="181338" x="3508375" y="4864100"/>
          <p14:tracePt t="181339" x="3524250" y="4879975"/>
          <p14:tracePt t="181357" x="3532188" y="4919663"/>
          <p14:tracePt t="181373" x="3540125" y="4919663"/>
          <p14:tracePt t="181390" x="3540125" y="4927600"/>
          <p14:tracePt t="183324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277307-9291-4FD0-9632-031512ACA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Basics of phase-field brittle fracture model</a:t>
            </a:r>
          </a:p>
        </p:txBody>
      </p:sp>
      <p:grpSp>
        <p:nvGrpSpPr>
          <p:cNvPr id="288" name="Gruppieren 287">
            <a:extLst>
              <a:ext uri="{FF2B5EF4-FFF2-40B4-BE49-F238E27FC236}">
                <a16:creationId xmlns:a16="http://schemas.microsoft.com/office/drawing/2014/main" id="{5216201F-E1DD-4284-8102-19C9EE071E86}"/>
              </a:ext>
            </a:extLst>
          </p:cNvPr>
          <p:cNvGrpSpPr/>
          <p:nvPr/>
        </p:nvGrpSpPr>
        <p:grpSpPr>
          <a:xfrm>
            <a:off x="377390" y="1670212"/>
            <a:ext cx="3405600" cy="947370"/>
            <a:chOff x="421160" y="1522260"/>
            <a:chExt cx="4271907" cy="118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" name="Freihand 6">
                  <a:extLst>
                    <a:ext uri="{FF2B5EF4-FFF2-40B4-BE49-F238E27FC236}">
                      <a16:creationId xmlns:a16="http://schemas.microsoft.com/office/drawing/2014/main" id="{9391A15E-E706-4815-9DC0-166C4022B759}"/>
                    </a:ext>
                  </a:extLst>
                </p14:cNvPr>
                <p14:cNvContentPartPr/>
                <p14:nvPr/>
              </p14:nvContentPartPr>
              <p14:xfrm>
                <a:off x="421160" y="1617300"/>
                <a:ext cx="310680" cy="261720"/>
              </p14:xfrm>
            </p:contentPart>
          </mc:Choice>
          <mc:Fallback xmlns="">
            <p:pic>
              <p:nvPicPr>
                <p:cNvPr id="7" name="Freihand 6">
                  <a:extLst>
                    <a:ext uri="{FF2B5EF4-FFF2-40B4-BE49-F238E27FC236}">
                      <a16:creationId xmlns:a16="http://schemas.microsoft.com/office/drawing/2014/main" id="{9391A15E-E706-4815-9DC0-166C4022B75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09871" y="1606019"/>
                  <a:ext cx="332807" cy="2838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430ADC9B-1D9A-4B28-9E6B-0C0797BEF0FD}"/>
                    </a:ext>
                  </a:extLst>
                </p14:cNvPr>
                <p14:cNvContentPartPr/>
                <p14:nvPr/>
              </p14:nvContentPartPr>
              <p14:xfrm>
                <a:off x="855320" y="1728540"/>
                <a:ext cx="204120" cy="576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430ADC9B-1D9A-4B28-9E6B-0C0797BEF0F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44055" y="1717906"/>
                  <a:ext cx="226199" cy="2747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B57A3F3D-2BE5-4932-B148-802642D752E2}"/>
                    </a:ext>
                  </a:extLst>
                </p14:cNvPr>
                <p14:cNvContentPartPr/>
                <p14:nvPr/>
              </p14:nvContentPartPr>
              <p14:xfrm>
                <a:off x="862520" y="1838700"/>
                <a:ext cx="201600" cy="6120"/>
              </p14:xfrm>
            </p:contentPart>
          </mc:Choice>
          <mc:Fallback xmlns=""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B57A3F3D-2BE5-4932-B148-802642D752E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51672" y="1827771"/>
                  <a:ext cx="223749" cy="275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7E564D64-1ED3-4575-9CF2-A2451C86F1AB}"/>
                    </a:ext>
                  </a:extLst>
                </p14:cNvPr>
                <p14:cNvContentPartPr/>
                <p14:nvPr/>
              </p14:nvContentPartPr>
              <p14:xfrm>
                <a:off x="1314320" y="1607940"/>
                <a:ext cx="188640" cy="25092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7E564D64-1ED3-4575-9CF2-A2451C86F1A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303489" y="1596658"/>
                  <a:ext cx="210753" cy="27303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2" name="Freihand 11">
                  <a:extLst>
                    <a:ext uri="{FF2B5EF4-FFF2-40B4-BE49-F238E27FC236}">
                      <a16:creationId xmlns:a16="http://schemas.microsoft.com/office/drawing/2014/main" id="{300B9747-2EA3-4FE3-A78B-8D087BB897D5}"/>
                    </a:ext>
                  </a:extLst>
                </p14:cNvPr>
                <p14:cNvContentPartPr/>
                <p14:nvPr/>
              </p14:nvContentPartPr>
              <p14:xfrm>
                <a:off x="1596560" y="1522260"/>
                <a:ext cx="732240" cy="348480"/>
              </p14:xfrm>
            </p:contentPart>
          </mc:Choice>
          <mc:Fallback xmlns="">
            <p:pic>
              <p:nvPicPr>
                <p:cNvPr id="12" name="Freihand 11">
                  <a:extLst>
                    <a:ext uri="{FF2B5EF4-FFF2-40B4-BE49-F238E27FC236}">
                      <a16:creationId xmlns:a16="http://schemas.microsoft.com/office/drawing/2014/main" id="{300B9747-2EA3-4FE3-A78B-8D087BB897D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585274" y="1511426"/>
                  <a:ext cx="754361" cy="37059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3" name="Freihand 12">
                  <a:extLst>
                    <a:ext uri="{FF2B5EF4-FFF2-40B4-BE49-F238E27FC236}">
                      <a16:creationId xmlns:a16="http://schemas.microsoft.com/office/drawing/2014/main" id="{A3C97D06-659F-4F29-B4F6-49ADF35FFF33}"/>
                    </a:ext>
                  </a:extLst>
                </p14:cNvPr>
                <p14:cNvContentPartPr/>
                <p14:nvPr/>
              </p14:nvContentPartPr>
              <p14:xfrm>
                <a:off x="467240" y="2309220"/>
                <a:ext cx="210240" cy="321120"/>
              </p14:xfrm>
            </p:contentPart>
          </mc:Choice>
          <mc:Fallback xmlns="">
            <p:pic>
              <p:nvPicPr>
                <p:cNvPr id="13" name="Freihand 12">
                  <a:extLst>
                    <a:ext uri="{FF2B5EF4-FFF2-40B4-BE49-F238E27FC236}">
                      <a16:creationId xmlns:a16="http://schemas.microsoft.com/office/drawing/2014/main" id="{A3C97D06-659F-4F29-B4F6-49ADF35FFF3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55961" y="2297945"/>
                  <a:ext cx="232347" cy="3432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4" name="Freihand 13">
                  <a:extLst>
                    <a:ext uri="{FF2B5EF4-FFF2-40B4-BE49-F238E27FC236}">
                      <a16:creationId xmlns:a16="http://schemas.microsoft.com/office/drawing/2014/main" id="{49A73BDA-EDB5-471A-A719-93083BC99094}"/>
                    </a:ext>
                  </a:extLst>
                </p14:cNvPr>
                <p14:cNvContentPartPr/>
                <p14:nvPr/>
              </p14:nvContentPartPr>
              <p14:xfrm>
                <a:off x="1447520" y="2367540"/>
                <a:ext cx="116640" cy="155520"/>
              </p14:xfrm>
            </p:contentPart>
          </mc:Choice>
          <mc:Fallback xmlns="">
            <p:pic>
              <p:nvPicPr>
                <p:cNvPr id="14" name="Freihand 13">
                  <a:extLst>
                    <a:ext uri="{FF2B5EF4-FFF2-40B4-BE49-F238E27FC236}">
                      <a16:creationId xmlns:a16="http://schemas.microsoft.com/office/drawing/2014/main" id="{49A73BDA-EDB5-471A-A719-93083BC99094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436218" y="2356270"/>
                  <a:ext cx="138793" cy="1776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5" name="Freihand 14">
                  <a:extLst>
                    <a:ext uri="{FF2B5EF4-FFF2-40B4-BE49-F238E27FC236}">
                      <a16:creationId xmlns:a16="http://schemas.microsoft.com/office/drawing/2014/main" id="{60B39B3B-DCF7-436D-ADB1-D39E13D7AEF2}"/>
                    </a:ext>
                  </a:extLst>
                </p14:cNvPr>
                <p14:cNvContentPartPr/>
                <p14:nvPr/>
              </p14:nvContentPartPr>
              <p14:xfrm>
                <a:off x="788360" y="2226780"/>
                <a:ext cx="473760" cy="384120"/>
              </p14:xfrm>
            </p:contentPart>
          </mc:Choice>
          <mc:Fallback xmlns="">
            <p:pic>
              <p:nvPicPr>
                <p:cNvPr id="15" name="Freihand 14">
                  <a:extLst>
                    <a:ext uri="{FF2B5EF4-FFF2-40B4-BE49-F238E27FC236}">
                      <a16:creationId xmlns:a16="http://schemas.microsoft.com/office/drawing/2014/main" id="{60B39B3B-DCF7-436D-ADB1-D39E13D7AEF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77521" y="2215947"/>
                  <a:ext cx="495890" cy="40623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6" name="Freihand 15">
                  <a:extLst>
                    <a:ext uri="{FF2B5EF4-FFF2-40B4-BE49-F238E27FC236}">
                      <a16:creationId xmlns:a16="http://schemas.microsoft.com/office/drawing/2014/main" id="{3DCA45F4-53D8-4BAF-92B9-64D81EE2B7E6}"/>
                    </a:ext>
                  </a:extLst>
                </p14:cNvPr>
                <p14:cNvContentPartPr/>
                <p14:nvPr/>
              </p14:nvContentPartPr>
              <p14:xfrm>
                <a:off x="1766840" y="2550060"/>
                <a:ext cx="215280" cy="160560"/>
              </p14:xfrm>
            </p:contentPart>
          </mc:Choice>
          <mc:Fallback xmlns="">
            <p:pic>
              <p:nvPicPr>
                <p:cNvPr id="16" name="Freihand 15">
                  <a:extLst>
                    <a:ext uri="{FF2B5EF4-FFF2-40B4-BE49-F238E27FC236}">
                      <a16:creationId xmlns:a16="http://schemas.microsoft.com/office/drawing/2014/main" id="{3DCA45F4-53D8-4BAF-92B9-64D81EE2B7E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756008" y="2538785"/>
                  <a:ext cx="237395" cy="1826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99FD78ED-82E7-4BAD-BC4B-43CC9377BF74}"/>
                    </a:ext>
                  </a:extLst>
                </p14:cNvPr>
                <p14:cNvContentPartPr/>
                <p14:nvPr/>
              </p14:nvContentPartPr>
              <p14:xfrm>
                <a:off x="1691600" y="2132820"/>
                <a:ext cx="972360" cy="357840"/>
              </p14:xfrm>
            </p:contentPart>
          </mc:Choice>
          <mc:Fallback xmlns=""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99FD78ED-82E7-4BAD-BC4B-43CC9377BF7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680314" y="2121539"/>
                  <a:ext cx="994480" cy="37995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8" name="Freihand 17">
                  <a:extLst>
                    <a:ext uri="{FF2B5EF4-FFF2-40B4-BE49-F238E27FC236}">
                      <a16:creationId xmlns:a16="http://schemas.microsoft.com/office/drawing/2014/main" id="{70C7617A-BF83-4759-A371-F75956849986}"/>
                    </a:ext>
                  </a:extLst>
                </p14:cNvPr>
                <p14:cNvContentPartPr/>
                <p14:nvPr/>
              </p14:nvContentPartPr>
              <p14:xfrm>
                <a:off x="2278760" y="2545380"/>
                <a:ext cx="204840" cy="127800"/>
              </p14:xfrm>
            </p:contentPart>
          </mc:Choice>
          <mc:Fallback xmlns="">
            <p:pic>
              <p:nvPicPr>
                <p:cNvPr id="18" name="Freihand 17">
                  <a:extLst>
                    <a:ext uri="{FF2B5EF4-FFF2-40B4-BE49-F238E27FC236}">
                      <a16:creationId xmlns:a16="http://schemas.microsoft.com/office/drawing/2014/main" id="{70C7617A-BF83-4759-A371-F7595684998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267480" y="2534542"/>
                  <a:ext cx="226948" cy="14992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9" name="Freihand 18">
                  <a:extLst>
                    <a:ext uri="{FF2B5EF4-FFF2-40B4-BE49-F238E27FC236}">
                      <a16:creationId xmlns:a16="http://schemas.microsoft.com/office/drawing/2014/main" id="{A20743FA-1EAE-49E7-BFFB-A11B210E9E07}"/>
                    </a:ext>
                  </a:extLst>
                </p14:cNvPr>
                <p14:cNvContentPartPr/>
                <p14:nvPr/>
              </p14:nvContentPartPr>
              <p14:xfrm>
                <a:off x="2760440" y="2452500"/>
                <a:ext cx="128880" cy="9000"/>
              </p14:xfrm>
            </p:contentPart>
          </mc:Choice>
          <mc:Fallback xmlns="">
            <p:pic>
              <p:nvPicPr>
                <p:cNvPr id="19" name="Freihand 18">
                  <a:extLst>
                    <a:ext uri="{FF2B5EF4-FFF2-40B4-BE49-F238E27FC236}">
                      <a16:creationId xmlns:a16="http://schemas.microsoft.com/office/drawing/2014/main" id="{A20743FA-1EAE-49E7-BFFB-A11B210E9E0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749625" y="2441250"/>
                  <a:ext cx="150961" cy="310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0" name="Freihand 19">
                  <a:extLst>
                    <a:ext uri="{FF2B5EF4-FFF2-40B4-BE49-F238E27FC236}">
                      <a16:creationId xmlns:a16="http://schemas.microsoft.com/office/drawing/2014/main" id="{33DAFBB6-B992-4899-9C7E-5D3EDDEDA13D}"/>
                    </a:ext>
                  </a:extLst>
                </p14:cNvPr>
                <p14:cNvContentPartPr/>
                <p14:nvPr/>
              </p14:nvContentPartPr>
              <p14:xfrm>
                <a:off x="3028280" y="2330820"/>
                <a:ext cx="166680" cy="226440"/>
              </p14:xfrm>
            </p:contentPart>
          </mc:Choice>
          <mc:Fallback xmlns="">
            <p:pic>
              <p:nvPicPr>
                <p:cNvPr id="20" name="Freihand 19">
                  <a:extLst>
                    <a:ext uri="{FF2B5EF4-FFF2-40B4-BE49-F238E27FC236}">
                      <a16:creationId xmlns:a16="http://schemas.microsoft.com/office/drawing/2014/main" id="{33DAFBB6-B992-4899-9C7E-5D3EDDEDA13D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016987" y="2319543"/>
                  <a:ext cx="188814" cy="24854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1" name="Freihand 20">
                  <a:extLst>
                    <a:ext uri="{FF2B5EF4-FFF2-40B4-BE49-F238E27FC236}">
                      <a16:creationId xmlns:a16="http://schemas.microsoft.com/office/drawing/2014/main" id="{05B2712F-338B-4800-A333-FCFE925630A7}"/>
                    </a:ext>
                  </a:extLst>
                </p14:cNvPr>
                <p14:cNvContentPartPr/>
                <p14:nvPr/>
              </p14:nvContentPartPr>
              <p14:xfrm>
                <a:off x="3239027" y="2041196"/>
                <a:ext cx="1454040" cy="650520"/>
              </p14:xfrm>
            </p:contentPart>
          </mc:Choice>
          <mc:Fallback xmlns="">
            <p:pic>
              <p:nvPicPr>
                <p:cNvPr id="21" name="Freihand 20">
                  <a:extLst>
                    <a:ext uri="{FF2B5EF4-FFF2-40B4-BE49-F238E27FC236}">
                      <a16:creationId xmlns:a16="http://schemas.microsoft.com/office/drawing/2014/main" id="{05B2712F-338B-4800-A333-FCFE925630A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228189" y="2030362"/>
                  <a:ext cx="1476167" cy="6726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87" name="Grafik 286">
            <a:extLst>
              <a:ext uri="{FF2B5EF4-FFF2-40B4-BE49-F238E27FC236}">
                <a16:creationId xmlns:a16="http://schemas.microsoft.com/office/drawing/2014/main" id="{2E117E4F-0655-4817-BA8C-4105D5D0AE76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225245" y="1828016"/>
            <a:ext cx="2694790" cy="1926572"/>
          </a:xfrm>
          <a:prstGeom prst="rect">
            <a:avLst/>
          </a:prstGeom>
        </p:spPr>
      </p:pic>
      <p:pic>
        <p:nvPicPr>
          <p:cNvPr id="289" name="Grafik 288">
            <a:extLst>
              <a:ext uri="{FF2B5EF4-FFF2-40B4-BE49-F238E27FC236}">
                <a16:creationId xmlns:a16="http://schemas.microsoft.com/office/drawing/2014/main" id="{61E0DB19-D669-404D-8903-CABE73565ED3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225245" y="4166083"/>
            <a:ext cx="2724122" cy="197062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98" name="Freihand 297">
                <a:extLst>
                  <a:ext uri="{FF2B5EF4-FFF2-40B4-BE49-F238E27FC236}">
                    <a16:creationId xmlns:a16="http://schemas.microsoft.com/office/drawing/2014/main" id="{417DAB0A-752B-4407-9291-93294AA6AAE8}"/>
                  </a:ext>
                </a:extLst>
              </p14:cNvPr>
              <p14:cNvContentPartPr/>
              <p14:nvPr/>
            </p14:nvContentPartPr>
            <p14:xfrm>
              <a:off x="6821730" y="1585380"/>
              <a:ext cx="474316" cy="236404"/>
            </p14:xfrm>
          </p:contentPart>
        </mc:Choice>
        <mc:Fallback xmlns="">
          <p:pic>
            <p:nvPicPr>
              <p:cNvPr id="298" name="Freihand 297">
                <a:extLst>
                  <a:ext uri="{FF2B5EF4-FFF2-40B4-BE49-F238E27FC236}">
                    <a16:creationId xmlns:a16="http://schemas.microsoft.com/office/drawing/2014/main" id="{417DAB0A-752B-4407-9291-93294AA6AAE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813086" y="1576731"/>
                <a:ext cx="491963" cy="2540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02" name="Freihand 301">
                <a:extLst>
                  <a:ext uri="{FF2B5EF4-FFF2-40B4-BE49-F238E27FC236}">
                    <a16:creationId xmlns:a16="http://schemas.microsoft.com/office/drawing/2014/main" id="{8A84A131-1E71-4958-BAF4-01464A33635C}"/>
                  </a:ext>
                </a:extLst>
              </p14:cNvPr>
              <p14:cNvContentPartPr/>
              <p14:nvPr/>
            </p14:nvContentPartPr>
            <p14:xfrm>
              <a:off x="7512406" y="1588864"/>
              <a:ext cx="191160" cy="178560"/>
            </p14:xfrm>
          </p:contentPart>
        </mc:Choice>
        <mc:Fallback xmlns="">
          <p:pic>
            <p:nvPicPr>
              <p:cNvPr id="302" name="Freihand 301">
                <a:extLst>
                  <a:ext uri="{FF2B5EF4-FFF2-40B4-BE49-F238E27FC236}">
                    <a16:creationId xmlns:a16="http://schemas.microsoft.com/office/drawing/2014/main" id="{8A84A131-1E71-4958-BAF4-01464A33635C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503766" y="1579864"/>
                <a:ext cx="208800" cy="19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07" name="Freihand 306">
                <a:extLst>
                  <a:ext uri="{FF2B5EF4-FFF2-40B4-BE49-F238E27FC236}">
                    <a16:creationId xmlns:a16="http://schemas.microsoft.com/office/drawing/2014/main" id="{FEC17B83-7F21-4661-A078-6BEA742BF99F}"/>
                  </a:ext>
                </a:extLst>
              </p14:cNvPr>
              <p14:cNvContentPartPr/>
              <p14:nvPr/>
            </p14:nvContentPartPr>
            <p14:xfrm>
              <a:off x="7918126" y="1569784"/>
              <a:ext cx="452520" cy="252720"/>
            </p14:xfrm>
          </p:contentPart>
        </mc:Choice>
        <mc:Fallback xmlns="">
          <p:pic>
            <p:nvPicPr>
              <p:cNvPr id="307" name="Freihand 306">
                <a:extLst>
                  <a:ext uri="{FF2B5EF4-FFF2-40B4-BE49-F238E27FC236}">
                    <a16:creationId xmlns:a16="http://schemas.microsoft.com/office/drawing/2014/main" id="{FEC17B83-7F21-4661-A078-6BEA742BF99F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909126" y="1560784"/>
                <a:ext cx="470160" cy="27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12" name="Freihand 311">
                <a:extLst>
                  <a:ext uri="{FF2B5EF4-FFF2-40B4-BE49-F238E27FC236}">
                    <a16:creationId xmlns:a16="http://schemas.microsoft.com/office/drawing/2014/main" id="{B2D64A7B-AEAC-4A4C-95E3-C1DCB73F8AE6}"/>
                  </a:ext>
                </a:extLst>
              </p14:cNvPr>
              <p14:cNvContentPartPr/>
              <p14:nvPr/>
            </p14:nvContentPartPr>
            <p14:xfrm>
              <a:off x="6954766" y="3891064"/>
              <a:ext cx="518760" cy="246600"/>
            </p14:xfrm>
          </p:contentPart>
        </mc:Choice>
        <mc:Fallback xmlns="">
          <p:pic>
            <p:nvPicPr>
              <p:cNvPr id="312" name="Freihand 311">
                <a:extLst>
                  <a:ext uri="{FF2B5EF4-FFF2-40B4-BE49-F238E27FC236}">
                    <a16:creationId xmlns:a16="http://schemas.microsoft.com/office/drawing/2014/main" id="{B2D64A7B-AEAC-4A4C-95E3-C1DCB73F8AE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946120" y="3882064"/>
                <a:ext cx="536412" cy="26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19" name="Freihand 318">
                <a:extLst>
                  <a:ext uri="{FF2B5EF4-FFF2-40B4-BE49-F238E27FC236}">
                    <a16:creationId xmlns:a16="http://schemas.microsoft.com/office/drawing/2014/main" id="{CA648FA7-2E62-4BDC-AD1C-12E5567C6EF3}"/>
                  </a:ext>
                </a:extLst>
              </p14:cNvPr>
              <p14:cNvContentPartPr/>
              <p14:nvPr/>
            </p14:nvContentPartPr>
            <p14:xfrm>
              <a:off x="8130526" y="3862624"/>
              <a:ext cx="491400" cy="294840"/>
            </p14:xfrm>
          </p:contentPart>
        </mc:Choice>
        <mc:Fallback xmlns="">
          <p:pic>
            <p:nvPicPr>
              <p:cNvPr id="319" name="Freihand 318">
                <a:extLst>
                  <a:ext uri="{FF2B5EF4-FFF2-40B4-BE49-F238E27FC236}">
                    <a16:creationId xmlns:a16="http://schemas.microsoft.com/office/drawing/2014/main" id="{CA648FA7-2E62-4BDC-AD1C-12E5567C6EF3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8121526" y="3853635"/>
                <a:ext cx="509040" cy="3124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20" name="Freihand 319">
                <a:extLst>
                  <a:ext uri="{FF2B5EF4-FFF2-40B4-BE49-F238E27FC236}">
                    <a16:creationId xmlns:a16="http://schemas.microsoft.com/office/drawing/2014/main" id="{76588493-522E-4540-9BE3-F5DC811F00CA}"/>
                  </a:ext>
                </a:extLst>
              </p14:cNvPr>
              <p14:cNvContentPartPr/>
              <p14:nvPr/>
            </p14:nvContentPartPr>
            <p14:xfrm>
              <a:off x="7728406" y="3969904"/>
              <a:ext cx="182160" cy="148320"/>
            </p14:xfrm>
          </p:contentPart>
        </mc:Choice>
        <mc:Fallback xmlns="">
          <p:pic>
            <p:nvPicPr>
              <p:cNvPr id="320" name="Freihand 319">
                <a:extLst>
                  <a:ext uri="{FF2B5EF4-FFF2-40B4-BE49-F238E27FC236}">
                    <a16:creationId xmlns:a16="http://schemas.microsoft.com/office/drawing/2014/main" id="{76588493-522E-4540-9BE3-F5DC811F00CA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719766" y="3961285"/>
                <a:ext cx="199800" cy="1659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22" name="Freihand 321">
                <a:extLst>
                  <a:ext uri="{FF2B5EF4-FFF2-40B4-BE49-F238E27FC236}">
                    <a16:creationId xmlns:a16="http://schemas.microsoft.com/office/drawing/2014/main" id="{CDC62164-95A1-43A5-9324-C5DF02CF2C6D}"/>
                  </a:ext>
                </a:extLst>
              </p14:cNvPr>
              <p14:cNvContentPartPr/>
              <p14:nvPr/>
            </p14:nvContentPartPr>
            <p14:xfrm>
              <a:off x="5999326" y="4168264"/>
              <a:ext cx="115560" cy="135720"/>
            </p14:xfrm>
          </p:contentPart>
        </mc:Choice>
        <mc:Fallback xmlns="">
          <p:pic>
            <p:nvPicPr>
              <p:cNvPr id="322" name="Freihand 321">
                <a:extLst>
                  <a:ext uri="{FF2B5EF4-FFF2-40B4-BE49-F238E27FC236}">
                    <a16:creationId xmlns:a16="http://schemas.microsoft.com/office/drawing/2014/main" id="{CDC62164-95A1-43A5-9324-C5DF02CF2C6D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990326" y="4159264"/>
                <a:ext cx="13320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36" name="Freihand 335">
                <a:extLst>
                  <a:ext uri="{FF2B5EF4-FFF2-40B4-BE49-F238E27FC236}">
                    <a16:creationId xmlns:a16="http://schemas.microsoft.com/office/drawing/2014/main" id="{D099758F-22A2-4BCB-8FA7-90C2FA87313D}"/>
                  </a:ext>
                </a:extLst>
              </p14:cNvPr>
              <p14:cNvContentPartPr/>
              <p14:nvPr/>
            </p14:nvContentPartPr>
            <p14:xfrm>
              <a:off x="6382366" y="6203704"/>
              <a:ext cx="251640" cy="273240"/>
            </p14:xfrm>
          </p:contentPart>
        </mc:Choice>
        <mc:Fallback xmlns="">
          <p:pic>
            <p:nvPicPr>
              <p:cNvPr id="336" name="Freihand 335">
                <a:extLst>
                  <a:ext uri="{FF2B5EF4-FFF2-40B4-BE49-F238E27FC236}">
                    <a16:creationId xmlns:a16="http://schemas.microsoft.com/office/drawing/2014/main" id="{D099758F-22A2-4BCB-8FA7-90C2FA87313D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373366" y="6195064"/>
                <a:ext cx="269280" cy="2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39" name="Freihand 338">
                <a:extLst>
                  <a:ext uri="{FF2B5EF4-FFF2-40B4-BE49-F238E27FC236}">
                    <a16:creationId xmlns:a16="http://schemas.microsoft.com/office/drawing/2014/main" id="{D4AC8830-57C0-4EB6-9204-F348C2C3846C}"/>
                  </a:ext>
                </a:extLst>
              </p14:cNvPr>
              <p14:cNvContentPartPr/>
              <p14:nvPr/>
            </p14:nvContentPartPr>
            <p14:xfrm>
              <a:off x="6405406" y="3789904"/>
              <a:ext cx="193680" cy="276840"/>
            </p14:xfrm>
          </p:contentPart>
        </mc:Choice>
        <mc:Fallback xmlns="">
          <p:pic>
            <p:nvPicPr>
              <p:cNvPr id="339" name="Freihand 338">
                <a:extLst>
                  <a:ext uri="{FF2B5EF4-FFF2-40B4-BE49-F238E27FC236}">
                    <a16:creationId xmlns:a16="http://schemas.microsoft.com/office/drawing/2014/main" id="{D4AC8830-57C0-4EB6-9204-F348C2C3846C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396782" y="3781264"/>
                <a:ext cx="211287" cy="29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43" name="Freihand 342">
                <a:extLst>
                  <a:ext uri="{FF2B5EF4-FFF2-40B4-BE49-F238E27FC236}">
                    <a16:creationId xmlns:a16="http://schemas.microsoft.com/office/drawing/2014/main" id="{8A4F8512-6A1C-444A-BE00-CCF6DC31691D}"/>
                  </a:ext>
                </a:extLst>
              </p14:cNvPr>
              <p14:cNvContentPartPr/>
              <p14:nvPr/>
            </p14:nvContentPartPr>
            <p14:xfrm>
              <a:off x="5938486" y="1905304"/>
              <a:ext cx="201240" cy="245160"/>
            </p14:xfrm>
          </p:contentPart>
        </mc:Choice>
        <mc:Fallback xmlns="">
          <p:pic>
            <p:nvPicPr>
              <p:cNvPr id="343" name="Freihand 342">
                <a:extLst>
                  <a:ext uri="{FF2B5EF4-FFF2-40B4-BE49-F238E27FC236}">
                    <a16:creationId xmlns:a16="http://schemas.microsoft.com/office/drawing/2014/main" id="{8A4F8512-6A1C-444A-BE00-CCF6DC31691D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929486" y="1896664"/>
                <a:ext cx="21888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46" name="Freihand 345">
                <a:extLst>
                  <a:ext uri="{FF2B5EF4-FFF2-40B4-BE49-F238E27FC236}">
                    <a16:creationId xmlns:a16="http://schemas.microsoft.com/office/drawing/2014/main" id="{92BD3EDB-C4E0-4F4D-B271-AFD8B36DAB2C}"/>
                  </a:ext>
                </a:extLst>
              </p14:cNvPr>
              <p14:cNvContentPartPr/>
              <p14:nvPr/>
            </p14:nvContentPartPr>
            <p14:xfrm>
              <a:off x="5977366" y="4607824"/>
              <a:ext cx="178560" cy="234720"/>
            </p14:xfrm>
          </p:contentPart>
        </mc:Choice>
        <mc:Fallback xmlns="">
          <p:pic>
            <p:nvPicPr>
              <p:cNvPr id="346" name="Freihand 345">
                <a:extLst>
                  <a:ext uri="{FF2B5EF4-FFF2-40B4-BE49-F238E27FC236}">
                    <a16:creationId xmlns:a16="http://schemas.microsoft.com/office/drawing/2014/main" id="{92BD3EDB-C4E0-4F4D-B271-AFD8B36DAB2C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968384" y="4599184"/>
                <a:ext cx="196165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36" name="Freihand 35">
                <a:extLst>
                  <a:ext uri="{FF2B5EF4-FFF2-40B4-BE49-F238E27FC236}">
                    <a16:creationId xmlns:a16="http://schemas.microsoft.com/office/drawing/2014/main" id="{25E3D3AA-9D5A-488B-A17B-00E0AA0E435F}"/>
                  </a:ext>
                </a:extLst>
              </p14:cNvPr>
              <p14:cNvContentPartPr/>
              <p14:nvPr/>
            </p14:nvContentPartPr>
            <p14:xfrm>
              <a:off x="6852290" y="2001689"/>
              <a:ext cx="1016280" cy="565200"/>
            </p14:xfrm>
          </p:contentPart>
        </mc:Choice>
        <mc:Fallback>
          <p:pic>
            <p:nvPicPr>
              <p:cNvPr id="36" name="Freihand 35">
                <a:extLst>
                  <a:ext uri="{FF2B5EF4-FFF2-40B4-BE49-F238E27FC236}">
                    <a16:creationId xmlns:a16="http://schemas.microsoft.com/office/drawing/2014/main" id="{25E3D3AA-9D5A-488B-A17B-00E0AA0E435F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843290" y="1992695"/>
                <a:ext cx="1033920" cy="5828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55" name="Freihand 54">
                <a:extLst>
                  <a:ext uri="{FF2B5EF4-FFF2-40B4-BE49-F238E27FC236}">
                    <a16:creationId xmlns:a16="http://schemas.microsoft.com/office/drawing/2014/main" id="{0E596A78-CD96-436C-843E-776CA720BBD5}"/>
                  </a:ext>
                </a:extLst>
              </p14:cNvPr>
              <p14:cNvContentPartPr/>
              <p14:nvPr/>
            </p14:nvContentPartPr>
            <p14:xfrm>
              <a:off x="7476890" y="2705489"/>
              <a:ext cx="1031760" cy="677880"/>
            </p14:xfrm>
          </p:contentPart>
        </mc:Choice>
        <mc:Fallback>
          <p:pic>
            <p:nvPicPr>
              <p:cNvPr id="55" name="Freihand 54">
                <a:extLst>
                  <a:ext uri="{FF2B5EF4-FFF2-40B4-BE49-F238E27FC236}">
                    <a16:creationId xmlns:a16="http://schemas.microsoft.com/office/drawing/2014/main" id="{0E596A78-CD96-436C-843E-776CA720BBD5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7467890" y="2696849"/>
                <a:ext cx="1049400" cy="69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56" name="Freihand 55">
                <a:extLst>
                  <a:ext uri="{FF2B5EF4-FFF2-40B4-BE49-F238E27FC236}">
                    <a16:creationId xmlns:a16="http://schemas.microsoft.com/office/drawing/2014/main" id="{10B90084-CE0A-42AE-AB85-C971F7347A46}"/>
                  </a:ext>
                </a:extLst>
              </p14:cNvPr>
              <p14:cNvContentPartPr/>
              <p14:nvPr/>
            </p14:nvContentPartPr>
            <p14:xfrm>
              <a:off x="7137770" y="2915369"/>
              <a:ext cx="244080" cy="321120"/>
            </p14:xfrm>
          </p:contentPart>
        </mc:Choice>
        <mc:Fallback>
          <p:pic>
            <p:nvPicPr>
              <p:cNvPr id="56" name="Freihand 55">
                <a:extLst>
                  <a:ext uri="{FF2B5EF4-FFF2-40B4-BE49-F238E27FC236}">
                    <a16:creationId xmlns:a16="http://schemas.microsoft.com/office/drawing/2014/main" id="{10B90084-CE0A-42AE-AB85-C971F7347A46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7128783" y="2906369"/>
                <a:ext cx="261694" cy="33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260" name="Freihand 259">
                <a:extLst>
                  <a:ext uri="{FF2B5EF4-FFF2-40B4-BE49-F238E27FC236}">
                    <a16:creationId xmlns:a16="http://schemas.microsoft.com/office/drawing/2014/main" id="{54A9CA3D-FE1A-406E-AF9F-4F65009D2F84}"/>
                  </a:ext>
                </a:extLst>
              </p14:cNvPr>
              <p14:cNvContentPartPr/>
              <p14:nvPr/>
            </p14:nvContentPartPr>
            <p14:xfrm>
              <a:off x="7075490" y="4525289"/>
              <a:ext cx="900720" cy="541080"/>
            </p14:xfrm>
          </p:contentPart>
        </mc:Choice>
        <mc:Fallback>
          <p:pic>
            <p:nvPicPr>
              <p:cNvPr id="260" name="Freihand 259">
                <a:extLst>
                  <a:ext uri="{FF2B5EF4-FFF2-40B4-BE49-F238E27FC236}">
                    <a16:creationId xmlns:a16="http://schemas.microsoft.com/office/drawing/2014/main" id="{54A9CA3D-FE1A-406E-AF9F-4F65009D2F84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7066490" y="4516649"/>
                <a:ext cx="918360" cy="55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84" name="Freihand 83">
                <a:extLst>
                  <a:ext uri="{FF2B5EF4-FFF2-40B4-BE49-F238E27FC236}">
                    <a16:creationId xmlns:a16="http://schemas.microsoft.com/office/drawing/2014/main" id="{F7FF06DC-2C82-4798-92F8-4E3074F5CADF}"/>
                  </a:ext>
                </a:extLst>
              </p14:cNvPr>
              <p14:cNvContentPartPr/>
              <p14:nvPr/>
            </p14:nvContentPartPr>
            <p14:xfrm>
              <a:off x="346649" y="1844780"/>
              <a:ext cx="5389560" cy="4069800"/>
            </p14:xfrm>
          </p:contentPart>
        </mc:Choice>
        <mc:Fallback>
          <p:pic>
            <p:nvPicPr>
              <p:cNvPr id="84" name="Freihand 83">
                <a:extLst>
                  <a:ext uri="{FF2B5EF4-FFF2-40B4-BE49-F238E27FC236}">
                    <a16:creationId xmlns:a16="http://schemas.microsoft.com/office/drawing/2014/main" id="{F7FF06DC-2C82-4798-92F8-4E3074F5CADF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337649" y="1835780"/>
                <a:ext cx="5407200" cy="4087440"/>
              </a:xfrm>
              <a:prstGeom prst="rect">
                <a:avLst/>
              </a:prstGeom>
            </p:spPr>
          </p:pic>
        </mc:Fallback>
      </mc:AlternateContent>
      <p:pic>
        <p:nvPicPr>
          <p:cNvPr id="261" name="Audio 260">
            <a:hlinkClick r:id="" action="ppaction://media"/>
            <a:extLst>
              <a:ext uri="{FF2B5EF4-FFF2-40B4-BE49-F238E27FC236}">
                <a16:creationId xmlns:a16="http://schemas.microsoft.com/office/drawing/2014/main" id="{FD3D2301-4B34-4DE7-9EF7-48CB3A70A7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6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407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80370">
        <p:fade/>
      </p:transition>
    </mc:Choice>
    <mc:Fallback>
      <p:transition advTm="2803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1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63" x="5851525" y="3835400"/>
          <p14:tracePt t="1035" x="5851525" y="3827463"/>
          <p14:tracePt t="1055" x="5859463" y="3827463"/>
          <p14:tracePt t="1071" x="5891213" y="3811588"/>
          <p14:tracePt t="1088" x="5922963" y="3795713"/>
          <p14:tracePt t="1104" x="6043613" y="3779838"/>
          <p14:tracePt t="1132" x="6353175" y="3756025"/>
          <p14:tracePt t="1146" x="6696075" y="3724275"/>
          <p14:tracePt t="1159" x="7094538" y="3636963"/>
          <p14:tracePt t="1176" x="7421563" y="3605213"/>
          <p14:tracePt t="1193" x="7708900" y="3571875"/>
          <p14:tracePt t="1207" x="7885113" y="3524250"/>
          <p14:tracePt t="1228" x="8004175" y="3500438"/>
          <p14:tracePt t="1237" x="8051800" y="3484563"/>
          <p14:tracePt t="1256" x="8139113" y="3429000"/>
          <p14:tracePt t="1270" x="8154988" y="3413125"/>
          <p14:tracePt t="1289" x="8170863" y="3381375"/>
          <p14:tracePt t="1306" x="8186738" y="3349625"/>
          <p14:tracePt t="1327" x="8226425" y="3189288"/>
          <p14:tracePt t="1336" x="8243888" y="3109913"/>
          <p14:tracePt t="1350" x="8243888" y="3054350"/>
          <p14:tracePt t="1351" x="8243888" y="3022600"/>
          <p14:tracePt t="1364" x="8243888" y="2951163"/>
          <p14:tracePt t="1379" x="8243888" y="2894013"/>
          <p14:tracePt t="1395" x="8243888" y="2822575"/>
          <p14:tracePt t="1409" x="8243888" y="2774950"/>
          <p14:tracePt t="1423" x="8243888" y="2767013"/>
          <p14:tracePt t="1443" x="8243888" y="2719388"/>
          <p14:tracePt t="1460" x="8243888" y="2695575"/>
          <p14:tracePt t="1471" x="8235950" y="2655888"/>
          <p14:tracePt t="1489" x="8226425" y="2608263"/>
          <p14:tracePt t="1505" x="8226425" y="2584450"/>
          <p14:tracePt t="1527" x="8226425" y="2527300"/>
          <p14:tracePt t="1539" x="8218488" y="2479675"/>
          <p14:tracePt t="1556" x="8202613" y="2368550"/>
          <p14:tracePt t="1573" x="8186738" y="2249488"/>
          <p14:tracePt t="1581" x="8178800" y="2144713"/>
          <p14:tracePt t="1596" x="8162925" y="1993900"/>
          <p14:tracePt t="1612" x="8147050" y="1946275"/>
          <p14:tracePt t="1629" x="8131175" y="1914525"/>
          <p14:tracePt t="1631" x="8107363" y="1898650"/>
          <p14:tracePt t="1645" x="8067675" y="1881188"/>
          <p14:tracePt t="1659" x="8043863" y="1849438"/>
          <p14:tracePt t="1675" x="8012113" y="1809750"/>
          <p14:tracePt t="1693" x="7988300" y="1785938"/>
          <p14:tracePt t="1694" x="7940675" y="1738313"/>
          <p14:tracePt t="1710" x="7916863" y="1714500"/>
          <p14:tracePt t="1725" x="7812088" y="1674813"/>
          <p14:tracePt t="1739" x="7693025" y="1619250"/>
          <p14:tracePt t="1755" x="7637463" y="1595438"/>
          <p14:tracePt t="1773" x="7605713" y="1595438"/>
          <p14:tracePt t="1790" x="7526338" y="1595438"/>
          <p14:tracePt t="1806" x="7493000" y="1595438"/>
          <p14:tracePt t="1806" x="7413625" y="1587500"/>
          <p14:tracePt t="1821" x="7334250" y="1587500"/>
          <p14:tracePt t="1839" x="7110413" y="1595438"/>
          <p14:tracePt t="1868" x="6816725" y="1635125"/>
          <p14:tracePt t="1880" x="6769100" y="1635125"/>
          <p14:tracePt t="1895" x="6672263" y="1658938"/>
          <p14:tracePt t="1909" x="6632575" y="1674813"/>
          <p14:tracePt t="1925" x="6608763" y="1706563"/>
          <p14:tracePt t="1939" x="6561138" y="1746250"/>
          <p14:tracePt t="1956" x="6497638" y="1898650"/>
          <p14:tracePt t="1973" x="6434138" y="2073275"/>
          <p14:tracePt t="1996" x="6369050" y="2160588"/>
          <p14:tracePt t="1999" x="6361113" y="2200275"/>
          <p14:tracePt t="2022" x="6353175" y="2297113"/>
          <p14:tracePt t="2037" x="6353175" y="2344738"/>
          <p14:tracePt t="2038" x="6353175" y="2392363"/>
          <p14:tracePt t="2053" x="6353175" y="2455863"/>
          <p14:tracePt t="2066" x="6369050" y="2624138"/>
          <p14:tracePt t="2087" x="6384925" y="2735263"/>
          <p14:tracePt t="2100" x="6392863" y="2767013"/>
          <p14:tracePt t="2112" x="6402388" y="2806700"/>
          <p14:tracePt t="2127" x="6418263" y="2814638"/>
          <p14:tracePt t="2142" x="6442075" y="2854325"/>
          <p14:tracePt t="2159" x="6481763" y="2909888"/>
          <p14:tracePt t="2179" x="6505575" y="2959100"/>
          <p14:tracePt t="2189" x="6529388" y="3006725"/>
          <p14:tracePt t="2190" x="6545263" y="3030538"/>
          <p14:tracePt t="2205" x="6577013" y="3046413"/>
          <p14:tracePt t="2230" x="6632575" y="3109913"/>
          <p14:tracePt t="2240" x="6648450" y="3117850"/>
          <p14:tracePt t="2255" x="6711950" y="3173413"/>
          <p14:tracePt t="2269" x="6759575" y="3213100"/>
          <p14:tracePt t="2290" x="6999288" y="3333750"/>
          <p14:tracePt t="2305" x="7118350" y="3373438"/>
          <p14:tracePt t="2321" x="7286625" y="3397250"/>
          <p14:tracePt t="2343" x="7477125" y="3405188"/>
          <p14:tracePt t="2368" x="7764463" y="3413125"/>
          <p14:tracePt t="2383" x="7900988" y="3413125"/>
          <p14:tracePt t="2396" x="8020050" y="3405188"/>
          <p14:tracePt t="2411" x="8099425" y="3373438"/>
          <p14:tracePt t="2428" x="8267700" y="3221038"/>
          <p14:tracePt t="2443" x="8442325" y="3070225"/>
          <p14:tracePt t="2459" x="8497888" y="2943225"/>
          <p14:tracePt t="2473" x="8521700" y="2870200"/>
          <p14:tracePt t="2489" x="8529638" y="2822575"/>
          <p14:tracePt t="2503" x="8545513" y="2782888"/>
          <p14:tracePt t="2521" x="8545513" y="2687638"/>
          <p14:tracePt t="2543" x="8545513" y="2551113"/>
          <p14:tracePt t="2553" x="8545513" y="2519363"/>
          <p14:tracePt t="2566" x="8537575" y="2495550"/>
          <p14:tracePt t="2586" x="8529638" y="2463800"/>
          <p14:tracePt t="2600" x="8521700" y="2447925"/>
          <p14:tracePt t="2613" x="8513763" y="2439988"/>
          <p14:tracePt t="2628" x="8497888" y="2400300"/>
          <p14:tracePt t="2645" x="8466138" y="2305050"/>
          <p14:tracePt t="2661" x="8434388" y="2265363"/>
          <p14:tracePt t="2674" x="8402638" y="2233613"/>
          <p14:tracePt t="2691" x="8370888" y="2208213"/>
          <p14:tracePt t="2705" x="8362950" y="2200275"/>
          <p14:tracePt t="2722" x="8355013" y="2200275"/>
          <p14:tracePt t="2738" x="8355013" y="2192338"/>
          <p14:tracePt t="2895" x="8355013" y="2224088"/>
          <p14:tracePt t="2910" x="8339138" y="2281238"/>
          <p14:tracePt t="2924" x="8299450" y="2392363"/>
          <p14:tracePt t="2944" x="8162925" y="2511425"/>
          <p14:tracePt t="2959" x="8162925" y="2519363"/>
          <p14:tracePt t="3443" x="8131175" y="2519363"/>
          <p14:tracePt t="3456" x="8075613" y="2519363"/>
          <p14:tracePt t="3473" x="8004175" y="2527300"/>
          <p14:tracePt t="3488" x="7972425" y="2543175"/>
          <p14:tracePt t="3504" x="7956550" y="2543175"/>
          <p14:tracePt t="3550" x="7956550" y="2551113"/>
          <p14:tracePt t="3569" x="7948613" y="2551113"/>
          <p14:tracePt t="3586" x="7940675" y="2559050"/>
          <p14:tracePt t="3709" x="7948613" y="2559050"/>
          <p14:tracePt t="3866" x="7948613" y="2663825"/>
          <p14:tracePt t="3879" x="7948613" y="2751138"/>
          <p14:tracePt t="3943" x="7916863" y="2751138"/>
          <p14:tracePt t="3956" x="7869238" y="2735263"/>
          <p14:tracePt t="3972" x="7780338" y="2711450"/>
          <p14:tracePt t="3990" x="7700963" y="2679700"/>
          <p14:tracePt t="4003" x="7677150" y="2679700"/>
          <p14:tracePt t="4018" x="7637463" y="2679700"/>
          <p14:tracePt t="4034" x="7558088" y="2671763"/>
          <p14:tracePt t="4054" x="7534275" y="2671763"/>
          <p14:tracePt t="4055" x="7477125" y="2671763"/>
          <p14:tracePt t="4070" x="7350125" y="2671763"/>
          <p14:tracePt t="4088" x="7239000" y="2671763"/>
          <p14:tracePt t="4098" x="7183438" y="2671763"/>
          <p14:tracePt t="4118" x="7054850" y="2671763"/>
          <p14:tracePt t="4133" x="7038975" y="2671763"/>
          <p14:tracePt t="4144" x="6975475" y="2671763"/>
          <p14:tracePt t="4159" x="6927850" y="2663825"/>
          <p14:tracePt t="4173" x="6872288" y="2655888"/>
          <p14:tracePt t="4201" x="6704013" y="2584450"/>
          <p14:tracePt t="4208" x="6656388" y="2576513"/>
          <p14:tracePt t="4221" x="6648450" y="2559050"/>
          <p14:tracePt t="4237" x="6616700" y="2535238"/>
          <p14:tracePt t="4238" x="6600825" y="2519363"/>
          <p14:tracePt t="4253" x="6600825" y="2495550"/>
          <p14:tracePt t="4276" x="6577013" y="2447925"/>
          <p14:tracePt t="4286" x="6561138" y="2424113"/>
          <p14:tracePt t="4308" x="6545263" y="2408238"/>
          <p14:tracePt t="4319" x="6537325" y="2392363"/>
          <p14:tracePt t="4333" x="6537325" y="2376488"/>
          <p14:tracePt t="4346" x="6529388" y="2376488"/>
          <p14:tracePt t="4372" x="6521450" y="2344738"/>
          <p14:tracePt t="4383" x="6497638" y="2328863"/>
          <p14:tracePt t="4397" x="6481763" y="2305050"/>
          <p14:tracePt t="4398" x="6465888" y="2289175"/>
          <p14:tracePt t="4410" x="6442075" y="2273300"/>
          <p14:tracePt t="4424" x="6418263" y="2257425"/>
          <p14:tracePt t="4440" x="6402388" y="2249488"/>
          <p14:tracePt t="4459" x="6402388" y="2241550"/>
          <p14:tracePt t="4474" x="6392863" y="2241550"/>
          <p14:tracePt t="4519" x="6392863" y="2224088"/>
          <p14:tracePt t="4543" x="6392863" y="2208213"/>
          <p14:tracePt t="4552" x="6392863" y="2192338"/>
          <p14:tracePt t="4567" x="6392863" y="2184400"/>
          <p14:tracePt t="4581" x="6392863" y="2176463"/>
          <p14:tracePt t="4601" x="6376988" y="2136775"/>
          <p14:tracePt t="4614" x="6361113" y="2120900"/>
          <p14:tracePt t="4627" x="6353175" y="2120900"/>
          <p14:tracePt t="4643" x="6345238" y="2105025"/>
          <p14:tracePt t="4659" x="6337300" y="2097088"/>
          <p14:tracePt t="4754" x="6337300" y="2120900"/>
          <p14:tracePt t="4767" x="6337300" y="2152650"/>
          <p14:tracePt t="4787" x="6337300" y="2192338"/>
          <p14:tracePt t="4803" x="6353175" y="2216150"/>
          <p14:tracePt t="4819" x="6361113" y="2241550"/>
          <p14:tracePt t="4837" x="6369050" y="2249488"/>
          <p14:tracePt t="4838" x="6369050" y="2257425"/>
          <p14:tracePt t="4853" x="6369050" y="2265363"/>
          <p14:tracePt t="4869" x="6369050" y="2273300"/>
          <p14:tracePt t="4891" x="6369050" y="2281238"/>
          <p14:tracePt t="4970" x="6369050" y="2289175"/>
          <p14:tracePt t="4996" x="6369050" y="2297113"/>
          <p14:tracePt t="5051" x="6369050" y="2305050"/>
          <p14:tracePt t="5071" x="6369050" y="2336800"/>
          <p14:tracePt t="5081" x="6361113" y="2344738"/>
          <p14:tracePt t="5102" x="6353175" y="2408238"/>
          <p14:tracePt t="5117" x="6345238" y="2416175"/>
          <p14:tracePt t="5130" x="6345238" y="2439988"/>
          <p14:tracePt t="5143" x="6337300" y="2463800"/>
          <p14:tracePt t="5158" x="6337300" y="2471738"/>
          <p14:tracePt t="5190" x="6337300" y="2487613"/>
          <p14:tracePt t="5223" x="6337300" y="2495550"/>
          <p14:tracePt t="5236" x="6337300" y="2503488"/>
          <p14:tracePt t="5253" x="6337300" y="2519363"/>
          <p14:tracePt t="5269" x="6337300" y="2543175"/>
          <p14:tracePt t="5286" x="6337300" y="2576513"/>
          <p14:tracePt t="5307" x="6337300" y="2592388"/>
          <p14:tracePt t="5317" x="6337300" y="2616200"/>
          <p14:tracePt t="5336" x="6337300" y="2632075"/>
          <p14:tracePt t="5351" x="6345238" y="2695575"/>
          <p14:tracePt t="5367" x="6345238" y="2735263"/>
          <p14:tracePt t="5381" x="6345238" y="2767013"/>
          <p14:tracePt t="5393" x="6345238" y="2862263"/>
          <p14:tracePt t="5417" x="6329363" y="2990850"/>
          <p14:tracePt t="5423" x="6321425" y="3030538"/>
          <p14:tracePt t="5444" x="6305550" y="3141663"/>
          <p14:tracePt t="5457" x="6289675" y="3189288"/>
          <p14:tracePt t="5473" x="6281738" y="3205163"/>
          <p14:tracePt t="5486" x="6273800" y="3213100"/>
          <p14:tracePt t="5503" x="6265863" y="3213100"/>
          <p14:tracePt t="5517" x="6265863" y="3221038"/>
          <p14:tracePt t="5536" x="6257925" y="3221038"/>
          <p14:tracePt t="5550" x="6257925" y="3228975"/>
          <p14:tracePt t="5689" x="6265863" y="3213100"/>
          <p14:tracePt t="5705" x="6281738" y="3173413"/>
          <p14:tracePt t="5723" x="6297613" y="3117850"/>
          <p14:tracePt t="5744" x="6369050" y="2935288"/>
          <p14:tracePt t="5752" x="6402388" y="2854325"/>
          <p14:tracePt t="5770" x="6481763" y="2624138"/>
          <p14:tracePt t="5784" x="6529388" y="2535238"/>
          <p14:tracePt t="5802" x="6792913" y="2120900"/>
          <p14:tracePt t="5823" x="6880225" y="2001838"/>
          <p14:tracePt t="5833" x="6911975" y="1970088"/>
          <p14:tracePt t="5852" x="6999288" y="1881188"/>
          <p14:tracePt t="5866" x="7038975" y="1817688"/>
          <p14:tracePt t="5880" x="7086600" y="1746250"/>
          <p14:tracePt t="5899" x="7159625" y="1603375"/>
          <p14:tracePt t="5911" x="7175500" y="1587500"/>
          <p14:tracePt t="5924" x="7191375" y="1506538"/>
          <p14:tracePt t="5943" x="7207250" y="1458913"/>
          <p14:tracePt t="5958" x="7207250" y="1450975"/>
          <p14:tracePt t="5958" x="7207250" y="1435100"/>
          <p14:tracePt t="5971" x="7207250" y="1419225"/>
          <p14:tracePt t="5989" x="7207250" y="1395413"/>
          <p14:tracePt t="6006" x="7215188" y="1395413"/>
          <p14:tracePt t="6114" x="7199313" y="1395413"/>
          <p14:tracePt t="6134" x="7102475" y="1403350"/>
          <p14:tracePt t="6150" x="7015163" y="1411288"/>
          <p14:tracePt t="6165" x="6967538" y="1411288"/>
          <p14:tracePt t="6177" x="6904038" y="1411288"/>
          <p14:tracePt t="6191" x="6896100" y="1411288"/>
          <p14:tracePt t="6255" x="6872288" y="1435100"/>
          <p14:tracePt t="6271" x="6856413" y="1443038"/>
          <p14:tracePt t="6286" x="6832600" y="1450975"/>
          <p14:tracePt t="6302" x="6824663" y="1466850"/>
          <p14:tracePt t="6322" x="6816725" y="1466850"/>
          <p14:tracePt t="6332" x="6816725" y="1474788"/>
          <p14:tracePt t="6352" x="6808788" y="1498600"/>
          <p14:tracePt t="6367" x="6808788" y="1547813"/>
          <p14:tracePt t="6382" x="6784975" y="1595438"/>
          <p14:tracePt t="6394" x="6777038" y="1643063"/>
          <p14:tracePt t="6409" x="6769100" y="1682750"/>
          <p14:tracePt t="6423" x="6769100" y="1698625"/>
          <p14:tracePt t="6443" x="6769100" y="1722438"/>
          <p14:tracePt t="6458" x="6777038" y="1738313"/>
          <p14:tracePt t="6473" x="6784975" y="1762125"/>
          <p14:tracePt t="6489" x="6800850" y="1770063"/>
          <p14:tracePt t="6505" x="6832600" y="1793875"/>
          <p14:tracePt t="6519" x="6848475" y="1809750"/>
          <p14:tracePt t="6535" x="6872288" y="1825625"/>
          <p14:tracePt t="6552" x="6904038" y="1841500"/>
          <p14:tracePt t="6569" x="6919913" y="1841500"/>
          <p14:tracePt t="6585" x="6943725" y="1849438"/>
          <p14:tracePt t="6586" x="6983413" y="1857375"/>
          <p14:tracePt t="6603" x="6991350" y="1865313"/>
          <p14:tracePt t="6618" x="7031038" y="1865313"/>
          <p14:tracePt t="6634" x="7062788" y="1865313"/>
          <p14:tracePt t="6652" x="7094538" y="1865313"/>
          <p14:tracePt t="6658" x="7102475" y="1865313"/>
          <p14:tracePt t="6674" x="7110413" y="1865313"/>
          <p14:tracePt t="6695" x="7118350" y="1865313"/>
          <p14:tracePt t="6708" x="7126288" y="1841500"/>
          <p14:tracePt t="6722" x="7126288" y="1825625"/>
          <p14:tracePt t="6743" x="7135813" y="1801813"/>
          <p14:tracePt t="6754" x="7135813" y="1793875"/>
          <p14:tracePt t="6769" x="7143750" y="1770063"/>
          <p14:tracePt t="6783" x="7143750" y="1730375"/>
          <p14:tracePt t="6808" x="7143750" y="1690688"/>
          <p14:tracePt t="6822" x="7135813" y="1658938"/>
          <p14:tracePt t="6834" x="7118350" y="1619250"/>
          <p14:tracePt t="6855" x="7094538" y="1595438"/>
          <p14:tracePt t="6866" x="7086600" y="1579563"/>
          <p14:tracePt t="6881" x="7070725" y="1571625"/>
          <p14:tracePt t="6895" x="7054850" y="1563688"/>
          <p14:tracePt t="6907" x="7046913" y="1555750"/>
          <p14:tracePt t="6990" x="7015163" y="1555750"/>
          <p14:tracePt t="6991" x="7007225" y="1555750"/>
          <p14:tracePt t="7006" x="6991350" y="1547813"/>
          <p14:tracePt t="7006" x="6975475" y="1547813"/>
          <p14:tracePt t="7020" x="6888163" y="1547813"/>
          <p14:tracePt t="7035" x="6840538" y="1555750"/>
          <p14:tracePt t="7057" x="6824663" y="1563688"/>
          <p14:tracePt t="7066" x="6808788" y="1579563"/>
          <p14:tracePt t="7099" x="6808788" y="1611313"/>
          <p14:tracePt t="7118" x="6800850" y="1682750"/>
          <p14:tracePt t="7140" x="6800850" y="1906588"/>
          <p14:tracePt t="7162" x="6824663" y="2001838"/>
          <p14:tracePt t="7163" x="6832600" y="2017713"/>
          <p14:tracePt t="7175" x="6856413" y="2041525"/>
          <p14:tracePt t="7191" x="6872288" y="2057400"/>
          <p14:tracePt t="7208" x="6880225" y="2057400"/>
          <p14:tracePt t="7285" x="6880225" y="2049463"/>
          <p14:tracePt t="7300" x="6888163" y="2049463"/>
          <p14:tracePt t="7314" x="6896100" y="2049463"/>
          <p14:tracePt t="7335" x="6896100" y="2041525"/>
          <p14:tracePt t="7349" x="6904038" y="2041525"/>
          <p14:tracePt t="7504" x="6943725" y="2041525"/>
          <p14:tracePt t="7519" x="6975475" y="2041525"/>
          <p14:tracePt t="7535" x="7023100" y="2041525"/>
          <p14:tracePt t="7552" x="7038975" y="2041525"/>
          <p14:tracePt t="7567" x="7054850" y="2041525"/>
          <p14:tracePt t="7588" x="7070725" y="2025650"/>
          <p14:tracePt t="7599" x="7078663" y="2009775"/>
          <p14:tracePt t="7630" x="7086600" y="2001838"/>
          <p14:tracePt t="7847" x="7102475" y="1985963"/>
          <p14:tracePt t="7867" x="7143750" y="1906588"/>
          <p14:tracePt t="7883" x="7167563" y="1865313"/>
          <p14:tracePt t="7899" x="7167563" y="1849438"/>
          <p14:tracePt t="7918" x="7183438" y="1778000"/>
          <p14:tracePt t="7918" x="7183438" y="1770063"/>
          <p14:tracePt t="7940" x="7183438" y="1754188"/>
          <p14:tracePt t="7955" x="7183438" y="1746250"/>
          <p14:tracePt t="8083" x="7175500" y="1746250"/>
          <p14:tracePt t="8099" x="7167563" y="1754188"/>
          <p14:tracePt t="8115" x="7151688" y="1762125"/>
          <p14:tracePt t="8132" x="7151688" y="1770063"/>
          <p14:tracePt t="8147" x="7143750" y="1785938"/>
          <p14:tracePt t="8172" x="7143750" y="1817688"/>
          <p14:tracePt t="8193" x="7143750" y="1873250"/>
          <p14:tracePt t="8209" x="7151688" y="1898650"/>
          <p14:tracePt t="8225" x="7167563" y="1922463"/>
          <p14:tracePt t="8256" x="7175500" y="1922463"/>
          <p14:tracePt t="8271" x="7191375" y="1922463"/>
          <p14:tracePt t="8286" x="7207250" y="1906588"/>
          <p14:tracePt t="8300" x="7223125" y="1890713"/>
          <p14:tracePt t="8318" x="7231063" y="1825625"/>
          <p14:tracePt t="8334" x="7246938" y="1793875"/>
          <p14:tracePt t="8355" x="7246938" y="1778000"/>
          <p14:tracePt t="8471" x="7246938" y="1793875"/>
          <p14:tracePt t="8479" x="7239000" y="1793875"/>
          <p14:tracePt t="8488" x="7239000" y="1809750"/>
          <p14:tracePt t="8505" x="7231063" y="1825625"/>
          <p14:tracePt t="8521" x="7231063" y="1833563"/>
          <p14:tracePt t="8903" x="7231063" y="1817688"/>
          <p14:tracePt t="8911" x="7231063" y="1809750"/>
          <p14:tracePt t="9146" x="7223125" y="1809750"/>
          <p14:tracePt t="9241" x="7231063" y="1809750"/>
          <p14:tracePt t="9243" x="7246938" y="1809750"/>
          <p14:tracePt t="9257" x="7254875" y="1809750"/>
          <p14:tracePt t="9271" x="7270750" y="1809750"/>
          <p14:tracePt t="9287" x="7286625" y="1809750"/>
          <p14:tracePt t="9304" x="7294563" y="1809750"/>
          <p14:tracePt t="9316" x="7302500" y="1809750"/>
          <p14:tracePt t="9337" x="7310438" y="1809750"/>
          <p14:tracePt t="9346" x="7318375" y="1809750"/>
          <p14:tracePt t="9364" x="7326313" y="1809750"/>
          <p14:tracePt t="9381" x="7342188" y="1809750"/>
          <p14:tracePt t="9398" x="7373938" y="1809750"/>
          <p14:tracePt t="9414" x="7405688" y="1809750"/>
          <p14:tracePt t="9431" x="7453313" y="1809750"/>
          <p14:tracePt t="9440" x="7469188" y="1809750"/>
          <p14:tracePt t="9456" x="7477125" y="1809750"/>
          <p14:tracePt t="9473" x="7502525" y="1809750"/>
          <p14:tracePt t="9490" x="7502525" y="1801813"/>
          <p14:tracePt t="9512" x="7510463" y="1793875"/>
          <p14:tracePt t="9522" x="7518400" y="1793875"/>
          <p14:tracePt t="9667" x="7526338" y="1778000"/>
          <p14:tracePt t="9697" x="7534275" y="1762125"/>
          <p14:tracePt t="9728" x="7550150" y="1746250"/>
          <p14:tracePt t="9735" x="7558088" y="1738313"/>
          <p14:tracePt t="9753" x="7558088" y="1730375"/>
          <p14:tracePt t="9770" x="7566025" y="1714500"/>
          <p14:tracePt t="9786" x="7581900" y="1698625"/>
          <p14:tracePt t="10017" x="7581900" y="1690688"/>
          <p14:tracePt t="10038" x="7581900" y="1682750"/>
          <p14:tracePt t="10054" x="7581900" y="1674813"/>
          <p14:tracePt t="10069" x="7589838" y="1674813"/>
          <p14:tracePt t="10100" x="7597775" y="1674813"/>
          <p14:tracePt t="10117" x="7613650" y="1674813"/>
          <p14:tracePt t="10133" x="7621588" y="1674813"/>
          <p14:tracePt t="10151" x="7645400" y="1690688"/>
          <p14:tracePt t="10183" x="7653338" y="1698625"/>
          <p14:tracePt t="10194" x="7661275" y="1698625"/>
          <p14:tracePt t="10317" x="7677150" y="1698625"/>
          <p14:tracePt t="10335" x="7716838" y="1698625"/>
          <p14:tracePt t="10350" x="7748588" y="1706563"/>
          <p14:tracePt t="10366" x="7772400" y="1714500"/>
          <p14:tracePt t="10383" x="7812088" y="1722438"/>
          <p14:tracePt t="10400" x="7835900" y="1738313"/>
          <p14:tracePt t="10412" x="7885113" y="1746250"/>
          <p14:tracePt t="10434" x="7916863" y="1770063"/>
          <p14:tracePt t="10443" x="7948613" y="1778000"/>
          <p14:tracePt t="10461" x="7980363" y="1785938"/>
          <p14:tracePt t="10477" x="7996238" y="1785938"/>
          <p14:tracePt t="10493" x="8012113" y="1793875"/>
          <p14:tracePt t="10522" x="8020050" y="1793875"/>
          <p14:tracePt t="10566" x="8020050" y="1801813"/>
          <p14:tracePt t="10582" x="8020050" y="1793875"/>
          <p14:tracePt t="10603" x="8020050" y="1754188"/>
          <p14:tracePt t="10613" x="8020050" y="1746250"/>
          <p14:tracePt t="10629" x="8020050" y="1730375"/>
          <p14:tracePt t="10646" x="8027988" y="1706563"/>
          <p14:tracePt t="10676" x="8027988" y="1690688"/>
          <p14:tracePt t="10712" x="8027988" y="1682750"/>
          <p14:tracePt t="10729" x="8027988" y="1674813"/>
          <p14:tracePt t="10752" x="8027988" y="1666875"/>
          <p14:tracePt t="10768" x="8027988" y="1658938"/>
          <p14:tracePt t="10880" x="8012113" y="1682750"/>
          <p14:tracePt t="10896" x="7956550" y="1730375"/>
          <p14:tracePt t="10912" x="7908925" y="1801813"/>
          <p14:tracePt t="10930" x="7835900" y="1914525"/>
          <p14:tracePt t="10947" x="7827963" y="1922463"/>
          <p14:tracePt t="10998" x="7827963" y="1930400"/>
          <p14:tracePt t="11083" x="7843838" y="1930400"/>
          <p14:tracePt t="11099" x="7859713" y="1914525"/>
          <p14:tracePt t="11116" x="7924800" y="1881188"/>
          <p14:tracePt t="11132" x="7972425" y="1849438"/>
          <p14:tracePt t="11150" x="8004175" y="1825625"/>
          <p14:tracePt t="11160" x="8012113" y="1809750"/>
          <p14:tracePt t="11180" x="8059738" y="1754188"/>
          <p14:tracePt t="11199" x="8067675" y="1730375"/>
          <p14:tracePt t="11206" x="8067675" y="1722438"/>
          <p14:tracePt t="11224" x="8067675" y="1714500"/>
          <p14:tracePt t="11366" x="8067675" y="1722438"/>
          <p14:tracePt t="11473" x="8075613" y="1714500"/>
          <p14:tracePt t="11487" x="8083550" y="1682750"/>
          <p14:tracePt t="11506" x="8083550" y="1651000"/>
          <p14:tracePt t="11509" x="8083550" y="1603375"/>
          <p14:tracePt t="11525" x="8091488" y="1587500"/>
          <p14:tracePt t="11535" x="8091488" y="1579563"/>
          <p14:tracePt t="11802" x="8083550" y="1579563"/>
          <p14:tracePt t="11816" x="8075613" y="1579563"/>
          <p14:tracePt t="11818" x="8067675" y="1579563"/>
          <p14:tracePt t="11833" x="8059738" y="1579563"/>
          <p14:tracePt t="11835" x="8043863" y="1579563"/>
          <p14:tracePt t="11862" x="8035925" y="1579563"/>
          <p14:tracePt t="11911" x="8027988" y="1579563"/>
          <p14:tracePt t="11926" x="8020050" y="1595438"/>
          <p14:tracePt t="11942" x="8020050" y="1635125"/>
          <p14:tracePt t="11959" x="8020050" y="1658938"/>
          <p14:tracePt t="11974" x="8020050" y="1690688"/>
          <p14:tracePt t="11988" x="8027988" y="1714500"/>
          <p14:tracePt t="12003" x="8043863" y="1730375"/>
          <p14:tracePt t="12022" x="8051800" y="1738313"/>
          <p14:tracePt t="12053" x="8059738" y="1738313"/>
          <p14:tracePt t="12068" x="8075613" y="1730375"/>
          <p14:tracePt t="12085" x="8091488" y="1730375"/>
          <p14:tracePt t="12101" x="8099425" y="1714500"/>
          <p14:tracePt t="12196" x="8099425" y="1722438"/>
          <p14:tracePt t="12205" x="8099425" y="1730375"/>
          <p14:tracePt t="12227" x="8099425" y="1762125"/>
          <p14:tracePt t="12237" x="8099425" y="1770063"/>
          <p14:tracePt t="12260" x="8099425" y="1785938"/>
          <p14:tracePt t="12663" x="8091488" y="1785938"/>
          <p14:tracePt t="12680" x="8075613" y="1778000"/>
          <p14:tracePt t="12699" x="7980363" y="1762125"/>
          <p14:tracePt t="12710" x="7869238" y="1762125"/>
          <p14:tracePt t="12721" x="7756525" y="1754188"/>
          <p14:tracePt t="12723" x="7693025" y="1754188"/>
          <p14:tracePt t="12743" x="7534275" y="1754188"/>
          <p14:tracePt t="12753" x="7502525" y="1754188"/>
          <p14:tracePt t="12774" x="7453313" y="1754188"/>
          <p14:tracePt t="12783" x="7445375" y="1754188"/>
          <p14:tracePt t="12801" x="7421563" y="1762125"/>
          <p14:tracePt t="12819" x="7381875" y="1770063"/>
          <p14:tracePt t="12831" x="7342188" y="1778000"/>
          <p14:tracePt t="12848" x="7302500" y="1778000"/>
          <p14:tracePt t="12865" x="7143750" y="1778000"/>
          <p14:tracePt t="12883" x="6983413" y="1778000"/>
          <p14:tracePt t="12893" x="6967538" y="1778000"/>
          <p14:tracePt t="12914" x="6951663" y="1778000"/>
          <p14:tracePt t="13116" x="6943725" y="1778000"/>
          <p14:tracePt t="13361" x="6951663" y="1778000"/>
          <p14:tracePt t="13429" x="6959600" y="1778000"/>
          <p14:tracePt t="13583" x="6967538" y="1778000"/>
          <p14:tracePt t="13599" x="6975475" y="1778000"/>
          <p14:tracePt t="13615" x="6991350" y="1778000"/>
          <p14:tracePt t="13631" x="7015163" y="1778000"/>
          <p14:tracePt t="13647" x="7031038" y="1778000"/>
          <p14:tracePt t="13664" x="7038975" y="1778000"/>
          <p14:tracePt t="13681" x="7046913" y="1778000"/>
          <p14:tracePt t="13834" x="7046913" y="1793875"/>
          <p14:tracePt t="13866" x="7046913" y="1801813"/>
          <p14:tracePt t="13881" x="7038975" y="1801813"/>
          <p14:tracePt t="13895" x="7038975" y="1809750"/>
          <p14:tracePt t="13928" x="7031038" y="1817688"/>
          <p14:tracePt t="13944" x="7015163" y="1833563"/>
          <p14:tracePt t="13962" x="6991350" y="1873250"/>
          <p14:tracePt t="13980" x="6983413" y="1881188"/>
          <p14:tracePt t="13991" x="6975475" y="1881188"/>
          <p14:tracePt t="14020" x="6975475" y="1890713"/>
          <p14:tracePt t="14036" x="6967538" y="1898650"/>
          <p14:tracePt t="14053" x="6951663" y="1914525"/>
          <p14:tracePt t="14070" x="6927850" y="1938338"/>
          <p14:tracePt t="14079" x="6872288" y="1946275"/>
          <p14:tracePt t="14096" x="6792913" y="2001838"/>
          <p14:tracePt t="14112" x="6759575" y="2017713"/>
          <p14:tracePt t="14130" x="6719888" y="2049463"/>
          <p14:tracePt t="14131" x="6711950" y="2065338"/>
          <p14:tracePt t="14146" x="6688138" y="2089150"/>
          <p14:tracePt t="14163" x="6688138" y="2105025"/>
          <p14:tracePt t="14181" x="6680200" y="2128838"/>
          <p14:tracePt t="14198" x="6672263" y="2160588"/>
          <p14:tracePt t="14205" x="6664325" y="2184400"/>
          <p14:tracePt t="14227" x="6656388" y="2216150"/>
          <p14:tracePt t="14243" x="6648450" y="2257425"/>
          <p14:tracePt t="14252" x="6632575" y="2281238"/>
          <p14:tracePt t="14277" x="6569075" y="2424113"/>
          <p14:tracePt t="14284" x="6553200" y="2519363"/>
          <p14:tracePt t="14301" x="6497638" y="2711450"/>
          <p14:tracePt t="14317" x="6402388" y="2935288"/>
          <p14:tracePt t="14335" x="6329363" y="3086100"/>
          <p14:tracePt t="14345" x="6297613" y="3133725"/>
          <p14:tracePt t="14347" x="6273800" y="3189288"/>
          <p14:tracePt t="14363" x="6234113" y="3278188"/>
          <p14:tracePt t="14381" x="6210300" y="3317875"/>
          <p14:tracePt t="14398" x="6210300" y="3333750"/>
          <p14:tracePt t="14413" x="6210300" y="3341688"/>
          <p14:tracePt t="14447" x="6202363" y="3341688"/>
          <p14:tracePt t="14462" x="6202363" y="3365500"/>
          <p14:tracePt t="14471" x="6202363" y="3381375"/>
          <p14:tracePt t="14497" x="6202363" y="3460750"/>
          <p14:tracePt t="14498" x="6202363" y="3516313"/>
          <p14:tracePt t="14508" x="6202363" y="3532188"/>
          <p14:tracePt t="14527" x="6202363" y="3556000"/>
          <p14:tracePt t="14534" x="6202363" y="3571875"/>
          <p14:tracePt t="14550" x="6202363" y="3587750"/>
          <p14:tracePt t="14566" x="6202363" y="3605213"/>
          <p14:tracePt t="14584" x="6210300" y="3613150"/>
          <p14:tracePt t="14739" x="6218238" y="3613150"/>
          <p14:tracePt t="14768" x="6218238" y="3605213"/>
          <p14:tracePt t="14770" x="6218238" y="3595688"/>
          <p14:tracePt t="14802" x="6226175" y="3563938"/>
          <p14:tracePt t="14819" x="6226175" y="3540125"/>
          <p14:tracePt t="14830" x="6226175" y="3532188"/>
          <p14:tracePt t="14851" x="6226175" y="3500438"/>
          <p14:tracePt t="14862" x="6226175" y="3492500"/>
          <p14:tracePt t="14884" x="6218238" y="3468688"/>
          <p14:tracePt t="14894" x="6218238" y="3460750"/>
          <p14:tracePt t="14910" x="6218238" y="3452813"/>
          <p14:tracePt t="14945" x="6218238" y="3444875"/>
          <p14:tracePt t="14978" x="6218238" y="3436938"/>
          <p14:tracePt t="15099" x="6218238" y="3429000"/>
          <p14:tracePt t="15129" x="6226175" y="3413125"/>
          <p14:tracePt t="15131" x="6226175" y="3405188"/>
          <p14:tracePt t="15147" x="6226175" y="3373438"/>
          <p14:tracePt t="15163" x="6226175" y="3325813"/>
          <p14:tracePt t="15180" x="6226175" y="3252788"/>
          <p14:tracePt t="15198" x="6226175" y="3133725"/>
          <p14:tracePt t="15208" x="6226175" y="3117850"/>
          <p14:tracePt t="15226" x="6226175" y="2990850"/>
          <p14:tracePt t="15243" x="6226175" y="2967038"/>
          <p14:tracePt t="15259" x="6226175" y="2927350"/>
          <p14:tracePt t="15276" x="6234113" y="2886075"/>
          <p14:tracePt t="15284" x="6242050" y="2862263"/>
          <p14:tracePt t="15301" x="6242050" y="2806700"/>
          <p14:tracePt t="15317" x="6242050" y="2767013"/>
          <p14:tracePt t="15335" x="6242050" y="2735263"/>
          <p14:tracePt t="15351" x="6242050" y="2719388"/>
          <p14:tracePt t="15361" x="6242050" y="2711450"/>
          <p14:tracePt t="15378" x="6242050" y="2663825"/>
          <p14:tracePt t="15395" x="6249988" y="2647950"/>
          <p14:tracePt t="15413" x="6257925" y="2632075"/>
          <p14:tracePt t="15429" x="6273800" y="2616200"/>
          <p14:tracePt t="15446" x="6297613" y="2600325"/>
          <p14:tracePt t="15463" x="6305550" y="2584450"/>
          <p14:tracePt t="15474" x="6305550" y="2566988"/>
          <p14:tracePt t="15475" x="6313488" y="2559050"/>
          <p14:tracePt t="15494" x="6321425" y="2535238"/>
          <p14:tracePt t="15504" x="6329363" y="2527300"/>
          <p14:tracePt t="15531" x="6361113" y="2471738"/>
          <p14:tracePt t="15556" x="6384925" y="2424113"/>
          <p14:tracePt t="15565" x="6384925" y="2416175"/>
          <p14:tracePt t="15583" x="6402388" y="2376488"/>
          <p14:tracePt t="15601" x="6410325" y="2352675"/>
          <p14:tracePt t="15612" x="6426200" y="2320925"/>
          <p14:tracePt t="15629" x="6434138" y="2289175"/>
          <p14:tracePt t="15645" x="6434138" y="2281238"/>
          <p14:tracePt t="15662" x="6442075" y="2265363"/>
          <p14:tracePt t="15679" x="6442075" y="2257425"/>
          <p14:tracePt t="15699" x="6442075" y="2241550"/>
          <p14:tracePt t="15714" x="6442075" y="2233613"/>
          <p14:tracePt t="15716" x="6442075" y="2224088"/>
          <p14:tracePt t="15728" x="6442075" y="2216150"/>
          <p14:tracePt t="15744" x="6442075" y="2208213"/>
          <p14:tracePt t="15772" x="6442075" y="2192338"/>
          <p14:tracePt t="15785" x="6442075" y="2184400"/>
          <p14:tracePt t="15803" x="6442075" y="2168525"/>
          <p14:tracePt t="15822" x="6442075" y="2152650"/>
          <p14:tracePt t="15830" x="6442075" y="2144713"/>
          <p14:tracePt t="15856" x="6442075" y="2120900"/>
          <p14:tracePt t="15880" x="6450013" y="2112963"/>
          <p14:tracePt t="16100" x="6450013" y="2089150"/>
          <p14:tracePt t="16116" x="6457950" y="2081213"/>
          <p14:tracePt t="16132" x="6457950" y="2073275"/>
          <p14:tracePt t="16148" x="6465888" y="2065338"/>
          <p14:tracePt t="16224" x="6465888" y="2057400"/>
          <p14:tracePt t="16241" x="6473825" y="2057400"/>
          <p14:tracePt t="16258" x="6473825" y="2049463"/>
          <p14:tracePt t="16362" x="6473825" y="2041525"/>
          <p14:tracePt t="16398" x="6473825" y="2025650"/>
          <p14:tracePt t="16569" x="6481763" y="2025650"/>
          <p14:tracePt t="16583" x="6481763" y="2033588"/>
          <p14:tracePt t="16601" x="6489700" y="2041525"/>
          <p14:tracePt t="16893" x="6489700" y="2049463"/>
          <p14:tracePt t="16909" x="6473825" y="2112963"/>
          <p14:tracePt t="16926" x="6450013" y="2176463"/>
          <p14:tracePt t="16947" x="6418263" y="2408238"/>
          <p14:tracePt t="16957" x="6418263" y="2503488"/>
          <p14:tracePt t="16974" x="6410325" y="2751138"/>
          <p14:tracePt t="16991" x="6418263" y="3262313"/>
          <p14:tracePt t="17007" x="6442075" y="3700463"/>
          <p14:tracePt t="17025" x="6473825" y="3890963"/>
          <p14:tracePt t="17035" x="6489700" y="3979863"/>
          <p14:tracePt t="17177" x="6489700" y="3987800"/>
          <p14:tracePt t="17192" x="6481763" y="4003675"/>
          <p14:tracePt t="17211" x="6457950" y="4027488"/>
          <p14:tracePt t="17228" x="6450013" y="4035425"/>
          <p14:tracePt t="17258" x="6442075" y="4035425"/>
          <p14:tracePt t="17274" x="6434138" y="4035425"/>
          <p14:tracePt t="17304" x="6426200" y="4035425"/>
          <p14:tracePt t="17318" x="6418263" y="4019550"/>
          <p14:tracePt t="17334" x="6410325" y="4003675"/>
          <p14:tracePt t="17350" x="6410325" y="3987800"/>
          <p14:tracePt t="17367" x="6410325" y="3963988"/>
          <p14:tracePt t="17377" x="6410325" y="3914775"/>
          <p14:tracePt t="17394" x="6402388" y="3883025"/>
          <p14:tracePt t="17409" x="6402388" y="3867150"/>
          <p14:tracePt t="17432" x="6392863" y="3843338"/>
          <p14:tracePt t="17442" x="6392863" y="3827463"/>
          <p14:tracePt t="17460" x="6384925" y="3811588"/>
          <p14:tracePt t="17476" x="6384925" y="3795713"/>
          <p14:tracePt t="17494" x="6384925" y="3787775"/>
          <p14:tracePt t="17628" x="6376988" y="3779838"/>
          <p14:tracePt t="17644" x="6369050" y="3763963"/>
          <p14:tracePt t="17660" x="6361113" y="3748088"/>
          <p14:tracePt t="17677" x="6345238" y="3692525"/>
          <p14:tracePt t="17695" x="6337300" y="3652838"/>
          <p14:tracePt t="17710" x="6321425" y="3563938"/>
          <p14:tracePt t="17727" x="6321425" y="3540125"/>
          <p14:tracePt t="17739" x="6321425" y="3500438"/>
          <p14:tracePt t="17761" x="6321425" y="3476625"/>
          <p14:tracePt t="17770" x="6321425" y="3429000"/>
          <p14:tracePt t="17790" x="6321425" y="3413125"/>
          <p14:tracePt t="17797" x="6321425" y="3397250"/>
          <p14:tracePt t="17815" x="6321425" y="3373438"/>
          <p14:tracePt t="17839" x="6321425" y="3349625"/>
          <p14:tracePt t="17861" x="6321425" y="3333750"/>
          <p14:tracePt t="17882" x="6321425" y="3309938"/>
          <p14:tracePt t="17892" x="6321425" y="3294063"/>
          <p14:tracePt t="17910" x="6321425" y="3262313"/>
          <p14:tracePt t="17925" x="6321425" y="3221038"/>
          <p14:tracePt t="17947" x="6321425" y="3173413"/>
          <p14:tracePt t="17956" x="6321425" y="3149600"/>
          <p14:tracePt t="17973" x="6321425" y="3117850"/>
          <p14:tracePt t="17992" x="6321425" y="3086100"/>
          <p14:tracePt t="18008" x="6321425" y="3046413"/>
          <p14:tracePt t="18024" x="6321425" y="2951163"/>
          <p14:tracePt t="18041" x="6321425" y="2901950"/>
          <p14:tracePt t="18043" x="6321425" y="2846388"/>
          <p14:tracePt t="18064" x="6321425" y="2814638"/>
          <p14:tracePt t="18087" x="6345238" y="2735263"/>
          <p14:tracePt t="18096" x="6361113" y="2687638"/>
          <p14:tracePt t="18113" x="6369050" y="2647950"/>
          <p14:tracePt t="18131" x="6369050" y="2584450"/>
          <p14:tracePt t="18142" x="6369050" y="2559050"/>
          <p14:tracePt t="18164" x="6376988" y="2535238"/>
          <p14:tracePt t="18190" x="6376988" y="2519363"/>
          <p14:tracePt t="18207" x="6376988" y="2503488"/>
          <p14:tracePt t="18224" x="6376988" y="2487613"/>
          <p14:tracePt t="18241" x="6376988" y="2479675"/>
          <p14:tracePt t="18264" x="6376988" y="2455863"/>
          <p14:tracePt t="18272" x="6376988" y="2447925"/>
          <p14:tracePt t="18290" x="6376988" y="2432050"/>
          <p14:tracePt t="18307" x="6376988" y="2424113"/>
          <p14:tracePt t="18335" x="6376988" y="2416175"/>
          <p14:tracePt t="18349" x="6376988" y="2408238"/>
          <p14:tracePt t="18362" x="6376988" y="2400300"/>
          <p14:tracePt t="18363" x="6376988" y="2392363"/>
          <p14:tracePt t="18379" x="6376988" y="2384425"/>
          <p14:tracePt t="18459" x="6376988" y="2352675"/>
          <p14:tracePt t="18475" x="6376988" y="2281238"/>
          <p14:tracePt t="18494" x="6361113" y="2257425"/>
          <p14:tracePt t="18502" x="6361113" y="2208213"/>
          <p14:tracePt t="18524" x="6353175" y="2176463"/>
          <p14:tracePt t="18540" x="6353175" y="2152650"/>
          <p14:tracePt t="18559" x="6345238" y="2136775"/>
          <p14:tracePt t="18570" x="6345238" y="2120900"/>
          <p14:tracePt t="18571" x="6337300" y="2112963"/>
          <p14:tracePt t="18579" x="6337300" y="2105025"/>
          <p14:tracePt t="18596" x="6337300" y="2097088"/>
          <p14:tracePt t="18611" x="6337300" y="2081213"/>
          <p14:tracePt t="18629" x="6337300" y="2073275"/>
          <p14:tracePt t="19398" x="6337300" y="2081213"/>
          <p14:tracePt t="19413" x="6337300" y="2089150"/>
          <p14:tracePt t="19507" x="6376988" y="2089150"/>
          <p14:tracePt t="19525" x="6410325" y="2089150"/>
          <p14:tracePt t="19534" x="6418263" y="2089150"/>
          <p14:tracePt t="19561" x="6442075" y="2089150"/>
          <p14:tracePt t="19850" x="6450013" y="2081213"/>
          <p14:tracePt t="19879" x="6457950" y="2081213"/>
          <p14:tracePt t="19916" x="6473825" y="2073275"/>
          <p14:tracePt t="19944" x="6473825" y="2065338"/>
          <p14:tracePt t="19960" x="6481763" y="2065338"/>
          <p14:tracePt t="19975" x="6489700" y="2049463"/>
          <p14:tracePt t="19991" x="6489700" y="2041525"/>
          <p14:tracePt t="20005" x="6489700" y="2033588"/>
          <p14:tracePt t="20098" x="6481763" y="2033588"/>
          <p14:tracePt t="20113" x="6473825" y="2033588"/>
          <p14:tracePt t="20129" x="6450013" y="2025650"/>
          <p14:tracePt t="20160" x="6442075" y="2025650"/>
          <p14:tracePt t="20242" x="6434138" y="2041525"/>
          <p14:tracePt t="20273" x="6426200" y="2041525"/>
          <p14:tracePt t="20321" x="6426200" y="2049463"/>
          <p14:tracePt t="20337" x="6418263" y="2049463"/>
          <p14:tracePt t="20351" x="6402388" y="2065338"/>
          <p14:tracePt t="20364" x="6392863" y="2073275"/>
          <p14:tracePt t="20381" x="6384925" y="2081213"/>
          <p14:tracePt t="20491" x="6392863" y="2081213"/>
          <p14:tracePt t="20522" x="6402388" y="2081213"/>
          <p14:tracePt t="20538" x="6418263" y="2081213"/>
          <p14:tracePt t="20556" x="6426200" y="2073275"/>
          <p14:tracePt t="20585" x="6434138" y="2073275"/>
          <p14:tracePt t="20613" x="6442075" y="2073275"/>
          <p14:tracePt t="20629" x="6442075" y="2065338"/>
          <p14:tracePt t="20645" x="6442075" y="2057400"/>
          <p14:tracePt t="20788" x="6450013" y="2057400"/>
          <p14:tracePt t="20805" x="6450013" y="2049463"/>
          <p14:tracePt t="20834" x="6457950" y="2049463"/>
          <p14:tracePt t="20863" x="6457950" y="2041525"/>
          <p14:tracePt t="21269" x="6465888" y="2041525"/>
          <p14:tracePt t="21292" x="6473825" y="2041525"/>
          <p14:tracePt t="21321" x="6473825" y="2033588"/>
          <p14:tracePt t="21350" x="6481763" y="2033588"/>
          <p14:tracePt t="22367" x="6489700" y="2025650"/>
          <p14:tracePt t="22386" x="6505575" y="2025650"/>
          <p14:tracePt t="22398" x="6513513" y="2025650"/>
          <p14:tracePt t="22755" x="6513513" y="2017713"/>
          <p14:tracePt t="22773" x="6513513" y="2009775"/>
          <p14:tracePt t="22806" x="6505575" y="2001838"/>
          <p14:tracePt t="22816" x="6497638" y="1993900"/>
          <p14:tracePt t="22841" x="6497638" y="1985963"/>
          <p14:tracePt t="23128" x="6489700" y="1985963"/>
          <p14:tracePt t="23143" x="6481763" y="1985963"/>
          <p14:tracePt t="23159" x="6473825" y="1985963"/>
          <p14:tracePt t="23175" x="6450013" y="2001838"/>
          <p14:tracePt t="23192" x="6434138" y="2001838"/>
          <p14:tracePt t="23209" x="6402388" y="2009775"/>
          <p14:tracePt t="23226" x="6392863" y="2009775"/>
          <p14:tracePt t="23364" x="6402388" y="2025650"/>
          <p14:tracePt t="23378" x="6410325" y="2033588"/>
          <p14:tracePt t="23394" x="6418263" y="2033588"/>
          <p14:tracePt t="23440" x="6426200" y="2033588"/>
          <p14:tracePt t="23460" x="6442075" y="2033588"/>
          <p14:tracePt t="23474" x="6457950" y="2033588"/>
          <p14:tracePt t="23990" x="6457950" y="2025650"/>
          <p14:tracePt t="24003" x="6457950" y="2017713"/>
          <p14:tracePt t="24069" x="6457950" y="2009775"/>
          <p14:tracePt t="24161" x="6450013" y="2009775"/>
          <p14:tracePt t="24614" x="6450013" y="2001838"/>
          <p14:tracePt t="25128" x="6450013" y="1993900"/>
          <p14:tracePt t="25444" x="6442075" y="1985963"/>
          <p14:tracePt t="25459" x="6410325" y="1978025"/>
          <p14:tracePt t="25476" x="6345238" y="1970088"/>
          <p14:tracePt t="25491" x="6305550" y="1954213"/>
          <p14:tracePt t="25502" x="6289675" y="1946275"/>
          <p14:tracePt t="25661" x="6289675" y="1938338"/>
          <p14:tracePt t="25694" x="6289675" y="1930400"/>
          <p14:tracePt t="25708" x="6289675" y="1922463"/>
          <p14:tracePt t="25722" x="6289675" y="1914525"/>
          <p14:tracePt t="25754" x="6281738" y="1906588"/>
          <p14:tracePt t="25816" x="6265863" y="1906588"/>
          <p14:tracePt t="25833" x="6242050" y="1906588"/>
          <p14:tracePt t="25851" x="6218238" y="1906588"/>
          <p14:tracePt t="25870" x="6202363" y="1906588"/>
          <p14:tracePt t="25943" x="6194425" y="1906588"/>
          <p14:tracePt t="25959" x="6170613" y="1906588"/>
          <p14:tracePt t="25969" x="6154738" y="1906588"/>
          <p14:tracePt t="25971" x="6130925" y="1906588"/>
          <p14:tracePt t="25989" x="6099175" y="1906588"/>
          <p14:tracePt t="26004" x="6067425" y="1906588"/>
          <p14:tracePt t="26020" x="6043613" y="1906588"/>
          <p14:tracePt t="26132" x="6043613" y="1898650"/>
          <p14:tracePt t="26148" x="6034088" y="1898650"/>
          <p14:tracePt t="26173" x="6026150" y="1898650"/>
          <p14:tracePt t="26196" x="6018213" y="1898650"/>
          <p14:tracePt t="26225" x="6002338" y="1914525"/>
          <p14:tracePt t="26241" x="5986463" y="1930400"/>
          <p14:tracePt t="26258" x="5962650" y="1962150"/>
          <p14:tracePt t="26268" x="5954713" y="1970088"/>
          <p14:tracePt t="26286" x="5946775" y="1978025"/>
          <p14:tracePt t="26302" x="5938838" y="1985963"/>
          <p14:tracePt t="26324" x="5930900" y="2001838"/>
          <p14:tracePt t="26369" x="5930900" y="2017713"/>
          <p14:tracePt t="26378" x="5930900" y="2025650"/>
          <p14:tracePt t="26393" x="5930900" y="2033588"/>
          <p14:tracePt t="26420" x="5954713" y="2073275"/>
          <p14:tracePt t="26444" x="5994400" y="2105025"/>
          <p14:tracePt t="26460" x="6010275" y="2120900"/>
          <p14:tracePt t="26476" x="6018213" y="2120900"/>
          <p14:tracePt t="26520" x="6034088" y="2120900"/>
          <p14:tracePt t="26568" x="6043613" y="2120900"/>
          <p14:tracePt t="26587" x="6051550" y="2120900"/>
          <p14:tracePt t="26601" x="6051550" y="2112963"/>
          <p14:tracePt t="26602" x="6059488" y="2112963"/>
          <p14:tracePt t="26623" x="6083300" y="2112963"/>
          <p14:tracePt t="26650" x="6091238" y="2112963"/>
          <p14:tracePt t="26667" x="6099175" y="2089150"/>
          <p14:tracePt t="26695" x="6122988" y="2073275"/>
          <p14:tracePt t="26710" x="6138863" y="2057400"/>
          <p14:tracePt t="26720" x="6146800" y="2049463"/>
          <p14:tracePt t="26742" x="6146800" y="2017713"/>
          <p14:tracePt t="26753" x="6154738" y="2009775"/>
          <p14:tracePt t="26770" x="6154738" y="2001838"/>
          <p14:tracePt t="26771" x="6154738" y="1993900"/>
          <p14:tracePt t="26786" x="6154738" y="1985963"/>
          <p14:tracePt t="26816" x="6154738" y="1978025"/>
          <p14:tracePt t="26832" x="6154738" y="1970088"/>
          <p14:tracePt t="26852" x="6146800" y="1962150"/>
          <p14:tracePt t="26868" x="6130925" y="1954213"/>
          <p14:tracePt t="26883" x="6115050" y="1946275"/>
          <p14:tracePt t="26907" x="6099175" y="1930400"/>
          <p14:tracePt t="26926" x="6091238" y="1930400"/>
          <p14:tracePt t="26942" x="6075363" y="1922463"/>
          <p14:tracePt t="27004" x="6067425" y="1922463"/>
          <p14:tracePt t="27019" x="6059488" y="1922463"/>
          <p14:tracePt t="27036" x="6059488" y="1930400"/>
          <p14:tracePt t="27052" x="6051550" y="1930400"/>
          <p14:tracePt t="27068" x="6051550" y="1938338"/>
          <p14:tracePt t="27085" x="6043613" y="1954213"/>
          <p14:tracePt t="27102" x="6043613" y="1962150"/>
          <p14:tracePt t="27119" x="6043613" y="1985963"/>
          <p14:tracePt t="27128" x="6043613" y="1993900"/>
          <p14:tracePt t="27154" x="6043613" y="2017713"/>
          <p14:tracePt t="27175" x="6043613" y="2041525"/>
          <p14:tracePt t="27192" x="6043613" y="2057400"/>
          <p14:tracePt t="27208" x="6043613" y="2073275"/>
          <p14:tracePt t="27222" x="6043613" y="2081213"/>
          <p14:tracePt t="27240" x="6043613" y="2089150"/>
          <p14:tracePt t="27254" x="6051550" y="2097088"/>
          <p14:tracePt t="27269" x="6059488" y="2112963"/>
          <p14:tracePt t="27287" x="6059488" y="2120900"/>
          <p14:tracePt t="27302" x="6067425" y="2136775"/>
          <p14:tracePt t="27319" x="6083300" y="2144713"/>
          <p14:tracePt t="27396" x="6091238" y="2144713"/>
          <p14:tracePt t="27445" x="6091238" y="2136775"/>
          <p14:tracePt t="27459" x="6091238" y="2120900"/>
          <p14:tracePt t="27475" x="6091238" y="2112963"/>
          <p14:tracePt t="27491" x="6091238" y="2105025"/>
          <p14:tracePt t="27501" x="6099175" y="2105025"/>
          <p14:tracePt t="27647" x="6107113" y="2112963"/>
          <p14:tracePt t="27660" x="6107113" y="2136775"/>
          <p14:tracePt t="27679" x="6107113" y="2152650"/>
          <p14:tracePt t="27701" x="6115050" y="2192338"/>
          <p14:tracePt t="27707" x="6122988" y="2216150"/>
          <p14:tracePt t="27722" x="6122988" y="2241550"/>
          <p14:tracePt t="27738" x="6122988" y="2273300"/>
          <p14:tracePt t="27739" x="6122988" y="2281238"/>
          <p14:tracePt t="27756" x="6122988" y="2289175"/>
          <p14:tracePt t="27772" x="6115050" y="2305050"/>
          <p14:tracePt t="27784" x="6107113" y="2305050"/>
          <p14:tracePt t="27802" x="6099175" y="2312988"/>
          <p14:tracePt t="27819" x="6075363" y="2312988"/>
          <p14:tracePt t="27835" x="6059488" y="2312988"/>
          <p14:tracePt t="27853" x="6043613" y="2312988"/>
          <p14:tracePt t="27863" x="6034088" y="2312988"/>
          <p14:tracePt t="27888" x="6026150" y="2312988"/>
          <p14:tracePt t="28054" x="6018213" y="2312988"/>
          <p14:tracePt t="28097" x="6018213" y="2305050"/>
          <p14:tracePt t="28115" x="6034088" y="2289175"/>
          <p14:tracePt t="28132" x="6043613" y="2273300"/>
          <p14:tracePt t="28149" x="6043613" y="2265363"/>
          <p14:tracePt t="28165" x="6043613" y="2257425"/>
          <p14:tracePt t="28226" x="6051550" y="2257425"/>
          <p14:tracePt t="29037" x="6051550" y="2265363"/>
          <p14:tracePt t="29053" x="6051550" y="2281238"/>
          <p14:tracePt t="29083" x="6051550" y="2289175"/>
          <p14:tracePt t="29101" x="6043613" y="2297113"/>
          <p14:tracePt t="29845" x="6051550" y="2297113"/>
          <p14:tracePt t="29866" x="6059488" y="2289175"/>
          <p14:tracePt t="29882" x="6059488" y="2273300"/>
          <p14:tracePt t="29899" x="6067425" y="2265363"/>
          <p14:tracePt t="30037" x="6075363" y="2257425"/>
          <p14:tracePt t="30523" x="6083300" y="2257425"/>
          <p14:tracePt t="30552" x="6099175" y="2257425"/>
          <p14:tracePt t="30568" x="6107113" y="2257425"/>
          <p14:tracePt t="30597" x="6115050" y="2257425"/>
          <p14:tracePt t="32725" x="6115050" y="2265363"/>
          <p14:tracePt t="32755" x="6107113" y="2273300"/>
          <p14:tracePt t="32772" x="6107113" y="2281238"/>
          <p14:tracePt t="32788" x="6091238" y="2297113"/>
          <p14:tracePt t="32804" x="6067425" y="2312988"/>
          <p14:tracePt t="32815" x="6059488" y="2320925"/>
          <p14:tracePt t="32831" x="6018213" y="2336800"/>
          <p14:tracePt t="32849" x="5978525" y="2352675"/>
          <p14:tracePt t="32867" x="5748338" y="2416175"/>
          <p14:tracePt t="32878" x="5684838" y="2424113"/>
          <p14:tracePt t="32895" x="5556250" y="2424113"/>
          <p14:tracePt t="32912" x="5413375" y="2432050"/>
          <p14:tracePt t="32930" x="5334000" y="2432050"/>
          <p14:tracePt t="32945" x="5260975" y="2432050"/>
          <p14:tracePt t="32946" x="5245100" y="2432050"/>
          <p14:tracePt t="32963" x="5181600" y="2416175"/>
          <p14:tracePt t="32974" x="5157788" y="2416175"/>
          <p14:tracePt t="32989" x="5094288" y="2408238"/>
          <p14:tracePt t="33005" x="5046663" y="2400300"/>
          <p14:tracePt t="33021" x="4959350" y="2376488"/>
          <p14:tracePt t="33039" x="4854575" y="2352675"/>
          <p14:tracePt t="33049" x="4838700" y="2336800"/>
          <p14:tracePt t="33066" x="4719638" y="2312988"/>
          <p14:tracePt t="33085" x="4648200" y="2305050"/>
          <p14:tracePt t="33096" x="4640263" y="2305050"/>
          <p14:tracePt t="33114" x="4352925" y="2289175"/>
          <p14:tracePt t="33131" x="4113213" y="2281238"/>
          <p14:tracePt t="33148" x="3906838" y="2273300"/>
          <p14:tracePt t="33165" x="3754438" y="2257425"/>
          <p14:tracePt t="33181" x="3627438" y="2241550"/>
          <p14:tracePt t="33198" x="3587750" y="2233613"/>
          <p14:tracePt t="33207" x="3571875" y="2233613"/>
          <p14:tracePt t="33223" x="3563938" y="2233613"/>
          <p14:tracePt t="33367" x="3563938" y="2241550"/>
          <p14:tracePt t="33395" x="3563938" y="2249488"/>
          <p14:tracePt t="33430" x="3556000" y="2265363"/>
          <p14:tracePt t="33447" x="3548063" y="2273300"/>
          <p14:tracePt t="33455" x="3532188" y="2273300"/>
          <p14:tracePt t="33478" x="3476625" y="2273300"/>
          <p14:tracePt t="33488" x="3467100" y="2273300"/>
          <p14:tracePt t="33491" x="3459163" y="2273300"/>
          <p14:tracePt t="33510" x="3451225" y="2273300"/>
          <p14:tracePt t="33585" x="3443288" y="2273300"/>
          <p14:tracePt t="33753" x="3435350" y="2273300"/>
          <p14:tracePt t="33819" x="3419475" y="2273300"/>
          <p14:tracePt t="33836" x="3403600" y="2273300"/>
          <p14:tracePt t="33864" x="3395663" y="2273300"/>
          <p14:tracePt t="33884" x="3387725" y="2273300"/>
          <p14:tracePt t="34303" x="3387725" y="2281238"/>
          <p14:tracePt t="34321" x="3395663" y="2281238"/>
          <p14:tracePt t="34348" x="3403600" y="2273300"/>
          <p14:tracePt t="34365" x="3419475" y="2265363"/>
          <p14:tracePt t="34508" x="3419475" y="2281238"/>
          <p14:tracePt t="34527" x="3411538" y="2281238"/>
          <p14:tracePt t="34534" x="3411538" y="2289175"/>
          <p14:tracePt t="34552" x="3403600" y="2297113"/>
          <p14:tracePt t="34895" x="3395663" y="2297113"/>
          <p14:tracePt t="34912" x="3387725" y="2305050"/>
          <p14:tracePt t="34930" x="3348038" y="2320925"/>
          <p14:tracePt t="34947" x="3284538" y="2328863"/>
          <p14:tracePt t="34957" x="3252788" y="2328863"/>
          <p14:tracePt t="34979" x="3205163" y="2336800"/>
          <p14:tracePt t="35019" x="3205163" y="2328863"/>
          <p14:tracePt t="35035" x="3205163" y="2320925"/>
          <p14:tracePt t="35052" x="3205163" y="2312988"/>
          <p14:tracePt t="35130" x="3221038" y="2312988"/>
          <p14:tracePt t="35145" x="3228975" y="2312988"/>
          <p14:tracePt t="35147" x="3236913" y="2312988"/>
          <p14:tracePt t="35163" x="3252788" y="2305050"/>
          <p14:tracePt t="35180" x="3268663" y="2305050"/>
          <p14:tracePt t="35198" x="3284538" y="2305050"/>
          <p14:tracePt t="35206" x="3292475" y="2305050"/>
          <p14:tracePt t="35229" x="3300413" y="2297113"/>
          <p14:tracePt t="35259" x="3316288" y="2297113"/>
          <p14:tracePt t="36117" x="3324225" y="2297113"/>
          <p14:tracePt t="36147" x="3324225" y="2289175"/>
          <p14:tracePt t="36898" x="3332163" y="2289175"/>
          <p14:tracePt t="36929" x="3340100" y="2281238"/>
          <p14:tracePt t="36945" x="3348038" y="2273300"/>
          <p14:tracePt t="36980" x="3355975" y="2273300"/>
          <p14:tracePt t="36990" x="3355975" y="2265363"/>
          <p14:tracePt t="37012" x="3371850" y="2249488"/>
          <p14:tracePt t="37022" x="3379788" y="2241550"/>
          <p14:tracePt t="37037" x="3379788" y="2224088"/>
          <p14:tracePt t="37596" x="3395663" y="2216150"/>
          <p14:tracePt t="37615" x="3419475" y="2216150"/>
          <p14:tracePt t="37630" x="3595688" y="2216150"/>
          <p14:tracePt t="37647" x="4010025" y="2208213"/>
          <p14:tracePt t="37659" x="4464050" y="2208213"/>
          <p14:tracePt t="37677" x="5070475" y="2208213"/>
          <p14:tracePt t="37694" x="5700713" y="2208213"/>
          <p14:tracePt t="37710" x="6067425" y="2208213"/>
          <p14:tracePt t="37731" x="6257925" y="2208213"/>
          <p14:tracePt t="37744" x="6281738" y="2208213"/>
          <p14:tracePt t="37757" x="6289675" y="2200275"/>
          <p14:tracePt t="37879" x="6313488" y="2241550"/>
          <p14:tracePt t="37896" x="6345238" y="2265363"/>
          <p14:tracePt t="37911" x="6376988" y="2281238"/>
          <p14:tracePt t="37928" x="6384925" y="2281238"/>
          <p14:tracePt t="37945" x="6392863" y="2281238"/>
          <p14:tracePt t="38040" x="6392863" y="2273300"/>
          <p14:tracePt t="38072" x="6392863" y="2249488"/>
          <p14:tracePt t="38074" x="6376988" y="2241550"/>
          <p14:tracePt t="38098" x="6369050" y="2224088"/>
          <p14:tracePt t="38130" x="6369050" y="2216150"/>
          <p14:tracePt t="38239" x="6361113" y="2216150"/>
          <p14:tracePt t="38256" x="6353175" y="2216150"/>
          <p14:tracePt t="38276" x="6321425" y="2216150"/>
          <p14:tracePt t="38285" x="6313488" y="2216150"/>
          <p14:tracePt t="38301" x="6305550" y="2224088"/>
          <p14:tracePt t="38318" x="6289675" y="2233613"/>
          <p14:tracePt t="38336" x="6273800" y="2257425"/>
          <p14:tracePt t="38352" x="6265863" y="2273300"/>
          <p14:tracePt t="38355" x="6257925" y="2289175"/>
          <p14:tracePt t="38379" x="6234113" y="2352675"/>
          <p14:tracePt t="38395" x="6234113" y="2368550"/>
          <p14:tracePt t="38428" x="6234113" y="2376488"/>
          <p14:tracePt t="38472" x="6242050" y="2376488"/>
          <p14:tracePt t="38493" x="6242050" y="2368550"/>
          <p14:tracePt t="38510" x="6249988" y="2320925"/>
          <p14:tracePt t="38517" x="6249988" y="2305050"/>
          <p14:tracePt t="38534" x="6257925" y="2281238"/>
          <p14:tracePt t="38551" x="6257925" y="2273300"/>
          <p14:tracePt t="38570" x="6257925" y="2257425"/>
          <p14:tracePt t="38803" x="6281738" y="2249488"/>
          <p14:tracePt t="38821" x="6289675" y="2249488"/>
          <p14:tracePt t="38991" x="6257925" y="2233613"/>
          <p14:tracePt t="39008" x="6257925" y="2216150"/>
          <p14:tracePt t="39027" x="6249988" y="2216150"/>
          <p14:tracePt t="39096" x="6249988" y="2208213"/>
          <p14:tracePt t="39143" x="6257925" y="2200275"/>
          <p14:tracePt t="39179" x="6265863" y="2184400"/>
          <p14:tracePt t="39191" x="6273800" y="2184400"/>
          <p14:tracePt t="39210" x="6281738" y="2168525"/>
          <p14:tracePt t="39225" x="6281738" y="2160588"/>
          <p14:tracePt t="39243" x="6289675" y="2144713"/>
          <p14:tracePt t="39255" x="6289675" y="2136775"/>
          <p14:tracePt t="39279" x="6305550" y="2120900"/>
          <p14:tracePt t="39288" x="6305550" y="2112963"/>
          <p14:tracePt t="39306" x="6313488" y="2105025"/>
          <p14:tracePt t="39379" x="6313488" y="2097088"/>
          <p14:tracePt t="39395" x="6329363" y="2089150"/>
          <p14:tracePt t="39414" x="6345238" y="2089150"/>
          <p14:tracePt t="39423" x="6353175" y="2081213"/>
          <p14:tracePt t="39445" x="6384925" y="2073275"/>
          <p14:tracePt t="39455" x="6392863" y="2073275"/>
          <p14:tracePt t="39474" x="6402388" y="2073275"/>
          <p14:tracePt t="39548" x="6410325" y="2073275"/>
          <p14:tracePt t="39572" x="6410325" y="2065338"/>
          <p14:tracePt t="39599" x="6426200" y="2049463"/>
          <p14:tracePt t="39602" x="6434138" y="2049463"/>
          <p14:tracePt t="39642" x="6442075" y="2041525"/>
          <p14:tracePt t="40570" x="6442075" y="2033588"/>
          <p14:tracePt t="40611" x="6442075" y="2025650"/>
          <p14:tracePt t="40632" x="6442075" y="2017713"/>
          <p14:tracePt t="40691" x="6442075" y="2009775"/>
          <p14:tracePt t="40739" x="6450013" y="2009775"/>
          <p14:tracePt t="40754" x="6450013" y="2001838"/>
          <p14:tracePt t="40774" x="6457950" y="1993900"/>
          <p14:tracePt t="40792" x="6457950" y="1985963"/>
          <p14:tracePt t="40878" x="6465888" y="1985963"/>
          <p14:tracePt t="41287" x="6465888" y="1978025"/>
          <p14:tracePt t="41567" x="6473825" y="1978025"/>
          <p14:tracePt t="41675" x="6481763" y="1978025"/>
          <p14:tracePt t="41725" x="6489700" y="1978025"/>
          <p14:tracePt t="41739" x="6497638" y="1978025"/>
          <p14:tracePt t="41819" x="6505575" y="1978025"/>
          <p14:tracePt t="43427" x="6513513" y="1978025"/>
          <p14:tracePt t="44193" x="6505575" y="1978025"/>
          <p14:tracePt t="44224" x="6497638" y="1978025"/>
          <p14:tracePt t="44241" x="6489700" y="1978025"/>
          <p14:tracePt t="44253" x="6481763" y="1985963"/>
          <p14:tracePt t="44269" x="6473825" y="1985963"/>
          <p14:tracePt t="44286" x="6473825" y="1993900"/>
          <p14:tracePt t="44305" x="6457950" y="2001838"/>
          <p14:tracePt t="44321" x="6457950" y="2017713"/>
          <p14:tracePt t="44339" x="6450013" y="2009775"/>
          <p14:tracePt t="44742" x="6450013" y="2001838"/>
          <p14:tracePt t="44853" x="6450013" y="1993900"/>
          <p14:tracePt t="44872" x="6457950" y="1993900"/>
          <p14:tracePt t="45167" x="6465888" y="1993900"/>
          <p14:tracePt t="46220" x="6473825" y="1993900"/>
          <p14:tracePt t="46252" x="6481763" y="2001838"/>
          <p14:tracePt t="46269" x="6489700" y="2001838"/>
          <p14:tracePt t="46286" x="6497638" y="2001838"/>
          <p14:tracePt t="47435" x="6505575" y="2009775"/>
          <p14:tracePt t="47535" x="6505575" y="2017713"/>
          <p14:tracePt t="47567" x="6505575" y="2025650"/>
          <p14:tracePt t="47614" x="6513513" y="2033588"/>
          <p14:tracePt t="47665" x="6513513" y="2041525"/>
          <p14:tracePt t="47681" x="6513513" y="2049463"/>
          <p14:tracePt t="47699" x="6513513" y="2057400"/>
          <p14:tracePt t="47727" x="6513513" y="2065338"/>
          <p14:tracePt t="48740" x="6513513" y="2073275"/>
          <p14:tracePt t="48754" x="6521450" y="2073275"/>
          <p14:tracePt t="48766" x="6521450" y="2089150"/>
          <p14:tracePt t="48784" x="6521450" y="2097088"/>
          <p14:tracePt t="48801" x="6521450" y="2105025"/>
          <p14:tracePt t="48818" x="6521450" y="2112963"/>
          <p14:tracePt t="49004" x="6521450" y="2120900"/>
          <p14:tracePt t="49019" x="6521450" y="2128838"/>
          <p14:tracePt t="49050" x="6521450" y="2144713"/>
          <p14:tracePt t="49081" x="6521450" y="2152650"/>
          <p14:tracePt t="49097" x="6521450" y="2160588"/>
          <p14:tracePt t="49119" x="6521450" y="2168525"/>
          <p14:tracePt t="49128" x="6521450" y="2176463"/>
          <p14:tracePt t="49149" x="6521450" y="2184400"/>
          <p14:tracePt t="49168" x="6529388" y="2184400"/>
          <p14:tracePt t="49287" x="6529388" y="2176463"/>
          <p14:tracePt t="49394" x="6529388" y="2160588"/>
          <p14:tracePt t="49415" x="6529388" y="2144713"/>
          <p14:tracePt t="49444" x="6529388" y="2136775"/>
          <p14:tracePt t="49465" x="6529388" y="2128838"/>
          <p14:tracePt t="49486" x="6529388" y="2120900"/>
          <p14:tracePt t="49503" x="6529388" y="2112963"/>
          <p14:tracePt t="49770" x="6529388" y="2120900"/>
          <p14:tracePt t="49818" x="6529388" y="2128838"/>
          <p14:tracePt t="49846" x="6529388" y="2136775"/>
          <p14:tracePt t="50081" x="6529388" y="2144713"/>
          <p14:tracePt t="50098" x="6537325" y="2152650"/>
          <p14:tracePt t="50162" x="6537325" y="2160588"/>
          <p14:tracePt t="50227" x="6537325" y="2168525"/>
          <p14:tracePt t="50394" x="6537325" y="2176463"/>
          <p14:tracePt t="50416" x="6537325" y="2184400"/>
          <p14:tracePt t="50447" x="6537325" y="2192338"/>
          <p14:tracePt t="50455" x="6545263" y="2192338"/>
          <p14:tracePt t="50696" x="6545263" y="2200275"/>
          <p14:tracePt t="50713" x="6545263" y="2216150"/>
          <p14:tracePt t="50741" x="6545263" y="2224088"/>
          <p14:tracePt t="50757" x="6545263" y="2233613"/>
          <p14:tracePt t="50772" x="6545263" y="2249488"/>
          <p14:tracePt t="50789" x="6545263" y="2257425"/>
          <p14:tracePt t="50896" x="6553200" y="2249488"/>
          <p14:tracePt t="50911" x="6553200" y="2241550"/>
          <p14:tracePt t="51068" x="6553200" y="2249488"/>
          <p14:tracePt t="51084" x="6553200" y="2257425"/>
          <p14:tracePt t="51116" x="6553200" y="2273300"/>
          <p14:tracePt t="51137" x="6553200" y="2281238"/>
          <p14:tracePt t="51254" x="6553200" y="2265363"/>
          <p14:tracePt t="51269" x="6553200" y="2233613"/>
          <p14:tracePt t="51299" x="6553200" y="2224088"/>
          <p14:tracePt t="51315" x="6553200" y="2216150"/>
          <p14:tracePt t="51613" x="6553200" y="2208213"/>
          <p14:tracePt t="51785" x="6553200" y="2200275"/>
          <p14:tracePt t="51851" x="6553200" y="2192338"/>
          <p14:tracePt t="51896" x="6553200" y="2184400"/>
          <p14:tracePt t="52020" x="6545263" y="2184400"/>
          <p14:tracePt t="52036" x="6545263" y="2192338"/>
          <p14:tracePt t="52113" x="6545263" y="2200275"/>
          <p14:tracePt t="52129" x="6545263" y="2216150"/>
          <p14:tracePt t="52146" x="6545263" y="2224088"/>
          <p14:tracePt t="52163" x="6553200" y="2249488"/>
          <p14:tracePt t="52175" x="6553200" y="2257425"/>
          <p14:tracePt t="52178" x="6553200" y="2265363"/>
          <p14:tracePt t="52195" x="6561138" y="2273300"/>
          <p14:tracePt t="52212" x="6561138" y="2281238"/>
          <p14:tracePt t="52519" x="6561138" y="2273300"/>
          <p14:tracePt t="52534" x="6561138" y="2265363"/>
          <p14:tracePt t="52552" x="6561138" y="2257425"/>
          <p14:tracePt t="52584" x="6561138" y="2241550"/>
          <p14:tracePt t="52614" x="6569075" y="2233613"/>
          <p14:tracePt t="52769" x="6569075" y="2224088"/>
          <p14:tracePt t="52785" x="6569075" y="2216150"/>
          <p14:tracePt t="52801" x="6569075" y="2192338"/>
          <p14:tracePt t="52819" x="6569075" y="2168525"/>
          <p14:tracePt t="52830" x="6569075" y="2160588"/>
          <p14:tracePt t="52848" x="6561138" y="2152650"/>
          <p14:tracePt t="52960" x="6569075" y="2152650"/>
          <p14:tracePt t="52980" x="6569075" y="2168525"/>
          <p14:tracePt t="53085" x="6561138" y="2168525"/>
          <p14:tracePt t="53132" x="6561138" y="2160588"/>
          <p14:tracePt t="53147" x="6561138" y="2144713"/>
          <p14:tracePt t="53164" x="6561138" y="2136775"/>
          <p14:tracePt t="53181" x="6561138" y="2120900"/>
          <p14:tracePt t="53212" x="6553200" y="2112963"/>
          <p14:tracePt t="53229" x="6553200" y="2105025"/>
          <p14:tracePt t="53286" x="6553200" y="2089150"/>
          <p14:tracePt t="53303" x="6553200" y="2081213"/>
          <p14:tracePt t="53320" x="6545263" y="2073275"/>
          <p14:tracePt t="53331" x="6545263" y="2057400"/>
          <p14:tracePt t="53348" x="6537325" y="2049463"/>
          <p14:tracePt t="53365" x="6529388" y="2041525"/>
          <p14:tracePt t="53383" x="6529388" y="2033588"/>
          <p14:tracePt t="53392" x="6529388" y="2025650"/>
          <p14:tracePt t="53411" x="6529388" y="2017713"/>
          <p14:tracePt t="53615" x="6529388" y="2025650"/>
          <p14:tracePt t="53631" x="6529388" y="2033588"/>
          <p14:tracePt t="53712" x="6529388" y="2041525"/>
          <p14:tracePt t="53742" x="6529388" y="2049463"/>
          <p14:tracePt t="53762" x="6529388" y="2073275"/>
          <p14:tracePt t="53785" x="6537325" y="2081213"/>
          <p14:tracePt t="53803" x="6545263" y="2089150"/>
          <p14:tracePt t="53820" x="6545263" y="2105025"/>
          <p14:tracePt t="53832" x="6561138" y="2112963"/>
          <p14:tracePt t="53849" x="6561138" y="2120900"/>
          <p14:tracePt t="53868" x="6561138" y="2128838"/>
          <p14:tracePt t="54010" x="6569075" y="2144713"/>
          <p14:tracePt t="54039" x="6577013" y="2152650"/>
          <p14:tracePt t="54054" x="6584950" y="2160588"/>
          <p14:tracePt t="54085" x="6584950" y="2176463"/>
          <p14:tracePt t="54095" x="6592888" y="2184400"/>
          <p14:tracePt t="54113" x="6592888" y="2200275"/>
          <p14:tracePt t="54115" x="6600825" y="2208213"/>
          <p14:tracePt t="54131" x="6600825" y="2224088"/>
          <p14:tracePt t="54145" x="6608763" y="2233613"/>
          <p14:tracePt t="54163" x="6608763" y="2241550"/>
          <p14:tracePt t="54179" x="6616700" y="2257425"/>
          <p14:tracePt t="54274" x="6616700" y="2273300"/>
          <p14:tracePt t="54285" x="6616700" y="2281238"/>
          <p14:tracePt t="54300" x="6616700" y="2297113"/>
          <p14:tracePt t="54317" x="6616700" y="2312988"/>
          <p14:tracePt t="54334" x="6616700" y="2328863"/>
          <p14:tracePt t="54350" x="6624638" y="2352675"/>
          <p14:tracePt t="54366" x="6632575" y="2360613"/>
          <p14:tracePt t="54378" x="6632575" y="2376488"/>
          <p14:tracePt t="54396" x="6632575" y="2384425"/>
          <p14:tracePt t="54414" x="6632575" y="2392363"/>
          <p14:tracePt t="54475" x="6632575" y="2400300"/>
          <p14:tracePt t="54491" x="6640513" y="2416175"/>
          <p14:tracePt t="54507" x="6640513" y="2424113"/>
          <p14:tracePt t="54523" x="6648450" y="2439988"/>
          <p14:tracePt t="54540" x="6656388" y="2447925"/>
          <p14:tracePt t="54569" x="6656388" y="2455863"/>
          <p14:tracePt t="54584" x="6656388" y="2463800"/>
          <p14:tracePt t="54601" x="6656388" y="2471738"/>
          <p14:tracePt t="54603" x="6656388" y="2479675"/>
          <p14:tracePt t="54612" x="6656388" y="2487613"/>
          <p14:tracePt t="54628" x="6656388" y="2495550"/>
          <p14:tracePt t="54726" x="6664325" y="2495550"/>
          <p14:tracePt t="55010" x="6672263" y="2519363"/>
          <p14:tracePt t="55037" x="6680200" y="2566988"/>
          <p14:tracePt t="55052" x="6696075" y="2663825"/>
          <p14:tracePt t="55070" x="6743700" y="2894013"/>
          <p14:tracePt t="55086" x="6743700" y="2982913"/>
          <p14:tracePt t="55087" x="6743700" y="3078163"/>
          <p14:tracePt t="55096" x="6751638" y="3181350"/>
          <p14:tracePt t="55112" x="6751638" y="3389313"/>
          <p14:tracePt t="55128" x="6751638" y="3579813"/>
          <p14:tracePt t="55131" x="6759575" y="3613150"/>
          <p14:tracePt t="55147" x="6816725" y="3692525"/>
          <p14:tracePt t="55163" x="6824663" y="3708400"/>
          <p14:tracePt t="55180" x="6832600" y="3708400"/>
          <p14:tracePt t="55255" x="6832600" y="3700463"/>
          <p14:tracePt t="55271" x="6832600" y="3684588"/>
          <p14:tracePt t="55301" x="6832600" y="3676650"/>
          <p14:tracePt t="55492" x="6840538" y="3676650"/>
          <p14:tracePt t="55550" x="6856413" y="3676650"/>
          <p14:tracePt t="55566" x="6864350" y="3676650"/>
          <p14:tracePt t="55588" x="6896100" y="3676650"/>
          <p14:tracePt t="55597" x="6904038" y="3676650"/>
          <p14:tracePt t="55615" x="6951663" y="3668713"/>
          <p14:tracePt t="55627" x="6975475" y="3668713"/>
          <p14:tracePt t="55646" x="6999288" y="3668713"/>
          <p14:tracePt t="55664" x="7007225" y="3668713"/>
          <p14:tracePt t="55680" x="7023100" y="3660775"/>
          <p14:tracePt t="55696" x="7031038" y="3660775"/>
          <p14:tracePt t="55713" x="7038975" y="3660775"/>
          <p14:tracePt t="55722" x="7046913" y="3660775"/>
          <p14:tracePt t="55723" x="7054850" y="3660775"/>
          <p14:tracePt t="55749" x="7086600" y="3660775"/>
          <p14:tracePt t="55759" x="7110413" y="3660775"/>
          <p14:tracePt t="55767" x="7126288" y="3660775"/>
          <p14:tracePt t="55786" x="7183438" y="3668713"/>
          <p14:tracePt t="55802" x="7270750" y="3676650"/>
          <p14:tracePt t="55815" x="7302500" y="3676650"/>
          <p14:tracePt t="55834" x="7381875" y="3684588"/>
          <p14:tracePt t="55862" x="7437438" y="3692525"/>
          <p14:tracePt t="55881" x="7469188" y="3692525"/>
          <p14:tracePt t="55894" x="7493000" y="3692525"/>
          <p14:tracePt t="55912" x="7510463" y="3692525"/>
          <p14:tracePt t="55929" x="7542213" y="3692525"/>
          <p14:tracePt t="55946" x="7558088" y="3692525"/>
          <p14:tracePt t="56052" x="7566025" y="3692525"/>
          <p14:tracePt t="56067" x="7573963" y="3692525"/>
          <p14:tracePt t="56174" x="7573963" y="3668713"/>
          <p14:tracePt t="56197" x="7477125" y="3492500"/>
          <p14:tracePt t="56207" x="7461250" y="3436938"/>
          <p14:tracePt t="56227" x="7334250" y="3228975"/>
          <p14:tracePt t="56238" x="7310438" y="3133725"/>
          <p14:tracePt t="56252" x="7215188" y="3022600"/>
          <p14:tracePt t="56269" x="7159625" y="2951163"/>
          <p14:tracePt t="56286" x="7126288" y="2909888"/>
          <p14:tracePt t="56302" x="7118350" y="2870200"/>
          <p14:tracePt t="56319" x="7078663" y="2830513"/>
          <p14:tracePt t="56322" x="7062788" y="2774950"/>
          <p14:tracePt t="56346" x="6919913" y="2671763"/>
          <p14:tracePt t="56362" x="6808788" y="2600325"/>
          <p14:tracePt t="56380" x="6759575" y="2566988"/>
          <p14:tracePt t="56396" x="6719888" y="2527300"/>
          <p14:tracePt t="56414" x="6704013" y="2495550"/>
          <p14:tracePt t="56424" x="6688138" y="2471738"/>
          <p14:tracePt t="56427" x="6672263" y="2455863"/>
          <p14:tracePt t="56444" x="6624638" y="2384425"/>
          <p14:tracePt t="56461" x="6569075" y="2320925"/>
          <p14:tracePt t="56474" x="6561138" y="2312988"/>
          <p14:tracePt t="56475" x="6553200" y="2305050"/>
          <p14:tracePt t="56662" x="6561138" y="2305050"/>
          <p14:tracePt t="56679" x="6569075" y="2305050"/>
          <p14:tracePt t="56695" x="6592888" y="2312988"/>
          <p14:tracePt t="56712" x="6624638" y="2352675"/>
          <p14:tracePt t="56742" x="6648450" y="2368550"/>
          <p14:tracePt t="57242" x="6648450" y="2352675"/>
          <p14:tracePt t="57274" x="6648450" y="2344738"/>
          <p14:tracePt t="57291" x="6648450" y="2336800"/>
          <p14:tracePt t="57299" x="6648450" y="2328863"/>
          <p14:tracePt t="57315" x="6648450" y="2320925"/>
          <p14:tracePt t="57331" x="6648450" y="2305050"/>
          <p14:tracePt t="57348" x="6648450" y="2289175"/>
          <p14:tracePt t="57491" x="6640513" y="2289175"/>
          <p14:tracePt t="57535" x="6640513" y="2297113"/>
          <p14:tracePt t="57637" x="6632575" y="2305050"/>
          <p14:tracePt t="57645" x="6632575" y="2312988"/>
          <p14:tracePt t="58209" x="6632575" y="2320925"/>
          <p14:tracePt t="59426" x="6624638" y="2312988"/>
          <p14:tracePt t="59600" x="6616700" y="2312988"/>
          <p14:tracePt t="59616" x="6600825" y="2312988"/>
          <p14:tracePt t="59634" x="6577013" y="2312988"/>
          <p14:tracePt t="59644" x="6569075" y="2312988"/>
          <p14:tracePt t="59667" x="6545263" y="2320925"/>
          <p14:tracePt t="59676" x="6537325" y="2320925"/>
          <p14:tracePt t="59689" x="6529388" y="2320925"/>
          <p14:tracePt t="59988" x="6537325" y="2320925"/>
          <p14:tracePt t="60055" x="6545263" y="2320925"/>
          <p14:tracePt t="60132" x="6553200" y="2320925"/>
          <p14:tracePt t="60194" x="6569075" y="2320925"/>
          <p14:tracePt t="60231" x="6569075" y="2312988"/>
          <p14:tracePt t="60291" x="6577013" y="2312988"/>
          <p14:tracePt t="60616" x="6577013" y="2305050"/>
          <p14:tracePt t="63769" x="6577013" y="2312988"/>
          <p14:tracePt t="63787" x="6577013" y="2328863"/>
          <p14:tracePt t="63804" x="6577013" y="2336800"/>
          <p14:tracePt t="63822" x="6577013" y="2344738"/>
          <p14:tracePt t="63853" x="6577013" y="2352675"/>
          <p14:tracePt t="64142" x="6577013" y="2360613"/>
          <p14:tracePt t="64189" x="6577013" y="2368550"/>
          <p14:tracePt t="64269" x="6577013" y="2384425"/>
          <p14:tracePt t="64286" x="6584950" y="2384425"/>
          <p14:tracePt t="64303" x="6584950" y="2392363"/>
          <p14:tracePt t="64398" x="6584950" y="2400300"/>
          <p14:tracePt t="64508" x="6584950" y="2416175"/>
          <p14:tracePt t="64517" x="6584950" y="2424113"/>
          <p14:tracePt t="64535" x="6584950" y="2432050"/>
          <p14:tracePt t="64553" x="6584950" y="2439988"/>
          <p14:tracePt t="64647" x="6584950" y="2432050"/>
          <p14:tracePt t="64676" x="6584950" y="2424113"/>
          <p14:tracePt t="64709" x="6584950" y="2416175"/>
          <p14:tracePt t="64725" x="6584950" y="2400300"/>
          <p14:tracePt t="64759" x="6592888" y="2384425"/>
          <p14:tracePt t="64768" x="6592888" y="2368550"/>
          <p14:tracePt t="64785" x="6592888" y="2344738"/>
          <p14:tracePt t="64802" x="6592888" y="2305050"/>
          <p14:tracePt t="64819" x="6592888" y="2289175"/>
          <p14:tracePt t="64835" x="6592888" y="2281238"/>
          <p14:tracePt t="64852" x="6592888" y="2273300"/>
          <p14:tracePt t="65051" x="6584950" y="2273300"/>
          <p14:tracePt t="65100" x="6577013" y="2273300"/>
          <p14:tracePt t="65118" x="6577013" y="2281238"/>
          <p14:tracePt t="67116" x="6577013" y="2289175"/>
          <p14:tracePt t="67163" x="6577013" y="2297113"/>
          <p14:tracePt t="67191" x="6569075" y="2305050"/>
          <p14:tracePt t="67236" x="6569075" y="2312988"/>
          <p14:tracePt t="68821" x="6569075" y="2320925"/>
          <p14:tracePt t="68829" x="6569075" y="2328863"/>
          <p14:tracePt t="68851" x="6569075" y="2344738"/>
          <p14:tracePt t="68868" x="6569075" y="2352675"/>
          <p14:tracePt t="68885" x="6569075" y="2360613"/>
          <p14:tracePt t="69270" x="6577013" y="2360613"/>
          <p14:tracePt t="69379" x="6577013" y="2352675"/>
          <p14:tracePt t="69397" x="6584950" y="2352675"/>
          <p14:tracePt t="69596" x="6584950" y="2344738"/>
          <p14:tracePt t="69613" x="6584950" y="2336800"/>
          <p14:tracePt t="69680" x="6584950" y="2328863"/>
          <p14:tracePt t="69786" x="6584950" y="2320925"/>
          <p14:tracePt t="69866" x="6577013" y="2320925"/>
          <p14:tracePt t="69957" x="6577013" y="2312988"/>
          <p14:tracePt t="69975" x="6577013" y="2305050"/>
          <p14:tracePt t="69987" x="6577013" y="2297113"/>
          <p14:tracePt t="70003" x="6577013" y="2289175"/>
          <p14:tracePt t="70146" x="6569075" y="2289175"/>
          <p14:tracePt t="70596" x="6569075" y="2297113"/>
          <p14:tracePt t="70614" x="6577013" y="2305050"/>
          <p14:tracePt t="70915" x="6584950" y="2297113"/>
          <p14:tracePt t="70947" x="6600825" y="2289175"/>
          <p14:tracePt t="71301" x="6592888" y="2289175"/>
          <p14:tracePt t="71767" x="6584950" y="2289175"/>
          <p14:tracePt t="73287" x="6584950" y="2297113"/>
          <p14:tracePt t="73304" x="6577013" y="2312988"/>
          <p14:tracePt t="73332" x="6577013" y="2320925"/>
          <p14:tracePt t="73362" x="6577013" y="2328863"/>
          <p14:tracePt t="73632" x="6577013" y="2336800"/>
          <p14:tracePt t="76925" x="6577013" y="2344738"/>
          <p14:tracePt t="76942" x="6577013" y="2352675"/>
          <p14:tracePt t="76961" x="6569075" y="2352675"/>
          <p14:tracePt t="77130" x="6569075" y="2368550"/>
          <p14:tracePt t="77147" x="6569075" y="2376488"/>
          <p14:tracePt t="77158" x="6569075" y="2392363"/>
          <p14:tracePt t="77176" x="6569075" y="2400300"/>
          <p14:tracePt t="77194" x="6569075" y="2408238"/>
          <p14:tracePt t="77211" x="6569075" y="2416175"/>
          <p14:tracePt t="77229" x="6561138" y="2424113"/>
          <p14:tracePt t="77230" x="6561138" y="2432050"/>
          <p14:tracePt t="77259" x="6561138" y="2439988"/>
          <p14:tracePt t="77291" x="6561138" y="2447925"/>
          <p14:tracePt t="77315" x="6561138" y="2455863"/>
          <p14:tracePt t="77333" x="6561138" y="2463800"/>
          <p14:tracePt t="77443" x="6561138" y="2471738"/>
          <p14:tracePt t="77462" x="6553200" y="2495550"/>
          <p14:tracePt t="77494" x="6553200" y="2503488"/>
          <p14:tracePt t="77851" x="6553200" y="2487613"/>
          <p14:tracePt t="77866" x="6545263" y="2479675"/>
          <p14:tracePt t="77877" x="6545263" y="2463800"/>
          <p14:tracePt t="77878" x="6545263" y="2455863"/>
          <p14:tracePt t="77898" x="6545263" y="2432050"/>
          <p14:tracePt t="77909" x="6545263" y="2416175"/>
          <p14:tracePt t="77933" x="6545263" y="2392363"/>
          <p14:tracePt t="78178" x="6545263" y="2408238"/>
          <p14:tracePt t="78194" x="6545263" y="2424113"/>
          <p14:tracePt t="78211" x="6545263" y="2432050"/>
          <p14:tracePt t="78228" x="6545263" y="2439988"/>
          <p14:tracePt t="78269" x="6545263" y="2447925"/>
          <p14:tracePt t="78301" x="6545263" y="2455863"/>
          <p14:tracePt t="78303" x="6545263" y="2463800"/>
          <p14:tracePt t="78318" x="6545263" y="2471738"/>
          <p14:tracePt t="78396" x="6537325" y="2479675"/>
          <p14:tracePt t="78411" x="6537325" y="2487613"/>
          <p14:tracePt t="78428" x="6537325" y="2495550"/>
          <p14:tracePt t="78444" x="6537325" y="2511425"/>
          <p14:tracePt t="78460" x="6537325" y="2519363"/>
          <p14:tracePt t="78478" x="6529388" y="2535238"/>
          <p14:tracePt t="78488" x="6529388" y="2551113"/>
          <p14:tracePt t="78513" x="6529388" y="2559050"/>
          <p14:tracePt t="78585" x="6529388" y="2519363"/>
          <p14:tracePt t="78596" x="6529388" y="2511425"/>
          <p14:tracePt t="78615" x="6529388" y="2487613"/>
          <p14:tracePt t="78627" x="6529388" y="2471738"/>
          <p14:tracePt t="78644" x="6529388" y="2455863"/>
          <p14:tracePt t="78661" x="6545263" y="2439988"/>
          <p14:tracePt t="78678" x="6545263" y="2424113"/>
          <p14:tracePt t="78679" x="6553200" y="2416175"/>
          <p14:tracePt t="78691" x="6553200" y="2408238"/>
          <p14:tracePt t="78707" x="6553200" y="2400300"/>
          <p14:tracePt t="78723" x="6553200" y="2384425"/>
          <p14:tracePt t="78741" x="6561138" y="2376488"/>
          <p14:tracePt t="78758" x="6561138" y="2368550"/>
          <p14:tracePt t="78779" x="6569075" y="2368550"/>
          <p14:tracePt t="78788" x="6569075" y="2360613"/>
          <p14:tracePt t="78808" x="6569075" y="2352675"/>
          <p14:tracePt t="78830" x="6577013" y="2336800"/>
          <p14:tracePt t="78846" x="6577013" y="2320925"/>
          <p14:tracePt t="78923" x="6577013" y="2328863"/>
          <p14:tracePt t="78941" x="6577013" y="2336800"/>
          <p14:tracePt t="78943" x="6577013" y="2344738"/>
          <p14:tracePt t="78959" x="6577013" y="2352675"/>
          <p14:tracePt t="79081" x="6577013" y="2360613"/>
          <p14:tracePt t="79100" x="6569075" y="2384425"/>
          <p14:tracePt t="79111" x="6561138" y="2408238"/>
          <p14:tracePt t="79129" x="6561138" y="2416175"/>
          <p14:tracePt t="79145" x="6553200" y="2447925"/>
          <p14:tracePt t="79163" x="6545263" y="2463800"/>
          <p14:tracePt t="79175" x="6545263" y="2479675"/>
          <p14:tracePt t="79194" x="6545263" y="2487613"/>
          <p14:tracePt t="79210" x="6537325" y="2495550"/>
          <p14:tracePt t="79227" x="6537325" y="2503488"/>
          <p14:tracePt t="79243" x="6537325" y="2519363"/>
          <p14:tracePt t="79254" x="6537325" y="2535238"/>
          <p14:tracePt t="79279" x="6529388" y="2566988"/>
          <p14:tracePt t="79289" x="6521450" y="2566988"/>
          <p14:tracePt t="79306" x="6521450" y="2584450"/>
          <p14:tracePt t="79336" x="6521450" y="2600325"/>
          <p14:tracePt t="79351" x="6521450" y="2608263"/>
          <p14:tracePt t="79362" x="6521450" y="2624138"/>
          <p14:tracePt t="79379" x="6521450" y="2632075"/>
          <p14:tracePt t="79397" x="6521450" y="2640013"/>
          <p14:tracePt t="79413" x="6513513" y="2655888"/>
          <p14:tracePt t="79424" x="6513513" y="2663825"/>
          <p14:tracePt t="79443" x="6497638" y="2663825"/>
          <p14:tracePt t="79460" x="6489700" y="2679700"/>
          <p14:tracePt t="79475" x="6481763" y="2687638"/>
          <p14:tracePt t="79493" x="6473825" y="2711450"/>
          <p14:tracePt t="79511" x="6465888" y="2727325"/>
          <p14:tracePt t="79522" x="6465888" y="2735263"/>
          <p14:tracePt t="79554" x="6457950" y="2751138"/>
          <p14:tracePt t="79586" x="6457950" y="2759075"/>
          <p14:tracePt t="79615" x="6457950" y="2774950"/>
          <p14:tracePt t="79631" x="6457950" y="2782888"/>
          <p14:tracePt t="79658" x="6457950" y="2798763"/>
          <p14:tracePt t="79674" x="6450013" y="2806700"/>
          <p14:tracePt t="79692" x="6450013" y="2822575"/>
          <p14:tracePt t="79709" x="6450013" y="2830513"/>
          <p14:tracePt t="79726" x="6434138" y="2854325"/>
          <p14:tracePt t="79743" x="6426200" y="2870200"/>
          <p14:tracePt t="79761" x="6426200" y="2878138"/>
          <p14:tracePt t="79792" x="6418263" y="2894013"/>
          <p14:tracePt t="79823" x="6410325" y="2909888"/>
          <p14:tracePt t="79835" x="6410325" y="2927350"/>
          <p14:tracePt t="79839" x="6410325" y="2935288"/>
          <p14:tracePt t="79847" x="6402388" y="2943225"/>
          <p14:tracePt t="79864" x="6392863" y="2982913"/>
          <p14:tracePt t="79882" x="6392863" y="2998788"/>
          <p14:tracePt t="79891" x="6392863" y="3014663"/>
          <p14:tracePt t="79909" x="6384925" y="3038475"/>
          <p14:tracePt t="79911" x="6384925" y="3046413"/>
          <p14:tracePt t="79927" x="6376988" y="3078163"/>
          <p14:tracePt t="79944" x="6369050" y="3101975"/>
          <p14:tracePt t="79961" x="6369050" y="3125788"/>
          <p14:tracePt t="79992" x="6361113" y="3133725"/>
          <p14:tracePt t="80003" x="6361113" y="3141663"/>
          <p14:tracePt t="80024" x="6361113" y="3157538"/>
          <p14:tracePt t="80034" x="6361113" y="3173413"/>
          <p14:tracePt t="80061" x="6345238" y="3205163"/>
          <p14:tracePt t="80073" x="6337300" y="3228975"/>
          <p14:tracePt t="80088" x="6337300" y="3252788"/>
          <p14:tracePt t="80099" x="6337300" y="3262313"/>
          <p14:tracePt t="80115" x="6337300" y="3294063"/>
          <p14:tracePt t="80132" x="6337300" y="3317875"/>
          <p14:tracePt t="80143" x="6337300" y="3349625"/>
          <p14:tracePt t="80159" x="6337300" y="3381375"/>
          <p14:tracePt t="80176" x="6321425" y="3413125"/>
          <p14:tracePt t="80194" x="6321425" y="3429000"/>
          <p14:tracePt t="80205" x="6313488" y="3436938"/>
          <p14:tracePt t="80206" x="6313488" y="3444875"/>
          <p14:tracePt t="80223" x="6313488" y="3452813"/>
          <p14:tracePt t="80239" x="6305550" y="3468688"/>
          <p14:tracePt t="80256" x="6305550" y="3484563"/>
          <p14:tracePt t="80273" x="6297613" y="3516313"/>
          <p14:tracePt t="80290" x="6289675" y="3524250"/>
          <p14:tracePt t="80298" x="6289675" y="3540125"/>
          <p14:tracePt t="80323" x="6289675" y="3563938"/>
          <p14:tracePt t="80330" x="6289675" y="3579813"/>
          <p14:tracePt t="80346" x="6289675" y="3595688"/>
          <p14:tracePt t="80363" x="6289675" y="3621088"/>
          <p14:tracePt t="80382" x="6289675" y="3636963"/>
          <p14:tracePt t="80505" x="6297613" y="3621088"/>
          <p14:tracePt t="80522" x="6297613" y="3587750"/>
          <p14:tracePt t="80539" x="6305550" y="3524250"/>
          <p14:tracePt t="80559" x="6305550" y="3484563"/>
          <p14:tracePt t="80568" x="6313488" y="3405188"/>
          <p14:tracePt t="80583" x="6329363" y="3317875"/>
          <p14:tracePt t="80603" x="6345238" y="3181350"/>
          <p14:tracePt t="80611" x="6353175" y="3086100"/>
          <p14:tracePt t="80628" x="6376988" y="2959100"/>
          <p14:tracePt t="80646" x="6410325" y="2886075"/>
          <p14:tracePt t="80663" x="6418263" y="2838450"/>
          <p14:tracePt t="80674" x="6426200" y="2838450"/>
          <p14:tracePt t="80693" x="6434138" y="2822575"/>
          <p14:tracePt t="80709" x="6442075" y="2806700"/>
          <p14:tracePt t="80726" x="6457950" y="2790825"/>
          <p14:tracePt t="80743" x="6473825" y="2767013"/>
          <p14:tracePt t="80754" x="6481763" y="2759075"/>
          <p14:tracePt t="80779" x="6529388" y="2671763"/>
          <p14:tracePt t="80790" x="6561138" y="2640013"/>
          <p14:tracePt t="80800" x="6561138" y="2624138"/>
          <p14:tracePt t="80822" x="6569075" y="2600325"/>
          <p14:tracePt t="80852" x="6577013" y="2566988"/>
          <p14:tracePt t="80861" x="6577013" y="2559050"/>
          <p14:tracePt t="80862" x="6577013" y="2511425"/>
          <p14:tracePt t="80880" x="6584950" y="2479675"/>
          <p14:tracePt t="80896" x="6584950" y="2408238"/>
          <p14:tracePt t="80910" x="6592888" y="2368550"/>
          <p14:tracePt t="80926" x="6592888" y="2344738"/>
          <p14:tracePt t="80944" x="6592888" y="2328863"/>
          <p14:tracePt t="80971" x="6592888" y="2320925"/>
          <p14:tracePt t="81037" x="6584950" y="2320925"/>
          <p14:tracePt t="81067" x="6577013" y="2320925"/>
          <p14:tracePt t="81081" x="6569075" y="2336800"/>
          <p14:tracePt t="81100" x="6553200" y="2360613"/>
          <p14:tracePt t="81122" x="6537325" y="2384425"/>
          <p14:tracePt t="81130" x="6537325" y="2392363"/>
          <p14:tracePt t="81148" x="6529388" y="2408238"/>
          <p14:tracePt t="81159" x="6529388" y="2424113"/>
          <p14:tracePt t="81176" x="6529388" y="2439988"/>
          <p14:tracePt t="81192" x="6529388" y="2463800"/>
          <p14:tracePt t="81210" x="6529388" y="2487613"/>
          <p14:tracePt t="81221" x="6529388" y="2503488"/>
          <p14:tracePt t="81222" x="6513513" y="2551113"/>
          <p14:tracePt t="81238" x="6513513" y="2600325"/>
          <p14:tracePt t="81255" x="6513513" y="2663825"/>
          <p14:tracePt t="81273" x="6505575" y="2711450"/>
          <p14:tracePt t="81289" x="6505575" y="2751138"/>
          <p14:tracePt t="81307" x="6505575" y="2814638"/>
          <p14:tracePt t="81313" x="6505575" y="2822575"/>
          <p14:tracePt t="81339" x="6497638" y="2870200"/>
          <p14:tracePt t="81346" x="6497638" y="2894013"/>
          <p14:tracePt t="81362" x="6497638" y="2901950"/>
          <p14:tracePt t="81378" x="6489700" y="2919413"/>
          <p14:tracePt t="81394" x="6489700" y="2935288"/>
          <p14:tracePt t="81407" x="6489700" y="2951163"/>
          <p14:tracePt t="81427" x="6489700" y="2967038"/>
          <p14:tracePt t="81445" x="6489700" y="2982913"/>
          <p14:tracePt t="81456" x="6489700" y="2998788"/>
          <p14:tracePt t="81477" x="6481763" y="3022600"/>
          <p14:tracePt t="81479" x="6481763" y="3062288"/>
          <p14:tracePt t="81487" x="6481763" y="3117850"/>
          <p14:tracePt t="81504" x="6481763" y="3149600"/>
          <p14:tracePt t="81521" x="6473825" y="3189288"/>
          <p14:tracePt t="81538" x="6473825" y="3228975"/>
          <p14:tracePt t="81555" x="6465888" y="3262313"/>
          <p14:tracePt t="81571" x="6457950" y="3317875"/>
          <p14:tracePt t="81588" x="6457950" y="3341688"/>
          <p14:tracePt t="81596" x="6457950" y="3357563"/>
          <p14:tracePt t="81612" x="6457950" y="3373438"/>
          <p14:tracePt t="81645" x="6457950" y="3381375"/>
          <p14:tracePt t="81660" x="6457950" y="3389313"/>
          <p14:tracePt t="81853" x="6418263" y="3436938"/>
          <p14:tracePt t="81861" x="6410325" y="3444875"/>
          <p14:tracePt t="81879" x="6376988" y="3476625"/>
          <p14:tracePt t="81896" x="6369050" y="3484563"/>
          <p14:tracePt t="81914" x="6369050" y="3492500"/>
          <p14:tracePt t="81923" x="6361113" y="3500438"/>
          <p14:tracePt t="81941" x="6353175" y="3508375"/>
          <p14:tracePt t="81958" x="6329363" y="3563938"/>
          <p14:tracePt t="81976" x="6305550" y="3595688"/>
          <p14:tracePt t="81990" x="6265863" y="3644900"/>
          <p14:tracePt t="82008" x="6257925" y="3660775"/>
          <p14:tracePt t="82019" x="6249988" y="3660775"/>
          <p14:tracePt t="82038" x="6249988" y="3676650"/>
          <p14:tracePt t="82055" x="6249988" y="3684588"/>
          <p14:tracePt t="82130" x="6242050" y="3684588"/>
          <p14:tracePt t="82209" x="6249988" y="3676650"/>
          <p14:tracePt t="82336" x="6265863" y="3676650"/>
          <p14:tracePt t="82383" x="6265863" y="3684588"/>
          <p14:tracePt t="82569" x="6249988" y="3692525"/>
          <p14:tracePt t="82588" x="6242050" y="3700463"/>
          <p14:tracePt t="82650" x="6249988" y="3708400"/>
          <p14:tracePt t="82711" x="6257925" y="3708400"/>
          <p14:tracePt t="82769" x="6257925" y="3700463"/>
          <p14:tracePt t="82786" x="6249988" y="3692525"/>
          <p14:tracePt t="82804" x="6249988" y="3684588"/>
          <p14:tracePt t="82821" x="6249988" y="3676650"/>
          <p14:tracePt t="82839" x="6242050" y="3660775"/>
          <p14:tracePt t="82870" x="6234113" y="3636963"/>
          <p14:tracePt t="82894" x="6226175" y="3621088"/>
          <p14:tracePt t="82911" x="6226175" y="3605213"/>
          <p14:tracePt t="82927" x="6226175" y="3595688"/>
          <p14:tracePt t="82943" x="6226175" y="3587750"/>
          <p14:tracePt t="82960" x="6226175" y="3571875"/>
          <p14:tracePt t="82992" x="6226175" y="3563938"/>
          <p14:tracePt t="83024" x="6218238" y="3556000"/>
          <p14:tracePt t="83034" x="6218238" y="3548063"/>
          <p14:tracePt t="83056" x="6218238" y="3540125"/>
          <p14:tracePt t="83067" x="6218238" y="3532188"/>
          <p14:tracePt t="83093" x="6218238" y="3524250"/>
          <p14:tracePt t="83102" x="6218238" y="3508375"/>
          <p14:tracePt t="83130" x="6218238" y="3500438"/>
          <p14:tracePt t="83147" x="6218238" y="3492500"/>
          <p14:tracePt t="83164" x="6218238" y="3484563"/>
          <p14:tracePt t="83173" x="6218238" y="3476625"/>
          <p14:tracePt t="83190" x="6218238" y="3468688"/>
          <p14:tracePt t="83190" x="6218238" y="3460750"/>
          <p14:tracePt t="83206" x="6218238" y="3444875"/>
          <p14:tracePt t="83227" x="6218238" y="3429000"/>
          <p14:tracePt t="83238" x="6218238" y="3421063"/>
          <p14:tracePt t="83252" x="6218238" y="3405188"/>
          <p14:tracePt t="83270" x="6218238" y="3381375"/>
          <p14:tracePt t="83287" x="6218238" y="3357563"/>
          <p14:tracePt t="83304" x="6218238" y="3333750"/>
          <p14:tracePt t="83320" x="6218238" y="3317875"/>
          <p14:tracePt t="83336" x="6218238" y="3294063"/>
          <p14:tracePt t="83353" x="6218238" y="3278188"/>
          <p14:tracePt t="83361" x="6218238" y="3262313"/>
          <p14:tracePt t="83378" x="6218238" y="3252788"/>
          <p14:tracePt t="83394" x="6218238" y="3236913"/>
          <p14:tracePt t="83412" x="6218238" y="3221038"/>
          <p14:tracePt t="83430" x="6218238" y="3197225"/>
          <p14:tracePt t="83439" x="6218238" y="3189288"/>
          <p14:tracePt t="83457" x="6218238" y="3173413"/>
          <p14:tracePt t="83473" x="6218238" y="3165475"/>
          <p14:tracePt t="83490" x="6226175" y="3133725"/>
          <p14:tracePt t="83508" x="6226175" y="3109913"/>
          <p14:tracePt t="83518" x="6226175" y="3078163"/>
          <p14:tracePt t="83536" x="6226175" y="3046413"/>
          <p14:tracePt t="83553" x="6226175" y="3022600"/>
          <p14:tracePt t="83572" x="6226175" y="2990850"/>
          <p14:tracePt t="83581" x="6226175" y="2982913"/>
          <p14:tracePt t="83609" x="6226175" y="2935288"/>
          <p14:tracePt t="83634" x="6234113" y="2878138"/>
          <p14:tracePt t="83649" x="6234113" y="2862263"/>
          <p14:tracePt t="83658" x="6234113" y="2838450"/>
          <p14:tracePt t="83676" x="6242050" y="2814638"/>
          <p14:tracePt t="83692" x="6242050" y="2782888"/>
          <p14:tracePt t="83710" x="6242050" y="2743200"/>
          <p14:tracePt t="83725" x="6249988" y="2727325"/>
          <p14:tracePt t="83726" x="6249988" y="2719388"/>
          <p14:tracePt t="83738" x="6249988" y="2711450"/>
          <p14:tracePt t="83754" x="6249988" y="2679700"/>
          <p14:tracePt t="83773" x="6249988" y="2655888"/>
          <p14:tracePt t="83785" x="6249988" y="2632075"/>
          <p14:tracePt t="83806" x="6249988" y="2616200"/>
          <p14:tracePt t="83836" x="6249988" y="2608263"/>
          <p14:tracePt t="83868" x="6249988" y="2592388"/>
          <p14:tracePt t="83886" x="6257925" y="2584450"/>
          <p14:tracePt t="83909" x="6257925" y="2576513"/>
          <p14:tracePt t="83992" x="6257925" y="2600325"/>
          <p14:tracePt t="84008" x="6242050" y="2624138"/>
          <p14:tracePt t="84024" x="6242050" y="2655888"/>
          <p14:tracePt t="84037" x="6242050" y="2695575"/>
          <p14:tracePt t="84040" x="6242050" y="2719388"/>
          <p14:tracePt t="84052" x="6242050" y="2751138"/>
          <p14:tracePt t="84070" x="6242050" y="2838450"/>
          <p14:tracePt t="84089" x="6242050" y="2854325"/>
          <p14:tracePt t="84124" x="6242050" y="2862263"/>
          <p14:tracePt t="84147" x="6242050" y="2870200"/>
          <p14:tracePt t="84179" x="6242050" y="2886075"/>
          <p14:tracePt t="84205" x="6242050" y="2901950"/>
          <p14:tracePt t="84222" x="6249988" y="2927350"/>
          <p14:tracePt t="84241" x="6249988" y="2959100"/>
          <p14:tracePt t="84257" x="6249988" y="2990850"/>
          <p14:tracePt t="84269" x="6265863" y="3014663"/>
          <p14:tracePt t="84271" x="6265863" y="3046413"/>
          <p14:tracePt t="84288" x="6273800" y="3086100"/>
          <p14:tracePt t="84306" x="6273800" y="3125788"/>
          <p14:tracePt t="84323" x="6273800" y="3149600"/>
          <p14:tracePt t="84335" x="6273800" y="3173413"/>
          <p14:tracePt t="84353" x="6273800" y="3228975"/>
          <p14:tracePt t="84360" x="6273800" y="3252788"/>
          <p14:tracePt t="84377" x="6273800" y="3302000"/>
          <p14:tracePt t="84394" x="6273800" y="3365500"/>
          <p14:tracePt t="84412" x="6273800" y="3389313"/>
          <p14:tracePt t="84430" x="6273800" y="3421063"/>
          <p14:tracePt t="84439" x="6273800" y="3429000"/>
          <p14:tracePt t="84459" x="6273800" y="3444875"/>
          <p14:tracePt t="84475" x="6273800" y="3460750"/>
          <p14:tracePt t="84485" x="6273800" y="3468688"/>
          <p14:tracePt t="84486" x="6273800" y="3476625"/>
          <p14:tracePt t="84503" x="6273800" y="3484563"/>
          <p14:tracePt t="84523" x="6273800" y="3492500"/>
          <p14:tracePt t="84538" x="6273800" y="3516313"/>
          <p14:tracePt t="84557" x="6265863" y="3556000"/>
          <p14:tracePt t="84569" x="6257925" y="3613150"/>
          <p14:tracePt t="84582" x="6257925" y="3644900"/>
          <p14:tracePt t="84602" x="6257925" y="3660775"/>
          <p14:tracePt t="84619" x="6257925" y="3676650"/>
          <p14:tracePt t="84627" x="6257925" y="3684588"/>
          <p14:tracePt t="84663" x="6257925" y="3692525"/>
          <p14:tracePt t="84710" x="6257925" y="3676650"/>
          <p14:tracePt t="84720" x="6257925" y="3668713"/>
          <p14:tracePt t="84739" x="6257925" y="3644900"/>
          <p14:tracePt t="84759" x="6265863" y="3613150"/>
          <p14:tracePt t="84770" x="6265863" y="3595688"/>
          <p14:tracePt t="84788" x="6265863" y="3571875"/>
          <p14:tracePt t="84803" x="6265863" y="3563938"/>
          <p14:tracePt t="84823" x="6265863" y="3532188"/>
          <p14:tracePt t="84853" x="6265863" y="3508375"/>
          <p14:tracePt t="84854" x="6273800" y="3500438"/>
          <p14:tracePt t="84885" x="6273800" y="3468688"/>
          <p14:tracePt t="84886" x="6281738" y="3460750"/>
          <p14:tracePt t="84908" x="6297613" y="3429000"/>
          <p14:tracePt t="84925" x="6297613" y="3405188"/>
          <p14:tracePt t="84942" x="6297613" y="3349625"/>
          <p14:tracePt t="84959" x="6297613" y="3333750"/>
          <p14:tracePt t="84973" x="6297613" y="3325813"/>
          <p14:tracePt t="84990" x="6297613" y="3309938"/>
          <p14:tracePt t="85008" x="6297613" y="3294063"/>
          <p14:tracePt t="85034" x="6297613" y="3278188"/>
          <p14:tracePt t="85055" x="6297613" y="3228975"/>
          <p14:tracePt t="85084" x="6297613" y="3213100"/>
          <p14:tracePt t="85096" x="6297613" y="3197225"/>
          <p14:tracePt t="85119" x="6289675" y="3173413"/>
          <p14:tracePt t="85128" x="6289675" y="3165475"/>
          <p14:tracePt t="85143" x="6289675" y="3141663"/>
          <p14:tracePt t="85163" x="6289675" y="3125788"/>
          <p14:tracePt t="85178" x="6289675" y="3117850"/>
          <p14:tracePt t="85196" x="6289675" y="3094038"/>
          <p14:tracePt t="85205" x="6289675" y="3086100"/>
          <p14:tracePt t="85223" x="6289675" y="3038475"/>
          <p14:tracePt t="85241" x="6289675" y="3022600"/>
          <p14:tracePt t="85252" x="6289675" y="2998788"/>
          <p14:tracePt t="85277" x="6273800" y="2974975"/>
          <p14:tracePt t="85288" x="6273800" y="2959100"/>
          <p14:tracePt t="85304" x="6273800" y="2951163"/>
          <p14:tracePt t="85320" x="6273800" y="2935288"/>
          <p14:tracePt t="85339" x="6273800" y="2927350"/>
          <p14:tracePt t="85346" x="6273800" y="2909888"/>
          <p14:tracePt t="85365" x="6273800" y="2894013"/>
          <p14:tracePt t="85366" x="6273800" y="2870200"/>
          <p14:tracePt t="85384" x="6273800" y="2846388"/>
          <p14:tracePt t="85392" x="6273800" y="2838450"/>
          <p14:tracePt t="85409" x="6273800" y="2814638"/>
          <p14:tracePt t="85427" x="6281738" y="2806700"/>
          <p14:tracePt t="85445" x="6289675" y="2790825"/>
          <p14:tracePt t="85447" x="6297613" y="2782888"/>
          <p14:tracePt t="85455" x="6305550" y="2767013"/>
          <p14:tracePt t="85475" x="6329363" y="2743200"/>
          <p14:tracePt t="85492" x="6353175" y="2711450"/>
          <p14:tracePt t="85509" x="6353175" y="2695575"/>
          <p14:tracePt t="85518" x="6353175" y="2687638"/>
          <p14:tracePt t="85538" x="6361113" y="2671763"/>
          <p14:tracePt t="85553" x="6361113" y="2655888"/>
          <p14:tracePt t="85572" x="6361113" y="2647950"/>
          <p14:tracePt t="85582" x="6369050" y="2632075"/>
          <p14:tracePt t="85609" x="6376988" y="2608263"/>
          <p14:tracePt t="85618" x="6384925" y="2600325"/>
          <p14:tracePt t="85648" x="6392863" y="2576513"/>
          <p14:tracePt t="85665" x="6392863" y="2566988"/>
          <p14:tracePt t="85691" x="6392863" y="2559050"/>
          <p14:tracePt t="85865" x="6384925" y="2559050"/>
          <p14:tracePt t="85882" x="6376988" y="2551113"/>
          <p14:tracePt t="85902" x="6369050" y="2551113"/>
          <p14:tracePt t="85924" x="6361113" y="2551113"/>
          <p14:tracePt t="85940" x="6353175" y="2559050"/>
          <p14:tracePt t="85959" x="6337300" y="2576513"/>
          <p14:tracePt t="85970" x="6329363" y="2584450"/>
          <p14:tracePt t="85992" x="6321425" y="2608263"/>
          <p14:tracePt t="86003" x="6321425" y="2624138"/>
          <p14:tracePt t="86020" x="6321425" y="2640013"/>
          <p14:tracePt t="86036" x="6321425" y="2671763"/>
          <p14:tracePt t="86054" x="6321425" y="2711450"/>
          <p14:tracePt t="86071" x="6329363" y="2751138"/>
          <p14:tracePt t="86082" x="6337300" y="2759075"/>
          <p14:tracePt t="86108" x="6353175" y="2814638"/>
          <p14:tracePt t="86117" x="6361113" y="2822575"/>
          <p14:tracePt t="86135" x="6361113" y="2830513"/>
          <p14:tracePt t="86144" x="6361113" y="2838450"/>
          <p14:tracePt t="86176" x="6361113" y="2854325"/>
          <p14:tracePt t="86193" x="6361113" y="2870200"/>
          <p14:tracePt t="86212" x="6361113" y="2901950"/>
          <p14:tracePt t="86221" x="6361113" y="2927350"/>
          <p14:tracePt t="86223" x="6361113" y="2951163"/>
          <p14:tracePt t="86241" x="6353175" y="3014663"/>
          <p14:tracePt t="86257" x="6337300" y="3117850"/>
          <p14:tracePt t="86267" x="6337300" y="3165475"/>
          <p14:tracePt t="86284" x="6329363" y="3278188"/>
          <p14:tracePt t="86304" x="6321425" y="3436938"/>
          <p14:tracePt t="86321" x="6321425" y="3476625"/>
          <p14:tracePt t="86338" x="6321425" y="3484563"/>
          <p14:tracePt t="86347" x="6321425" y="3500438"/>
          <p14:tracePt t="86383" x="6321425" y="3508375"/>
          <p14:tracePt t="86401" x="6321425" y="3516313"/>
          <p14:tracePt t="86424" x="6321425" y="3532188"/>
          <p14:tracePt t="86456" x="6321425" y="3548063"/>
          <p14:tracePt t="86472" x="6321425" y="3563938"/>
          <p14:tracePt t="86492" x="6321425" y="3579813"/>
          <p14:tracePt t="86495" x="6321425" y="3595688"/>
          <p14:tracePt t="86504" x="6321425" y="3613150"/>
          <p14:tracePt t="86517" x="6321425" y="3621088"/>
          <p14:tracePt t="86534" x="6321425" y="3676650"/>
          <p14:tracePt t="86551" x="6321425" y="3708400"/>
          <p14:tracePt t="86569" x="6321425" y="3740150"/>
          <p14:tracePt t="86586" x="6321425" y="3771900"/>
          <p14:tracePt t="86602" x="6321425" y="3787775"/>
          <p14:tracePt t="86613" x="6321425" y="3795713"/>
          <p14:tracePt t="86681" x="6321425" y="3779838"/>
          <p14:tracePt t="86690" x="6321425" y="3771900"/>
          <p14:tracePt t="86710" x="6337300" y="3748088"/>
          <p14:tracePt t="86721" x="6337300" y="3740150"/>
          <p14:tracePt t="86760" x="6337300" y="3724275"/>
          <p14:tracePt t="86784" x="6345238" y="3724275"/>
          <p14:tracePt t="86914" x="6337300" y="3732213"/>
          <p14:tracePt t="86930" x="6329363" y="3732213"/>
          <p14:tracePt t="86948" x="6329363" y="3740150"/>
          <p14:tracePt t="87426" x="6329363" y="3724275"/>
          <p14:tracePt t="87442" x="6329363" y="3708400"/>
          <p14:tracePt t="87460" x="6345238" y="3668713"/>
          <p14:tracePt t="87462" x="6345238" y="3652838"/>
          <p14:tracePt t="87471" x="6361113" y="3644900"/>
          <p14:tracePt t="87489" x="6384925" y="3605213"/>
          <p14:tracePt t="87508" x="6426200" y="3563938"/>
          <p14:tracePt t="87523" x="6465888" y="3556000"/>
          <p14:tracePt t="87534" x="6465888" y="3548063"/>
          <p14:tracePt t="87583" x="6473825" y="3532188"/>
          <p14:tracePt t="87600" x="6481763" y="3516313"/>
          <p14:tracePt t="87622" x="6489700" y="3429000"/>
          <p14:tracePt t="87632" x="6497638" y="3373438"/>
          <p14:tracePt t="87650" x="6497638" y="3236913"/>
          <p14:tracePt t="87658" x="6497638" y="3125788"/>
          <p14:tracePt t="87674" x="6497638" y="3062288"/>
          <p14:tracePt t="87691" x="6497638" y="3022600"/>
          <p14:tracePt t="87714" x="6497638" y="2974975"/>
          <p14:tracePt t="87722" x="6497638" y="2959100"/>
          <p14:tracePt t="87739" x="6497638" y="2909888"/>
          <p14:tracePt t="87756" x="6497638" y="2878138"/>
          <p14:tracePt t="87773" x="6497638" y="2854325"/>
          <p14:tracePt t="87800" x="6497638" y="2846388"/>
          <p14:tracePt t="87832" x="6497638" y="2838450"/>
          <p14:tracePt t="87850" x="6497638" y="2814638"/>
          <p14:tracePt t="87867" x="6529388" y="2759075"/>
          <p14:tracePt t="87887" x="6545263" y="2703513"/>
          <p14:tracePt t="87897" x="6545263" y="2695575"/>
          <p14:tracePt t="87917" x="6545263" y="2671763"/>
          <p14:tracePt t="88009" x="6545263" y="2655888"/>
          <p14:tracePt t="88036" x="6545263" y="2640013"/>
          <p14:tracePt t="88052" x="6553200" y="2632075"/>
          <p14:tracePt t="88070" x="6561138" y="2616200"/>
          <p14:tracePt t="88088" x="6561138" y="2584450"/>
          <p14:tracePt t="88098" x="6561138" y="2576513"/>
          <p14:tracePt t="88116" x="6561138" y="2559050"/>
          <p14:tracePt t="88136" x="6561138" y="2543175"/>
          <p14:tracePt t="88226" x="6561138" y="2535238"/>
          <p14:tracePt t="88241" x="6561138" y="2511425"/>
          <p14:tracePt t="88269" x="6561138" y="2503488"/>
          <p14:tracePt t="88286" x="6561138" y="2495550"/>
          <p14:tracePt t="88334" x="6561138" y="2503488"/>
          <p14:tracePt t="88349" x="6553200" y="2519363"/>
          <p14:tracePt t="88350" x="6553200" y="2543175"/>
          <p14:tracePt t="88369" x="6553200" y="2566988"/>
          <p14:tracePt t="88379" x="6553200" y="2624138"/>
          <p14:tracePt t="88404" x="6553200" y="2751138"/>
          <p14:tracePt t="88416" x="6537325" y="2862263"/>
          <p14:tracePt t="88433" x="6521450" y="3014663"/>
          <p14:tracePt t="88446" x="6513513" y="3038475"/>
          <p14:tracePt t="88455" x="6513513" y="3054350"/>
          <p14:tracePt t="88472" x="6513513" y="3062288"/>
          <p14:tracePt t="88535" x="6513513" y="3078163"/>
          <p14:tracePt t="88552" x="6505575" y="3094038"/>
          <p14:tracePt t="88569" x="6505575" y="3117850"/>
          <p14:tracePt t="88586" x="6505575" y="3149600"/>
          <p14:tracePt t="88603" x="6497638" y="3173413"/>
          <p14:tracePt t="88614" x="6489700" y="3197225"/>
          <p14:tracePt t="88635" x="6465888" y="3270250"/>
          <p14:tracePt t="88642" x="6465888" y="3278188"/>
          <p14:tracePt t="88660" x="6457950" y="3309938"/>
          <p14:tracePt t="88662" x="6457950" y="3317875"/>
          <p14:tracePt t="88679" x="6457950" y="3325813"/>
          <p14:tracePt t="88754" x="6457950" y="3286125"/>
          <p14:tracePt t="88770" x="6457950" y="3262313"/>
          <p14:tracePt t="88801" x="6457950" y="3252788"/>
          <p14:tracePt t="88819" x="6457950" y="3228975"/>
          <p14:tracePt t="88835" x="6465888" y="3213100"/>
          <p14:tracePt t="88852" x="6465888" y="3165475"/>
          <p14:tracePt t="88869" x="6481763" y="3062288"/>
          <p14:tracePt t="88880" x="6489700" y="2909888"/>
          <p14:tracePt t="88897" x="6505575" y="2870200"/>
          <p14:tracePt t="88916" x="6513513" y="2846388"/>
          <p14:tracePt t="88923" x="6513513" y="2838450"/>
          <p14:tracePt t="88942" x="6513513" y="2822575"/>
          <p14:tracePt t="88987" x="6513513" y="2806700"/>
          <p14:tracePt t="89004" x="6521450" y="2806700"/>
          <p14:tracePt t="89022" x="6521450" y="2790825"/>
          <p14:tracePt t="89033" x="6521450" y="2782888"/>
          <p14:tracePt t="89055" x="6529388" y="2759075"/>
          <p14:tracePt t="89066" x="6529388" y="2743200"/>
          <p14:tracePt t="89082" x="6537325" y="2703513"/>
          <p14:tracePt t="89100" x="6545263" y="2655888"/>
          <p14:tracePt t="89117" x="6545263" y="2592388"/>
          <p14:tracePt t="89136" x="6553200" y="2543175"/>
          <p14:tracePt t="89147" x="6553200" y="2535238"/>
          <p14:tracePt t="89166" x="6553200" y="2495550"/>
          <p14:tracePt t="89182" x="6553200" y="2471738"/>
          <p14:tracePt t="89207" x="6553200" y="2463800"/>
          <p14:tracePt t="89348" x="6553200" y="2479675"/>
          <p14:tracePt t="89440" x="6553200" y="2487613"/>
          <p14:tracePt t="89896" x="6553200" y="2495550"/>
          <p14:tracePt t="89912" x="6553200" y="2503488"/>
          <p14:tracePt t="89929" x="6553200" y="2511425"/>
          <p14:tracePt t="89946" x="6553200" y="2519363"/>
          <p14:tracePt t="90114" x="6545263" y="2519363"/>
          <p14:tracePt t="90131" x="6529388" y="2551113"/>
          <p14:tracePt t="90147" x="6521450" y="2600325"/>
          <p14:tracePt t="90160" x="6505575" y="2679700"/>
          <p14:tracePt t="90185" x="6497638" y="2822575"/>
          <p14:tracePt t="90193" x="6497638" y="2870200"/>
          <p14:tracePt t="90211" x="6497638" y="2894013"/>
          <p14:tracePt t="90225" x="6497638" y="2909888"/>
          <p14:tracePt t="90380" x="6497638" y="2901950"/>
          <p14:tracePt t="90398" x="6505575" y="2886075"/>
          <p14:tracePt t="90416" x="6505575" y="2878138"/>
          <p14:tracePt t="90423" x="6505575" y="2870200"/>
          <p14:tracePt t="90447" x="6505575" y="2846388"/>
          <p14:tracePt t="90455" x="6505575" y="2838450"/>
          <p14:tracePt t="90471" x="6505575" y="2822575"/>
          <p14:tracePt t="90486" x="6505575" y="2798763"/>
          <p14:tracePt t="90504" x="6505575" y="2782888"/>
          <p14:tracePt t="90521" x="6505575" y="2774950"/>
          <p14:tracePt t="90538" x="6505575" y="2767013"/>
          <p14:tracePt t="90555" x="6505575" y="2751138"/>
          <p14:tracePt t="90580" x="6505575" y="2743200"/>
          <p14:tracePt t="90616" x="6513513" y="2727325"/>
          <p14:tracePt t="90633" x="6513513" y="2719388"/>
          <p14:tracePt t="90643" x="6513513" y="2711450"/>
          <p14:tracePt t="90667" x="6513513" y="2703513"/>
          <p14:tracePt t="90805" x="6513513" y="2719388"/>
          <p14:tracePt t="90821" x="6497638" y="2727325"/>
          <p14:tracePt t="90822" x="6489700" y="2735263"/>
          <p14:tracePt t="90832" x="6481763" y="2751138"/>
          <p14:tracePt t="90850" x="6473825" y="2759075"/>
          <p14:tracePt t="90972" x="6473825" y="2751138"/>
          <p14:tracePt t="90991" x="6465888" y="2743200"/>
          <p14:tracePt t="91024" x="6442075" y="2727325"/>
          <p14:tracePt t="91039" x="6426200" y="2711450"/>
          <p14:tracePt t="91049" x="6418263" y="2703513"/>
          <p14:tracePt t="91191" x="6457950" y="2703513"/>
          <p14:tracePt t="91208" x="6577013" y="2703513"/>
          <p14:tracePt t="91226" x="6592888" y="2703513"/>
          <p14:tracePt t="91243" x="6592888" y="2695575"/>
          <p14:tracePt t="91260" x="6569075" y="2695575"/>
          <p14:tracePt t="91268" x="6545263" y="2695575"/>
          <p14:tracePt t="91286" x="6442075" y="2719388"/>
          <p14:tracePt t="91303" x="6265863" y="2774950"/>
          <p14:tracePt t="91320" x="5875338" y="3030538"/>
          <p14:tracePt t="91330" x="5635625" y="3094038"/>
          <p14:tracePt t="91346" x="5276850" y="3405188"/>
          <p14:tracePt t="91363" x="4862513" y="3668713"/>
          <p14:tracePt t="91382" x="4543425" y="3979863"/>
          <p14:tracePt t="91400" x="4392613" y="4098925"/>
          <p14:tracePt t="91411" x="4257675" y="4194175"/>
          <p14:tracePt t="91436" x="3730625" y="4560888"/>
          <p14:tracePt t="91446" x="3451225" y="4705350"/>
          <p14:tracePt t="91447" x="3117850" y="4903788"/>
          <p14:tracePt t="91456" x="2814638" y="4992688"/>
          <p14:tracePt t="91474" x="2192338" y="5135563"/>
          <p14:tracePt t="91491" x="1706563" y="5159375"/>
          <p14:tracePt t="91511" x="1450975" y="5183188"/>
          <p14:tracePt t="91537" x="1419225" y="5199063"/>
          <p14:tracePt t="91557" x="1403350" y="5222875"/>
          <p14:tracePt t="91616" x="1387475" y="5230813"/>
          <p14:tracePt t="91635" x="1371600" y="5230813"/>
          <p14:tracePt t="91645" x="1347788" y="5238750"/>
          <p14:tracePt t="91647" x="1339850" y="5246688"/>
          <p14:tracePt t="91665" x="1316038" y="5246688"/>
          <p14:tracePt t="91675" x="1300163" y="5254625"/>
          <p14:tracePt t="91703" x="1258888" y="5254625"/>
          <p14:tracePt t="91722" x="1227138" y="5262563"/>
          <p14:tracePt t="91744" x="1187450" y="5286375"/>
          <p14:tracePt t="91752" x="1163638" y="5294313"/>
          <p14:tracePt t="91772" x="1147763" y="5302250"/>
          <p14:tracePt t="91783" x="1131888" y="5302250"/>
          <p14:tracePt t="91802" x="1123950" y="5302250"/>
          <p14:tracePt t="91821" x="1108075" y="5278438"/>
          <p14:tracePt t="91823" x="1108075" y="5254625"/>
          <p14:tracePt t="91833" x="1108075" y="5246688"/>
          <p14:tracePt t="91847" x="1100138" y="5222875"/>
          <p14:tracePt t="91866" x="1100138" y="5199063"/>
          <p14:tracePt t="91880" x="1100138" y="5175250"/>
          <p14:tracePt t="91899" x="1100138" y="5151438"/>
          <p14:tracePt t="91908" x="1100138" y="5143500"/>
          <p14:tracePt t="91910" x="1100138" y="5135563"/>
          <p14:tracePt t="91930" x="1084263" y="5135563"/>
          <p14:tracePt t="91956" x="1060450" y="5135563"/>
          <p14:tracePt t="91976" x="1044575" y="5135563"/>
          <p14:tracePt t="91987" x="1036638" y="5135563"/>
          <p14:tracePt t="92011" x="1020763" y="5135563"/>
          <p14:tracePt t="92020" x="1012825" y="5135563"/>
          <p14:tracePt t="92040" x="1004888" y="5135563"/>
          <p14:tracePt t="92050" x="996950" y="5135563"/>
          <p14:tracePt t="92085" x="989013" y="5135563"/>
          <p14:tracePt t="92087" x="973138" y="5135563"/>
          <p14:tracePt t="92097" x="965200" y="5143500"/>
          <p14:tracePt t="92120" x="941388" y="5167313"/>
          <p14:tracePt t="92132" x="933450" y="5175250"/>
          <p14:tracePt t="92145" x="925513" y="5183188"/>
          <p14:tracePt t="92165" x="917575" y="5191125"/>
          <p14:tracePt t="92167" x="917575" y="5199063"/>
          <p14:tracePt t="92198" x="908050" y="5207000"/>
          <p14:tracePt t="92211" x="908050" y="5214938"/>
          <p14:tracePt t="92238" x="908050" y="5222875"/>
          <p14:tracePt t="92256" x="908050" y="5230813"/>
          <p14:tracePt t="92317" x="908050" y="5222875"/>
          <p14:tracePt t="92337" x="925513" y="5207000"/>
          <p14:tracePt t="92347" x="925513" y="5199063"/>
          <p14:tracePt t="92383" x="925513" y="5191125"/>
          <p14:tracePt t="92569" x="925513" y="5183188"/>
          <p14:tracePt t="92601" x="908050" y="5159375"/>
          <p14:tracePt t="92629" x="908050" y="5151438"/>
          <p14:tracePt t="92631" x="900113" y="5135563"/>
          <p14:tracePt t="92651" x="892175" y="5111750"/>
          <p14:tracePt t="92662" x="892175" y="5056188"/>
          <p14:tracePt t="92684" x="900113" y="5032375"/>
          <p14:tracePt t="92695" x="917575" y="4864100"/>
          <p14:tracePt t="92705" x="933450" y="4808538"/>
          <p14:tracePt t="92733" x="1044575" y="4281488"/>
          <p14:tracePt t="92735" x="1076325" y="4075113"/>
          <p14:tracePt t="92757" x="1219200" y="3540125"/>
          <p14:tracePt t="92760" x="1219200" y="3252788"/>
          <p14:tracePt t="92768" x="1243013" y="3030538"/>
          <p14:tracePt t="92787" x="1250950" y="2551113"/>
          <p14:tracePt t="92804" x="1266825" y="2128838"/>
          <p14:tracePt t="92807" x="1266825" y="1978025"/>
          <p14:tracePt t="92819" x="1274763" y="1754188"/>
          <p14:tracePt t="92831" x="1292225" y="1498600"/>
          <p14:tracePt t="92850" x="1292225" y="1308100"/>
          <p14:tracePt t="92861" x="1292225" y="1292225"/>
          <p14:tracePt t="92864" x="1292225" y="1276350"/>
          <p14:tracePt t="92884" x="1292225" y="1260475"/>
          <p14:tracePt t="92915" x="1292225" y="1252538"/>
          <p14:tracePt t="92958" x="1316038" y="1228725"/>
          <p14:tracePt t="92980" x="1316038" y="1212850"/>
          <p14:tracePt t="92987" x="1316038" y="1204913"/>
          <p14:tracePt t="93051" x="1308100" y="1212850"/>
          <p14:tracePt t="93070" x="1274763" y="1316038"/>
          <p14:tracePt t="93082" x="1266825" y="1419225"/>
          <p14:tracePt t="93102" x="1227138" y="1762125"/>
          <p14:tracePt t="93114" x="1219200" y="1873250"/>
          <p14:tracePt t="93133" x="1211263" y="1985963"/>
          <p14:tracePt t="93134" x="1211263" y="2041525"/>
          <p14:tracePt t="93162" x="1211263" y="2049463"/>
          <p14:tracePt t="93182" x="1219200" y="2049463"/>
          <p14:tracePt t="93210" x="1227138" y="2049463"/>
          <p14:tracePt t="93229" x="1235075" y="2049463"/>
          <p14:tracePt t="93253" x="1243013" y="2041525"/>
          <p14:tracePt t="93272" x="1258888" y="2017713"/>
          <p14:tracePt t="93284" x="1266825" y="2017713"/>
          <p14:tracePt t="93302" x="1266825" y="2001838"/>
          <p14:tracePt t="93330" x="1274763" y="1993900"/>
          <p14:tracePt t="93362" x="1274763" y="1985963"/>
          <p14:tracePt t="93380" x="1284288" y="1962150"/>
          <p14:tracePt t="93403" x="1292225" y="1930400"/>
          <p14:tracePt t="93414" x="1292225" y="1922463"/>
          <p14:tracePt t="93567" x="1300163" y="1922463"/>
          <p14:tracePt t="93585" x="1308100" y="1930400"/>
          <p14:tracePt t="93613" x="1316038" y="1930400"/>
          <p14:tracePt t="93631" x="1339850" y="1930400"/>
          <p14:tracePt t="93648" x="1363663" y="1930400"/>
          <p14:tracePt t="93666" x="1379538" y="1930400"/>
          <p14:tracePt t="93693" x="1395413" y="1930400"/>
          <p14:tracePt t="93727" x="1395413" y="1922463"/>
          <p14:tracePt t="93832" x="1403350" y="1922463"/>
          <p14:tracePt t="93896" x="1411288" y="1922463"/>
          <p14:tracePt t="93913" x="1419225" y="1922463"/>
          <p14:tracePt t="93930" x="1443038" y="1922463"/>
          <p14:tracePt t="93948" x="1466850" y="1938338"/>
          <p14:tracePt t="93954" x="1474788" y="1938338"/>
          <p14:tracePt t="93975" x="1490663" y="1938338"/>
          <p14:tracePt t="93993" x="1506538" y="1938338"/>
          <p14:tracePt t="94012" x="1514475" y="1922463"/>
          <p14:tracePt t="94019" x="1522413" y="1906588"/>
          <p14:tracePt t="94036" x="1530350" y="1857375"/>
          <p14:tracePt t="94055" x="1538288" y="1817688"/>
          <p14:tracePt t="94064" x="1546225" y="1809750"/>
          <p14:tracePt t="94080" x="1546225" y="1801813"/>
          <p14:tracePt t="94213" x="1546225" y="1785938"/>
          <p14:tracePt t="94215" x="1546225" y="1770063"/>
          <p14:tracePt t="94244" x="1538288" y="1738313"/>
          <p14:tracePt t="94253" x="1530350" y="1714500"/>
          <p14:tracePt t="94271" x="1506538" y="1643063"/>
          <p14:tracePt t="94289" x="1498600" y="1635125"/>
          <p14:tracePt t="94300" x="1498600" y="1627188"/>
          <p14:tracePt t="94318" x="1490663" y="1627188"/>
          <p14:tracePt t="94355" x="1482725" y="1627188"/>
          <p14:tracePt t="94381" x="1466850" y="1627188"/>
          <p14:tracePt t="94398" x="1427163" y="1635125"/>
          <p14:tracePt t="94410" x="1395413" y="1635125"/>
          <p14:tracePt t="94430" x="1363663" y="1651000"/>
          <p14:tracePt t="94475" x="1355725" y="1658938"/>
          <p14:tracePt t="94493" x="1339850" y="1666875"/>
          <p14:tracePt t="94503" x="1331913" y="1674813"/>
          <p14:tracePt t="94521" x="1300163" y="1674813"/>
          <p14:tracePt t="94540" x="1284288" y="1682750"/>
          <p14:tracePt t="94548" x="1258888" y="1690688"/>
          <p14:tracePt t="94550" x="1250950" y="1690688"/>
          <p14:tracePt t="94567" x="1227138" y="1690688"/>
          <p14:tracePt t="94583" x="1203325" y="1690688"/>
          <p14:tracePt t="94616" x="1203325" y="1698625"/>
          <p14:tracePt t="94634" x="1195388" y="1714500"/>
          <p14:tracePt t="94661" x="1179513" y="1730375"/>
          <p14:tracePt t="94678" x="1171575" y="1754188"/>
          <p14:tracePt t="94696" x="1171575" y="1762125"/>
          <p14:tracePt t="94714" x="1171575" y="1778000"/>
          <p14:tracePt t="94721" x="1171575" y="1793875"/>
          <p14:tracePt t="94741" x="1171575" y="1801813"/>
          <p14:tracePt t="94758" x="1179513" y="1833563"/>
          <p14:tracePt t="94776" x="1179513" y="1841500"/>
          <p14:tracePt t="94783" x="1187450" y="1841500"/>
          <p14:tracePt t="94800" x="1187450" y="1849438"/>
          <p14:tracePt t="94820" x="1203325" y="1865313"/>
          <p14:tracePt t="94831" x="1219200" y="1881188"/>
          <p14:tracePt t="94851" x="1243013" y="1898650"/>
          <p14:tracePt t="94861" x="1258888" y="1906588"/>
          <p14:tracePt t="94879" x="1323975" y="1922463"/>
          <p14:tracePt t="94898" x="1355725" y="1930400"/>
          <p14:tracePt t="94915" x="1395413" y="1930400"/>
          <p14:tracePt t="94926" x="1419225" y="1930400"/>
          <p14:tracePt t="94945" x="1443038" y="1930400"/>
          <p14:tracePt t="94962" x="1450975" y="1922463"/>
          <p14:tracePt t="94970" x="1458913" y="1922463"/>
          <p14:tracePt t="94992" x="1482725" y="1898650"/>
          <p14:tracePt t="95011" x="1490663" y="1881188"/>
          <p14:tracePt t="95018" x="1498600" y="1873250"/>
          <p14:tracePt t="95037" x="1514475" y="1849438"/>
          <p14:tracePt t="95039" x="1522413" y="1841500"/>
          <p14:tracePt t="95055" x="1522413" y="1825625"/>
          <p14:tracePt t="95065" x="1522413" y="1809750"/>
          <p14:tracePt t="95084" x="1522413" y="1793875"/>
          <p14:tracePt t="95100" x="1522413" y="1778000"/>
          <p14:tracePt t="95111" x="1522413" y="1770063"/>
          <p14:tracePt t="95130" x="1522413" y="1754188"/>
          <p14:tracePt t="95147" x="1514475" y="1746250"/>
          <p14:tracePt t="95165" x="1506538" y="1738313"/>
          <p14:tracePt t="95176" x="1498600" y="1738313"/>
          <p14:tracePt t="95194" x="1435100" y="1714500"/>
          <p14:tracePt t="95213" x="1395413" y="1698625"/>
          <p14:tracePt t="95220" x="1323975" y="1682750"/>
          <p14:tracePt t="95223" x="1308100" y="1674813"/>
          <p14:tracePt t="95244" x="1292225" y="1666875"/>
          <p14:tracePt t="95252" x="1274763" y="1666875"/>
          <p14:tracePt t="95269" x="1266825" y="1666875"/>
          <p14:tracePt t="95270" x="1258888" y="1666875"/>
          <p14:tracePt t="95300" x="1227138" y="1674813"/>
          <p14:tracePt t="95316" x="1187450" y="1698625"/>
          <p14:tracePt t="95335" x="1147763" y="1698625"/>
          <p14:tracePt t="95345" x="1139825" y="1706563"/>
          <p14:tracePt t="95363" x="1131888" y="1714500"/>
          <p14:tracePt t="95379" x="1131888" y="1730375"/>
          <p14:tracePt t="95397" x="1131888" y="1746250"/>
          <p14:tracePt t="95414" x="1131888" y="1778000"/>
          <p14:tracePt t="95425" x="1139825" y="1785938"/>
          <p14:tracePt t="95444" x="1155700" y="1817688"/>
          <p14:tracePt t="95461" x="1163638" y="1825625"/>
          <p14:tracePt t="95479" x="1211263" y="1849438"/>
          <p14:tracePt t="95503" x="1243013" y="1881188"/>
          <p14:tracePt t="95520" x="1258888" y="1881188"/>
          <p14:tracePt t="95539" x="1266825" y="1881188"/>
          <p14:tracePt t="95556" x="1284288" y="1881188"/>
          <p14:tracePt t="95580" x="1316038" y="1881188"/>
          <p14:tracePt t="95596" x="1347788" y="1865313"/>
          <p14:tracePt t="95615" x="1450975" y="1825625"/>
          <p14:tracePt t="95633" x="1482725" y="1801813"/>
          <p14:tracePt t="95644" x="1506538" y="1785938"/>
          <p14:tracePt t="95661" x="1570038" y="1746250"/>
          <p14:tracePt t="95676" x="1577975" y="1738313"/>
          <p14:tracePt t="95695" x="1577975" y="1722438"/>
          <p14:tracePt t="95713" x="1577975" y="1714500"/>
          <p14:tracePt t="95736" x="1570038" y="1698625"/>
          <p14:tracePt t="95755" x="1570038" y="1690688"/>
          <p14:tracePt t="95772" x="1562100" y="1690688"/>
          <p14:tracePt t="95911" x="1554163" y="1690688"/>
          <p14:tracePt t="95929" x="1554163" y="1698625"/>
          <p14:tracePt t="95946" x="1546225" y="1698625"/>
          <p14:tracePt t="96050" x="1538288" y="1698625"/>
          <p14:tracePt t="96067" x="1522413" y="1698625"/>
          <p14:tracePt t="96083" x="1482725" y="1674813"/>
          <p14:tracePt t="96095" x="1450975" y="1666875"/>
          <p14:tracePt t="96113" x="1427163" y="1658938"/>
          <p14:tracePt t="96130" x="1395413" y="1658938"/>
          <p14:tracePt t="96147" x="1379538" y="1643063"/>
          <p14:tracePt t="96163" x="1363663" y="1643063"/>
          <p14:tracePt t="96174" x="1355725" y="1643063"/>
          <p14:tracePt t="96199" x="1339850" y="1643063"/>
          <p14:tracePt t="96209" x="1331913" y="1651000"/>
          <p14:tracePt t="96231" x="1300163" y="1651000"/>
          <p14:tracePt t="96243" x="1292225" y="1666875"/>
          <p14:tracePt t="96258" x="1274763" y="1666875"/>
          <p14:tracePt t="96270" x="1266825" y="1674813"/>
          <p14:tracePt t="96290" x="1266825" y="1690688"/>
          <p14:tracePt t="96310" x="1266825" y="1698625"/>
          <p14:tracePt t="96317" x="1258888" y="1706563"/>
          <p14:tracePt t="96335" x="1258888" y="1730375"/>
          <p14:tracePt t="96346" x="1250950" y="1738313"/>
          <p14:tracePt t="96363" x="1250950" y="1754188"/>
          <p14:tracePt t="96378" x="1243013" y="1762125"/>
          <p14:tracePt t="96395" x="1243013" y="1778000"/>
          <p14:tracePt t="96411" x="1235075" y="1785938"/>
          <p14:tracePt t="96446" x="1235075" y="1793875"/>
          <p14:tracePt t="96479" x="1235075" y="1801813"/>
          <p14:tracePt t="96523" x="1235075" y="1817688"/>
          <p14:tracePt t="96540" x="1235075" y="1833563"/>
          <p14:tracePt t="96548" x="1243013" y="1849438"/>
          <p14:tracePt t="96566" x="1300163" y="1890713"/>
          <p14:tracePt t="96582" x="1323975" y="1914525"/>
          <p14:tracePt t="96600" x="1339850" y="1930400"/>
          <p14:tracePt t="96616" x="1363663" y="1930400"/>
          <p14:tracePt t="96634" x="1371600" y="1930400"/>
          <p14:tracePt t="96647" x="1379538" y="1930400"/>
          <p14:tracePt t="96658" x="1387475" y="1930400"/>
          <p14:tracePt t="96676" x="1427163" y="1930400"/>
          <p14:tracePt t="96692" x="1490663" y="1930400"/>
          <p14:tracePt t="96709" x="1522413" y="1930400"/>
          <p14:tracePt t="96725" x="1538288" y="1930400"/>
          <p14:tracePt t="96726" x="1554163" y="1930400"/>
          <p14:tracePt t="96743" x="1554163" y="1922463"/>
          <p14:tracePt t="96760" x="1562100" y="1914525"/>
          <p14:tracePt t="96790" x="1570038" y="1881188"/>
          <p14:tracePt t="96815" x="1577975" y="1849438"/>
          <p14:tracePt t="96831" x="1577975" y="1825625"/>
          <p14:tracePt t="96849" x="1585913" y="1809750"/>
          <p14:tracePt t="96862" x="1585913" y="1778000"/>
          <p14:tracePt t="96881" x="1585913" y="1762125"/>
          <p14:tracePt t="96895" x="1585913" y="1730375"/>
          <p14:tracePt t="96911" x="1577975" y="1706563"/>
          <p14:tracePt t="96928" x="1554163" y="1674813"/>
          <p14:tracePt t="96946" x="1546225" y="1666875"/>
          <p14:tracePt t="96957" x="1538288" y="1658938"/>
          <p14:tracePt t="96979" x="1530350" y="1658938"/>
          <p14:tracePt t="96988" x="1522413" y="1658938"/>
          <p14:tracePt t="97005" x="1514475" y="1658938"/>
          <p14:tracePt t="97006" x="1506538" y="1658938"/>
          <p14:tracePt t="97025" x="1474788" y="1658938"/>
          <p14:tracePt t="97032" x="1466850" y="1658938"/>
          <p14:tracePt t="97049" x="1435100" y="1658938"/>
          <p14:tracePt t="97069" x="1411288" y="1658938"/>
          <p14:tracePt t="97086" x="1379538" y="1658938"/>
          <p14:tracePt t="97088" x="1371600" y="1651000"/>
          <p14:tracePt t="97095" x="1355725" y="1651000"/>
          <p14:tracePt t="97112" x="1347788" y="1651000"/>
          <p14:tracePt t="97129" x="1339850" y="1651000"/>
          <p14:tracePt t="97161" x="1331913" y="1658938"/>
          <p14:tracePt t="97177" x="1316038" y="1658938"/>
          <p14:tracePt t="97194" x="1292225" y="1658938"/>
          <p14:tracePt t="97216" x="1243013" y="1666875"/>
          <p14:tracePt t="97225" x="1235075" y="1666875"/>
          <p14:tracePt t="97242" x="1219200" y="1674813"/>
          <p14:tracePt t="97263" x="1211263" y="1674813"/>
          <p14:tracePt t="97270" x="1203325" y="1682750"/>
          <p14:tracePt t="97301" x="1203325" y="1690688"/>
          <p14:tracePt t="97317" x="1187450" y="1698625"/>
          <p14:tracePt t="97318" x="1187450" y="1706563"/>
          <p14:tracePt t="97336" x="1171575" y="1722438"/>
          <p14:tracePt t="97346" x="1171575" y="1730375"/>
          <p14:tracePt t="97364" x="1163638" y="1746250"/>
          <p14:tracePt t="97380" x="1155700" y="1762125"/>
          <p14:tracePt t="97398" x="1155700" y="1785938"/>
          <p14:tracePt t="97408" x="1155700" y="1793875"/>
          <p14:tracePt t="97426" x="1155700" y="1809750"/>
          <p14:tracePt t="97445" x="1155700" y="1817688"/>
          <p14:tracePt t="97461" x="1155700" y="1833563"/>
          <p14:tracePt t="97479" x="1155700" y="1841500"/>
          <p14:tracePt t="97509" x="1163638" y="1865313"/>
          <p14:tracePt t="97534" x="1195388" y="1906588"/>
          <p14:tracePt t="97552" x="1235075" y="1922463"/>
          <p14:tracePt t="97569" x="1274763" y="1930400"/>
          <p14:tracePt t="97580" x="1284288" y="1938338"/>
          <p14:tracePt t="97598" x="1316038" y="1938338"/>
          <p14:tracePt t="97616" x="1331913" y="1938338"/>
          <p14:tracePt t="97626" x="1339850" y="1938338"/>
          <p14:tracePt t="97644" x="1355725" y="1938338"/>
          <p14:tracePt t="97662" x="1371600" y="1930400"/>
          <p14:tracePt t="97692" x="1395413" y="1914525"/>
          <p14:tracePt t="97710" x="1435100" y="1890713"/>
          <p14:tracePt t="97728" x="1450975" y="1865313"/>
          <p14:tracePt t="97736" x="1466850" y="1849438"/>
          <p14:tracePt t="97754" x="1466850" y="1809750"/>
          <p14:tracePt t="97772" x="1466850" y="1785938"/>
          <p14:tracePt t="97788" x="1466850" y="1770063"/>
          <p14:tracePt t="97804" x="1474788" y="1754188"/>
          <p14:tracePt t="97806" x="1466850" y="1746250"/>
          <p14:tracePt t="97831" x="1458913" y="1722438"/>
          <p14:tracePt t="97849" x="1450975" y="1714500"/>
          <p14:tracePt t="97868" x="1435100" y="1714500"/>
          <p14:tracePt t="97894" x="1427163" y="1706563"/>
          <p14:tracePt t="97911" x="1419225" y="1706563"/>
          <p14:tracePt t="97945" x="1395413" y="1714500"/>
          <p14:tracePt t="97962" x="1379538" y="1722438"/>
          <p14:tracePt t="97980" x="1363663" y="1730375"/>
          <p14:tracePt t="97991" x="1363663" y="1754188"/>
          <p14:tracePt t="98015" x="1347788" y="1801813"/>
          <p14:tracePt t="98025" x="1339850" y="1809750"/>
          <p14:tracePt t="98033" x="1339850" y="1817688"/>
          <p14:tracePt t="98052" x="1339850" y="1833563"/>
          <p14:tracePt t="98072" x="1331913" y="1849438"/>
          <p14:tracePt t="98104" x="1331913" y="1865313"/>
          <p14:tracePt t="98144" x="1331913" y="1873250"/>
          <p14:tracePt t="98178" x="1339850" y="1873250"/>
          <p14:tracePt t="98194" x="1355725" y="1881188"/>
          <p14:tracePt t="98212" x="1371600" y="1881188"/>
          <p14:tracePt t="98223" x="1395413" y="1881188"/>
          <p14:tracePt t="98249" x="1419225" y="1881188"/>
          <p14:tracePt t="98261" x="1443038" y="1881188"/>
          <p14:tracePt t="98272" x="1450975" y="1881188"/>
          <p14:tracePt t="98291" x="1466850" y="1881188"/>
          <p14:tracePt t="98321" x="1474788" y="1857375"/>
          <p14:tracePt t="98331" x="1474788" y="1849438"/>
          <p14:tracePt t="98348" x="1474788" y="1809750"/>
          <p14:tracePt t="98363" x="1474788" y="1801813"/>
          <p14:tracePt t="98538" x="1474788" y="1793875"/>
          <p14:tracePt t="98554" x="1466850" y="1785938"/>
          <p14:tracePt t="98571" x="1458913" y="1762125"/>
          <p14:tracePt t="98580" x="1443038" y="1738313"/>
          <p14:tracePt t="98597" x="1427163" y="1714500"/>
          <p14:tracePt t="98615" x="1419225" y="1698625"/>
          <p14:tracePt t="98631" x="1411288" y="1690688"/>
          <p14:tracePt t="98649" x="1403350" y="1682750"/>
          <p14:tracePt t="98674" x="1395413" y="1674813"/>
          <p14:tracePt t="98693" x="1387475" y="1674813"/>
          <p14:tracePt t="98711" x="1371600" y="1674813"/>
          <p14:tracePt t="98728" x="1331913" y="1674813"/>
          <p14:tracePt t="98739" x="1292225" y="1674813"/>
          <p14:tracePt t="98756" x="1203325" y="1674813"/>
          <p14:tracePt t="98775" x="1179513" y="1674813"/>
          <p14:tracePt t="98807" x="1171575" y="1682750"/>
          <p14:tracePt t="98815" x="1171575" y="1698625"/>
          <p14:tracePt t="98831" x="1147763" y="1730375"/>
          <p14:tracePt t="98848" x="1139825" y="1754188"/>
          <p14:tracePt t="98871" x="1123950" y="1809750"/>
          <p14:tracePt t="98881" x="1123950" y="1825625"/>
          <p14:tracePt t="98894" x="1116013" y="1841500"/>
          <p14:tracePt t="98916" x="1116013" y="1865313"/>
          <p14:tracePt t="98926" x="1131888" y="1898650"/>
          <p14:tracePt t="98940" x="1139825" y="1906588"/>
          <p14:tracePt t="98960" x="1163638" y="1930400"/>
          <p14:tracePt t="98974" x="1195388" y="1930400"/>
          <p14:tracePt t="98993" x="1219200" y="1930400"/>
          <p14:tracePt t="99003" x="1227138" y="1930400"/>
          <p14:tracePt t="99022" x="1258888" y="1930400"/>
          <p14:tracePt t="99023" x="1274763" y="1930400"/>
          <p14:tracePt t="99041" x="1316038" y="1930400"/>
          <p14:tracePt t="99048" x="1331913" y="1930400"/>
          <p14:tracePt t="99065" x="1363663" y="1914525"/>
          <p14:tracePt t="99087" x="1379538" y="1898650"/>
          <p14:tracePt t="99225" x="1403350" y="1898650"/>
          <p14:tracePt t="99248" x="1466850" y="1898650"/>
          <p14:tracePt t="99258" x="1490663" y="1898650"/>
          <p14:tracePt t="99266" x="1506538" y="1898650"/>
          <p14:tracePt t="99289" x="1546225" y="1898650"/>
          <p14:tracePt t="99307" x="1554163" y="1906588"/>
          <p14:tracePt t="99382" x="1593850" y="1922463"/>
          <p14:tracePt t="99399" x="1666875" y="1938338"/>
          <p14:tracePt t="99409" x="1682750" y="1938338"/>
          <p14:tracePt t="99426" x="1738313" y="1954213"/>
          <p14:tracePt t="99443" x="1754188" y="1954213"/>
          <p14:tracePt t="99458" x="1762125" y="1954213"/>
          <p14:tracePt t="99506" x="1770063" y="1954213"/>
          <p14:tracePt t="99538" x="1778000" y="1954213"/>
          <p14:tracePt t="99560" x="1785938" y="1946275"/>
          <p14:tracePt t="99706" x="1793875" y="1946275"/>
          <p14:tracePt t="99724" x="1801813" y="1954213"/>
          <p14:tracePt t="99741" x="1817688" y="1954213"/>
          <p14:tracePt t="100300" x="1817688" y="1946275"/>
          <p14:tracePt t="100318" x="1793875" y="1938338"/>
          <p14:tracePt t="100320" x="1778000" y="1930400"/>
          <p14:tracePt t="100336" x="1746250" y="1906588"/>
          <p14:tracePt t="100355" x="1722438" y="1890713"/>
          <p14:tracePt t="100363" x="1706563" y="1881188"/>
          <p14:tracePt t="100379" x="1690688" y="1865313"/>
          <p14:tracePt t="100398" x="1682750" y="1857375"/>
          <p14:tracePt t="100491" x="1674813" y="1857375"/>
          <p14:tracePt t="100525" x="1658938" y="1857375"/>
          <p14:tracePt t="100532" x="1641475" y="1857375"/>
          <p14:tracePt t="100534" x="1633538" y="1857375"/>
          <p14:tracePt t="100550" x="1546225" y="1841500"/>
          <p14:tracePt t="100569" x="1411288" y="1809750"/>
          <p14:tracePt t="100587" x="1355725" y="1801813"/>
          <p14:tracePt t="100608" x="1347788" y="1801813"/>
          <p14:tracePt t="100738" x="1339850" y="1801813"/>
          <p14:tracePt t="100755" x="1339850" y="1793875"/>
          <p14:tracePt t="100864" x="1331913" y="1793875"/>
          <p14:tracePt t="100914" x="1316038" y="1793875"/>
          <p14:tracePt t="100929" x="1308100" y="1793875"/>
          <p14:tracePt t="100941" x="1300163" y="1801813"/>
          <p14:tracePt t="100959" x="1284288" y="1817688"/>
          <p14:tracePt t="100975" x="1274763" y="1817688"/>
          <p14:tracePt t="100988" x="1274763" y="1825625"/>
          <p14:tracePt t="100991" x="1266825" y="1825625"/>
          <p14:tracePt t="101008" x="1258888" y="1825625"/>
          <p14:tracePt t="101019" x="1250950" y="1825625"/>
          <p14:tracePt t="101042" x="1227138" y="1833563"/>
          <p14:tracePt t="101065" x="1219200" y="1841500"/>
          <p14:tracePt t="101082" x="1211263" y="1841500"/>
          <p14:tracePt t="101210" x="1219200" y="1841500"/>
          <p14:tracePt t="101242" x="1227138" y="1841500"/>
          <p14:tracePt t="101275" x="1235075" y="1841500"/>
          <p14:tracePt t="101305" x="1250950" y="1841500"/>
          <p14:tracePt t="101324" x="1266825" y="1833563"/>
          <p14:tracePt t="101331" x="1274763" y="1825625"/>
          <p14:tracePt t="101379" x="1284288" y="1825625"/>
          <p14:tracePt t="102473" x="1292225" y="1817688"/>
          <p14:tracePt t="102505" x="1308100" y="1817688"/>
          <p14:tracePt t="102568" x="1316038" y="1817688"/>
          <p14:tracePt t="102597" x="1323975" y="1817688"/>
          <p14:tracePt t="102613" x="1339850" y="1817688"/>
          <p14:tracePt t="102632" x="1371600" y="1809750"/>
          <p14:tracePt t="102650" x="1411288" y="1809750"/>
          <p14:tracePt t="102660" x="1419225" y="1809750"/>
          <p14:tracePt t="102677" x="1427163" y="1809750"/>
          <p14:tracePt t="102695" x="1435100" y="1809750"/>
          <p14:tracePt t="102726" x="1435100" y="1801813"/>
          <p14:tracePt t="102736" x="1443038" y="1801813"/>
          <p14:tracePt t="102757" x="1450975" y="1785938"/>
          <p14:tracePt t="102774" x="1474788" y="1762125"/>
          <p14:tracePt t="102785" x="1482725" y="1762125"/>
          <p14:tracePt t="102808" x="1482725" y="1746250"/>
          <p14:tracePt t="102838" x="1490663" y="1738313"/>
          <p14:tracePt t="102883" x="1498600" y="1738313"/>
          <p14:tracePt t="103066" x="1498600" y="1746250"/>
          <p14:tracePt t="103081" x="1498600" y="1754188"/>
          <p14:tracePt t="103133" x="1498600" y="1762125"/>
          <p14:tracePt t="103149" x="1490663" y="1778000"/>
          <p14:tracePt t="103175" x="1490663" y="1785938"/>
          <p14:tracePt t="103192" x="1490663" y="1793875"/>
          <p14:tracePt t="103319" x="1490663" y="1809750"/>
          <p14:tracePt t="103340" x="1490663" y="1825625"/>
          <p14:tracePt t="103350" x="1490663" y="1833563"/>
          <p14:tracePt t="103351" x="1490663" y="1841500"/>
          <p14:tracePt t="103370" x="1490663" y="1857375"/>
          <p14:tracePt t="103377" x="1490663" y="1865313"/>
          <p14:tracePt t="103394" x="1482725" y="1865313"/>
          <p14:tracePt t="103432" x="1482725" y="1873250"/>
          <p14:tracePt t="103471" x="1474788" y="1873250"/>
          <p14:tracePt t="103488" x="1466850" y="1873250"/>
          <p14:tracePt t="103506" x="1466850" y="1857375"/>
          <p14:tracePt t="103522" x="1466850" y="1785938"/>
          <p14:tracePt t="103539" x="1466850" y="1746250"/>
          <p14:tracePt t="103558" x="1466850" y="1722438"/>
          <p14:tracePt t="103569" x="1458913" y="1714500"/>
          <p14:tracePt t="103587" x="1450975" y="1698625"/>
          <p14:tracePt t="103603" x="1443038" y="1690688"/>
          <p14:tracePt t="103630" x="1435100" y="1682750"/>
          <p14:tracePt t="103631" x="1427163" y="1682750"/>
          <p14:tracePt t="103663" x="1411288" y="1682750"/>
          <p14:tracePt t="103693" x="1403350" y="1682750"/>
          <p14:tracePt t="103709" x="1403350" y="1690688"/>
          <p14:tracePt t="103726" x="1387475" y="1706563"/>
          <p14:tracePt t="103736" x="1387475" y="1714500"/>
          <p14:tracePt t="103756" x="1387475" y="1730375"/>
          <p14:tracePt t="103773" x="1387475" y="1762125"/>
          <p14:tracePt t="103790" x="1387475" y="1809750"/>
          <p14:tracePt t="103801" x="1387475" y="1817688"/>
          <p14:tracePt t="103825" x="1371600" y="1833563"/>
          <p14:tracePt t="103835" x="1355725" y="1841500"/>
          <p14:tracePt t="103853" x="1347788" y="1841500"/>
          <p14:tracePt t="103863" x="1274763" y="1833563"/>
          <p14:tracePt t="103881" x="1195388" y="1809750"/>
          <p14:tracePt t="103895" x="1131888" y="1801813"/>
          <p14:tracePt t="103914" x="1116013" y="1801813"/>
          <p14:tracePt t="103987" x="1131888" y="1817688"/>
          <p14:tracePt t="104004" x="1139825" y="1825625"/>
          <p14:tracePt t="104021" x="1155700" y="1833563"/>
          <p14:tracePt t="104022" x="1171575" y="1841500"/>
          <p14:tracePt t="104039" x="1179513" y="1841500"/>
          <p14:tracePt t="104056" x="1195388" y="1841500"/>
          <p14:tracePt t="104064" x="1203325" y="1841500"/>
          <p14:tracePt t="104083" x="1219200" y="1833563"/>
          <p14:tracePt t="104101" x="1243013" y="1817688"/>
          <p14:tracePt t="104120" x="1266825" y="1730375"/>
          <p14:tracePt t="104128" x="1266825" y="1706563"/>
          <p14:tracePt t="104144" x="1274763" y="1674813"/>
          <p14:tracePt t="104159" x="1274763" y="1666875"/>
          <p14:tracePt t="104192" x="1266825" y="1674813"/>
          <p14:tracePt t="104209" x="1258888" y="1698625"/>
          <p14:tracePt t="104227" x="1227138" y="1730375"/>
          <p14:tracePt t="104237" x="1219200" y="1754188"/>
          <p14:tracePt t="104239" x="1211263" y="1770063"/>
          <p14:tracePt t="104256" x="1211263" y="1785938"/>
          <p14:tracePt t="104273" x="1211263" y="1801813"/>
          <p14:tracePt t="104290" x="1219200" y="1809750"/>
          <p14:tracePt t="104319" x="1227138" y="1809750"/>
          <p14:tracePt t="104336" x="1235075" y="1801813"/>
          <p14:tracePt t="104354" x="1243013" y="1785938"/>
          <p14:tracePt t="104360" x="1243013" y="1778000"/>
          <p14:tracePt t="104378" x="1250950" y="1778000"/>
          <p14:tracePt t="104572" x="1258888" y="1762125"/>
          <p14:tracePt t="104584" x="1266825" y="1746250"/>
          <p14:tracePt t="104609" x="1284288" y="1722438"/>
          <p14:tracePt t="104619" x="1284288" y="1714500"/>
          <p14:tracePt t="104634" x="1292225" y="1698625"/>
          <p14:tracePt t="104644" x="1292225" y="1690688"/>
          <p14:tracePt t="104693" x="1284288" y="1690688"/>
          <p14:tracePt t="104706" x="1266825" y="1698625"/>
          <p14:tracePt t="104722" x="1250950" y="1722438"/>
          <p14:tracePt t="104745" x="1243013" y="1746250"/>
          <p14:tracePt t="104763" x="1243013" y="1770063"/>
          <p14:tracePt t="104766" x="1243013" y="1778000"/>
          <p14:tracePt t="104792" x="1250950" y="1785938"/>
          <p14:tracePt t="104820" x="1258888" y="1785938"/>
          <p14:tracePt t="104832" x="1266825" y="1778000"/>
          <p14:tracePt t="104853" x="1274763" y="1770063"/>
          <p14:tracePt t="104861" x="1284288" y="1770063"/>
          <p14:tracePt t="104865" x="1284288" y="1754188"/>
          <p14:tracePt t="104887" x="1292225" y="1706563"/>
          <p14:tracePt t="104895" x="1292225" y="1690688"/>
          <p14:tracePt t="104908" x="1292225" y="1682750"/>
          <p14:tracePt t="104928" x="1284288" y="1682750"/>
          <p14:tracePt t="104959" x="1266825" y="1682750"/>
          <p14:tracePt t="104971" x="1258888" y="1698625"/>
          <p14:tracePt t="104988" x="1258888" y="1722438"/>
          <p14:tracePt t="105008" x="1258888" y="1762125"/>
          <p14:tracePt t="105018" x="1258888" y="1778000"/>
          <p14:tracePt t="105040" x="1284288" y="1865313"/>
          <p14:tracePt t="105050" x="1292225" y="1873250"/>
          <p14:tracePt t="105071" x="1300163" y="1881188"/>
          <p14:tracePt t="105103" x="1308100" y="1841500"/>
          <p14:tracePt t="105128" x="1308100" y="1793875"/>
          <p14:tracePt t="105149" x="1308100" y="1778000"/>
          <p14:tracePt t="105159" x="1300163" y="1778000"/>
          <p14:tracePt t="105177" x="1284288" y="1785938"/>
          <p14:tracePt t="105190" x="1266825" y="1801813"/>
          <p14:tracePt t="105210" x="1266825" y="1825625"/>
          <p14:tracePt t="105221" x="1266825" y="1841500"/>
          <p14:tracePt t="105239" x="1284288" y="1857375"/>
          <p14:tracePt t="105252" x="1292225" y="1857375"/>
          <p14:tracePt t="105272" x="1316038" y="1857375"/>
          <p14:tracePt t="105301" x="1316038" y="1841500"/>
          <p14:tracePt t="105319" x="1316038" y="1809750"/>
          <p14:tracePt t="105338" x="1316038" y="1801813"/>
          <p14:tracePt t="105370" x="1300163" y="1801813"/>
          <p14:tracePt t="105378" x="1300163" y="1809750"/>
          <p14:tracePt t="105397" x="1300163" y="1817688"/>
          <p14:tracePt t="105417" x="1323975" y="1817688"/>
          <p14:tracePt t="105425" x="1339850" y="1825625"/>
          <p14:tracePt t="105443" x="1419225" y="1825625"/>
          <p14:tracePt t="105455" x="1490663" y="1825625"/>
          <p14:tracePt t="105476" x="1506538" y="1817688"/>
          <p14:tracePt t="105487" x="1514475" y="1809750"/>
          <p14:tracePt t="105570" x="1538288" y="1801813"/>
          <p14:tracePt t="105590" x="1714500" y="1793875"/>
          <p14:tracePt t="105601" x="2160588" y="1793875"/>
          <p14:tracePt t="105611" x="2471738" y="1825625"/>
          <p14:tracePt t="105615" x="2981325" y="1930400"/>
          <p14:tracePt t="105634" x="3762375" y="2033588"/>
          <p14:tracePt t="105652" x="4368800" y="2049463"/>
          <p14:tracePt t="105659" x="4727575" y="2120900"/>
          <p14:tracePt t="105676" x="5221288" y="2160588"/>
          <p14:tracePt t="105693" x="5413375" y="2176463"/>
          <p14:tracePt t="105712" x="5429250" y="2192338"/>
          <p14:tracePt t="105739" x="5421313" y="2208213"/>
          <p14:tracePt t="105757" x="5421313" y="2224088"/>
          <p14:tracePt t="105759" x="5421313" y="2233613"/>
          <p14:tracePt t="105771" x="5421313" y="2241550"/>
          <p14:tracePt t="105792" x="5421313" y="2257425"/>
          <p14:tracePt t="105802" x="5413375" y="2265363"/>
          <p14:tracePt t="105823" x="5373688" y="2320925"/>
          <p14:tracePt t="105833" x="5365750" y="2328863"/>
          <p14:tracePt t="105854" x="5341938" y="2424113"/>
          <p14:tracePt t="105855" x="5334000" y="2463800"/>
          <p14:tracePt t="105881" x="5334000" y="2495550"/>
          <p14:tracePt t="105899" x="5413375" y="2495550"/>
          <p14:tracePt t="105909" x="5492750" y="2495550"/>
          <p14:tracePt t="105929" x="5748338" y="2463800"/>
          <p14:tracePt t="105939" x="5819775" y="2447925"/>
          <p14:tracePt t="105960" x="5954713" y="2408238"/>
          <p14:tracePt t="105972" x="5994400" y="2400300"/>
          <p14:tracePt t="105991" x="6091238" y="2368550"/>
          <p14:tracePt t="106003" x="6115050" y="2360613"/>
          <p14:tracePt t="106021" x="6146800" y="2352675"/>
          <p14:tracePt t="106022" x="6170613" y="2352675"/>
          <p14:tracePt t="106034" x="6202363" y="2352675"/>
          <p14:tracePt t="106055" x="6281738" y="2344738"/>
          <p14:tracePt t="106067" x="6289675" y="2344738"/>
          <p14:tracePt t="106142" x="6297613" y="2344738"/>
          <p14:tracePt t="106162" x="6305550" y="2352675"/>
          <p14:tracePt t="106181" x="6321425" y="2352675"/>
          <p14:tracePt t="106182" x="6353175" y="2352675"/>
          <p14:tracePt t="106208" x="6392863" y="2360613"/>
          <p14:tracePt t="106223" x="6418263" y="2360613"/>
          <p14:tracePt t="106242" x="6426200" y="2352675"/>
          <p14:tracePt t="106252" x="6426200" y="2344738"/>
          <p14:tracePt t="106275" x="6426200" y="2336800"/>
          <p14:tracePt t="106301" x="6426200" y="2328863"/>
          <p14:tracePt t="106323" x="6434138" y="2328863"/>
          <p14:tracePt t="106348" x="6434138" y="2320925"/>
          <p14:tracePt t="106367" x="6450013" y="2305050"/>
          <p14:tracePt t="106385" x="6450013" y="2297113"/>
          <p14:tracePt t="106393" x="6457950" y="2297113"/>
          <p14:tracePt t="106410" x="6481763" y="2297113"/>
          <p14:tracePt t="106432" x="6561138" y="2297113"/>
          <p14:tracePt t="106440" x="6600825" y="2289175"/>
          <p14:tracePt t="106458" x="6624638" y="2289175"/>
          <p14:tracePt t="106475" x="6640513" y="2281238"/>
          <p14:tracePt t="106534" x="6632575" y="2289175"/>
          <p14:tracePt t="106551" x="6632575" y="2297113"/>
          <p14:tracePt t="106568" x="6624638" y="2297113"/>
          <p14:tracePt t="106585" x="6624638" y="2312988"/>
          <p14:tracePt t="106707" x="6616700" y="2312988"/>
          <p14:tracePt t="106881" x="6608763" y="2320925"/>
          <p14:tracePt t="106899" x="6600825" y="2328863"/>
          <p14:tracePt t="106917" x="6584950" y="2384425"/>
          <p14:tracePt t="106940" x="6577013" y="2408238"/>
          <p14:tracePt t="106958" x="6545263" y="2487613"/>
          <p14:tracePt t="106981" x="6545263" y="2519363"/>
          <p14:tracePt t="106983" x="6537325" y="2535238"/>
          <p14:tracePt t="107006" x="6521450" y="2566988"/>
          <p14:tracePt t="107019" x="6521450" y="2576513"/>
          <p14:tracePt t="107039" x="6505575" y="2616200"/>
          <p14:tracePt t="107051" x="6497638" y="2632075"/>
          <p14:tracePt t="107069" x="6489700" y="2655888"/>
          <p14:tracePt t="107070" x="6481763" y="2671763"/>
          <p14:tracePt t="107087" x="6457950" y="2743200"/>
          <p14:tracePt t="107098" x="6450013" y="2751138"/>
          <p14:tracePt t="107115" x="6410325" y="2822575"/>
          <p14:tracePt t="107134" x="6402388" y="2919413"/>
          <p14:tracePt t="107144" x="6392863" y="2943225"/>
          <p14:tracePt t="107172" x="6392863" y="3062288"/>
          <p14:tracePt t="107191" x="6392863" y="3149600"/>
          <p14:tracePt t="107209" x="6392863" y="3181350"/>
          <p14:tracePt t="107221" x="6384925" y="3197225"/>
          <p14:tracePt t="107239" x="6384925" y="3221038"/>
          <p14:tracePt t="107257" x="6384925" y="3236913"/>
          <p14:tracePt t="107267" x="6384925" y="3244850"/>
          <p14:tracePt t="107285" x="6384925" y="3270250"/>
          <p14:tracePt t="107306" x="6384925" y="3309938"/>
          <p14:tracePt t="107317" x="6384925" y="3325813"/>
          <p14:tracePt t="107334" x="6384925" y="3341688"/>
          <p14:tracePt t="107351" x="6384925" y="3349625"/>
          <p14:tracePt t="107368" x="6384925" y="3357563"/>
          <p14:tracePt t="107458" x="6384925" y="3365500"/>
          <p14:tracePt t="107473" x="6384925" y="3373438"/>
          <p14:tracePt t="107789" x="6384925" y="3365500"/>
          <p14:tracePt t="107941" x="6384925" y="3357563"/>
          <p14:tracePt t="107956" x="6392863" y="3357563"/>
          <p14:tracePt t="107974" x="6392863" y="3349625"/>
          <p14:tracePt t="107992" x="6410325" y="3333750"/>
          <p14:tracePt t="108023" x="6426200" y="3317875"/>
          <p14:tracePt t="108035" x="6434138" y="3302000"/>
          <p14:tracePt t="108053" x="6450013" y="3278188"/>
          <p14:tracePt t="108071" x="6481763" y="3228975"/>
          <p14:tracePt t="108080" x="6489700" y="3189288"/>
          <p14:tracePt t="108102" x="6513513" y="3133725"/>
          <p14:tracePt t="108113" x="6521450" y="3109913"/>
          <p14:tracePt t="108136" x="6521450" y="2870200"/>
          <p14:tracePt t="108145" x="6521450" y="2759075"/>
          <p14:tracePt t="108164" x="6521450" y="2647950"/>
          <p14:tracePt t="108181" x="6521450" y="2624138"/>
          <p14:tracePt t="108182" x="6521450" y="2616200"/>
          <p14:tracePt t="108205" x="6513513" y="2600325"/>
          <p14:tracePt t="108347" x="6513513" y="2608263"/>
          <p14:tracePt t="108381" x="6513513" y="2616200"/>
          <p14:tracePt t="108382" x="6513513" y="2624138"/>
          <p14:tracePt t="108400" x="6513513" y="2640013"/>
          <p14:tracePt t="108407" x="6513513" y="2655888"/>
          <p14:tracePt t="108425" x="6505575" y="2711450"/>
          <p14:tracePt t="108444" x="6457950" y="2919413"/>
          <p14:tracePt t="108447" x="6410325" y="3157538"/>
          <p14:tracePt t="108456" x="6345238" y="3373438"/>
          <p14:tracePt t="108472" x="6186488" y="3716338"/>
          <p14:tracePt t="108490" x="6146800" y="3867150"/>
          <p14:tracePt t="108508" x="6138863" y="3922713"/>
          <p14:tracePt t="108518" x="6138863" y="3938588"/>
          <p14:tracePt t="108585" x="6138863" y="3930650"/>
          <p14:tracePt t="108632" x="6138863" y="3922713"/>
          <p14:tracePt t="108650" x="6138863" y="3906838"/>
          <p14:tracePt t="108676" x="6146800" y="3890963"/>
          <p14:tracePt t="108692" x="6146800" y="3875088"/>
          <p14:tracePt t="108711" x="6154738" y="3859213"/>
          <p14:tracePt t="108720" x="6162675" y="3843338"/>
          <p14:tracePt t="108739" x="6170613" y="3819525"/>
          <p14:tracePt t="108756" x="6186488" y="3779838"/>
          <p14:tracePt t="108774" x="6218238" y="3716338"/>
          <p14:tracePt t="108775" x="6226175" y="3700463"/>
          <p14:tracePt t="108784" x="6242050" y="3676650"/>
          <p14:tracePt t="108802" x="6265863" y="3613150"/>
          <p14:tracePt t="108819" x="6289675" y="3516313"/>
          <p14:tracePt t="108832" x="6305550" y="3460750"/>
          <p14:tracePt t="108852" x="6321425" y="3436938"/>
          <p14:tracePt t="108870" x="6329363" y="3413125"/>
          <p14:tracePt t="108880" x="6337300" y="3413125"/>
          <p14:tracePt t="109442" x="6345238" y="3413125"/>
          <p14:tracePt t="109461" x="6345238" y="3405188"/>
          <p14:tracePt t="109462" x="6353175" y="3405188"/>
          <p14:tracePt t="109488" x="6361113" y="3405188"/>
          <p14:tracePt t="109635" x="6369050" y="3405188"/>
          <p14:tracePt t="109784" x="6376988" y="3397250"/>
          <p14:tracePt t="109801" x="6384925" y="3397250"/>
          <p14:tracePt t="109819" x="6392863" y="3389313"/>
          <p14:tracePt t="109849" x="6402388" y="3389313"/>
          <p14:tracePt t="109991" x="6410325" y="3389313"/>
          <p14:tracePt t="110002" x="6410325" y="3381375"/>
          <p14:tracePt t="110034" x="6418263" y="3381375"/>
          <p14:tracePt t="110364" x="6418263" y="3373438"/>
          <p14:tracePt t="110382" x="6418263" y="3325813"/>
          <p14:tracePt t="110400" x="6418263" y="3309938"/>
          <p14:tracePt t="110407" x="6418263" y="3286125"/>
          <p14:tracePt t="110424" x="6418263" y="3262313"/>
          <p14:tracePt t="110442" x="6426200" y="3236913"/>
          <p14:tracePt t="110462" x="6450013" y="3197225"/>
          <p14:tracePt t="110487" x="6465888" y="3133725"/>
          <p14:tracePt t="110504" x="6473825" y="3094038"/>
          <p14:tracePt t="110522" x="6489700" y="3070225"/>
          <p14:tracePt t="110534" x="6489700" y="3038475"/>
          <p14:tracePt t="110551" x="6489700" y="3022600"/>
          <p14:tracePt t="110569" x="6489700" y="2935288"/>
          <p14:tracePt t="110579" x="6489700" y="2927350"/>
          <p14:tracePt t="110598" x="6497638" y="2909888"/>
          <p14:tracePt t="110615" x="6505575" y="2901950"/>
          <p14:tracePt t="110633" x="6505575" y="2894013"/>
          <p14:tracePt t="110655" x="6505575" y="2854325"/>
          <p14:tracePt t="110679" x="6513513" y="2814638"/>
          <p14:tracePt t="110698" x="6521450" y="2782888"/>
          <p14:tracePt t="110721" x="6529388" y="2743200"/>
          <p14:tracePt t="110738" x="6529388" y="2735263"/>
          <p14:tracePt t="110757" x="6529388" y="2727325"/>
          <p14:tracePt t="110766" x="6537325" y="2719388"/>
          <p14:tracePt t="110784" x="6537325" y="2711450"/>
          <p14:tracePt t="110800" x="6545263" y="2703513"/>
          <p14:tracePt t="110834" x="6545263" y="2687638"/>
          <p14:tracePt t="110846" x="6553200" y="2671763"/>
          <p14:tracePt t="110866" x="6553200" y="2663825"/>
          <p14:tracePt t="110884" x="6569075" y="2640013"/>
          <p14:tracePt t="110895" x="6577013" y="2624138"/>
          <p14:tracePt t="110918" x="6584950" y="2600325"/>
          <p14:tracePt t="110930" x="6592888" y="2600325"/>
          <p14:tracePt t="110939" x="6592888" y="2592388"/>
          <p14:tracePt t="110960" x="6592888" y="2584450"/>
          <p14:tracePt t="110977" x="6592888" y="2559050"/>
          <p14:tracePt t="111021" x="6592888" y="2551113"/>
          <p14:tracePt t="111041" x="6592888" y="2543175"/>
          <p14:tracePt t="111050" x="6592888" y="2535238"/>
          <p14:tracePt t="111064" x="6592888" y="2519363"/>
          <p14:tracePt t="111086" x="6592888" y="2503488"/>
          <p14:tracePt t="111114" x="6592888" y="2487613"/>
          <p14:tracePt t="112129" x="6592888" y="2479675"/>
          <p14:tracePt t="112147" x="6592888" y="2432050"/>
          <p14:tracePt t="112165" x="6592888" y="2408238"/>
          <p14:tracePt t="112173" x="6592888" y="2400300"/>
          <p14:tracePt t="112174" x="6592888" y="2392363"/>
          <p14:tracePt t="112200" x="6592888" y="2384425"/>
          <p14:tracePt t="112288" x="6592888" y="2376488"/>
          <p14:tracePt t="112298" x="6600825" y="2376488"/>
          <p14:tracePt t="112316" x="6608763" y="2376488"/>
          <p14:tracePt t="112332" x="6608763" y="2368550"/>
          <p14:tracePt t="112369" x="6616700" y="2360613"/>
          <p14:tracePt t="112431" x="6592888" y="2376488"/>
          <p14:tracePt t="112441" x="6592888" y="2384425"/>
          <p14:tracePt t="112469" x="6584950" y="2400300"/>
          <p14:tracePt t="112471" x="6577013" y="2408238"/>
          <p14:tracePt t="112491" x="6553200" y="2439988"/>
          <p14:tracePt t="112509" x="6537325" y="2503488"/>
          <p14:tracePt t="112510" x="6521450" y="2600325"/>
          <p14:tracePt t="112535" x="6434138" y="2870200"/>
          <p14:tracePt t="112552" x="6426200" y="2909888"/>
          <p14:tracePt t="112571" x="6418263" y="2927350"/>
          <p14:tracePt t="112582" x="6418263" y="2935288"/>
          <p14:tracePt t="112631" x="6418263" y="2959100"/>
          <p14:tracePt t="112648" x="6418263" y="2974975"/>
          <p14:tracePt t="112666" x="6418263" y="3014663"/>
          <p14:tracePt t="112675" x="6418263" y="3054350"/>
          <p14:tracePt t="112695" x="6418263" y="3125788"/>
          <p14:tracePt t="112712" x="6418263" y="3244850"/>
          <p14:tracePt t="112721" x="6418263" y="3349625"/>
          <p14:tracePt t="112738" x="6410325" y="3532188"/>
          <p14:tracePt t="112756" x="6402388" y="3692525"/>
          <p14:tracePt t="112775" x="6402388" y="3851275"/>
          <p14:tracePt t="112783" x="6402388" y="3859213"/>
          <p14:tracePt t="112801" x="6402388" y="3867150"/>
          <p14:tracePt t="112910" x="6410325" y="3867150"/>
          <p14:tracePt t="112927" x="6426200" y="3843338"/>
          <p14:tracePt t="112946" x="6442075" y="3827463"/>
          <p14:tracePt t="112963" x="6450013" y="3803650"/>
          <p14:tracePt t="112979" x="6450013" y="3779838"/>
          <p14:tracePt t="112987" x="6418263" y="3771900"/>
          <p14:tracePt t="113004" x="6281738" y="3740150"/>
          <p14:tracePt t="113006" x="6194425" y="3708400"/>
          <p14:tracePt t="113023" x="6146800" y="3684588"/>
          <p14:tracePt t="113253" x="6138863" y="3668713"/>
          <p14:tracePt t="113270" x="6146800" y="3621088"/>
          <p14:tracePt t="113288" x="6210300" y="3595688"/>
          <p14:tracePt t="113299" x="6249988" y="3579813"/>
          <p14:tracePt t="113326" x="6465888" y="3333750"/>
          <p14:tracePt t="113352" x="6561138" y="3173413"/>
          <p14:tracePt t="113361" x="6592888" y="3133725"/>
          <p14:tracePt t="113379" x="6624638" y="3062288"/>
          <p14:tracePt t="113395" x="6640513" y="2990850"/>
          <p14:tracePt t="113415" x="6648450" y="2951163"/>
          <p14:tracePt t="113425" x="6648450" y="2935288"/>
          <p14:tracePt t="113442" x="6648450" y="2919413"/>
          <p14:tracePt t="113460" x="6640513" y="2909888"/>
          <p14:tracePt t="113477" x="6632575" y="2901950"/>
          <p14:tracePt t="113486" x="6632575" y="2894013"/>
          <p14:tracePt t="113486" x="6632575" y="2886075"/>
          <p14:tracePt t="113505" x="6632575" y="2878138"/>
          <p14:tracePt t="113522" x="6632575" y="2846388"/>
          <p14:tracePt t="113533" x="6632575" y="2838450"/>
          <p14:tracePt t="113552" x="6632575" y="2790825"/>
          <p14:tracePt t="113569" x="6616700" y="2751138"/>
          <p14:tracePt t="113586" x="6608763" y="2711450"/>
          <p14:tracePt t="113596" x="6600825" y="2695575"/>
          <p14:tracePt t="113615" x="6584950" y="2663825"/>
          <p14:tracePt t="113631" x="6577013" y="2663825"/>
          <p14:tracePt t="113649" x="6569075" y="2655888"/>
          <p14:tracePt t="113666" x="6569075" y="2647950"/>
          <p14:tracePt t="113675" x="6569075" y="2640013"/>
          <p14:tracePt t="113727" x="6561138" y="2640013"/>
          <p14:tracePt t="113744" x="6553200" y="2632075"/>
          <p14:tracePt t="113753" x="6553200" y="2616200"/>
          <p14:tracePt t="113769" x="6545263" y="2600325"/>
          <p14:tracePt t="113787" x="6545263" y="2576513"/>
          <p14:tracePt t="113804" x="6537325" y="2551113"/>
          <p14:tracePt t="113814" x="6537325" y="2503488"/>
          <p14:tracePt t="113834" x="6537325" y="2471738"/>
          <p14:tracePt t="113850" x="6537325" y="2432050"/>
          <p14:tracePt t="113860" x="6537325" y="2424113"/>
          <p14:tracePt t="113879" x="6537325" y="2400300"/>
          <p14:tracePt t="113912" x="6537325" y="2392363"/>
          <p14:tracePt t="113928" x="6537325" y="2376488"/>
          <p14:tracePt t="113945" x="6537325" y="2368550"/>
          <p14:tracePt t="113962" x="6537325" y="2360613"/>
          <p14:tracePt t="114053" x="6545263" y="2360613"/>
          <p14:tracePt t="114071" x="6577013" y="2439988"/>
          <p14:tracePt t="114081" x="6592888" y="2479675"/>
          <p14:tracePt t="114099" x="6656388" y="2719388"/>
          <p14:tracePt t="114117" x="6711950" y="2798763"/>
          <p14:tracePt t="114119" x="6727825" y="2814638"/>
          <p14:tracePt t="114128" x="6743700" y="2830513"/>
          <p14:tracePt t="114145" x="6751638" y="2846388"/>
          <p14:tracePt t="114161" x="6759575" y="2854325"/>
          <p14:tracePt t="114194" x="6759575" y="2862263"/>
          <p14:tracePt t="114211" x="6759575" y="2878138"/>
          <p14:tracePt t="114228" x="6759575" y="2886075"/>
          <p14:tracePt t="114236" x="6769100" y="2901950"/>
          <p14:tracePt t="114255" x="6769100" y="2919413"/>
          <p14:tracePt t="114273" x="6769100" y="2935288"/>
          <p14:tracePt t="114284" x="6769100" y="2943225"/>
          <p14:tracePt t="114302" x="6769100" y="2959100"/>
          <p14:tracePt t="114303" x="6769100" y="2967038"/>
          <p14:tracePt t="114330" x="6777038" y="2990850"/>
          <p14:tracePt t="114346" x="6777038" y="2998788"/>
          <p14:tracePt t="114364" x="6784975" y="3022600"/>
          <p14:tracePt t="114383" x="6800850" y="3078163"/>
          <p14:tracePt t="114395" x="6808788" y="3086100"/>
          <p14:tracePt t="114412" x="6816725" y="3109913"/>
          <p14:tracePt t="114427" x="6824663" y="3125788"/>
          <p14:tracePt t="114448" x="6832600" y="3133725"/>
          <p14:tracePt t="114520" x="6840538" y="3133725"/>
          <p14:tracePt t="114538" x="6840538" y="3149600"/>
          <p14:tracePt t="114570" x="6856413" y="3165475"/>
          <p14:tracePt t="114586" x="6872288" y="3189288"/>
          <p14:tracePt t="114596" x="6880225" y="3197225"/>
          <p14:tracePt t="114615" x="6911975" y="3262313"/>
          <p14:tracePt t="114630" x="6927850" y="3278188"/>
          <p14:tracePt t="114648" x="6943725" y="3286125"/>
          <p14:tracePt t="114680" x="6951663" y="3286125"/>
          <p14:tracePt t="114926" x="6951663" y="3278188"/>
          <p14:tracePt t="114945" x="6951663" y="3270250"/>
          <p14:tracePt t="114964" x="6951663" y="3252788"/>
          <p14:tracePt t="115018" x="6951663" y="3244850"/>
          <p14:tracePt t="115160" x="6943725" y="3244850"/>
          <p14:tracePt t="115178" x="6935788" y="3252788"/>
          <p14:tracePt t="115197" x="6919913" y="3270250"/>
          <p14:tracePt t="115204" x="6896100" y="3286125"/>
          <p14:tracePt t="115207" x="6880225" y="3294063"/>
          <p14:tracePt t="115225" x="6864350" y="3317875"/>
          <p14:tracePt t="115243" x="6840538" y="3325813"/>
          <p14:tracePt t="115254" x="6777038" y="3349625"/>
          <p14:tracePt t="115279" x="6743700" y="3373438"/>
          <p14:tracePt t="115288" x="6727825" y="3389313"/>
          <p14:tracePt t="115307" x="6719888" y="3397250"/>
          <p14:tracePt t="115315" x="6696075" y="3405188"/>
          <p14:tracePt t="115335" x="6688138" y="3413125"/>
          <p14:tracePt t="115344" x="6680200" y="3413125"/>
          <p14:tracePt t="115363" x="6672263" y="3421063"/>
          <p14:tracePt t="115381" x="6656388" y="3429000"/>
          <p14:tracePt t="115382" x="6648450" y="3436938"/>
          <p14:tracePt t="115393" x="6640513" y="3436938"/>
          <p14:tracePt t="115411" x="6608763" y="3460750"/>
          <p14:tracePt t="115427" x="6561138" y="3492500"/>
          <p14:tracePt t="115447" x="6505575" y="3508375"/>
          <p14:tracePt t="115457" x="6489700" y="3516313"/>
          <p14:tracePt t="115483" x="6457950" y="3548063"/>
          <p14:tracePt t="115494" x="6426200" y="3571875"/>
          <p14:tracePt t="115502" x="6418263" y="3587750"/>
          <p14:tracePt t="115520" x="6392863" y="3629025"/>
          <p14:tracePt t="115541" x="6361113" y="3668713"/>
          <p14:tracePt t="115542" x="6345238" y="3676650"/>
          <p14:tracePt t="115566" x="6329363" y="3692525"/>
          <p14:tracePt t="115583" x="6321425" y="3700463"/>
          <p14:tracePt t="115711" x="6329363" y="3700463"/>
          <p14:tracePt t="115743" x="6337300" y="3700463"/>
          <p14:tracePt t="115835" x="6345238" y="3700463"/>
          <p14:tracePt t="117019" x="6345238" y="3692525"/>
          <p14:tracePt t="117035" x="6353175" y="3692525"/>
          <p14:tracePt t="117068" x="6353175" y="3676650"/>
          <p14:tracePt t="117084" x="6361113" y="3644900"/>
          <p14:tracePt t="117099" x="6384925" y="3629025"/>
          <p14:tracePt t="117117" x="6402388" y="3605213"/>
          <p14:tracePt t="117129" x="6418263" y="3595688"/>
          <p14:tracePt t="117161" x="6426200" y="3587750"/>
          <p14:tracePt t="117378" x="6434138" y="3587750"/>
          <p14:tracePt t="117395" x="6442075" y="3587750"/>
          <p14:tracePt t="117412" x="6450013" y="3579813"/>
          <p14:tracePt t="117430" x="6481763" y="3556000"/>
          <p14:tracePt t="117441" x="6497638" y="3556000"/>
          <p14:tracePt t="117459" x="6529388" y="3532188"/>
          <p14:tracePt t="117476" x="6553200" y="3500438"/>
          <p14:tracePt t="117493" x="6592888" y="3476625"/>
          <p14:tracePt t="117503" x="6632575" y="3460750"/>
          <p14:tracePt t="117530" x="6688138" y="3436938"/>
          <p14:tracePt t="117541" x="6696075" y="3436938"/>
          <p14:tracePt t="117549" x="6704013" y="3436938"/>
          <p14:tracePt t="117552" x="6704013" y="3429000"/>
          <p14:tracePt t="117571" x="6711950" y="3429000"/>
          <p14:tracePt t="117601" x="6727825" y="3429000"/>
          <p14:tracePt t="117611" x="6727825" y="3413125"/>
          <p14:tracePt t="117629" x="6735763" y="3405188"/>
          <p14:tracePt t="117630" x="6751638" y="3397250"/>
          <p14:tracePt t="117649" x="6769100" y="3381375"/>
          <p14:tracePt t="117658" x="6769100" y="3373438"/>
          <p14:tracePt t="117676" x="6777038" y="3373438"/>
          <p14:tracePt t="117772" x="6777038" y="3365500"/>
          <p14:tracePt t="117791" x="6792913" y="3357563"/>
          <p14:tracePt t="117815" x="6800850" y="3341688"/>
          <p14:tracePt t="117835" x="6800850" y="3333750"/>
          <p14:tracePt t="117852" x="6808788" y="3333750"/>
          <p14:tracePt t="117878" x="6808788" y="3325813"/>
          <p14:tracePt t="117895" x="6808788" y="3317875"/>
          <p14:tracePt t="117957" x="6792913" y="3325813"/>
          <p14:tracePt t="117975" x="6777038" y="3333750"/>
          <p14:tracePt t="117993" x="6743700" y="3357563"/>
          <p14:tracePt t="118012" x="6727825" y="3365500"/>
          <p14:tracePt t="118019" x="6727825" y="3373438"/>
          <p14:tracePt t="118043" x="6696075" y="3397250"/>
          <p14:tracePt t="118050" x="6680200" y="3405188"/>
          <p14:tracePt t="118068" x="6656388" y="3421063"/>
          <p14:tracePt t="118086" x="6632575" y="3452813"/>
          <p14:tracePt t="118096" x="6616700" y="3460750"/>
          <p14:tracePt t="118112" x="6616700" y="3468688"/>
          <p14:tracePt t="118130" x="6616700" y="3476625"/>
          <p14:tracePt t="118131" x="6608763" y="3476625"/>
          <p14:tracePt t="118226" x="6632575" y="3468688"/>
          <p14:tracePt t="118443" x="6616700" y="3468688"/>
          <p14:tracePt t="118461" x="6600825" y="3452813"/>
          <p14:tracePt t="118479" x="6584950" y="3444875"/>
          <p14:tracePt t="118552" x="6584950" y="3460750"/>
          <p14:tracePt t="118569" x="6577013" y="3484563"/>
          <p14:tracePt t="118590" x="6577013" y="3508375"/>
          <p14:tracePt t="118615" x="6569075" y="3508375"/>
          <p14:tracePt t="118940" x="6592888" y="3492500"/>
          <p14:tracePt t="118957" x="6624638" y="3460750"/>
          <p14:tracePt t="118975" x="6672263" y="3413125"/>
          <p14:tracePt t="118994" x="6688138" y="3397250"/>
          <p14:tracePt t="119005" x="6704013" y="3389313"/>
          <p14:tracePt t="119006" x="6704013" y="3381375"/>
          <p14:tracePt t="119027" x="6711950" y="3365500"/>
          <p14:tracePt t="119034" x="6719888" y="3365500"/>
          <p14:tracePt t="119052" x="6735763" y="3349625"/>
          <p14:tracePt t="119072" x="6751638" y="3333750"/>
          <p14:tracePt t="119081" x="6751638" y="3325813"/>
          <p14:tracePt t="119097" x="6769100" y="3302000"/>
          <p14:tracePt t="119114" x="6784975" y="3286125"/>
          <p14:tracePt t="119132" x="6800850" y="3270250"/>
          <p14:tracePt t="119143" x="6816725" y="3270250"/>
          <p14:tracePt t="119318" x="6840538" y="3262313"/>
          <p14:tracePt t="119337" x="6872288" y="3252788"/>
          <p14:tracePt t="119346" x="6896100" y="3236913"/>
          <p14:tracePt t="119364" x="6919913" y="3228975"/>
          <p14:tracePt t="119382" x="6959600" y="3221038"/>
          <p14:tracePt t="119410" x="6967538" y="3221038"/>
          <p14:tracePt t="119603" x="6959600" y="3244850"/>
          <p14:tracePt t="119632" x="6959600" y="3252788"/>
          <p14:tracePt t="120474" x="6959600" y="3244850"/>
          <p14:tracePt t="120491" x="6959600" y="3228975"/>
          <p14:tracePt t="120508" x="6959600" y="3221038"/>
          <p14:tracePt t="120519" x="6959600" y="3205163"/>
          <p14:tracePt t="120543" x="6959600" y="3197225"/>
          <p14:tracePt t="120566" x="6959600" y="3189288"/>
          <p14:tracePt t="120630" x="6951663" y="3189288"/>
          <p14:tracePt t="120646" x="6943725" y="3189288"/>
          <p14:tracePt t="120678" x="6935788" y="3189288"/>
          <p14:tracePt t="120724" x="6927850" y="3205163"/>
          <p14:tracePt t="120741" x="6919913" y="3205163"/>
          <p14:tracePt t="120761" x="6919913" y="3213100"/>
          <p14:tracePt t="121893" x="6919913" y="3221038"/>
          <p14:tracePt t="122909" x="6919913" y="3228975"/>
          <p14:tracePt t="122926" x="6919913" y="3236913"/>
          <p14:tracePt t="122945" x="6927850" y="3244850"/>
          <p14:tracePt t="122976" x="6935788" y="3252788"/>
          <p14:tracePt t="122985" x="6935788" y="3262313"/>
          <p14:tracePt t="123004" x="6935788" y="3270250"/>
          <p14:tracePt t="123021" x="6951663" y="3286125"/>
          <p14:tracePt t="123038" x="6959600" y="3294063"/>
          <p14:tracePt t="123057" x="6967538" y="3302000"/>
          <p14:tracePt t="123088" x="6967538" y="3317875"/>
          <p14:tracePt t="123096" x="6975475" y="3317875"/>
          <p14:tracePt t="123113" x="6991350" y="3333750"/>
          <p14:tracePt t="123133" x="7007225" y="3349625"/>
          <p14:tracePt t="123143" x="7007225" y="3357563"/>
          <p14:tracePt t="123161" x="7007225" y="3365500"/>
          <p14:tracePt t="123178" x="7015163" y="3365500"/>
          <p14:tracePt t="123190" x="7023100" y="3365500"/>
          <p14:tracePt t="123316" x="7023100" y="3373438"/>
          <p14:tracePt t="123331" x="7031038" y="3381375"/>
          <p14:tracePt t="123351" x="7038975" y="3389313"/>
          <p14:tracePt t="123371" x="7070725" y="3413125"/>
          <p14:tracePt t="123395" x="7086600" y="3421063"/>
          <p14:tracePt t="123415" x="7118350" y="3436938"/>
          <p14:tracePt t="123425" x="7126288" y="3444875"/>
          <p14:tracePt t="123443" x="7135813" y="3444875"/>
          <p14:tracePt t="123472" x="7143750" y="3444875"/>
          <p14:tracePt t="123490" x="7143750" y="3452813"/>
          <p14:tracePt t="123509" x="7159625" y="3452813"/>
          <p14:tracePt t="123523" x="7167563" y="3460750"/>
          <p14:tracePt t="123536" x="7175500" y="3460750"/>
          <p14:tracePt t="123553" x="7191375" y="3460750"/>
          <p14:tracePt t="123571" x="7215188" y="3460750"/>
          <p14:tracePt t="123589" x="7262813" y="3468688"/>
          <p14:tracePt t="123612" x="7350125" y="3484563"/>
          <p14:tracePt t="123631" x="7397750" y="3500438"/>
          <p14:tracePt t="123650" x="7437438" y="3508375"/>
          <p14:tracePt t="123658" x="7437438" y="3516313"/>
          <p14:tracePt t="123676" x="7469188" y="3516313"/>
          <p14:tracePt t="123695" x="7510463" y="3524250"/>
          <p14:tracePt t="123704" x="7526338" y="3540125"/>
          <p14:tracePt t="123727" x="7558088" y="3548063"/>
          <p14:tracePt t="123753" x="7581900" y="3563938"/>
          <p14:tracePt t="123772" x="7597775" y="3563938"/>
          <p14:tracePt t="123788" x="7613650" y="3571875"/>
          <p14:tracePt t="123806" x="7653338" y="3587750"/>
          <p14:tracePt t="123832" x="7677150" y="3595688"/>
          <p14:tracePt t="123851" x="7685088" y="3595688"/>
          <p14:tracePt t="123870" x="7804150" y="3605213"/>
          <p14:tracePt t="123881" x="7885113" y="3605213"/>
          <p14:tracePt t="123895" x="8027988" y="3605213"/>
          <p14:tracePt t="123915" x="8091488" y="3605213"/>
          <p14:tracePt t="123923" x="8115300" y="3605213"/>
          <p14:tracePt t="123940" x="8154988" y="3613150"/>
          <p14:tracePt t="123965" x="8210550" y="3629025"/>
          <p14:tracePt t="123971" x="8235950" y="3636963"/>
          <p14:tracePt t="123991" x="8315325" y="3660775"/>
          <p14:tracePt t="124008" x="8347075" y="3676650"/>
          <p14:tracePt t="124019" x="8355013" y="3676650"/>
          <p14:tracePt t="124037" x="8370888" y="3684588"/>
          <p14:tracePt t="124055" x="8394700" y="3692525"/>
          <p14:tracePt t="124067" x="8402638" y="3692525"/>
          <p14:tracePt t="124089" x="8410575" y="3692525"/>
          <p14:tracePt t="124097" x="8418513" y="3700463"/>
          <p14:tracePt t="124117" x="8426450" y="3700463"/>
          <p14:tracePt t="124119" x="8434388" y="3700463"/>
          <p14:tracePt t="124143" x="8434388" y="3708400"/>
          <p14:tracePt t="124159" x="8442325" y="3708400"/>
          <p14:tracePt t="124177" x="8450263" y="3708400"/>
          <p14:tracePt t="124195" x="8466138" y="3716338"/>
          <p14:tracePt t="124205" x="8474075" y="3716338"/>
          <p14:tracePt t="124223" x="8513763" y="3740150"/>
          <p14:tracePt t="124240" x="8561388" y="3748088"/>
          <p14:tracePt t="124257" x="8585200" y="3756025"/>
          <p14:tracePt t="124276" x="8610600" y="3756025"/>
          <p14:tracePt t="124302" x="8634413" y="3756025"/>
          <p14:tracePt t="124320" x="8658225" y="3756025"/>
          <p14:tracePt t="124336" x="8674100" y="3756025"/>
          <p14:tracePt t="124353" x="8682038" y="3756025"/>
          <p14:tracePt t="124362" x="8697913" y="3756025"/>
          <p14:tracePt t="124380" x="8705850" y="3756025"/>
          <p14:tracePt t="124397" x="8721725" y="3748088"/>
          <p14:tracePt t="124399" x="8721725" y="3740150"/>
          <p14:tracePt t="124417" x="8737600" y="3740150"/>
          <p14:tracePt t="124442" x="8753475" y="3740150"/>
          <p14:tracePt t="124461" x="8761413" y="3740150"/>
          <p14:tracePt t="124489" x="8769350" y="3740150"/>
          <p14:tracePt t="124506" x="8777288" y="3740150"/>
          <p14:tracePt t="124523" x="8793163" y="3740150"/>
          <p14:tracePt t="124534" x="8816975" y="3748088"/>
          <p14:tracePt t="124556" x="8824913" y="3748088"/>
          <p14:tracePt t="124573" x="8840788" y="3748088"/>
          <p14:tracePt t="124575" x="8848725" y="3748088"/>
          <p14:tracePt t="125476" x="8864600" y="3748088"/>
          <p14:tracePt t="125487" x="8864600" y="3740150"/>
          <p14:tracePt t="125509" x="8864600" y="3732213"/>
          <p14:tracePt t="128476" x="8856663" y="3732213"/>
          <p14:tracePt t="128494" x="8848725" y="3732213"/>
          <p14:tracePt t="132865" x="0" y="0"/>
        </p14:tracePtLst>
        <p14:tracePtLst>
          <p14:tracePt t="134664" x="6281738" y="4545013"/>
          <p14:tracePt t="134849" x="6281738" y="4529138"/>
          <p14:tracePt t="134867" x="6273800" y="4513263"/>
          <p14:tracePt t="134879" x="6273800" y="4497388"/>
          <p14:tracePt t="134899" x="6265863" y="4473575"/>
          <p14:tracePt t="134909" x="6257925" y="4441825"/>
          <p14:tracePt t="134930" x="6257925" y="4402138"/>
          <p14:tracePt t="134948" x="6249988" y="4370388"/>
          <p14:tracePt t="134957" x="6249988" y="4354513"/>
          <p14:tracePt t="134979" x="6249988" y="4346575"/>
          <p14:tracePt t="134986" x="6249988" y="4338638"/>
          <p14:tracePt t="135226" x="6257925" y="4338638"/>
          <p14:tracePt t="135246" x="6289675" y="4298950"/>
          <p14:tracePt t="135258" x="6305550" y="4273550"/>
          <p14:tracePt t="135270" x="6329363" y="4249738"/>
          <p14:tracePt t="135275" x="6337300" y="4217988"/>
          <p14:tracePt t="135284" x="6337300" y="4210050"/>
          <p14:tracePt t="135299" x="6337300" y="4202113"/>
          <p14:tracePt t="135442" x="6345238" y="4202113"/>
          <p14:tracePt t="135465" x="6345238" y="4217988"/>
          <p14:tracePt t="135475" x="6345238" y="4225925"/>
          <p14:tracePt t="135538" x="6353175" y="4225925"/>
          <p14:tracePt t="135695" x="6353175" y="4217988"/>
          <p14:tracePt t="135806" x="6345238" y="4217988"/>
          <p14:tracePt t="135835" x="6337300" y="4217988"/>
          <p14:tracePt t="136101" x="6329363" y="4217988"/>
          <p14:tracePt t="136112" x="6329363" y="4225925"/>
          <p14:tracePt t="136131" x="6321425" y="4225925"/>
          <p14:tracePt t="136196" x="6313488" y="4225925"/>
          <p14:tracePt t="136237" x="6305550" y="4225925"/>
          <p14:tracePt t="136273" x="6297613" y="4225925"/>
          <p14:tracePt t="136293" x="6297613" y="4233863"/>
          <p14:tracePt t="136319" x="6289675" y="4233863"/>
          <p14:tracePt t="136345" x="6281738" y="4233863"/>
          <p14:tracePt t="137441" x="6281738" y="4249738"/>
          <p14:tracePt t="137474" x="6281738" y="4257675"/>
          <p14:tracePt t="137738" x="6265863" y="4291013"/>
          <p14:tracePt t="137755" x="6257925" y="4306888"/>
          <p14:tracePt t="137775" x="6242050" y="4314825"/>
          <p14:tracePt t="137846" x="6234113" y="4306888"/>
          <p14:tracePt t="137865" x="6210300" y="4281488"/>
          <p14:tracePt t="137866" x="6194425" y="4273550"/>
          <p14:tracePt t="137878" x="6186488" y="4257675"/>
          <p14:tracePt t="137894" x="6138863" y="4233863"/>
          <p14:tracePt t="137912" x="6091238" y="4217988"/>
          <p14:tracePt t="137930" x="6067425" y="4202113"/>
          <p14:tracePt t="137977" x="6059488" y="4202113"/>
          <p14:tracePt t="137994" x="6051550" y="4210050"/>
          <p14:tracePt t="138002" x="6043613" y="4225925"/>
          <p14:tracePt t="138019" x="6026150" y="4241800"/>
          <p14:tracePt t="138022" x="6018213" y="4249738"/>
          <p14:tracePt t="138042" x="5978525" y="4281488"/>
          <p14:tracePt t="138067" x="5962650" y="4322763"/>
          <p14:tracePt t="138089" x="5954713" y="4370388"/>
          <p14:tracePt t="138091" x="5938838" y="4402138"/>
          <p14:tracePt t="138115" x="5922963" y="4497388"/>
          <p14:tracePt t="138131" x="5922963" y="4529138"/>
          <p14:tracePt t="138143" x="5922963" y="4537075"/>
          <p14:tracePt t="138162" x="5922963" y="4552950"/>
          <p14:tracePt t="138173" x="5930900" y="4560888"/>
          <p14:tracePt t="138192" x="5930900" y="4568825"/>
          <p14:tracePt t="138216" x="5938838" y="4584700"/>
          <p14:tracePt t="138225" x="5938838" y="4592638"/>
          <p14:tracePt t="138244" x="5946775" y="4608513"/>
          <p14:tracePt t="138252" x="5954713" y="4608513"/>
          <p14:tracePt t="138269" x="5962650" y="4608513"/>
          <p14:tracePt t="138291" x="5978525" y="4616450"/>
          <p14:tracePt t="138321" x="5986463" y="4633913"/>
          <p14:tracePt t="138347" x="5994400" y="4641850"/>
          <p14:tracePt t="138364" x="6010275" y="4649788"/>
          <p14:tracePt t="138383" x="6018213" y="4665663"/>
          <p14:tracePt t="138393" x="6026150" y="4673600"/>
          <p14:tracePt t="138411" x="6043613" y="4689475"/>
          <p14:tracePt t="138427" x="6051550" y="4697413"/>
          <p14:tracePt t="138444" x="6059488" y="4705350"/>
          <p14:tracePt t="138478" x="6067425" y="4705350"/>
          <p14:tracePt t="138489" x="6067425" y="4713288"/>
          <p14:tracePt t="138533" x="6067425" y="4729163"/>
          <p14:tracePt t="138550" x="6043613" y="4737100"/>
          <p14:tracePt t="138567" x="6043613" y="4745038"/>
          <p14:tracePt t="138614" x="6051550" y="4760913"/>
          <p14:tracePt t="138632" x="6083300" y="4768850"/>
          <p14:tracePt t="138650" x="6130925" y="4776788"/>
          <p14:tracePt t="138661" x="6138863" y="4776788"/>
          <p14:tracePt t="138678" x="6162675" y="4776788"/>
          <p14:tracePt t="138696" x="6178550" y="4768850"/>
          <p14:tracePt t="138707" x="6178550" y="4729163"/>
          <p14:tracePt t="138724" x="6178550" y="4560888"/>
          <p14:tracePt t="138743" x="6138863" y="4370388"/>
          <p14:tracePt t="138760" x="6138863" y="4322763"/>
          <p14:tracePt t="138767" x="6138863" y="4306888"/>
          <p14:tracePt t="138788" x="6138863" y="4281488"/>
          <p14:tracePt t="138943" x="6138863" y="4273550"/>
          <p14:tracePt t="138961" x="6138863" y="4257675"/>
          <p14:tracePt t="138974" x="6138863" y="4241800"/>
          <p14:tracePt t="139063" x="6138863" y="4273550"/>
          <p14:tracePt t="139088" x="6122988" y="4457700"/>
          <p14:tracePt t="139097" x="6122988" y="4600575"/>
          <p14:tracePt t="139116" x="6115050" y="4745038"/>
          <p14:tracePt t="139134" x="6122988" y="4816475"/>
          <p14:tracePt t="139144" x="6130925" y="4824413"/>
          <p14:tracePt t="139163" x="6154738" y="4832350"/>
          <p14:tracePt t="139180" x="6170613" y="4848225"/>
          <p14:tracePt t="139190" x="6186488" y="4895850"/>
          <p14:tracePt t="139208" x="6202363" y="5008563"/>
          <p14:tracePt t="139224" x="6202363" y="5222875"/>
          <p14:tracePt t="139247" x="6170613" y="5446713"/>
          <p14:tracePt t="139259" x="6170613" y="5549900"/>
          <p14:tracePt t="139267" x="6170613" y="5565775"/>
          <p14:tracePt t="139286" x="6170613" y="5573713"/>
          <p14:tracePt t="139347" x="6170613" y="5549900"/>
          <p14:tracePt t="139363" x="6146800" y="5286375"/>
          <p14:tracePt t="139382" x="6146800" y="5183188"/>
          <p14:tracePt t="139393" x="6146800" y="5175250"/>
          <p14:tracePt t="139411" x="6146800" y="5135563"/>
          <p14:tracePt t="139428" x="6146800" y="5103813"/>
          <p14:tracePt t="139445" x="6146800" y="5080000"/>
          <p14:tracePt t="139456" x="6154738" y="5064125"/>
          <p14:tracePt t="139475" x="6162675" y="4927600"/>
          <p14:tracePt t="139492" x="6162675" y="4784725"/>
          <p14:tracePt t="139520" x="6162675" y="4665663"/>
          <p14:tracePt t="139538" x="6162675" y="4624388"/>
          <p14:tracePt t="139557" x="6162675" y="4560888"/>
          <p14:tracePt t="139564" x="6162675" y="4552950"/>
          <p14:tracePt t="139582" x="6162675" y="4529138"/>
          <p14:tracePt t="139602" x="6162675" y="4505325"/>
          <p14:tracePt t="139611" x="6154738" y="4505325"/>
          <p14:tracePt t="139661" x="6154738" y="4489450"/>
          <p14:tracePt t="139682" x="6138863" y="4433888"/>
          <p14:tracePt t="139693" x="6138863" y="4425950"/>
          <p14:tracePt t="139707" x="6138863" y="4394200"/>
          <p14:tracePt t="139726" x="6138863" y="4386263"/>
          <p14:tracePt t="139743" x="6138863" y="4378325"/>
          <p14:tracePt t="139769" x="6138863" y="4362450"/>
          <p14:tracePt t="139771" x="6146800" y="4354513"/>
          <p14:tracePt t="139790" x="6146800" y="4346575"/>
          <p14:tracePt t="139820" x="6194425" y="4346575"/>
          <p14:tracePt t="139838" x="6249988" y="4370388"/>
          <p14:tracePt t="139846" x="6273800" y="4378325"/>
          <p14:tracePt t="139862" x="6337300" y="4386263"/>
          <p14:tracePt t="139880" x="6361113" y="4386263"/>
          <p14:tracePt t="139897" x="6384925" y="4386263"/>
          <p14:tracePt t="139915" x="6402388" y="4378325"/>
          <p14:tracePt t="139926" x="6410325" y="4370388"/>
          <p14:tracePt t="139944" x="6418263" y="4354513"/>
          <p14:tracePt t="139961" x="6426200" y="4338638"/>
          <p14:tracePt t="139962" x="6434138" y="4314825"/>
          <p14:tracePt t="139972" x="6442075" y="4298950"/>
          <p14:tracePt t="140000" x="6473825" y="4194175"/>
          <p14:tracePt t="140003" x="6473825" y="4186238"/>
          <p14:tracePt t="140020" x="6489700" y="4154488"/>
          <p14:tracePt t="140084" x="6505575" y="4146550"/>
          <p14:tracePt t="140100" x="6513513" y="4146550"/>
          <p14:tracePt t="140121" x="6561138" y="4146550"/>
          <p14:tracePt t="140128" x="6640513" y="4146550"/>
          <p14:tracePt t="140146" x="6927850" y="4146550"/>
          <p14:tracePt t="140163" x="7086600" y="4154488"/>
          <p14:tracePt t="140174" x="7102475" y="4154488"/>
          <p14:tracePt t="140190" x="7126288" y="4154488"/>
          <p14:tracePt t="140206" x="7135813" y="4146550"/>
          <p14:tracePt t="140223" x="7135813" y="4130675"/>
          <p14:tracePt t="140241" x="7135813" y="4122738"/>
          <p14:tracePt t="140288" x="7135813" y="4114800"/>
          <p14:tracePt t="140307" x="7135813" y="4090988"/>
          <p14:tracePt t="140319" x="7135813" y="4075113"/>
          <p14:tracePt t="140331" x="7135813" y="4051300"/>
          <p14:tracePt t="140349" x="7135813" y="4043363"/>
          <p14:tracePt t="140362" x="7135813" y="4027488"/>
          <p14:tracePt t="140380" x="7135813" y="4019550"/>
          <p14:tracePt t="140396" x="7135813" y="4003675"/>
          <p14:tracePt t="140413" x="7135813" y="3963988"/>
          <p14:tracePt t="140423" x="7126288" y="3956050"/>
          <p14:tracePt t="140443" x="7126288" y="3938588"/>
          <p14:tracePt t="140476" x="7118350" y="3938588"/>
          <p14:tracePt t="140492" x="7110413" y="3956050"/>
          <p14:tracePt t="140510" x="7110413" y="3995738"/>
          <p14:tracePt t="140517" x="7110413" y="4011613"/>
          <p14:tracePt t="140540" x="7151688" y="4083050"/>
          <p14:tracePt t="140556" x="7167563" y="4098925"/>
          <p14:tracePt t="140586" x="7175500" y="4098925"/>
          <p14:tracePt t="140608" x="7183438" y="4098925"/>
          <p14:tracePt t="140615" x="7191375" y="4083050"/>
          <p14:tracePt t="140631" x="7215188" y="4019550"/>
          <p14:tracePt t="140644" x="7239000" y="3963988"/>
          <p14:tracePt t="140662" x="7262813" y="3948113"/>
          <p14:tracePt t="140680" x="7270750" y="3938588"/>
          <p14:tracePt t="140727" x="7286625" y="3938588"/>
          <p14:tracePt t="140737" x="7302500" y="3938588"/>
          <p14:tracePt t="140739" x="7350125" y="3948113"/>
          <p14:tracePt t="140758" x="7493000" y="3956050"/>
          <p14:tracePt t="140776" x="7732713" y="3963988"/>
          <p14:tracePt t="140783" x="7780338" y="3963988"/>
          <p14:tracePt t="140801" x="7851775" y="3979863"/>
          <p14:tracePt t="140803" x="7869238" y="3979863"/>
          <p14:tracePt t="140821" x="7877175" y="3979863"/>
          <p14:tracePt t="140845" x="7885113" y="3979863"/>
          <p14:tracePt t="140862" x="7908925" y="3979863"/>
          <p14:tracePt t="140880" x="7956550" y="3987800"/>
          <p14:tracePt t="140897" x="8162925" y="3995738"/>
          <p14:tracePt t="140898" x="8194675" y="3995738"/>
          <p14:tracePt t="140908" x="8235950" y="4003675"/>
          <p14:tracePt t="140925" x="8474075" y="4027488"/>
          <p14:tracePt t="140946" x="8761413" y="4051300"/>
          <p14:tracePt t="140956" x="8809038" y="4059238"/>
          <p14:tracePt t="140973" x="8816975" y="4059238"/>
          <p14:tracePt t="140990" x="8824913" y="4059238"/>
          <p14:tracePt t="141054" x="8816975" y="4059238"/>
          <p14:tracePt t="141072" x="8793163" y="4067175"/>
          <p14:tracePt t="141096" x="8777288" y="4075113"/>
          <p14:tracePt t="141113" x="8761413" y="4083050"/>
          <p14:tracePt t="141115" x="8753475" y="4083050"/>
          <p14:tracePt t="141135" x="8737600" y="4098925"/>
          <p14:tracePt t="141143" x="8729663" y="4098925"/>
          <p14:tracePt t="141161" x="8713788" y="4098925"/>
          <p14:tracePt t="141163" x="8705850" y="4098925"/>
          <p14:tracePt t="141179" x="8697913" y="4098925"/>
          <p14:tracePt t="141460" x="8682038" y="4114800"/>
          <p14:tracePt t="141476" x="8658225" y="4138613"/>
          <p14:tracePt t="141493" x="8642350" y="4154488"/>
          <p14:tracePt t="141503" x="8626475" y="4170363"/>
          <p14:tracePt t="141520" x="8602663" y="4194175"/>
          <p14:tracePt t="141540" x="8442325" y="4233863"/>
          <p14:tracePt t="141550" x="8362950" y="4241800"/>
          <p14:tracePt t="141575" x="7900988" y="4314825"/>
          <p14:tracePt t="141583" x="7653338" y="4346575"/>
          <p14:tracePt t="141598" x="7183438" y="4370388"/>
          <p14:tracePt t="141619" x="6743700" y="4378325"/>
          <p14:tracePt t="141627" x="6329363" y="4378325"/>
          <p14:tracePt t="141645" x="6170613" y="4370388"/>
          <p14:tracePt t="141663" x="6146800" y="4362450"/>
          <p14:tracePt t="141680" x="6130925" y="4354513"/>
          <p14:tracePt t="141695" x="6122988" y="4346575"/>
          <p14:tracePt t="141707" x="6115050" y="4338638"/>
          <p14:tracePt t="141725" x="6115050" y="4330700"/>
          <p14:tracePt t="141744" x="6115050" y="4322763"/>
          <p14:tracePt t="141756" x="6107113" y="4281488"/>
          <p14:tracePt t="141773" x="6107113" y="4233863"/>
          <p14:tracePt t="141791" x="6083300" y="4194175"/>
          <p14:tracePt t="141799" x="6075363" y="4186238"/>
          <p14:tracePt t="141818" x="6059488" y="4178300"/>
          <p14:tracePt t="141974" x="6099175" y="4186238"/>
          <p14:tracePt t="141992" x="6130925" y="4194175"/>
          <p14:tracePt t="142009" x="6178550" y="4194175"/>
          <p14:tracePt t="142035" x="6218238" y="4194175"/>
          <p14:tracePt t="142113" x="6226175" y="4194175"/>
          <p14:tracePt t="143303" x="6234113" y="4194175"/>
          <p14:tracePt t="143321" x="6242050" y="4194175"/>
          <p14:tracePt t="143322" x="6249988" y="4194175"/>
          <p14:tracePt t="143383" x="6257925" y="4194175"/>
          <p14:tracePt t="143400" x="6265863" y="4194175"/>
          <p14:tracePt t="143424" x="6273800" y="4194175"/>
          <p14:tracePt t="143441" x="6281738" y="4194175"/>
          <p14:tracePt t="143677" x="6305550" y="4257675"/>
          <p14:tracePt t="143694" x="6337300" y="4322763"/>
          <p14:tracePt t="143704" x="6337300" y="4346575"/>
          <p14:tracePt t="143707" x="6345238" y="4354513"/>
          <p14:tracePt t="143729" x="6353175" y="4370388"/>
          <p14:tracePt t="143731" x="6353175" y="4378325"/>
          <p14:tracePt t="143740" x="6353175" y="4386263"/>
          <p14:tracePt t="143770" x="6353175" y="4402138"/>
          <p14:tracePt t="143807" x="6353175" y="4410075"/>
          <p14:tracePt t="144127" x="6353175" y="4425950"/>
          <p14:tracePt t="144222" x="6353175" y="4433888"/>
          <p14:tracePt t="144238" x="6353175" y="4441825"/>
          <p14:tracePt t="144674" x="6353175" y="4418013"/>
          <p14:tracePt t="144692" x="6353175" y="4394200"/>
          <p14:tracePt t="144710" x="6353175" y="4378325"/>
          <p14:tracePt t="144726" x="6353175" y="4362450"/>
          <p14:tracePt t="144737" x="6353175" y="4354513"/>
          <p14:tracePt t="144756" x="6345238" y="4346575"/>
          <p14:tracePt t="144773" x="6345238" y="4338638"/>
          <p14:tracePt t="144792" x="6345238" y="4330700"/>
          <p14:tracePt t="144835" x="6345238" y="4322763"/>
          <p14:tracePt t="144879" x="6345238" y="4314825"/>
          <p14:tracePt t="144908" x="6353175" y="4314825"/>
          <p14:tracePt t="144992" x="6376988" y="4338638"/>
          <p14:tracePt t="145005" x="6392863" y="4354513"/>
          <p14:tracePt t="145022" x="6418263" y="4370388"/>
          <p14:tracePt t="145035" x="6426200" y="4402138"/>
          <p14:tracePt t="145054" x="6434138" y="4425950"/>
          <p14:tracePt t="145071" x="6434138" y="4441825"/>
          <p14:tracePt t="145083" x="6434138" y="4473575"/>
          <p14:tracePt t="145096" x="6434138" y="4481513"/>
          <p14:tracePt t="145101" x="6434138" y="4497388"/>
          <p14:tracePt t="145119" x="6434138" y="4529138"/>
          <p14:tracePt t="145127" x="6434138" y="4545013"/>
          <p14:tracePt t="145146" x="6434138" y="4560888"/>
          <p14:tracePt t="145166" x="6434138" y="4584700"/>
          <p14:tracePt t="145174" x="6434138" y="4592638"/>
          <p14:tracePt t="145193" x="6442075" y="4616450"/>
          <p14:tracePt t="145195" x="6442075" y="4633913"/>
          <p14:tracePt t="145205" x="6442075" y="4641850"/>
          <p14:tracePt t="145222" x="6442075" y="4649788"/>
          <p14:tracePt t="145240" x="6442075" y="4665663"/>
          <p14:tracePt t="145268" x="6442075" y="4673600"/>
          <p14:tracePt t="145286" x="6442075" y="4689475"/>
          <p14:tracePt t="145303" x="6442075" y="4705350"/>
          <p14:tracePt t="145321" x="6450013" y="4745038"/>
          <p14:tracePt t="145337" x="6457950" y="4784725"/>
          <p14:tracePt t="145338" x="6465888" y="4800600"/>
          <p14:tracePt t="145363" x="6473825" y="4848225"/>
          <p14:tracePt t="145380" x="6489700" y="4864100"/>
          <p14:tracePt t="145402" x="6497638" y="4903788"/>
          <p14:tracePt t="145426" x="6521450" y="4935538"/>
          <p14:tracePt t="145444" x="6521450" y="4959350"/>
          <p14:tracePt t="145458" x="6529388" y="4976813"/>
          <p14:tracePt t="145470" x="6529388" y="4984750"/>
          <p14:tracePt t="145534" x="6537325" y="5000625"/>
          <p14:tracePt t="145552" x="6537325" y="5016500"/>
          <p14:tracePt t="145571" x="6545263" y="5024438"/>
          <p14:tracePt t="145588" x="6553200" y="5032375"/>
          <p14:tracePt t="145595" x="6553200" y="5040313"/>
          <p14:tracePt t="145649" x="6561138" y="5048250"/>
          <p14:tracePt t="145665" x="6561138" y="5064125"/>
          <p14:tracePt t="145666" x="6569075" y="5072063"/>
          <p14:tracePt t="145691" x="6577013" y="5095875"/>
          <p14:tracePt t="145707" x="6584950" y="5103813"/>
          <p14:tracePt t="145726" x="6600825" y="5111750"/>
          <p14:tracePt t="145743" x="6600825" y="5119688"/>
          <p14:tracePt t="145753" x="6600825" y="5135563"/>
          <p14:tracePt t="145772" x="6608763" y="5143500"/>
          <p14:tracePt t="145832" x="6616700" y="5143500"/>
          <p14:tracePt t="145883" x="6632575" y="5111750"/>
          <p14:tracePt t="145894" x="6632575" y="5095875"/>
          <p14:tracePt t="145915" x="6632575" y="5040313"/>
          <p14:tracePt t="145924" x="6624638" y="5032375"/>
          <p14:tracePt t="145942" x="6529388" y="4992688"/>
          <p14:tracePt t="145960" x="6521450" y="4984750"/>
          <p14:tracePt t="146018" x="6521450" y="4976813"/>
          <p14:tracePt t="146036" x="6529388" y="4959350"/>
          <p14:tracePt t="146053" x="6545263" y="4959350"/>
          <p14:tracePt t="146071" x="6561138" y="4967288"/>
          <p14:tracePt t="146085" x="6545263" y="4967288"/>
          <p14:tracePt t="146272" x="6545263" y="4976813"/>
          <p14:tracePt t="146361" x="6545263" y="4967288"/>
          <p14:tracePt t="146377" x="6545263" y="4951413"/>
          <p14:tracePt t="146379" x="6545263" y="4935538"/>
          <p14:tracePt t="146396" x="6537325" y="4903788"/>
          <p14:tracePt t="146415" x="6529388" y="4887913"/>
          <p14:tracePt t="146423" x="6529388" y="4879975"/>
          <p14:tracePt t="146440" x="6529388" y="4864100"/>
          <p14:tracePt t="146458" x="6529388" y="4848225"/>
          <p14:tracePt t="146470" x="6521450" y="4840288"/>
          <p14:tracePt t="146488" x="6521450" y="4832350"/>
          <p14:tracePt t="146505" x="6513513" y="4824413"/>
          <p14:tracePt t="146566" x="6513513" y="4816475"/>
          <p14:tracePt t="146618" x="6505575" y="4792663"/>
          <p14:tracePt t="146653" x="6457950" y="4649788"/>
          <p14:tracePt t="146663" x="6426200" y="4600575"/>
          <p14:tracePt t="146680" x="6384925" y="4449763"/>
          <p14:tracePt t="146682" x="6376988" y="4433888"/>
          <p14:tracePt t="146708" x="6345238" y="4378325"/>
          <p14:tracePt t="146723" x="6337300" y="4370388"/>
          <p14:tracePt t="146770" x="6337300" y="4362450"/>
          <p14:tracePt t="146943" x="6337300" y="4370388"/>
          <p14:tracePt t="146960" x="6345238" y="4386263"/>
          <p14:tracePt t="146972" x="6345238" y="4410075"/>
          <p14:tracePt t="146987" x="6361113" y="4425950"/>
          <p14:tracePt t="147004" x="6361113" y="4449763"/>
          <p14:tracePt t="147022" x="6369050" y="4465638"/>
          <p14:tracePt t="147051" x="6369050" y="4489450"/>
          <p14:tracePt t="147069" x="6376988" y="4497388"/>
          <p14:tracePt t="147086" x="6376988" y="4505325"/>
          <p14:tracePt t="147331" x="6384925" y="4592638"/>
          <p14:tracePt t="147350" x="6402388" y="4624388"/>
          <p14:tracePt t="147367" x="6402388" y="4657725"/>
          <p14:tracePt t="147384" x="6418263" y="4673600"/>
          <p14:tracePt t="147391" x="6418263" y="4681538"/>
          <p14:tracePt t="147409" x="6426200" y="4697413"/>
          <p14:tracePt t="147425" x="6442075" y="4721225"/>
          <p14:tracePt t="147445" x="6450013" y="4737100"/>
          <p14:tracePt t="147464" x="6457950" y="4745038"/>
          <p14:tracePt t="147473" x="6457950" y="4752975"/>
          <p14:tracePt t="147490" x="6465888" y="4752975"/>
          <p14:tracePt t="147507" x="6465888" y="4760913"/>
          <p14:tracePt t="147534" x="6473825" y="4768850"/>
          <p14:tracePt t="147551" x="6481763" y="4776788"/>
          <p14:tracePt t="147572" x="6489700" y="4792663"/>
          <p14:tracePt t="147647" x="6497638" y="4808538"/>
          <p14:tracePt t="147668" x="6497638" y="4848225"/>
          <p14:tracePt t="147676" x="6497638" y="4872038"/>
          <p14:tracePt t="147692" x="6497638" y="4959350"/>
          <p14:tracePt t="147711" x="6505575" y="4984750"/>
          <p14:tracePt t="147721" x="6505575" y="5000625"/>
          <p14:tracePt t="147722" x="6505575" y="5024438"/>
          <p14:tracePt t="147739" x="6513513" y="5072063"/>
          <p14:tracePt t="147757" x="6537325" y="5135563"/>
          <p14:tracePt t="147769" x="6537325" y="5143500"/>
          <p14:tracePt t="147789" x="6561138" y="5199063"/>
          <p14:tracePt t="147800" x="6569075" y="5199063"/>
          <p14:tracePt t="147822" x="6569075" y="5214938"/>
          <p14:tracePt t="147848" x="6577013" y="5222875"/>
          <p14:tracePt t="147870" x="6600825" y="5254625"/>
          <p14:tracePt t="147881" x="6600825" y="5278438"/>
          <p14:tracePt t="147899" x="6640513" y="5310188"/>
          <p14:tracePt t="147916" x="6656388" y="5327650"/>
          <p14:tracePt t="147924" x="6656388" y="5335588"/>
          <p14:tracePt t="147941" x="6664325" y="5343525"/>
          <p14:tracePt t="147959" x="6680200" y="5351463"/>
          <p14:tracePt t="147970" x="6688138" y="5351463"/>
          <p14:tracePt t="147991" x="6704013" y="5367338"/>
          <p14:tracePt t="148008" x="6711950" y="5375275"/>
          <p14:tracePt t="148018" x="6727825" y="5391150"/>
          <p14:tracePt t="148038" x="6735763" y="5391150"/>
          <p14:tracePt t="148049" x="6735763" y="5399088"/>
          <p14:tracePt t="148070" x="6751638" y="5414963"/>
          <p14:tracePt t="148081" x="6769100" y="5422900"/>
          <p14:tracePt t="148083" x="6777038" y="5430838"/>
          <p14:tracePt t="148101" x="6792913" y="5438775"/>
          <p14:tracePt t="148117" x="6808788" y="5446713"/>
          <p14:tracePt t="148140" x="6816725" y="5462588"/>
          <p14:tracePt t="148166" x="6840538" y="5486400"/>
          <p14:tracePt t="148173" x="6848475" y="5486400"/>
          <p14:tracePt t="148190" x="6856413" y="5502275"/>
          <p14:tracePt t="148207" x="6864350" y="5518150"/>
          <p14:tracePt t="148225" x="6872288" y="5534025"/>
          <p14:tracePt t="148244" x="6880225" y="5541963"/>
          <p14:tracePt t="148254" x="6880225" y="5549900"/>
          <p14:tracePt t="148272" x="6888163" y="5557838"/>
          <p14:tracePt t="148299" x="6896100" y="5573713"/>
          <p14:tracePt t="148317" x="6896100" y="5589588"/>
          <p14:tracePt t="148334" x="6896100" y="5621338"/>
          <p14:tracePt t="148353" x="6904038" y="5637213"/>
          <p14:tracePt t="148371" x="6911975" y="5653088"/>
          <p14:tracePt t="148395" x="6919913" y="5670550"/>
          <p14:tracePt t="148414" x="6927850" y="5678488"/>
          <p14:tracePt t="148431" x="6935788" y="5694363"/>
          <p14:tracePt t="148440" x="6943725" y="5702300"/>
          <p14:tracePt t="148459" x="6959600" y="5710238"/>
          <p14:tracePt t="148508" x="6975475" y="5718175"/>
          <p14:tracePt t="148517" x="6983413" y="5718175"/>
          <p14:tracePt t="148536" x="6999288" y="5726113"/>
          <p14:tracePt t="148553" x="7031038" y="5749925"/>
          <p14:tracePt t="148570" x="7078663" y="5757863"/>
          <p14:tracePt t="148588" x="7118350" y="5773738"/>
          <p14:tracePt t="148599" x="7159625" y="5781675"/>
          <p14:tracePt t="148616" x="7223125" y="5805488"/>
          <p14:tracePt t="148634" x="7421563" y="5892800"/>
          <p14:tracePt t="148659" x="7645400" y="5940425"/>
          <p14:tracePt t="148683" x="7877175" y="5964238"/>
          <p14:tracePt t="148691" x="7916863" y="5964238"/>
          <p14:tracePt t="148707" x="8012113" y="5972175"/>
          <p14:tracePt t="148725" x="8162925" y="5980113"/>
          <p14:tracePt t="148735" x="8194675" y="5988050"/>
          <p14:tracePt t="148752" x="8323263" y="5988050"/>
          <p14:tracePt t="148769" x="8370888" y="5988050"/>
          <p14:tracePt t="148770" x="8394700" y="5988050"/>
          <p14:tracePt t="148789" x="8418513" y="5988050"/>
          <p14:tracePt t="148800" x="8426450" y="5988050"/>
          <p14:tracePt t="148820" x="8442325" y="5988050"/>
          <p14:tracePt t="148836" x="8450263" y="5988050"/>
          <p14:tracePt t="148855" x="8466138" y="5995988"/>
          <p14:tracePt t="148865" x="8474075" y="5995988"/>
          <p14:tracePt t="148866" x="8482013" y="5995988"/>
          <p14:tracePt t="148886" x="8497888" y="5995988"/>
          <p14:tracePt t="148894" x="8505825" y="5995988"/>
          <p14:tracePt t="148917" x="8529638" y="6005513"/>
          <p14:tracePt t="148948" x="8545513" y="6013450"/>
          <p14:tracePt t="148955" x="8553450" y="6013450"/>
          <p14:tracePt t="148973" x="8553450" y="6021388"/>
          <p14:tracePt t="148989" x="8561388" y="6021388"/>
          <p14:tracePt t="149146" x="8545513" y="6013450"/>
          <p14:tracePt t="149163" x="8497888" y="5988050"/>
          <p14:tracePt t="149180" x="8386763" y="5932488"/>
          <p14:tracePt t="149199" x="8243888" y="5797550"/>
          <p14:tracePt t="149206" x="8091488" y="5710238"/>
          <p14:tracePt t="149224" x="7804150" y="5565775"/>
          <p14:tracePt t="149238" x="7461250" y="5399088"/>
          <p14:tracePt t="149257" x="7334250" y="5262563"/>
          <p14:tracePt t="149259" x="7278688" y="5207000"/>
          <p14:tracePt t="149268" x="7239000" y="5175250"/>
          <p14:tracePt t="149285" x="7175500" y="5135563"/>
          <p14:tracePt t="149303" x="7159625" y="5119688"/>
          <p14:tracePt t="149319" x="7143750" y="5103813"/>
          <p14:tracePt t="149336" x="7135813" y="5080000"/>
          <p14:tracePt t="149353" x="7118350" y="5064125"/>
          <p14:tracePt t="149362" x="7086600" y="5048250"/>
          <p14:tracePt t="149383" x="7070725" y="5016500"/>
          <p14:tracePt t="149395" x="7038975" y="4967288"/>
          <p14:tracePt t="149416" x="6880225" y="4824413"/>
          <p14:tracePt t="149423" x="6816725" y="4721225"/>
          <p14:tracePt t="149449" x="6704013" y="4600575"/>
          <p14:tracePt t="149450" x="6664325" y="4521200"/>
          <p14:tracePt t="149481" x="6418263" y="4257675"/>
          <p14:tracePt t="149483" x="6376988" y="4162425"/>
          <p14:tracePt t="149490" x="6361113" y="4098925"/>
          <p14:tracePt t="149507" x="6257925" y="4003675"/>
          <p14:tracePt t="149518" x="6242050" y="3938588"/>
          <p14:tracePt t="149535" x="6218238" y="3898900"/>
          <p14:tracePt t="149552" x="6186488" y="3867150"/>
          <p14:tracePt t="149569" x="6178550" y="3859213"/>
          <p14:tracePt t="149570" x="6178550" y="3851275"/>
          <p14:tracePt t="149631" x="6170613" y="3851275"/>
          <p14:tracePt t="149649" x="6162675" y="3851275"/>
          <p14:tracePt t="149697" x="6162675" y="3859213"/>
          <p14:tracePt t="149721" x="6162675" y="3875088"/>
          <p14:tracePt t="149737" x="6162675" y="3898900"/>
          <p14:tracePt t="149738" x="6162675" y="3930650"/>
          <p14:tracePt t="149756" x="6170613" y="3971925"/>
          <p14:tracePt t="149773" x="6178550" y="4011613"/>
          <p14:tracePt t="149783" x="6186488" y="4059238"/>
          <p14:tracePt t="149802" x="6234113" y="4146550"/>
          <p14:tracePt t="149820" x="6249988" y="4178300"/>
          <p14:tracePt t="149837" x="6265863" y="4225925"/>
          <p14:tracePt t="149850" x="6265863" y="4233863"/>
          <p14:tracePt t="149864" x="6273800" y="4241800"/>
          <p14:tracePt t="149883" x="6273800" y="4249738"/>
          <p14:tracePt t="149909" x="6273800" y="4257675"/>
          <p14:tracePt t="149927" x="6281738" y="4257675"/>
          <p14:tracePt t="149977" x="6281738" y="4265613"/>
          <p14:tracePt t="149994" x="6289675" y="4298950"/>
          <p14:tracePt t="149995" x="6289675" y="4306888"/>
          <p14:tracePt t="150003" x="6289675" y="4314825"/>
          <p14:tracePt t="150021" x="6289675" y="4330700"/>
          <p14:tracePt t="150039" x="6297613" y="4338638"/>
          <p14:tracePt t="150196" x="6305550" y="4338638"/>
          <p14:tracePt t="150256" x="6305550" y="4330700"/>
          <p14:tracePt t="150276" x="6305550" y="4322763"/>
          <p14:tracePt t="150301" x="6305550" y="4314825"/>
          <p14:tracePt t="150318" x="6313488" y="4314825"/>
          <p14:tracePt t="150335" x="6313488" y="4306888"/>
          <p14:tracePt t="150383" x="6321425" y="4298950"/>
          <p14:tracePt t="150400" x="6321425" y="4291013"/>
          <p14:tracePt t="150410" x="6329363" y="4273550"/>
          <p14:tracePt t="150437" x="6345238" y="4257675"/>
          <p14:tracePt t="150462" x="6345238" y="4249738"/>
          <p14:tracePt t="150488" x="6345238" y="4241800"/>
          <p14:tracePt t="150772" x="6353175" y="4233863"/>
          <p14:tracePt t="150804" x="6353175" y="4217988"/>
          <p14:tracePt t="150830" x="6361113" y="4210050"/>
          <p14:tracePt t="150972" x="6361113" y="4233863"/>
          <p14:tracePt t="150989" x="6361113" y="4265613"/>
          <p14:tracePt t="151006" x="6369050" y="4306888"/>
          <p14:tracePt t="151018" x="6369050" y="4362450"/>
          <p14:tracePt t="151035" x="6376988" y="4402138"/>
          <p14:tracePt t="151052" x="6384925" y="4410075"/>
          <p14:tracePt t="151070" x="6384925" y="4425950"/>
          <p14:tracePt t="151080" x="6384925" y="4441825"/>
          <p14:tracePt t="151083" x="6392863" y="4441825"/>
          <p14:tracePt t="151100" x="6392863" y="4457700"/>
          <p14:tracePt t="151116" x="6392863" y="4481513"/>
          <p14:tracePt t="151135" x="6392863" y="4497388"/>
          <p14:tracePt t="151144" x="6402388" y="4513263"/>
          <p14:tracePt t="151169" x="6410325" y="4552950"/>
          <p14:tracePt t="151180" x="6418263" y="4584700"/>
          <p14:tracePt t="151197" x="6426200" y="4608513"/>
          <p14:tracePt t="151205" x="6426200" y="4624388"/>
          <p14:tracePt t="151221" x="6426200" y="4633913"/>
          <p14:tracePt t="151237" x="6442075" y="4657725"/>
          <p14:tracePt t="151255" x="6450013" y="4673600"/>
          <p14:tracePt t="151272" x="6457950" y="4697413"/>
          <p14:tracePt t="151284" x="6465888" y="4705350"/>
          <p14:tracePt t="151317" x="6465888" y="4721225"/>
          <p14:tracePt t="151334" x="6473825" y="4729163"/>
          <p14:tracePt t="151351" x="6481763" y="4752975"/>
          <p14:tracePt t="151368" x="6497638" y="4792663"/>
          <p14:tracePt t="151380" x="6521450" y="4872038"/>
          <p14:tracePt t="151404" x="6561138" y="5008563"/>
          <p14:tracePt t="151413" x="6584950" y="5064125"/>
          <p14:tracePt t="151430" x="6608763" y="5119688"/>
          <p14:tracePt t="151447" x="6632575" y="5175250"/>
          <p14:tracePt t="151472" x="6664325" y="5254625"/>
          <p14:tracePt t="151493" x="6704013" y="5286375"/>
          <p14:tracePt t="151502" x="6711950" y="5286375"/>
          <p14:tracePt t="151520" x="6711950" y="5294313"/>
          <p14:tracePt t="151536" x="6719888" y="5310188"/>
          <p14:tracePt t="151538" x="6719888" y="5319713"/>
          <p14:tracePt t="151554" x="6727825" y="5335588"/>
          <p14:tracePt t="151566" x="6743700" y="5343525"/>
          <p14:tracePt t="151579" x="6751638" y="5359400"/>
          <p14:tracePt t="151600" x="6769100" y="5375275"/>
          <p14:tracePt t="151611" x="6784975" y="5391150"/>
          <p14:tracePt t="151634" x="6824663" y="5422900"/>
          <p14:tracePt t="151642" x="6832600" y="5430838"/>
          <p14:tracePt t="151661" x="6856413" y="5446713"/>
          <p14:tracePt t="151678" x="6872288" y="5454650"/>
          <p14:tracePt t="151698" x="6872288" y="5462588"/>
          <p14:tracePt t="151720" x="6880225" y="5462588"/>
          <p14:tracePt t="151722" x="6888163" y="5470525"/>
          <p14:tracePt t="151740" x="6904038" y="5486400"/>
          <p14:tracePt t="151758" x="6919913" y="5502275"/>
          <p14:tracePt t="151767" x="6927850" y="5510213"/>
          <p14:tracePt t="151792" x="6951663" y="5534025"/>
          <p14:tracePt t="151800" x="6967538" y="5541963"/>
          <p14:tracePt t="151817" x="6991350" y="5565775"/>
          <p14:tracePt t="151835" x="7046913" y="5629275"/>
          <p14:tracePt t="151846" x="7094538" y="5645150"/>
          <p14:tracePt t="151868" x="7143750" y="5702300"/>
          <p14:tracePt t="151879" x="7167563" y="5718175"/>
          <p14:tracePt t="151898" x="7223125" y="5773738"/>
          <p14:tracePt t="151909" x="7239000" y="5781675"/>
          <p14:tracePt t="151934" x="7270750" y="5813425"/>
          <p14:tracePt t="151944" x="7278688" y="5829300"/>
          <p14:tracePt t="151960" x="7310438" y="5845175"/>
          <p14:tracePt t="151976" x="7334250" y="5853113"/>
          <p14:tracePt t="151978" x="7342188" y="5861050"/>
          <p14:tracePt t="152004" x="7366000" y="5868988"/>
          <p14:tracePt t="152019" x="7389813" y="5868988"/>
          <p14:tracePt t="152038" x="7397750" y="5868988"/>
          <p14:tracePt t="152067" x="7405688" y="5868988"/>
          <p14:tracePt t="152083" x="7413625" y="5868988"/>
          <p14:tracePt t="152117" x="7413625" y="5861050"/>
          <p14:tracePt t="152133" x="7429500" y="5845175"/>
          <p14:tracePt t="152150" x="7437438" y="5734050"/>
          <p14:tracePt t="152161" x="7437438" y="5589588"/>
          <p14:tracePt t="152163" x="7437438" y="5526088"/>
          <p14:tracePt t="152382" x="7413625" y="5526088"/>
          <p14:tracePt t="152399" x="7278688" y="5534025"/>
          <p14:tracePt t="152417" x="7262813" y="5518150"/>
          <p14:tracePt t="152423" x="7262813" y="5510213"/>
          <p14:tracePt t="152427" x="7254875" y="5510213"/>
          <p14:tracePt t="152447" x="7231063" y="5502275"/>
          <p14:tracePt t="152455" x="7231063" y="5494338"/>
          <p14:tracePt t="152472" x="7199313" y="5470525"/>
          <p14:tracePt t="152491" x="7167563" y="5430838"/>
          <p14:tracePt t="152511" x="7143750" y="5383213"/>
          <p14:tracePt t="152517" x="7126288" y="5367338"/>
          <p14:tracePt t="152538" x="7078663" y="5175250"/>
          <p14:tracePt t="152550" x="7062788" y="5127625"/>
          <p14:tracePt t="152568" x="7038975" y="5032375"/>
          <p14:tracePt t="152585" x="7015163" y="4967288"/>
          <p14:tracePt t="152586" x="7007225" y="4943475"/>
          <p14:tracePt t="152595" x="6999288" y="4927600"/>
          <p14:tracePt t="152613" x="6975475" y="4887913"/>
          <p14:tracePt t="152629" x="6959600" y="4824413"/>
          <p14:tracePt t="152646" x="6951663" y="4800600"/>
          <p14:tracePt t="152663" x="6935788" y="4776788"/>
          <p14:tracePt t="152684" x="6904038" y="4697413"/>
          <p14:tracePt t="152696" x="6888163" y="4681538"/>
          <p14:tracePt t="152710" x="6824663" y="4560888"/>
          <p14:tracePt t="152720" x="6769100" y="4513263"/>
          <p14:tracePt t="152737" x="6680200" y="4465638"/>
          <p14:tracePt t="152753" x="6648450" y="4441825"/>
          <p14:tracePt t="152770" x="6632575" y="4441825"/>
          <p14:tracePt t="152789" x="6624638" y="4433888"/>
          <p14:tracePt t="152800" x="6624638" y="4425950"/>
          <p14:tracePt t="152817" x="6616700" y="4410075"/>
          <p14:tracePt t="152833" x="6616700" y="4394200"/>
          <p14:tracePt t="152850" x="6608763" y="4386263"/>
          <p14:tracePt t="152868" x="6584950" y="4362450"/>
          <p14:tracePt t="152879" x="6569075" y="4354513"/>
          <p14:tracePt t="152897" x="6529388" y="4330700"/>
          <p14:tracePt t="152911" x="6497638" y="4314825"/>
          <p14:tracePt t="152931" x="6457950" y="4306888"/>
          <p14:tracePt t="152955" x="6450013" y="4306888"/>
          <p14:tracePt t="153039" x="6450013" y="4314825"/>
          <p14:tracePt t="153049" x="6450013" y="4322763"/>
          <p14:tracePt t="153067" x="6434138" y="4330700"/>
          <p14:tracePt t="153080" x="6434138" y="4346575"/>
          <p14:tracePt t="153103" x="6426200" y="4354513"/>
          <p14:tracePt t="153662" x="6418263" y="4354513"/>
          <p14:tracePt t="153728" x="6402388" y="4346575"/>
          <p14:tracePt t="153754" x="6376988" y="4338638"/>
          <p14:tracePt t="153771" x="6369050" y="4330700"/>
          <p14:tracePt t="153790" x="6361113" y="4330700"/>
          <p14:tracePt t="153798" x="6361113" y="4322763"/>
          <p14:tracePt t="153817" x="6353175" y="4314825"/>
          <p14:tracePt t="153818" x="6345238" y="4314825"/>
          <p14:tracePt t="153975" x="6345238" y="4306888"/>
          <p14:tracePt t="153987" x="6337300" y="4298950"/>
          <p14:tracePt t="154008" x="6329363" y="4291013"/>
          <p14:tracePt t="154025" x="6329363" y="4281488"/>
          <p14:tracePt t="154027" x="6329363" y="4273550"/>
          <p14:tracePt t="154051" x="6329363" y="4257675"/>
          <p14:tracePt t="154067" x="6329363" y="4249738"/>
          <p14:tracePt t="154086" x="6329363" y="4241800"/>
          <p14:tracePt t="154134" x="6321425" y="4241800"/>
          <p14:tracePt t="154143" x="6313488" y="4241800"/>
          <p14:tracePt t="154162" x="6305550" y="4241800"/>
          <p14:tracePt t="154206" x="6297613" y="4241800"/>
          <p14:tracePt t="154285" x="6297613" y="4233863"/>
          <p14:tracePt t="154349" x="6281738" y="4233863"/>
          <p14:tracePt t="154365" x="6273800" y="4233863"/>
          <p14:tracePt t="154383" x="6265863" y="4233863"/>
          <p14:tracePt t="154445" x="6257925" y="4233863"/>
          <p14:tracePt t="154462" x="6249988" y="4225925"/>
          <p14:tracePt t="154535" x="6242050" y="4225925"/>
          <p14:tracePt t="154596" x="6249988" y="4233863"/>
          <p14:tracePt t="154612" x="6257925" y="4233863"/>
          <p14:tracePt t="154629" x="6265863" y="4233863"/>
          <p14:tracePt t="154647" x="6273800" y="4241800"/>
          <p14:tracePt t="154665" x="6281738" y="4241800"/>
          <p14:tracePt t="156427" x="6281738" y="4225925"/>
          <p14:tracePt t="156445" x="6281738" y="4217988"/>
          <p14:tracePt t="156627" x="6281738" y="4202113"/>
          <p14:tracePt t="156643" x="6273800" y="4202113"/>
          <p14:tracePt t="156662" x="6273800" y="4194175"/>
          <p14:tracePt t="156709" x="6265863" y="4186238"/>
          <p14:tracePt t="156726" x="6257925" y="4186238"/>
          <p14:tracePt t="156753" x="6257925" y="4178300"/>
          <p14:tracePt t="156755" x="6249988" y="4178300"/>
          <p14:tracePt t="156773" x="6234113" y="4178300"/>
          <p14:tracePt t="156806" x="6218238" y="4178300"/>
          <p14:tracePt t="156912" x="6218238" y="4186238"/>
          <p14:tracePt t="157053" x="6226175" y="4186238"/>
          <p14:tracePt t="157289" x="6234113" y="4186238"/>
          <p14:tracePt t="157290" x="6242050" y="4186238"/>
          <p14:tracePt t="157317" x="6257925" y="4186238"/>
          <p14:tracePt t="157334" x="6257925" y="4194175"/>
          <p14:tracePt t="157345" x="6265863" y="4194175"/>
          <p14:tracePt t="157383" x="6265863" y="4202113"/>
          <p14:tracePt t="157393" x="6265863" y="4210050"/>
          <p14:tracePt t="157395" x="6273800" y="4210050"/>
          <p14:tracePt t="157425" x="6273800" y="4217988"/>
          <p14:tracePt t="157427" x="6281738" y="4217988"/>
          <p14:tracePt t="157446" x="6281738" y="4225925"/>
          <p14:tracePt t="157458" x="6289675" y="4233863"/>
          <p14:tracePt t="157479" x="6289675" y="4249738"/>
          <p14:tracePt t="157508" x="6297613" y="4265613"/>
          <p14:tracePt t="157526" x="6297613" y="4273550"/>
          <p14:tracePt t="157552" x="6305550" y="4281488"/>
          <p14:tracePt t="157573" x="6305550" y="4291013"/>
          <p14:tracePt t="157583" x="6305550" y="4298950"/>
          <p14:tracePt t="157595" x="6313488" y="4306888"/>
          <p14:tracePt t="157614" x="6313488" y="4322763"/>
          <p14:tracePt t="157627" x="6313488" y="4330700"/>
          <p14:tracePt t="157646" x="6321425" y="4338638"/>
          <p14:tracePt t="157658" x="6321425" y="4354513"/>
          <p14:tracePt t="157679" x="6329363" y="4370388"/>
          <p14:tracePt t="157690" x="6329363" y="4378325"/>
          <p14:tracePt t="157714" x="6337300" y="4394200"/>
          <p14:tracePt t="157746" x="6337300" y="4410075"/>
          <p14:tracePt t="157756" x="6337300" y="4418013"/>
          <p14:tracePt t="157776" x="6337300" y="4433888"/>
          <p14:tracePt t="157785" x="6345238" y="4441825"/>
          <p14:tracePt t="157788" x="6353175" y="4449763"/>
          <p14:tracePt t="157808" x="6353175" y="4465638"/>
          <p14:tracePt t="157810" x="6353175" y="4473575"/>
          <p14:tracePt t="157819" x="6353175" y="4489450"/>
          <p14:tracePt t="157840" x="6361113" y="4513263"/>
          <p14:tracePt t="157867" x="6376988" y="4560888"/>
          <p14:tracePt t="157877" x="6376988" y="4568825"/>
          <p14:tracePt t="157899" x="6384925" y="4592638"/>
          <p14:tracePt t="157909" x="6392863" y="4608513"/>
          <p14:tracePt t="157930" x="6410325" y="4641850"/>
          <p14:tracePt t="157941" x="6418263" y="4649788"/>
          <p14:tracePt t="157964" x="6426200" y="4673600"/>
          <p14:tracePt t="157975" x="6434138" y="4673600"/>
          <p14:tracePt t="157995" x="6442075" y="4689475"/>
          <p14:tracePt t="158027" x="6450013" y="4705350"/>
          <p14:tracePt t="158037" x="6450013" y="4713288"/>
          <p14:tracePt t="158060" x="6465888" y="4729163"/>
          <p14:tracePt t="158068" x="6473825" y="4745038"/>
          <p14:tracePt t="158089" x="6481763" y="4752975"/>
          <p14:tracePt t="158097" x="6481763" y="4760913"/>
          <p14:tracePt t="158099" x="6489700" y="4768850"/>
          <p14:tracePt t="158118" x="6497638" y="4784725"/>
          <p14:tracePt t="158129" x="6505575" y="4792663"/>
          <p14:tracePt t="158148" x="6529388" y="4832350"/>
          <p14:tracePt t="158160" x="6537325" y="4840288"/>
          <p14:tracePt t="158162" x="6545263" y="4848225"/>
          <p14:tracePt t="158174" x="6561138" y="4879975"/>
          <p14:tracePt t="158194" x="6584950" y="4903788"/>
          <p14:tracePt t="158208" x="6600825" y="4911725"/>
          <p14:tracePt t="158211" x="6608763" y="4927600"/>
          <p14:tracePt t="158223" x="6616700" y="4935538"/>
          <p14:tracePt t="158242" x="6640513" y="4967288"/>
          <p14:tracePt t="158254" x="6648450" y="4976813"/>
          <p14:tracePt t="158277" x="6656388" y="4984750"/>
          <p14:tracePt t="158287" x="6664325" y="4992688"/>
          <p14:tracePt t="158290" x="6664325" y="5000625"/>
          <p14:tracePt t="158299" x="6664325" y="5008563"/>
          <p14:tracePt t="158321" x="6664325" y="5016500"/>
          <p14:tracePt t="158323" x="6672263" y="5032375"/>
          <p14:tracePt t="158331" x="6680200" y="5032375"/>
          <p14:tracePt t="158351" x="6688138" y="5048250"/>
          <p14:tracePt t="158362" x="6688138" y="5072063"/>
          <p14:tracePt t="158382" x="6696075" y="5087938"/>
          <p14:tracePt t="158414" x="6704013" y="5111750"/>
          <p14:tracePt t="158426" x="6704013" y="5135563"/>
          <p14:tracePt t="158447" x="6719888" y="5159375"/>
          <p14:tracePt t="158476" x="6719888" y="5175250"/>
          <p14:tracePt t="158487" x="6719888" y="5183188"/>
          <p14:tracePt t="158511" x="6719888" y="5199063"/>
          <p14:tracePt t="158523" x="6719888" y="5214938"/>
          <p14:tracePt t="158534" x="6719888" y="5222875"/>
          <p14:tracePt t="158558" x="6719888" y="5254625"/>
          <p14:tracePt t="158568" x="6719888" y="5262563"/>
          <p14:tracePt t="158572" x="6719888" y="5286375"/>
          <p14:tracePt t="158581" x="6719888" y="5294313"/>
          <p14:tracePt t="158606" x="6735763" y="5351463"/>
          <p14:tracePt t="158615" x="6735763" y="5367338"/>
          <p14:tracePt t="158631" x="6759575" y="5383213"/>
          <p14:tracePt t="158643" x="6769100" y="5399088"/>
          <p14:tracePt t="158662" x="6769100" y="5414963"/>
          <p14:tracePt t="158673" x="6777038" y="5414963"/>
          <p14:tracePt t="158695" x="6777038" y="5438775"/>
          <p14:tracePt t="158708" x="6784975" y="5446713"/>
          <p14:tracePt t="158743" x="6784975" y="5454650"/>
          <p14:tracePt t="158756" x="6784975" y="5470525"/>
          <p14:tracePt t="158772" x="6784975" y="5478463"/>
          <p14:tracePt t="158785" x="6784975" y="5486400"/>
          <p14:tracePt t="158862" x="6784975" y="5494338"/>
          <p14:tracePt t="158882" x="6784975" y="5526088"/>
          <p14:tracePt t="158896" x="6784975" y="5534025"/>
          <p14:tracePt t="158907" x="6784975" y="5541963"/>
          <p14:tracePt t="158944" x="6784975" y="5549900"/>
          <p14:tracePt t="158964" x="6784975" y="5565775"/>
          <p14:tracePt t="158977" x="6784975" y="5581650"/>
          <p14:tracePt t="158990" x="6784975" y="5597525"/>
          <p14:tracePt t="159008" x="6800850" y="5629275"/>
          <p14:tracePt t="159017" x="6800850" y="5645150"/>
          <p14:tracePt t="159020" x="6808788" y="5653088"/>
          <p14:tracePt t="159041" x="6824663" y="5678488"/>
          <p14:tracePt t="159042" x="6832600" y="5686425"/>
          <p14:tracePt t="159071" x="6848475" y="5710238"/>
          <p14:tracePt t="159083" x="6872288" y="5726113"/>
          <p14:tracePt t="159105" x="6872288" y="5734050"/>
          <p14:tracePt t="159134" x="6880225" y="5726113"/>
          <p14:tracePt t="159145" x="6880225" y="5718175"/>
          <p14:tracePt t="159147" x="6880225" y="5702300"/>
          <p14:tracePt t="159157" x="6880225" y="5694363"/>
          <p14:tracePt t="159180" x="6880225" y="5653088"/>
          <p14:tracePt t="159191" x="6880225" y="5645150"/>
          <p14:tracePt t="159213" x="6848475" y="5621338"/>
          <p14:tracePt t="159425" x="6848475" y="5613400"/>
          <p14:tracePt t="159443" x="6840538" y="5605463"/>
          <p14:tracePt t="159456" x="6840538" y="5597525"/>
          <p14:tracePt t="159479" x="6840538" y="5526088"/>
          <p14:tracePt t="159490" x="6840538" y="5454650"/>
          <p14:tracePt t="159511" x="6832600" y="5414963"/>
          <p14:tracePt t="159521" x="6832600" y="5399088"/>
          <p14:tracePt t="159523" x="6816725" y="5383213"/>
          <p14:tracePt t="159532" x="6808788" y="5359400"/>
          <p14:tracePt t="159555" x="6792913" y="5310188"/>
          <p14:tracePt t="159566" x="6784975" y="5302250"/>
          <p14:tracePt t="159588" x="6777038" y="5230813"/>
          <p14:tracePt t="159597" x="6769100" y="5214938"/>
          <p14:tracePt t="159618" x="6727825" y="5111750"/>
          <p14:tracePt t="159628" x="6711950" y="5064125"/>
          <p14:tracePt t="159647" x="6696075" y="5032375"/>
          <p14:tracePt t="159659" x="6688138" y="5024438"/>
          <p14:tracePt t="159677" x="6680200" y="5016500"/>
          <p14:tracePt t="159694" x="6680200" y="5008563"/>
          <p14:tracePt t="159760" x="6680200" y="5072063"/>
          <p14:tracePt t="159767" x="6680200" y="5087938"/>
          <p14:tracePt t="159789" x="6672263" y="5246688"/>
          <p14:tracePt t="159798" x="6672263" y="5286375"/>
          <p14:tracePt t="159816" x="6696075" y="5414963"/>
          <p14:tracePt t="159836" x="6769100" y="5597525"/>
          <p14:tracePt t="159846" x="6824663" y="5613400"/>
          <p14:tracePt t="159864" x="6911975" y="5670550"/>
          <p14:tracePt t="159877" x="6983413" y="5734050"/>
          <p14:tracePt t="159893" x="7054850" y="5773738"/>
          <p14:tracePt t="159911" x="7110413" y="5797550"/>
          <p14:tracePt t="159928" x="7183438" y="5845175"/>
          <p14:tracePt t="159945" x="7246938" y="5868988"/>
          <p14:tracePt t="159956" x="7310438" y="5892800"/>
          <p14:tracePt t="159977" x="7397750" y="5924550"/>
          <p14:tracePt t="159979" x="7477125" y="5940425"/>
          <p14:tracePt t="159989" x="7566025" y="5948363"/>
          <p14:tracePt t="160002" x="7700963" y="5964238"/>
          <p14:tracePt t="160017" x="7788275" y="5964238"/>
          <p14:tracePt t="160038" x="8043863" y="5964238"/>
          <p14:tracePt t="160059" x="8267700" y="5980113"/>
          <p14:tracePt t="160069" x="8283575" y="5980113"/>
          <p14:tracePt t="160087" x="8347075" y="5980113"/>
          <p14:tracePt t="160095" x="8378825" y="5980113"/>
          <p14:tracePt t="160113" x="8410575" y="5980113"/>
          <p14:tracePt t="160130" x="8450263" y="5980113"/>
          <p14:tracePt t="160147" x="8466138" y="5980113"/>
          <p14:tracePt t="160159" x="8482013" y="5980113"/>
          <p14:tracePt t="160177" x="8497888" y="5988050"/>
          <p14:tracePt t="160193" x="8561388" y="6005513"/>
          <p14:tracePt t="160194" x="8626475" y="6021388"/>
          <p14:tracePt t="160206" x="8713788" y="6037263"/>
          <p14:tracePt t="160228" x="8912225" y="6061075"/>
          <p14:tracePt t="160238" x="8977313" y="6061075"/>
          <p14:tracePt t="160259" x="9120188" y="6092825"/>
          <p14:tracePt t="160493" x="9120188" y="6140450"/>
          <p14:tracePt t="160509" x="9096375" y="6140450"/>
          <p14:tracePt t="160519" x="9088438" y="6140450"/>
          <p14:tracePt t="160573" x="9072563" y="6140450"/>
          <p14:tracePt t="160581" x="9064625" y="6140450"/>
          <p14:tracePt t="160598" x="9056688" y="6140450"/>
          <p14:tracePt t="160611" x="9040813" y="6140450"/>
          <p14:tracePt t="160628" x="9024938" y="6140450"/>
          <p14:tracePt t="160675" x="9017000" y="6140450"/>
          <p14:tracePt t="162190" x="9017000" y="6132513"/>
          <p14:tracePt t="162208" x="9009063" y="6132513"/>
          <p14:tracePt t="162225" x="9001125" y="6132513"/>
          <p14:tracePt t="162242" x="8977313" y="6132513"/>
          <p14:tracePt t="162261" x="8959850" y="6124575"/>
          <p14:tracePt t="162270" x="8951913" y="6124575"/>
          <p14:tracePt t="162288" x="8943975" y="6124575"/>
          <p14:tracePt t="162306" x="8880475" y="6021388"/>
          <p14:tracePt t="162339" x="8466138" y="5613400"/>
          <p14:tracePt t="162346" x="8410575" y="5565775"/>
          <p14:tracePt t="162364" x="8123238" y="5470525"/>
          <p14:tracePt t="162384" x="7972425" y="5414963"/>
          <p14:tracePt t="162392" x="7956550" y="5407025"/>
          <p14:tracePt t="162416" x="7916863" y="5391150"/>
          <p14:tracePt t="162523" x="7924800" y="5375275"/>
          <p14:tracePt t="162541" x="7924800" y="5319713"/>
          <p14:tracePt t="162551" x="7908925" y="5254625"/>
          <p14:tracePt t="162773" x="7669213" y="5278438"/>
          <p14:tracePt t="162785" x="7550150" y="5278438"/>
          <p14:tracePt t="162808" x="7118350" y="5278438"/>
          <p14:tracePt t="162816" x="6951663" y="5254625"/>
          <p14:tracePt t="162819" x="6832600" y="5238750"/>
          <p14:tracePt t="162835" x="6680200" y="5135563"/>
          <p14:tracePt t="162852" x="6521450" y="5048250"/>
          <p14:tracePt t="162871" x="6465888" y="4959350"/>
          <p14:tracePt t="162878" x="6457950" y="4935538"/>
          <p14:tracePt t="162896" x="6457950" y="4879975"/>
          <p14:tracePt t="162913" x="6450013" y="4792663"/>
          <p14:tracePt t="162915" x="6450013" y="4713288"/>
          <p14:tracePt t="162924" x="6450013" y="4633913"/>
          <p14:tracePt t="162942" x="6450013" y="4410075"/>
          <p14:tracePt t="162958" x="6450013" y="4225925"/>
          <p14:tracePt t="162976" x="6450013" y="4035425"/>
          <p14:tracePt t="162989" x="6450013" y="3930650"/>
          <p14:tracePt t="163006" x="6450013" y="3890963"/>
          <p14:tracePt t="163023" x="6450013" y="3867150"/>
          <p14:tracePt t="163041" x="6457950" y="3835400"/>
          <p14:tracePt t="163042" x="6465888" y="3811588"/>
          <p14:tracePt t="163052" x="6473825" y="3803650"/>
          <p14:tracePt t="163071" x="6489700" y="3763963"/>
          <p14:tracePt t="163079" x="6497638" y="3748088"/>
          <p14:tracePt t="163095" x="6505575" y="3708400"/>
          <p14:tracePt t="163112" x="6521450" y="3676650"/>
          <p14:tracePt t="163115" x="6529388" y="3621088"/>
          <p14:tracePt t="163134" x="6537325" y="3605213"/>
          <p14:tracePt t="163142" x="6537325" y="3595688"/>
          <p14:tracePt t="163193" x="6545263" y="3595688"/>
          <p14:tracePt t="163220" x="6545263" y="3621088"/>
          <p14:tracePt t="163238" x="6545263" y="3692525"/>
          <p14:tracePt t="163255" x="6561138" y="3811588"/>
          <p14:tracePt t="163273" x="6561138" y="3851275"/>
          <p14:tracePt t="163411" x="6553200" y="3859213"/>
          <p14:tracePt t="163427" x="6553200" y="3883025"/>
          <p14:tracePt t="163444" x="6553200" y="3898900"/>
          <p14:tracePt t="163478" x="6553200" y="3906838"/>
          <p14:tracePt t="163503" x="6553200" y="3922713"/>
          <p14:tracePt t="163524" x="6553200" y="3948113"/>
          <p14:tracePt t="163535" x="6553200" y="3963988"/>
          <p14:tracePt t="163557" x="6553200" y="3995738"/>
          <p14:tracePt t="163587" x="6553200" y="4011613"/>
          <p14:tracePt t="163617" x="6553200" y="4035425"/>
          <p14:tracePt t="163633" x="6553200" y="4051300"/>
          <p14:tracePt t="163663" x="6553200" y="4059238"/>
          <p14:tracePt t="163756" x="6553200" y="4035425"/>
          <p14:tracePt t="163772" x="6553200" y="3995738"/>
          <p14:tracePt t="163791" x="6553200" y="3906838"/>
          <p14:tracePt t="163801" x="6553200" y="3875088"/>
          <p14:tracePt t="163802" x="6561138" y="3859213"/>
          <p14:tracePt t="163824" x="6561138" y="3835400"/>
          <p14:tracePt t="163832" x="6561138" y="3819525"/>
          <p14:tracePt t="163835" x="6561138" y="3811588"/>
          <p14:tracePt t="163853" x="6553200" y="3803650"/>
          <p14:tracePt t="163862" x="6553200" y="3787775"/>
          <p14:tracePt t="163884" x="6553200" y="3779838"/>
          <p14:tracePt t="163893" x="6553200" y="3771900"/>
          <p14:tracePt t="163912" x="6553200" y="3763963"/>
          <p14:tracePt t="163929" x="6553200" y="3756025"/>
          <p14:tracePt t="163930" x="6553200" y="3748088"/>
          <p14:tracePt t="163958" x="6553200" y="3732213"/>
          <p14:tracePt t="163976" x="6553200" y="3716338"/>
          <p14:tracePt t="163987" x="6553200" y="3692525"/>
          <p14:tracePt t="164010" x="6553200" y="3652838"/>
          <p14:tracePt t="164019" x="6545263" y="3636963"/>
          <p14:tracePt t="164038" x="6521450" y="3508375"/>
          <p14:tracePt t="164051" x="6513513" y="3413125"/>
          <p14:tracePt t="164072" x="6473825" y="3086100"/>
          <p14:tracePt t="164083" x="6457950" y="2927350"/>
          <p14:tracePt t="164095" x="6457950" y="2894013"/>
          <p14:tracePt t="164118" x="6450013" y="2822575"/>
          <p14:tracePt t="164127" x="6450013" y="2806700"/>
          <p14:tracePt t="164145" x="6450013" y="2767013"/>
          <p14:tracePt t="164163" x="6450013" y="2687638"/>
          <p14:tracePt t="164180" x="6450013" y="2647950"/>
          <p14:tracePt t="164189" x="6442075" y="2616200"/>
          <p14:tracePt t="164210" x="6442075" y="2551113"/>
          <p14:tracePt t="164227" x="6434138" y="2511425"/>
          <p14:tracePt t="164237" x="6426200" y="2495550"/>
          <p14:tracePt t="164257" x="6418263" y="2455863"/>
          <p14:tracePt t="164258" x="6410325" y="2416175"/>
          <p14:tracePt t="164270" x="6392863" y="2344738"/>
          <p14:tracePt t="164292" x="6376988" y="2289175"/>
          <p14:tracePt t="164302" x="6376988" y="2281238"/>
          <p14:tracePt t="164323" x="6369050" y="2273300"/>
          <p14:tracePt t="164400" x="6361113" y="2273300"/>
          <p14:tracePt t="164416" x="6345238" y="2257425"/>
          <p14:tracePt t="164418" x="6337300" y="2257425"/>
          <p14:tracePt t="164444" x="6297613" y="2249488"/>
          <p14:tracePt t="164461" x="6234113" y="2224088"/>
          <p14:tracePt t="164470" x="6194425" y="2192338"/>
          <p14:tracePt t="164490" x="6154738" y="2152650"/>
          <p14:tracePt t="164502" x="6154738" y="2144713"/>
          <p14:tracePt t="164521" x="6146800" y="2136775"/>
          <p14:tracePt t="164553" x="6146800" y="2128838"/>
          <p14:tracePt t="164555" x="6138863" y="2128838"/>
          <p14:tracePt t="164571" x="6138863" y="2120900"/>
          <p14:tracePt t="164589" x="6122988" y="2089150"/>
          <p14:tracePt t="164597" x="6122988" y="2081213"/>
          <p14:tracePt t="164616" x="6122988" y="2057400"/>
          <p14:tracePt t="164634" x="6115050" y="2009775"/>
          <p14:tracePt t="164635" x="6115050" y="1993900"/>
          <p14:tracePt t="164659" x="6099175" y="1954213"/>
          <p14:tracePt t="164752" x="6091238" y="1954213"/>
          <p14:tracePt t="164770" x="6083300" y="1954213"/>
          <p14:tracePt t="164787" x="6067425" y="1962150"/>
          <p14:tracePt t="164808" x="6051550" y="1962150"/>
          <p14:tracePt t="164817" x="6051550" y="1970088"/>
          <p14:tracePt t="164819" x="6051550" y="1985963"/>
          <p14:tracePt t="164836" x="6043613" y="1985963"/>
          <p14:tracePt t="164860" x="6034088" y="1985963"/>
          <p14:tracePt t="164886" x="6034088" y="2001838"/>
          <p14:tracePt t="164894" x="6026150" y="2009775"/>
          <p14:tracePt t="164915" x="6026150" y="2033588"/>
          <p14:tracePt t="164944" x="6026150" y="2041525"/>
          <p14:tracePt t="164954" x="6034088" y="2049463"/>
          <p14:tracePt t="164973" x="6043613" y="2057400"/>
          <p14:tracePt t="164989" x="6059488" y="2057400"/>
          <p14:tracePt t="165022" x="6067425" y="2057400"/>
          <p14:tracePt t="165038" x="6083300" y="2057400"/>
          <p14:tracePt t="165060" x="6091238" y="2049463"/>
          <p14:tracePt t="165069" x="6099175" y="2049463"/>
          <p14:tracePt t="165090" x="6115050" y="2049463"/>
          <p14:tracePt t="165098" x="6115050" y="2041525"/>
          <p14:tracePt t="165119" x="6122988" y="2041525"/>
          <p14:tracePt t="165127" x="6130925" y="2033588"/>
          <p14:tracePt t="165143" x="6130925" y="2017713"/>
          <p14:tracePt t="165160" x="6130925" y="1978025"/>
          <p14:tracePt t="165162" x="6122988" y="1962150"/>
          <p14:tracePt t="165173" x="6122988" y="1946275"/>
          <p14:tracePt t="165191" x="6115050" y="1938338"/>
          <p14:tracePt t="165209" x="6099175" y="1930400"/>
          <p14:tracePt t="165235" x="6091238" y="1930400"/>
          <p14:tracePt t="165253" x="6083300" y="1946275"/>
          <p14:tracePt t="165269" x="6067425" y="1954213"/>
          <p14:tracePt t="165286" x="6059488" y="1962150"/>
          <p14:tracePt t="165304" x="6043613" y="1970088"/>
          <p14:tracePt t="165323" x="6043613" y="1993900"/>
          <p14:tracePt t="165346" x="6043613" y="2033588"/>
          <p14:tracePt t="165363" x="6043613" y="2057400"/>
          <p14:tracePt t="165382" x="6051550" y="2073275"/>
          <p14:tracePt t="165392" x="6059488" y="2089150"/>
          <p14:tracePt t="165410" x="6067425" y="2097088"/>
          <p14:tracePt t="165427" x="6083300" y="2097088"/>
          <p14:tracePt t="165460" x="6091238" y="2097088"/>
          <p14:tracePt t="165491" x="6091238" y="2089150"/>
          <p14:tracePt t="165503" x="6099175" y="2073275"/>
          <p14:tracePt t="165523" x="6099175" y="2009775"/>
          <p14:tracePt t="165555" x="6099175" y="2001838"/>
          <p14:tracePt t="165629" x="6083300" y="2025650"/>
          <p14:tracePt t="165644" x="6067425" y="2033588"/>
          <p14:tracePt t="165663" x="6051550" y="2049463"/>
          <p14:tracePt t="165680" x="6051550" y="2073275"/>
          <p14:tracePt t="165682" x="6051550" y="2081213"/>
          <p14:tracePt t="165709" x="6051550" y="2128838"/>
          <p14:tracePt t="165721" x="6059488" y="2144713"/>
          <p14:tracePt t="165739" x="6091238" y="2200275"/>
          <p14:tracePt t="165756" x="6107113" y="2200275"/>
          <p14:tracePt t="165788" x="6122988" y="2200275"/>
          <p14:tracePt t="165805" x="6130925" y="2176463"/>
          <p14:tracePt t="165823" x="6130925" y="2089150"/>
          <p14:tracePt t="165833" x="6130925" y="2057400"/>
          <p14:tracePt t="165850" x="6130925" y="1970088"/>
          <p14:tracePt t="165869" x="6130925" y="1962150"/>
          <p14:tracePt t="165870" x="6130925" y="1954213"/>
          <p14:tracePt t="165878" x="6122988" y="1954213"/>
          <p14:tracePt t="165956" x="6107113" y="1954213"/>
          <p14:tracePt t="165971" x="6099175" y="1985963"/>
          <p14:tracePt t="165987" x="6083300" y="1993900"/>
          <p14:tracePt t="166004" x="6083300" y="2009775"/>
          <p14:tracePt t="166021" x="6083300" y="2017713"/>
          <p14:tracePt t="166117" x="6091238" y="2009775"/>
          <p14:tracePt t="166127" x="6091238" y="2001838"/>
          <p14:tracePt t="166153" x="6091238" y="1978025"/>
          <p14:tracePt t="166163" x="6091238" y="1970088"/>
          <p14:tracePt t="166195" x="6083300" y="1970088"/>
          <p14:tracePt t="166242" x="6075363" y="1978025"/>
          <p14:tracePt t="166269" x="6075363" y="2001838"/>
          <p14:tracePt t="166292" x="6067425" y="2025650"/>
          <p14:tracePt t="166327" x="6067425" y="2049463"/>
          <p14:tracePt t="166364" x="6075363" y="2057400"/>
          <p14:tracePt t="166425" x="6075363" y="2049463"/>
          <p14:tracePt t="166427" x="6083300" y="2041525"/>
          <p14:tracePt t="166440" x="6083300" y="2025650"/>
          <p14:tracePt t="166462" x="6083300" y="1978025"/>
          <p14:tracePt t="166473" x="6083300" y="1970088"/>
          <p14:tracePt t="166539" x="6075363" y="1970088"/>
          <p14:tracePt t="166549" x="6067425" y="1970088"/>
          <p14:tracePt t="166569" x="6067425" y="1978025"/>
          <p14:tracePt t="166588" x="6067425" y="1985963"/>
          <p14:tracePt t="166598" x="6067425" y="1993900"/>
          <p14:tracePt t="166619" x="6059488" y="2009775"/>
          <p14:tracePt t="166645" x="6059488" y="2017713"/>
          <p14:tracePt t="166657" x="6059488" y="2025650"/>
          <p14:tracePt t="166790" x="6067425" y="2017713"/>
          <p14:tracePt t="166821" x="6067425" y="2009775"/>
          <p14:tracePt t="166960" x="6067425" y="2025650"/>
          <p14:tracePt t="166977" x="6067425" y="2041525"/>
          <p14:tracePt t="166987" x="6067425" y="2057400"/>
          <p14:tracePt t="167004" x="6067425" y="2065338"/>
          <p14:tracePt t="167099" x="6075363" y="2049463"/>
          <p14:tracePt t="167119" x="6083300" y="2041525"/>
          <p14:tracePt t="167128" x="6091238" y="2033588"/>
          <p14:tracePt t="167195" x="6138863" y="2025650"/>
          <p14:tracePt t="167207" x="6162675" y="2025650"/>
          <p14:tracePt t="167228" x="6218238" y="2025650"/>
          <p14:tracePt t="167239" x="6234113" y="2025650"/>
          <p14:tracePt t="167260" x="6249988" y="2025650"/>
          <p14:tracePt t="167317" x="6265863" y="2025650"/>
          <p14:tracePt t="167338" x="6273800" y="2025650"/>
          <p14:tracePt t="167377" x="6289675" y="2025650"/>
          <p14:tracePt t="167380" x="6297613" y="2025650"/>
          <p14:tracePt t="167402" x="6329363" y="2025650"/>
          <p14:tracePt t="167411" x="6337300" y="2025650"/>
          <p14:tracePt t="167425" x="6353175" y="2025650"/>
          <p14:tracePt t="167428" x="6369050" y="2017713"/>
          <p14:tracePt t="167441" x="6376988" y="2017713"/>
          <p14:tracePt t="167443" x="6392863" y="2009775"/>
          <p14:tracePt t="167456" x="6402388" y="2009775"/>
          <p14:tracePt t="167476" x="6434138" y="2009775"/>
          <p14:tracePt t="167488" x="6450013" y="2001838"/>
          <p14:tracePt t="167508" x="6465888" y="1993900"/>
          <p14:tracePt t="167520" x="6473825" y="1993900"/>
          <p14:tracePt t="167523" x="6481763" y="1993900"/>
          <p14:tracePt t="167535" x="6489700" y="1993900"/>
          <p14:tracePt t="167555" x="6497638" y="1985963"/>
          <p14:tracePt t="167650" x="6489700" y="1985963"/>
          <p14:tracePt t="167660" x="6481763" y="1985963"/>
          <p14:tracePt t="167682" x="6465888" y="2001838"/>
          <p14:tracePt t="167691" x="6457950" y="2009775"/>
          <p14:tracePt t="167710" x="6442075" y="2025650"/>
          <p14:tracePt t="167730" x="6426200" y="2025650"/>
          <p14:tracePt t="167731" x="6426200" y="2033588"/>
          <p14:tracePt t="167883" x="6442075" y="2033588"/>
          <p14:tracePt t="167914" x="6450013" y="2025650"/>
          <p14:tracePt t="167915" x="6457950" y="2017713"/>
          <p14:tracePt t="167924" x="6465888" y="2017713"/>
          <p14:tracePt t="167946" x="6473825" y="2001838"/>
          <p14:tracePt t="167948" x="6481763" y="2001838"/>
          <p14:tracePt t="167974" x="6489700" y="2001838"/>
          <p14:tracePt t="168082" x="6489700" y="2009775"/>
          <p14:tracePt t="168102" x="6489700" y="2017713"/>
          <p14:tracePt t="168550" x="6489700" y="2025650"/>
          <p14:tracePt t="168570" x="6481763" y="2097088"/>
          <p14:tracePt t="168587" x="6473825" y="2257425"/>
          <p14:tracePt t="168624" x="6481763" y="2719388"/>
          <p14:tracePt t="168633" x="6489700" y="2822575"/>
          <p14:tracePt t="168634" x="6497638" y="2943225"/>
          <p14:tracePt t="168664" x="6537325" y="3078163"/>
          <p14:tracePt t="168682" x="6569075" y="3181350"/>
          <p14:tracePt t="168706" x="6569075" y="3236913"/>
          <p14:tracePt t="168724" x="6569075" y="3252788"/>
          <p14:tracePt t="168741" x="6569075" y="3286125"/>
          <p14:tracePt t="168753" x="6569075" y="3294063"/>
          <p14:tracePt t="168755" x="6569075" y="3317875"/>
          <p14:tracePt t="168772" x="6561138" y="3357563"/>
          <p14:tracePt t="168789" x="6561138" y="3397250"/>
          <p14:tracePt t="168799" x="6561138" y="3413125"/>
          <p14:tracePt t="168817" x="6561138" y="3468688"/>
          <p14:tracePt t="168819" x="6553200" y="3476625"/>
          <p14:tracePt t="168836" x="6553200" y="3548063"/>
          <p14:tracePt t="168849" x="6553200" y="3556000"/>
          <p14:tracePt t="168869" x="6553200" y="3605213"/>
          <p14:tracePt t="168877" x="6553200" y="3621088"/>
          <p14:tracePt t="168895" x="6553200" y="3644900"/>
          <p14:tracePt t="168913" x="6545263" y="3676650"/>
          <p14:tracePt t="168931" x="6537325" y="3716338"/>
          <p14:tracePt t="168939" x="6537325" y="3724275"/>
          <p14:tracePt t="168957" x="6537325" y="3740150"/>
          <p14:tracePt t="168975" x="6537325" y="3748088"/>
          <p14:tracePt t="168990" x="6537325" y="3763963"/>
          <p14:tracePt t="169009" x="6537325" y="3779838"/>
          <p14:tracePt t="169011" x="6537325" y="3787775"/>
          <p14:tracePt t="169035" x="6553200" y="3803650"/>
          <p14:tracePt t="169052" x="6553200" y="3811588"/>
          <p14:tracePt t="169086" x="6561138" y="3827463"/>
          <p14:tracePt t="169097" x="6561138" y="3835400"/>
          <p14:tracePt t="169099" x="6561138" y="3859213"/>
          <p14:tracePt t="169117" x="6561138" y="3890963"/>
          <p14:tracePt t="169135" x="6561138" y="3922713"/>
          <p14:tracePt t="169144" x="6561138" y="3938588"/>
          <p14:tracePt t="169169" x="6561138" y="3963988"/>
          <p14:tracePt t="169178" x="6561138" y="3971925"/>
          <p14:tracePt t="169350" x="6569075" y="3963988"/>
          <p14:tracePt t="169369" x="6569075" y="3956050"/>
          <p14:tracePt t="169380" x="6577013" y="3956050"/>
          <p14:tracePt t="169553" x="6577013" y="3938588"/>
          <p14:tracePt t="169571" x="6577013" y="3930650"/>
          <p14:tracePt t="169581" x="6577013" y="3922713"/>
          <p14:tracePt t="169599" x="6569075" y="3898900"/>
          <p14:tracePt t="169616" x="6561138" y="3867150"/>
          <p14:tracePt t="169634" x="6553200" y="3835400"/>
          <p14:tracePt t="169666" x="6537325" y="3819525"/>
          <p14:tracePt t="169690" x="6513513" y="3811588"/>
          <p14:tracePt t="169742" x="6505575" y="3819525"/>
          <p14:tracePt t="169752" x="6505575" y="3827463"/>
          <p14:tracePt t="169772" x="6489700" y="3859213"/>
          <p14:tracePt t="169789" x="6481763" y="3883025"/>
          <p14:tracePt t="169818" x="6481763" y="3914775"/>
          <p14:tracePt t="169835" x="6489700" y="3922713"/>
          <p14:tracePt t="169852" x="6497638" y="3922713"/>
          <p14:tracePt t="169899" x="6505575" y="3914775"/>
          <p14:tracePt t="169915" x="6521450" y="3883025"/>
          <p14:tracePt t="169924" x="6529388" y="3867150"/>
          <p14:tracePt t="169941" x="6529388" y="3827463"/>
          <p14:tracePt t="169959" x="6529388" y="3803650"/>
          <p14:tracePt t="169976" x="6529388" y="3795713"/>
          <p14:tracePt t="170052" x="6521450" y="3803650"/>
          <p14:tracePt t="170068" x="6513513" y="3827463"/>
          <p14:tracePt t="170086" x="6513513" y="3851275"/>
          <p14:tracePt t="170097" x="6513513" y="3867150"/>
          <p14:tracePt t="170099" x="6513513" y="3890963"/>
          <p14:tracePt t="170115" x="6513513" y="3906838"/>
          <p14:tracePt t="170133" x="6521450" y="3906838"/>
          <p14:tracePt t="170150" x="6529388" y="3906838"/>
          <p14:tracePt t="170181" x="6545263" y="3898900"/>
          <p14:tracePt t="170211" x="6553200" y="3859213"/>
          <p14:tracePt t="170229" x="6545263" y="3811588"/>
          <p14:tracePt t="170237" x="6537325" y="3803650"/>
          <p14:tracePt t="170255" x="6529388" y="3795713"/>
          <p14:tracePt t="170287" x="6521450" y="3795713"/>
          <p14:tracePt t="170319" x="6513513" y="3803650"/>
          <p14:tracePt t="170335" x="6505575" y="3811588"/>
          <p14:tracePt t="170352" x="6497638" y="3819525"/>
          <p14:tracePt t="170362" x="6489700" y="3835400"/>
          <p14:tracePt t="170386" x="6489700" y="3843338"/>
          <p14:tracePt t="170396" x="6481763" y="3843338"/>
          <p14:tracePt t="170429" x="6473825" y="3843338"/>
          <p14:tracePt t="170520" x="6465888" y="3843338"/>
          <p14:tracePt t="170554" x="6457950" y="3843338"/>
          <p14:tracePt t="170587" x="6434138" y="3859213"/>
          <p14:tracePt t="170615" x="6426200" y="3867150"/>
          <p14:tracePt t="170661" x="6426200" y="3875088"/>
          <p14:tracePt t="170676" x="6434138" y="3883025"/>
          <p14:tracePt t="170695" x="6434138" y="3890963"/>
          <p14:tracePt t="170714" x="6450013" y="3898900"/>
          <p14:tracePt t="170723" x="6465888" y="3898900"/>
          <p14:tracePt t="170803" x="6465888" y="3906838"/>
          <p14:tracePt t="170820" x="6457950" y="3956050"/>
          <p14:tracePt t="170830" x="6450013" y="3963988"/>
          <p14:tracePt t="170849" x="6442075" y="3995738"/>
          <p14:tracePt t="170870" x="6457950" y="4019550"/>
          <p14:tracePt t="170880" x="6481763" y="4019550"/>
          <p14:tracePt t="170898" x="6497638" y="4019550"/>
          <p14:tracePt t="170955" x="6505575" y="4019550"/>
          <p14:tracePt t="170978" x="6561138" y="4011613"/>
          <p14:tracePt t="171003" x="6656388" y="4011613"/>
          <p14:tracePt t="171019" x="6696075" y="4011613"/>
          <p14:tracePt t="171038" x="6704013" y="4011613"/>
          <p14:tracePt t="171067" x="6680200" y="4011613"/>
          <p14:tracePt t="171086" x="6513513" y="4035425"/>
          <p14:tracePt t="171096" x="6465888" y="4043363"/>
          <p14:tracePt t="171115" x="6321425" y="4083050"/>
          <p14:tracePt t="171133" x="6313488" y="4083050"/>
          <p14:tracePt t="171165" x="6329363" y="4075113"/>
          <p14:tracePt t="171182" x="6337300" y="4059238"/>
          <p14:tracePt t="171190" x="6345238" y="4059238"/>
          <p14:tracePt t="171208" x="6353175" y="4059238"/>
          <p14:tracePt t="171225" x="6361113" y="4059238"/>
          <p14:tracePt t="171331" x="6369050" y="4059238"/>
          <p14:tracePt t="171349" x="6384925" y="4059238"/>
          <p14:tracePt t="171365" x="6457950" y="4043363"/>
          <p14:tracePt t="171381" x="6513513" y="4019550"/>
          <p14:tracePt t="171403" x="6688138" y="3938588"/>
          <p14:tracePt t="171411" x="6769100" y="3922713"/>
          <p14:tracePt t="171430" x="6792913" y="3906838"/>
          <p14:tracePt t="171442" x="6808788" y="3890963"/>
          <p14:tracePt t="171461" x="6816725" y="3875088"/>
          <p14:tracePt t="171478" x="6832600" y="3859213"/>
          <p14:tracePt t="171485" x="6832600" y="3851275"/>
          <p14:tracePt t="171503" x="6840538" y="3835400"/>
          <p14:tracePt t="171521" x="6848475" y="3803650"/>
          <p14:tracePt t="171539" x="6856413" y="3763963"/>
          <p14:tracePt t="171550" x="6856413" y="3756025"/>
          <p14:tracePt t="171567" x="6856413" y="3748088"/>
          <p14:tracePt t="171738" x="6848475" y="3740150"/>
          <p14:tracePt t="171896" x="6840538" y="3740150"/>
          <p14:tracePt t="171912" x="6824663" y="3740150"/>
          <p14:tracePt t="171931" x="6816725" y="3740150"/>
          <p14:tracePt t="172019" x="6824663" y="3716338"/>
          <p14:tracePt t="172037" x="6848475" y="3692525"/>
          <p14:tracePt t="172054" x="6872288" y="3652838"/>
          <p14:tracePt t="172065" x="6919913" y="3629025"/>
          <p14:tracePt t="172082" x="7078663" y="3476625"/>
          <p14:tracePt t="172104" x="7175500" y="3317875"/>
          <p14:tracePt t="172114" x="7294563" y="3109913"/>
          <p14:tracePt t="172131" x="7381875" y="2935288"/>
          <p14:tracePt t="172151" x="7421563" y="2743200"/>
          <p14:tracePt t="172163" x="7477125" y="2608263"/>
          <p14:tracePt t="172183" x="7493000" y="2576513"/>
          <p14:tracePt t="172192" x="7502525" y="2559050"/>
          <p14:tracePt t="172212" x="7510463" y="2543175"/>
          <p14:tracePt t="172222" x="7510463" y="2535238"/>
          <p14:tracePt t="172240" x="7510463" y="2519363"/>
          <p14:tracePt t="172257" x="7510463" y="2511425"/>
          <p14:tracePt t="172259" x="7510463" y="2503488"/>
          <p14:tracePt t="172284" x="7510463" y="2495550"/>
          <p14:tracePt t="172299" x="7502525" y="2463800"/>
          <p14:tracePt t="172317" x="7493000" y="2400300"/>
          <p14:tracePt t="172334" x="7477125" y="2384425"/>
          <p14:tracePt t="172351" x="7461250" y="2368550"/>
          <p14:tracePt t="172367" x="7445375" y="2344738"/>
          <p14:tracePt t="172381" x="7445375" y="2336800"/>
          <p14:tracePt t="172384" x="7445375" y="2328863"/>
          <p14:tracePt t="172396" x="7429500" y="2312988"/>
          <p14:tracePt t="172413" x="7421563" y="2305050"/>
          <p14:tracePt t="172435" x="7405688" y="2297113"/>
          <p14:tracePt t="172445" x="7389813" y="2297113"/>
          <p14:tracePt t="172463" x="7302500" y="2312988"/>
          <p14:tracePt t="172471" x="7175500" y="2312988"/>
          <p14:tracePt t="172491" x="6848475" y="2320925"/>
          <p14:tracePt t="172659" x="6832600" y="2320925"/>
          <p14:tracePt t="172676" x="6808788" y="2320925"/>
          <p14:tracePt t="172693" x="6792913" y="2305050"/>
          <p14:tracePt t="172711" x="6769100" y="2289175"/>
          <p14:tracePt t="172730" x="6759575" y="2281238"/>
          <p14:tracePt t="172850" x="6777038" y="2289175"/>
          <p14:tracePt t="172861" x="6784975" y="2312988"/>
          <p14:tracePt t="172882" x="6808788" y="2392363"/>
          <p14:tracePt t="172894" x="6840538" y="2487613"/>
          <p14:tracePt t="172915" x="7046913" y="2703513"/>
          <p14:tracePt t="172926" x="7191375" y="2838450"/>
          <p14:tracePt t="172944" x="7342188" y="2909888"/>
          <p14:tracePt t="172960" x="7493000" y="2943225"/>
          <p14:tracePt t="172971" x="7685088" y="2951163"/>
          <p14:tracePt t="172988" x="7796213" y="2951163"/>
          <p14:tracePt t="173004" x="7835900" y="2951163"/>
          <p14:tracePt t="173017" x="7843838" y="2951163"/>
          <p14:tracePt t="173019" x="7859713" y="2951163"/>
          <p14:tracePt t="173036" x="7869238" y="2951163"/>
          <p14:tracePt t="173054" x="7885113" y="2943225"/>
          <p14:tracePt t="173065" x="7893050" y="2927350"/>
          <p14:tracePt t="173083" x="7916863" y="2909888"/>
          <p14:tracePt t="173100" x="7932738" y="2901950"/>
          <p14:tracePt t="173123" x="7956550" y="2886075"/>
          <p14:tracePt t="173132" x="7964488" y="2878138"/>
          <p14:tracePt t="173149" x="7980363" y="2878138"/>
          <p14:tracePt t="173160" x="7988300" y="2878138"/>
          <p14:tracePt t="173183" x="8004175" y="2870200"/>
          <p14:tracePt t="173190" x="8012113" y="2862263"/>
          <p14:tracePt t="173209" x="8020050" y="2854325"/>
          <p14:tracePt t="173227" x="8035925" y="2838450"/>
          <p14:tracePt t="173236" x="8035925" y="2830513"/>
          <p14:tracePt t="173253" x="8035925" y="2822575"/>
          <p14:tracePt t="173270" x="8035925" y="2806700"/>
          <p14:tracePt t="173286" x="8035925" y="2782888"/>
          <p14:tracePt t="173303" x="8035925" y="2767013"/>
          <p14:tracePt t="173320" x="8027988" y="2735263"/>
          <p14:tracePt t="173330" x="8012113" y="2711450"/>
          <p14:tracePt t="173349" x="7996238" y="2671763"/>
          <p14:tracePt t="173365" x="7980363" y="2647950"/>
          <p14:tracePt t="173384" x="7964488" y="2632075"/>
          <p14:tracePt t="173394" x="7940675" y="2584450"/>
          <p14:tracePt t="173413" x="7924800" y="2535238"/>
          <p14:tracePt t="173432" x="7893050" y="2487613"/>
          <p14:tracePt t="173441" x="7885113" y="2471738"/>
          <p14:tracePt t="173444" x="7877175" y="2455863"/>
          <p14:tracePt t="173462" x="7851775" y="2439988"/>
          <p14:tracePt t="173470" x="7835900" y="2432050"/>
          <p14:tracePt t="173488" x="7820025" y="2416175"/>
          <p14:tracePt t="173507" x="7804150" y="2408238"/>
          <p14:tracePt t="173523" x="7788275" y="2392363"/>
          <p14:tracePt t="173534" x="7772400" y="2384425"/>
          <p14:tracePt t="173552" x="7764463" y="2376488"/>
          <p14:tracePt t="173570" x="7748588" y="2368550"/>
          <p14:tracePt t="173598" x="7740650" y="2360613"/>
          <p14:tracePt t="173615" x="7740650" y="2352675"/>
          <p14:tracePt t="173635" x="7724775" y="2344738"/>
          <p14:tracePt t="173644" x="7724775" y="2336800"/>
          <p14:tracePt t="173662" x="7716838" y="2320925"/>
          <p14:tracePt t="173679" x="7700963" y="2305050"/>
          <p14:tracePt t="173696" x="7685088" y="2289175"/>
          <p14:tracePt t="173705" x="7677150" y="2281238"/>
          <p14:tracePt t="173707" x="7661275" y="2257425"/>
          <p14:tracePt t="173733" x="7645400" y="2241550"/>
          <p14:tracePt t="173741" x="7637463" y="2233613"/>
          <p14:tracePt t="173768" x="7629525" y="2224088"/>
          <p14:tracePt t="173784" x="7621588" y="2216150"/>
          <p14:tracePt t="173803" x="7613650" y="2192338"/>
          <p14:tracePt t="173815" x="7605713" y="2192338"/>
          <p14:tracePt t="173851" x="7597775" y="2192338"/>
          <p14:tracePt t="173867" x="7589838" y="2192338"/>
          <p14:tracePt t="173878" x="7581900" y="2192338"/>
          <p14:tracePt t="173895" x="7558088" y="2184400"/>
          <p14:tracePt t="173913" x="7542213" y="2184400"/>
          <p14:tracePt t="173914" x="7526338" y="2184400"/>
          <p14:tracePt t="173930" x="7510463" y="2184400"/>
          <p14:tracePt t="173948" x="7493000" y="2184400"/>
          <p14:tracePt t="173955" x="7485063" y="2192338"/>
          <p14:tracePt t="173973" x="7461250" y="2233613"/>
          <p14:tracePt t="173987" x="7437438" y="2257425"/>
          <p14:tracePt t="174004" x="7437438" y="2320925"/>
          <p14:tracePt t="174023" x="7437438" y="2344738"/>
          <p14:tracePt t="174035" x="7437438" y="2376488"/>
          <p14:tracePt t="174053" x="7437438" y="2400300"/>
          <p14:tracePt t="174069" x="7445375" y="2424113"/>
          <p14:tracePt t="174080" x="7453313" y="2432050"/>
          <p14:tracePt t="174099" x="7469188" y="2447925"/>
          <p14:tracePt t="174116" x="7485063" y="2455863"/>
          <p14:tracePt t="174134" x="7510463" y="2455863"/>
          <p14:tracePt t="174143" x="7518400" y="2447925"/>
          <p14:tracePt t="174162" x="7581900" y="2368550"/>
          <p14:tracePt t="174180" x="7605713" y="2281238"/>
          <p14:tracePt t="174198" x="7629525" y="2241550"/>
          <p14:tracePt t="174206" x="7629525" y="2224088"/>
          <p14:tracePt t="174226" x="7629525" y="2208213"/>
          <p14:tracePt t="174227" x="7629525" y="2200275"/>
          <p14:tracePt t="174246" x="7629525" y="2184400"/>
          <p14:tracePt t="174253" x="7629525" y="2176463"/>
          <p14:tracePt t="174270" x="7629525" y="2144713"/>
          <p14:tracePt t="174288" x="7629525" y="2136775"/>
          <p14:tracePt t="174306" x="7613650" y="2120900"/>
          <p14:tracePt t="174333" x="7589838" y="2120900"/>
          <p14:tracePt t="174349" x="7581900" y="2120900"/>
          <p14:tracePt t="174350" x="7573963" y="2120900"/>
          <p14:tracePt t="174360" x="7566025" y="2120900"/>
          <p14:tracePt t="174378" x="7550150" y="2136775"/>
          <p14:tracePt t="174396" x="7534275" y="2144713"/>
          <p14:tracePt t="174414" x="7526338" y="2160588"/>
          <p14:tracePt t="174432" x="7526338" y="2176463"/>
          <p14:tracePt t="174444" x="7526338" y="2192338"/>
          <p14:tracePt t="174465" x="7518400" y="2200275"/>
          <p14:tracePt t="174472" x="7518400" y="2208213"/>
          <p14:tracePt t="174475" x="7518400" y="2216150"/>
          <p14:tracePt t="174570" x="7518400" y="2208213"/>
          <p14:tracePt t="174601" x="7526338" y="2208213"/>
          <p14:tracePt t="174602" x="7526338" y="2200275"/>
          <p14:tracePt t="174737" x="7526338" y="2208213"/>
          <p14:tracePt t="174754" x="7518400" y="2257425"/>
          <p14:tracePt t="174772" x="7518400" y="2281238"/>
          <p14:tracePt t="174783" x="7518400" y="2289175"/>
          <p14:tracePt t="174806" x="7558088" y="2416175"/>
          <p14:tracePt t="174815" x="7558088" y="2432050"/>
          <p14:tracePt t="174834" x="7597775" y="2471738"/>
          <p14:tracePt t="174852" x="7605713" y="2479675"/>
          <p14:tracePt t="174861" x="7605713" y="2487613"/>
          <p14:tracePt t="174879" x="7605713" y="2495550"/>
          <p14:tracePt t="174899" x="7637463" y="2551113"/>
          <p14:tracePt t="174910" x="7653338" y="2576513"/>
          <p14:tracePt t="174928" x="7693025" y="2743200"/>
          <p14:tracePt t="174945" x="7732713" y="2822575"/>
          <p14:tracePt t="174946" x="7740650" y="2846388"/>
          <p14:tracePt t="174963" x="7812088" y="2909888"/>
          <p14:tracePt t="174972" x="7827963" y="2927350"/>
          <p14:tracePt t="174995" x="7988300" y="2990850"/>
          <p14:tracePt t="175022" x="8059738" y="3006725"/>
          <p14:tracePt t="175085" x="8067675" y="2998788"/>
          <p14:tracePt t="175096" x="8059738" y="2990850"/>
          <p14:tracePt t="175162" x="8051800" y="2990850"/>
          <p14:tracePt t="175179" x="8043863" y="2990850"/>
          <p14:tracePt t="175197" x="8020050" y="2998788"/>
          <p14:tracePt t="175205" x="8012113" y="2998788"/>
          <p14:tracePt t="175225" x="8012113" y="3006725"/>
          <p14:tracePt t="175242" x="8012113" y="3014663"/>
          <p14:tracePt t="175262" x="8012113" y="3022600"/>
          <p14:tracePt t="175269" x="8012113" y="3030538"/>
          <p14:tracePt t="175363" x="8020050" y="3022600"/>
          <p14:tracePt t="175380" x="8020050" y="2998788"/>
          <p14:tracePt t="175398" x="8004175" y="2927350"/>
          <p14:tracePt t="175415" x="7996238" y="2901950"/>
          <p14:tracePt t="175432" x="7988300" y="2894013"/>
          <p14:tracePt t="175444" x="7988300" y="2886075"/>
          <p14:tracePt t="175462" x="7980363" y="2870200"/>
          <p14:tracePt t="175471" x="7964488" y="2862263"/>
          <p14:tracePt t="175488" x="7948613" y="2854325"/>
          <p14:tracePt t="175508" x="7908925" y="2838450"/>
          <p14:tracePt t="175527" x="7900988" y="2838450"/>
          <p14:tracePt t="175550" x="7893050" y="2838450"/>
          <p14:tracePt t="175567" x="7885113" y="2846388"/>
          <p14:tracePt t="175585" x="7885113" y="2854325"/>
          <p14:tracePt t="175596" x="7877175" y="2870200"/>
          <p14:tracePt t="175614" x="7869238" y="2878138"/>
          <p14:tracePt t="175631" x="7869238" y="2894013"/>
          <p14:tracePt t="175648" x="7869238" y="2901950"/>
          <p14:tracePt t="175737" x="7869238" y="2878138"/>
          <p14:tracePt t="175760" x="7851775" y="2838450"/>
          <p14:tracePt t="175768" x="7843838" y="2814638"/>
          <p14:tracePt t="175785" x="7804150" y="2790825"/>
          <p14:tracePt t="175786" x="7796213" y="2782888"/>
          <p14:tracePt t="175883" x="7764463" y="2830513"/>
          <p14:tracePt t="175897" x="7748588" y="2838450"/>
          <p14:tracePt t="175913" x="7732713" y="2901950"/>
          <p14:tracePt t="175914" x="7716838" y="2943225"/>
          <p14:tracePt t="175931" x="7716838" y="2998788"/>
          <p14:tracePt t="175943" x="7716838" y="3006725"/>
          <p14:tracePt t="175964" x="7732713" y="3141663"/>
          <p14:tracePt t="175987" x="7885113" y="3286125"/>
          <p14:tracePt t="176006" x="8027988" y="3349625"/>
          <p14:tracePt t="176022" x="8243888" y="3365500"/>
          <p14:tracePt t="176032" x="8315325" y="3373438"/>
          <p14:tracePt t="176049" x="8434388" y="3373438"/>
          <p14:tracePt t="176077" x="8497888" y="3349625"/>
          <p14:tracePt t="176100" x="8513763" y="3270250"/>
          <p14:tracePt t="176111" x="8513763" y="3205163"/>
          <p14:tracePt t="176127" x="8513763" y="3070225"/>
          <p14:tracePt t="176147" x="8505825" y="2998788"/>
          <p14:tracePt t="176164" x="8497888" y="2998788"/>
          <p14:tracePt t="176179" x="8497888" y="2990850"/>
          <p14:tracePt t="176197" x="8489950" y="2990850"/>
          <p14:tracePt t="176227" x="8474075" y="2990850"/>
          <p14:tracePt t="176238" x="8466138" y="2998788"/>
          <p14:tracePt t="176268" x="8402638" y="3022600"/>
          <p14:tracePt t="176291" x="8378825" y="3062288"/>
          <p14:tracePt t="176302" x="8370888" y="3101975"/>
          <p14:tracePt t="176318" x="8355013" y="3165475"/>
          <p14:tracePt t="176331" x="8355013" y="3228975"/>
          <p14:tracePt t="176348" x="8355013" y="3262313"/>
          <p14:tracePt t="176364" x="8355013" y="3309938"/>
          <p14:tracePt t="176381" x="8362950" y="3325813"/>
          <p14:tracePt t="176393" x="8370888" y="3333750"/>
          <p14:tracePt t="176477" x="8362950" y="3333750"/>
          <p14:tracePt t="176510" x="8259763" y="3357563"/>
          <p14:tracePt t="176518" x="8194675" y="3365500"/>
          <p14:tracePt t="176534" x="7716838" y="3548063"/>
          <p14:tracePt t="176551" x="7286625" y="3795713"/>
          <p14:tracePt t="176569" x="6505575" y="4362450"/>
          <p14:tracePt t="176570" x="6075363" y="4681538"/>
          <p14:tracePt t="176581" x="5619750" y="4984750"/>
          <p14:tracePt t="176600" x="4933950" y="5589588"/>
          <p14:tracePt t="176616" x="4352925" y="6092825"/>
          <p14:tracePt t="176627" x="4002088" y="6259513"/>
          <p14:tracePt t="176644" x="3867150" y="6267450"/>
          <p14:tracePt t="176660" x="3770313" y="6259513"/>
          <p14:tracePt t="176679" x="3667125" y="6172200"/>
          <p14:tracePt t="176691" x="3427413" y="6021388"/>
          <p14:tracePt t="176713" x="3157538" y="5789613"/>
          <p14:tracePt t="176724" x="2798763" y="5573713"/>
          <p14:tracePt t="176747" x="2495550" y="5438775"/>
          <p14:tracePt t="176756" x="2432050" y="5422900"/>
          <p14:tracePt t="176775" x="2327275" y="5367338"/>
          <p14:tracePt t="176784" x="2311400" y="5359400"/>
          <p14:tracePt t="176802" x="2303463" y="5351463"/>
          <p14:tracePt t="176852" x="2295525" y="5351463"/>
          <p14:tracePt t="176861" x="2279650" y="5359400"/>
          <p14:tracePt t="176887" x="2232025" y="5359400"/>
          <p14:tracePt t="176890" x="2200275" y="5359400"/>
          <p14:tracePt t="176911" x="2128838" y="5375275"/>
          <p14:tracePt t="176924" x="2073275" y="5375275"/>
          <p14:tracePt t="176944" x="2017713" y="5375275"/>
          <p14:tracePt t="176963" x="1968500" y="5375275"/>
          <p14:tracePt t="176972" x="1968500" y="5383213"/>
          <p14:tracePt t="176996" x="1960563" y="5391150"/>
          <p14:tracePt t="177005" x="1952625" y="5391150"/>
          <p14:tracePt t="177024" x="1944688" y="5407025"/>
          <p14:tracePt t="177034" x="1936750" y="5422900"/>
          <p14:tracePt t="177056" x="1928813" y="5438775"/>
          <p14:tracePt t="177085" x="1928813" y="5454650"/>
          <p14:tracePt t="177095" x="1944688" y="5462588"/>
          <p14:tracePt t="177120" x="1984375" y="5502275"/>
          <p14:tracePt t="177122" x="2025650" y="5534025"/>
          <p14:tracePt t="177131" x="2089150" y="5589588"/>
          <p14:tracePt t="177142" x="2128838" y="5645150"/>
          <p14:tracePt t="177164" x="2400300" y="5805488"/>
          <p14:tracePt t="177177" x="2503488" y="5829300"/>
          <p14:tracePt t="177196" x="2862263" y="5900738"/>
          <p14:tracePt t="177215" x="3068638" y="5932488"/>
          <p14:tracePt t="177227" x="3197225" y="5956300"/>
          <p14:tracePt t="177235" x="3292475" y="5980113"/>
          <p14:tracePt t="177260" x="3579813" y="5988050"/>
          <p14:tracePt t="177269" x="3706813" y="5988050"/>
          <p14:tracePt t="177290" x="4017963" y="5988050"/>
          <p14:tracePt t="177291" x="4129088" y="5988050"/>
          <p14:tracePt t="177301" x="4241800" y="5988050"/>
          <p14:tracePt t="177320" x="4519613" y="5988050"/>
          <p14:tracePt t="177331" x="4727575" y="5988050"/>
          <p14:tracePt t="177351" x="4886325" y="5988050"/>
          <p14:tracePt t="177362" x="4999038" y="5988050"/>
          <p14:tracePt t="177384" x="5054600" y="5980113"/>
          <p14:tracePt t="177395" x="5118100" y="5972175"/>
          <p14:tracePt t="177413" x="5157788" y="5956300"/>
          <p14:tracePt t="177425" x="5157788" y="5948363"/>
          <p14:tracePt t="177444" x="5189538" y="5924550"/>
          <p14:tracePt t="177464" x="5213350" y="5892800"/>
          <p14:tracePt t="177472" x="5221288" y="5853113"/>
          <p14:tracePt t="177475" x="5229225" y="5797550"/>
          <p14:tracePt t="177495" x="5245100" y="5773738"/>
          <p14:tracePt t="177504" x="5245100" y="5765800"/>
          <p14:tracePt t="177507" x="5253038" y="5749925"/>
          <p14:tracePt t="177526" x="5260975" y="5741988"/>
          <p14:tracePt t="177551" x="5260975" y="5702300"/>
          <p14:tracePt t="177571" x="5245100" y="5662613"/>
          <p14:tracePt t="177580" x="5229225" y="5645150"/>
          <p14:tracePt t="177601" x="5213350" y="5629275"/>
          <p14:tracePt t="177612" x="5197475" y="5613400"/>
          <p14:tracePt t="177630" x="5181600" y="5613400"/>
          <p14:tracePt t="177642" x="5165725" y="5597525"/>
          <p14:tracePt t="177662" x="5157788" y="5581650"/>
          <p14:tracePt t="177680" x="5157788" y="5573713"/>
          <p14:tracePt t="177699" x="5126038" y="5573713"/>
          <p14:tracePt t="177715" x="5094288" y="5565775"/>
          <p14:tracePt t="177728" x="5086350" y="5557838"/>
          <p14:tracePt t="177739" x="5054600" y="5549900"/>
          <p14:tracePt t="177759" x="4951413" y="5518150"/>
          <p14:tracePt t="177769" x="4918075" y="5502275"/>
          <p14:tracePt t="177770" x="4806950" y="5478463"/>
          <p14:tracePt t="177792" x="4687888" y="5462588"/>
          <p14:tracePt t="177799" x="4616450" y="5454650"/>
          <p14:tracePt t="177821" x="4329113" y="5438775"/>
          <p14:tracePt t="177849" x="4010025" y="5438775"/>
          <p14:tracePt t="177866" x="3722688" y="5438775"/>
          <p14:tracePt t="177878" x="3611563" y="5438775"/>
          <p14:tracePt t="177901" x="3540125" y="5438775"/>
          <p14:tracePt t="177912" x="3516313" y="5446713"/>
          <p14:tracePt t="177924" x="3476625" y="5446713"/>
          <p14:tracePt t="177943" x="3451225" y="5462588"/>
          <p14:tracePt t="177965" x="3395663" y="5470525"/>
          <p14:tracePt t="177975" x="3371850" y="5478463"/>
          <p14:tracePt t="177988" x="3340100" y="5486400"/>
          <p14:tracePt t="178007" x="3300413" y="5494338"/>
          <p14:tracePt t="178019" x="3236913" y="5526088"/>
          <p14:tracePt t="178044" x="3133725" y="5549900"/>
          <p14:tracePt t="178054" x="3117850" y="5557838"/>
          <p14:tracePt t="178067" x="3068638" y="5573713"/>
          <p14:tracePt t="178086" x="3021013" y="5589588"/>
          <p14:tracePt t="178096" x="2997200" y="5605463"/>
          <p14:tracePt t="178116" x="2957513" y="5629275"/>
          <p14:tracePt t="178129" x="2941638" y="5645150"/>
          <p14:tracePt t="178143" x="2941638" y="5662613"/>
          <p14:tracePt t="178161" x="2941638" y="5678488"/>
          <p14:tracePt t="178180" x="2941638" y="5686425"/>
          <p14:tracePt t="178193" x="2941638" y="5694363"/>
          <p14:tracePt t="178214" x="2957513" y="5734050"/>
          <p14:tracePt t="178223" x="2981325" y="5749925"/>
          <p14:tracePt t="178243" x="3213100" y="5789613"/>
          <p14:tracePt t="178253" x="3308350" y="5789613"/>
          <p14:tracePt t="178273" x="3635375" y="5805488"/>
          <p14:tracePt t="178275" x="3833813" y="5805488"/>
          <p14:tracePt t="178284" x="3962400" y="5805488"/>
          <p14:tracePt t="178310" x="4495800" y="5813425"/>
          <p14:tracePt t="178322" x="4751388" y="5813425"/>
          <p14:tracePt t="178333" x="4854575" y="5813425"/>
          <p14:tracePt t="178347" x="4933950" y="5789613"/>
          <p14:tracePt t="178366" x="4959350" y="5765800"/>
          <p14:tracePt t="178383" x="4991100" y="5726113"/>
          <p14:tracePt t="178386" x="4991100" y="5710238"/>
          <p14:tracePt t="178396" x="5006975" y="5686425"/>
          <p14:tracePt t="178408" x="5014913" y="5670550"/>
          <p14:tracePt t="178411" x="5022850" y="5653088"/>
          <p14:tracePt t="178428" x="5038725" y="5613400"/>
          <p14:tracePt t="178447" x="5038725" y="5597525"/>
          <p14:tracePt t="178476" x="5038725" y="5581650"/>
          <p14:tracePt t="178495" x="5030788" y="5573713"/>
          <p14:tracePt t="178503" x="5014913" y="5565775"/>
          <p14:tracePt t="178525" x="4918075" y="5541963"/>
          <p14:tracePt t="178532" x="4806950" y="5526088"/>
          <p14:tracePt t="178549" x="4551363" y="5526088"/>
          <p14:tracePt t="178568" x="4200525" y="5534025"/>
          <p14:tracePt t="178590" x="3508375" y="5534025"/>
          <p14:tracePt t="178598" x="3268663" y="5534025"/>
          <p14:tracePt t="178612" x="2725738" y="5534025"/>
          <p14:tracePt t="178629" x="2582863" y="5534025"/>
          <p14:tracePt t="178646" x="2519363" y="5534025"/>
          <p14:tracePt t="178664" x="2495550" y="5534025"/>
          <p14:tracePt t="178674" x="2487613" y="5534025"/>
          <p14:tracePt t="178692" x="2479675" y="5541963"/>
          <p14:tracePt t="178713" x="2479675" y="5557838"/>
          <p14:tracePt t="178714" x="2471738" y="5565775"/>
          <p14:tracePt t="178723" x="2455863" y="5581650"/>
          <p14:tracePt t="178742" x="2455863" y="5589588"/>
          <p14:tracePt t="178791" x="2463800" y="5597525"/>
          <p14:tracePt t="178799" x="2479675" y="5605463"/>
          <p14:tracePt t="178818" x="2559050" y="5637213"/>
          <p14:tracePt t="178831" x="2582863" y="5645150"/>
          <p14:tracePt t="178851" x="2846388" y="5726113"/>
          <p14:tracePt t="178861" x="2941638" y="5741988"/>
          <p14:tracePt t="178880" x="3197225" y="5765800"/>
          <p14:tracePt t="178898" x="3563938" y="5789613"/>
          <p14:tracePt t="178908" x="3683000" y="5789613"/>
          <p14:tracePt t="178932" x="3994150" y="5781675"/>
          <p14:tracePt t="178944" x="4065588" y="5765800"/>
          <p14:tracePt t="178947" x="4121150" y="5757863"/>
          <p14:tracePt t="178957" x="4129088" y="5734050"/>
          <p14:tracePt t="178976" x="4137025" y="5710238"/>
          <p14:tracePt t="178989" x="4129088" y="5694363"/>
          <p14:tracePt t="179011" x="4121150" y="5678488"/>
          <p14:tracePt t="179276" x="4113213" y="5678488"/>
          <p14:tracePt t="179285" x="4105275" y="5678488"/>
          <p14:tracePt t="179306" x="4097338" y="5670550"/>
          <p14:tracePt t="179336" x="4089400" y="5653088"/>
          <p14:tracePt t="179356" x="4089400" y="5629275"/>
          <p14:tracePt t="179365" x="4089400" y="5621338"/>
          <p14:tracePt t="179376" x="4089400" y="5613400"/>
          <p14:tracePt t="179379" x="4089400" y="5597525"/>
          <p14:tracePt t="179399" x="4089400" y="5557838"/>
          <p14:tracePt t="179412" x="4089400" y="5478463"/>
          <p14:tracePt t="179425" x="4089400" y="5470525"/>
          <p14:tracePt t="179444" x="4129088" y="5359400"/>
          <p14:tracePt t="179456" x="4144963" y="5335588"/>
          <p14:tracePt t="179479" x="4225925" y="5199063"/>
          <p14:tracePt t="179490" x="4329113" y="5072063"/>
          <p14:tracePt t="179512" x="4543425" y="4856163"/>
          <p14:tracePt t="179521" x="4632325" y="4721225"/>
          <p14:tracePt t="179523" x="4672013" y="4697413"/>
          <p14:tracePt t="179535" x="4759325" y="4673600"/>
          <p14:tracePt t="179539" x="4799013" y="4657725"/>
          <p14:tracePt t="179558" x="4870450" y="4616450"/>
          <p14:tracePt t="179566" x="4878388" y="4592638"/>
          <p14:tracePt t="179588" x="4878388" y="4576763"/>
          <p14:tracePt t="179755" x="4878388" y="4592638"/>
          <p14:tracePt t="179774" x="5054600" y="4752975"/>
          <p14:tracePt t="179792" x="5229225" y="4792663"/>
          <p14:tracePt t="179799" x="5318125" y="4808538"/>
          <p14:tracePt t="179816" x="5341938" y="4816475"/>
          <p14:tracePt t="179839" x="5468938" y="4816475"/>
          <p14:tracePt t="179848" x="5556250" y="4800600"/>
          <p14:tracePt t="179866" x="5930900" y="4665663"/>
          <p14:tracePt t="179879" x="5970588" y="4633913"/>
          <p14:tracePt t="179893" x="6170613" y="4560888"/>
          <p14:tracePt t="179911" x="6313488" y="4505325"/>
          <p14:tracePt t="179929" x="6402388" y="4370388"/>
          <p14:tracePt t="179940" x="6410325" y="4306888"/>
          <p14:tracePt t="179958" x="6426200" y="4265613"/>
          <p14:tracePt t="179976" x="6442075" y="4225925"/>
          <p14:tracePt t="179995" x="6465888" y="4114800"/>
          <p14:tracePt t="180002" x="6473825" y="4051300"/>
          <p14:tracePt t="180022" x="6473825" y="3890963"/>
          <p14:tracePt t="180041" x="6481763" y="3692525"/>
          <p14:tracePt t="180048" x="6473825" y="3571875"/>
          <p14:tracePt t="180066" x="6457950" y="3294063"/>
          <p14:tracePt t="180087" x="6450013" y="3086100"/>
          <p14:tracePt t="180095" x="6434138" y="2974975"/>
          <p14:tracePt t="180113" x="6434138" y="2798763"/>
          <p14:tracePt t="180114" x="6426200" y="2719388"/>
          <p14:tracePt t="180139" x="6410325" y="2624138"/>
          <p14:tracePt t="180148" x="6410325" y="2608263"/>
          <p14:tracePt t="180159" x="6402388" y="2592388"/>
          <p14:tracePt t="180178" x="6384925" y="2535238"/>
          <p14:tracePt t="180189" x="6376988" y="2519363"/>
          <p14:tracePt t="180207" x="6376988" y="2495550"/>
          <p14:tracePt t="180226" x="6376988" y="2439988"/>
          <p14:tracePt t="180243" x="6376988" y="2416175"/>
          <p14:tracePt t="180255" x="6384925" y="2400300"/>
          <p14:tracePt t="180278" x="6392863" y="2360613"/>
          <p14:tracePt t="180290" x="6392863" y="2344738"/>
          <p14:tracePt t="180303" x="6402388" y="2336800"/>
          <p14:tracePt t="180315" x="6418263" y="2320925"/>
          <p14:tracePt t="180338" x="6434138" y="2312988"/>
          <p14:tracePt t="180338" x="6450013" y="2297113"/>
          <p14:tracePt t="180363" x="6592888" y="2208213"/>
          <p14:tracePt t="180380" x="6680200" y="2168525"/>
          <p14:tracePt t="180397" x="6719888" y="2128838"/>
          <p14:tracePt t="180409" x="6727825" y="2120900"/>
          <p14:tracePt t="180475" x="6735763" y="2120900"/>
          <p14:tracePt t="180508" x="6743700" y="2120900"/>
          <p14:tracePt t="180525" x="6751638" y="2120900"/>
          <p14:tracePt t="180533" x="6759575" y="2136775"/>
          <p14:tracePt t="180553" x="6832600" y="2241550"/>
          <p14:tracePt t="180554" x="6919913" y="2352675"/>
          <p14:tracePt t="180574" x="7078663" y="2576513"/>
          <p14:tracePt t="180581" x="7207250" y="2695575"/>
          <p14:tracePt t="180598" x="7286625" y="2830513"/>
          <p14:tracePt t="180615" x="7413625" y="3022600"/>
          <p14:tracePt t="180628" x="7526338" y="3405188"/>
          <p14:tracePt t="180646" x="7605713" y="3971925"/>
          <p14:tracePt t="180659" x="7693025" y="4537075"/>
          <p14:tracePt t="180677" x="7748588" y="4951413"/>
          <p14:tracePt t="180694" x="7885113" y="5119688"/>
          <p14:tracePt t="180705" x="7900988" y="5127625"/>
          <p14:tracePt t="180707" x="7932738" y="5135563"/>
          <p14:tracePt t="180724" x="7988300" y="5135563"/>
          <p14:tracePt t="180743" x="8059738" y="5135563"/>
          <p14:tracePt t="180754" x="8083550" y="5119688"/>
          <p14:tracePt t="180773" x="8115300" y="5072063"/>
          <p14:tracePt t="180791" x="8131175" y="4976813"/>
          <p14:tracePt t="180799" x="8131175" y="4943475"/>
          <p14:tracePt t="180819" x="8131175" y="4689475"/>
          <p14:tracePt t="180837" x="8091488" y="4465638"/>
          <p14:tracePt t="180847" x="7996238" y="4346575"/>
          <p14:tracePt t="180864" x="7804150" y="4067175"/>
          <p14:tracePt t="180882" x="7613650" y="3819525"/>
          <p14:tracePt t="180892" x="7566025" y="3779838"/>
          <p14:tracePt t="180910" x="7429500" y="3636963"/>
          <p14:tracePt t="180927" x="7350125" y="3516313"/>
          <p14:tracePt t="180947" x="7102475" y="3381375"/>
          <p14:tracePt t="180961" x="7031038" y="3349625"/>
          <p14:tracePt t="180972" x="6832600" y="3286125"/>
          <p14:tracePt t="180992" x="6719888" y="3244850"/>
          <p14:tracePt t="181004" x="6561138" y="3189288"/>
          <p14:tracePt t="181029" x="6529388" y="3149600"/>
          <p14:tracePt t="181102" x="6600825" y="3189288"/>
          <p14:tracePt t="181110" x="6608763" y="3197225"/>
          <p14:tracePt t="181305" x="6600825" y="3197225"/>
          <p14:tracePt t="181323" x="6584950" y="3165475"/>
          <p14:tracePt t="181331" x="6577013" y="3141663"/>
          <p14:tracePt t="181348" x="6577013" y="3030538"/>
          <p14:tracePt t="181367" x="6584950" y="2901950"/>
          <p14:tracePt t="181370" x="6584950" y="2838450"/>
          <p14:tracePt t="181395" x="6600825" y="2735263"/>
          <p14:tracePt t="181413" x="6600825" y="2719388"/>
          <p14:tracePt t="181430" x="6608763" y="2703513"/>
          <p14:tracePt t="181440" x="6608763" y="2695575"/>
          <p14:tracePt t="181460" x="6616700" y="2663825"/>
          <p14:tracePt t="181476" x="6624638" y="2608263"/>
          <p14:tracePt t="181488" x="6632575" y="2600325"/>
          <p14:tracePt t="181512" x="6632575" y="2559050"/>
          <p14:tracePt t="181522" x="6632575" y="2527300"/>
          <p14:tracePt t="181539" x="6640513" y="2511425"/>
          <p14:tracePt t="181558" x="6640513" y="2471738"/>
          <p14:tracePt t="181565" x="6640513" y="2439988"/>
          <p14:tracePt t="181584" x="6640513" y="2336800"/>
          <p14:tracePt t="181603" x="6624638" y="2257425"/>
          <p14:tracePt t="181629" x="6600825" y="2224088"/>
          <p14:tracePt t="181647" x="6584950" y="2208213"/>
          <p14:tracePt t="181665" x="6584950" y="2200275"/>
          <p14:tracePt t="181678" x="6577013" y="2200275"/>
          <p14:tracePt t="181727" x="6577013" y="2192338"/>
          <p14:tracePt t="181742" x="6569075" y="2192338"/>
          <p14:tracePt t="181761" x="6545263" y="2176463"/>
          <p14:tracePt t="181771" x="6537325" y="2160588"/>
          <p14:tracePt t="181790" x="6529388" y="2144713"/>
          <p14:tracePt t="181805" x="6521450" y="2136775"/>
          <p14:tracePt t="181815" x="6521450" y="2128838"/>
          <p14:tracePt t="181831" x="6521450" y="2112963"/>
          <p14:tracePt t="181847" x="6521450" y="2097088"/>
          <p14:tracePt t="181866" x="6521450" y="2081213"/>
          <p14:tracePt t="181972" x="6521450" y="2097088"/>
          <p14:tracePt t="181989" x="6521450" y="2105025"/>
          <p14:tracePt t="182006" x="6521450" y="2112963"/>
          <p14:tracePt t="182092" x="6521450" y="2152650"/>
          <p14:tracePt t="182100" x="6521450" y="2160588"/>
          <p14:tracePt t="182193" x="6521450" y="2144713"/>
          <p14:tracePt t="182195" x="6521450" y="2136775"/>
          <p14:tracePt t="182226" x="6529388" y="2128838"/>
          <p14:tracePt t="182239" x="6537325" y="2120900"/>
          <p14:tracePt t="182259" x="6569075" y="2089150"/>
          <p14:tracePt t="182269" x="6577013" y="2081213"/>
          <p14:tracePt t="182292" x="6577013" y="2073275"/>
          <p14:tracePt t="182333" x="6577013" y="2065338"/>
          <p14:tracePt t="182348" x="6577013" y="2057400"/>
          <p14:tracePt t="182368" x="6577013" y="2049463"/>
          <p14:tracePt t="182370" x="6577013" y="2041525"/>
          <p14:tracePt t="182429" x="6569075" y="2041525"/>
          <p14:tracePt t="182445" x="6561138" y="2041525"/>
          <p14:tracePt t="182455" x="6561138" y="2033588"/>
          <p14:tracePt t="182486" x="6553200" y="2025650"/>
          <p14:tracePt t="182505" x="6553200" y="2017713"/>
          <p14:tracePt t="182506" x="6553200" y="2009775"/>
          <p14:tracePt t="182527" x="6545263" y="2001838"/>
          <p14:tracePt t="182537" x="6537325" y="1993900"/>
          <p14:tracePt t="182555" x="6537325" y="1978025"/>
          <p14:tracePt t="182575" x="6537325" y="1970088"/>
          <p14:tracePt t="182691" x="6537325" y="1978025"/>
          <p14:tracePt t="182707" x="6545263" y="1985963"/>
          <p14:tracePt t="182725" x="6561138" y="2001838"/>
          <p14:tracePt t="182742" x="6577013" y="2017713"/>
          <p14:tracePt t="182760" x="6584950" y="2025650"/>
          <p14:tracePt t="182791" x="6584950" y="2033588"/>
          <p14:tracePt t="182863" x="6584950" y="2017713"/>
          <p14:tracePt t="182879" x="6592888" y="1993900"/>
          <p14:tracePt t="182892" x="6592888" y="1985963"/>
          <p14:tracePt t="182918" x="6592888" y="1978025"/>
          <p14:tracePt t="183317" x="6592888" y="1993900"/>
          <p14:tracePt t="183334" x="6592888" y="2009775"/>
          <p14:tracePt t="183352" x="6584950" y="2033588"/>
          <p14:tracePt t="183370" x="6577013" y="2049463"/>
          <p14:tracePt t="183380" x="6577013" y="2057400"/>
          <p14:tracePt t="183396" x="6569075" y="2065338"/>
          <p14:tracePt t="183427" x="6561138" y="2073275"/>
          <p14:tracePt t="183444" x="6553200" y="2073275"/>
          <p14:tracePt t="183456" x="6545263" y="2073275"/>
          <p14:tracePt t="183475" x="6521450" y="2065338"/>
          <p14:tracePt t="183521" x="6513513" y="2065338"/>
          <p14:tracePt t="183538" x="6497638" y="2041525"/>
          <p14:tracePt t="183556" x="6489700" y="2033588"/>
          <p14:tracePt t="183565" x="6481763" y="2033588"/>
          <p14:tracePt t="183585" x="6473825" y="2033588"/>
          <p14:tracePt t="183616" x="6465888" y="2033588"/>
          <p14:tracePt t="183661" x="6457950" y="2025650"/>
          <p14:tracePt t="183722" x="6457950" y="2017713"/>
          <p14:tracePt t="183773" x="6465888" y="2001838"/>
          <p14:tracePt t="183790" x="6497638" y="1993900"/>
          <p14:tracePt t="183800" x="6513513" y="1993900"/>
          <p14:tracePt t="183821" x="6537325" y="1993900"/>
          <p14:tracePt t="183830" x="6545263" y="1985963"/>
          <p14:tracePt t="183924" x="6529388" y="1985963"/>
          <p14:tracePt t="183940" x="6505575" y="1985963"/>
          <p14:tracePt t="183957" x="6497638" y="1985963"/>
          <p14:tracePt t="184087" x="6505575" y="1985963"/>
          <p14:tracePt t="184196" x="6473825" y="1985963"/>
          <p14:tracePt t="184206" x="6465888" y="1985963"/>
          <p14:tracePt t="184227" x="6450013" y="1985963"/>
          <p14:tracePt t="184428" x="6442075" y="1985963"/>
          <p14:tracePt t="184444" x="6434138" y="1985963"/>
          <p14:tracePt t="184459" x="6426200" y="1985963"/>
          <p14:tracePt t="184469" x="6418263" y="1993900"/>
          <p14:tracePt t="184555" x="6434138" y="1993900"/>
          <p14:tracePt t="184574" x="6457950" y="1993900"/>
          <p14:tracePt t="184584" x="6473825" y="1993900"/>
          <p14:tracePt t="184603" x="6497638" y="1993900"/>
          <p14:tracePt t="184679" x="6473825" y="1993900"/>
          <p14:tracePt t="184697" x="6457950" y="1993900"/>
          <p14:tracePt t="184705" x="6450013" y="1993900"/>
          <p14:tracePt t="184706" x="6442075" y="1993900"/>
          <p14:tracePt t="184882" x="6442075" y="1985963"/>
          <p14:tracePt t="184972" x="6450013" y="1985963"/>
          <p14:tracePt t="185069" x="6442075" y="1985963"/>
          <p14:tracePt t="185086" x="6426200" y="1985963"/>
          <p14:tracePt t="185103" x="6384925" y="1993900"/>
          <p14:tracePt t="185120" x="6313488" y="1993900"/>
          <p14:tracePt t="185128" x="6281738" y="2001838"/>
          <p14:tracePt t="185145" x="6257925" y="2001838"/>
          <p14:tracePt t="185161" x="6242050" y="2001838"/>
          <p14:tracePt t="185178" x="6234113" y="2001838"/>
          <p14:tracePt t="185241" x="6234113" y="1985963"/>
          <p14:tracePt t="185257" x="6218238" y="1962150"/>
          <p14:tracePt t="185268" x="6194425" y="1954213"/>
          <p14:tracePt t="185292" x="6162675" y="1938338"/>
          <p14:tracePt t="185319" x="6154738" y="1930400"/>
          <p14:tracePt t="185336" x="6130925" y="1930400"/>
          <p14:tracePt t="185353" x="6115050" y="1922463"/>
          <p14:tracePt t="185360" x="6107113" y="1922463"/>
          <p14:tracePt t="185364" x="6091238" y="1922463"/>
          <p14:tracePt t="185381" x="5978525" y="1914525"/>
          <p14:tracePt t="185399" x="5954713" y="1906588"/>
          <p14:tracePt t="185407" x="5946775" y="1906588"/>
          <p14:tracePt t="185426" x="5930900" y="1906588"/>
          <p14:tracePt t="185442" x="5922963" y="1914525"/>
          <p14:tracePt t="185475" x="5922963" y="1930400"/>
          <p14:tracePt t="185491" x="5930900" y="1962150"/>
          <p14:tracePt t="185509" x="5946775" y="1985963"/>
          <p14:tracePt t="185518" x="5946775" y="2001838"/>
          <p14:tracePt t="185536" x="5978525" y="2089150"/>
          <p14:tracePt t="185553" x="5994400" y="2136775"/>
          <p14:tracePt t="185554" x="6010275" y="2152650"/>
          <p14:tracePt t="185571" x="6018213" y="2168525"/>
          <p14:tracePt t="185590" x="6026150" y="2200275"/>
          <p14:tracePt t="185597" x="6034088" y="2249488"/>
          <p14:tracePt t="185617" x="6034088" y="2416175"/>
          <p14:tracePt t="185619" x="6026150" y="2566988"/>
          <p14:tracePt t="185626" x="5954713" y="2751138"/>
          <p14:tracePt t="185643" x="5748338" y="3221038"/>
          <p14:tracePt t="185661" x="5453063" y="3636963"/>
          <p14:tracePt t="185680" x="5102225" y="3971925"/>
          <p14:tracePt t="185690" x="4830763" y="4194175"/>
          <p14:tracePt t="185708" x="4551363" y="4249738"/>
          <p14:tracePt t="185726" x="4329113" y="4281488"/>
          <p14:tracePt t="185735" x="4160838" y="4298950"/>
          <p14:tracePt t="185754" x="3659188" y="4449763"/>
          <p14:tracePt t="185778" x="2997200" y="4768850"/>
          <p14:tracePt t="185805" x="2519363" y="5103813"/>
          <p14:tracePt t="185817" x="2479675" y="5191125"/>
          <p14:tracePt t="185840" x="2295525" y="5230813"/>
          <p14:tracePt t="185850" x="2271713" y="5238750"/>
          <p14:tracePt t="185870" x="2247900" y="5246688"/>
          <p14:tracePt t="185880" x="2239963" y="5246688"/>
          <p14:tracePt t="185883" x="2232025" y="5246688"/>
          <p14:tracePt t="185892" x="2208213" y="5246688"/>
          <p14:tracePt t="185913" x="2192338" y="5246688"/>
          <p14:tracePt t="185916" x="2184400" y="5238750"/>
          <p14:tracePt t="185942" x="2168525" y="5238750"/>
          <p14:tracePt t="185960" x="2152650" y="5238750"/>
          <p14:tracePt t="185962" x="2144713" y="5254625"/>
          <p14:tracePt t="185974" x="2136775" y="5262563"/>
          <p14:tracePt t="185993" x="2105025" y="5422900"/>
          <p14:tracePt t="185995" x="2097088" y="5518150"/>
          <p14:tracePt t="186021" x="2097088" y="5718175"/>
          <p14:tracePt t="186040" x="2097088" y="5734050"/>
          <p14:tracePt t="186056" x="2097088" y="5741988"/>
          <p14:tracePt t="186113" x="2081213" y="5734050"/>
          <p14:tracePt t="186115" x="2065338" y="5734050"/>
          <p14:tracePt t="186136" x="1976438" y="5694363"/>
          <p14:tracePt t="186143" x="1873250" y="5662613"/>
          <p14:tracePt t="186163" x="1722438" y="5581650"/>
          <p14:tracePt t="186174" x="1706563" y="5565775"/>
          <p14:tracePt t="186195" x="1651000" y="5534025"/>
          <p14:tracePt t="186205" x="1641475" y="5534025"/>
          <p14:tracePt t="186304" x="1633538" y="5534025"/>
          <p14:tracePt t="186324" x="1625600" y="5549900"/>
          <p14:tracePt t="186335" x="1625600" y="5565775"/>
          <p14:tracePt t="186354" x="1641475" y="5597525"/>
          <p14:tracePt t="186365" x="1651000" y="5613400"/>
          <p14:tracePt t="186383" x="1722438" y="5637213"/>
          <p14:tracePt t="186403" x="1928813" y="5702300"/>
          <p14:tracePt t="186412" x="1992313" y="5718175"/>
          <p14:tracePt t="186423" x="2000250" y="5718175"/>
          <p14:tracePt t="186444" x="2049463" y="5741988"/>
          <p14:tracePt t="186456" x="2057400" y="5741988"/>
          <p14:tracePt t="186480" x="2081213" y="5741988"/>
          <p14:tracePt t="186488" x="2089150" y="5734050"/>
          <p14:tracePt t="186503" x="2089150" y="5710238"/>
          <p14:tracePt t="186521" x="2097088" y="5629275"/>
          <p14:tracePt t="186522" x="2097088" y="5613400"/>
          <p14:tracePt t="186534" x="2097088" y="5557838"/>
          <p14:tracePt t="186554" x="2097088" y="5486400"/>
          <p14:tracePt t="186566" x="2097088" y="5470525"/>
          <p14:tracePt t="186586" x="2097088" y="5399088"/>
          <p14:tracePt t="186595" x="2081213" y="5383213"/>
          <p14:tracePt t="186616" x="2057400" y="5351463"/>
          <p14:tracePt t="186636" x="1976438" y="5351463"/>
          <p14:tracePt t="186646" x="1928813" y="5351463"/>
          <p14:tracePt t="186668" x="1841500" y="5375275"/>
          <p14:tracePt t="186678" x="1833563" y="5391150"/>
          <p14:tracePt t="186699" x="1809750" y="5399088"/>
          <p14:tracePt t="186709" x="1809750" y="5407025"/>
          <p14:tracePt t="186720" x="1809750" y="5414963"/>
          <p14:tracePt t="186723" x="1809750" y="5422900"/>
          <p14:tracePt t="186744" x="1817688" y="5446713"/>
          <p14:tracePt t="186746" x="1833563" y="5470525"/>
          <p14:tracePt t="186756" x="1841500" y="5486400"/>
          <p14:tracePt t="186768" x="1857375" y="5494338"/>
          <p14:tracePt t="186787" x="1897063" y="5526088"/>
          <p14:tracePt t="186803" x="1928813" y="5565775"/>
          <p14:tracePt t="186819" x="2017713" y="5605463"/>
          <p14:tracePt t="186841" x="2176463" y="5653088"/>
          <p14:tracePt t="186852" x="2263775" y="5702300"/>
          <p14:tracePt t="186863" x="2287588" y="5710238"/>
          <p14:tracePt t="186866" x="2295525" y="5710238"/>
          <p14:tracePt t="186878" x="2311400" y="5718175"/>
          <p14:tracePt t="186908" x="2319338" y="5718175"/>
          <p14:tracePt t="186928" x="2319338" y="5694363"/>
          <p14:tracePt t="186931" x="2319338" y="5686425"/>
          <p14:tracePt t="186942" x="2311400" y="5678488"/>
          <p14:tracePt t="186972" x="2303463" y="5678488"/>
          <p14:tracePt t="186989" x="2295525" y="5678488"/>
          <p14:tracePt t="187024" x="2287588" y="5694363"/>
          <p14:tracePt t="187180" x="2295525" y="5686425"/>
          <p14:tracePt t="187191" x="2295525" y="5678488"/>
          <p14:tracePt t="187210" x="2303463" y="5678488"/>
          <p14:tracePt t="187339" x="2303463" y="5694363"/>
          <p14:tracePt t="187369" x="2303463" y="5710238"/>
          <p14:tracePt t="187377" x="2311400" y="5718175"/>
          <p14:tracePt t="187380" x="2335213" y="5734050"/>
          <p14:tracePt t="187401" x="2416175" y="5741988"/>
          <p14:tracePt t="187409" x="2463800" y="5749925"/>
          <p14:tracePt t="187411" x="2606675" y="5749925"/>
          <p14:tracePt t="187428" x="2798763" y="5757863"/>
          <p14:tracePt t="187449" x="2949575" y="5765800"/>
          <p14:tracePt t="187450" x="3076575" y="5765800"/>
          <p14:tracePt t="187475" x="3300413" y="5765800"/>
          <p14:tracePt t="187490" x="3540125" y="5765800"/>
          <p14:tracePt t="187501" x="3730625" y="5765800"/>
          <p14:tracePt t="187519" x="4081463" y="5765800"/>
          <p14:tracePt t="187538" x="4527550" y="5773738"/>
          <p14:tracePt t="187555" x="4751388" y="5781675"/>
          <p14:tracePt t="187566" x="4814888" y="5781675"/>
          <p14:tracePt t="187592" x="5006975" y="5781675"/>
          <p14:tracePt t="187606" x="5030788" y="5781675"/>
          <p14:tracePt t="187617" x="5038725" y="5781675"/>
          <p14:tracePt t="187619" x="5046663" y="5781675"/>
          <p14:tracePt t="187643" x="5086350" y="5781675"/>
          <p14:tracePt t="187664" x="5118100" y="5781675"/>
          <p14:tracePt t="187682" x="5213350" y="5789613"/>
          <p14:tracePt t="187707" x="5253038" y="5789613"/>
          <p14:tracePt t="187722" x="5268913" y="5757863"/>
          <p14:tracePt t="187741" x="5284788" y="5741988"/>
          <p14:tracePt t="187753" x="5284788" y="5734050"/>
          <p14:tracePt t="187773" x="5300663" y="5702300"/>
          <p14:tracePt t="187785" x="5300663" y="5694363"/>
          <p14:tracePt t="187786" x="5300663" y="5662613"/>
          <p14:tracePt t="187805" x="5310188" y="5621338"/>
          <p14:tracePt t="187823" x="5310188" y="5605463"/>
          <p14:tracePt t="187834" x="5310188" y="5597525"/>
          <p14:tracePt t="187899" x="5310188" y="5581650"/>
          <p14:tracePt t="187908" x="5300663" y="5573713"/>
          <p14:tracePt t="187925" x="5276850" y="5557838"/>
          <p14:tracePt t="187947" x="5253038" y="5541963"/>
          <p14:tracePt t="187957" x="5245100" y="5541963"/>
          <p14:tracePt t="187976" x="5221288" y="5541963"/>
          <p14:tracePt t="187987" x="5213350" y="5541963"/>
          <p14:tracePt t="188006" x="5197475" y="5541963"/>
          <p14:tracePt t="188053" x="5189538" y="5581650"/>
          <p14:tracePt t="188066" x="5173663" y="5629275"/>
          <p14:tracePt t="188084" x="5165725" y="5694363"/>
          <p14:tracePt t="188102" x="5165725" y="5734050"/>
          <p14:tracePt t="188115" x="5181600" y="5765800"/>
          <p14:tracePt t="188138" x="5253038" y="5789613"/>
          <p14:tracePt t="188146" x="5268913" y="5797550"/>
          <p14:tracePt t="188160" x="5284788" y="5797550"/>
          <p14:tracePt t="188180" x="5334000" y="5797550"/>
          <p14:tracePt t="188190" x="5341938" y="5781675"/>
          <p14:tracePt t="188208" x="5365750" y="5749925"/>
          <p14:tracePt t="188224" x="5373688" y="5678488"/>
          <p14:tracePt t="188237" x="5381625" y="5637213"/>
          <p14:tracePt t="188257" x="5381625" y="5573713"/>
          <p14:tracePt t="188259" x="5381625" y="5565775"/>
          <p14:tracePt t="188267" x="5381625" y="5557838"/>
          <p14:tracePt t="188316" x="5365750" y="5565775"/>
          <p14:tracePt t="188333" x="5349875" y="5597525"/>
          <p14:tracePt t="188350" x="5334000" y="5653088"/>
          <p14:tracePt t="188370" x="5326063" y="5741988"/>
          <p14:tracePt t="188380" x="5326063" y="5749925"/>
          <p14:tracePt t="188402" x="5326063" y="5773738"/>
          <p14:tracePt t="188445" x="5341938" y="5773738"/>
          <p14:tracePt t="188471" x="5349875" y="5773738"/>
          <p14:tracePt t="188506" x="5357813" y="5773738"/>
          <p14:tracePt t="188581" x="5365750" y="5773738"/>
          <p14:tracePt t="188598" x="5373688" y="5773738"/>
          <p14:tracePt t="188615" x="5373688" y="5781675"/>
          <p14:tracePt t="188663" x="5381625" y="5781675"/>
          <p14:tracePt t="188680" x="5389563" y="5781675"/>
          <p14:tracePt t="188682" x="5397500" y="5781675"/>
          <p14:tracePt t="188706" x="5437188" y="5781675"/>
          <p14:tracePt t="188723" x="5461000" y="5781675"/>
          <p14:tracePt t="188741" x="5468938" y="5773738"/>
          <p14:tracePt t="188945" x="5468938" y="5781675"/>
          <p14:tracePt t="188947" x="5468938" y="5789613"/>
          <p14:tracePt t="188962" x="5476875" y="5789613"/>
          <p14:tracePt t="188995" x="5484813" y="5797550"/>
          <p14:tracePt t="189004" x="5492750" y="5805488"/>
          <p14:tracePt t="189023" x="5500688" y="5805488"/>
          <p14:tracePt t="189101" x="5500688" y="5789613"/>
          <p14:tracePt t="189193" x="5492750" y="5789613"/>
          <p14:tracePt t="189208" x="5484813" y="5805488"/>
          <p14:tracePt t="189210" x="5484813" y="5813425"/>
          <p14:tracePt t="189221" x="5476875" y="5829300"/>
          <p14:tracePt t="189237" x="5468938" y="5924550"/>
          <p14:tracePt t="189257" x="5453063" y="5988050"/>
          <p14:tracePt t="189269" x="5445125" y="6029325"/>
          <p14:tracePt t="189289" x="5437188" y="6092825"/>
          <p14:tracePt t="189305" x="5445125" y="6116638"/>
          <p14:tracePt t="189351" x="5453063" y="6116638"/>
          <p14:tracePt t="189367" x="5453063" y="6108700"/>
          <p14:tracePt t="189386" x="5461000" y="6061075"/>
          <p14:tracePt t="189395" x="5461000" y="6037263"/>
          <p14:tracePt t="189413" x="5476875" y="5995988"/>
          <p14:tracePt t="189430" x="5540375" y="5908675"/>
          <p14:tracePt t="189440" x="5572125" y="5861050"/>
          <p14:tracePt t="189456" x="5732463" y="5549900"/>
          <p14:tracePt t="189474" x="5930900" y="4872038"/>
          <p14:tracePt t="189485" x="5978525" y="4641850"/>
          <p14:tracePt t="189503" x="6026150" y="4233863"/>
          <p14:tracePt t="189519" x="6026150" y="3819525"/>
          <p14:tracePt t="189536" x="6059488" y="3516313"/>
          <p14:tracePt t="189553" x="6075363" y="3341688"/>
          <p14:tracePt t="189571" x="6091238" y="3109913"/>
          <p14:tracePt t="189582" x="6091238" y="3070225"/>
          <p14:tracePt t="189599" x="6099175" y="3030538"/>
          <p14:tracePt t="189616" x="6115050" y="3014663"/>
          <p14:tracePt t="189640" x="6115050" y="2982913"/>
          <p14:tracePt t="189648" x="6115050" y="2967038"/>
          <p14:tracePt t="189658" x="6130925" y="2870200"/>
          <p14:tracePt t="189676" x="6154738" y="2759075"/>
          <p14:tracePt t="189699" x="6202363" y="2495550"/>
          <p14:tracePt t="189706" x="6234113" y="2408238"/>
          <p14:tracePt t="189723" x="6265863" y="2297113"/>
          <p14:tracePt t="189736" x="6273800" y="2249488"/>
          <p14:tracePt t="189753" x="6289675" y="2208213"/>
          <p14:tracePt t="189770" x="6297613" y="2160588"/>
          <p14:tracePt t="189784" x="6305550" y="2160588"/>
          <p14:tracePt t="189802" x="6313488" y="2136775"/>
          <p14:tracePt t="189820" x="6321425" y="2120900"/>
          <p14:tracePt t="189832" x="6329363" y="2105025"/>
          <p14:tracePt t="189856" x="6329363" y="2081213"/>
          <p14:tracePt t="189865" x="6337300" y="2081213"/>
          <p14:tracePt t="189866" x="6337300" y="2073275"/>
          <p14:tracePt t="189885" x="6337300" y="2065338"/>
          <p14:tracePt t="189892" x="6337300" y="2057400"/>
          <p14:tracePt t="189909" x="6337300" y="2041525"/>
          <p14:tracePt t="189925" x="6337300" y="2033588"/>
          <p14:tracePt t="190085" x="6345238" y="2033588"/>
          <p14:tracePt t="190523" x="6353175" y="2025650"/>
          <p14:tracePt t="190539" x="6361113" y="2017713"/>
          <p14:tracePt t="190549" x="6361113" y="2009775"/>
          <p14:tracePt t="190617" x="6369050" y="2009775"/>
          <p14:tracePt t="190664" x="6369050" y="2001838"/>
          <p14:tracePt t="190913" x="6376988" y="2001838"/>
          <p14:tracePt t="190932" x="6392863" y="1993900"/>
          <p14:tracePt t="190956" x="6410325" y="1985963"/>
          <p14:tracePt t="190973" x="6426200" y="1970088"/>
          <p14:tracePt t="190992" x="6434138" y="1954213"/>
          <p14:tracePt t="191003" x="6434138" y="1946275"/>
          <p14:tracePt t="191020" x="6442075" y="1946275"/>
          <p14:tracePt t="191085" x="6457950" y="1946275"/>
          <p14:tracePt t="191103" x="6465888" y="1946275"/>
          <p14:tracePt t="191114" x="6481763" y="1954213"/>
          <p14:tracePt t="191131" x="6489700" y="1970088"/>
          <p14:tracePt t="191165" x="6489700" y="1985963"/>
          <p14:tracePt t="191477" x="6489700" y="1993900"/>
          <p14:tracePt t="191504" x="6489700" y="2001838"/>
          <p14:tracePt t="191566" x="6489700" y="2009775"/>
          <p14:tracePt t="191584" x="6489700" y="2017713"/>
          <p14:tracePt t="191602" x="6489700" y="2025650"/>
          <p14:tracePt t="192074" x="6489700" y="2017713"/>
          <p14:tracePt t="192099" x="6489700" y="2009775"/>
          <p14:tracePt t="192115" x="6489700" y="2001838"/>
          <p14:tracePt t="192256" x="6481763" y="2001838"/>
          <p14:tracePt t="192272" x="6465888" y="2001838"/>
          <p14:tracePt t="192286" x="6457950" y="2001838"/>
          <p14:tracePt t="192304" x="6450013" y="2001838"/>
          <p14:tracePt t="192365" x="6450013" y="1993900"/>
          <p14:tracePt t="192381" x="6450013" y="1985963"/>
          <p14:tracePt t="192399" x="6457950" y="1978025"/>
          <p14:tracePt t="192411" x="6473825" y="1978025"/>
          <p14:tracePt t="192430" x="6481763" y="1970088"/>
          <p14:tracePt t="192464" x="6489700" y="1970088"/>
          <p14:tracePt t="193299" x="6497638" y="1970088"/>
          <p14:tracePt t="193317" x="6505575" y="1962150"/>
          <p14:tracePt t="193339" x="6513513" y="1962150"/>
          <p14:tracePt t="193367" x="6521450" y="1962150"/>
          <p14:tracePt t="193601" x="6513513" y="1962150"/>
          <p14:tracePt t="193612" x="6505575" y="1962150"/>
          <p14:tracePt t="193636" x="6497638" y="1962150"/>
          <p14:tracePt t="193645" x="6489700" y="1962150"/>
          <p14:tracePt t="193678" x="6481763" y="1962150"/>
          <p14:tracePt t="193693" x="6465888" y="1962150"/>
          <p14:tracePt t="193711" x="6457950" y="1970088"/>
          <p14:tracePt t="193729" x="6450013" y="1993900"/>
          <p14:tracePt t="193730" x="6450013" y="2009775"/>
          <p14:tracePt t="193755" x="6450013" y="2049463"/>
          <p14:tracePt t="193774" x="6450013" y="2073275"/>
          <p14:tracePt t="193782" x="6450013" y="2081213"/>
          <p14:tracePt t="193801" x="6450013" y="2089150"/>
          <p14:tracePt t="193802" x="6450013" y="2097088"/>
          <p14:tracePt t="193836" x="6450013" y="2105025"/>
          <p14:tracePt t="193914" x="6450013" y="2097088"/>
          <p14:tracePt t="193932" x="6450013" y="2089150"/>
          <p14:tracePt t="193939" x="6457950" y="2089150"/>
          <p14:tracePt t="193960" x="6457950" y="2073275"/>
          <p14:tracePt t="193978" x="6457950" y="2049463"/>
          <p14:tracePt t="194009" x="6465888" y="2025650"/>
          <p14:tracePt t="194200" x="6465888" y="2017713"/>
          <p14:tracePt t="194415" x="6450013" y="2017713"/>
          <p14:tracePt t="194426" x="6426200" y="2017713"/>
          <p14:tracePt t="194446" x="6392863" y="2017713"/>
          <p14:tracePt t="194463" x="6361113" y="2017713"/>
          <p14:tracePt t="194470" x="6353175" y="2017713"/>
          <p14:tracePt t="194495" x="6321425" y="2017713"/>
          <p14:tracePt t="194502" x="6313488" y="2017713"/>
          <p14:tracePt t="194519" x="6289675" y="2009775"/>
          <p14:tracePt t="194536" x="6281738" y="2001838"/>
          <p14:tracePt t="194600" x="6265863" y="2001838"/>
          <p14:tracePt t="194616" x="6257925" y="1993900"/>
          <p14:tracePt t="194633" x="6249988" y="1993900"/>
          <p14:tracePt t="194662" x="6234113" y="1993900"/>
          <p14:tracePt t="194677" x="6226175" y="1993900"/>
          <p14:tracePt t="194699" x="6186488" y="1993900"/>
          <p14:tracePt t="194708" x="6178550" y="2001838"/>
          <p14:tracePt t="194726" x="6154738" y="2009775"/>
          <p14:tracePt t="194744" x="6130925" y="2017713"/>
          <p14:tracePt t="194752" x="6130925" y="2025650"/>
          <p14:tracePt t="194987" x="6138863" y="2025650"/>
          <p14:tracePt t="195018" x="6154738" y="2025650"/>
          <p14:tracePt t="195035" x="6186488" y="2057400"/>
          <p14:tracePt t="195052" x="6218238" y="2112963"/>
          <p14:tracePt t="195070" x="6242050" y="2192338"/>
          <p14:tracePt t="195081" x="6265863" y="2305050"/>
          <p14:tracePt t="195102" x="6273800" y="2559050"/>
          <p14:tracePt t="195112" x="6273800" y="2735263"/>
          <p14:tracePt t="195131" x="6273800" y="3022600"/>
          <p14:tracePt t="195148" x="6265863" y="3157538"/>
          <p14:tracePt t="195165" x="6265863" y="3244850"/>
          <p14:tracePt t="195175" x="6265863" y="3262313"/>
          <p14:tracePt t="195195" x="6265863" y="3317875"/>
          <p14:tracePt t="195212" x="6273800" y="3349625"/>
          <p14:tracePt t="195220" x="6281738" y="3373438"/>
          <p14:tracePt t="195239" x="6289675" y="3389313"/>
          <p14:tracePt t="195262" x="6297613" y="3405188"/>
          <p14:tracePt t="195271" x="6297613" y="3413125"/>
          <p14:tracePt t="195288" x="6297613" y="3421063"/>
          <p14:tracePt t="195291" x="6313488" y="3436938"/>
          <p14:tracePt t="195320" x="6313488" y="3500438"/>
          <p14:tracePt t="195329" x="6313488" y="3579813"/>
          <p14:tracePt t="195347" x="6353175" y="3724275"/>
          <p14:tracePt t="195364" x="6384925" y="3859213"/>
          <p14:tracePt t="195382" x="6402388" y="3922713"/>
          <p14:tracePt t="195399" x="6410325" y="3956050"/>
          <p14:tracePt t="195409" x="6418263" y="3971925"/>
          <p14:tracePt t="195410" x="6418263" y="3979863"/>
          <p14:tracePt t="195432" x="6418263" y="3987800"/>
          <p14:tracePt t="195442" x="6418263" y="3995738"/>
          <p14:tracePt t="195661" x="6426200" y="3979863"/>
          <p14:tracePt t="195678" x="6442075" y="3963988"/>
          <p14:tracePt t="195696" x="6473825" y="3898900"/>
          <p14:tracePt t="195713" x="6553200" y="3692525"/>
          <p14:tracePt t="195720" x="6632575" y="3652838"/>
          <p14:tracePt t="195738" x="6943725" y="3333750"/>
          <p14:tracePt t="195758" x="7007225" y="3094038"/>
          <p14:tracePt t="195775" x="7031038" y="2886075"/>
          <p14:tracePt t="195784" x="7046913" y="2830513"/>
          <p14:tracePt t="195803" x="7046913" y="2767013"/>
          <p14:tracePt t="195813" x="7046913" y="2759075"/>
          <p14:tracePt t="195834" x="7054850" y="2735263"/>
          <p14:tracePt t="195851" x="7054850" y="2703513"/>
          <p14:tracePt t="195861" x="7054850" y="2695575"/>
          <p14:tracePt t="195881" x="7062788" y="2671763"/>
          <p14:tracePt t="195898" x="7062788" y="2663825"/>
          <p14:tracePt t="195930" x="7054850" y="2632075"/>
          <p14:tracePt t="195940" x="7046913" y="2616200"/>
          <p14:tracePt t="195958" x="7023100" y="2527300"/>
          <p14:tracePt t="195981" x="7007225" y="2463800"/>
          <p14:tracePt t="196004" x="7007225" y="2447925"/>
          <p14:tracePt t="196024" x="7007225" y="2439988"/>
          <p14:tracePt t="196050" x="7007225" y="2408238"/>
          <p14:tracePt t="196067" x="7023100" y="2384425"/>
          <p14:tracePt t="196084" x="7031038" y="2360613"/>
          <p14:tracePt t="196101" x="7038975" y="2344738"/>
          <p14:tracePt t="196113" x="7046913" y="2336800"/>
          <p14:tracePt t="196131" x="7046913" y="2312988"/>
          <p14:tracePt t="196149" x="7046913" y="2305050"/>
          <p14:tracePt t="196243" x="7054850" y="2297113"/>
          <p14:tracePt t="196260" x="7062788" y="2273300"/>
          <p14:tracePt t="196284" x="7062788" y="2265363"/>
          <p14:tracePt t="196301" x="7062788" y="2257425"/>
          <p14:tracePt t="196509" x="7070725" y="2265363"/>
          <p14:tracePt t="196517" x="7078663" y="2265363"/>
          <p14:tracePt t="196537" x="7094538" y="2281238"/>
          <p14:tracePt t="196539" x="7102475" y="2289175"/>
          <p14:tracePt t="196549" x="7110413" y="2297113"/>
          <p14:tracePt t="196574" x="7151688" y="2336800"/>
          <p14:tracePt t="196582" x="7167563" y="2352675"/>
          <p14:tracePt t="196600" x="7199313" y="2376488"/>
          <p14:tracePt t="196612" x="7294563" y="2408238"/>
          <p14:tracePt t="196630" x="7318375" y="2424113"/>
          <p14:tracePt t="196648" x="7334250" y="2432050"/>
          <p14:tracePt t="196665" x="7358063" y="2432050"/>
          <p14:tracePt t="196666" x="7366000" y="2432050"/>
          <p14:tracePt t="196676" x="7373938" y="2432050"/>
          <p14:tracePt t="196694" x="7381875" y="2424113"/>
          <p14:tracePt t="196713" x="7397750" y="2408238"/>
          <p14:tracePt t="196714" x="7405688" y="2352675"/>
          <p14:tracePt t="196727" x="7413625" y="2336800"/>
          <p14:tracePt t="196737" x="7413625" y="2320925"/>
          <p14:tracePt t="196740" x="7413625" y="2297113"/>
          <p14:tracePt t="196760" x="7413625" y="2281238"/>
          <p14:tracePt t="196767" x="7413625" y="2273300"/>
          <p14:tracePt t="196785" x="7413625" y="2257425"/>
          <p14:tracePt t="196804" x="7413625" y="2241550"/>
          <p14:tracePt t="196866" x="7413625" y="2224088"/>
          <p14:tracePt t="196877" x="7405688" y="2224088"/>
          <p14:tracePt t="196895" x="7397750" y="2192338"/>
          <p14:tracePt t="196909" x="7373938" y="2152650"/>
          <p14:tracePt t="196932" x="7318375" y="2128838"/>
          <p14:tracePt t="196945" x="7310438" y="2128838"/>
          <p14:tracePt t="196960" x="7302500" y="2128838"/>
          <p14:tracePt t="196971" x="7286625" y="2128838"/>
          <p14:tracePt t="196996" x="7262813" y="2136775"/>
          <p14:tracePt t="197006" x="7246938" y="2152650"/>
          <p14:tracePt t="197020" x="7199313" y="2184400"/>
          <p14:tracePt t="197036" x="7167563" y="2289175"/>
          <p14:tracePt t="197050" x="7126288" y="2376488"/>
          <p14:tracePt t="197064" x="7126288" y="2416175"/>
          <p14:tracePt t="197092" x="7135813" y="2439988"/>
          <p14:tracePt t="197103" x="7151688" y="2447925"/>
          <p14:tracePt t="197116" x="7191375" y="2463800"/>
          <p14:tracePt t="197131" x="7254875" y="2471738"/>
          <p14:tracePt t="197144" x="7334250" y="2479675"/>
          <p14:tracePt t="197167" x="7589838" y="2479675"/>
          <p14:tracePt t="197180" x="7621588" y="2479675"/>
          <p14:tracePt t="197197" x="7669213" y="2479675"/>
          <p14:tracePt t="197211" x="7693025" y="2479675"/>
          <p14:tracePt t="197247" x="7716838" y="2479675"/>
          <p14:tracePt t="197315" x="7716838" y="2487613"/>
          <p14:tracePt t="197333" x="7716838" y="2535238"/>
          <p14:tracePt t="197346" x="7708900" y="2551113"/>
          <p14:tracePt t="197366" x="7708900" y="2576513"/>
          <p14:tracePt t="197377" x="7708900" y="2584450"/>
          <p14:tracePt t="197379" x="7708900" y="2592388"/>
          <p14:tracePt t="197392" x="7708900" y="2600325"/>
          <p14:tracePt t="197414" x="7708900" y="2671763"/>
          <p14:tracePt t="197427" x="7708900" y="2759075"/>
          <p14:tracePt t="197447" x="7756525" y="2982913"/>
          <p14:tracePt t="197458" x="7812088" y="3125788"/>
          <p14:tracePt t="197480" x="7877175" y="3197225"/>
          <p14:tracePt t="197491" x="7900988" y="3213100"/>
          <p14:tracePt t="197504" x="7908925" y="3228975"/>
          <p14:tracePt t="197526" x="7972425" y="3286125"/>
          <p14:tracePt t="197535" x="7996238" y="3309938"/>
          <p14:tracePt t="197557" x="8162925" y="3357563"/>
          <p14:tracePt t="197565" x="8186738" y="3357563"/>
          <p14:tracePt t="197568" x="8202613" y="3365500"/>
          <p14:tracePt t="197587" x="8218488" y="3365500"/>
          <p14:tracePt t="197679" x="8218488" y="3357563"/>
          <p14:tracePt t="197713" x="8218488" y="3349625"/>
          <p14:tracePt t="197819" x="8218488" y="3341688"/>
          <p14:tracePt t="197842" x="8218488" y="3333750"/>
          <p14:tracePt t="197866" x="8210550" y="3325813"/>
          <p14:tracePt t="197879" x="8067675" y="3317875"/>
          <p14:tracePt t="197893" x="8059738" y="3317875"/>
          <p14:tracePt t="198083" x="8051800" y="3317875"/>
          <p14:tracePt t="198101" x="8043863" y="3317875"/>
          <p14:tracePt t="198143" x="8035925" y="3317875"/>
          <p14:tracePt t="198160" x="8027988" y="3309938"/>
          <p14:tracePt t="198177" x="8012113" y="3278188"/>
          <p14:tracePt t="198195" x="7932738" y="3109913"/>
          <p14:tracePt t="198214" x="7820025" y="2927350"/>
          <p14:tracePt t="198223" x="7764463" y="2862263"/>
          <p14:tracePt t="198242" x="7621588" y="2584450"/>
          <p14:tracePt t="198260" x="7542213" y="2447925"/>
          <p14:tracePt t="198268" x="7526338" y="2408238"/>
          <p14:tracePt t="198292" x="7477125" y="2344738"/>
          <p14:tracePt t="198300" x="7461250" y="2273300"/>
          <p14:tracePt t="198319" x="7445375" y="2241550"/>
          <p14:tracePt t="198330" x="7389813" y="2136775"/>
          <p14:tracePt t="198347" x="7358063" y="2105025"/>
          <p14:tracePt t="198366" x="7350125" y="2097088"/>
          <p14:tracePt t="198378" x="7342188" y="2089150"/>
          <p14:tracePt t="198396" x="7334250" y="2081213"/>
          <p14:tracePt t="198415" x="7326313" y="2081213"/>
          <p14:tracePt t="198476" x="7302500" y="2073275"/>
          <p14:tracePt t="198495" x="7262813" y="2057400"/>
          <p14:tracePt t="198502" x="7199313" y="2049463"/>
          <p14:tracePt t="198507" x="7159625" y="2049463"/>
          <p14:tracePt t="198525" x="7070725" y="2049463"/>
          <p14:tracePt t="198533" x="7046913" y="2057400"/>
          <p14:tracePt t="198550" x="6983413" y="2081213"/>
          <p14:tracePt t="198569" x="6975475" y="2097088"/>
          <p14:tracePt t="198589" x="6975475" y="2120900"/>
          <p14:tracePt t="198598" x="6975475" y="2168525"/>
          <p14:tracePt t="198616" x="6983413" y="2208213"/>
          <p14:tracePt t="198619" x="6999288" y="2257425"/>
          <p14:tracePt t="198628" x="6999288" y="2273300"/>
          <p14:tracePt t="198645" x="7031038" y="2344738"/>
          <p14:tracePt t="198662" x="7038975" y="2424113"/>
          <p14:tracePt t="198678" x="7046913" y="2455863"/>
          <p14:tracePt t="198697" x="7054850" y="2455863"/>
          <p14:tracePt t="198753" x="7062788" y="2455863"/>
          <p14:tracePt t="198755" x="7070725" y="2455863"/>
          <p14:tracePt t="198772" x="7078663" y="2463800"/>
          <p14:tracePt t="198789" x="7086600" y="2463800"/>
          <p14:tracePt t="198807" x="7094538" y="2463800"/>
          <p14:tracePt t="198896" x="7102475" y="2439988"/>
          <p14:tracePt t="198912" x="7102475" y="2432050"/>
          <p14:tracePt t="198924" x="7102475" y="2424113"/>
          <p14:tracePt t="198942" x="7102475" y="2416175"/>
          <p14:tracePt t="199159" x="7110413" y="2416175"/>
          <p14:tracePt t="199193" x="7110413" y="2400300"/>
          <p14:tracePt t="199210" x="7126288" y="2392363"/>
          <p14:tracePt t="199229" x="7135813" y="2392363"/>
          <p14:tracePt t="199261" x="7143750" y="2376488"/>
          <p14:tracePt t="199301" x="7151688" y="2368550"/>
          <p14:tracePt t="199410" x="7151688" y="2360613"/>
          <p14:tracePt t="199518" x="7159625" y="2471738"/>
          <p14:tracePt t="199541" x="7183438" y="2640013"/>
          <p14:tracePt t="199542" x="7191375" y="2695575"/>
          <p14:tracePt t="199572" x="7223125" y="2830513"/>
          <p14:tracePt t="199580" x="7239000" y="2838450"/>
          <p14:tracePt t="199596" x="7246938" y="2909888"/>
          <p14:tracePt t="199613" x="7254875" y="3022600"/>
          <p14:tracePt t="199632" x="7254875" y="3221038"/>
          <p14:tracePt t="199643" x="7254875" y="3381375"/>
          <p14:tracePt t="199661" x="7254875" y="3724275"/>
          <p14:tracePt t="199662" x="7254875" y="3779838"/>
          <p14:tracePt t="199679" x="7262813" y="3787775"/>
          <p14:tracePt t="199690" x="7270750" y="3787775"/>
          <p14:tracePt t="199711" x="7270750" y="3795713"/>
          <p14:tracePt t="199727" x="7270750" y="3787775"/>
          <p14:tracePt t="199739" x="7278688" y="3771900"/>
          <p14:tracePt t="199764" x="7310438" y="3716338"/>
          <p14:tracePt t="199773" x="7318375" y="3716338"/>
          <p14:tracePt t="199791" x="7326313" y="3700463"/>
          <p14:tracePt t="199837" x="7326313" y="3676650"/>
          <p14:tracePt t="199839" x="7326313" y="3660775"/>
          <p14:tracePt t="199863" x="7326313" y="3595688"/>
          <p14:tracePt t="199879" x="7326313" y="3532188"/>
          <p14:tracePt t="199897" x="7326313" y="3524250"/>
          <p14:tracePt t="199908" x="7326313" y="3500438"/>
          <p14:tracePt t="199926" x="7318375" y="3484563"/>
          <p14:tracePt t="199944" x="7310438" y="3452813"/>
          <p14:tracePt t="199961" x="7302500" y="3436938"/>
          <p14:tracePt t="200041" x="7302500" y="3429000"/>
          <p14:tracePt t="200042" x="7294563" y="3405188"/>
          <p14:tracePt t="200067" x="7294563" y="3381375"/>
          <p14:tracePt t="200084" x="7294563" y="3373438"/>
          <p14:tracePt t="200100" x="7294563" y="3365500"/>
          <p14:tracePt t="200111" x="7294563" y="3357563"/>
          <p14:tracePt t="200132" x="7294563" y="3349625"/>
          <p14:tracePt t="200177" x="7294563" y="3341688"/>
          <p14:tracePt t="200194" x="7286625" y="3325813"/>
          <p14:tracePt t="200211" x="7254875" y="3302000"/>
          <p14:tracePt t="200351" x="7246938" y="3302000"/>
          <p14:tracePt t="200366" x="7215188" y="3302000"/>
          <p14:tracePt t="200377" x="7215188" y="3309938"/>
          <p14:tracePt t="200395" x="7199313" y="3309938"/>
          <p14:tracePt t="200479" x="7215188" y="3302000"/>
          <p14:tracePt t="200489" x="7223125" y="3294063"/>
          <p14:tracePt t="200507" x="7223125" y="3286125"/>
          <p14:tracePt t="200524" x="7239000" y="3278188"/>
          <p14:tracePt t="200541" x="7254875" y="3270250"/>
          <p14:tracePt t="200549" x="7262813" y="3262313"/>
          <p14:tracePt t="200571" x="7270750" y="3252788"/>
          <p14:tracePt t="200581" x="7278688" y="3252788"/>
          <p14:tracePt t="200599" x="7286625" y="3252788"/>
          <p14:tracePt t="200631" x="7294563" y="3252788"/>
          <p14:tracePt t="200648" x="7310438" y="3252788"/>
          <p14:tracePt t="200658" x="7326313" y="3252788"/>
          <p14:tracePt t="200675" x="7350125" y="3252788"/>
          <p14:tracePt t="200691" x="7366000" y="3244850"/>
          <p14:tracePt t="200726" x="7373938" y="3236913"/>
          <p14:tracePt t="200742" x="7389813" y="3221038"/>
          <p14:tracePt t="200760" x="7405688" y="3173413"/>
          <p14:tracePt t="200767" x="7405688" y="3157538"/>
          <p14:tracePt t="200787" x="7413625" y="3062288"/>
          <p14:tracePt t="200803" x="7421563" y="3038475"/>
          <p14:tracePt t="200822" x="7413625" y="2982913"/>
          <p14:tracePt t="200846" x="7413625" y="2974975"/>
          <p14:tracePt t="200864" x="7405688" y="2967038"/>
          <p14:tracePt t="200881" x="7397750" y="2967038"/>
          <p14:tracePt t="200915" x="7381875" y="2982913"/>
          <p14:tracePt t="200924" x="7358063" y="2990850"/>
          <p14:tracePt t="200943" x="7334250" y="3030538"/>
          <p14:tracePt t="200959" x="7334250" y="3086100"/>
          <p14:tracePt t="200977" x="7310438" y="3181350"/>
          <p14:tracePt t="200993" x="7310438" y="3213100"/>
          <p14:tracePt t="201006" x="7318375" y="3236913"/>
          <p14:tracePt t="201026" x="7342188" y="3252788"/>
          <p14:tracePt t="201033" x="7389813" y="3262313"/>
          <p14:tracePt t="201055" x="7518400" y="3278188"/>
          <p14:tracePt t="201073" x="7550150" y="3278188"/>
          <p14:tracePt t="201080" x="7661275" y="3278188"/>
          <p14:tracePt t="201096" x="7835900" y="3278188"/>
          <p14:tracePt t="201114" x="8059738" y="3278188"/>
          <p14:tracePt t="201126" x="8194675" y="3236913"/>
          <p14:tracePt t="201143" x="8226425" y="3213100"/>
          <p14:tracePt t="201163" x="8226425" y="3197225"/>
          <p14:tracePt t="201206" x="8226425" y="3189288"/>
          <p14:tracePt t="201223" x="8235950" y="3173413"/>
          <p14:tracePt t="201240" x="8235950" y="3157538"/>
          <p14:tracePt t="201380" x="8218488" y="3157538"/>
          <p14:tracePt t="201396" x="8162925" y="3141663"/>
          <p14:tracePt t="201504" x="8154988" y="3133725"/>
          <p14:tracePt t="201521" x="8147050" y="3133725"/>
          <p14:tracePt t="201539" x="8147050" y="3125788"/>
          <p14:tracePt t="201583" x="8131175" y="3141663"/>
          <p14:tracePt t="201630" x="8123238" y="3141663"/>
          <p14:tracePt t="201646" x="8115300" y="3133725"/>
          <p14:tracePt t="201674" x="8107363" y="3125788"/>
          <p14:tracePt t="201707" x="8107363" y="3109913"/>
          <p14:tracePt t="201724" x="8099425" y="3094038"/>
          <p14:tracePt t="201743" x="8099425" y="3062288"/>
          <p14:tracePt t="201775" x="8099425" y="3038475"/>
          <p14:tracePt t="201807" x="8099425" y="3014663"/>
          <p14:tracePt t="201830" x="8099425" y="2998788"/>
          <p14:tracePt t="201848" x="8099425" y="2990850"/>
          <p14:tracePt t="201862" x="8091488" y="2982913"/>
          <p14:tracePt t="201878" x="8091488" y="2974975"/>
          <p14:tracePt t="201896" x="8091488" y="2959100"/>
          <p14:tracePt t="201913" x="8091488" y="2935288"/>
          <p14:tracePt t="201941" x="8083550" y="2927350"/>
          <p14:tracePt t="201958" x="8075613" y="2927350"/>
          <p14:tracePt t="202116" x="8067675" y="2927350"/>
          <p14:tracePt t="202132" x="8059738" y="2927350"/>
          <p14:tracePt t="202143" x="8059738" y="2919413"/>
          <p14:tracePt t="202336" x="8059738" y="2927350"/>
          <p14:tracePt t="202474" x="8051800" y="2927350"/>
          <p14:tracePt t="202630" x="8043863" y="2927350"/>
          <p14:tracePt t="202648" x="8027988" y="2935288"/>
          <p14:tracePt t="202659" x="8020050" y="2943225"/>
          <p14:tracePt t="202676" x="8004175" y="2959100"/>
          <p14:tracePt t="202696" x="7988300" y="2959100"/>
          <p14:tracePt t="202804" x="7988300" y="2951163"/>
          <p14:tracePt t="202885" x="7988300" y="2943225"/>
          <p14:tracePt t="202909" x="7988300" y="2935288"/>
          <p14:tracePt t="202910" x="7988300" y="2919413"/>
          <p14:tracePt t="202926" x="7988300" y="2909888"/>
          <p14:tracePt t="202960" x="7988300" y="2894013"/>
          <p14:tracePt t="202972" x="7988300" y="2886075"/>
          <p14:tracePt t="203071" x="7988300" y="2901950"/>
          <p14:tracePt t="203080" x="7988300" y="2919413"/>
          <p14:tracePt t="203098" x="7980363" y="2935288"/>
          <p14:tracePt t="203116" x="7964488" y="2951163"/>
          <p14:tracePt t="203207" x="7964488" y="2935288"/>
          <p14:tracePt t="203224" x="7964488" y="2909888"/>
          <p14:tracePt t="203241" x="7964488" y="2894013"/>
          <p14:tracePt t="203259" x="7964488" y="2886075"/>
          <p14:tracePt t="203379" x="7956550" y="2894013"/>
          <p14:tracePt t="203395" x="7948613" y="2909888"/>
          <p14:tracePt t="203411" x="7948613" y="2919413"/>
          <p14:tracePt t="203696" x="7948613" y="2927350"/>
          <p14:tracePt t="203704" x="7956550" y="2935288"/>
          <p14:tracePt t="203721" x="7972425" y="2967038"/>
          <p14:tracePt t="203739" x="7988300" y="2982913"/>
          <p14:tracePt t="203756" x="7988300" y="2990850"/>
          <p14:tracePt t="203775" x="7996238" y="2990850"/>
          <p14:tracePt t="203879" x="8004175" y="2990850"/>
          <p14:tracePt t="203897" x="8012113" y="2990850"/>
          <p14:tracePt t="203909" x="8051800" y="2990850"/>
          <p14:tracePt t="203932" x="8107363" y="2982913"/>
          <p14:tracePt t="203940" x="8131175" y="2982913"/>
          <p14:tracePt t="203958" x="8194675" y="2982913"/>
          <p14:tracePt t="203976" x="8210550" y="2982913"/>
          <p14:tracePt t="204023" x="8210550" y="2974975"/>
          <p14:tracePt t="204135" x="8218488" y="2974975"/>
          <p14:tracePt t="204162" x="8218488" y="2959100"/>
          <p14:tracePt t="204179" x="8226425" y="2951163"/>
          <p14:tracePt t="204321" x="8267700" y="2951163"/>
          <p14:tracePt t="204330" x="8299450" y="2951163"/>
          <p14:tracePt t="204360" x="8378825" y="2943225"/>
          <p14:tracePt t="204379" x="8402638" y="2935288"/>
          <p14:tracePt t="204397" x="8410575" y="2919413"/>
          <p14:tracePt t="204586" x="8410575" y="2927350"/>
          <p14:tracePt t="204612" x="8410575" y="2935288"/>
          <p14:tracePt t="204615" x="8402638" y="2943225"/>
          <p14:tracePt t="204638" x="8394700" y="2967038"/>
          <p14:tracePt t="204662" x="8394700" y="2982913"/>
          <p14:tracePt t="204975" x="8394700" y="2998788"/>
          <p14:tracePt t="204991" x="8394700" y="3022600"/>
          <p14:tracePt t="205009" x="8410575" y="3062288"/>
          <p14:tracePt t="205018" x="8410575" y="3086100"/>
          <p14:tracePt t="205040" x="8418513" y="3157538"/>
          <p14:tracePt t="205049" x="8418513" y="3165475"/>
          <p14:tracePt t="205113" x="8426450" y="3149600"/>
          <p14:tracePt t="205133" x="8426450" y="3125788"/>
          <p14:tracePt t="205142" x="8418513" y="3086100"/>
          <p14:tracePt t="205160" x="8410575" y="3062288"/>
          <p14:tracePt t="205198" x="8410575" y="3046413"/>
          <p14:tracePt t="205223" x="8410575" y="3038475"/>
          <p14:tracePt t="205240" x="8402638" y="3038475"/>
          <p14:tracePt t="205273" x="8394700" y="3038475"/>
          <p14:tracePt t="205289" x="8378825" y="3038475"/>
          <p14:tracePt t="205308" x="8370888" y="3046413"/>
          <p14:tracePt t="205319" x="8355013" y="3062288"/>
          <p14:tracePt t="205329" x="8347075" y="3062288"/>
          <p14:tracePt t="205347" x="8339138" y="3070225"/>
          <p14:tracePt t="205367" x="8323263" y="3078163"/>
          <p14:tracePt t="205393" x="8323263" y="3086100"/>
          <p14:tracePt t="205457" x="8323263" y="3078163"/>
          <p14:tracePt t="205475" x="8323263" y="3062288"/>
          <p14:tracePt t="205485" x="8323263" y="3054350"/>
          <p14:tracePt t="205487" x="8323263" y="3046413"/>
          <p14:tracePt t="205504" x="8323263" y="3038475"/>
          <p14:tracePt t="205525" x="8323263" y="3022600"/>
          <p14:tracePt t="205527" x="8323263" y="3014663"/>
          <p14:tracePt t="205553" x="8323263" y="3006725"/>
          <p14:tracePt t="205644" x="8315325" y="3006725"/>
          <p14:tracePt t="205660" x="8315325" y="3014663"/>
          <p14:tracePt t="205677" x="8307388" y="3030538"/>
          <p14:tracePt t="205678" x="8299450" y="3038475"/>
          <p14:tracePt t="205706" x="8291513" y="3046413"/>
          <p14:tracePt t="205723" x="8291513" y="3054350"/>
          <p14:tracePt t="205819" x="8291513" y="3046413"/>
          <p14:tracePt t="205836" x="8283575" y="3046413"/>
          <p14:tracePt t="205990" x="8275638" y="3054350"/>
          <p14:tracePt t="206007" x="8267700" y="3062288"/>
          <p14:tracePt t="206256" x="8275638" y="3062288"/>
          <p14:tracePt t="206273" x="8307388" y="3062288"/>
          <p14:tracePt t="206290" x="8347075" y="3062288"/>
          <p14:tracePt t="206306" x="8370888" y="3062288"/>
          <p14:tracePt t="206316" x="8386763" y="3062288"/>
          <p14:tracePt t="206335" x="8394700" y="3054350"/>
          <p14:tracePt t="206352" x="8394700" y="3046413"/>
          <p14:tracePt t="206369" x="8402638" y="3046413"/>
          <p14:tracePt t="206399" x="8402638" y="3038475"/>
          <p14:tracePt t="206474" x="8402638" y="3030538"/>
          <p14:tracePt t="206489" x="8402638" y="3014663"/>
          <p14:tracePt t="206522" x="8410575" y="3006725"/>
          <p14:tracePt t="206540" x="8410575" y="2998788"/>
          <p14:tracePt t="206556" x="8410575" y="2990850"/>
          <p14:tracePt t="206649" x="8418513" y="2982913"/>
          <p14:tracePt t="206671" x="8434388" y="2982913"/>
          <p14:tracePt t="206690" x="8434388" y="2974975"/>
          <p14:tracePt t="206821" x="8450263" y="2974975"/>
          <p14:tracePt t="206837" x="8458200" y="2974975"/>
          <p14:tracePt t="206855" x="8482013" y="2982913"/>
          <p14:tracePt t="207190" x="8466138" y="2990850"/>
          <p14:tracePt t="207209" x="8458200" y="2998788"/>
          <p14:tracePt t="207237" x="8450263" y="3006725"/>
          <p14:tracePt t="207238" x="8442325" y="3022600"/>
          <p14:tracePt t="207255" x="8434388" y="3030538"/>
          <p14:tracePt t="207272" x="8434388" y="3038475"/>
          <p14:tracePt t="207440" x="8442325" y="3038475"/>
          <p14:tracePt t="207474" x="8450263" y="3038475"/>
          <p14:tracePt t="209912" x="8450263" y="3046413"/>
          <p14:tracePt t="209931" x="8442325" y="3078163"/>
          <p14:tracePt t="209940" x="8434388" y="3094038"/>
          <p14:tracePt t="209963" x="8426450" y="3117850"/>
          <p14:tracePt t="209972" x="8426450" y="3125788"/>
          <p14:tracePt t="209992" x="8410575" y="3149600"/>
          <p14:tracePt t="210024" x="8402638" y="3173413"/>
          <p14:tracePt t="210035" x="8402638" y="3181350"/>
          <p14:tracePt t="210049" x="8394700" y="3189288"/>
          <p14:tracePt t="210070" x="8394700" y="3197225"/>
          <p14:tracePt t="210081" x="8386763" y="3197225"/>
          <p14:tracePt t="210103" x="8378825" y="3221038"/>
          <p14:tracePt t="210115" x="8370888" y="3221038"/>
          <p14:tracePt t="210134" x="8347075" y="3244850"/>
          <p14:tracePt t="210145" x="8339138" y="3244850"/>
          <p14:tracePt t="210169" x="8339138" y="3252788"/>
          <p14:tracePt t="210236" x="8323263" y="3278188"/>
          <p14:tracePt t="210254" x="8315325" y="3294063"/>
          <p14:tracePt t="210274" x="8307388" y="3302000"/>
          <p14:tracePt t="210299" x="8307388" y="3333750"/>
          <p14:tracePt t="210319" x="8331200" y="3500438"/>
          <p14:tracePt t="210338" x="8370888" y="3676650"/>
          <p14:tracePt t="210349" x="8394700" y="3732213"/>
          <p14:tracePt t="210350" x="8410575" y="3763963"/>
          <p14:tracePt t="210369" x="8418513" y="3779838"/>
          <p14:tracePt t="210412" x="8426450" y="3779838"/>
          <p14:tracePt t="210432" x="8450263" y="3756025"/>
          <p14:tracePt t="210440" x="8450263" y="3748088"/>
          <p14:tracePt t="210457" x="8466138" y="3716338"/>
          <p14:tracePt t="210475" x="8482013" y="3708400"/>
          <p14:tracePt t="210491" x="8489950" y="3692525"/>
          <p14:tracePt t="210501" x="8489950" y="3684588"/>
          <p14:tracePt t="210503" x="8489950" y="3668713"/>
          <p14:tracePt t="210521" x="8489950" y="3652838"/>
          <p14:tracePt t="210538" x="8489950" y="3613150"/>
          <p14:tracePt t="210548" x="8489950" y="3587750"/>
          <p14:tracePt t="210565" x="8489950" y="3468688"/>
          <p14:tracePt t="210566" x="8489950" y="3452813"/>
          <p14:tracePt t="210584" x="8482013" y="3429000"/>
          <p14:tracePt t="210602" x="8474075" y="3405188"/>
          <p14:tracePt t="210615" x="8474075" y="3373438"/>
          <p14:tracePt t="210632" x="8466138" y="3349625"/>
          <p14:tracePt t="210650" x="8466138" y="3333750"/>
          <p14:tracePt t="210660" x="8458200" y="3325813"/>
          <p14:tracePt t="210688" x="8450263" y="3309938"/>
          <p14:tracePt t="210706" x="8442325" y="3294063"/>
          <p14:tracePt t="210724" x="8442325" y="3270250"/>
          <p14:tracePt t="210737" x="8434388" y="3244850"/>
          <p14:tracePt t="210757" x="8434388" y="3236913"/>
          <p14:tracePt t="210758" x="8434388" y="3228975"/>
          <p14:tracePt t="210767" x="8434388" y="3221038"/>
          <p14:tracePt t="210785" x="8434388" y="3213100"/>
          <p14:tracePt t="210805" x="8426450" y="3205163"/>
          <p14:tracePt t="210971" x="8418513" y="3205163"/>
          <p14:tracePt t="210989" x="8402638" y="3252788"/>
          <p14:tracePt t="211011" x="8362950" y="3333750"/>
          <p14:tracePt t="211019" x="8355013" y="3373438"/>
          <p14:tracePt t="211038" x="8347075" y="3436938"/>
          <p14:tracePt t="211055" x="8347075" y="3444875"/>
          <p14:tracePt t="211096" x="8355013" y="3444875"/>
          <p14:tracePt t="211119" x="8386763" y="3421063"/>
          <p14:tracePt t="211128" x="8386763" y="3413125"/>
          <p14:tracePt t="211147" x="8410575" y="3397250"/>
          <p14:tracePt t="211165" x="8426450" y="3381375"/>
          <p14:tracePt t="211172" x="8442325" y="3373438"/>
          <p14:tracePt t="211199" x="8474075" y="3349625"/>
          <p14:tracePt t="211207" x="8482013" y="3341688"/>
          <p14:tracePt t="212178" x="8474075" y="3349625"/>
          <p14:tracePt t="212198" x="8466138" y="3357563"/>
          <p14:tracePt t="212569" x="8466138" y="3349625"/>
          <p14:tracePt t="212580" x="8466138" y="3341688"/>
          <p14:tracePt t="212603" x="8466138" y="3294063"/>
          <p14:tracePt t="212771" x="8450263" y="3309938"/>
          <p14:tracePt t="212788" x="8434388" y="3325813"/>
          <p14:tracePt t="212802" x="8426450" y="3341688"/>
          <p14:tracePt t="212814" x="8426450" y="3349625"/>
          <p14:tracePt t="212846" x="8426450" y="3357563"/>
          <p14:tracePt t="212868" x="8418513" y="3349625"/>
          <p14:tracePt t="212896" x="8410575" y="3341688"/>
          <p14:tracePt t="212913" x="8394700" y="3325813"/>
          <p14:tracePt t="212931" x="8378825" y="3309938"/>
          <p14:tracePt t="212941" x="8370888" y="3302000"/>
          <p14:tracePt t="212943" x="8355013" y="3294063"/>
          <p14:tracePt t="212964" x="8307388" y="3270250"/>
          <p14:tracePt t="212970" x="8267700" y="3252788"/>
          <p14:tracePt t="212993" x="8243888" y="3228975"/>
          <p14:tracePt t="213002" x="8235950" y="3228975"/>
          <p14:tracePt t="213019" x="8218488" y="3205163"/>
          <p14:tracePt t="213038" x="8210550" y="3189288"/>
          <p14:tracePt t="213049" x="8210550" y="3181350"/>
          <p14:tracePt t="213067" x="8202613" y="3173413"/>
          <p14:tracePt t="213115" x="8194675" y="3173413"/>
          <p14:tracePt t="213133" x="8186738" y="3173413"/>
          <p14:tracePt t="213135" x="8178800" y="3181350"/>
          <p14:tracePt t="213163" x="8170863" y="3197225"/>
          <p14:tracePt t="213287" x="8131175" y="3205163"/>
          <p14:tracePt t="213300" x="8123238" y="3205163"/>
          <p14:tracePt t="213318" x="8067675" y="3213100"/>
          <p14:tracePt t="213330" x="8043863" y="3213100"/>
          <p14:tracePt t="213349" x="8035925" y="3197225"/>
          <p14:tracePt t="213367" x="7996238" y="3165475"/>
          <p14:tracePt t="213378" x="7996238" y="3149600"/>
          <p14:tracePt t="213400" x="7996238" y="3117850"/>
          <p14:tracePt t="213409" x="8004175" y="3094038"/>
          <p14:tracePt t="213427" x="8012113" y="3062288"/>
          <p14:tracePt t="213448" x="8027988" y="3022600"/>
          <p14:tracePt t="213471" x="8027988" y="3006725"/>
          <p14:tracePt t="213489" x="8027988" y="2998788"/>
          <p14:tracePt t="213601" x="8020050" y="3014663"/>
          <p14:tracePt t="213611" x="8012113" y="3022600"/>
          <p14:tracePt t="213630" x="8012113" y="3038475"/>
          <p14:tracePt t="213648" x="8012113" y="3046413"/>
          <p14:tracePt t="213660" x="8012113" y="3054350"/>
          <p14:tracePt t="213685" x="8020050" y="3070225"/>
          <p14:tracePt t="213695" x="8020050" y="3086100"/>
          <p14:tracePt t="213705" x="8027988" y="3086100"/>
          <p14:tracePt t="213723" x="8027988" y="3094038"/>
          <p14:tracePt t="213790" x="7988300" y="3014663"/>
          <p14:tracePt t="213821" x="7932738" y="2927350"/>
          <p14:tracePt t="213822" x="7924800" y="2927350"/>
          <p14:tracePt t="213849" x="7924800" y="2919413"/>
          <p14:tracePt t="213866" x="7916863" y="2919413"/>
          <p14:tracePt t="213895" x="7916863" y="2927350"/>
          <p14:tracePt t="213913" x="7908925" y="2943225"/>
          <p14:tracePt t="213931" x="7908925" y="2951163"/>
          <p14:tracePt t="213942" x="7908925" y="2974975"/>
          <p14:tracePt t="213969" x="7924800" y="2998788"/>
          <p14:tracePt t="213987" x="7932738" y="2998788"/>
          <p14:tracePt t="214036" x="7932738" y="2974975"/>
          <p14:tracePt t="214054" x="7932738" y="2901950"/>
          <p14:tracePt t="214065" x="7932738" y="2886075"/>
          <p14:tracePt t="214147" x="7908925" y="3030538"/>
          <p14:tracePt t="214163" x="7900988" y="3181350"/>
          <p14:tracePt t="214180" x="7893050" y="3278188"/>
          <p14:tracePt t="214191" x="7893050" y="3325813"/>
          <p14:tracePt t="214217" x="7900988" y="3333750"/>
          <p14:tracePt t="214261" x="7916863" y="3325813"/>
          <p14:tracePt t="214268" x="7924800" y="3317875"/>
          <p14:tracePt t="214285" x="7932738" y="3302000"/>
          <p14:tracePt t="214286" x="7932738" y="3294063"/>
          <p14:tracePt t="214304" x="7932738" y="3270250"/>
          <p14:tracePt t="214318" x="7932738" y="3244850"/>
          <p14:tracePt t="214347" x="7932738" y="3236913"/>
          <p14:tracePt t="214363" x="7932738" y="3228975"/>
          <p14:tracePt t="214380" x="7932738" y="3221038"/>
          <p14:tracePt t="214411" x="7932738" y="3213100"/>
          <p14:tracePt t="214429" x="7932738" y="3205163"/>
          <p14:tracePt t="214447" x="7940675" y="3197225"/>
          <p14:tracePt t="214471" x="7940675" y="3181350"/>
          <p14:tracePt t="214506" x="7940675" y="3173413"/>
          <p14:tracePt t="214522" x="7940675" y="3165475"/>
          <p14:tracePt t="214617" x="7940675" y="3149600"/>
          <p14:tracePt t="214633" x="7940675" y="3141663"/>
          <p14:tracePt t="214667" x="7940675" y="3133725"/>
          <p14:tracePt t="214713" x="7940675" y="3117850"/>
          <p14:tracePt t="215198" x="7940675" y="3125788"/>
          <p14:tracePt t="215241" x="7932738" y="3125788"/>
          <p14:tracePt t="215259" x="7916863" y="3125788"/>
          <p14:tracePt t="215288" x="7900988" y="3125788"/>
          <p14:tracePt t="215303" x="7877175" y="3117850"/>
          <p14:tracePt t="215314" x="7877175" y="3109913"/>
          <p14:tracePt t="215331" x="7859713" y="3094038"/>
          <p14:tracePt t="215349" x="7851775" y="3062288"/>
          <p14:tracePt t="215350" x="7851775" y="3046413"/>
          <p14:tracePt t="215360" x="7835900" y="2998788"/>
          <p14:tracePt t="215379" x="7780338" y="2909888"/>
          <p14:tracePt t="215397" x="7677150" y="2782888"/>
          <p14:tracePt t="215414" x="7278688" y="2439988"/>
          <p14:tracePt t="215432" x="6888163" y="2192338"/>
          <p14:tracePt t="215439" x="6759575" y="2105025"/>
          <p14:tracePt t="215458" x="6656388" y="2073275"/>
          <p14:tracePt t="215476" x="6640513" y="2057400"/>
          <p14:tracePt t="215599" x="6648450" y="2057400"/>
          <p14:tracePt t="215617" x="6656388" y="2136775"/>
          <p14:tracePt t="215626" x="6664325" y="2208213"/>
          <p14:tracePt t="215646" x="6704013" y="2608263"/>
          <p14:tracePt t="215663" x="6784975" y="2974975"/>
          <p14:tracePt t="215683" x="6824663" y="3173413"/>
          <p14:tracePt t="215695" x="6832600" y="3262313"/>
          <p14:tracePt t="215704" x="6840538" y="3270250"/>
          <p14:tracePt t="215728" x="6848475" y="3341688"/>
          <p14:tracePt t="215815" x="6848475" y="3333750"/>
          <p14:tracePt t="215831" x="6856413" y="3333750"/>
          <p14:tracePt t="215897" x="6824663" y="3405188"/>
          <p14:tracePt t="215914" x="6808788" y="3595688"/>
          <p14:tracePt t="215932" x="6784975" y="3740150"/>
          <p14:tracePt t="215940" x="6777038" y="3795713"/>
          <p14:tracePt t="215958" x="6769100" y="3898900"/>
          <p14:tracePt t="215977" x="6769100" y="3922713"/>
          <p14:tracePt t="215988" x="6769100" y="3930650"/>
          <p14:tracePt t="216018" x="6759575" y="3930650"/>
          <p14:tracePt t="216036" x="6743700" y="3938588"/>
          <p14:tracePt t="216069" x="6727825" y="3938588"/>
          <p14:tracePt t="216097" x="6719888" y="3938588"/>
          <p14:tracePt t="216113" x="6719888" y="3930650"/>
          <p14:tracePt t="216146" x="6704013" y="3922713"/>
          <p14:tracePt t="216163" x="6696075" y="3922713"/>
          <p14:tracePt t="216180" x="6696075" y="3914775"/>
          <p14:tracePt t="216213" x="6688138" y="3914775"/>
          <p14:tracePt t="216243" x="6664325" y="3930650"/>
          <p14:tracePt t="216254" x="6648450" y="3948113"/>
          <p14:tracePt t="216270" x="6632575" y="3956050"/>
          <p14:tracePt t="216292" x="6624638" y="3963988"/>
          <p14:tracePt t="216299" x="6616700" y="3971925"/>
          <p14:tracePt t="216317" x="6608763" y="3979863"/>
          <p14:tracePt t="216318" x="6592888" y="3979863"/>
          <p14:tracePt t="216335" x="6584950" y="3987800"/>
          <p14:tracePt t="216346" x="6577013" y="3987800"/>
          <p14:tracePt t="216370" x="6569075" y="3995738"/>
          <p14:tracePt t="216409" x="6569075" y="3971925"/>
          <p14:tracePt t="216426" x="6569075" y="3930650"/>
          <p14:tracePt t="216443" x="6569075" y="3883025"/>
          <p14:tracePt t="216461" x="6569075" y="3835400"/>
          <p14:tracePt t="216462" x="6569075" y="3819525"/>
          <p14:tracePt t="216493" x="6577013" y="3724275"/>
          <p14:tracePt t="216495" x="6584950" y="3676650"/>
          <p14:tracePt t="216504" x="6584950" y="3652838"/>
          <p14:tracePt t="216520" x="6584950" y="3621088"/>
          <p14:tracePt t="216537" x="6592888" y="3613150"/>
          <p14:tracePt t="216598" x="6592888" y="3644900"/>
          <p14:tracePt t="216614" x="6584950" y="3708400"/>
          <p14:tracePt t="216631" x="6569075" y="3779838"/>
          <p14:tracePt t="216649" x="6561138" y="3811588"/>
          <p14:tracePt t="216659" x="6553200" y="3883025"/>
          <p14:tracePt t="216677" x="6529388" y="3995738"/>
          <p14:tracePt t="216678" x="6529388" y="4051300"/>
          <p14:tracePt t="216697" x="6521450" y="4083050"/>
          <p14:tracePt t="216728" x="6521450" y="4090988"/>
          <p14:tracePt t="216799" x="6521450" y="4083050"/>
          <p14:tracePt t="216820" x="6529388" y="4083050"/>
          <p14:tracePt t="216831" x="6537325" y="4067175"/>
          <p14:tracePt t="216850" x="6545263" y="4067175"/>
          <p14:tracePt t="216883" x="6545263" y="4059238"/>
          <p14:tracePt t="216892" x="6553200" y="4059238"/>
          <p14:tracePt t="216910" x="6553200" y="4051300"/>
          <p14:tracePt t="216943" x="6553200" y="4043363"/>
          <p14:tracePt t="216960" x="6553200" y="4027488"/>
          <p14:tracePt t="216977" x="6553200" y="4011613"/>
          <p14:tracePt t="217005" x="6545263" y="3948113"/>
          <p14:tracePt t="217007" x="6545263" y="3938588"/>
          <p14:tracePt t="217024" x="6553200" y="3906838"/>
          <p14:tracePt t="217043" x="6553200" y="3898900"/>
          <p14:tracePt t="217050" x="6553200" y="3890963"/>
          <p14:tracePt t="217067" x="6553200" y="3883025"/>
          <p14:tracePt t="217084" x="6545263" y="3875088"/>
          <p14:tracePt t="217143" x="6521450" y="3914775"/>
          <p14:tracePt t="217160" x="6465888" y="3995738"/>
          <p14:tracePt t="217178" x="6345238" y="4194175"/>
          <p14:tracePt t="217195" x="6194425" y="4394200"/>
          <p14:tracePt t="217213" x="6186488" y="4410075"/>
          <p14:tracePt t="217253" x="6226175" y="4378325"/>
          <p14:tracePt t="217269" x="6289675" y="4346575"/>
          <p14:tracePt t="217285" x="6321425" y="4306888"/>
          <p14:tracePt t="217286" x="6376988" y="4281488"/>
          <p14:tracePt t="217300" x="6402388" y="4249738"/>
          <p14:tracePt t="217313" x="6418263" y="4217988"/>
          <p14:tracePt t="217332" x="6434138" y="4210050"/>
          <p14:tracePt t="217348" x="6442075" y="4194175"/>
          <p14:tracePt t="217367" x="6457950" y="4178300"/>
          <p14:tracePt t="217378" x="6465888" y="4170363"/>
          <p14:tracePt t="217396" x="6473825" y="4162425"/>
          <p14:tracePt t="217413" x="6489700" y="4138613"/>
          <p14:tracePt t="217431" x="6529388" y="4122738"/>
          <p14:tracePt t="217441" x="6561138" y="4122738"/>
          <p14:tracePt t="217459" x="6569075" y="4098925"/>
          <p14:tracePt t="217476" x="6584950" y="4043363"/>
          <p14:tracePt t="217500" x="6584950" y="3979863"/>
          <p14:tracePt t="217519" x="6561138" y="3843338"/>
          <p14:tracePt t="217537" x="6553200" y="3827463"/>
          <p14:tracePt t="217539" x="6545263" y="3811588"/>
          <p14:tracePt t="217559" x="6529388" y="3787775"/>
          <p14:tracePt t="217581" x="6529388" y="3771900"/>
          <p14:tracePt t="217582" x="6529388" y="3763963"/>
          <p14:tracePt t="217599" x="6529388" y="3756025"/>
          <p14:tracePt t="217694" x="6521450" y="3756025"/>
          <p14:tracePt t="217818" x="6513513" y="3763963"/>
          <p14:tracePt t="217846" x="6513513" y="3771900"/>
          <p14:tracePt t="217863" x="6513513" y="3779838"/>
          <p14:tracePt t="217881" x="6505575" y="3779838"/>
          <p14:tracePt t="217898" x="6505575" y="3787775"/>
          <p14:tracePt t="217910" x="6489700" y="3795713"/>
          <p14:tracePt t="217929" x="6481763" y="3827463"/>
          <p14:tracePt t="217946" x="6473825" y="3835400"/>
          <p14:tracePt t="217956" x="6465888" y="3843338"/>
          <p14:tracePt t="218081" x="6465888" y="3835400"/>
          <p14:tracePt t="218099" x="6473825" y="3827463"/>
          <p14:tracePt t="218117" x="6481763" y="3811588"/>
          <p14:tracePt t="218129" x="6489700" y="3795713"/>
          <p14:tracePt t="218149" x="6505575" y="3779838"/>
          <p14:tracePt t="218158" x="6505575" y="3763963"/>
          <p14:tracePt t="218272" x="6505575" y="3787775"/>
          <p14:tracePt t="218289" x="6497638" y="3803650"/>
          <p14:tracePt t="218299" x="6497638" y="3819525"/>
          <p14:tracePt t="218319" x="6481763" y="3835400"/>
          <p14:tracePt t="218396" x="6481763" y="3819525"/>
          <p14:tracePt t="218412" x="6481763" y="3811588"/>
          <p14:tracePt t="218429" x="6481763" y="3803650"/>
          <p14:tracePt t="219084" x="6481763" y="3795713"/>
          <p14:tracePt t="219101" x="6481763" y="3787775"/>
          <p14:tracePt t="219111" x="6481763" y="3771900"/>
          <p14:tracePt t="219128" x="6481763" y="3748088"/>
          <p14:tracePt t="219145" x="6489700" y="3748088"/>
          <p14:tracePt t="219209" x="6489700" y="3763963"/>
          <p14:tracePt t="219226" x="6489700" y="3787775"/>
          <p14:tracePt t="219243" x="6489700" y="3811588"/>
          <p14:tracePt t="219267" x="6489700" y="3827463"/>
          <p14:tracePt t="219318" x="6489700" y="3819525"/>
          <p14:tracePt t="219427" x="6489700" y="3827463"/>
          <p14:tracePt t="219444" x="6473825" y="3843338"/>
          <p14:tracePt t="219461" x="6473825" y="3859213"/>
          <p14:tracePt t="219462" x="6465888" y="3859213"/>
          <p14:tracePt t="219473" x="6465888" y="3867150"/>
          <p14:tracePt t="219583" x="6465888" y="3851275"/>
          <p14:tracePt t="219599" x="6481763" y="3827463"/>
          <p14:tracePt t="219618" x="6481763" y="3803650"/>
          <p14:tracePt t="219631" x="6521450" y="3771900"/>
          <p14:tracePt t="219643" x="6545263" y="3716338"/>
          <p14:tracePt t="219662" x="6648450" y="3508375"/>
          <p14:tracePt t="219679" x="6800850" y="3341688"/>
          <p14:tracePt t="219692" x="6880225" y="3244850"/>
          <p14:tracePt t="219711" x="7023100" y="3117850"/>
          <p14:tracePt t="219729" x="7070725" y="3086100"/>
          <p14:tracePt t="219737" x="7094538" y="3038475"/>
          <p14:tracePt t="219758" x="7118350" y="3014663"/>
          <p14:tracePt t="219791" x="7143750" y="2967038"/>
          <p14:tracePt t="219799" x="7143750" y="2959100"/>
          <p14:tracePt t="219816" x="7159625" y="2943225"/>
          <p14:tracePt t="219835" x="7159625" y="2927350"/>
          <p14:tracePt t="219852" x="7167563" y="2909888"/>
          <p14:tracePt t="219861" x="7175500" y="2901950"/>
          <p14:tracePt t="219863" x="7175500" y="2894013"/>
          <p14:tracePt t="219880" x="7191375" y="2838450"/>
          <p14:tracePt t="219896" x="7207250" y="2806700"/>
          <p14:tracePt t="219913" x="7231063" y="2751138"/>
          <p14:tracePt t="219922" x="7239000" y="2735263"/>
          <p14:tracePt t="219942" x="7270750" y="2624138"/>
          <p14:tracePt t="219961" x="7270750" y="2600325"/>
          <p14:tracePt t="219978" x="7278688" y="2551113"/>
          <p14:tracePt t="219987" x="7278688" y="2543175"/>
          <p14:tracePt t="220005" x="7278688" y="2519363"/>
          <p14:tracePt t="220006" x="7278688" y="2511425"/>
          <p14:tracePt t="220025" x="7278688" y="2495550"/>
          <p14:tracePt t="220032" x="7278688" y="2479675"/>
          <p14:tracePt t="220049" x="7278688" y="2463800"/>
          <p14:tracePt t="220085" x="7270750" y="2455863"/>
          <p14:tracePt t="220102" x="7254875" y="2439988"/>
          <p14:tracePt t="220136" x="7207250" y="2408238"/>
          <p14:tracePt t="220144" x="7199313" y="2384425"/>
          <p14:tracePt t="220164" x="7167563" y="2360613"/>
          <p14:tracePt t="220175" x="7135813" y="2320925"/>
          <p14:tracePt t="220194" x="7110413" y="2289175"/>
          <p14:tracePt t="220207" x="7086600" y="2257425"/>
          <p14:tracePt t="220226" x="7070725" y="2241550"/>
          <p14:tracePt t="220239" x="7062788" y="2224088"/>
          <p14:tracePt t="220306" x="7054850" y="2224088"/>
          <p14:tracePt t="220330" x="7046913" y="2257425"/>
          <p14:tracePt t="220348" x="7038975" y="2320925"/>
          <p14:tracePt t="220350" x="7038975" y="2352675"/>
          <p14:tracePt t="220360" x="7031038" y="2368550"/>
          <p14:tracePt t="220377" x="7031038" y="2400300"/>
          <p14:tracePt t="220394" x="7031038" y="2408238"/>
          <p14:tracePt t="220411" x="7046913" y="2416175"/>
          <p14:tracePt t="220429" x="7046913" y="2424113"/>
          <p14:tracePt t="220440" x="7054850" y="2424113"/>
          <p14:tracePt t="220473" x="7070725" y="2416175"/>
          <p14:tracePt t="220491" x="7086600" y="2400300"/>
          <p14:tracePt t="220509" x="7102475" y="2384425"/>
          <p14:tracePt t="220526" x="7126288" y="2368550"/>
          <p14:tracePt t="220549" x="7143750" y="2368550"/>
          <p14:tracePt t="220570" x="7151688" y="2352675"/>
          <p14:tracePt t="220588" x="7167563" y="2352675"/>
          <p14:tracePt t="220596" x="7175500" y="2352675"/>
          <p14:tracePt t="220614" x="7199313" y="2352675"/>
          <p14:tracePt t="220630" x="7207250" y="2352675"/>
          <p14:tracePt t="220663" x="7223125" y="2360613"/>
          <p14:tracePt t="220679" x="7239000" y="2384425"/>
          <p14:tracePt t="220689" x="7246938" y="2424113"/>
          <p14:tracePt t="220707" x="7262813" y="2495550"/>
          <p14:tracePt t="220723" x="7270750" y="2511425"/>
          <p14:tracePt t="220743" x="7286625" y="2535238"/>
          <p14:tracePt t="220912" x="7286625" y="2559050"/>
          <p14:tracePt t="220930" x="7286625" y="2576513"/>
          <p14:tracePt t="220940" x="7278688" y="2592388"/>
          <p14:tracePt t="220959" x="7278688" y="2608263"/>
          <p14:tracePt t="220973" x="7278688" y="2616200"/>
          <p14:tracePt t="220993" x="7286625" y="2624138"/>
          <p14:tracePt t="221010" x="7310438" y="2624138"/>
          <p14:tracePt t="221019" x="7358063" y="2624138"/>
          <p14:tracePt t="221038" x="7493000" y="2600325"/>
          <p14:tracePt t="221057" x="7573963" y="2584450"/>
          <p14:tracePt t="221082" x="7764463" y="2535238"/>
          <p14:tracePt t="221100" x="7796213" y="2511425"/>
          <p14:tracePt t="221117" x="7812088" y="2495550"/>
          <p14:tracePt t="221128" x="7820025" y="2487613"/>
          <p14:tracePt t="221154" x="7820025" y="2455863"/>
          <p14:tracePt t="221162" x="7827963" y="2447925"/>
          <p14:tracePt t="221179" x="7835900" y="2424113"/>
          <p14:tracePt t="221189" x="7843838" y="2408238"/>
          <p14:tracePt t="221191" x="7843838" y="2384425"/>
          <p14:tracePt t="221208" x="7859713" y="2360613"/>
          <p14:tracePt t="221225" x="7859713" y="2344738"/>
          <p14:tracePt t="221247" x="7859713" y="2320925"/>
          <p14:tracePt t="221258" x="7859713" y="2312988"/>
          <p14:tracePt t="221288" x="7851775" y="2297113"/>
          <p14:tracePt t="221338" x="7851775" y="2289175"/>
          <p14:tracePt t="221848" x="7843838" y="2281238"/>
          <p14:tracePt t="221868" x="7835900" y="2273300"/>
          <p14:tracePt t="221878" x="7827963" y="2265363"/>
          <p14:tracePt t="221896" x="7812088" y="2249488"/>
          <p14:tracePt t="221913" x="7788275" y="2224088"/>
          <p14:tracePt t="221929" x="7772400" y="2216150"/>
          <p14:tracePt t="221941" x="7772400" y="2200275"/>
          <p14:tracePt t="221943" x="7756525" y="2200275"/>
          <p14:tracePt t="221961" x="7748588" y="2200275"/>
          <p14:tracePt t="221970" x="7740650" y="2192338"/>
          <p14:tracePt t="221993" x="7732713" y="2168525"/>
          <p14:tracePt t="222002" x="7732713" y="2160588"/>
          <p14:tracePt t="222022" x="7708900" y="2144713"/>
          <p14:tracePt t="222040" x="7708900" y="2128838"/>
          <p14:tracePt t="222059" x="7700963" y="2128838"/>
          <p14:tracePt t="222259" x="7693025" y="2128838"/>
          <p14:tracePt t="222292" x="7661275" y="2160588"/>
          <p14:tracePt t="222300" x="7645400" y="2160588"/>
          <p14:tracePt t="222302" x="7645400" y="2176463"/>
          <p14:tracePt t="222324" x="7629525" y="2184400"/>
          <p14:tracePt t="222331" x="7621588" y="2184400"/>
          <p14:tracePt t="222348" x="7621588" y="2192338"/>
          <p14:tracePt t="222368" x="7597775" y="2192338"/>
          <p14:tracePt t="222395" x="7589838" y="2192338"/>
          <p14:tracePt t="222540" x="7589838" y="2200275"/>
          <p14:tracePt t="222549" x="7597775" y="2216150"/>
          <p14:tracePt t="222550" x="7597775" y="2224088"/>
          <p14:tracePt t="222578" x="7613650" y="2249488"/>
          <p14:tracePt t="222597" x="7621588" y="2265363"/>
          <p14:tracePt t="222679" x="7637463" y="2233613"/>
          <p14:tracePt t="222696" x="7637463" y="2192338"/>
          <p14:tracePt t="222708" x="7645400" y="2176463"/>
          <p14:tracePt t="222865" x="7645400" y="2184400"/>
          <p14:tracePt t="222882" x="7637463" y="2208213"/>
          <p14:tracePt t="222892" x="7637463" y="2216150"/>
          <p14:tracePt t="222911" x="7637463" y="2233613"/>
          <p14:tracePt t="222927" x="7637463" y="2241550"/>
          <p14:tracePt t="222939" x="7645400" y="2241550"/>
          <p14:tracePt t="222958" x="7653338" y="2241550"/>
          <p14:tracePt t="222992" x="7661275" y="2241550"/>
          <p14:tracePt t="223004" x="7677150" y="2241550"/>
          <p14:tracePt t="223028" x="7685088" y="2224088"/>
          <p14:tracePt t="223037" x="7685088" y="2216150"/>
          <p14:tracePt t="223056" x="7685088" y="2192338"/>
          <p14:tracePt t="223073" x="7685088" y="2184400"/>
          <p14:tracePt t="223080" x="7685088" y="2176463"/>
          <p14:tracePt t="223178" x="7677150" y="2176463"/>
          <p14:tracePt t="223197" x="7661275" y="2184400"/>
          <p14:tracePt t="223207" x="7629525" y="2200275"/>
          <p14:tracePt t="223224" x="7605713" y="2208213"/>
          <p14:tracePt t="223242" x="7589838" y="2216150"/>
          <p14:tracePt t="223603" x="7613650" y="2200275"/>
          <p14:tracePt t="223628" x="7613650" y="2184400"/>
          <p14:tracePt t="223830" x="7621588" y="2184400"/>
          <p14:tracePt t="223846" x="7629525" y="2184400"/>
          <p14:tracePt t="223865" x="7637463" y="2176463"/>
          <p14:tracePt t="223885" x="7637463" y="2160588"/>
          <p14:tracePt t="223886" x="7645400" y="2160588"/>
          <p14:tracePt t="223912" x="7645400" y="2152650"/>
          <p14:tracePt t="224007" x="7637463" y="2152650"/>
          <p14:tracePt t="224024" x="7629525" y="2160588"/>
          <p14:tracePt t="224041" x="7613650" y="2168525"/>
          <p14:tracePt t="224052" x="7613650" y="2184400"/>
          <p14:tracePt t="224071" x="7605713" y="2192338"/>
          <p14:tracePt t="224394" x="7589838" y="2200275"/>
          <p14:tracePt t="224410" x="7589838" y="2208213"/>
          <p14:tracePt t="224423" x="7589838" y="2233613"/>
          <p14:tracePt t="224440" x="7581900" y="2241550"/>
          <p14:tracePt t="224459" x="7566025" y="2249488"/>
          <p14:tracePt t="224471" x="7558088" y="2265363"/>
          <p14:tracePt t="224490" x="7550150" y="2289175"/>
          <p14:tracePt t="224509" x="7542213" y="2312988"/>
          <p14:tracePt t="224519" x="7526338" y="2328863"/>
          <p14:tracePt t="224537" x="7526338" y="2336800"/>
          <p14:tracePt t="224644" x="7534275" y="2336800"/>
          <p14:tracePt t="224661" x="7558088" y="2312988"/>
          <p14:tracePt t="224678" x="7589838" y="2305050"/>
          <p14:tracePt t="224690" x="7597775" y="2297113"/>
          <p14:tracePt t="224706" x="7613650" y="2289175"/>
          <p14:tracePt t="224740" x="7621588" y="2289175"/>
          <p14:tracePt t="224774" x="7637463" y="2289175"/>
          <p14:tracePt t="224784" x="7645400" y="2289175"/>
          <p14:tracePt t="224901" x="7637463" y="2289175"/>
          <p14:tracePt t="224910" x="7629525" y="2297113"/>
          <p14:tracePt t="224931" x="7621588" y="2305050"/>
          <p14:tracePt t="224940" x="7605713" y="2312988"/>
          <p14:tracePt t="224959" x="7597775" y="2320925"/>
          <p14:tracePt t="224971" x="7581900" y="2336800"/>
          <p14:tracePt t="224991" x="7566025" y="2360613"/>
          <p14:tracePt t="225008" x="7566025" y="2368550"/>
          <p14:tracePt t="225021" x="7558088" y="2368550"/>
          <p14:tracePt t="225037" x="7558088" y="2376488"/>
          <p14:tracePt t="225053" x="7550150" y="2384425"/>
          <p14:tracePt t="225054" x="7550150" y="2392363"/>
          <p14:tracePt t="225087" x="7550150" y="2400300"/>
          <p14:tracePt t="225134" x="7550150" y="2424113"/>
          <p14:tracePt t="225159" x="7550150" y="2447925"/>
          <p14:tracePt t="225255" x="7558088" y="2439988"/>
          <p14:tracePt t="225331" x="7558088" y="2455863"/>
          <p14:tracePt t="225349" x="7550150" y="2471738"/>
          <p14:tracePt t="225372" x="7550150" y="2479675"/>
          <p14:tracePt t="225399" x="7550150" y="2487613"/>
          <p14:tracePt t="225433" x="7573963" y="2471738"/>
          <p14:tracePt t="225440" x="7589838" y="2463800"/>
          <p14:tracePt t="225459" x="7613650" y="2432050"/>
          <p14:tracePt t="225476" x="7629525" y="2400300"/>
          <p14:tracePt t="225485" x="7629525" y="2392363"/>
          <p14:tracePt t="225487" x="7637463" y="2384425"/>
          <p14:tracePt t="225569" x="7629525" y="2384425"/>
          <p14:tracePt t="225586" x="7629525" y="2392363"/>
          <p14:tracePt t="225606" x="7629525" y="2408238"/>
          <p14:tracePt t="225630" x="7637463" y="2416175"/>
          <p14:tracePt t="225654" x="7645400" y="2424113"/>
          <p14:tracePt t="225689" x="7653338" y="2424113"/>
          <p14:tracePt t="225865" x="7653338" y="2439988"/>
          <p14:tracePt t="225882" x="7653338" y="2447925"/>
          <p14:tracePt t="225898" x="7645400" y="2487613"/>
          <p14:tracePt t="225917" x="7637463" y="2551113"/>
          <p14:tracePt t="225924" x="7621588" y="2592388"/>
          <p14:tracePt t="225941" x="7605713" y="2655888"/>
          <p14:tracePt t="225943" x="7589838" y="2671763"/>
          <p14:tracePt t="225955" x="7589838" y="2679700"/>
          <p14:tracePt t="225975" x="7589838" y="2687638"/>
          <p14:tracePt t="226067" x="7605713" y="2679700"/>
          <p14:tracePt t="226083" x="7621588" y="2671763"/>
          <p14:tracePt t="226100" x="7645400" y="2663825"/>
          <p14:tracePt t="226120" x="7661275" y="2663825"/>
          <p14:tracePt t="226143" x="7669213" y="2663825"/>
          <p14:tracePt t="226268" x="7677150" y="2647950"/>
          <p14:tracePt t="226286" x="7677150" y="2624138"/>
          <p14:tracePt t="226306" x="7693025" y="2608263"/>
          <p14:tracePt t="226316" x="7693025" y="2600325"/>
          <p14:tracePt t="226338" x="7708900" y="2584450"/>
          <p14:tracePt t="226345" x="7716838" y="2584450"/>
          <p14:tracePt t="226364" x="7724775" y="2576513"/>
          <p14:tracePt t="226366" x="7724775" y="2566988"/>
          <p14:tracePt t="226386" x="7732713" y="2559050"/>
          <p14:tracePt t="226410" x="7756525" y="2551113"/>
          <p14:tracePt t="226431" x="7788275" y="2543175"/>
          <p14:tracePt t="226441" x="7796213" y="2535238"/>
          <p14:tracePt t="226459" x="7812088" y="2519363"/>
          <p14:tracePt t="226472" x="7835900" y="2495550"/>
          <p14:tracePt t="226489" x="7859713" y="2479675"/>
          <p14:tracePt t="226508" x="7869238" y="2463800"/>
          <p14:tracePt t="226519" x="7877175" y="2447925"/>
          <p14:tracePt t="226599" x="7877175" y="2439988"/>
          <p14:tracePt t="226643" x="7835900" y="2455863"/>
          <p14:tracePt t="226662" x="7796213" y="2487613"/>
          <p14:tracePt t="226674" x="7788275" y="2503488"/>
          <p14:tracePt t="226708" x="7788275" y="2511425"/>
          <p14:tracePt t="226741" x="7788275" y="2519363"/>
          <p14:tracePt t="226759" x="7788275" y="2527300"/>
          <p14:tracePt t="226770" x="7796213" y="2527300"/>
          <p14:tracePt t="226789" x="7804150" y="2527300"/>
          <p14:tracePt t="227100" x="7812088" y="2519363"/>
          <p14:tracePt t="227119" x="7812088" y="2511425"/>
          <p14:tracePt t="227148" x="7812088" y="2503488"/>
          <p14:tracePt t="229290" x="7812088" y="2495550"/>
          <p14:tracePt t="229315" x="7812088" y="2487613"/>
          <p14:tracePt t="229333" x="7812088" y="2479675"/>
          <p14:tracePt t="229334" x="7812088" y="2471738"/>
          <p14:tracePt t="229353" x="7812088" y="2455863"/>
          <p14:tracePt t="229355" x="0" y="0"/>
        </p14:tracePtLst>
        <p14:tracePtLst>
          <p14:tracePt t="229699" x="7740650" y="2384425"/>
          <p14:tracePt t="229706" x="7732713" y="2384425"/>
          <p14:tracePt t="229724" x="7716838" y="2400300"/>
          <p14:tracePt t="229742" x="7685088" y="2432050"/>
          <p14:tracePt t="229752" x="7669213" y="2455863"/>
          <p14:tracePt t="229769" x="7621588" y="2479675"/>
          <p14:tracePt t="229786" x="7605713" y="2495550"/>
          <p14:tracePt t="229804" x="7581900" y="2511425"/>
          <p14:tracePt t="229814" x="7566025" y="2527300"/>
          <p14:tracePt t="229833" x="7550150" y="2543175"/>
          <p14:tracePt t="229849" x="7526338" y="2566988"/>
          <p14:tracePt t="229867" x="7485063" y="2584450"/>
          <p14:tracePt t="229886" x="7405688" y="2640013"/>
          <p14:tracePt t="229913" x="7342188" y="2671763"/>
          <p14:tracePt t="229935" x="7286625" y="2695575"/>
          <p14:tracePt t="229947" x="7278688" y="2703513"/>
          <p14:tracePt t="229955" x="7270750" y="2703513"/>
          <p14:tracePt t="229977" x="7239000" y="2703513"/>
          <p14:tracePt t="229987" x="7223125" y="2695575"/>
          <p14:tracePt t="230006" x="7183438" y="2671763"/>
          <p14:tracePt t="230023" x="7167563" y="2647950"/>
          <p14:tracePt t="230033" x="7143750" y="2632075"/>
          <p14:tracePt t="230052" x="7118350" y="2566988"/>
          <p14:tracePt t="230066" x="7015163" y="2432050"/>
          <p14:tracePt t="230084" x="6719888" y="2160588"/>
          <p14:tracePt t="230104" x="6592888" y="2073275"/>
          <p14:tracePt t="230114" x="6584950" y="2057400"/>
          <p14:tracePt t="230132" x="6569075" y="2041525"/>
          <p14:tracePt t="230134" x="6561138" y="2025650"/>
          <p14:tracePt t="230166" x="6553200" y="2009775"/>
          <p14:tracePt t="230257" x="6545263" y="1985963"/>
          <p14:tracePt t="230268" x="6529388" y="1985963"/>
          <p14:tracePt t="230270" x="6513513" y="1978025"/>
          <p14:tracePt t="230289" x="6489700" y="1970088"/>
          <p14:tracePt t="230306" x="6481763" y="1970088"/>
          <p14:tracePt t="230364" x="6465888" y="1970088"/>
          <p14:tracePt t="230412" x="6465888" y="1978025"/>
          <p14:tracePt t="230428" x="6465888" y="1985963"/>
          <p14:tracePt t="230448" x="6457950" y="1993900"/>
          <p14:tracePt t="230455" x="6457950" y="2001838"/>
          <p14:tracePt t="230474" x="6450013" y="2009775"/>
          <p14:tracePt t="230486" x="6442075" y="2017713"/>
          <p14:tracePt t="230518" x="6442075" y="2025650"/>
          <p14:tracePt t="230535" x="6442075" y="2033588"/>
          <p14:tracePt t="230553" x="6434138" y="2041525"/>
          <p14:tracePt t="230571" x="6434138" y="2057400"/>
          <p14:tracePt t="230582" x="6418263" y="2097088"/>
          <p14:tracePt t="230602" x="6418263" y="2160588"/>
          <p14:tracePt t="230613" x="6418263" y="2176463"/>
          <p14:tracePt t="230636" x="6418263" y="2192338"/>
          <p14:tracePt t="230697" x="6410325" y="2200275"/>
          <p14:tracePt t="230704" x="6410325" y="2216150"/>
          <p14:tracePt t="230724" x="6410325" y="2257425"/>
          <p14:tracePt t="230740" x="6410325" y="2312988"/>
          <p14:tracePt t="230752" x="6410325" y="2384425"/>
          <p14:tracePt t="230770" x="6410325" y="2543175"/>
          <p14:tracePt t="230788" x="6410325" y="2592388"/>
          <p14:tracePt t="230798" x="6410325" y="2647950"/>
          <p14:tracePt t="230815" x="6410325" y="2679700"/>
          <p14:tracePt t="230831" x="6410325" y="2703513"/>
          <p14:tracePt t="230849" x="6410325" y="2735263"/>
          <p14:tracePt t="230865" x="6410325" y="2767013"/>
          <p14:tracePt t="230883" x="6410325" y="2798763"/>
          <p14:tracePt t="230902" x="6410325" y="2878138"/>
          <p14:tracePt t="230911" x="6410325" y="2894013"/>
          <p14:tracePt t="230928" x="6402388" y="2951163"/>
          <p14:tracePt t="230952" x="6402388" y="3078163"/>
          <p14:tracePt t="230973" x="6402388" y="3189288"/>
          <p14:tracePt t="230990" x="6402388" y="3476625"/>
          <p14:tracePt t="231002" x="6402388" y="3579813"/>
          <p14:tracePt t="231018" x="6402388" y="3763963"/>
          <p14:tracePt t="231034" x="6402388" y="3922713"/>
          <p14:tracePt t="231053" x="6418263" y="3971925"/>
          <p14:tracePt t="231070" x="6418263" y="4003675"/>
          <p14:tracePt t="231081" x="6418263" y="4019550"/>
          <p14:tracePt t="231099" x="6418263" y="4027488"/>
          <p14:tracePt t="231118" x="6418263" y="4043363"/>
          <p14:tracePt t="231128" x="6418263" y="4051300"/>
          <p14:tracePt t="231150" x="6418263" y="4067175"/>
          <p14:tracePt t="231159" x="6418263" y="4075113"/>
          <p14:tracePt t="231189" x="6418263" y="4098925"/>
          <p14:tracePt t="231190" x="6418263" y="4114800"/>
          <p14:tracePt t="231211" x="6418263" y="4146550"/>
          <p14:tracePt t="231228" x="6418263" y="4178300"/>
          <p14:tracePt t="231336" x="6418263" y="4138613"/>
          <p14:tracePt t="231351" x="6426200" y="4114800"/>
          <p14:tracePt t="231370" x="6434138" y="4090988"/>
          <p14:tracePt t="231380" x="6434138" y="4083050"/>
          <p14:tracePt t="231398" x="6442075" y="4059238"/>
          <p14:tracePt t="231419" x="6442075" y="4043363"/>
          <p14:tracePt t="231427" x="6442075" y="4019550"/>
          <p14:tracePt t="231430" x="6442075" y="4003675"/>
          <p14:tracePt t="231440" x="6442075" y="3995738"/>
          <p14:tracePt t="231457" x="6442075" y="3979863"/>
          <p14:tracePt t="231475" x="6442075" y="3963988"/>
          <p14:tracePt t="231494" x="6442075" y="3948113"/>
          <p14:tracePt t="231504" x="6442075" y="3938588"/>
          <p14:tracePt t="231521" x="6442075" y="3922713"/>
          <p14:tracePt t="231533" x="6442075" y="3914775"/>
          <p14:tracePt t="231552" x="6442075" y="3898900"/>
          <p14:tracePt t="231569" x="6442075" y="3890963"/>
          <p14:tracePt t="231598" x="6442075" y="3883025"/>
          <p14:tracePt t="231615" x="6434138" y="3883025"/>
          <p14:tracePt t="231801" x="6434138" y="3906838"/>
          <p14:tracePt t="231818" x="6434138" y="3930650"/>
          <p14:tracePt t="231835" x="6434138" y="3963988"/>
          <p14:tracePt t="231852" x="6434138" y="4011613"/>
          <p14:tracePt t="231863" x="6442075" y="4027488"/>
          <p14:tracePt t="231882" x="6457950" y="4059238"/>
          <p14:tracePt t="231900" x="6473825" y="4090988"/>
          <p14:tracePt t="231909" x="6481763" y="4090988"/>
          <p14:tracePt t="231912" x="6489700" y="4098925"/>
          <p14:tracePt t="231933" x="6489700" y="4106863"/>
          <p14:tracePt t="231957" x="6497638" y="4106863"/>
          <p14:tracePt t="231990" x="6513513" y="4090988"/>
          <p14:tracePt t="232007" x="6529388" y="4067175"/>
          <p14:tracePt t="232020" x="6537325" y="4059238"/>
          <p14:tracePt t="232044" x="6545263" y="4043363"/>
          <p14:tracePt t="232068" x="6545263" y="4035425"/>
          <p14:tracePt t="232085" x="6545263" y="4019550"/>
          <p14:tracePt t="232103" x="6545263" y="4003675"/>
          <p14:tracePt t="232132" x="6545263" y="3987800"/>
          <p14:tracePt t="232149" x="6545263" y="3979863"/>
          <p14:tracePt t="232150" x="6545263" y="3971925"/>
          <p14:tracePt t="232174" x="6545263" y="3948113"/>
          <p14:tracePt t="232195" x="6545263" y="3938588"/>
          <p14:tracePt t="232212" x="6545263" y="3922713"/>
          <p14:tracePt t="232236" x="6545263" y="3906838"/>
          <p14:tracePt t="232254" x="6537325" y="3898900"/>
          <p14:tracePt t="232271" x="6537325" y="3890963"/>
          <p14:tracePt t="232289" x="6529388" y="3883025"/>
          <p14:tracePt t="232300" x="6513513" y="3875088"/>
          <p14:tracePt t="232320" x="6481763" y="3867150"/>
          <p14:tracePt t="232339" x="6465888" y="3851275"/>
          <p14:tracePt t="232349" x="6457950" y="3851275"/>
          <p14:tracePt t="232366" x="6418263" y="3851275"/>
          <p14:tracePt t="232385" x="6410325" y="3851275"/>
          <p14:tracePt t="232473" x="6410325" y="3859213"/>
          <p14:tracePt t="232490" x="6410325" y="3898900"/>
          <p14:tracePt t="232503" x="6410325" y="3938588"/>
          <p14:tracePt t="232520" x="6434138" y="4019550"/>
          <p14:tracePt t="232540" x="6450013" y="4114800"/>
          <p14:tracePt t="232550" x="6473825" y="4241800"/>
          <p14:tracePt t="232570" x="6481763" y="4418013"/>
          <p14:tracePt t="232579" x="6489700" y="4497388"/>
          <p14:tracePt t="232597" x="6513513" y="4705350"/>
          <p14:tracePt t="232598" x="6537325" y="4887913"/>
          <p14:tracePt t="232615" x="6537325" y="5048250"/>
          <p14:tracePt t="232634" x="6537325" y="5199063"/>
          <p14:tracePt t="232645" x="6537325" y="5302250"/>
          <p14:tracePt t="232666" x="6537325" y="5383213"/>
          <p14:tracePt t="232674" x="6537325" y="5407025"/>
          <p14:tracePt t="232678" x="6537325" y="5414963"/>
          <p14:tracePt t="232722" x="6537325" y="5422900"/>
          <p14:tracePt t="232740" x="6529388" y="5438775"/>
          <p14:tracePt t="232752" x="6521450" y="5446713"/>
          <p14:tracePt t="232770" x="6505575" y="5478463"/>
          <p14:tracePt t="232787" x="6489700" y="5510213"/>
          <p14:tracePt t="232805" x="6465888" y="5573713"/>
          <p14:tracePt t="232816" x="6465888" y="5702300"/>
          <p14:tracePt t="232834" x="6465888" y="5837238"/>
          <p14:tracePt t="232847" x="6465888" y="6021388"/>
          <p14:tracePt t="232867" x="6465888" y="6180138"/>
          <p14:tracePt t="232883" x="6465888" y="6251575"/>
          <p14:tracePt t="232895" x="6457950" y="6283325"/>
          <p14:tracePt t="232923" x="6457950" y="6291263"/>
          <p14:tracePt t="233081" x="6465888" y="6291263"/>
          <p14:tracePt t="233176" x="6465888" y="6315075"/>
          <p14:tracePt t="233192" x="6465888" y="6364288"/>
          <p14:tracePt t="233210" x="6465888" y="6396038"/>
          <p14:tracePt t="233227" x="6465888" y="6403975"/>
          <p14:tracePt t="233288" x="6465888" y="6396038"/>
          <p14:tracePt t="233305" x="6473825" y="6388100"/>
          <p14:tracePt t="233333" x="6481763" y="6364288"/>
          <p14:tracePt t="233351" x="6481763" y="6356350"/>
          <p14:tracePt t="233803" x="6481763" y="6348413"/>
          <p14:tracePt t="233819" x="6473825" y="6338888"/>
          <p14:tracePt t="233829" x="6473825" y="6348413"/>
          <p14:tracePt t="233830" x="6473825" y="6356350"/>
          <p14:tracePt t="233847" x="6473825" y="6364288"/>
          <p14:tracePt t="233864" x="6481763" y="6380163"/>
          <p14:tracePt t="233881" x="6489700" y="6388100"/>
          <p14:tracePt t="233899" x="6497638" y="6396038"/>
          <p14:tracePt t="233979" x="6505575" y="6396038"/>
          <p14:tracePt t="234097" x="6521450" y="6403975"/>
          <p14:tracePt t="234114" x="6537325" y="6411913"/>
          <p14:tracePt t="234132" x="6553200" y="6419850"/>
          <p14:tracePt t="234150" x="6577013" y="6419850"/>
          <p14:tracePt t="234161" x="6584950" y="6419850"/>
          <p14:tracePt t="234215" x="6592888" y="6419850"/>
          <p14:tracePt t="234238" x="6592888" y="6403975"/>
          <p14:tracePt t="234256" x="6600825" y="6396038"/>
          <p14:tracePt t="234272" x="6600825" y="6380163"/>
          <p14:tracePt t="234284" x="6600825" y="6372225"/>
          <p14:tracePt t="234301" x="6600825" y="6348413"/>
          <p14:tracePt t="234302" x="6600825" y="6330950"/>
          <p14:tracePt t="234319" x="6600825" y="6299200"/>
          <p14:tracePt t="234336" x="6600825" y="6267450"/>
          <p14:tracePt t="234345" x="6592888" y="6251575"/>
          <p14:tracePt t="234363" x="6584950" y="6235700"/>
          <p14:tracePt t="234386" x="6577013" y="6227763"/>
          <p14:tracePt t="234462" x="6569075" y="6219825"/>
          <p14:tracePt t="234491" x="6545263" y="6219825"/>
          <p14:tracePt t="234509" x="6513513" y="6227763"/>
          <p14:tracePt t="234510" x="6505575" y="6227763"/>
          <p14:tracePt t="234538" x="6481763" y="6243638"/>
          <p14:tracePt t="234555" x="6473825" y="6259513"/>
          <p14:tracePt t="234565" x="6465888" y="6267450"/>
          <p14:tracePt t="234585" x="6465888" y="6291263"/>
          <p14:tracePt t="234601" x="6465888" y="6299200"/>
          <p14:tracePt t="234611" x="6465888" y="6323013"/>
          <p14:tracePt t="234629" x="6473825" y="6338888"/>
          <p14:tracePt t="234630" x="6481763" y="6348413"/>
          <p14:tracePt t="234647" x="6489700" y="6364288"/>
          <p14:tracePt t="234728" x="6489700" y="6356350"/>
          <p14:tracePt t="234736" x="6489700" y="6348413"/>
          <p14:tracePt t="234753" x="6489700" y="6315075"/>
          <p14:tracePt t="234772" x="6497638" y="6251575"/>
          <p14:tracePt t="234784" x="6497638" y="6219825"/>
          <p14:tracePt t="234802" x="6497638" y="6188075"/>
          <p14:tracePt t="234819" x="6497638" y="6156325"/>
          <p14:tracePt t="234831" x="6497638" y="6132513"/>
          <p14:tracePt t="234849" x="6489700" y="6116638"/>
          <p14:tracePt t="234866" x="6481763" y="6108700"/>
          <p14:tracePt t="235850" x="6481763" y="6092825"/>
          <p14:tracePt t="235866" x="6481763" y="6061075"/>
          <p14:tracePt t="235879" x="6481763" y="5972175"/>
          <p14:tracePt t="235898" x="6481763" y="5892800"/>
          <p14:tracePt t="235909" x="6481763" y="5821363"/>
          <p14:tracePt t="235910" x="6481763" y="5702300"/>
          <p14:tracePt t="235931" x="6481763" y="5534025"/>
          <p14:tracePt t="235943" x="6473825" y="5383213"/>
          <p14:tracePt t="235964" x="6457950" y="5286375"/>
          <p14:tracePt t="235972" x="6457950" y="5254625"/>
          <p14:tracePt t="235976" x="6450013" y="5246688"/>
          <p14:tracePt t="235987" x="6450013" y="5238750"/>
          <p14:tracePt t="236004" x="6450013" y="5222875"/>
          <p14:tracePt t="236022" x="6450013" y="5207000"/>
          <p14:tracePt t="236032" x="6450013" y="5199063"/>
          <p14:tracePt t="236050" x="6450013" y="5175250"/>
          <p14:tracePt t="236067" x="6450013" y="5159375"/>
          <p14:tracePt t="236087" x="6457950" y="5135563"/>
          <p14:tracePt t="236097" x="6457950" y="5127625"/>
          <p14:tracePt t="236116" x="6457950" y="5095875"/>
          <p14:tracePt t="236133" x="6457950" y="5008563"/>
          <p14:tracePt t="236134" x="6457950" y="4992688"/>
          <p14:tracePt t="236144" x="6457950" y="4976813"/>
          <p14:tracePt t="236161" x="6457950" y="4935538"/>
          <p14:tracePt t="236178" x="6465888" y="4919663"/>
          <p14:tracePt t="236198" x="6465888" y="4903788"/>
          <p14:tracePt t="236199" x="6465888" y="4895850"/>
          <p14:tracePt t="236222" x="6465888" y="4879975"/>
          <p14:tracePt t="236254" x="6465888" y="4872038"/>
          <p14:tracePt t="236319" x="6465888" y="4856163"/>
          <p14:tracePt t="236336" x="6457950" y="4840288"/>
          <p14:tracePt t="236365" x="6457950" y="4824413"/>
          <p14:tracePt t="236382" x="6450013" y="4800600"/>
          <p14:tracePt t="236394" x="6450013" y="4792663"/>
          <p14:tracePt t="236415" x="6450013" y="4776788"/>
          <p14:tracePt t="236425" x="6450013" y="4768850"/>
          <p14:tracePt t="236450" x="6457950" y="4752975"/>
          <p14:tracePt t="236541" x="6450013" y="4745038"/>
          <p14:tracePt t="236571" x="6442075" y="4737100"/>
          <p14:tracePt t="236586" x="6418263" y="4729163"/>
          <p14:tracePt t="236598" x="6384925" y="4729163"/>
          <p14:tracePt t="236616" x="6353175" y="4729163"/>
          <p14:tracePt t="236633" x="6313488" y="4729163"/>
          <p14:tracePt t="236643" x="6305550" y="4729163"/>
          <p14:tracePt t="236660" x="6281738" y="4729163"/>
          <p14:tracePt t="236677" x="6273800" y="4729163"/>
          <p14:tracePt t="236694" x="6265863" y="4729163"/>
          <p14:tracePt t="236711" x="6249988" y="4729163"/>
          <p14:tracePt t="236727" x="6242050" y="4729163"/>
          <p14:tracePt t="236744" x="6226175" y="4729163"/>
          <p14:tracePt t="236760" x="6218238" y="4729163"/>
          <p14:tracePt t="236767" x="6210300" y="4729163"/>
          <p14:tracePt t="236820" x="6202363" y="4729163"/>
          <p14:tracePt t="236835" x="6194425" y="4729163"/>
          <p14:tracePt t="236846" x="6186488" y="4729163"/>
          <p14:tracePt t="236863" x="6154738" y="4729163"/>
          <p14:tracePt t="236879" x="6138863" y="4745038"/>
          <p14:tracePt t="236896" x="6130925" y="4752975"/>
          <p14:tracePt t="236915" x="6122988" y="4752975"/>
          <p14:tracePt t="236973" x="6115050" y="4752975"/>
          <p14:tracePt t="237070" x="6115050" y="4745038"/>
          <p14:tracePt t="237097" x="6115050" y="4729163"/>
          <p14:tracePt t="237113" x="6115050" y="4713288"/>
          <p14:tracePt t="237130" x="6099175" y="4705350"/>
          <p14:tracePt t="237148" x="6091238" y="4697413"/>
          <p14:tracePt t="237159" x="6075363" y="4697413"/>
          <p14:tracePt t="237180" x="6051550" y="4697413"/>
          <p14:tracePt t="237190" x="6043613" y="4697413"/>
          <p14:tracePt t="237214" x="6034088" y="4697413"/>
          <p14:tracePt t="237392" x="6043613" y="4697413"/>
          <p14:tracePt t="237426" x="6051550" y="4689475"/>
          <p14:tracePt t="237521" x="6059488" y="4689475"/>
          <p14:tracePt t="237536" x="6067425" y="4689475"/>
          <p14:tracePt t="237553" x="6075363" y="4689475"/>
          <p14:tracePt t="237564" x="6083300" y="4689475"/>
          <p14:tracePt t="237583" x="6115050" y="4689475"/>
          <p14:tracePt t="237600" x="6130925" y="4689475"/>
          <p14:tracePt t="237617" x="6154738" y="4689475"/>
          <p14:tracePt t="237627" x="6162675" y="4689475"/>
          <p14:tracePt t="237646" x="6178550" y="4689475"/>
          <p14:tracePt t="237662" x="6186488" y="4689475"/>
          <p14:tracePt t="237681" x="6202363" y="4689475"/>
          <p14:tracePt t="237691" x="6210300" y="4689475"/>
          <p14:tracePt t="237713" x="6257925" y="4689475"/>
          <p14:tracePt t="237720" x="6281738" y="4689475"/>
          <p14:tracePt t="237737" x="6297613" y="4689475"/>
          <p14:tracePt t="237754" x="6305550" y="4689475"/>
          <p14:tracePt t="237771" x="6313488" y="4697413"/>
          <p14:tracePt t="237818" x="6321425" y="4697413"/>
          <p14:tracePt t="237834" x="6329363" y="4697413"/>
          <p14:tracePt t="237851" x="6337300" y="4697413"/>
          <p14:tracePt t="237878" x="6345238" y="4697413"/>
          <p14:tracePt t="237895" x="6353175" y="4697413"/>
          <p14:tracePt t="237930" x="6369050" y="4697413"/>
          <p14:tracePt t="237962" x="6384925" y="4697413"/>
          <p14:tracePt t="237994" x="6402388" y="4697413"/>
          <p14:tracePt t="238027" x="6434138" y="4689475"/>
          <p14:tracePt t="238034" x="6442075" y="4689475"/>
          <p14:tracePt t="238051" x="6450013" y="4689475"/>
          <p14:tracePt t="238127" x="6465888" y="4689475"/>
          <p14:tracePt t="238144" x="6481763" y="4697413"/>
          <p14:tracePt t="238162" x="6497638" y="4713288"/>
          <p14:tracePt t="238183" x="6521450" y="4729163"/>
          <p14:tracePt t="238195" x="6529388" y="4729163"/>
          <p14:tracePt t="238207" x="6553200" y="4729163"/>
          <p14:tracePt t="238226" x="6584950" y="4729163"/>
          <p14:tracePt t="238237" x="6608763" y="4737100"/>
          <p14:tracePt t="238238" x="6624638" y="4737100"/>
          <p14:tracePt t="238264" x="6719888" y="4721225"/>
          <p14:tracePt t="238275" x="6769100" y="4721225"/>
          <p14:tracePt t="238283" x="6824663" y="4721225"/>
          <p14:tracePt t="238303" x="6983413" y="4721225"/>
          <p14:tracePt t="238320" x="7031038" y="4721225"/>
          <p14:tracePt t="238331" x="7054850" y="4721225"/>
          <p14:tracePt t="238350" x="7078663" y="4721225"/>
          <p14:tracePt t="238525" x="7094538" y="4721225"/>
          <p14:tracePt t="238526" x="7110413" y="4721225"/>
          <p14:tracePt t="238555" x="7143750" y="4721225"/>
          <p14:tracePt t="238570" x="7151688" y="4713288"/>
          <p14:tracePt t="238580" x="7159625" y="4705350"/>
          <p14:tracePt t="238606" x="7199313" y="4681538"/>
          <p14:tracePt t="238632" x="7223125" y="4665663"/>
          <p14:tracePt t="238658" x="7231063" y="4657725"/>
          <p14:tracePt t="238675" x="7239000" y="4649788"/>
          <p14:tracePt t="238693" x="7239000" y="4641850"/>
          <p14:tracePt t="238712" x="7246938" y="4608513"/>
          <p14:tracePt t="238863" x="7239000" y="4608513"/>
          <p14:tracePt t="238880" x="7231063" y="4608513"/>
          <p14:tracePt t="238896" x="7223125" y="4608513"/>
          <p14:tracePt t="238912" x="7167563" y="4649788"/>
          <p14:tracePt t="238926" x="7167563" y="4673600"/>
          <p14:tracePt t="238941" x="7167563" y="4689475"/>
          <p14:tracePt t="238959" x="7159625" y="4697413"/>
          <p14:tracePt t="238977" x="7159625" y="4705350"/>
          <p14:tracePt t="238988" x="7159625" y="4713288"/>
          <p14:tracePt t="238990" x="7159625" y="4721225"/>
          <p14:tracePt t="239007" x="7159625" y="4737100"/>
          <p14:tracePt t="239025" x="7159625" y="4768850"/>
          <p14:tracePt t="239034" x="7159625" y="4792663"/>
          <p14:tracePt t="239052" x="7159625" y="4816475"/>
          <p14:tracePt t="239055" x="7159625" y="4832350"/>
          <p14:tracePt t="239064" x="7159625" y="4840288"/>
          <p14:tracePt t="239081" x="7159625" y="4872038"/>
          <p14:tracePt t="239098" x="7159625" y="4887913"/>
          <p14:tracePt t="239116" x="7159625" y="4919663"/>
          <p14:tracePt t="239127" x="7167563" y="4935538"/>
          <p14:tracePt t="239147" x="7175500" y="4967288"/>
          <p14:tracePt t="239163" x="7191375" y="4992688"/>
          <p14:tracePt t="239174" x="7207250" y="5024438"/>
          <p14:tracePt t="239197" x="7223125" y="5048250"/>
          <p14:tracePt t="239208" x="7231063" y="5072063"/>
          <p14:tracePt t="239225" x="7246938" y="5087938"/>
          <p14:tracePt t="239243" x="7254875" y="5087938"/>
          <p14:tracePt t="239254" x="7262813" y="5103813"/>
          <p14:tracePt t="239278" x="7270750" y="5119688"/>
          <p14:tracePt t="239302" x="7294563" y="5143500"/>
          <p14:tracePt t="239322" x="7318375" y="5167313"/>
          <p14:tracePt t="239329" x="7326313" y="5175250"/>
          <p14:tracePt t="239347" x="7350125" y="5183188"/>
          <p14:tracePt t="239364" x="7373938" y="5191125"/>
          <p14:tracePt t="239383" x="7381875" y="5191125"/>
          <p14:tracePt t="239394" x="7389813" y="5191125"/>
          <p14:tracePt t="239411" x="7397750" y="5199063"/>
          <p14:tracePt t="239429" x="7413625" y="5199063"/>
          <p14:tracePt t="239430" x="7421563" y="5199063"/>
          <p14:tracePt t="239441" x="7429500" y="5199063"/>
          <p14:tracePt t="239460" x="7477125" y="5207000"/>
          <p14:tracePt t="239472" x="7518400" y="5214938"/>
          <p14:tracePt t="239492" x="7566025" y="5222875"/>
          <p14:tracePt t="239512" x="7756525" y="5222875"/>
          <p14:tracePt t="239534" x="7956550" y="5175250"/>
          <p14:tracePt t="239552" x="8004175" y="5127625"/>
          <p14:tracePt t="239569" x="8035925" y="5087938"/>
          <p14:tracePt t="239580" x="8035925" y="5080000"/>
          <p14:tracePt t="239598" x="8051800" y="5048250"/>
          <p14:tracePt t="239615" x="8059738" y="5024438"/>
          <p14:tracePt t="239632" x="8059738" y="5008563"/>
          <p14:tracePt t="239642" x="8059738" y="4992688"/>
          <p14:tracePt t="239661" x="8059738" y="4959350"/>
          <p14:tracePt t="239678" x="8059738" y="4935538"/>
          <p14:tracePt t="239695" x="8067675" y="4919663"/>
          <p14:tracePt t="239728" x="8067675" y="4911725"/>
          <p14:tracePt t="239759" x="8067675" y="4895850"/>
          <p14:tracePt t="239769" x="8067675" y="4887913"/>
          <p14:tracePt t="239787" x="8067675" y="4872038"/>
          <p14:tracePt t="239804" x="8067675" y="4864100"/>
          <p14:tracePt t="239929" x="8067675" y="4879975"/>
          <p14:tracePt t="239945" x="8067675" y="4919663"/>
          <p14:tracePt t="239957" x="8067675" y="4976813"/>
          <p14:tracePt t="239958" x="8067675" y="4984750"/>
          <p14:tracePt t="239975" x="8067675" y="5008563"/>
          <p14:tracePt t="239991" x="8067675" y="5016500"/>
          <p14:tracePt t="240009" x="8067675" y="5024438"/>
          <p14:tracePt t="240020" x="8075613" y="5024438"/>
          <p14:tracePt t="240038" x="8075613" y="5040313"/>
          <p14:tracePt t="240055" x="8083550" y="5048250"/>
          <p14:tracePt t="240064" x="8083550" y="5056188"/>
          <p14:tracePt t="240116" x="8091488" y="5056188"/>
          <p14:tracePt t="240134" x="8107363" y="5008563"/>
          <p14:tracePt t="240143" x="8115300" y="4967288"/>
          <p14:tracePt t="240161" x="8131175" y="4848225"/>
          <p14:tracePt t="240177" x="8154988" y="4776788"/>
          <p14:tracePt t="240197" x="8162925" y="4697413"/>
          <p14:tracePt t="240207" x="8162925" y="4641850"/>
          <p14:tracePt t="240226" x="8162925" y="4600575"/>
          <p14:tracePt t="240243" x="8162925" y="4584700"/>
          <p14:tracePt t="240256" x="8162925" y="4560888"/>
          <p14:tracePt t="240278" x="8154988" y="4537075"/>
          <p14:tracePt t="240289" x="8147050" y="4529138"/>
          <p14:tracePt t="240299" x="8131175" y="4497388"/>
          <p14:tracePt t="240320" x="8115300" y="4481513"/>
          <p14:tracePt t="240330" x="8107363" y="4481513"/>
          <p14:tracePt t="240347" x="8091488" y="4465638"/>
          <p14:tracePt t="240365" x="8075613" y="4457700"/>
          <p14:tracePt t="240382" x="8067675" y="4457700"/>
          <p14:tracePt t="240393" x="8059738" y="4449763"/>
          <p14:tracePt t="240411" x="8035925" y="4449763"/>
          <p14:tracePt t="240429" x="7924800" y="4449763"/>
          <p14:tracePt t="240440" x="7764463" y="4457700"/>
          <p14:tracePt t="240458" x="7621588" y="4481513"/>
          <p14:tracePt t="240477" x="7469188" y="4497388"/>
          <p14:tracePt t="240494" x="7350125" y="4513263"/>
          <p14:tracePt t="240520" x="7254875" y="4513263"/>
          <p14:tracePt t="240538" x="7191375" y="4513263"/>
          <p14:tracePt t="240555" x="7159625" y="4521200"/>
          <p14:tracePt t="240573" x="7135813" y="4529138"/>
          <p14:tracePt t="240579" x="7126288" y="4537075"/>
          <p14:tracePt t="240596" x="7110413" y="4545013"/>
          <p14:tracePt t="240615" x="7086600" y="4568825"/>
          <p14:tracePt t="240634" x="7070725" y="4584700"/>
          <p14:tracePt t="240643" x="7062788" y="4608513"/>
          <p14:tracePt t="240670" x="7054850" y="4713288"/>
          <p14:tracePt t="240694" x="7062788" y="4967288"/>
          <p14:tracePt t="240711" x="7118350" y="5230813"/>
          <p14:tracePt t="240728" x="7199313" y="5343525"/>
          <p14:tracePt t="240738" x="7270750" y="5438775"/>
          <p14:tracePt t="240756" x="7373938" y="5478463"/>
          <p14:tracePt t="240774" x="7510463" y="5510213"/>
          <p14:tracePt t="240783" x="7526338" y="5510213"/>
          <p14:tracePt t="240801" x="7621588" y="5518150"/>
          <p14:tracePt t="240820" x="7796213" y="5510213"/>
          <p14:tracePt t="240838" x="8131175" y="5478463"/>
          <p14:tracePt t="240846" x="8218488" y="5462588"/>
          <p14:tracePt t="240862" x="8283575" y="5430838"/>
          <p14:tracePt t="240882" x="8474075" y="5270500"/>
          <p14:tracePt t="240893" x="8482013" y="5230813"/>
          <p14:tracePt t="240894" x="8482013" y="5214938"/>
          <p14:tracePt t="240911" x="8482013" y="5183188"/>
          <p14:tracePt t="240928" x="8482013" y="5167313"/>
          <p14:tracePt t="240942" x="8482013" y="5159375"/>
          <p14:tracePt t="240958" x="8482013" y="5151438"/>
          <p14:tracePt t="240971" x="8482013" y="5135563"/>
          <p14:tracePt t="240996" x="8386763" y="4951413"/>
          <p14:tracePt t="241006" x="8323263" y="4903788"/>
          <p14:tracePt t="241026" x="8243888" y="4792663"/>
          <p14:tracePt t="241033" x="8202613" y="4768850"/>
          <p14:tracePt t="241051" x="8123238" y="4697413"/>
          <p14:tracePt t="241071" x="8099425" y="4616450"/>
          <p14:tracePt t="241081" x="8099425" y="4600575"/>
          <p14:tracePt t="241101" x="8083550" y="4576763"/>
          <p14:tracePt t="241104" x="8083550" y="4568825"/>
          <p14:tracePt t="241148" x="8075613" y="4568825"/>
          <p14:tracePt t="241158" x="8059738" y="4568825"/>
          <p14:tracePt t="241176" x="8043863" y="4568825"/>
          <p14:tracePt t="241193" x="8027988" y="4568825"/>
          <p14:tracePt t="241211" x="8012113" y="4568825"/>
          <p14:tracePt t="241223" x="7988300" y="4568825"/>
          <p14:tracePt t="241240" x="7972425" y="4576763"/>
          <p14:tracePt t="241257" x="7948613" y="4600575"/>
          <p14:tracePt t="241275" x="7908925" y="4633913"/>
          <p14:tracePt t="241283" x="7859713" y="4760913"/>
          <p14:tracePt t="241286" x="7843838" y="4832350"/>
          <p14:tracePt t="241304" x="7772400" y="5064125"/>
          <p14:tracePt t="241323" x="7740650" y="5207000"/>
          <p14:tracePt t="241331" x="7740650" y="5262563"/>
          <p14:tracePt t="241348" x="7732713" y="5294313"/>
          <p14:tracePt t="241381" x="7732713" y="5302250"/>
          <p14:tracePt t="241539" x="7732713" y="5294313"/>
          <p14:tracePt t="241557" x="7732713" y="5278438"/>
          <p14:tracePt t="241558" x="7724775" y="5254625"/>
          <p14:tracePt t="241582" x="7724775" y="5151438"/>
          <p14:tracePt t="241601" x="7724775" y="5056188"/>
          <p14:tracePt t="241611" x="7724775" y="5000625"/>
          <p14:tracePt t="241630" x="7724775" y="4919663"/>
          <p14:tracePt t="241642" x="7724775" y="4895850"/>
          <p14:tracePt t="241660" x="7740650" y="4832350"/>
          <p14:tracePt t="241679" x="7764463" y="4768850"/>
          <p14:tracePt t="241689" x="7764463" y="4760913"/>
          <p14:tracePt t="241707" x="7772400" y="4752975"/>
          <p14:tracePt t="241943" x="7780338" y="4752975"/>
          <p14:tracePt t="241958" x="7788275" y="4745038"/>
          <p14:tracePt t="241975" x="7796213" y="4737100"/>
          <p14:tracePt t="241991" x="7796213" y="4729163"/>
          <p14:tracePt t="242082" x="7804150" y="4729163"/>
          <p14:tracePt t="242099" x="7820025" y="4745038"/>
          <p14:tracePt t="242116" x="7843838" y="4768850"/>
          <p14:tracePt t="242126" x="7859713" y="4784725"/>
          <p14:tracePt t="242144" x="7877175" y="4792663"/>
          <p14:tracePt t="242161" x="7885113" y="4792663"/>
          <p14:tracePt t="242226" x="7885113" y="4800600"/>
          <p14:tracePt t="242242" x="7885113" y="4824413"/>
          <p14:tracePt t="242259" x="7885113" y="4840288"/>
          <p14:tracePt t="242267" x="7885113" y="4848225"/>
          <p14:tracePt t="242270" x="7885113" y="4864100"/>
          <p14:tracePt t="242290" x="7885113" y="4879975"/>
          <p14:tracePt t="242299" x="7885113" y="4887913"/>
          <p14:tracePt t="242316" x="7885113" y="4895850"/>
          <p14:tracePt t="242757" x="7885113" y="4887913"/>
          <p14:tracePt t="242780" x="7893050" y="4887913"/>
          <p14:tracePt t="242834" x="7900988" y="4872038"/>
          <p14:tracePt t="242851" x="7908925" y="4856163"/>
          <p14:tracePt t="242861" x="7924800" y="4856163"/>
          <p14:tracePt t="242880" x="7956550" y="4816475"/>
          <p14:tracePt t="242897" x="7980363" y="4792663"/>
          <p14:tracePt t="242908" x="7988300" y="4784725"/>
          <p14:tracePt t="242926" x="8012113" y="4760913"/>
          <p14:tracePt t="242943" x="8020050" y="4760913"/>
          <p14:tracePt t="243193" x="8020050" y="4784725"/>
          <p14:tracePt t="243211" x="8027988" y="4800600"/>
          <p14:tracePt t="243220" x="8027988" y="4808538"/>
          <p14:tracePt t="243239" x="8027988" y="4816475"/>
          <p14:tracePt t="243280" x="8035925" y="4816475"/>
          <p14:tracePt t="243315" x="8035925" y="4832350"/>
          <p14:tracePt t="243330" x="8035925" y="4848225"/>
          <p14:tracePt t="243348" x="8035925" y="4872038"/>
          <p14:tracePt t="243351" x="8027988" y="4879975"/>
          <p14:tracePt t="243369" x="8012113" y="4911725"/>
          <p14:tracePt t="243378" x="8012113" y="4919663"/>
          <p14:tracePt t="243395" x="8012113" y="4935538"/>
          <p14:tracePt t="243428" x="8012113" y="4943475"/>
          <p14:tracePt t="243554" x="8004175" y="4935538"/>
          <p14:tracePt t="243572" x="8004175" y="4927600"/>
          <p14:tracePt t="243596" x="8004175" y="4911725"/>
          <p14:tracePt t="243613" x="8004175" y="4879975"/>
          <p14:tracePt t="243631" x="8004175" y="4848225"/>
          <p14:tracePt t="243647" x="8004175" y="4832350"/>
          <p14:tracePt t="243664" x="8004175" y="4824413"/>
          <p14:tracePt t="243673" x="7996238" y="4824413"/>
          <p14:tracePt t="243691" x="7996238" y="4816475"/>
          <p14:tracePt t="243708" x="7988300" y="4808538"/>
          <p14:tracePt t="243720" x="7988300" y="4800600"/>
          <p14:tracePt t="243738" x="7988300" y="4792663"/>
          <p14:tracePt t="243755" x="7972425" y="4776788"/>
          <p14:tracePt t="243771" x="7972425" y="4768850"/>
          <p14:tracePt t="243803" x="7972425" y="4760913"/>
          <p14:tracePt t="243882" x="7972425" y="4752975"/>
          <p14:tracePt t="243893" x="7972425" y="4745038"/>
          <p14:tracePt t="243914" x="7980363" y="4737100"/>
          <p14:tracePt t="243924" x="7988300" y="4737100"/>
          <p14:tracePt t="243942" x="7996238" y="4729163"/>
          <p14:tracePt t="243959" x="8004175" y="4721225"/>
          <p14:tracePt t="243976" x="8012113" y="4713288"/>
          <p14:tracePt t="243987" x="8020050" y="4705350"/>
          <p14:tracePt t="244005" x="8035925" y="4705350"/>
          <p14:tracePt t="244022" x="8059738" y="4689475"/>
          <p14:tracePt t="244042" x="8067675" y="4681538"/>
          <p14:tracePt t="244147" x="8067675" y="4689475"/>
          <p14:tracePt t="244163" x="8059738" y="4705350"/>
          <p14:tracePt t="244173" x="8051800" y="4713288"/>
          <p14:tracePt t="244174" x="8043863" y="4721225"/>
          <p14:tracePt t="244191" x="8027988" y="4752975"/>
          <p14:tracePt t="244207" x="8004175" y="4768850"/>
          <p14:tracePt t="244225" x="7988300" y="4784725"/>
          <p14:tracePt t="244241" x="7988300" y="4792663"/>
          <p14:tracePt t="244254" x="7980363" y="4800600"/>
          <p14:tracePt t="244273" x="7972425" y="4808538"/>
          <p14:tracePt t="244290" x="7972425" y="4816475"/>
          <p14:tracePt t="244308" x="7964488" y="4824413"/>
          <p14:tracePt t="244316" x="7964488" y="4832350"/>
          <p14:tracePt t="244459" x="7964488" y="4848225"/>
          <p14:tracePt t="244471" x="7956550" y="4856163"/>
          <p14:tracePt t="244491" x="7948613" y="4879975"/>
          <p14:tracePt t="244508" x="7932738" y="4911725"/>
          <p14:tracePt t="244525" x="7908925" y="4984750"/>
          <p14:tracePt t="244537" x="7869238" y="5056188"/>
          <p14:tracePt t="244558" x="7812088" y="5167313"/>
          <p14:tracePt t="244581" x="7788275" y="5199063"/>
          <p14:tracePt t="244583" x="7780338" y="5207000"/>
          <p14:tracePt t="244601" x="7764463" y="5222875"/>
          <p14:tracePt t="244626" x="7756525" y="5222875"/>
          <p14:tracePt t="244643" x="7740650" y="5222875"/>
          <p14:tracePt t="244660" x="7724775" y="5222875"/>
          <p14:tracePt t="244677" x="7716838" y="5222875"/>
          <p14:tracePt t="244695" x="7700963" y="5222875"/>
          <p14:tracePt t="244705" x="7693025" y="5222875"/>
          <p14:tracePt t="244723" x="7669213" y="5230813"/>
          <p14:tracePt t="244741" x="7653338" y="5230813"/>
          <p14:tracePt t="244759" x="7645400" y="5238750"/>
          <p14:tracePt t="244972" x="7645400" y="5230813"/>
          <p14:tracePt t="244990" x="7645400" y="5207000"/>
          <p14:tracePt t="245007" x="7645400" y="5199063"/>
          <p14:tracePt t="245024" x="7629525" y="5167313"/>
          <p14:tracePt t="245038" x="7597775" y="5119688"/>
          <p14:tracePt t="245053" x="7589838" y="5103813"/>
          <p14:tracePt t="245055" x="7573963" y="5056188"/>
          <p14:tracePt t="245073" x="7566025" y="5040313"/>
          <p14:tracePt t="245305" x="7550150" y="5064125"/>
          <p14:tracePt t="245323" x="7485063" y="5135563"/>
          <p14:tracePt t="245332" x="7469188" y="5135563"/>
          <p14:tracePt t="245334" x="7469188" y="5127625"/>
          <p14:tracePt t="245382" x="7469188" y="5111750"/>
          <p14:tracePt t="245399" x="7469188" y="5103813"/>
          <p14:tracePt t="245429" x="7461250" y="5103813"/>
          <p14:tracePt t="245475" x="7461250" y="5095875"/>
          <p14:tracePt t="245492" x="7469188" y="5080000"/>
          <p14:tracePt t="245502" x="7477125" y="5072063"/>
          <p14:tracePt t="245522" x="7493000" y="5048250"/>
          <p14:tracePt t="245535" x="7518400" y="5008563"/>
          <p14:tracePt t="245556" x="7526338" y="4992688"/>
          <p14:tracePt t="245568" x="7542213" y="4984750"/>
          <p14:tracePt t="245592" x="7566025" y="4951413"/>
          <p14:tracePt t="245602" x="7573963" y="4943475"/>
          <p14:tracePt t="245610" x="7589838" y="4935538"/>
          <p14:tracePt t="245631" x="7605713" y="4919663"/>
          <p14:tracePt t="245651" x="7613650" y="4919663"/>
          <p14:tracePt t="245658" x="7621588" y="4919663"/>
          <p14:tracePt t="245676" x="7637463" y="4911725"/>
          <p14:tracePt t="245693" x="7653338" y="4911725"/>
          <p14:tracePt t="245711" x="7685088" y="4903788"/>
          <p14:tracePt t="245721" x="7693025" y="4903788"/>
          <p14:tracePt t="245744" x="7724775" y="4887913"/>
          <p14:tracePt t="245754" x="7740650" y="4872038"/>
          <p14:tracePt t="245773" x="7756525" y="4856163"/>
          <p14:tracePt t="245790" x="7780338" y="4824413"/>
          <p14:tracePt t="245802" x="7796213" y="4816475"/>
          <p14:tracePt t="245960" x="7804150" y="4816475"/>
          <p14:tracePt t="245976" x="7827963" y="4824413"/>
          <p14:tracePt t="245985" x="7835900" y="4824413"/>
          <p14:tracePt t="246004" x="7851775" y="4840288"/>
          <p14:tracePt t="246019" x="7859713" y="4848225"/>
          <p14:tracePt t="246039" x="7877175" y="4848225"/>
          <p14:tracePt t="246475" x="7885113" y="4848225"/>
          <p14:tracePt t="246495" x="7908925" y="4848225"/>
          <p14:tracePt t="246506" x="7916863" y="4848225"/>
          <p14:tracePt t="246518" x="7940675" y="4848225"/>
          <p14:tracePt t="246536" x="7956550" y="4848225"/>
          <p14:tracePt t="246570" x="7964488" y="4848225"/>
          <p14:tracePt t="247038" x="7964488" y="4840288"/>
          <p14:tracePt t="247350" x="7972425" y="4840288"/>
          <p14:tracePt t="250431" x="7972425" y="4824413"/>
          <p14:tracePt t="250441" x="7972425" y="4816475"/>
          <p14:tracePt t="250456" x="7980363" y="4784725"/>
          <p14:tracePt t="250473" x="7996238" y="4665663"/>
          <p14:tracePt t="250486" x="8004175" y="4529138"/>
          <p14:tracePt t="250503" x="8012113" y="4354513"/>
          <p14:tracePt t="250521" x="8020050" y="4130675"/>
          <p14:tracePt t="250539" x="8020050" y="3963988"/>
          <p14:tracePt t="250549" x="8020050" y="3875088"/>
          <p14:tracePt t="250550" x="8020050" y="3843338"/>
          <p14:tracePt t="250569" x="8020050" y="3748088"/>
          <p14:tracePt t="250585" x="8020050" y="3684588"/>
          <p14:tracePt t="250603" x="8020050" y="3605213"/>
          <p14:tracePt t="250611" x="8020050" y="3532188"/>
          <p14:tracePt t="250635" x="8020050" y="3309938"/>
          <p14:tracePt t="250647" x="8012113" y="3221038"/>
          <p14:tracePt t="250666" x="8012113" y="3149600"/>
          <p14:tracePt t="250673" x="8012113" y="3117850"/>
          <p14:tracePt t="250691" x="8004175" y="3054350"/>
          <p14:tracePt t="250711" x="7996238" y="2862263"/>
          <p14:tracePt t="250729" x="7988300" y="2751138"/>
          <p14:tracePt t="250736" x="7980363" y="2632075"/>
          <p14:tracePt t="250755" x="7948613" y="2487613"/>
          <p14:tracePt t="250772" x="7916863" y="2368550"/>
          <p14:tracePt t="250782" x="7885113" y="2265363"/>
          <p14:tracePt t="250800" x="7859713" y="2233613"/>
          <p14:tracePt t="250817" x="7843838" y="2192338"/>
          <p14:tracePt t="250840" x="7812088" y="2168525"/>
          <p14:tracePt t="250872" x="7804150" y="2144713"/>
          <p14:tracePt t="250881" x="7804150" y="2136775"/>
          <p14:tracePt t="250900" x="7796213" y="2128838"/>
          <p14:tracePt t="250935" x="7796213" y="2112963"/>
          <p14:tracePt t="250946" x="7796213" y="2105025"/>
          <p14:tracePt t="250988" x="7796213" y="2097088"/>
          <p14:tracePt t="251005" x="7796213" y="2089150"/>
          <p14:tracePt t="251023" x="7796213" y="2073275"/>
          <p14:tracePt t="251033" x="7788275" y="2057400"/>
          <p14:tracePt t="251052" x="7780338" y="2049463"/>
          <p14:tracePt t="251164" x="7780338" y="2073275"/>
          <p14:tracePt t="251182" x="7764463" y="2376488"/>
          <p14:tracePt t="251195" x="7764463" y="2471738"/>
          <p14:tracePt t="251204" x="7764463" y="2600325"/>
          <p14:tracePt t="251223" x="7772400" y="2854325"/>
          <p14:tracePt t="251243" x="7780338" y="2951163"/>
          <p14:tracePt t="251253" x="7788275" y="2959100"/>
          <p14:tracePt t="251271" x="7796213" y="2974975"/>
          <p14:tracePt t="251287" x="7796213" y="2982913"/>
          <p14:tracePt t="251298" x="7804150" y="2998788"/>
          <p14:tracePt t="251316" x="7804150" y="3022600"/>
          <p14:tracePt t="251335" x="7820025" y="3101975"/>
          <p14:tracePt t="251352" x="7827963" y="3213100"/>
          <p14:tracePt t="251369" x="7835900" y="3333750"/>
          <p14:tracePt t="251379" x="7835900" y="3349625"/>
          <p14:tracePt t="251399" x="7835900" y="3381375"/>
          <p14:tracePt t="251416" x="7835900" y="3389313"/>
          <p14:tracePt t="251457" x="7812088" y="3309938"/>
          <p14:tracePt t="251474" x="7804150" y="3046413"/>
          <p14:tracePt t="251486" x="7804150" y="2679700"/>
          <p14:tracePt t="251505" x="7804150" y="2400300"/>
          <p14:tracePt t="251521" x="7804150" y="2281238"/>
          <p14:tracePt t="251539" x="7804150" y="2241550"/>
          <p14:tracePt t="251695" x="7820025" y="2265363"/>
          <p14:tracePt t="251715" x="7820025" y="2297113"/>
          <p14:tracePt t="251722" x="7820025" y="2305050"/>
          <p14:tracePt t="251739" x="7843838" y="2392363"/>
          <p14:tracePt t="251759" x="7908925" y="2616200"/>
          <p14:tracePt t="251767" x="7924800" y="2695575"/>
          <p14:tracePt t="251785" x="7940675" y="2782888"/>
          <p14:tracePt t="251802" x="7956550" y="2886075"/>
          <p14:tracePt t="251820" x="7956550" y="2901950"/>
          <p14:tracePt t="251830" x="7956550" y="2909888"/>
          <p14:tracePt t="251898" x="7948613" y="2901950"/>
          <p14:tracePt t="251917" x="7900988" y="2774950"/>
          <p14:tracePt t="251925" x="7885113" y="2703513"/>
          <p14:tracePt t="251944" x="7827963" y="2495550"/>
          <p14:tracePt t="251965" x="7827963" y="2463800"/>
          <p14:tracePt t="251966" x="7827963" y="2447925"/>
          <p14:tracePt t="251979" x="7820025" y="2439988"/>
          <p14:tracePt t="251992" x="7812088" y="2416175"/>
          <p14:tracePt t="252086" x="7948613" y="2608263"/>
          <p14:tracePt t="252096" x="8083550" y="2703513"/>
          <p14:tracePt t="252115" x="8147050" y="2782888"/>
          <p14:tracePt t="252133" x="8251825" y="2927350"/>
          <p14:tracePt t="252152" x="8315325" y="3062288"/>
          <p14:tracePt t="252163" x="8315325" y="3078163"/>
          <p14:tracePt t="252182" x="8315325" y="3117850"/>
          <p14:tracePt t="252191" x="8315325" y="3125788"/>
          <p14:tracePt t="252207" x="8315325" y="3133725"/>
          <p14:tracePt t="252224" x="8315325" y="3149600"/>
          <p14:tracePt t="252245" x="8307388" y="3165475"/>
          <p14:tracePt t="252252" x="8291513" y="3181350"/>
          <p14:tracePt t="252271" x="8283575" y="3213100"/>
          <p14:tracePt t="252283" x="8275638" y="3221038"/>
          <p14:tracePt t="252300" x="8259763" y="3228975"/>
          <p14:tracePt t="252317" x="8259763" y="3244850"/>
          <p14:tracePt t="252335" x="8251825" y="3244850"/>
          <p14:tracePt t="252477" x="8251825" y="3278188"/>
          <p14:tracePt t="252491" x="8251825" y="3309938"/>
          <p14:tracePt t="252510" x="8251825" y="3436938"/>
          <p14:tracePt t="252519" x="8259763" y="3524250"/>
          <p14:tracePt t="252537" x="8267700" y="3668713"/>
          <p14:tracePt t="252553" x="8267700" y="3875088"/>
          <p14:tracePt t="252565" x="8267700" y="3948113"/>
          <p14:tracePt t="252580" x="8259763" y="4186238"/>
          <p14:tracePt t="252597" x="8235950" y="4378325"/>
          <p14:tracePt t="252598" x="8218488" y="4473575"/>
          <p14:tracePt t="252614" x="8186738" y="4633913"/>
          <p14:tracePt t="252631" x="8170863" y="4665663"/>
          <p14:tracePt t="252650" x="8154988" y="4705350"/>
          <p14:tracePt t="252658" x="8154988" y="4713288"/>
          <p14:tracePt t="252678" x="8123238" y="4792663"/>
          <p14:tracePt t="252696" x="8099425" y="4816475"/>
          <p14:tracePt t="252713" x="8067675" y="4856163"/>
          <p14:tracePt t="252721" x="8059738" y="4872038"/>
          <p14:tracePt t="252738" x="8027988" y="4895850"/>
          <p14:tracePt t="252754" x="8020050" y="4903788"/>
          <p14:tracePt t="252772" x="8012113" y="4919663"/>
          <p14:tracePt t="252786" x="8012113" y="4927600"/>
          <p14:tracePt t="252799" x="7996238" y="5016500"/>
          <p14:tracePt t="252818" x="7972425" y="5199063"/>
          <p14:tracePt t="252835" x="7932738" y="5391150"/>
          <p14:tracePt t="252846" x="7932738" y="5422900"/>
          <p14:tracePt t="252864" x="7932738" y="5430838"/>
          <p14:tracePt t="252929" x="7956550" y="5399088"/>
          <p14:tracePt t="252948" x="8004175" y="5286375"/>
          <p14:tracePt t="252954" x="8035925" y="5127625"/>
          <p14:tracePt t="252971" x="8067675" y="4840288"/>
          <p14:tracePt t="252988" x="8067675" y="4576763"/>
          <p14:tracePt t="253003" x="8067675" y="4162425"/>
          <p14:tracePt t="253020" x="8035925" y="3938588"/>
          <p14:tracePt t="253038" x="7980363" y="3563938"/>
          <p14:tracePt t="253049" x="7948613" y="3436938"/>
          <p14:tracePt t="253070" x="7916863" y="3213100"/>
          <p14:tracePt t="253080" x="7908925" y="3173413"/>
          <p14:tracePt t="253099" x="7900988" y="3078163"/>
          <p14:tracePt t="253117" x="7893050" y="2967038"/>
          <p14:tracePt t="253129" x="7885113" y="2862263"/>
          <p14:tracePt t="253148" x="7885113" y="2838450"/>
          <p14:tracePt t="253166" x="7885113" y="2830513"/>
          <p14:tracePt t="253260" x="7885113" y="2838450"/>
          <p14:tracePt t="253269" x="7885113" y="2854325"/>
          <p14:tracePt t="253271" x="7885113" y="2909888"/>
          <p14:tracePt t="253292" x="7885113" y="3070225"/>
          <p14:tracePt t="253300" x="7885113" y="3165475"/>
          <p14:tracePt t="253303" x="7885113" y="3325813"/>
          <p14:tracePt t="253320" x="7885113" y="3676650"/>
          <p14:tracePt t="253336" x="7885113" y="4090988"/>
          <p14:tracePt t="253345" x="7885113" y="4210050"/>
          <p14:tracePt t="253364" x="7885113" y="4449763"/>
          <p14:tracePt t="253381" x="7877175" y="4624388"/>
          <p14:tracePt t="253382" x="7877175" y="4705350"/>
          <p14:tracePt t="253398" x="7869238" y="4848225"/>
          <p14:tracePt t="253416" x="7851775" y="4887913"/>
          <p14:tracePt t="253425" x="7851775" y="4895850"/>
          <p14:tracePt t="253453" x="7843838" y="4895850"/>
          <p14:tracePt t="253505" x="7835900" y="4903788"/>
          <p14:tracePt t="253519" x="7812088" y="4919663"/>
          <p14:tracePt t="253538" x="7780338" y="4992688"/>
          <p14:tracePt t="253549" x="7772400" y="5008563"/>
          <p14:tracePt t="253550" x="7756525" y="5048250"/>
          <p14:tracePt t="253567" x="7716838" y="5127625"/>
          <p14:tracePt t="253583" x="7700963" y="5167313"/>
          <p14:tracePt t="253597" x="7693025" y="5183188"/>
          <p14:tracePt t="253598" x="7693025" y="5199063"/>
          <p14:tracePt t="253616" x="7685088" y="5246688"/>
          <p14:tracePt t="253633" x="7669213" y="5310188"/>
          <p14:tracePt t="253645" x="7669213" y="5327650"/>
          <p14:tracePt t="253647" x="7669213" y="5335588"/>
          <p14:tracePt t="253667" x="7661275" y="5367338"/>
          <p14:tracePt t="253752" x="7661275" y="5359400"/>
          <p14:tracePt t="253769" x="7653338" y="5335588"/>
          <p14:tracePt t="253787" x="7637463" y="5286375"/>
          <p14:tracePt t="253804" x="7573963" y="5191125"/>
          <p14:tracePt t="253815" x="7502525" y="5111750"/>
          <p14:tracePt t="253833" x="7334250" y="5056188"/>
          <p14:tracePt t="253850" x="7254875" y="5008563"/>
          <p14:tracePt t="253867" x="7223125" y="5000625"/>
          <p14:tracePt t="253878" x="7207250" y="5000625"/>
          <p14:tracePt t="253896" x="7191375" y="5000625"/>
          <p14:tracePt t="253916" x="7094538" y="5000625"/>
          <p14:tracePt t="253924" x="7046913" y="5008563"/>
          <p14:tracePt t="253927" x="6959600" y="5032375"/>
          <p14:tracePt t="253944" x="6816725" y="5095875"/>
          <p14:tracePt t="253963" x="6664325" y="5183188"/>
          <p14:tracePt t="253970" x="6608763" y="5222875"/>
          <p14:tracePt t="253987" x="6569075" y="5238750"/>
          <p14:tracePt t="254006" x="6561138" y="5238750"/>
          <p14:tracePt t="254101" x="6577013" y="5238750"/>
          <p14:tracePt t="254102" x="6592888" y="5230813"/>
          <p14:tracePt t="254111" x="6616700" y="5230813"/>
          <p14:tracePt t="254129" x="6696075" y="5222875"/>
          <p14:tracePt t="254147" x="6808788" y="5222875"/>
          <p14:tracePt t="254164" x="6943725" y="5214938"/>
          <p14:tracePt t="254182" x="7070725" y="5207000"/>
          <p14:tracePt t="254212" x="7151688" y="5207000"/>
          <p14:tracePt t="254220" x="7159625" y="5199063"/>
          <p14:tracePt t="254237" x="7175500" y="5199063"/>
          <p14:tracePt t="254253" x="7183438" y="5199063"/>
          <p14:tracePt t="254254" x="7183438" y="5191125"/>
          <p14:tracePt t="254277" x="7191375" y="5191125"/>
          <p14:tracePt t="254278" x="7199313" y="5191125"/>
          <p14:tracePt t="254303" x="7207250" y="5183188"/>
          <p14:tracePt t="254319" x="7215188" y="5183188"/>
          <p14:tracePt t="254367" x="7223125" y="5175250"/>
          <p14:tracePt t="254378" x="7231063" y="5167313"/>
          <p14:tracePt t="254411" x="7239000" y="5167313"/>
          <p14:tracePt t="255087" x="0" y="0"/>
        </p14:tracePtLst>
        <p14:tracePtLst>
          <p14:tracePt t="261929" x="7350125" y="5214938"/>
          <p14:tracePt t="262036" x="7350125" y="5222875"/>
          <p14:tracePt t="262053" x="7350125" y="5230813"/>
          <p14:tracePt t="262054" x="7350125" y="5238750"/>
          <p14:tracePt t="262102" x="7342188" y="5238750"/>
          <p14:tracePt t="262211" x="7342188" y="5230813"/>
          <p14:tracePt t="262220" x="7334250" y="5230813"/>
          <p14:tracePt t="262239" x="7302500" y="5191125"/>
          <p14:tracePt t="262258" x="7278688" y="5151438"/>
          <p14:tracePt t="262279" x="7239000" y="5064125"/>
          <p14:tracePt t="262289" x="7223125" y="5040313"/>
          <p14:tracePt t="262298" x="7215188" y="5024438"/>
          <p14:tracePt t="262317" x="7183438" y="4911725"/>
          <p14:tracePt t="262319" x="7167563" y="4808538"/>
          <p14:tracePt t="262339" x="7135813" y="4681538"/>
          <p14:tracePt t="262346" x="7126288" y="4608513"/>
          <p14:tracePt t="262364" x="7094538" y="4386263"/>
          <p14:tracePt t="262383" x="7078663" y="4170363"/>
          <p14:tracePt t="262393" x="7070725" y="4011613"/>
          <p14:tracePt t="262412" x="7070725" y="3660775"/>
          <p14:tracePt t="262429" x="7070725" y="3365500"/>
          <p14:tracePt t="262430" x="7062788" y="3270250"/>
          <p14:tracePt t="262441" x="7062788" y="3165475"/>
          <p14:tracePt t="262459" x="7062788" y="3046413"/>
          <p14:tracePt t="262476" x="7062788" y="2919413"/>
          <p14:tracePt t="262487" x="7046913" y="2814638"/>
          <p14:tracePt t="262510" x="7023100" y="2647950"/>
          <p14:tracePt t="262520" x="7015163" y="2624138"/>
          <p14:tracePt t="262540" x="6999288" y="2616200"/>
          <p14:tracePt t="262602" x="6983413" y="2616200"/>
          <p14:tracePt t="262611" x="6959600" y="2632075"/>
          <p14:tracePt t="262629" x="6896100" y="2727325"/>
          <p14:tracePt t="262645" x="6832600" y="2927350"/>
          <p14:tracePt t="262646" x="6777038" y="2990850"/>
          <p14:tracePt t="262664" x="6688138" y="3133725"/>
          <p14:tracePt t="262673" x="6672263" y="3141663"/>
          <p14:tracePt t="262693" x="6664325" y="3157538"/>
          <p14:tracePt t="262711" x="6664325" y="3165475"/>
          <p14:tracePt t="262740" x="6672263" y="3181350"/>
          <p14:tracePt t="262758" x="6680200" y="3205163"/>
          <p14:tracePt t="262770" x="6680200" y="3213100"/>
          <p14:tracePt t="262792" x="6672263" y="3228975"/>
          <p14:tracePt t="262801" x="6672263" y="3236913"/>
          <p14:tracePt t="262823" x="6656388" y="3262313"/>
          <p14:tracePt t="262846" x="6600825" y="3333750"/>
          <p14:tracePt t="262863" x="6521450" y="3532188"/>
          <p14:tracePt t="262883" x="6345238" y="3748088"/>
          <p14:tracePt t="262893" x="6289675" y="3819525"/>
          <p14:tracePt t="262910" x="6202363" y="3906838"/>
          <p14:tracePt t="262929" x="6186488" y="3914775"/>
          <p14:tracePt t="263023" x="6194425" y="3898900"/>
          <p14:tracePt t="263042" x="6194425" y="3883025"/>
          <p14:tracePt t="263051" x="6202363" y="3859213"/>
          <p14:tracePt t="263071" x="6210300" y="3819525"/>
          <p14:tracePt t="263089" x="6226175" y="3803650"/>
          <p14:tracePt t="263096" x="6226175" y="3787775"/>
          <p14:tracePt t="263113" x="6234113" y="3763963"/>
          <p14:tracePt t="263132" x="6242050" y="3700463"/>
          <p14:tracePt t="263146" x="6257925" y="3436938"/>
          <p14:tracePt t="263158" x="6257925" y="3373438"/>
          <p14:tracePt t="263177" x="6257925" y="3189288"/>
          <p14:tracePt t="263194" x="6249988" y="2982913"/>
          <p14:tracePt t="263205" x="6249988" y="2901950"/>
          <p14:tracePt t="263207" x="6242050" y="2806700"/>
          <p14:tracePt t="263226" x="6234113" y="2640013"/>
          <p14:tracePt t="263243" x="6226175" y="2503488"/>
          <p14:tracePt t="263257" x="6226175" y="2352675"/>
          <p14:tracePt t="263271" x="6226175" y="2160588"/>
          <p14:tracePt t="263290" x="6234113" y="1906588"/>
          <p14:tracePt t="263322" x="6242050" y="1833563"/>
          <p14:tracePt t="263330" x="6249988" y="1825625"/>
          <p14:tracePt t="263347" x="6257925" y="1809750"/>
          <p14:tracePt t="263366" x="6273800" y="1793875"/>
          <p14:tracePt t="263378" x="6273800" y="1785938"/>
          <p14:tracePt t="263395" x="6281738" y="1770063"/>
          <p14:tracePt t="263414" x="6289675" y="1770063"/>
          <p14:tracePt t="263423" x="6289675" y="1762125"/>
          <p14:tracePt t="263443" x="6289675" y="1754188"/>
          <p14:tracePt t="263459" x="6297613" y="1754188"/>
          <p14:tracePt t="263476" x="6297613" y="1746250"/>
          <p14:tracePt t="263586" x="6353175" y="1770063"/>
          <p14:tracePt t="263596" x="6369050" y="1793875"/>
          <p14:tracePt t="263613" x="6376988" y="1801813"/>
          <p14:tracePt t="263615" x="6392863" y="1809750"/>
          <p14:tracePt t="263632" x="6402388" y="1825625"/>
          <p14:tracePt t="263677" x="6410325" y="1825625"/>
          <p14:tracePt t="263704" x="6410325" y="1833563"/>
          <p14:tracePt t="263722" x="6426200" y="1993900"/>
          <p14:tracePt t="263739" x="6434138" y="2073275"/>
          <p14:tracePt t="263758" x="6442075" y="2112963"/>
          <p14:tracePt t="263768" x="6442075" y="2120900"/>
          <p14:tracePt t="263785" x="6442075" y="2128838"/>
          <p14:tracePt t="263802" x="6442075" y="2152650"/>
          <p14:tracePt t="263823" x="6450013" y="2241550"/>
          <p14:tracePt t="263848" x="6450013" y="2432050"/>
          <p14:tracePt t="263865" x="6450013" y="2535238"/>
          <p14:tracePt t="263885" x="6457950" y="2616200"/>
          <p14:tracePt t="263915" x="6457950" y="2640013"/>
          <p14:tracePt t="263923" x="6465888" y="2663825"/>
          <p14:tracePt t="263942" x="6497638" y="2743200"/>
          <p14:tracePt t="263960" x="6553200" y="2822575"/>
          <p14:tracePt t="263971" x="6569075" y="2878138"/>
          <p14:tracePt t="263989" x="6577013" y="2901950"/>
          <p14:tracePt t="263990" x="6584950" y="2909888"/>
          <p14:tracePt t="264004" x="6584950" y="2919413"/>
          <p14:tracePt t="264022" x="6592888" y="2927350"/>
          <p14:tracePt t="264040" x="6592888" y="2935288"/>
          <p14:tracePt t="264080" x="6592888" y="2943225"/>
          <p14:tracePt t="264098" x="6608763" y="2974975"/>
          <p14:tracePt t="264118" x="6616700" y="3030538"/>
          <p14:tracePt t="264138" x="6711950" y="3197225"/>
          <p14:tracePt t="264163" x="6808788" y="3333750"/>
          <p14:tracePt t="264174" x="6959600" y="3421063"/>
          <p14:tracePt t="264194" x="7031038" y="3436938"/>
          <p14:tracePt t="264211" x="7062788" y="3436938"/>
          <p14:tracePt t="264221" x="7070725" y="3444875"/>
          <p14:tracePt t="264223" x="7078663" y="3452813"/>
          <p14:tracePt t="264256" x="7086600" y="3460750"/>
          <p14:tracePt t="264273" x="7102475" y="3468688"/>
          <p14:tracePt t="264291" x="7118350" y="3476625"/>
          <p14:tracePt t="264300" x="7126288" y="3484563"/>
          <p14:tracePt t="264317" x="7159625" y="3484563"/>
          <p14:tracePt t="264319" x="7183438" y="3484563"/>
          <p14:tracePt t="264338" x="7294563" y="3484563"/>
          <p14:tracePt t="264368" x="7350125" y="3492500"/>
          <p14:tracePt t="264378" x="7381875" y="3492500"/>
          <p14:tracePt t="264396" x="7413625" y="3492500"/>
          <p14:tracePt t="264410" x="7429500" y="3492500"/>
          <p14:tracePt t="264428" x="7453313" y="3500438"/>
          <p14:tracePt t="264439" x="7493000" y="3500438"/>
          <p14:tracePt t="264457" x="7526338" y="3500438"/>
          <p14:tracePt t="264475" x="7605713" y="3500438"/>
          <p14:tracePt t="264487" x="7629525" y="3500438"/>
          <p14:tracePt t="264507" x="7708900" y="3500438"/>
          <p14:tracePt t="264519" x="7724775" y="3500438"/>
          <p14:tracePt t="264544" x="7756525" y="3500438"/>
          <p14:tracePt t="264553" x="7772400" y="3500438"/>
          <p14:tracePt t="264570" x="7780338" y="3500438"/>
          <p14:tracePt t="264589" x="7796213" y="3500438"/>
          <p14:tracePt t="264596" x="7804150" y="3500438"/>
          <p14:tracePt t="264613" x="7851775" y="3508375"/>
          <p14:tracePt t="264639" x="7964488" y="3516313"/>
          <p14:tracePt t="264664" x="8043863" y="3516313"/>
          <p14:tracePt t="264673" x="8059738" y="3516313"/>
          <p14:tracePt t="264694" x="8107363" y="3516313"/>
          <p14:tracePt t="264711" x="8147050" y="3524250"/>
          <p14:tracePt t="264722" x="8154988" y="3524250"/>
          <p14:tracePt t="264740" x="8178800" y="3532188"/>
          <p14:tracePt t="264759" x="8194675" y="3532188"/>
          <p14:tracePt t="264788" x="8202613" y="3532188"/>
          <p14:tracePt t="264819" x="8210550" y="3532188"/>
          <p14:tracePt t="264838" x="8226425" y="3548063"/>
          <p14:tracePt t="264862" x="8299450" y="3595688"/>
          <p14:tracePt t="264882" x="8529638" y="3644900"/>
          <p14:tracePt t="264884" x="8697913" y="3676650"/>
          <p14:tracePt t="264891" x="8888413" y="3763963"/>
          <p14:tracePt t="267290" x="9128125" y="3724275"/>
          <p14:tracePt t="267300" x="9024938" y="3732213"/>
          <p14:tracePt t="267323" x="8602663" y="3756025"/>
          <p14:tracePt t="267334" x="8139113" y="3748088"/>
          <p14:tracePt t="267356" x="7613650" y="3748088"/>
          <p14:tracePt t="267368" x="7534275" y="3748088"/>
          <p14:tracePt t="267386" x="7437438" y="3748088"/>
          <p14:tracePt t="267429" x="7429500" y="3748088"/>
          <p14:tracePt t="267441" x="7413625" y="3748088"/>
          <p14:tracePt t="267466" x="7143750" y="3748088"/>
          <p14:tracePt t="267475" x="7031038" y="3748088"/>
          <p14:tracePt t="267487" x="6935788" y="3740150"/>
          <p14:tracePt t="267506" x="6640513" y="3716338"/>
          <p14:tracePt t="267518" x="6569075" y="3708400"/>
          <p14:tracePt t="267536" x="6505575" y="3700463"/>
          <p14:tracePt t="267537" x="6489700" y="3700463"/>
          <p14:tracePt t="267617" x="6465888" y="3700463"/>
          <p14:tracePt t="267635" x="6402388" y="3700463"/>
          <p14:tracePt t="267644" x="6337300" y="3700463"/>
          <p14:tracePt t="267661" x="6305550" y="3700463"/>
          <p14:tracePt t="267678" x="6297613" y="3716338"/>
          <p14:tracePt t="267688" x="6289675" y="3716338"/>
          <p14:tracePt t="267711" x="6289675" y="3724275"/>
          <p14:tracePt t="267738" x="6289675" y="3740150"/>
          <p14:tracePt t="267759" x="6289675" y="3748088"/>
          <p14:tracePt t="267772" x="6289675" y="3771900"/>
          <p14:tracePt t="267785" x="6289675" y="3779838"/>
          <p14:tracePt t="267786" x="6289675" y="3787775"/>
          <p14:tracePt t="267820" x="6289675" y="3795713"/>
          <p14:tracePt t="267883" x="6289675" y="3779838"/>
          <p14:tracePt t="267893" x="6289675" y="3771900"/>
          <p14:tracePt t="267910" x="6289675" y="3732213"/>
          <p14:tracePt t="267929" x="6289675" y="3652838"/>
          <p14:tracePt t="267930" x="6289675" y="3579813"/>
          <p14:tracePt t="267940" x="6289675" y="3492500"/>
          <p14:tracePt t="267958" x="6289675" y="3421063"/>
          <p14:tracePt t="267972" x="6289675" y="3302000"/>
          <p14:tracePt t="267990" x="6289675" y="3262313"/>
          <p14:tracePt t="268008" x="6289675" y="3236913"/>
          <p14:tracePt t="268018" x="6289675" y="3221038"/>
          <p14:tracePt t="268036" x="6297613" y="3205163"/>
          <p14:tracePt t="268054" x="6297613" y="3181350"/>
          <p14:tracePt t="268066" x="6297613" y="3165475"/>
          <p14:tracePt t="268089" x="6297613" y="3133725"/>
          <p14:tracePt t="268099" x="6305550" y="3078163"/>
          <p14:tracePt t="268118" x="6313488" y="3006725"/>
          <p14:tracePt t="268127" x="6321425" y="2935288"/>
          <p14:tracePt t="268149" x="6329363" y="2806700"/>
          <p14:tracePt t="268157" x="6345238" y="2727325"/>
          <p14:tracePt t="268173" x="6345238" y="2647950"/>
          <p14:tracePt t="268195" x="6361113" y="2592388"/>
          <p14:tracePt t="268205" x="6369050" y="2566988"/>
          <p14:tracePt t="268225" x="6369050" y="2543175"/>
          <p14:tracePt t="268237" x="6376988" y="2535238"/>
          <p14:tracePt t="268256" x="6384925" y="2519363"/>
          <p14:tracePt t="268267" x="6384925" y="2511425"/>
          <p14:tracePt t="268291" x="6384925" y="2503488"/>
          <p14:tracePt t="268300" x="6384925" y="2487613"/>
          <p14:tracePt t="268320" x="6392863" y="2479675"/>
          <p14:tracePt t="268333" x="6402388" y="2447925"/>
          <p14:tracePt t="268355" x="6402388" y="2408238"/>
          <p14:tracePt t="268368" x="6402388" y="2392363"/>
          <p14:tracePt t="268381" x="6402388" y="2376488"/>
          <p14:tracePt t="268403" x="6402388" y="2368550"/>
          <p14:tracePt t="268458" x="6392863" y="2352675"/>
          <p14:tracePt t="268477" x="6361113" y="2328863"/>
          <p14:tracePt t="268487" x="6337300" y="2320925"/>
          <p14:tracePt t="268508" x="6321425" y="2312988"/>
          <p14:tracePt t="268518" x="6305550" y="2312988"/>
          <p14:tracePt t="268597" x="6273800" y="2289175"/>
          <p14:tracePt t="268616" x="6202363" y="2265363"/>
          <p14:tracePt t="268635" x="6026150" y="2200275"/>
          <p14:tracePt t="268660" x="5930900" y="2120900"/>
          <p14:tracePt t="268680" x="5922963" y="2105025"/>
          <p14:tracePt t="268722" x="5915025" y="2105025"/>
          <p14:tracePt t="268739" x="5907088" y="2105025"/>
          <p14:tracePt t="268757" x="5899150" y="2105025"/>
          <p14:tracePt t="269335" x="5922963" y="2112963"/>
          <p14:tracePt t="269353" x="5962650" y="2128838"/>
          <p14:tracePt t="269365" x="6034088" y="2152650"/>
          <p14:tracePt t="269387" x="6075363" y="2168525"/>
          <p14:tracePt t="269409" x="6083300" y="2168525"/>
          <p14:tracePt t="269475" x="6091238" y="2168525"/>
          <p14:tracePt t="269613" x="6083300" y="2176463"/>
          <p14:tracePt t="269630" x="6067425" y="2241550"/>
          <p14:tracePt t="269650" x="6059488" y="2424113"/>
          <p14:tracePt t="269667" x="6059488" y="2679700"/>
          <p14:tracePt t="269675" x="6075363" y="2774950"/>
          <p14:tracePt t="269692" x="6107113" y="2935288"/>
          <p14:tracePt t="269713" x="6146800" y="3078163"/>
          <p14:tracePt t="269716" x="6170613" y="3133725"/>
          <p14:tracePt t="269725" x="6226175" y="3236913"/>
          <p14:tracePt t="269735" x="6281738" y="3317875"/>
          <p14:tracePt t="269754" x="6392863" y="3587750"/>
          <p14:tracePt t="269771" x="6418263" y="3621088"/>
          <p14:tracePt t="269782" x="6426200" y="3629025"/>
          <p14:tracePt t="269807" x="6426200" y="3636963"/>
          <p14:tracePt t="269817" x="6434138" y="3652838"/>
          <p14:tracePt t="269837" x="6434138" y="3668713"/>
          <p14:tracePt t="269853" x="6442075" y="3668713"/>
          <p14:tracePt t="269886" x="6450013" y="3668713"/>
          <p14:tracePt t="269943" x="6497638" y="3724275"/>
          <p14:tracePt t="269959" x="6600825" y="3851275"/>
          <p14:tracePt t="269962" x="6640513" y="3906838"/>
          <p14:tracePt t="269970" x="6719888" y="3979863"/>
          <p14:tracePt t="269989" x="6856413" y="4067175"/>
          <p14:tracePt t="270008" x="6951663" y="4098925"/>
          <p14:tracePt t="270021" x="7094538" y="4122738"/>
          <p14:tracePt t="270034" x="7126288" y="4122738"/>
          <p14:tracePt t="270084" x="7135813" y="4122738"/>
          <p14:tracePt t="270102" x="7135813" y="4114800"/>
          <p14:tracePt t="270120" x="7143750" y="4106863"/>
          <p14:tracePt t="270127" x="7151688" y="4106863"/>
          <p14:tracePt t="270130" x="7151688" y="4098925"/>
          <p14:tracePt t="270174" x="7151688" y="4090988"/>
          <p14:tracePt t="270208" x="7159625" y="4090988"/>
          <p14:tracePt t="270273" x="7159625" y="4083050"/>
          <p14:tracePt t="270566" x="7159625" y="4067175"/>
          <p14:tracePt t="270585" x="7135813" y="4019550"/>
          <p14:tracePt t="270606" x="7118350" y="3995738"/>
          <p14:tracePt t="270618" x="7102475" y="3971925"/>
          <p14:tracePt t="270628" x="7094538" y="3956050"/>
          <p14:tracePt t="270648" x="7070725" y="3938588"/>
          <p14:tracePt t="270768" x="7062788" y="3938588"/>
          <p14:tracePt t="270785" x="7054850" y="3938588"/>
          <p14:tracePt t="270803" x="7054850" y="3971925"/>
          <p14:tracePt t="270822" x="7054850" y="3995738"/>
          <p14:tracePt t="270863" x="7038975" y="3995738"/>
          <p14:tracePt t="270895" x="7015163" y="3995738"/>
          <p14:tracePt t="270916" x="6975475" y="3987800"/>
          <p14:tracePt t="270925" x="6904038" y="3971925"/>
          <p14:tracePt t="270943" x="6840538" y="3948113"/>
          <p14:tracePt t="270946" x="6816725" y="3930650"/>
          <p14:tracePt t="270954" x="6800850" y="3930650"/>
          <p14:tracePt t="270972" x="6711950" y="3922713"/>
          <p14:tracePt t="270990" x="6672263" y="3898900"/>
          <p14:tracePt t="271008" x="6656388" y="3898900"/>
          <p14:tracePt t="271018" x="6640513" y="3898900"/>
          <p14:tracePt t="271036" x="6632575" y="3890963"/>
          <p14:tracePt t="271069" x="6624638" y="3883025"/>
          <p14:tracePt t="271086" x="6616700" y="3883025"/>
          <p14:tracePt t="271098" x="6608763" y="3867150"/>
          <p14:tracePt t="271116" x="6600825" y="3859213"/>
          <p14:tracePt t="271136" x="6592888" y="3859213"/>
          <p14:tracePt t="271238" x="6584950" y="3859213"/>
          <p14:tracePt t="271255" x="6569075" y="3867150"/>
          <p14:tracePt t="271273" x="6545263" y="3883025"/>
          <p14:tracePt t="271274" x="6537325" y="3898900"/>
          <p14:tracePt t="271284" x="6521450" y="3906838"/>
          <p14:tracePt t="271298" x="6489700" y="3930650"/>
          <p14:tracePt t="271316" x="6473825" y="3948113"/>
          <p14:tracePt t="271336" x="6473825" y="3956050"/>
          <p14:tracePt t="271379" x="6473825" y="3948113"/>
          <p14:tracePt t="271397" x="6473825" y="3938588"/>
          <p14:tracePt t="271415" x="6465888" y="3922713"/>
          <p14:tracePt t="271446" x="6465888" y="3914775"/>
          <p14:tracePt t="271465" x="6465888" y="3898900"/>
          <p14:tracePt t="271466" x="6465888" y="3890963"/>
          <p14:tracePt t="271496" x="6457950" y="3843338"/>
          <p14:tracePt t="271499" x="6457950" y="3795713"/>
          <p14:tracePt t="271507" x="6457950" y="3779838"/>
          <p14:tracePt t="271517" x="6450013" y="3732213"/>
          <p14:tracePt t="271541" x="6442075" y="3684588"/>
          <p14:tracePt t="271551" x="6434138" y="3668713"/>
          <p14:tracePt t="271569" x="6426200" y="3660775"/>
          <p14:tracePt t="271682" x="6418263" y="3660775"/>
          <p14:tracePt t="271866" x="6410325" y="3660775"/>
          <p14:tracePt t="271899" x="6402388" y="3660775"/>
          <p14:tracePt t="271948" x="6392863" y="3660775"/>
          <p14:tracePt t="271971" x="6376988" y="3660775"/>
          <p14:tracePt t="271991" x="6369050" y="3660775"/>
          <p14:tracePt t="272002" x="6345238" y="3668713"/>
          <p14:tracePt t="272020" x="6337300" y="3676650"/>
          <p14:tracePt t="272038" x="6329363" y="3676650"/>
          <p14:tracePt t="272049" x="6321425" y="3684588"/>
          <p14:tracePt t="272053" x="6313488" y="3684588"/>
          <p14:tracePt t="272086" x="6297613" y="3684588"/>
          <p14:tracePt t="272096" x="6297613" y="3692525"/>
          <p14:tracePt t="272115" x="6242050" y="3716338"/>
          <p14:tracePt t="272133" x="6226175" y="3724275"/>
          <p14:tracePt t="272162" x="6210300" y="3732213"/>
          <p14:tracePt t="272319" x="6210300" y="3724275"/>
          <p14:tracePt t="272330" x="6218238" y="3692525"/>
          <p14:tracePt t="272349" x="6234113" y="3660775"/>
          <p14:tracePt t="272366" x="6234113" y="3636963"/>
          <p14:tracePt t="272385" x="6234113" y="3524250"/>
          <p14:tracePt t="272386" x="6234113" y="3484563"/>
          <p14:tracePt t="272396" x="6234113" y="3429000"/>
          <p14:tracePt t="272415" x="6234113" y="3381375"/>
          <p14:tracePt t="272433" x="6234113" y="3294063"/>
          <p14:tracePt t="272434" x="6234113" y="3278188"/>
          <p14:tracePt t="272457" x="6234113" y="3262313"/>
          <p14:tracePt t="272475" x="6234113" y="3228975"/>
          <p14:tracePt t="272485" x="6234113" y="3221038"/>
          <p14:tracePt t="272504" x="6234113" y="3189288"/>
          <p14:tracePt t="272522" x="6234113" y="3125788"/>
          <p14:tracePt t="272556" x="6242050" y="2982913"/>
          <p14:tracePt t="272566" x="6242050" y="2935288"/>
          <p14:tracePt t="272584" x="6242050" y="2901950"/>
          <p14:tracePt t="272602" x="6242050" y="2878138"/>
          <p14:tracePt t="272614" x="6249988" y="2870200"/>
          <p14:tracePt t="272632" x="6257925" y="2846388"/>
          <p14:tracePt t="272650" x="6265863" y="2822575"/>
          <p14:tracePt t="272675" x="6273800" y="2814638"/>
          <p14:tracePt t="272694" x="6281738" y="2798763"/>
          <p14:tracePt t="272715" x="6305550" y="2774950"/>
          <p14:tracePt t="272723" x="6305550" y="2767013"/>
          <p14:tracePt t="272740" x="6313488" y="2751138"/>
          <p14:tracePt t="272770" x="6313488" y="2735263"/>
          <p14:tracePt t="273255" x="6321425" y="2632075"/>
          <p14:tracePt t="273273" x="6321425" y="2503488"/>
          <p14:tracePt t="273274" x="6321425" y="2487613"/>
          <p14:tracePt t="273300" x="6321425" y="2479675"/>
          <p14:tracePt t="273366" x="6329363" y="2455863"/>
          <p14:tracePt t="273461" x="6329363" y="2439988"/>
          <p14:tracePt t="273478" x="6329363" y="2432050"/>
          <p14:tracePt t="273485" x="6329363" y="2424113"/>
          <p14:tracePt t="273503" x="6329363" y="2416175"/>
          <p14:tracePt t="273520" x="6329363" y="2400300"/>
          <p14:tracePt t="273537" x="6329363" y="2384425"/>
          <p14:tracePt t="273538" x="6329363" y="2376488"/>
          <p14:tracePt t="273550" x="6337300" y="2360613"/>
          <p14:tracePt t="273573" x="6345238" y="2289175"/>
          <p14:tracePt t="273582" x="6353175" y="2241550"/>
          <p14:tracePt t="273596" x="6361113" y="2233613"/>
          <p14:tracePt t="273614" x="6361113" y="2192338"/>
          <p14:tracePt t="273632" x="6369050" y="2176463"/>
          <p14:tracePt t="273649" x="6376988" y="2152650"/>
          <p14:tracePt t="273831" x="6376988" y="2128838"/>
          <p14:tracePt t="273849" x="6376988" y="2120900"/>
          <p14:tracePt t="273912" x="6376988" y="2105025"/>
          <p14:tracePt t="273929" x="6384925" y="2089150"/>
          <p14:tracePt t="273930" x="6384925" y="2041525"/>
          <p14:tracePt t="273949" x="6392863" y="2025650"/>
          <p14:tracePt t="273957" x="6392863" y="2017713"/>
          <p14:tracePt t="274258" x="6402388" y="2017713"/>
          <p14:tracePt t="274276" x="6418263" y="2017713"/>
          <p14:tracePt t="274299" x="6426200" y="2025650"/>
          <p14:tracePt t="274316" x="6434138" y="2025650"/>
          <p14:tracePt t="274551" x="6442075" y="2033588"/>
          <p14:tracePt t="274568" x="6450013" y="2041525"/>
          <p14:tracePt t="274612" x="6457950" y="2057400"/>
          <p14:tracePt t="274629" x="6457950" y="2073275"/>
          <p14:tracePt t="274647" x="6473825" y="2105025"/>
          <p14:tracePt t="274663" x="6481763" y="2136775"/>
          <p14:tracePt t="274682" x="6497638" y="2168525"/>
          <p14:tracePt t="274713" x="6505575" y="2184400"/>
          <p14:tracePt t="274745" x="6513513" y="2192338"/>
          <p14:tracePt t="274895" x="6513513" y="2233613"/>
          <p14:tracePt t="274912" x="6521450" y="2265363"/>
          <p14:tracePt t="274930" x="6529388" y="2305050"/>
          <p14:tracePt t="274947" x="6537325" y="2328863"/>
          <p14:tracePt t="274954" x="6537325" y="2336800"/>
          <p14:tracePt t="274971" x="6537325" y="2344738"/>
          <p14:tracePt t="274991" x="6545263" y="2352675"/>
          <p14:tracePt t="275015" x="6545263" y="2360613"/>
          <p14:tracePt t="275049" x="6553200" y="2368550"/>
          <p14:tracePt t="275066" x="6553200" y="2384425"/>
          <p14:tracePt t="275083" x="6553200" y="2400300"/>
          <p14:tracePt t="275101" x="6553200" y="2416175"/>
          <p14:tracePt t="275111" x="6553200" y="2432050"/>
          <p14:tracePt t="275129" x="6553200" y="2495550"/>
          <p14:tracePt t="275145" x="6561138" y="2527300"/>
          <p14:tracePt t="275163" x="6561138" y="2551113"/>
          <p14:tracePt t="275180" x="6569075" y="2551113"/>
          <p14:tracePt t="275198" x="6569075" y="2559050"/>
          <p14:tracePt t="275228" x="6577013" y="2584450"/>
          <p14:tracePt t="275236" x="6577013" y="2592388"/>
          <p14:tracePt t="275253" x="6584950" y="2608263"/>
          <p14:tracePt t="275270" x="6600825" y="2632075"/>
          <p14:tracePt t="275290" x="6608763" y="2655888"/>
          <p14:tracePt t="275299" x="6616700" y="2671763"/>
          <p14:tracePt t="275317" x="6624638" y="2695575"/>
          <p14:tracePt t="275333" x="6624638" y="2719388"/>
          <p14:tracePt t="275350" x="6640513" y="2735263"/>
          <p14:tracePt t="275362" x="6656388" y="2767013"/>
          <p14:tracePt t="275382" x="6672263" y="2798763"/>
          <p14:tracePt t="275394" x="6688138" y="2814638"/>
          <p14:tracePt t="275475" x="6696075" y="2830513"/>
          <p14:tracePt t="275492" x="6696075" y="2846388"/>
          <p14:tracePt t="275511" x="6704013" y="2870200"/>
          <p14:tracePt t="275518" x="6711950" y="2878138"/>
          <p14:tracePt t="275536" x="6719888" y="2901950"/>
          <p14:tracePt t="275552" x="6735763" y="2927350"/>
          <p14:tracePt t="275570" x="6751638" y="2951163"/>
          <p14:tracePt t="275580" x="6759575" y="2967038"/>
          <p14:tracePt t="275600" x="6769100" y="2982913"/>
          <p14:tracePt t="275617" x="6784975" y="2998788"/>
          <p14:tracePt t="275628" x="6800850" y="3038475"/>
          <p14:tracePt t="275651" x="6848475" y="3141663"/>
          <p14:tracePt t="275661" x="6864350" y="3149600"/>
          <p14:tracePt t="275678" x="6872288" y="3165475"/>
          <p14:tracePt t="275695" x="6880225" y="3173413"/>
          <p14:tracePt t="275790" x="6896100" y="3197225"/>
          <p14:tracePt t="275815" x="6919913" y="3221038"/>
          <p14:tracePt t="275831" x="6927850" y="3228975"/>
          <p14:tracePt t="275848" x="6951663" y="3244850"/>
          <p14:tracePt t="275865" x="6967538" y="3270250"/>
          <p14:tracePt t="275877" x="6983413" y="3294063"/>
          <p14:tracePt t="275895" x="7007225" y="3317875"/>
          <p14:tracePt t="275911" x="7031038" y="3349625"/>
          <p14:tracePt t="275929" x="7086600" y="3373438"/>
          <p14:tracePt t="275947" x="7102475" y="3381375"/>
          <p14:tracePt t="275975" x="7102475" y="3389313"/>
          <p14:tracePt t="275992" x="7110413" y="3405188"/>
          <p14:tracePt t="276011" x="7126288" y="3421063"/>
          <p14:tracePt t="276035" x="7151688" y="3436938"/>
          <p14:tracePt t="276052" x="7175500" y="3444875"/>
          <p14:tracePt t="276070" x="7191375" y="3460750"/>
          <p14:tracePt t="276080" x="7199313" y="3460750"/>
          <p14:tracePt t="276082" x="7207250" y="3460750"/>
          <p14:tracePt t="276100" x="7223125" y="3468688"/>
          <p14:tracePt t="276116" x="7246938" y="3476625"/>
          <p14:tracePt t="276133" x="7270750" y="3492500"/>
          <p14:tracePt t="276143" x="7278688" y="3492500"/>
          <p14:tracePt t="276161" x="7342188" y="3516313"/>
          <p14:tracePt t="276162" x="7350125" y="3516313"/>
          <p14:tracePt t="276179" x="7373938" y="3524250"/>
          <p14:tracePt t="276198" x="7389813" y="3532188"/>
          <p14:tracePt t="276208" x="7405688" y="3532188"/>
          <p14:tracePt t="276228" x="7453313" y="3540125"/>
          <p14:tracePt t="276236" x="7477125" y="3548063"/>
          <p14:tracePt t="276253" x="7534275" y="3548063"/>
          <p14:tracePt t="276273" x="7589838" y="3548063"/>
          <p14:tracePt t="276275" x="7629525" y="3548063"/>
          <p14:tracePt t="276303" x="7700963" y="3548063"/>
          <p14:tracePt t="276320" x="7740650" y="3548063"/>
          <p14:tracePt t="276331" x="7756525" y="3548063"/>
          <p14:tracePt t="276347" x="7780338" y="3548063"/>
          <p14:tracePt t="276364" x="7796213" y="3548063"/>
          <p14:tracePt t="276382" x="7820025" y="3556000"/>
          <p14:tracePt t="276395" x="7835900" y="3563938"/>
          <p14:tracePt t="276413" x="7851775" y="3563938"/>
          <p14:tracePt t="276430" x="7859713" y="3563938"/>
          <p14:tracePt t="276448" x="7869238" y="3571875"/>
          <p14:tracePt t="276455" x="7885113" y="3571875"/>
          <p14:tracePt t="276476" x="7900988" y="3571875"/>
          <p14:tracePt t="276495" x="7916863" y="3571875"/>
          <p14:tracePt t="276502" x="7924800" y="3571875"/>
          <p14:tracePt t="276519" x="7956550" y="3571875"/>
          <p14:tracePt t="276538" x="8012113" y="3579813"/>
          <p14:tracePt t="276548" x="8027988" y="3579813"/>
          <p14:tracePt t="276571" x="8051800" y="3587750"/>
          <p14:tracePt t="276580" x="8059738" y="3587750"/>
          <p14:tracePt t="276597" x="8067675" y="3587750"/>
          <p14:tracePt t="276616" x="8075613" y="3587750"/>
          <p14:tracePt t="276626" x="8091488" y="3587750"/>
          <p14:tracePt t="276644" x="8107363" y="3587750"/>
          <p14:tracePt t="276661" x="8147050" y="3605213"/>
          <p14:tracePt t="276678" x="8202613" y="3621088"/>
          <p14:tracePt t="276695" x="8299450" y="3636963"/>
          <p14:tracePt t="276713" x="8362950" y="3660775"/>
          <p14:tracePt t="276721" x="8402638" y="3676650"/>
          <p14:tracePt t="276723" x="8418513" y="3684588"/>
          <p14:tracePt t="276739" x="8434388" y="3692525"/>
          <p14:tracePt t="276758" x="8466138" y="3692525"/>
          <p14:tracePt t="276777" x="8482013" y="3700463"/>
          <p14:tracePt t="276784" x="8497888" y="3700463"/>
          <p14:tracePt t="276801" x="8505825" y="3700463"/>
          <p14:tracePt t="276819" x="8521700" y="3700463"/>
          <p14:tracePt t="276899" x="8537575" y="3700463"/>
          <p14:tracePt t="276908" x="8553450" y="3700463"/>
          <p14:tracePt t="276925" x="8569325" y="3700463"/>
          <p14:tracePt t="276942" x="8593138" y="3700463"/>
          <p14:tracePt t="276960" x="8618538" y="3700463"/>
          <p14:tracePt t="276972" x="8634413" y="3708400"/>
          <p14:tracePt t="276994" x="8650288" y="3708400"/>
          <p14:tracePt t="277065" x="8666163" y="3708400"/>
          <p14:tracePt t="277082" x="8674100" y="3708400"/>
          <p14:tracePt t="277100" x="8689975" y="3716338"/>
          <p14:tracePt t="277111" x="8697913" y="3716338"/>
          <p14:tracePt t="277614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277307-9291-4FD0-9632-031512ACA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Basics of phase-field brittle fracture model</a:t>
            </a:r>
          </a:p>
        </p:txBody>
      </p:sp>
      <p:grpSp>
        <p:nvGrpSpPr>
          <p:cNvPr id="288" name="Gruppieren 287">
            <a:extLst>
              <a:ext uri="{FF2B5EF4-FFF2-40B4-BE49-F238E27FC236}">
                <a16:creationId xmlns:a16="http://schemas.microsoft.com/office/drawing/2014/main" id="{5216201F-E1DD-4284-8102-19C9EE071E86}"/>
              </a:ext>
            </a:extLst>
          </p:cNvPr>
          <p:cNvGrpSpPr/>
          <p:nvPr/>
        </p:nvGrpSpPr>
        <p:grpSpPr>
          <a:xfrm>
            <a:off x="392767" y="1549817"/>
            <a:ext cx="3405600" cy="947370"/>
            <a:chOff x="421160" y="1522260"/>
            <a:chExt cx="4271907" cy="118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" name="Freihand 6">
                  <a:extLst>
                    <a:ext uri="{FF2B5EF4-FFF2-40B4-BE49-F238E27FC236}">
                      <a16:creationId xmlns:a16="http://schemas.microsoft.com/office/drawing/2014/main" id="{9391A15E-E706-4815-9DC0-166C4022B759}"/>
                    </a:ext>
                  </a:extLst>
                </p14:cNvPr>
                <p14:cNvContentPartPr/>
                <p14:nvPr/>
              </p14:nvContentPartPr>
              <p14:xfrm>
                <a:off x="421160" y="1617300"/>
                <a:ext cx="310680" cy="261720"/>
              </p14:xfrm>
            </p:contentPart>
          </mc:Choice>
          <mc:Fallback xmlns="">
            <p:pic>
              <p:nvPicPr>
                <p:cNvPr id="7" name="Freihand 6">
                  <a:extLst>
                    <a:ext uri="{FF2B5EF4-FFF2-40B4-BE49-F238E27FC236}">
                      <a16:creationId xmlns:a16="http://schemas.microsoft.com/office/drawing/2014/main" id="{9391A15E-E706-4815-9DC0-166C4022B75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09871" y="1606019"/>
                  <a:ext cx="332807" cy="2838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430ADC9B-1D9A-4B28-9E6B-0C0797BEF0FD}"/>
                    </a:ext>
                  </a:extLst>
                </p14:cNvPr>
                <p14:cNvContentPartPr/>
                <p14:nvPr/>
              </p14:nvContentPartPr>
              <p14:xfrm>
                <a:off x="855320" y="1728540"/>
                <a:ext cx="204120" cy="576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430ADC9B-1D9A-4B28-9E6B-0C0797BEF0F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44055" y="1717906"/>
                  <a:ext cx="226199" cy="2747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B57A3F3D-2BE5-4932-B148-802642D752E2}"/>
                    </a:ext>
                  </a:extLst>
                </p14:cNvPr>
                <p14:cNvContentPartPr/>
                <p14:nvPr/>
              </p14:nvContentPartPr>
              <p14:xfrm>
                <a:off x="862520" y="1838700"/>
                <a:ext cx="201600" cy="6120"/>
              </p14:xfrm>
            </p:contentPart>
          </mc:Choice>
          <mc:Fallback xmlns=""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B57A3F3D-2BE5-4932-B148-802642D752E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51672" y="1827771"/>
                  <a:ext cx="223749" cy="275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7E564D64-1ED3-4575-9CF2-A2451C86F1AB}"/>
                    </a:ext>
                  </a:extLst>
                </p14:cNvPr>
                <p14:cNvContentPartPr/>
                <p14:nvPr/>
              </p14:nvContentPartPr>
              <p14:xfrm>
                <a:off x="1314320" y="1607940"/>
                <a:ext cx="188640" cy="25092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7E564D64-1ED3-4575-9CF2-A2451C86F1A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303489" y="1596658"/>
                  <a:ext cx="210753" cy="27303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2" name="Freihand 11">
                  <a:extLst>
                    <a:ext uri="{FF2B5EF4-FFF2-40B4-BE49-F238E27FC236}">
                      <a16:creationId xmlns:a16="http://schemas.microsoft.com/office/drawing/2014/main" id="{300B9747-2EA3-4FE3-A78B-8D087BB897D5}"/>
                    </a:ext>
                  </a:extLst>
                </p14:cNvPr>
                <p14:cNvContentPartPr/>
                <p14:nvPr/>
              </p14:nvContentPartPr>
              <p14:xfrm>
                <a:off x="1596560" y="1522260"/>
                <a:ext cx="732240" cy="348480"/>
              </p14:xfrm>
            </p:contentPart>
          </mc:Choice>
          <mc:Fallback xmlns="">
            <p:pic>
              <p:nvPicPr>
                <p:cNvPr id="12" name="Freihand 11">
                  <a:extLst>
                    <a:ext uri="{FF2B5EF4-FFF2-40B4-BE49-F238E27FC236}">
                      <a16:creationId xmlns:a16="http://schemas.microsoft.com/office/drawing/2014/main" id="{300B9747-2EA3-4FE3-A78B-8D087BB897D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585274" y="1511426"/>
                  <a:ext cx="754361" cy="37059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3" name="Freihand 12">
                  <a:extLst>
                    <a:ext uri="{FF2B5EF4-FFF2-40B4-BE49-F238E27FC236}">
                      <a16:creationId xmlns:a16="http://schemas.microsoft.com/office/drawing/2014/main" id="{A3C97D06-659F-4F29-B4F6-49ADF35FFF33}"/>
                    </a:ext>
                  </a:extLst>
                </p14:cNvPr>
                <p14:cNvContentPartPr/>
                <p14:nvPr/>
              </p14:nvContentPartPr>
              <p14:xfrm>
                <a:off x="467240" y="2309220"/>
                <a:ext cx="210240" cy="321120"/>
              </p14:xfrm>
            </p:contentPart>
          </mc:Choice>
          <mc:Fallback xmlns="">
            <p:pic>
              <p:nvPicPr>
                <p:cNvPr id="13" name="Freihand 12">
                  <a:extLst>
                    <a:ext uri="{FF2B5EF4-FFF2-40B4-BE49-F238E27FC236}">
                      <a16:creationId xmlns:a16="http://schemas.microsoft.com/office/drawing/2014/main" id="{A3C97D06-659F-4F29-B4F6-49ADF35FFF3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55961" y="2297945"/>
                  <a:ext cx="232347" cy="3432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4" name="Freihand 13">
                  <a:extLst>
                    <a:ext uri="{FF2B5EF4-FFF2-40B4-BE49-F238E27FC236}">
                      <a16:creationId xmlns:a16="http://schemas.microsoft.com/office/drawing/2014/main" id="{49A73BDA-EDB5-471A-A719-93083BC99094}"/>
                    </a:ext>
                  </a:extLst>
                </p14:cNvPr>
                <p14:cNvContentPartPr/>
                <p14:nvPr/>
              </p14:nvContentPartPr>
              <p14:xfrm>
                <a:off x="1447520" y="2367540"/>
                <a:ext cx="116640" cy="155520"/>
              </p14:xfrm>
            </p:contentPart>
          </mc:Choice>
          <mc:Fallback xmlns="">
            <p:pic>
              <p:nvPicPr>
                <p:cNvPr id="14" name="Freihand 13">
                  <a:extLst>
                    <a:ext uri="{FF2B5EF4-FFF2-40B4-BE49-F238E27FC236}">
                      <a16:creationId xmlns:a16="http://schemas.microsoft.com/office/drawing/2014/main" id="{49A73BDA-EDB5-471A-A719-93083BC99094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436218" y="2356270"/>
                  <a:ext cx="138793" cy="1776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5" name="Freihand 14">
                  <a:extLst>
                    <a:ext uri="{FF2B5EF4-FFF2-40B4-BE49-F238E27FC236}">
                      <a16:creationId xmlns:a16="http://schemas.microsoft.com/office/drawing/2014/main" id="{60B39B3B-DCF7-436D-ADB1-D39E13D7AEF2}"/>
                    </a:ext>
                  </a:extLst>
                </p14:cNvPr>
                <p14:cNvContentPartPr/>
                <p14:nvPr/>
              </p14:nvContentPartPr>
              <p14:xfrm>
                <a:off x="788360" y="2226780"/>
                <a:ext cx="473760" cy="384120"/>
              </p14:xfrm>
            </p:contentPart>
          </mc:Choice>
          <mc:Fallback xmlns="">
            <p:pic>
              <p:nvPicPr>
                <p:cNvPr id="15" name="Freihand 14">
                  <a:extLst>
                    <a:ext uri="{FF2B5EF4-FFF2-40B4-BE49-F238E27FC236}">
                      <a16:creationId xmlns:a16="http://schemas.microsoft.com/office/drawing/2014/main" id="{60B39B3B-DCF7-436D-ADB1-D39E13D7AEF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77521" y="2215947"/>
                  <a:ext cx="495890" cy="40623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6" name="Freihand 15">
                  <a:extLst>
                    <a:ext uri="{FF2B5EF4-FFF2-40B4-BE49-F238E27FC236}">
                      <a16:creationId xmlns:a16="http://schemas.microsoft.com/office/drawing/2014/main" id="{3DCA45F4-53D8-4BAF-92B9-64D81EE2B7E6}"/>
                    </a:ext>
                  </a:extLst>
                </p14:cNvPr>
                <p14:cNvContentPartPr/>
                <p14:nvPr/>
              </p14:nvContentPartPr>
              <p14:xfrm>
                <a:off x="1766840" y="2550060"/>
                <a:ext cx="215280" cy="160560"/>
              </p14:xfrm>
            </p:contentPart>
          </mc:Choice>
          <mc:Fallback xmlns="">
            <p:pic>
              <p:nvPicPr>
                <p:cNvPr id="16" name="Freihand 15">
                  <a:extLst>
                    <a:ext uri="{FF2B5EF4-FFF2-40B4-BE49-F238E27FC236}">
                      <a16:creationId xmlns:a16="http://schemas.microsoft.com/office/drawing/2014/main" id="{3DCA45F4-53D8-4BAF-92B9-64D81EE2B7E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756008" y="2538785"/>
                  <a:ext cx="237395" cy="1826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99FD78ED-82E7-4BAD-BC4B-43CC9377BF74}"/>
                    </a:ext>
                  </a:extLst>
                </p14:cNvPr>
                <p14:cNvContentPartPr/>
                <p14:nvPr/>
              </p14:nvContentPartPr>
              <p14:xfrm>
                <a:off x="1691600" y="2132820"/>
                <a:ext cx="972360" cy="357840"/>
              </p14:xfrm>
            </p:contentPart>
          </mc:Choice>
          <mc:Fallback xmlns=""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99FD78ED-82E7-4BAD-BC4B-43CC9377BF7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680314" y="2121539"/>
                  <a:ext cx="994480" cy="37995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8" name="Freihand 17">
                  <a:extLst>
                    <a:ext uri="{FF2B5EF4-FFF2-40B4-BE49-F238E27FC236}">
                      <a16:creationId xmlns:a16="http://schemas.microsoft.com/office/drawing/2014/main" id="{70C7617A-BF83-4759-A371-F75956849986}"/>
                    </a:ext>
                  </a:extLst>
                </p14:cNvPr>
                <p14:cNvContentPartPr/>
                <p14:nvPr/>
              </p14:nvContentPartPr>
              <p14:xfrm>
                <a:off x="2278760" y="2545380"/>
                <a:ext cx="204840" cy="127800"/>
              </p14:xfrm>
            </p:contentPart>
          </mc:Choice>
          <mc:Fallback xmlns="">
            <p:pic>
              <p:nvPicPr>
                <p:cNvPr id="18" name="Freihand 17">
                  <a:extLst>
                    <a:ext uri="{FF2B5EF4-FFF2-40B4-BE49-F238E27FC236}">
                      <a16:creationId xmlns:a16="http://schemas.microsoft.com/office/drawing/2014/main" id="{70C7617A-BF83-4759-A371-F7595684998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267480" y="2534542"/>
                  <a:ext cx="226948" cy="14992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9" name="Freihand 18">
                  <a:extLst>
                    <a:ext uri="{FF2B5EF4-FFF2-40B4-BE49-F238E27FC236}">
                      <a16:creationId xmlns:a16="http://schemas.microsoft.com/office/drawing/2014/main" id="{A20743FA-1EAE-49E7-BFFB-A11B210E9E07}"/>
                    </a:ext>
                  </a:extLst>
                </p14:cNvPr>
                <p14:cNvContentPartPr/>
                <p14:nvPr/>
              </p14:nvContentPartPr>
              <p14:xfrm>
                <a:off x="2760440" y="2452500"/>
                <a:ext cx="128880" cy="9000"/>
              </p14:xfrm>
            </p:contentPart>
          </mc:Choice>
          <mc:Fallback xmlns="">
            <p:pic>
              <p:nvPicPr>
                <p:cNvPr id="19" name="Freihand 18">
                  <a:extLst>
                    <a:ext uri="{FF2B5EF4-FFF2-40B4-BE49-F238E27FC236}">
                      <a16:creationId xmlns:a16="http://schemas.microsoft.com/office/drawing/2014/main" id="{A20743FA-1EAE-49E7-BFFB-A11B210E9E0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749625" y="2441250"/>
                  <a:ext cx="150961" cy="310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0" name="Freihand 19">
                  <a:extLst>
                    <a:ext uri="{FF2B5EF4-FFF2-40B4-BE49-F238E27FC236}">
                      <a16:creationId xmlns:a16="http://schemas.microsoft.com/office/drawing/2014/main" id="{33DAFBB6-B992-4899-9C7E-5D3EDDEDA13D}"/>
                    </a:ext>
                  </a:extLst>
                </p14:cNvPr>
                <p14:cNvContentPartPr/>
                <p14:nvPr/>
              </p14:nvContentPartPr>
              <p14:xfrm>
                <a:off x="3028280" y="2330820"/>
                <a:ext cx="166680" cy="226440"/>
              </p14:xfrm>
            </p:contentPart>
          </mc:Choice>
          <mc:Fallback xmlns="">
            <p:pic>
              <p:nvPicPr>
                <p:cNvPr id="20" name="Freihand 19">
                  <a:extLst>
                    <a:ext uri="{FF2B5EF4-FFF2-40B4-BE49-F238E27FC236}">
                      <a16:creationId xmlns:a16="http://schemas.microsoft.com/office/drawing/2014/main" id="{33DAFBB6-B992-4899-9C7E-5D3EDDEDA13D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016987" y="2319543"/>
                  <a:ext cx="188814" cy="24854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1" name="Freihand 20">
                  <a:extLst>
                    <a:ext uri="{FF2B5EF4-FFF2-40B4-BE49-F238E27FC236}">
                      <a16:creationId xmlns:a16="http://schemas.microsoft.com/office/drawing/2014/main" id="{05B2712F-338B-4800-A333-FCFE925630A7}"/>
                    </a:ext>
                  </a:extLst>
                </p14:cNvPr>
                <p14:cNvContentPartPr/>
                <p14:nvPr/>
              </p14:nvContentPartPr>
              <p14:xfrm>
                <a:off x="3239027" y="2041196"/>
                <a:ext cx="1454040" cy="650520"/>
              </p14:xfrm>
            </p:contentPart>
          </mc:Choice>
          <mc:Fallback xmlns="">
            <p:pic>
              <p:nvPicPr>
                <p:cNvPr id="21" name="Freihand 20">
                  <a:extLst>
                    <a:ext uri="{FF2B5EF4-FFF2-40B4-BE49-F238E27FC236}">
                      <a16:creationId xmlns:a16="http://schemas.microsoft.com/office/drawing/2014/main" id="{05B2712F-338B-4800-A333-FCFE925630A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228189" y="2030362"/>
                  <a:ext cx="1476167" cy="672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799" name="Freihand 798">
                <a:extLst>
                  <a:ext uri="{FF2B5EF4-FFF2-40B4-BE49-F238E27FC236}">
                    <a16:creationId xmlns:a16="http://schemas.microsoft.com/office/drawing/2014/main" id="{156B6A59-6E1F-4042-BB3A-7DE7478FFD5B}"/>
                  </a:ext>
                </a:extLst>
              </p14:cNvPr>
              <p14:cNvContentPartPr/>
              <p14:nvPr/>
            </p14:nvContentPartPr>
            <p14:xfrm>
              <a:off x="677983" y="1605097"/>
              <a:ext cx="7910154" cy="2534206"/>
            </p14:xfrm>
          </p:contentPart>
        </mc:Choice>
        <mc:Fallback xmlns="">
          <p:pic>
            <p:nvPicPr>
              <p:cNvPr id="799" name="Freihand 798">
                <a:extLst>
                  <a:ext uri="{FF2B5EF4-FFF2-40B4-BE49-F238E27FC236}">
                    <a16:creationId xmlns:a16="http://schemas.microsoft.com/office/drawing/2014/main" id="{156B6A59-6E1F-4042-BB3A-7DE7478FFD5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68983" y="1596098"/>
                <a:ext cx="7927794" cy="25518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869" name="Freihand 868">
                <a:extLst>
                  <a:ext uri="{FF2B5EF4-FFF2-40B4-BE49-F238E27FC236}">
                    <a16:creationId xmlns:a16="http://schemas.microsoft.com/office/drawing/2014/main" id="{92D52926-636A-4757-A8BD-E6429FE2D0D5}"/>
                  </a:ext>
                </a:extLst>
              </p14:cNvPr>
              <p14:cNvContentPartPr/>
              <p14:nvPr/>
            </p14:nvContentPartPr>
            <p14:xfrm>
              <a:off x="5370178" y="5333250"/>
              <a:ext cx="370800" cy="263160"/>
            </p14:xfrm>
          </p:contentPart>
        </mc:Choice>
        <mc:Fallback xmlns="">
          <p:pic>
            <p:nvPicPr>
              <p:cNvPr id="869" name="Freihand 868">
                <a:extLst>
                  <a:ext uri="{FF2B5EF4-FFF2-40B4-BE49-F238E27FC236}">
                    <a16:creationId xmlns:a16="http://schemas.microsoft.com/office/drawing/2014/main" id="{92D52926-636A-4757-A8BD-E6429FE2D0D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361178" y="5324610"/>
                <a:ext cx="38844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870" name="Freihand 869">
                <a:extLst>
                  <a:ext uri="{FF2B5EF4-FFF2-40B4-BE49-F238E27FC236}">
                    <a16:creationId xmlns:a16="http://schemas.microsoft.com/office/drawing/2014/main" id="{4019CBF7-B805-40E8-8FDB-7A67A3CB0FCA}"/>
                  </a:ext>
                </a:extLst>
              </p14:cNvPr>
              <p14:cNvContentPartPr/>
              <p14:nvPr/>
            </p14:nvContentPartPr>
            <p14:xfrm>
              <a:off x="685502" y="4417251"/>
              <a:ext cx="6320160" cy="890932"/>
            </p14:xfrm>
          </p:contentPart>
        </mc:Choice>
        <mc:Fallback xmlns="">
          <p:pic>
            <p:nvPicPr>
              <p:cNvPr id="870" name="Freihand 869">
                <a:extLst>
                  <a:ext uri="{FF2B5EF4-FFF2-40B4-BE49-F238E27FC236}">
                    <a16:creationId xmlns:a16="http://schemas.microsoft.com/office/drawing/2014/main" id="{4019CBF7-B805-40E8-8FDB-7A67A3CB0FCA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76502" y="4408252"/>
                <a:ext cx="6337800" cy="9085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871" name="Freihand 870">
                <a:extLst>
                  <a:ext uri="{FF2B5EF4-FFF2-40B4-BE49-F238E27FC236}">
                    <a16:creationId xmlns:a16="http://schemas.microsoft.com/office/drawing/2014/main" id="{C305E989-B33C-44CC-8755-6452BCF87CAD}"/>
                  </a:ext>
                </a:extLst>
              </p14:cNvPr>
              <p14:cNvContentPartPr/>
              <p14:nvPr/>
            </p14:nvContentPartPr>
            <p14:xfrm>
              <a:off x="774204" y="5390253"/>
              <a:ext cx="1628640" cy="343080"/>
            </p14:xfrm>
          </p:contentPart>
        </mc:Choice>
        <mc:Fallback xmlns="">
          <p:pic>
            <p:nvPicPr>
              <p:cNvPr id="871" name="Freihand 870">
                <a:extLst>
                  <a:ext uri="{FF2B5EF4-FFF2-40B4-BE49-F238E27FC236}">
                    <a16:creationId xmlns:a16="http://schemas.microsoft.com/office/drawing/2014/main" id="{C305E989-B33C-44CC-8755-6452BCF87CA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65564" y="5381613"/>
                <a:ext cx="1646280" cy="36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875" name="Freihand 874">
                <a:extLst>
                  <a:ext uri="{FF2B5EF4-FFF2-40B4-BE49-F238E27FC236}">
                    <a16:creationId xmlns:a16="http://schemas.microsoft.com/office/drawing/2014/main" id="{F6E73632-5C08-41AA-881C-C00A3F50FF3A}"/>
                  </a:ext>
                </a:extLst>
              </p14:cNvPr>
              <p14:cNvContentPartPr/>
              <p14:nvPr/>
            </p14:nvContentPartPr>
            <p14:xfrm>
              <a:off x="9746926" y="4632034"/>
              <a:ext cx="360" cy="360"/>
            </p14:xfrm>
          </p:contentPart>
        </mc:Choice>
        <mc:Fallback xmlns="">
          <p:pic>
            <p:nvPicPr>
              <p:cNvPr id="875" name="Freihand 874">
                <a:extLst>
                  <a:ext uri="{FF2B5EF4-FFF2-40B4-BE49-F238E27FC236}">
                    <a16:creationId xmlns:a16="http://schemas.microsoft.com/office/drawing/2014/main" id="{F6E73632-5C08-41AA-881C-C00A3F50FF3A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9737926" y="462303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886" name="Freihand 885">
                <a:extLst>
                  <a:ext uri="{FF2B5EF4-FFF2-40B4-BE49-F238E27FC236}">
                    <a16:creationId xmlns:a16="http://schemas.microsoft.com/office/drawing/2014/main" id="{65854A9D-5F95-4737-9555-AE6F3FA55453}"/>
                  </a:ext>
                </a:extLst>
              </p14:cNvPr>
              <p14:cNvContentPartPr/>
              <p14:nvPr/>
            </p14:nvContentPartPr>
            <p14:xfrm>
              <a:off x="2904840" y="5381640"/>
              <a:ext cx="695520" cy="456480"/>
            </p14:xfrm>
          </p:contentPart>
        </mc:Choice>
        <mc:Fallback xmlns="">
          <p:pic>
            <p:nvPicPr>
              <p:cNvPr id="886" name="Freihand 885">
                <a:extLst>
                  <a:ext uri="{FF2B5EF4-FFF2-40B4-BE49-F238E27FC236}">
                    <a16:creationId xmlns:a16="http://schemas.microsoft.com/office/drawing/2014/main" id="{65854A9D-5F95-4737-9555-AE6F3FA55453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896200" y="5372640"/>
                <a:ext cx="713160" cy="4741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9414513-C7FF-4E86-8657-C4B9D1E2B1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4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10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57173">
        <p:fade/>
      </p:transition>
    </mc:Choice>
    <mc:Fallback>
      <p:transition advTm="2571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3233" x="5556250" y="2751138"/>
          <p14:tracePt t="13344" x="5564188" y="2751138"/>
          <p14:tracePt t="13376" x="5572125" y="2743200"/>
          <p14:tracePt t="13394" x="5572125" y="2727325"/>
          <p14:tracePt t="13401" x="5572125" y="2711450"/>
          <p14:tracePt t="13408" x="5572125" y="2695575"/>
          <p14:tracePt t="13416" x="5572125" y="2671763"/>
          <p14:tracePt t="13423" x="5572125" y="2640013"/>
          <p14:tracePt t="13432" x="5572125" y="2600325"/>
          <p14:tracePt t="13440" x="5572125" y="2576513"/>
          <p14:tracePt t="13448" x="5572125" y="2559050"/>
          <p14:tracePt t="13456" x="5572125" y="2543175"/>
          <p14:tracePt t="13464" x="5572125" y="2535238"/>
          <p14:tracePt t="13471" x="5572125" y="2527300"/>
          <p14:tracePt t="13479" x="5564188" y="2511425"/>
          <p14:tracePt t="13489" x="5564188" y="2503488"/>
          <p14:tracePt t="13496" x="5564188" y="2495550"/>
          <p14:tracePt t="13504" x="5556250" y="2471738"/>
          <p14:tracePt t="13512" x="5548313" y="2447925"/>
          <p14:tracePt t="13521" x="5540375" y="2432050"/>
          <p14:tracePt t="13528" x="5540375" y="2416175"/>
          <p14:tracePt t="13535" x="5524500" y="2392363"/>
          <p14:tracePt t="13543" x="5516563" y="2376488"/>
          <p14:tracePt t="13552" x="5516563" y="2360613"/>
          <p14:tracePt t="13560" x="5508625" y="2352675"/>
          <p14:tracePt t="13569" x="5492750" y="2336800"/>
          <p14:tracePt t="13576" x="5492750" y="2328863"/>
          <p14:tracePt t="13584" x="5476875" y="2320925"/>
          <p14:tracePt t="13593" x="5476875" y="2297113"/>
          <p14:tracePt t="13600" x="5445125" y="2289175"/>
          <p14:tracePt t="13608" x="5437188" y="2273300"/>
          <p14:tracePt t="13615" x="5421313" y="2257425"/>
          <p14:tracePt t="13623" x="5397500" y="2241550"/>
          <p14:tracePt t="13631" x="5381625" y="2208213"/>
          <p14:tracePt t="13640" x="5365750" y="2200275"/>
          <p14:tracePt t="13648" x="5357813" y="2184400"/>
          <p14:tracePt t="13655" x="5341938" y="2184400"/>
          <p14:tracePt t="13664" x="5334000" y="2176463"/>
          <p14:tracePt t="13671" x="5334000" y="2168525"/>
          <p14:tracePt t="13680" x="5326063" y="2168525"/>
          <p14:tracePt t="13696" x="5318125" y="2160588"/>
          <p14:tracePt t="13712" x="5310188" y="2152650"/>
          <p14:tracePt t="13720" x="5300663" y="2144713"/>
          <p14:tracePt t="13727" x="5292725" y="2144713"/>
          <p14:tracePt t="13735" x="5292725" y="2136775"/>
          <p14:tracePt t="13744" x="5276850" y="2136775"/>
          <p14:tracePt t="13759" x="5276850" y="2128838"/>
          <p14:tracePt t="13823" x="5276850" y="2136775"/>
          <p14:tracePt t="13848" x="5276850" y="2144713"/>
          <p14:tracePt t="13855" x="5284788" y="2152650"/>
          <p14:tracePt t="13865" x="5292725" y="2152650"/>
          <p14:tracePt t="13871" x="5300663" y="2160588"/>
          <p14:tracePt t="13903" x="5310188" y="2160588"/>
          <p14:tracePt t="13961" x="5318125" y="2160588"/>
          <p14:tracePt t="13975" x="5326063" y="2160588"/>
          <p14:tracePt t="13984" x="5326063" y="2168525"/>
          <p14:tracePt t="14007" x="5334000" y="2168525"/>
          <p14:tracePt t="14056" x="5318125" y="2168525"/>
          <p14:tracePt t="14304" x="5318125" y="2176463"/>
          <p14:tracePt t="14316" x="5318125" y="2184400"/>
          <p14:tracePt t="14320" x="5310188" y="2184400"/>
          <p14:tracePt t="14336" x="5310188" y="2176463"/>
          <p14:tracePt t="14344" x="5310188" y="2168525"/>
          <p14:tracePt t="14351" x="5292725" y="2168525"/>
          <p14:tracePt t="14368" x="5284788" y="2160588"/>
          <p14:tracePt t="14376" x="5284788" y="2152650"/>
          <p14:tracePt t="14424" x="5284788" y="2144713"/>
          <p14:tracePt t="14544" x="5276850" y="2144713"/>
          <p14:tracePt t="14560" x="5276850" y="2136775"/>
          <p14:tracePt t="14583" x="5284788" y="2136775"/>
          <p14:tracePt t="14592" x="5284788" y="2128838"/>
          <p14:tracePt t="14600" x="5292725" y="2128838"/>
          <p14:tracePt t="14619" x="5292725" y="2120900"/>
          <p14:tracePt t="14752" x="5284788" y="2120900"/>
          <p14:tracePt t="14871" x="5292725" y="2120900"/>
          <p14:tracePt t="14904" x="5300663" y="2120900"/>
          <p14:tracePt t="14912" x="5310188" y="2112963"/>
          <p14:tracePt t="14924" x="5318125" y="2112963"/>
          <p14:tracePt t="14936" x="5334000" y="2112963"/>
          <p14:tracePt t="14944" x="5349875" y="2105025"/>
          <p14:tracePt t="14952" x="5389563" y="2105025"/>
          <p14:tracePt t="14960" x="5476875" y="2105025"/>
          <p14:tracePt t="14967" x="5540375" y="2105025"/>
          <p14:tracePt t="14975" x="5611813" y="2105025"/>
          <p14:tracePt t="14985" x="5724525" y="2105025"/>
          <p14:tracePt t="14992" x="5788025" y="2105025"/>
          <p14:tracePt t="15001" x="5922963" y="2105025"/>
          <p14:tracePt t="15008" x="6083300" y="2112963"/>
          <p14:tracePt t="15017" x="6146800" y="2120900"/>
          <p14:tracePt t="15024" x="6305550" y="2136775"/>
          <p14:tracePt t="15032" x="6465888" y="2144713"/>
          <p14:tracePt t="15040" x="6584950" y="2160588"/>
          <p14:tracePt t="15048" x="6769100" y="2176463"/>
          <p14:tracePt t="15056" x="6856413" y="2184400"/>
          <p14:tracePt t="15064" x="6967538" y="2192338"/>
          <p14:tracePt t="15076" x="7046913" y="2200275"/>
          <p14:tracePt t="15080" x="7102475" y="2208213"/>
          <p14:tracePt t="15088" x="7167563" y="2216150"/>
          <p14:tracePt t="15096" x="7239000" y="2216150"/>
          <p14:tracePt t="15103" x="7294563" y="2216150"/>
          <p14:tracePt t="15113" x="7310438" y="2208213"/>
          <p14:tracePt t="15119" x="7350125" y="2200275"/>
          <p14:tracePt t="15127" x="7373938" y="2200275"/>
          <p14:tracePt t="15136" x="7389813" y="2200275"/>
          <p14:tracePt t="15144" x="7405688" y="2200275"/>
          <p14:tracePt t="15152" x="7429500" y="2192338"/>
          <p14:tracePt t="15160" x="7445375" y="2184400"/>
          <p14:tracePt t="15167" x="7453313" y="2176463"/>
          <p14:tracePt t="15175" x="7461250" y="2176463"/>
          <p14:tracePt t="15185" x="7469188" y="2176463"/>
          <p14:tracePt t="15248" x="7477125" y="2176463"/>
          <p14:tracePt t="15273" x="7485063" y="2168525"/>
          <p14:tracePt t="15279" x="7493000" y="2168525"/>
          <p14:tracePt t="15312" x="7502525" y="2160588"/>
          <p14:tracePt t="15319" x="7510463" y="2160588"/>
          <p14:tracePt t="15328" x="7518400" y="2152650"/>
          <p14:tracePt t="15336" x="7526338" y="2144713"/>
          <p14:tracePt t="15344" x="7534275" y="2144713"/>
          <p14:tracePt t="15352" x="7550150" y="2128838"/>
          <p14:tracePt t="15360" x="7566025" y="2128838"/>
          <p14:tracePt t="15368" x="7589838" y="2120900"/>
          <p14:tracePt t="15375" x="7605713" y="2120900"/>
          <p14:tracePt t="15384" x="7645400" y="2120900"/>
          <p14:tracePt t="15391" x="7700963" y="2120900"/>
          <p14:tracePt t="15400" x="7764463" y="2120900"/>
          <p14:tracePt t="15408" x="7804150" y="2120900"/>
          <p14:tracePt t="15417" x="7924800" y="2120900"/>
          <p14:tracePt t="15424" x="7988300" y="2120900"/>
          <p14:tracePt t="15432" x="8091488" y="2120900"/>
          <p14:tracePt t="15440" x="8178800" y="2120900"/>
          <p14:tracePt t="15448" x="8267700" y="2120900"/>
          <p14:tracePt t="15455" x="8291513" y="2120900"/>
          <p14:tracePt t="15463" x="8339138" y="2128838"/>
          <p14:tracePt t="15471" x="8355013" y="2128838"/>
          <p14:tracePt t="15480" x="8362950" y="2128838"/>
          <p14:tracePt t="15808" x="8355013" y="2128838"/>
          <p14:tracePt t="15839" x="8347075" y="2136775"/>
          <p14:tracePt t="16296" x="8339138" y="2136775"/>
          <p14:tracePt t="16303" x="8323263" y="2136775"/>
          <p14:tracePt t="16320" x="8307388" y="2128838"/>
          <p14:tracePt t="16328" x="8299450" y="2128838"/>
          <p14:tracePt t="16335" x="8291513" y="2128838"/>
          <p14:tracePt t="16343" x="8283575" y="2128838"/>
          <p14:tracePt t="16352" x="8275638" y="2128838"/>
          <p14:tracePt t="16360" x="8259763" y="2128838"/>
          <p14:tracePt t="16368" x="8235950" y="2128838"/>
          <p14:tracePt t="16375" x="8202613" y="2128838"/>
          <p14:tracePt t="16383" x="8131175" y="2120900"/>
          <p14:tracePt t="16392" x="7948613" y="2097088"/>
          <p14:tracePt t="16399" x="7788275" y="2089150"/>
          <p14:tracePt t="16407" x="7613650" y="2089150"/>
          <p14:tracePt t="16416" x="7326313" y="2073275"/>
          <p14:tracePt t="16424" x="7167563" y="2065338"/>
          <p14:tracePt t="16432" x="6983413" y="2041525"/>
          <p14:tracePt t="16439" x="6792913" y="2041525"/>
          <p14:tracePt t="16449" x="6696075" y="2041525"/>
          <p14:tracePt t="16456" x="6584950" y="2041525"/>
          <p14:tracePt t="16464" x="6473825" y="2033588"/>
          <p14:tracePt t="16471" x="6376988" y="2033588"/>
          <p14:tracePt t="16480" x="6305550" y="2033588"/>
          <p14:tracePt t="16489" x="6218238" y="2033588"/>
          <p14:tracePt t="16496" x="6186488" y="2033588"/>
          <p14:tracePt t="16504" x="6138863" y="2033588"/>
          <p14:tracePt t="16512" x="6091238" y="2025650"/>
          <p14:tracePt t="16520" x="6026150" y="2025650"/>
          <p14:tracePt t="16528" x="5946775" y="2025650"/>
          <p14:tracePt t="16536" x="5867400" y="2025650"/>
          <p14:tracePt t="16544" x="5795963" y="2025650"/>
          <p14:tracePt t="16551" x="5724525" y="2033588"/>
          <p14:tracePt t="16560" x="5635625" y="2033588"/>
          <p14:tracePt t="16568" x="5516563" y="2049463"/>
          <p14:tracePt t="16575" x="5413375" y="2049463"/>
          <p14:tracePt t="16584" x="5300663" y="2049463"/>
          <p14:tracePt t="16591" x="5205413" y="2049463"/>
          <p14:tracePt t="16599" x="5094288" y="2049463"/>
          <p14:tracePt t="16607" x="5046663" y="2049463"/>
          <p14:tracePt t="16618" x="4983163" y="2049463"/>
          <p14:tracePt t="16624" x="4959350" y="2049463"/>
          <p14:tracePt t="16633" x="4933950" y="2049463"/>
          <p14:tracePt t="16640" x="4918075" y="2049463"/>
          <p14:tracePt t="16648" x="4910138" y="2049463"/>
          <p14:tracePt t="16656" x="4902200" y="2049463"/>
          <p14:tracePt t="16671" x="4894263" y="2049463"/>
          <p14:tracePt t="16688" x="4886325" y="2041525"/>
          <p14:tracePt t="16744" x="4878388" y="2033588"/>
          <p14:tracePt t="16768" x="4870450" y="2033588"/>
          <p14:tracePt t="16779" x="4862513" y="2025650"/>
          <p14:tracePt t="16785" x="4854575" y="2017713"/>
          <p14:tracePt t="16792" x="4854575" y="2009775"/>
          <p14:tracePt t="16807" x="4846638" y="1993900"/>
          <p14:tracePt t="16816" x="4838700" y="1993900"/>
          <p14:tracePt t="16824" x="4822825" y="1985963"/>
          <p14:tracePt t="16832" x="4814888" y="1978025"/>
          <p14:tracePt t="16847" x="4806950" y="1970088"/>
          <p14:tracePt t="16855" x="4791075" y="1954213"/>
          <p14:tracePt t="16865" x="4783138" y="1946275"/>
          <p14:tracePt t="16885" x="4775200" y="1938338"/>
          <p14:tracePt t="16888" x="4775200" y="1930400"/>
          <p14:tracePt t="16896" x="4775200" y="1922463"/>
          <p14:tracePt t="16904" x="4767263" y="1914525"/>
          <p14:tracePt t="16920" x="4767263" y="1898650"/>
          <p14:tracePt t="16935" x="4759325" y="1890713"/>
          <p14:tracePt t="16944" x="4759325" y="1881188"/>
          <p14:tracePt t="16960" x="4759325" y="1873250"/>
          <p14:tracePt t="17039" x="4751388" y="1873250"/>
          <p14:tracePt t="17056" x="4743450" y="1873250"/>
          <p14:tracePt t="17064" x="4735513" y="1873250"/>
          <p14:tracePt t="17071" x="4727575" y="1881188"/>
          <p14:tracePt t="17079" x="4727575" y="1890713"/>
          <p14:tracePt t="17089" x="4719638" y="1898650"/>
          <p14:tracePt t="17095" x="4711700" y="1906588"/>
          <p14:tracePt t="17103" x="4711700" y="1914525"/>
          <p14:tracePt t="17112" x="4703763" y="1930400"/>
          <p14:tracePt t="17119" x="4695825" y="1946275"/>
          <p14:tracePt t="17128" x="4695825" y="1954213"/>
          <p14:tracePt t="17136" x="4695825" y="1970088"/>
          <p14:tracePt t="17144" x="4695825" y="1985963"/>
          <p14:tracePt t="17151" x="4703763" y="2033588"/>
          <p14:tracePt t="17160" x="4711700" y="2049463"/>
          <p14:tracePt t="17167" x="4711700" y="2065338"/>
          <p14:tracePt t="17176" x="4719638" y="2089150"/>
          <p14:tracePt t="17184" x="4735513" y="2128838"/>
          <p14:tracePt t="17192" x="4743450" y="2136775"/>
          <p14:tracePt t="17201" x="4759325" y="2152650"/>
          <p14:tracePt t="17215" x="4767263" y="2160588"/>
          <p14:tracePt t="17232" x="4775200" y="2160588"/>
          <p14:tracePt t="17288" x="4783138" y="2152650"/>
          <p14:tracePt t="17296" x="4791075" y="2152650"/>
          <p14:tracePt t="17304" x="4799013" y="2144713"/>
          <p14:tracePt t="17317" x="4814888" y="2128838"/>
          <p14:tracePt t="17322" x="4814888" y="2120900"/>
          <p14:tracePt t="17328" x="4830763" y="2112963"/>
          <p14:tracePt t="17336" x="4830763" y="2089150"/>
          <p14:tracePt t="17349" x="4846638" y="2073275"/>
          <p14:tracePt t="17352" x="4854575" y="2033588"/>
          <p14:tracePt t="17360" x="4854575" y="2025650"/>
          <p14:tracePt t="17368" x="4862513" y="2017713"/>
          <p14:tracePt t="17375" x="4862513" y="2009775"/>
          <p14:tracePt t="17384" x="4862513" y="2001838"/>
          <p14:tracePt t="17391" x="4862513" y="1993900"/>
          <p14:tracePt t="17401" x="4862513" y="1978025"/>
          <p14:tracePt t="17407" x="4862513" y="1970088"/>
          <p14:tracePt t="17416" x="4862513" y="1962150"/>
          <p14:tracePt t="17423" x="4862513" y="1954213"/>
          <p14:tracePt t="17437" x="4862513" y="1946275"/>
          <p14:tracePt t="17440" x="4862513" y="1938338"/>
          <p14:tracePt t="17449" x="4862513" y="1930400"/>
          <p14:tracePt t="17471" x="4862513" y="1922463"/>
          <p14:tracePt t="17520" x="4862513" y="1930400"/>
          <p14:tracePt t="17560" x="4854575" y="1930400"/>
          <p14:tracePt t="17583" x="4854575" y="1938338"/>
          <p14:tracePt t="17591" x="4846638" y="1938338"/>
          <p14:tracePt t="17600" x="4838700" y="1954213"/>
          <p14:tracePt t="17618" x="4830763" y="1962150"/>
          <p14:tracePt t="17625" x="4830763" y="1978025"/>
          <p14:tracePt t="17640" x="4822825" y="1985963"/>
          <p14:tracePt t="17656" x="4822825" y="1993900"/>
          <p14:tracePt t="17664" x="4822825" y="2001838"/>
          <p14:tracePt t="17679" x="4814888" y="2009775"/>
          <p14:tracePt t="18019" x="4806950" y="2009775"/>
          <p14:tracePt t="18025" x="4806950" y="2017713"/>
          <p14:tracePt t="18108" x="4799013" y="2017713"/>
          <p14:tracePt t="18167" x="4799013" y="2025650"/>
          <p14:tracePt t="18176" x="4799013" y="2033588"/>
          <p14:tracePt t="18448" x="4806950" y="2033588"/>
          <p14:tracePt t="18496" x="4814888" y="2033588"/>
          <p14:tracePt t="18639" x="4822825" y="2041525"/>
          <p14:tracePt t="19024" x="4830763" y="2041525"/>
          <p14:tracePt t="19039" x="4838700" y="2041525"/>
          <p14:tracePt t="19048" x="4846638" y="2041525"/>
          <p14:tracePt t="19335" x="4854575" y="2041525"/>
          <p14:tracePt t="19344" x="4862513" y="2041525"/>
          <p14:tracePt t="19351" x="4870450" y="2041525"/>
          <p14:tracePt t="19360" x="4886325" y="2041525"/>
          <p14:tracePt t="19368" x="4902200" y="2041525"/>
          <p14:tracePt t="19375" x="4926013" y="2041525"/>
          <p14:tracePt t="19383" x="4943475" y="2057400"/>
          <p14:tracePt t="19392" x="4951413" y="2057400"/>
          <p14:tracePt t="19399" x="5006975" y="2073275"/>
          <p14:tracePt t="19408" x="5070475" y="2089150"/>
          <p14:tracePt t="19416" x="5173663" y="2120900"/>
          <p14:tracePt t="19424" x="5292725" y="2128838"/>
          <p14:tracePt t="19432" x="5445125" y="2136775"/>
          <p14:tracePt t="19439" x="5619750" y="2152650"/>
          <p14:tracePt t="19449" x="5907088" y="2160588"/>
          <p14:tracePt t="19455" x="6107113" y="2176463"/>
          <p14:tracePt t="19463" x="6369050" y="2184400"/>
          <p14:tracePt t="19471" x="6608763" y="2184400"/>
          <p14:tracePt t="19481" x="6759575" y="2184400"/>
          <p14:tracePt t="19489" x="6943725" y="2168525"/>
          <p14:tracePt t="19496" x="7151688" y="2160588"/>
          <p14:tracePt t="19505" x="7215188" y="2152650"/>
          <p14:tracePt t="19511" x="7342188" y="2144713"/>
          <p14:tracePt t="19519" x="7429500" y="2136775"/>
          <p14:tracePt t="19528" x="7493000" y="2136775"/>
          <p14:tracePt t="19536" x="7542213" y="2136775"/>
          <p14:tracePt t="19544" x="7550150" y="2120900"/>
          <p14:tracePt t="19552" x="7566025" y="2120900"/>
          <p14:tracePt t="19560" x="7581900" y="2112963"/>
          <p14:tracePt t="19567" x="7581900" y="2105025"/>
          <p14:tracePt t="19576" x="7589838" y="2105025"/>
          <p14:tracePt t="19584" x="7613650" y="2089150"/>
          <p14:tracePt t="19599" x="7621588" y="2073275"/>
          <p14:tracePt t="19607" x="7637463" y="2073275"/>
          <p14:tracePt t="19616" x="7661275" y="2065338"/>
          <p14:tracePt t="19624" x="7693025" y="2065338"/>
          <p14:tracePt t="19631" x="7708900" y="2065338"/>
          <p14:tracePt t="19639" x="7756525" y="2057400"/>
          <p14:tracePt t="19647" x="7788275" y="2057400"/>
          <p14:tracePt t="19656" x="7869238" y="2057400"/>
          <p14:tracePt t="19663" x="7980363" y="2057400"/>
          <p14:tracePt t="19671" x="8075613" y="2057400"/>
          <p14:tracePt t="19680" x="8202613" y="2057400"/>
          <p14:tracePt t="19688" x="8323263" y="2057400"/>
          <p14:tracePt t="19697" x="8386763" y="2049463"/>
          <p14:tracePt t="19704" x="8489950" y="2041525"/>
          <p14:tracePt t="19711" x="8545513" y="2041525"/>
          <p14:tracePt t="19719" x="8610600" y="2033588"/>
          <p14:tracePt t="19728" x="8658225" y="2025650"/>
          <p14:tracePt t="19736" x="8682038" y="2025650"/>
          <p14:tracePt t="19743" x="8713788" y="2025650"/>
          <p14:tracePt t="19752" x="8721725" y="2025650"/>
          <p14:tracePt t="19760" x="8737600" y="2025650"/>
          <p14:tracePt t="19775" x="8745538" y="2025650"/>
          <p14:tracePt t="20080" x="8745538" y="2033588"/>
          <p14:tracePt t="20152" x="8737600" y="2033588"/>
          <p14:tracePt t="20176" x="8729663" y="2041525"/>
          <p14:tracePt t="20184" x="8729663" y="2049463"/>
          <p14:tracePt t="20192" x="8721725" y="2065338"/>
          <p14:tracePt t="20208" x="8713788" y="2073275"/>
          <p14:tracePt t="20216" x="8705850" y="2081213"/>
          <p14:tracePt t="20536" x="8705850" y="2089150"/>
          <p14:tracePt t="20560" x="8705850" y="2097088"/>
          <p14:tracePt t="20568" x="8697913" y="2097088"/>
          <p14:tracePt t="20583" x="8697913" y="2105025"/>
          <p14:tracePt t="20592" x="8689975" y="2105025"/>
          <p14:tracePt t="20688" x="8689975" y="2097088"/>
          <p14:tracePt t="20703" x="8689975" y="2089150"/>
          <p14:tracePt t="20711" x="8689975" y="2081213"/>
          <p14:tracePt t="20728" x="8689975" y="2073275"/>
          <p14:tracePt t="20743" x="8689975" y="2065338"/>
          <p14:tracePt t="20776" x="8689975" y="2057400"/>
          <p14:tracePt t="21031" x="8682038" y="2057400"/>
          <p14:tracePt t="21047" x="8674100" y="2057400"/>
          <p14:tracePt t="21080" x="8666163" y="2065338"/>
          <p14:tracePt t="21624" x="8658225" y="2065338"/>
          <p14:tracePt t="21640" x="8642350" y="2073275"/>
          <p14:tracePt t="21648" x="8634413" y="2081213"/>
          <p14:tracePt t="21655" x="8602663" y="2089150"/>
          <p14:tracePt t="21663" x="8585200" y="2105025"/>
          <p14:tracePt t="21672" x="8561388" y="2120900"/>
          <p14:tracePt t="21681" x="8561388" y="2128838"/>
          <p14:tracePt t="21688" x="8553450" y="2128838"/>
          <p14:tracePt t="21696" x="8545513" y="2136775"/>
          <p14:tracePt t="21824" x="8537575" y="2136775"/>
          <p14:tracePt t="21833" x="8537575" y="2144713"/>
          <p14:tracePt t="21855" x="8521700" y="2144713"/>
          <p14:tracePt t="21863" x="8521700" y="2152650"/>
          <p14:tracePt t="21871" x="8497888" y="2152650"/>
          <p14:tracePt t="21879" x="8489950" y="2160588"/>
          <p14:tracePt t="21888" x="8482013" y="2160588"/>
          <p14:tracePt t="21895" x="8458200" y="2168525"/>
          <p14:tracePt t="21903" x="8442325" y="2176463"/>
          <p14:tracePt t="21912" x="8402638" y="2184400"/>
          <p14:tracePt t="21919" x="8394700" y="2184400"/>
          <p14:tracePt t="21928" x="8362950" y="2184400"/>
          <p14:tracePt t="21936" x="8347075" y="2192338"/>
          <p14:tracePt t="21945" x="8323263" y="2192338"/>
          <p14:tracePt t="21952" x="8307388" y="2192338"/>
          <p14:tracePt t="21959" x="8299450" y="2192338"/>
          <p14:tracePt t="21967" x="8283575" y="2192338"/>
          <p14:tracePt t="21975" x="8267700" y="2192338"/>
          <p14:tracePt t="21984" x="8259763" y="2192338"/>
          <p14:tracePt t="21992" x="8235950" y="2192338"/>
          <p14:tracePt t="22000" x="8226425" y="2192338"/>
          <p14:tracePt t="22007" x="8186738" y="2192338"/>
          <p14:tracePt t="22016" x="8162925" y="2192338"/>
          <p14:tracePt t="22024" x="8139113" y="2192338"/>
          <p14:tracePt t="22032" x="8099425" y="2192338"/>
          <p14:tracePt t="22039" x="8075613" y="2192338"/>
          <p14:tracePt t="22047" x="8020050" y="2192338"/>
          <p14:tracePt t="22055" x="8004175" y="2192338"/>
          <p14:tracePt t="22063" x="7956550" y="2192338"/>
          <p14:tracePt t="22071" x="7940675" y="2192338"/>
          <p14:tracePt t="22080" x="7900988" y="2192338"/>
          <p14:tracePt t="22088" x="7877175" y="2192338"/>
          <p14:tracePt t="22096" x="7851775" y="2184400"/>
          <p14:tracePt t="22104" x="7812088" y="2184400"/>
          <p14:tracePt t="22112" x="7764463" y="2184400"/>
          <p14:tracePt t="22121" x="7748588" y="2184400"/>
          <p14:tracePt t="22130" x="7700963" y="2184400"/>
          <p14:tracePt t="22136" x="7677150" y="2184400"/>
          <p14:tracePt t="22146" x="7645400" y="2184400"/>
          <p14:tracePt t="22151" x="7629525" y="2184400"/>
          <p14:tracePt t="22159" x="7581900" y="2184400"/>
          <p14:tracePt t="22168" x="7550150" y="2184400"/>
          <p14:tracePt t="22177" x="7526338" y="2184400"/>
          <p14:tracePt t="22184" x="7477125" y="2184400"/>
          <p14:tracePt t="22191" x="7469188" y="2184400"/>
          <p14:tracePt t="22200" x="7453313" y="2184400"/>
          <p14:tracePt t="22208" x="7437438" y="2184400"/>
          <p14:tracePt t="22216" x="7421563" y="2184400"/>
          <p14:tracePt t="22224" x="7413625" y="2184400"/>
          <p14:tracePt t="22233" x="7405688" y="2184400"/>
          <p14:tracePt t="22241" x="7389813" y="2184400"/>
          <p14:tracePt t="22255" x="7381875" y="2184400"/>
          <p14:tracePt t="22263" x="7373938" y="2184400"/>
          <p14:tracePt t="22280" x="7366000" y="2184400"/>
          <p14:tracePt t="22296" x="7358063" y="2184400"/>
          <p14:tracePt t="22320" x="7350125" y="2184400"/>
          <p14:tracePt t="22392" x="7342188" y="2184400"/>
          <p14:tracePt t="22408" x="7334250" y="2184400"/>
          <p14:tracePt t="22416" x="7326313" y="2184400"/>
          <p14:tracePt t="22431" x="7318375" y="2184400"/>
          <p14:tracePt t="22440" x="7318375" y="2192338"/>
          <p14:tracePt t="22448" x="7310438" y="2192338"/>
          <p14:tracePt t="22473" x="7302500" y="2192338"/>
          <p14:tracePt t="22512" x="7294563" y="2200275"/>
          <p14:tracePt t="22543" x="7294563" y="2208213"/>
          <p14:tracePt t="22552" x="7286625" y="2208213"/>
          <p14:tracePt t="22576" x="7278688" y="2208213"/>
          <p14:tracePt t="22640" x="7270750" y="2208213"/>
          <p14:tracePt t="22648" x="7262813" y="2216150"/>
          <p14:tracePt t="22671" x="7254875" y="2224088"/>
          <p14:tracePt t="22679" x="7246938" y="2233613"/>
          <p14:tracePt t="22688" x="7239000" y="2233613"/>
          <p14:tracePt t="22696" x="7231063" y="2249488"/>
          <p14:tracePt t="22704" x="7223125" y="2257425"/>
          <p14:tracePt t="22712" x="7207250" y="2273300"/>
          <p14:tracePt t="22722" x="7199313" y="2281238"/>
          <p14:tracePt t="22730" x="7191375" y="2289175"/>
          <p14:tracePt t="22736" x="7183438" y="2289175"/>
          <p14:tracePt t="22879" x="7175500" y="2281238"/>
          <p14:tracePt t="22887" x="7175500" y="2273300"/>
          <p14:tracePt t="22896" x="7167563" y="2265363"/>
          <p14:tracePt t="22903" x="7159625" y="2249488"/>
          <p14:tracePt t="22919" x="7151688" y="2233613"/>
          <p14:tracePt t="22927" x="7143750" y="2224088"/>
          <p14:tracePt t="22935" x="7126288" y="2216150"/>
          <p14:tracePt t="22944" x="7118350" y="2208213"/>
          <p14:tracePt t="22952" x="7110413" y="2200275"/>
          <p14:tracePt t="22961" x="7094538" y="2192338"/>
          <p14:tracePt t="22968" x="7086600" y="2184400"/>
          <p14:tracePt t="22977" x="7078663" y="2184400"/>
          <p14:tracePt t="22991" x="7070725" y="2176463"/>
          <p14:tracePt t="22999" x="7070725" y="2168525"/>
          <p14:tracePt t="23007" x="7062788" y="2168525"/>
          <p14:tracePt t="23016" x="7054850" y="2168525"/>
          <p14:tracePt t="23040" x="7046913" y="2168525"/>
          <p14:tracePt t="23048" x="7046913" y="2160588"/>
          <p14:tracePt t="23056" x="7038975" y="2160588"/>
          <p14:tracePt t="23071" x="7031038" y="2152650"/>
          <p14:tracePt t="23079" x="7023100" y="2152650"/>
          <p14:tracePt t="23088" x="7015163" y="2152650"/>
          <p14:tracePt t="23096" x="7015163" y="2144713"/>
          <p14:tracePt t="23107" x="6999288" y="2136775"/>
          <p14:tracePt t="23115" x="6999288" y="2128838"/>
          <p14:tracePt t="23119" x="6991350" y="2128838"/>
          <p14:tracePt t="23129" x="6983413" y="2120900"/>
          <p14:tracePt t="23135" x="6975475" y="2112963"/>
          <p14:tracePt t="23144" x="6967538" y="2105025"/>
          <p14:tracePt t="23152" x="6959600" y="2097088"/>
          <p14:tracePt t="23161" x="6951663" y="2089150"/>
          <p14:tracePt t="23167" x="6935788" y="2073275"/>
          <p14:tracePt t="23175" x="6919913" y="2073275"/>
          <p14:tracePt t="23184" x="6904038" y="2065338"/>
          <p14:tracePt t="23200" x="6888163" y="2057400"/>
          <p14:tracePt t="23208" x="6880225" y="2057400"/>
          <p14:tracePt t="23215" x="6872288" y="2049463"/>
          <p14:tracePt t="23224" x="6856413" y="2041525"/>
          <p14:tracePt t="23231" x="6840538" y="2041525"/>
          <p14:tracePt t="23240" x="6832600" y="2033588"/>
          <p14:tracePt t="23247" x="6808788" y="2025650"/>
          <p14:tracePt t="23261" x="6800850" y="2025650"/>
          <p14:tracePt t="23264" x="6784975" y="2025650"/>
          <p14:tracePt t="23271" x="6759575" y="2025650"/>
          <p14:tracePt t="23279" x="6743700" y="2025650"/>
          <p14:tracePt t="23289" x="6735763" y="2025650"/>
          <p14:tracePt t="23302" x="6727825" y="2025650"/>
          <p14:tracePt t="23305" x="6719888" y="2025650"/>
          <p14:tracePt t="23311" x="6711950" y="2041525"/>
          <p14:tracePt t="23319" x="6696075" y="2049463"/>
          <p14:tracePt t="23327" x="6664325" y="2057400"/>
          <p14:tracePt t="23336" x="6656388" y="2065338"/>
          <p14:tracePt t="23344" x="6640513" y="2073275"/>
          <p14:tracePt t="23352" x="6632575" y="2081213"/>
          <p14:tracePt t="23360" x="6616700" y="2081213"/>
          <p14:tracePt t="23367" x="6608763" y="2089150"/>
          <p14:tracePt t="23392" x="6600825" y="2097088"/>
          <p14:tracePt t="23495" x="6608763" y="2097088"/>
          <p14:tracePt t="23503" x="6608763" y="2089150"/>
          <p14:tracePt t="23512" x="6616700" y="2081213"/>
          <p14:tracePt t="23519" x="6616700" y="2065338"/>
          <p14:tracePt t="23528" x="6624638" y="2041525"/>
          <p14:tracePt t="23535" x="6624638" y="2033588"/>
          <p14:tracePt t="23544" x="6632575" y="2025650"/>
          <p14:tracePt t="23552" x="6632575" y="2001838"/>
          <p14:tracePt t="23564" x="6632575" y="1985963"/>
          <p14:tracePt t="23568" x="6632575" y="1970088"/>
          <p14:tracePt t="23577" x="6640513" y="1962150"/>
          <p14:tracePt t="23584" x="6640513" y="1954213"/>
          <p14:tracePt t="23600" x="6640513" y="1946275"/>
          <p14:tracePt t="23640" x="6640513" y="1938338"/>
          <p14:tracePt t="23648" x="6640513" y="1930400"/>
          <p14:tracePt t="23671" x="6640513" y="1922463"/>
          <p14:tracePt t="23688" x="6640513" y="1914525"/>
          <p14:tracePt t="23792" x="6632575" y="1930400"/>
          <p14:tracePt t="23800" x="6600825" y="1946275"/>
          <p14:tracePt t="23807" x="6592888" y="1970088"/>
          <p14:tracePt t="23818" x="6577013" y="2009775"/>
          <p14:tracePt t="23823" x="6561138" y="2057400"/>
          <p14:tracePt t="23832" x="6545263" y="2112963"/>
          <p14:tracePt t="23840" x="6529388" y="2128838"/>
          <p14:tracePt t="23848" x="6529388" y="2144713"/>
          <p14:tracePt t="23856" x="6529388" y="2152650"/>
          <p14:tracePt t="23867" x="6521450" y="2168525"/>
          <p14:tracePt t="23871" x="6521450" y="2176463"/>
          <p14:tracePt t="23895" x="6521450" y="2192338"/>
          <p14:tracePt t="23935" x="6529388" y="2192338"/>
          <p14:tracePt t="23943" x="6553200" y="2176463"/>
          <p14:tracePt t="23952" x="6569075" y="2168525"/>
          <p14:tracePt t="23960" x="6584950" y="2112963"/>
          <p14:tracePt t="23968" x="6600825" y="2089150"/>
          <p14:tracePt t="23977" x="6616700" y="2041525"/>
          <p14:tracePt t="23984" x="6616700" y="2025650"/>
          <p14:tracePt t="23993" x="6624638" y="2009775"/>
          <p14:tracePt t="24000" x="6632575" y="1985963"/>
          <p14:tracePt t="24008" x="6632575" y="1970088"/>
          <p14:tracePt t="24016" x="6632575" y="1962150"/>
          <p14:tracePt t="24027" x="6632575" y="1954213"/>
          <p14:tracePt t="24175" x="6632575" y="1970088"/>
          <p14:tracePt t="24184" x="6632575" y="1978025"/>
          <p14:tracePt t="24193" x="6624638" y="1985963"/>
          <p14:tracePt t="24200" x="6616700" y="2033588"/>
          <p14:tracePt t="24209" x="6616700" y="2041525"/>
          <p14:tracePt t="24216" x="6608763" y="2049463"/>
          <p14:tracePt t="24248" x="6608763" y="2057400"/>
          <p14:tracePt t="24312" x="6616700" y="2057400"/>
          <p14:tracePt t="24319" x="6616700" y="2049463"/>
          <p14:tracePt t="24328" x="6616700" y="2041525"/>
          <p14:tracePt t="24343" x="6624638" y="2033588"/>
          <p14:tracePt t="24359" x="6624638" y="2025650"/>
          <p14:tracePt t="24384" x="6624638" y="2017713"/>
          <p14:tracePt t="24704" x="6624638" y="2009775"/>
          <p14:tracePt t="24736" x="6624638" y="2001838"/>
          <p14:tracePt t="24936" x="6624638" y="2009775"/>
          <p14:tracePt t="24944" x="6624638" y="2017713"/>
          <p14:tracePt t="24959" x="6624638" y="2025650"/>
          <p14:tracePt t="24984" x="6624638" y="2033588"/>
          <p14:tracePt t="25015" x="6624638" y="2041525"/>
          <p14:tracePt t="25176" x="6624638" y="2033588"/>
          <p14:tracePt t="25192" x="6624638" y="2017713"/>
          <p14:tracePt t="25208" x="6624638" y="2009775"/>
          <p14:tracePt t="25215" x="6624638" y="2001838"/>
          <p14:tracePt t="25232" x="6624638" y="1993900"/>
          <p14:tracePt t="25239" x="6624638" y="1985963"/>
          <p14:tracePt t="25256" x="6624638" y="1978025"/>
          <p14:tracePt t="25264" x="6624638" y="1970088"/>
          <p14:tracePt t="25288" x="6624638" y="1962150"/>
          <p14:tracePt t="25507" x="6624638" y="2009775"/>
          <p14:tracePt t="25512" x="6624638" y="2017713"/>
          <p14:tracePt t="25521" x="6624638" y="2041525"/>
          <p14:tracePt t="25527" x="6624638" y="2057400"/>
          <p14:tracePt t="25535" x="6624638" y="2073275"/>
          <p14:tracePt t="25544" x="6624638" y="2081213"/>
          <p14:tracePt t="25552" x="6632575" y="2089150"/>
          <p14:tracePt t="25560" x="6640513" y="2089150"/>
          <p14:tracePt t="25576" x="6648450" y="2089150"/>
          <p14:tracePt t="25584" x="6656388" y="2089150"/>
          <p14:tracePt t="25601" x="6664325" y="2089150"/>
          <p14:tracePt t="25608" x="6680200" y="2073275"/>
          <p14:tracePt t="25615" x="6688138" y="2065338"/>
          <p14:tracePt t="25625" x="6704013" y="2041525"/>
          <p14:tracePt t="25632" x="6711950" y="2033588"/>
          <p14:tracePt t="25640" x="6719888" y="2025650"/>
          <p14:tracePt t="25656" x="6719888" y="2017713"/>
          <p14:tracePt t="25671" x="6719888" y="2009775"/>
          <p14:tracePt t="25687" x="6727825" y="2009775"/>
          <p14:tracePt t="25695" x="6727825" y="2001838"/>
          <p14:tracePt t="25703" x="6727825" y="1993900"/>
          <p14:tracePt t="25719" x="6727825" y="1985963"/>
          <p14:tracePt t="25727" x="6727825" y="1978025"/>
          <p14:tracePt t="25744" x="6727825" y="1970088"/>
          <p14:tracePt t="25751" x="6735763" y="1962150"/>
          <p14:tracePt t="25760" x="6743700" y="1954213"/>
          <p14:tracePt t="25768" x="6743700" y="1946275"/>
          <p14:tracePt t="25775" x="6759575" y="1938338"/>
          <p14:tracePt t="25784" x="6769100" y="1938338"/>
          <p14:tracePt t="25792" x="6777038" y="1930400"/>
          <p14:tracePt t="25801" x="6784975" y="1922463"/>
          <p14:tracePt t="25817" x="6808788" y="1914525"/>
          <p14:tracePt t="25825" x="6824663" y="1906588"/>
          <p14:tracePt t="25836" x="6840538" y="1906588"/>
          <p14:tracePt t="25840" x="6864350" y="1906588"/>
          <p14:tracePt t="25848" x="6872288" y="1898650"/>
          <p14:tracePt t="25855" x="6880225" y="1890713"/>
          <p14:tracePt t="25864" x="6896100" y="1890713"/>
          <p14:tracePt t="25878" x="6904038" y="1881188"/>
          <p14:tracePt t="25879" x="6911975" y="1873250"/>
          <p14:tracePt t="25895" x="6919913" y="1873250"/>
          <p14:tracePt t="25976" x="6911975" y="1873250"/>
          <p14:tracePt t="25989" x="6896100" y="1873250"/>
          <p14:tracePt t="25992" x="6888163" y="1881188"/>
          <p14:tracePt t="25999" x="6872288" y="1881188"/>
          <p14:tracePt t="26008" x="6848475" y="1881188"/>
          <p14:tracePt t="26016" x="6832600" y="1881188"/>
          <p14:tracePt t="26025" x="6824663" y="1890713"/>
          <p14:tracePt t="26032" x="6816725" y="1890713"/>
          <p14:tracePt t="26040" x="6808788" y="1890713"/>
          <p14:tracePt t="26056" x="6800850" y="1890713"/>
          <p14:tracePt t="26063" x="6800850" y="1898650"/>
          <p14:tracePt t="26071" x="6792913" y="1898650"/>
          <p14:tracePt t="26103" x="6784975" y="1898650"/>
          <p14:tracePt t="26119" x="6777038" y="1906588"/>
          <p14:tracePt t="26128" x="6769100" y="1906588"/>
          <p14:tracePt t="26140" x="6759575" y="1914525"/>
          <p14:tracePt t="26143" x="6751638" y="1922463"/>
          <p14:tracePt t="26152" x="6735763" y="1938338"/>
          <p14:tracePt t="26167" x="6727825" y="1954213"/>
          <p14:tracePt t="26177" x="6711950" y="1954213"/>
          <p14:tracePt t="26183" x="6704013" y="1970088"/>
          <p14:tracePt t="26191" x="6696075" y="1970088"/>
          <p14:tracePt t="26199" x="6688138" y="1985963"/>
          <p14:tracePt t="26208" x="6680200" y="1993900"/>
          <p14:tracePt t="26215" x="6664325" y="2009775"/>
          <p14:tracePt t="26226" x="6656388" y="2033588"/>
          <p14:tracePt t="26231" x="6632575" y="2049463"/>
          <p14:tracePt t="26241" x="6608763" y="2073275"/>
          <p14:tracePt t="26248" x="6592888" y="2097088"/>
          <p14:tracePt t="26256" x="6569075" y="2136775"/>
          <p14:tracePt t="26263" x="6545263" y="2136775"/>
          <p14:tracePt t="26271" x="6537325" y="2152650"/>
          <p14:tracePt t="26280" x="6521450" y="2160588"/>
          <p14:tracePt t="26319" x="6521450" y="2152650"/>
          <p14:tracePt t="26327" x="6521450" y="2136775"/>
          <p14:tracePt t="26336" x="6521450" y="2112963"/>
          <p14:tracePt t="26343" x="6521450" y="2041525"/>
          <p14:tracePt t="26351" x="6521450" y="2009775"/>
          <p14:tracePt t="26360" x="6521450" y="1993900"/>
          <p14:tracePt t="26367" x="6521450" y="1938338"/>
          <p14:tracePt t="26376" x="6521450" y="1930400"/>
          <p14:tracePt t="26384" x="6521450" y="1922463"/>
          <p14:tracePt t="26391" x="6521450" y="1898650"/>
          <p14:tracePt t="26400" x="6521450" y="1890713"/>
          <p14:tracePt t="26408" x="6521450" y="1881188"/>
          <p14:tracePt t="26416" x="6521450" y="1873250"/>
          <p14:tracePt t="26520" x="6513513" y="1890713"/>
          <p14:tracePt t="26528" x="6513513" y="1898650"/>
          <p14:tracePt t="26536" x="6505575" y="1914525"/>
          <p14:tracePt t="26544" x="6505575" y="1930400"/>
          <p14:tracePt t="26552" x="6505575" y="1938338"/>
          <p14:tracePt t="26560" x="6505575" y="1954213"/>
          <p14:tracePt t="26568" x="6513513" y="1978025"/>
          <p14:tracePt t="26576" x="6513513" y="2001838"/>
          <p14:tracePt t="26583" x="6513513" y="2009775"/>
          <p14:tracePt t="26596" x="6513513" y="2017713"/>
          <p14:tracePt t="26600" x="6513513" y="2025650"/>
          <p14:tracePt t="26672" x="6513513" y="2009775"/>
          <p14:tracePt t="26679" x="6513513" y="2001838"/>
          <p14:tracePt t="26688" x="6521450" y="1985963"/>
          <p14:tracePt t="26696" x="6529388" y="1954213"/>
          <p14:tracePt t="26704" x="6529388" y="1938338"/>
          <p14:tracePt t="26712" x="6537325" y="1938338"/>
          <p14:tracePt t="26720" x="6537325" y="1930400"/>
          <p14:tracePt t="26736" x="6545263" y="1930400"/>
          <p14:tracePt t="26840" x="6545263" y="1946275"/>
          <p14:tracePt t="26847" x="6545263" y="1970088"/>
          <p14:tracePt t="26856" x="6545263" y="1985963"/>
          <p14:tracePt t="26864" x="6545263" y="2025650"/>
          <p14:tracePt t="26876" x="6537325" y="2049463"/>
          <p14:tracePt t="26880" x="6521450" y="2065338"/>
          <p14:tracePt t="26888" x="6521450" y="2081213"/>
          <p14:tracePt t="26896" x="6521450" y="2105025"/>
          <p14:tracePt t="26904" x="6513513" y="2105025"/>
          <p14:tracePt t="26912" x="6513513" y="2112963"/>
          <p14:tracePt t="26944" x="6513513" y="2120900"/>
          <p14:tracePt t="27032" x="6521450" y="2112963"/>
          <p14:tracePt t="27040" x="6529388" y="2112963"/>
          <p14:tracePt t="27048" x="6529388" y="2105025"/>
          <p14:tracePt t="27063" x="6529388" y="2097088"/>
          <p14:tracePt t="27072" x="6537325" y="2089150"/>
          <p14:tracePt t="27080" x="6537325" y="2073275"/>
          <p14:tracePt t="27087" x="6537325" y="2065338"/>
          <p14:tracePt t="27096" x="6537325" y="2057400"/>
          <p14:tracePt t="27104" x="6537325" y="2049463"/>
          <p14:tracePt t="27111" x="6537325" y="2033588"/>
          <p14:tracePt t="27120" x="6537325" y="2025650"/>
          <p14:tracePt t="27128" x="6537325" y="2017713"/>
          <p14:tracePt t="27138" x="6537325" y="2001838"/>
          <p14:tracePt t="27145" x="6537325" y="1993900"/>
          <p14:tracePt t="27160" x="6537325" y="1978025"/>
          <p14:tracePt t="27177" x="6537325" y="1970088"/>
          <p14:tracePt t="27191" x="6537325" y="1962150"/>
          <p14:tracePt t="27199" x="6537325" y="1954213"/>
          <p14:tracePt t="27303" x="6537325" y="1962150"/>
          <p14:tracePt t="27312" x="6537325" y="1970088"/>
          <p14:tracePt t="27321" x="6537325" y="1978025"/>
          <p14:tracePt t="27328" x="6537325" y="1985963"/>
          <p14:tracePt t="27336" x="6537325" y="2009775"/>
          <p14:tracePt t="27343" x="6537325" y="2025650"/>
          <p14:tracePt t="27352" x="6537325" y="2041525"/>
          <p14:tracePt t="27359" x="6537325" y="2065338"/>
          <p14:tracePt t="27367" x="6545263" y="2081213"/>
          <p14:tracePt t="27375" x="6545263" y="2089150"/>
          <p14:tracePt t="27384" x="6545263" y="2097088"/>
          <p14:tracePt t="27408" x="6545263" y="2105025"/>
          <p14:tracePt t="27448" x="6553200" y="2105025"/>
          <p14:tracePt t="27456" x="6553200" y="2089150"/>
          <p14:tracePt t="27464" x="6569075" y="2073275"/>
          <p14:tracePt t="27472" x="6569075" y="2057400"/>
          <p14:tracePt t="27480" x="6569075" y="2017713"/>
          <p14:tracePt t="27488" x="6577013" y="1962150"/>
          <p14:tracePt t="27495" x="6584950" y="1954213"/>
          <p14:tracePt t="27503" x="6592888" y="1938338"/>
          <p14:tracePt t="27512" x="6592888" y="1930400"/>
          <p14:tracePt t="27520" x="6592888" y="1922463"/>
          <p14:tracePt t="27527" x="6592888" y="1914525"/>
          <p14:tracePt t="27599" x="6592888" y="1946275"/>
          <p14:tracePt t="27608" x="6592888" y="1993900"/>
          <p14:tracePt t="27616" x="6592888" y="2089150"/>
          <p14:tracePt t="27623" x="6600825" y="2136775"/>
          <p14:tracePt t="27633" x="6600825" y="2192338"/>
          <p14:tracePt t="27647" x="6600825" y="2208213"/>
          <p14:tracePt t="27649" x="6592888" y="2216150"/>
          <p14:tracePt t="27657" x="6592888" y="2224088"/>
          <p14:tracePt t="27663" x="6592888" y="2233613"/>
          <p14:tracePt t="27671" x="6592888" y="2241550"/>
          <p14:tracePt t="27735" x="6592888" y="2233613"/>
          <p14:tracePt t="27743" x="6608763" y="2224088"/>
          <p14:tracePt t="27752" x="6608763" y="2216150"/>
          <p14:tracePt t="27760" x="6616700" y="2200275"/>
          <p14:tracePt t="27767" x="6632575" y="2160588"/>
          <p14:tracePt t="27775" x="6640513" y="2136775"/>
          <p14:tracePt t="27784" x="6640513" y="2120900"/>
          <p14:tracePt t="27792" x="6640513" y="2081213"/>
          <p14:tracePt t="27803" x="6648450" y="2065338"/>
          <p14:tracePt t="27808" x="6648450" y="2057400"/>
          <p14:tracePt t="27880" x="6648450" y="2073275"/>
          <p14:tracePt t="27888" x="6648450" y="2081213"/>
          <p14:tracePt t="27896" x="6648450" y="2128838"/>
          <p14:tracePt t="27904" x="6648450" y="2152650"/>
          <p14:tracePt t="27913" x="6648450" y="2184400"/>
          <p14:tracePt t="27920" x="6648450" y="2192338"/>
          <p14:tracePt t="27929" x="6640513" y="2216150"/>
          <p14:tracePt t="27936" x="6640513" y="2224088"/>
          <p14:tracePt t="27991" x="6640513" y="2216150"/>
          <p14:tracePt t="28000" x="6640513" y="2208213"/>
          <p14:tracePt t="28008" x="6640513" y="2184400"/>
          <p14:tracePt t="28015" x="6640513" y="2152650"/>
          <p14:tracePt t="28023" x="6640513" y="2136775"/>
          <p14:tracePt t="28032" x="6640513" y="2112963"/>
          <p14:tracePt t="28040" x="6640513" y="2097088"/>
          <p14:tracePt t="28048" x="6640513" y="2089150"/>
          <p14:tracePt t="28057" x="6640513" y="2073275"/>
          <p14:tracePt t="28064" x="6640513" y="2065338"/>
          <p14:tracePt t="28080" x="6632575" y="2065338"/>
          <p14:tracePt t="28145" x="6624638" y="2065338"/>
          <p14:tracePt t="28152" x="6616700" y="2073275"/>
          <p14:tracePt t="28160" x="6616700" y="2097088"/>
          <p14:tracePt t="28167" x="6608763" y="2105025"/>
          <p14:tracePt t="28176" x="6600825" y="2144713"/>
          <p14:tracePt t="28183" x="6600825" y="2152650"/>
          <p14:tracePt t="28192" x="6584950" y="2168525"/>
          <p14:tracePt t="28200" x="6584950" y="2176463"/>
          <p14:tracePt t="28208" x="6584950" y="2184400"/>
          <p14:tracePt t="28260" x="6584950" y="2176463"/>
          <p14:tracePt t="28264" x="6584950" y="2168525"/>
          <p14:tracePt t="28272" x="6584950" y="2152650"/>
          <p14:tracePt t="28280" x="6584950" y="2097088"/>
          <p14:tracePt t="28288" x="6584950" y="2081213"/>
          <p14:tracePt t="28296" x="6592888" y="2041525"/>
          <p14:tracePt t="28303" x="6592888" y="2033588"/>
          <p14:tracePt t="28312" x="6592888" y="2001838"/>
          <p14:tracePt t="28321" x="6600825" y="1985963"/>
          <p14:tracePt t="28336" x="6600825" y="1978025"/>
          <p14:tracePt t="28411" x="6600825" y="1993900"/>
          <p14:tracePt t="28415" x="6600825" y="2001838"/>
          <p14:tracePt t="28423" x="6600825" y="2025650"/>
          <p14:tracePt t="28431" x="6600825" y="2041525"/>
          <p14:tracePt t="28439" x="6600825" y="2057400"/>
          <p14:tracePt t="28448" x="6600825" y="2105025"/>
          <p14:tracePt t="28456" x="6600825" y="2128838"/>
          <p14:tracePt t="28463" x="6600825" y="2144713"/>
          <p14:tracePt t="28473" x="6600825" y="2152650"/>
          <p14:tracePt t="28480" x="6608763" y="2160588"/>
          <p14:tracePt t="28554" x="6608763" y="2144713"/>
          <p14:tracePt t="28564" x="6608763" y="2128838"/>
          <p14:tracePt t="28568" x="6608763" y="2105025"/>
          <p14:tracePt t="28575" x="6624638" y="2065338"/>
          <p14:tracePt t="28584" x="6624638" y="2049463"/>
          <p14:tracePt t="28591" x="6632575" y="2025650"/>
          <p14:tracePt t="28599" x="6632575" y="2017713"/>
          <p14:tracePt t="28608" x="6632575" y="2009775"/>
          <p14:tracePt t="28695" x="6632575" y="2033588"/>
          <p14:tracePt t="28703" x="6632575" y="2049463"/>
          <p14:tracePt t="28712" x="6632575" y="2065338"/>
          <p14:tracePt t="28719" x="6632575" y="2073275"/>
          <p14:tracePt t="28728" x="6632575" y="2089150"/>
          <p14:tracePt t="28743" x="6632575" y="2097088"/>
          <p14:tracePt t="28823" x="6632575" y="2105025"/>
          <p14:tracePt t="28831" x="6640513" y="2105025"/>
          <p14:tracePt t="28839" x="6648450" y="2097088"/>
          <p14:tracePt t="28855" x="6648450" y="2081213"/>
          <p14:tracePt t="28864" x="6656388" y="2081213"/>
          <p14:tracePt t="28873" x="6656388" y="2073275"/>
          <p14:tracePt t="28889" x="6656388" y="2065338"/>
          <p14:tracePt t="28897" x="6656388" y="2057400"/>
          <p14:tracePt t="29031" x="6656388" y="2065338"/>
          <p14:tracePt t="29040" x="6656388" y="2073275"/>
          <p14:tracePt t="29071" x="6656388" y="2081213"/>
          <p14:tracePt t="29147" x="6656388" y="2065338"/>
          <p14:tracePt t="29154" x="6656388" y="2049463"/>
          <p14:tracePt t="29161" x="6656388" y="2009775"/>
          <p14:tracePt t="29168" x="6656388" y="1954213"/>
          <p14:tracePt t="29177" x="6656388" y="1938338"/>
          <p14:tracePt t="29185" x="6656388" y="1922463"/>
          <p14:tracePt t="29192" x="6656388" y="1898650"/>
          <p14:tracePt t="29200" x="6656388" y="1890713"/>
          <p14:tracePt t="29208" x="6656388" y="1881188"/>
          <p14:tracePt t="29296" x="6656388" y="1890713"/>
          <p14:tracePt t="29311" x="6648450" y="1898650"/>
          <p14:tracePt t="29319" x="6648450" y="1922463"/>
          <p14:tracePt t="29327" x="6632575" y="1938338"/>
          <p14:tracePt t="29335" x="6632575" y="1946275"/>
          <p14:tracePt t="29344" x="6616700" y="1978025"/>
          <p14:tracePt t="29351" x="6608763" y="1993900"/>
          <p14:tracePt t="29359" x="6600825" y="2017713"/>
          <p14:tracePt t="29367" x="6600825" y="2025650"/>
          <p14:tracePt t="29376" x="6592888" y="2041525"/>
          <p14:tracePt t="29384" x="6592888" y="2049463"/>
          <p14:tracePt t="29400" x="6592888" y="2057400"/>
          <p14:tracePt t="29464" x="6592888" y="2049463"/>
          <p14:tracePt t="29472" x="6592888" y="2041525"/>
          <p14:tracePt t="29479" x="6600825" y="2017713"/>
          <p14:tracePt t="29488" x="6608763" y="1985963"/>
          <p14:tracePt t="29495" x="6616700" y="1906588"/>
          <p14:tracePt t="29505" x="6616700" y="1881188"/>
          <p14:tracePt t="29511" x="6616700" y="1865313"/>
          <p14:tracePt t="29520" x="6624638" y="1857375"/>
          <p14:tracePt t="29528" x="6632575" y="1833563"/>
          <p14:tracePt t="29535" x="6632575" y="1825625"/>
          <p14:tracePt t="29616" x="6632575" y="1841500"/>
          <p14:tracePt t="29623" x="6632575" y="1849438"/>
          <p14:tracePt t="29632" x="6624638" y="1906588"/>
          <p14:tracePt t="29640" x="6624638" y="1922463"/>
          <p14:tracePt t="29650" x="6624638" y="1962150"/>
          <p14:tracePt t="29658" x="6616700" y="1985963"/>
          <p14:tracePt t="29664" x="6608763" y="2017713"/>
          <p14:tracePt t="29673" x="6600825" y="2033588"/>
          <p14:tracePt t="29680" x="6600825" y="2041525"/>
          <p14:tracePt t="29760" x="6608763" y="2041525"/>
          <p14:tracePt t="29771" x="6616700" y="2033588"/>
          <p14:tracePt t="29783" x="6624638" y="2009775"/>
          <p14:tracePt t="29792" x="6632575" y="2001838"/>
          <p14:tracePt t="29800" x="6648450" y="1978025"/>
          <p14:tracePt t="29807" x="6648450" y="1954213"/>
          <p14:tracePt t="29815" x="6656388" y="1938338"/>
          <p14:tracePt t="29824" x="6664325" y="1930400"/>
          <p14:tracePt t="29840" x="6664325" y="1922463"/>
          <p14:tracePt t="29905" x="6664325" y="1946275"/>
          <p14:tracePt t="29913" x="6656388" y="1946275"/>
          <p14:tracePt t="29924" x="6656388" y="1962150"/>
          <p14:tracePt t="29928" x="6656388" y="1970088"/>
          <p14:tracePt t="29935" x="6656388" y="1993900"/>
          <p14:tracePt t="29943" x="6656388" y="2001838"/>
          <p14:tracePt t="29952" x="6648450" y="2025650"/>
          <p14:tracePt t="29959" x="6648450" y="2033588"/>
          <p14:tracePt t="29967" x="6640513" y="2049463"/>
          <p14:tracePt t="30039" x="6640513" y="2057400"/>
          <p14:tracePt t="30056" x="6640513" y="2049463"/>
          <p14:tracePt t="30063" x="6648450" y="2041525"/>
          <p14:tracePt t="30075" x="6664325" y="2025650"/>
          <p14:tracePt t="30079" x="6664325" y="2017713"/>
          <p14:tracePt t="30088" x="6664325" y="1993900"/>
          <p14:tracePt t="30095" x="6664325" y="1978025"/>
          <p14:tracePt t="30111" x="6664325" y="1970088"/>
          <p14:tracePt t="30227" x="6640513" y="1985963"/>
          <p14:tracePt t="30231" x="6632575" y="1993900"/>
          <p14:tracePt t="30240" x="6624638" y="2017713"/>
          <p14:tracePt t="30247" x="6616700" y="2057400"/>
          <p14:tracePt t="30256" x="6616700" y="2065338"/>
          <p14:tracePt t="30263" x="6616700" y="2073275"/>
          <p14:tracePt t="30271" x="6608763" y="2081213"/>
          <p14:tracePt t="30279" x="6608763" y="2089150"/>
          <p14:tracePt t="30295" x="6608763" y="2097088"/>
          <p14:tracePt t="30359" x="6608763" y="2089150"/>
          <p14:tracePt t="30367" x="6608763" y="2073275"/>
          <p14:tracePt t="30379" x="6608763" y="2049463"/>
          <p14:tracePt t="30383" x="6608763" y="2017713"/>
          <p14:tracePt t="30391" x="6608763" y="1978025"/>
          <p14:tracePt t="30399" x="6608763" y="1954213"/>
          <p14:tracePt t="30407" x="6608763" y="1938338"/>
          <p14:tracePt t="30415" x="6608763" y="1922463"/>
          <p14:tracePt t="30531" x="6608763" y="1930400"/>
          <p14:tracePt t="30535" x="6608763" y="1946275"/>
          <p14:tracePt t="30543" x="6608763" y="1970088"/>
          <p14:tracePt t="30551" x="6608763" y="1993900"/>
          <p14:tracePt t="30559" x="6600825" y="2025650"/>
          <p14:tracePt t="30567" x="6592888" y="2041525"/>
          <p14:tracePt t="30575" x="6592888" y="2049463"/>
          <p14:tracePt t="30583" x="6592888" y="2057400"/>
          <p14:tracePt t="30591" x="6592888" y="2073275"/>
          <p14:tracePt t="30720" x="6600825" y="2065338"/>
          <p14:tracePt t="30727" x="6608763" y="2057400"/>
          <p14:tracePt t="30736" x="6608763" y="2041525"/>
          <p14:tracePt t="30744" x="6608763" y="2033588"/>
          <p14:tracePt t="30752" x="6608763" y="2025650"/>
          <p14:tracePt t="30760" x="6608763" y="2017713"/>
          <p14:tracePt t="30768" x="6608763" y="2009775"/>
          <p14:tracePt t="30785" x="6608763" y="2001838"/>
          <p14:tracePt t="30887" x="6608763" y="2009775"/>
          <p14:tracePt t="30896" x="6608763" y="2017713"/>
          <p14:tracePt t="30903" x="6608763" y="2041525"/>
          <p14:tracePt t="30912" x="6600825" y="2057400"/>
          <p14:tracePt t="30920" x="6600825" y="2081213"/>
          <p14:tracePt t="30927" x="6592888" y="2105025"/>
          <p14:tracePt t="30935" x="6592888" y="2120900"/>
          <p14:tracePt t="30943" x="6592888" y="2136775"/>
          <p14:tracePt t="30952" x="6592888" y="2184400"/>
          <p14:tracePt t="30960" x="6592888" y="2200275"/>
          <p14:tracePt t="30968" x="6592888" y="2241550"/>
          <p14:tracePt t="30976" x="6592888" y="2265363"/>
          <p14:tracePt t="30984" x="6592888" y="2297113"/>
          <p14:tracePt t="30992" x="6592888" y="2344738"/>
          <p14:tracePt t="31000" x="6592888" y="2352675"/>
          <p14:tracePt t="31008" x="6592888" y="2368550"/>
          <p14:tracePt t="31016" x="6592888" y="2384425"/>
          <p14:tracePt t="31032" x="6592888" y="2392363"/>
          <p14:tracePt t="31111" x="6592888" y="2400300"/>
          <p14:tracePt t="31120" x="6592888" y="2408238"/>
          <p14:tracePt t="31128" x="6592888" y="2416175"/>
          <p14:tracePt t="31136" x="6592888" y="2432050"/>
          <p14:tracePt t="31143" x="6592888" y="2455863"/>
          <p14:tracePt t="31152" x="6592888" y="2479675"/>
          <p14:tracePt t="31160" x="6592888" y="2511425"/>
          <p14:tracePt t="31168" x="6592888" y="2527300"/>
          <p14:tracePt t="31176" x="6592888" y="2576513"/>
          <p14:tracePt t="31189" x="6584950" y="2640013"/>
          <p14:tracePt t="31196" x="6584950" y="2711450"/>
          <p14:tracePt t="31200" x="6577013" y="2830513"/>
          <p14:tracePt t="31207" x="6561138" y="2870200"/>
          <p14:tracePt t="31216" x="6553200" y="2974975"/>
          <p14:tracePt t="31223" x="6545263" y="3030538"/>
          <p14:tracePt t="31231" x="6537325" y="3062288"/>
          <p14:tracePt t="31241" x="6537325" y="3078163"/>
          <p14:tracePt t="31248" x="6537325" y="3101975"/>
          <p14:tracePt t="31256" x="6529388" y="3117850"/>
          <p14:tracePt t="31348" x="6537325" y="3109913"/>
          <p14:tracePt t="31353" x="6545263" y="3109913"/>
          <p14:tracePt t="31360" x="6545263" y="3101975"/>
          <p14:tracePt t="31368" x="6553200" y="3101975"/>
          <p14:tracePt t="31375" x="6553200" y="3094038"/>
          <p14:tracePt t="31384" x="6553200" y="3086100"/>
          <p14:tracePt t="31392" x="6561138" y="3086100"/>
          <p14:tracePt t="31400" x="6561138" y="3078163"/>
          <p14:tracePt t="31408" x="6561138" y="3062288"/>
          <p14:tracePt t="31416" x="6561138" y="3054350"/>
          <p14:tracePt t="31423" x="6561138" y="3006725"/>
          <p14:tracePt t="31431" x="6561138" y="2990850"/>
          <p14:tracePt t="31439" x="6561138" y="2951163"/>
          <p14:tracePt t="31447" x="6561138" y="2927350"/>
          <p14:tracePt t="31456" x="6561138" y="2894013"/>
          <p14:tracePt t="31464" x="6561138" y="2878138"/>
          <p14:tracePt t="31473" x="6561138" y="2870200"/>
          <p14:tracePt t="31479" x="6561138" y="2862263"/>
          <p14:tracePt t="31496" x="6561138" y="2854325"/>
          <p14:tracePt t="31520" x="6561138" y="2846388"/>
          <p14:tracePt t="31704" x="6569075" y="2846388"/>
          <p14:tracePt t="31712" x="6569075" y="2838450"/>
          <p14:tracePt t="31720" x="6569075" y="2830513"/>
          <p14:tracePt t="31729" x="6569075" y="2814638"/>
          <p14:tracePt t="31736" x="6569075" y="2806700"/>
          <p14:tracePt t="31743" x="6569075" y="2798763"/>
          <p14:tracePt t="31757" x="6577013" y="2782888"/>
          <p14:tracePt t="31760" x="6584950" y="2759075"/>
          <p14:tracePt t="31768" x="6584950" y="2743200"/>
          <p14:tracePt t="31776" x="6584950" y="2727325"/>
          <p14:tracePt t="31784" x="6592888" y="2703513"/>
          <p14:tracePt t="31792" x="6592888" y="2687638"/>
          <p14:tracePt t="31800" x="6592888" y="2679700"/>
          <p14:tracePt t="31808" x="6592888" y="2671763"/>
          <p14:tracePt t="31816" x="6600825" y="2671763"/>
          <p14:tracePt t="31887" x="6592888" y="2671763"/>
          <p14:tracePt t="31892" x="6592888" y="2679700"/>
          <p14:tracePt t="31903" x="6592888" y="2687638"/>
          <p14:tracePt t="31912" x="6584950" y="2695575"/>
          <p14:tracePt t="31922" x="6584950" y="2711450"/>
          <p14:tracePt t="31927" x="6584950" y="2719388"/>
          <p14:tracePt t="31937" x="6584950" y="2727325"/>
          <p14:tracePt t="31943" x="6584950" y="2751138"/>
          <p14:tracePt t="31952" x="6584950" y="2774950"/>
          <p14:tracePt t="31959" x="6584950" y="2782888"/>
          <p14:tracePt t="31975" x="6584950" y="2798763"/>
          <p14:tracePt t="32044" x="6584950" y="2790825"/>
          <p14:tracePt t="32055" x="6592888" y="2782888"/>
          <p14:tracePt t="32064" x="6600825" y="2774950"/>
          <p14:tracePt t="32072" x="6600825" y="2759075"/>
          <p14:tracePt t="32080" x="6608763" y="2743200"/>
          <p14:tracePt t="32088" x="6608763" y="2719388"/>
          <p14:tracePt t="32096" x="6616700" y="2711450"/>
          <p14:tracePt t="32103" x="6616700" y="2703513"/>
          <p14:tracePt t="32216" x="6624638" y="2703513"/>
          <p14:tracePt t="32416" x="6632575" y="2703513"/>
          <p14:tracePt t="32756" x="6640513" y="2703513"/>
          <p14:tracePt t="32761" x="6640513" y="2695575"/>
          <p14:tracePt t="32968" x="6648450" y="2695575"/>
          <p14:tracePt t="32975" x="6656388" y="2695575"/>
          <p14:tracePt t="32983" x="6664325" y="2695575"/>
          <p14:tracePt t="33000" x="6664325" y="2703513"/>
          <p14:tracePt t="33007" x="6672263" y="2703513"/>
          <p14:tracePt t="33040" x="6680200" y="2703513"/>
          <p14:tracePt t="33160" x="6688138" y="2695575"/>
          <p14:tracePt t="33168" x="6688138" y="2687638"/>
          <p14:tracePt t="33184" x="6696075" y="2679700"/>
          <p14:tracePt t="33200" x="6696075" y="2671763"/>
          <p14:tracePt t="33247" x="6696075" y="2663825"/>
          <p14:tracePt t="33272" x="6696075" y="2655888"/>
          <p14:tracePt t="33280" x="6696075" y="2647950"/>
          <p14:tracePt t="33287" x="6704013" y="2647950"/>
          <p14:tracePt t="33312" x="6704013" y="2640013"/>
          <p14:tracePt t="33336" x="6711950" y="2640013"/>
          <p14:tracePt t="33368" x="6696075" y="2640013"/>
          <p14:tracePt t="33376" x="6672263" y="2640013"/>
          <p14:tracePt t="33383" x="6600825" y="2640013"/>
          <p14:tracePt t="33391" x="6505575" y="2640013"/>
          <p14:tracePt t="33400" x="6434138" y="2640013"/>
          <p14:tracePt t="33408" x="6313488" y="2640013"/>
          <p14:tracePt t="33416" x="6218238" y="2655888"/>
          <p14:tracePt t="33425" x="6138863" y="2695575"/>
          <p14:tracePt t="33436" x="6115050" y="2719388"/>
          <p14:tracePt t="33442" x="6099175" y="2774950"/>
          <p14:tracePt t="33448" x="6099175" y="2806700"/>
          <p14:tracePt t="33456" x="6099175" y="2822575"/>
          <p14:tracePt t="33463" x="6099175" y="2838450"/>
          <p14:tracePt t="33471" x="6115050" y="2846388"/>
          <p14:tracePt t="33479" x="6115050" y="2854325"/>
          <p14:tracePt t="33489" x="6122988" y="2862263"/>
          <p14:tracePt t="33520" x="6122988" y="2854325"/>
          <p14:tracePt t="33527" x="6122988" y="2846388"/>
          <p14:tracePt t="33537" x="6122988" y="2830513"/>
          <p14:tracePt t="33544" x="6122988" y="2822575"/>
          <p14:tracePt t="33560" x="6122988" y="2814638"/>
          <p14:tracePt t="33569" x="6122988" y="2806700"/>
          <p14:tracePt t="33592" x="6122988" y="2798763"/>
          <p14:tracePt t="33615" x="6122988" y="2790825"/>
          <p14:tracePt t="33631" x="6122988" y="2782888"/>
          <p14:tracePt t="33640" x="6122988" y="2774950"/>
          <p14:tracePt t="33649" x="6130925" y="2767013"/>
          <p14:tracePt t="33655" x="6138863" y="2767013"/>
          <p14:tracePt t="33672" x="6146800" y="2751138"/>
          <p14:tracePt t="33688" x="6154738" y="2743200"/>
          <p14:tracePt t="33704" x="6170613" y="2727325"/>
          <p14:tracePt t="33720" x="6186488" y="2711450"/>
          <p14:tracePt t="33729" x="6194425" y="2703513"/>
          <p14:tracePt t="33735" x="6202363" y="2695575"/>
          <p14:tracePt t="33743" x="6210300" y="2687638"/>
          <p14:tracePt t="33752" x="6226175" y="2679700"/>
          <p14:tracePt t="33759" x="6242050" y="2679700"/>
          <p14:tracePt t="33768" x="6242050" y="2671763"/>
          <p14:tracePt t="33784" x="6249988" y="2671763"/>
          <p14:tracePt t="33888" x="6249988" y="2679700"/>
          <p14:tracePt t="33904" x="6257925" y="2687638"/>
          <p14:tracePt t="33911" x="6257925" y="2695575"/>
          <p14:tracePt t="33920" x="6265863" y="2711450"/>
          <p14:tracePt t="33936" x="6265863" y="2719388"/>
          <p14:tracePt t="33943" x="6265863" y="2727325"/>
          <p14:tracePt t="33959" x="6265863" y="2735263"/>
          <p14:tracePt t="33969" x="6265863" y="2743200"/>
          <p14:tracePt t="33985" x="6265863" y="2751138"/>
          <p14:tracePt t="34000" x="6265863" y="2759075"/>
          <p14:tracePt t="34079" x="6273800" y="2759075"/>
          <p14:tracePt t="34095" x="6281738" y="2759075"/>
          <p14:tracePt t="34103" x="6289675" y="2759075"/>
          <p14:tracePt t="34113" x="6297613" y="2759075"/>
          <p14:tracePt t="34128" x="6305550" y="2759075"/>
          <p14:tracePt t="34135" x="6313488" y="2759075"/>
          <p14:tracePt t="34144" x="6321425" y="2759075"/>
          <p14:tracePt t="34160" x="6329363" y="2759075"/>
          <p14:tracePt t="34168" x="6337300" y="2759075"/>
          <p14:tracePt t="34343" x="6345238" y="2759075"/>
          <p14:tracePt t="34600" x="6345238" y="2767013"/>
          <p14:tracePt t="34608" x="6345238" y="2774950"/>
          <p14:tracePt t="34620" x="6345238" y="2790825"/>
          <p14:tracePt t="34624" x="6345238" y="2814638"/>
          <p14:tracePt t="34632" x="6337300" y="2822575"/>
          <p14:tracePt t="34640" x="6337300" y="2862263"/>
          <p14:tracePt t="34647" x="6329363" y="2870200"/>
          <p14:tracePt t="34656" x="6321425" y="2894013"/>
          <p14:tracePt t="34664" x="6313488" y="2901950"/>
          <p14:tracePt t="34672" x="6305550" y="2927350"/>
          <p14:tracePt t="34679" x="6297613" y="2943225"/>
          <p14:tracePt t="34687" x="6289675" y="2959100"/>
          <p14:tracePt t="34696" x="6289675" y="2967038"/>
          <p14:tracePt t="34703" x="6265863" y="2982913"/>
          <p14:tracePt t="34712" x="6265863" y="2990850"/>
          <p14:tracePt t="34720" x="6249988" y="2998788"/>
          <p14:tracePt t="34728" x="6242050" y="3006725"/>
          <p14:tracePt t="34736" x="6218238" y="3022600"/>
          <p14:tracePt t="34744" x="6194425" y="3030538"/>
          <p14:tracePt t="34751" x="6178550" y="3038475"/>
          <p14:tracePt t="34759" x="6130925" y="3062288"/>
          <p14:tracePt t="34771" x="6091238" y="3062288"/>
          <p14:tracePt t="34776" x="6051550" y="3062288"/>
          <p14:tracePt t="34784" x="6026150" y="3070225"/>
          <p14:tracePt t="34791" x="6010275" y="3078163"/>
          <p14:tracePt t="34802" x="5994400" y="3086100"/>
          <p14:tracePt t="34808" x="5970588" y="3086100"/>
          <p14:tracePt t="35170" x="5962650" y="3086100"/>
          <p14:tracePt t="35199" x="5954713" y="3086100"/>
          <p14:tracePt t="35207" x="5946775" y="3086100"/>
          <p14:tracePt t="35216" x="5946775" y="3078163"/>
          <p14:tracePt t="35227" x="5938838" y="3078163"/>
          <p14:tracePt t="35232" x="5938838" y="3070225"/>
          <p14:tracePt t="35240" x="5930900" y="3070225"/>
          <p14:tracePt t="35255" x="5922963" y="3062288"/>
          <p14:tracePt t="35263" x="5915025" y="3062288"/>
          <p14:tracePt t="35351" x="5915025" y="3054350"/>
          <p14:tracePt t="35379" x="5915025" y="3046413"/>
          <p14:tracePt t="35383" x="5922963" y="3046413"/>
          <p14:tracePt t="35488" x="5930900" y="3046413"/>
          <p14:tracePt t="35521" x="5938838" y="3046413"/>
          <p14:tracePt t="35544" x="5946775" y="3046413"/>
          <p14:tracePt t="35552" x="5954713" y="3046413"/>
          <p14:tracePt t="35560" x="5962650" y="3046413"/>
          <p14:tracePt t="35568" x="5970588" y="3046413"/>
          <p14:tracePt t="35576" x="5978525" y="3046413"/>
          <p14:tracePt t="35584" x="5994400" y="3046413"/>
          <p14:tracePt t="35591" x="6002338" y="3046413"/>
          <p14:tracePt t="35601" x="6010275" y="3054350"/>
          <p14:tracePt t="35607" x="6026150" y="3054350"/>
          <p14:tracePt t="35616" x="6043613" y="3054350"/>
          <p14:tracePt t="35623" x="6051550" y="3054350"/>
          <p14:tracePt t="35631" x="6075363" y="3054350"/>
          <p14:tracePt t="35639" x="6083300" y="3054350"/>
          <p14:tracePt t="35647" x="6099175" y="3054350"/>
          <p14:tracePt t="35655" x="6107113" y="3054350"/>
          <p14:tracePt t="35664" x="6115050" y="3054350"/>
          <p14:tracePt t="35671" x="6122988" y="3054350"/>
          <p14:tracePt t="35680" x="6138863" y="3054350"/>
          <p14:tracePt t="35695" x="6146800" y="3054350"/>
          <p14:tracePt t="35704" x="6154738" y="3054350"/>
          <p14:tracePt t="35712" x="6162675" y="3054350"/>
          <p14:tracePt t="35719" x="6170613" y="3054350"/>
          <p14:tracePt t="35736" x="6178550" y="3054350"/>
          <p14:tracePt t="35744" x="6186488" y="3054350"/>
          <p14:tracePt t="35752" x="6186488" y="3062288"/>
          <p14:tracePt t="35768" x="6194425" y="3062288"/>
          <p14:tracePt t="35792" x="6202363" y="3062288"/>
          <p14:tracePt t="35808" x="6210300" y="3062288"/>
          <p14:tracePt t="35824" x="6226175" y="3062288"/>
          <p14:tracePt t="35840" x="6234113" y="3062288"/>
          <p14:tracePt t="35935" x="6234113" y="3070225"/>
          <p14:tracePt t="36000" x="6234113" y="3078163"/>
          <p14:tracePt t="36008" x="6226175" y="3070225"/>
          <p14:tracePt t="36015" x="6218238" y="3070225"/>
          <p14:tracePt t="36024" x="6202363" y="3070225"/>
          <p14:tracePt t="36040" x="6194425" y="3078163"/>
          <p14:tracePt t="36048" x="6186488" y="3086100"/>
          <p14:tracePt t="36055" x="6178550" y="3094038"/>
          <p14:tracePt t="36071" x="6162675" y="3101975"/>
          <p14:tracePt t="36088" x="6115050" y="3101975"/>
          <p14:tracePt t="36104" x="6099175" y="3101975"/>
          <p14:tracePt t="36111" x="6091238" y="3101975"/>
          <p14:tracePt t="36119" x="6075363" y="3109913"/>
          <p14:tracePt t="36135" x="6059488" y="3117850"/>
          <p14:tracePt t="36152" x="6051550" y="3117850"/>
          <p14:tracePt t="36304" x="6043613" y="3125788"/>
          <p14:tracePt t="36312" x="6034088" y="3125788"/>
          <p14:tracePt t="36319" x="6026150" y="3133725"/>
          <p14:tracePt t="36327" x="6010275" y="3133725"/>
          <p14:tracePt t="36335" x="6010275" y="3141663"/>
          <p14:tracePt t="36344" x="6002338" y="3141663"/>
          <p14:tracePt t="36351" x="5986463" y="3149600"/>
          <p14:tracePt t="36360" x="5978525" y="3149600"/>
          <p14:tracePt t="36368" x="5970588" y="3149600"/>
          <p14:tracePt t="36375" x="5954713" y="3149600"/>
          <p14:tracePt t="36384" x="5946775" y="3149600"/>
          <p14:tracePt t="36392" x="5938838" y="3149600"/>
          <p14:tracePt t="36400" x="5930900" y="3149600"/>
          <p14:tracePt t="36408" x="5922963" y="3149600"/>
          <p14:tracePt t="36416" x="5907088" y="3149600"/>
          <p14:tracePt t="36424" x="5907088" y="3157538"/>
          <p14:tracePt t="36433" x="5899150" y="3157538"/>
          <p14:tracePt t="36440" x="5883275" y="3165475"/>
          <p14:tracePt t="36448" x="5875338" y="3165475"/>
          <p14:tracePt t="36456" x="5867400" y="3165475"/>
          <p14:tracePt t="36473" x="5859463" y="3165475"/>
          <p14:tracePt t="36496" x="5851525" y="3165475"/>
          <p14:tracePt t="36511" x="5851525" y="3173413"/>
          <p14:tracePt t="36521" x="5835650" y="3173413"/>
          <p14:tracePt t="36543" x="5827713" y="3181350"/>
          <p14:tracePt t="36554" x="5819775" y="3181350"/>
          <p14:tracePt t="36559" x="5803900" y="3181350"/>
          <p14:tracePt t="36568" x="5795963" y="3197225"/>
          <p14:tracePt t="36576" x="5788025" y="3197225"/>
          <p14:tracePt t="36584" x="5788025" y="3205163"/>
          <p14:tracePt t="36591" x="5772150" y="3213100"/>
          <p14:tracePt t="36608" x="5764213" y="3221038"/>
          <p14:tracePt t="36632" x="5756275" y="3221038"/>
          <p14:tracePt t="36640" x="5756275" y="3228975"/>
          <p14:tracePt t="36649" x="5748338" y="3236913"/>
          <p14:tracePt t="36664" x="5740400" y="3236913"/>
          <p14:tracePt t="36679" x="5740400" y="3244850"/>
          <p14:tracePt t="36688" x="5732463" y="3244850"/>
          <p14:tracePt t="36752" x="5724525" y="3244850"/>
          <p14:tracePt t="36792" x="5716588" y="3244850"/>
          <p14:tracePt t="36799" x="5708650" y="3244850"/>
          <p14:tracePt t="36832" x="5708650" y="3236913"/>
          <p14:tracePt t="36840" x="5708650" y="3228975"/>
          <p14:tracePt t="36870" x="5708650" y="3221038"/>
          <p14:tracePt t="36892" x="5708650" y="3213100"/>
          <p14:tracePt t="36904" x="5708650" y="3205163"/>
          <p14:tracePt t="36912" x="5708650" y="3197225"/>
          <p14:tracePt t="36936" x="5708650" y="3189288"/>
          <p14:tracePt t="37024" x="5708650" y="3181350"/>
          <p14:tracePt t="37064" x="5716588" y="3181350"/>
          <p14:tracePt t="37071" x="5724525" y="3173413"/>
          <p14:tracePt t="37087" x="5732463" y="3173413"/>
          <p14:tracePt t="37095" x="5732463" y="3165475"/>
          <p14:tracePt t="37104" x="5740400" y="3165475"/>
          <p14:tracePt t="37111" x="5756275" y="3165475"/>
          <p14:tracePt t="37127" x="5772150" y="3165475"/>
          <p14:tracePt t="37136" x="5780088" y="3165475"/>
          <p14:tracePt t="37151" x="5803900" y="3157538"/>
          <p14:tracePt t="37159" x="5811838" y="3157538"/>
          <p14:tracePt t="37168" x="5819775" y="3157538"/>
          <p14:tracePt t="37185" x="5827713" y="3157538"/>
          <p14:tracePt t="37196" x="5835650" y="3157538"/>
          <p14:tracePt t="37199" x="5843588" y="3157538"/>
          <p14:tracePt t="37207" x="5843588" y="3149600"/>
          <p14:tracePt t="37216" x="5859463" y="3149600"/>
          <p14:tracePt t="37233" x="5867400" y="3149600"/>
          <p14:tracePt t="37249" x="5875338" y="3149600"/>
          <p14:tracePt t="37258" x="5875338" y="3141663"/>
          <p14:tracePt t="37263" x="5883275" y="3141663"/>
          <p14:tracePt t="37295" x="5891213" y="3141663"/>
          <p14:tracePt t="37808" x="5891213" y="3149600"/>
          <p14:tracePt t="37840" x="5891213" y="3157538"/>
          <p14:tracePt t="37880" x="5899150" y="3157538"/>
          <p14:tracePt t="37896" x="5907088" y="3157538"/>
          <p14:tracePt t="37904" x="5915025" y="3157538"/>
          <p14:tracePt t="37912" x="5922963" y="3157538"/>
          <p14:tracePt t="37920" x="5930900" y="3157538"/>
          <p14:tracePt t="37936" x="5938838" y="3157538"/>
          <p14:tracePt t="37956" x="5946775" y="3157538"/>
          <p14:tracePt t="38069" x="5954713" y="3157538"/>
          <p14:tracePt t="38081" x="5962650" y="3149600"/>
          <p14:tracePt t="38095" x="5970588" y="3141663"/>
          <p14:tracePt t="38103" x="5978525" y="3141663"/>
          <p14:tracePt t="38112" x="5986463" y="3141663"/>
          <p14:tracePt t="38120" x="5994400" y="3141663"/>
          <p14:tracePt t="38134" x="6002338" y="3141663"/>
          <p14:tracePt t="38135" x="6010275" y="3141663"/>
          <p14:tracePt t="38144" x="6018213" y="3141663"/>
          <p14:tracePt t="38151" x="6026150" y="3141663"/>
          <p14:tracePt t="38164" x="6034088" y="3141663"/>
          <p14:tracePt t="38169" x="6043613" y="3141663"/>
          <p14:tracePt t="38176" x="6051550" y="3141663"/>
          <p14:tracePt t="38192" x="6059488" y="3141663"/>
          <p14:tracePt t="39255" x="6067425" y="3141663"/>
          <p14:tracePt t="39263" x="6075363" y="3141663"/>
          <p14:tracePt t="39280" x="6083300" y="3141663"/>
          <p14:tracePt t="39288" x="6091238" y="3141663"/>
          <p14:tracePt t="39296" x="6099175" y="3149600"/>
          <p14:tracePt t="39304" x="6107113" y="3149600"/>
          <p14:tracePt t="39312" x="6115050" y="3157538"/>
          <p14:tracePt t="39320" x="6122988" y="3157538"/>
          <p14:tracePt t="39336" x="6130925" y="3157538"/>
          <p14:tracePt t="40076" x="6146800" y="3149600"/>
          <p14:tracePt t="40232" x="6146800" y="3157538"/>
          <p14:tracePt t="40248" x="6146800" y="3165475"/>
          <p14:tracePt t="40271" x="6146800" y="3173413"/>
          <p14:tracePt t="40279" x="6138863" y="3173413"/>
          <p14:tracePt t="40296" x="6138863" y="3181350"/>
          <p14:tracePt t="40311" x="6130925" y="3189288"/>
          <p14:tracePt t="40319" x="6122988" y="3197225"/>
          <p14:tracePt t="40336" x="6115050" y="3197225"/>
          <p14:tracePt t="40344" x="6107113" y="3205163"/>
          <p14:tracePt t="40351" x="6091238" y="3205163"/>
          <p14:tracePt t="40359" x="6091238" y="3213100"/>
          <p14:tracePt t="40379" x="6083300" y="3221038"/>
          <p14:tracePt t="40563" x="6091238" y="3221038"/>
          <p14:tracePt t="40576" x="6099175" y="3221038"/>
          <p14:tracePt t="40607" x="6107113" y="3221038"/>
          <p14:tracePt t="40807" x="6115050" y="3221038"/>
          <p14:tracePt t="40823" x="6122988" y="3213100"/>
          <p14:tracePt t="40835" x="6130925" y="3213100"/>
          <p14:tracePt t="40848" x="6138863" y="3213100"/>
          <p14:tracePt t="40855" x="6146800" y="3213100"/>
          <p14:tracePt t="40864" x="6154738" y="3205163"/>
          <p14:tracePt t="40871" x="6162675" y="3205163"/>
          <p14:tracePt t="40881" x="6162675" y="3189288"/>
          <p14:tracePt t="40888" x="6178550" y="3189288"/>
          <p14:tracePt t="40897" x="6186488" y="3181350"/>
          <p14:tracePt t="40903" x="6194425" y="3181350"/>
          <p14:tracePt t="40913" x="6210300" y="3181350"/>
          <p14:tracePt t="40927" x="6218238" y="3181350"/>
          <p14:tracePt t="40936" x="6226175" y="3173413"/>
          <p14:tracePt t="40944" x="6234113" y="3173413"/>
          <p14:tracePt t="40951" x="6242050" y="3173413"/>
          <p14:tracePt t="40959" x="6249988" y="3173413"/>
          <p14:tracePt t="40988" x="6257925" y="3157538"/>
          <p14:tracePt t="41056" x="6265863" y="3157538"/>
          <p14:tracePt t="41064" x="6273800" y="3157538"/>
          <p14:tracePt t="41080" x="6281738" y="3149600"/>
          <p14:tracePt t="41088" x="6281738" y="3141663"/>
          <p14:tracePt t="41095" x="6297613" y="3133725"/>
          <p14:tracePt t="41103" x="6305550" y="3125788"/>
          <p14:tracePt t="41113" x="6321425" y="3109913"/>
          <p14:tracePt t="41119" x="6337300" y="3101975"/>
          <p14:tracePt t="41129" x="6345238" y="3086100"/>
          <p14:tracePt t="41140" x="6369050" y="3054350"/>
          <p14:tracePt t="41144" x="6384925" y="3038475"/>
          <p14:tracePt t="41151" x="6418263" y="2990850"/>
          <p14:tracePt t="41161" x="6442075" y="2967038"/>
          <p14:tracePt t="41168" x="6450013" y="2943225"/>
          <p14:tracePt t="41176" x="6465888" y="2901950"/>
          <p14:tracePt t="41183" x="6465888" y="2878138"/>
          <p14:tracePt t="41192" x="6473825" y="2862263"/>
          <p14:tracePt t="41200" x="6481763" y="2854325"/>
          <p14:tracePt t="41207" x="6489700" y="2838450"/>
          <p14:tracePt t="41223" x="6489700" y="2822575"/>
          <p14:tracePt t="41231" x="6497638" y="2822575"/>
          <p14:tracePt t="41247" x="6505575" y="2814638"/>
          <p14:tracePt t="41256" x="6505575" y="2798763"/>
          <p14:tracePt t="41271" x="6513513" y="2782888"/>
          <p14:tracePt t="41279" x="6521450" y="2774950"/>
          <p14:tracePt t="41288" x="6521450" y="2751138"/>
          <p14:tracePt t="41297" x="6529388" y="2743200"/>
          <p14:tracePt t="41303" x="6537325" y="2743200"/>
          <p14:tracePt t="41312" x="6537325" y="2727325"/>
          <p14:tracePt t="41320" x="6545263" y="2719388"/>
          <p14:tracePt t="41329" x="6553200" y="2711450"/>
          <p14:tracePt t="41336" x="6561138" y="2711450"/>
          <p14:tracePt t="41343" x="6561138" y="2703513"/>
          <p14:tracePt t="41352" x="6569075" y="2703513"/>
          <p14:tracePt t="41360" x="6577013" y="2703513"/>
          <p14:tracePt t="41368" x="6577013" y="2695575"/>
          <p14:tracePt t="41383" x="6584950" y="2695575"/>
          <p14:tracePt t="41455" x="6584950" y="2703513"/>
          <p14:tracePt t="41464" x="6584950" y="2711450"/>
          <p14:tracePt t="41471" x="6569075" y="2727325"/>
          <p14:tracePt t="41480" x="6561138" y="2767013"/>
          <p14:tracePt t="41488" x="6537325" y="2886075"/>
          <p14:tracePt t="41495" x="6513513" y="2959100"/>
          <p14:tracePt t="41504" x="6473825" y="3094038"/>
          <p14:tracePt t="41513" x="6434138" y="3181350"/>
          <p14:tracePt t="41520" x="6410325" y="3205163"/>
          <p14:tracePt t="41529" x="6376988" y="3252788"/>
          <p14:tracePt t="41536" x="6369050" y="3252788"/>
          <p14:tracePt t="41545" x="6361113" y="3270250"/>
          <p14:tracePt t="41552" x="6353175" y="3270250"/>
          <p14:tracePt t="41767" x="6361113" y="3270250"/>
          <p14:tracePt t="41783" x="6361113" y="3262313"/>
          <p14:tracePt t="41791" x="6369050" y="3262313"/>
          <p14:tracePt t="41816" x="6369050" y="3252788"/>
          <p14:tracePt t="41832" x="6369050" y="3244850"/>
          <p14:tracePt t="41839" x="6369050" y="3228975"/>
          <p14:tracePt t="41847" x="6361113" y="3221038"/>
          <p14:tracePt t="41855" x="6353175" y="3197225"/>
          <p14:tracePt t="41863" x="6337300" y="3181350"/>
          <p14:tracePt t="41871" x="6305550" y="3141663"/>
          <p14:tracePt t="41880" x="6297613" y="3133725"/>
          <p14:tracePt t="41887" x="6249988" y="3109913"/>
          <p14:tracePt t="41895" x="6226175" y="3086100"/>
          <p14:tracePt t="41904" x="6202363" y="3062288"/>
          <p14:tracePt t="41912" x="6194425" y="3054350"/>
          <p14:tracePt t="41920" x="6146800" y="3038475"/>
          <p14:tracePt t="41928" x="6122988" y="3038475"/>
          <p14:tracePt t="41936" x="6107113" y="3022600"/>
          <p14:tracePt t="41945" x="6099175" y="3014663"/>
          <p14:tracePt t="41952" x="6075363" y="2990850"/>
          <p14:tracePt t="41960" x="6067425" y="2982913"/>
          <p14:tracePt t="41967" x="6043613" y="2982913"/>
          <p14:tracePt t="41975" x="6034088" y="2974975"/>
          <p14:tracePt t="41984" x="6018213" y="2974975"/>
          <p14:tracePt t="41992" x="6010275" y="2967038"/>
          <p14:tracePt t="42000" x="6002338" y="2967038"/>
          <p14:tracePt t="42008" x="5994400" y="2967038"/>
          <p14:tracePt t="42024" x="5986463" y="2967038"/>
          <p14:tracePt t="42032" x="5978525" y="2967038"/>
          <p14:tracePt t="42047" x="5970588" y="2967038"/>
          <p14:tracePt t="42063" x="5962650" y="2967038"/>
          <p14:tracePt t="42071" x="5954713" y="2967038"/>
          <p14:tracePt t="42080" x="5946775" y="2967038"/>
          <p14:tracePt t="42088" x="5938838" y="2967038"/>
          <p14:tracePt t="42103" x="5922963" y="2967038"/>
          <p14:tracePt t="42112" x="5899150" y="2967038"/>
          <p14:tracePt t="42130" x="5891213" y="2967038"/>
          <p14:tracePt t="42136" x="5875338" y="2967038"/>
          <p14:tracePt t="42145" x="5859463" y="2967038"/>
          <p14:tracePt t="42152" x="5851525" y="2967038"/>
          <p14:tracePt t="42160" x="5827713" y="2967038"/>
          <p14:tracePt t="42168" x="5819775" y="2967038"/>
          <p14:tracePt t="42177" x="5803900" y="2967038"/>
          <p14:tracePt t="42184" x="5772150" y="2959100"/>
          <p14:tracePt t="42192" x="5756275" y="2959100"/>
          <p14:tracePt t="42196" x="5740400" y="2959100"/>
          <p14:tracePt t="42208" x="5716588" y="2959100"/>
          <p14:tracePt t="42215" x="5700713" y="2959100"/>
          <p14:tracePt t="42224" x="5684838" y="2959100"/>
          <p14:tracePt t="42232" x="5659438" y="2959100"/>
          <p14:tracePt t="42241" x="5651500" y="2959100"/>
          <p14:tracePt t="42247" x="5643563" y="2959100"/>
          <p14:tracePt t="42256" x="5635625" y="2959100"/>
          <p14:tracePt t="42271" x="5627688" y="2959100"/>
          <p14:tracePt t="42347" x="5619750" y="2959100"/>
          <p14:tracePt t="42352" x="5611813" y="2959100"/>
          <p14:tracePt t="42360" x="5603875" y="2959100"/>
          <p14:tracePt t="42367" x="5588000" y="2959100"/>
          <p14:tracePt t="42376" x="5580063" y="2959100"/>
          <p14:tracePt t="42384" x="5564188" y="2951163"/>
          <p14:tracePt t="42391" x="5556250" y="2951163"/>
          <p14:tracePt t="42399" x="5532438" y="2943225"/>
          <p14:tracePt t="42416" x="5524500" y="2943225"/>
          <p14:tracePt t="42423" x="5516563" y="2943225"/>
          <p14:tracePt t="42439" x="5508625" y="2943225"/>
          <p14:tracePt t="42480" x="5500688" y="2943225"/>
          <p14:tracePt t="42720" x="5508625" y="2943225"/>
          <p14:tracePt t="42728" x="5516563" y="2943225"/>
          <p14:tracePt t="42744" x="5524500" y="2943225"/>
          <p14:tracePt t="42752" x="5540375" y="2943225"/>
          <p14:tracePt t="42760" x="5548313" y="2943225"/>
          <p14:tracePt t="42768" x="5556250" y="2943225"/>
          <p14:tracePt t="42776" x="5580063" y="2943225"/>
          <p14:tracePt t="42783" x="5595938" y="2943225"/>
          <p14:tracePt t="42792" x="5619750" y="2943225"/>
          <p14:tracePt t="42804" x="5643563" y="2943225"/>
          <p14:tracePt t="42807" x="5651500" y="2943225"/>
          <p14:tracePt t="42816" x="5667375" y="2943225"/>
          <p14:tracePt t="42823" x="5692775" y="2943225"/>
          <p14:tracePt t="42832" x="5708650" y="2951163"/>
          <p14:tracePt t="42840" x="5716588" y="2951163"/>
          <p14:tracePt t="42847" x="5740400" y="2951163"/>
          <p14:tracePt t="42856" x="5764213" y="2951163"/>
          <p14:tracePt t="42865" x="5772150" y="2951163"/>
          <p14:tracePt t="42878" x="5819775" y="2951163"/>
          <p14:tracePt t="42880" x="5835650" y="2951163"/>
          <p14:tracePt t="42888" x="5843588" y="2951163"/>
          <p14:tracePt t="42895" x="5899150" y="2951163"/>
          <p14:tracePt t="42904" x="5930900" y="2951163"/>
          <p14:tracePt t="42912" x="5978525" y="2959100"/>
          <p14:tracePt t="42919" x="6026150" y="2959100"/>
          <p14:tracePt t="42928" x="6043613" y="2959100"/>
          <p14:tracePt t="42935" x="6115050" y="2959100"/>
          <p14:tracePt t="42945" x="6194425" y="2959100"/>
          <p14:tracePt t="42955" x="6226175" y="2959100"/>
          <p14:tracePt t="42961" x="6305550" y="2959100"/>
          <p14:tracePt t="42968" x="6361113" y="2967038"/>
          <p14:tracePt t="42975" x="6426200" y="2967038"/>
          <p14:tracePt t="42984" x="6497638" y="2967038"/>
          <p14:tracePt t="42992" x="6616700" y="2967038"/>
          <p14:tracePt t="43000" x="6648450" y="2967038"/>
          <p14:tracePt t="43007" x="6751638" y="2967038"/>
          <p14:tracePt t="43015" x="6832600" y="2967038"/>
          <p14:tracePt t="43023" x="6927850" y="2967038"/>
          <p14:tracePt t="43032" x="7038975" y="2967038"/>
          <p14:tracePt t="43039" x="7118350" y="2967038"/>
          <p14:tracePt t="43048" x="7215188" y="2967038"/>
          <p14:tracePt t="43055" x="7262813" y="2967038"/>
          <p14:tracePt t="43063" x="7342188" y="2967038"/>
          <p14:tracePt t="43071" x="7358063" y="2967038"/>
          <p14:tracePt t="43080" x="7397750" y="2967038"/>
          <p14:tracePt t="43087" x="7413625" y="2967038"/>
          <p14:tracePt t="43096" x="7429500" y="2967038"/>
          <p14:tracePt t="43108" x="7437438" y="2967038"/>
          <p14:tracePt t="43112" x="7461250" y="2967038"/>
          <p14:tracePt t="43120" x="7477125" y="2967038"/>
          <p14:tracePt t="43129" x="7502525" y="2967038"/>
          <p14:tracePt t="43136" x="7526338" y="2967038"/>
          <p14:tracePt t="43145" x="7558088" y="2967038"/>
          <p14:tracePt t="43151" x="7573963" y="2967038"/>
          <p14:tracePt t="43161" x="7621588" y="2974975"/>
          <p14:tracePt t="43169" x="7685088" y="2974975"/>
          <p14:tracePt t="43184" x="7724775" y="2974975"/>
          <p14:tracePt t="43194" x="7740650" y="2974975"/>
          <p14:tracePt t="43200" x="7756525" y="2974975"/>
          <p14:tracePt t="43207" x="7772400" y="2974975"/>
          <p14:tracePt t="43216" x="7788275" y="2974975"/>
          <p14:tracePt t="43225" x="7796213" y="2974975"/>
          <p14:tracePt t="43231" x="7804150" y="2974975"/>
          <p14:tracePt t="43239" x="7820025" y="2974975"/>
          <p14:tracePt t="43248" x="7835900" y="2974975"/>
          <p14:tracePt t="43264" x="7843838" y="2974975"/>
          <p14:tracePt t="43271" x="7851775" y="2974975"/>
          <p14:tracePt t="43279" x="7877175" y="2974975"/>
          <p14:tracePt t="43288" x="7885113" y="2982913"/>
          <p14:tracePt t="43296" x="7893050" y="2982913"/>
          <p14:tracePt t="43304" x="7900988" y="2990850"/>
          <p14:tracePt t="43312" x="7908925" y="2990850"/>
          <p14:tracePt t="43328" x="7916863" y="2990850"/>
          <p14:tracePt t="43503" x="7924800" y="2990850"/>
          <p14:tracePt t="43520" x="7940675" y="2990850"/>
          <p14:tracePt t="43528" x="7948613" y="2990850"/>
          <p14:tracePt t="43536" x="7956550" y="2990850"/>
          <p14:tracePt t="43543" x="7980363" y="2990850"/>
          <p14:tracePt t="43552" x="7996238" y="2990850"/>
          <p14:tracePt t="43561" x="8012113" y="2990850"/>
          <p14:tracePt t="43568" x="8035925" y="2990850"/>
          <p14:tracePt t="43577" x="8051800" y="2990850"/>
          <p14:tracePt t="43584" x="8067675" y="2990850"/>
          <p14:tracePt t="43600" x="8075613" y="2990850"/>
          <p14:tracePt t="43607" x="8083550" y="2990850"/>
          <p14:tracePt t="43720" x="8075613" y="2990850"/>
          <p14:tracePt t="43743" x="8067675" y="2990850"/>
          <p14:tracePt t="43760" x="8051800" y="2998788"/>
          <p14:tracePt t="43776" x="8043863" y="2998788"/>
          <p14:tracePt t="43792" x="8035925" y="3006725"/>
          <p14:tracePt t="43807" x="8020050" y="3006725"/>
          <p14:tracePt t="43816" x="8020050" y="3014663"/>
          <p14:tracePt t="43824" x="8012113" y="3022600"/>
          <p14:tracePt t="43840" x="8004175" y="3030538"/>
          <p14:tracePt t="43856" x="7996238" y="3030538"/>
          <p14:tracePt t="44640" x="7996238" y="3038475"/>
          <p14:tracePt t="44648" x="7988300" y="3038475"/>
          <p14:tracePt t="44655" x="7988300" y="3046413"/>
          <p14:tracePt t="44663" x="7988300" y="3054350"/>
          <p14:tracePt t="44671" x="7980363" y="3054350"/>
          <p14:tracePt t="44679" x="7980363" y="3062288"/>
          <p14:tracePt t="44687" x="7964488" y="3078163"/>
          <p14:tracePt t="44704" x="7956550" y="3094038"/>
          <p14:tracePt t="44712" x="7932738" y="3117850"/>
          <p14:tracePt t="44720" x="7924800" y="3125788"/>
          <p14:tracePt t="44728" x="7916863" y="3141663"/>
          <p14:tracePt t="44736" x="7908925" y="3141663"/>
          <p14:tracePt t="44744" x="7900988" y="3149600"/>
          <p14:tracePt t="44751" x="7900988" y="3157538"/>
          <p14:tracePt t="44760" x="7900988" y="3165475"/>
          <p14:tracePt t="44771" x="7893050" y="3165475"/>
          <p14:tracePt t="44984" x="7885113" y="3173413"/>
          <p14:tracePt t="44999" x="7877175" y="3173413"/>
          <p14:tracePt t="45008" x="7869238" y="3181350"/>
          <p14:tracePt t="45016" x="7859713" y="3189288"/>
          <p14:tracePt t="45024" x="7851775" y="3189288"/>
          <p14:tracePt t="45032" x="7851775" y="3197225"/>
          <p14:tracePt t="45040" x="7827963" y="3197225"/>
          <p14:tracePt t="45047" x="7820025" y="3205163"/>
          <p14:tracePt t="45055" x="7804150" y="3213100"/>
          <p14:tracePt t="45063" x="7796213" y="3221038"/>
          <p14:tracePt t="45076" x="7788275" y="3236913"/>
          <p14:tracePt t="45080" x="7780338" y="3236913"/>
          <p14:tracePt t="45088" x="7772400" y="3236913"/>
          <p14:tracePt t="45097" x="7756525" y="3244850"/>
          <p14:tracePt t="45103" x="7748588" y="3252788"/>
          <p14:tracePt t="45111" x="7748588" y="3262313"/>
          <p14:tracePt t="45120" x="7740650" y="3270250"/>
          <p14:tracePt t="45128" x="7740650" y="3278188"/>
          <p14:tracePt t="45136" x="7740650" y="3286125"/>
          <p14:tracePt t="45144" x="7732713" y="3286125"/>
          <p14:tracePt t="45151" x="7732713" y="3294063"/>
          <p14:tracePt t="45159" x="7724775" y="3294063"/>
          <p14:tracePt t="45183" x="7724775" y="3302000"/>
          <p14:tracePt t="45296" x="7732713" y="3302000"/>
          <p14:tracePt t="45344" x="7732713" y="3294063"/>
          <p14:tracePt t="45360" x="7732713" y="3286125"/>
          <p14:tracePt t="45391" x="7732713" y="3278188"/>
          <p14:tracePt t="45632" x="7708900" y="3278188"/>
          <p14:tracePt t="45641" x="7693025" y="3278188"/>
          <p14:tracePt t="45648" x="7653338" y="3278188"/>
          <p14:tracePt t="45656" x="7597775" y="3270250"/>
          <p14:tracePt t="45663" x="7581900" y="3262313"/>
          <p14:tracePt t="45672" x="7510463" y="3244850"/>
          <p14:tracePt t="45683" x="7421563" y="3228975"/>
          <p14:tracePt t="45688" x="7413625" y="3221038"/>
          <p14:tracePt t="45696" x="7405688" y="3221038"/>
          <p14:tracePt t="45865" x="7413625" y="3221038"/>
          <p14:tracePt t="45871" x="7421563" y="3228975"/>
          <p14:tracePt t="45887" x="7421563" y="3244850"/>
          <p14:tracePt t="45895" x="7389813" y="3244850"/>
          <p14:tracePt t="45904" x="7350125" y="3252788"/>
          <p14:tracePt t="45911" x="7294563" y="3252788"/>
          <p14:tracePt t="45920" x="7262813" y="3252788"/>
          <p14:tracePt t="45927" x="7183438" y="3252788"/>
          <p14:tracePt t="45936" x="7102475" y="3252788"/>
          <p14:tracePt t="45944" x="6959600" y="3252788"/>
          <p14:tracePt t="45951" x="6880225" y="3252788"/>
          <p14:tracePt t="45960" x="6769100" y="3252788"/>
          <p14:tracePt t="45967" x="6704013" y="3252788"/>
          <p14:tracePt t="45976" x="6600825" y="3252788"/>
          <p14:tracePt t="45983" x="6513513" y="3252788"/>
          <p14:tracePt t="45993" x="6369050" y="3252788"/>
          <p14:tracePt t="46000" x="6289675" y="3244850"/>
          <p14:tracePt t="46009" x="6178550" y="3244850"/>
          <p14:tracePt t="46016" x="6083300" y="3244850"/>
          <p14:tracePt t="46024" x="6010275" y="3244850"/>
          <p14:tracePt t="46031" x="5922963" y="3244850"/>
          <p14:tracePt t="46039" x="5907088" y="3244850"/>
          <p14:tracePt t="46047" x="5867400" y="3244850"/>
          <p14:tracePt t="46055" x="5859463" y="3244850"/>
          <p14:tracePt t="46064" x="5835650" y="3244850"/>
          <p14:tracePt t="46071" x="5827713" y="3244850"/>
          <p14:tracePt t="46080" x="5819775" y="3244850"/>
          <p14:tracePt t="46088" x="5811838" y="3244850"/>
          <p14:tracePt t="46095" x="5795963" y="3244850"/>
          <p14:tracePt t="46111" x="5788025" y="3244850"/>
          <p14:tracePt t="46200" x="5780088" y="3244850"/>
          <p14:tracePt t="46216" x="5772150" y="3244850"/>
          <p14:tracePt t="46273" x="0" y="0"/>
        </p14:tracePtLst>
        <p14:tracePtLst>
          <p14:tracePt t="51481" x="6735763" y="2216150"/>
          <p14:tracePt t="51724" x="6735763" y="2208213"/>
          <p14:tracePt t="51732" x="6735763" y="2176463"/>
          <p14:tracePt t="51740" x="6735763" y="2160588"/>
          <p14:tracePt t="51748" x="6719888" y="2136775"/>
          <p14:tracePt t="51756" x="6711950" y="2073275"/>
          <p14:tracePt t="51764" x="6680200" y="1962150"/>
          <p14:tracePt t="51775" x="6672263" y="1938338"/>
          <p14:tracePt t="51780" x="6656388" y="1898650"/>
          <p14:tracePt t="51788" x="6656388" y="1890713"/>
          <p14:tracePt t="51796" x="6648450" y="1865313"/>
          <p14:tracePt t="51804" x="6648450" y="1857375"/>
          <p14:tracePt t="51812" x="6640513" y="1849438"/>
          <p14:tracePt t="51837" x="6632575" y="1849438"/>
          <p14:tracePt t="51964" x="6632575" y="1841500"/>
          <p14:tracePt t="51977" x="6632575" y="1833563"/>
          <p14:tracePt t="51993" x="6624638" y="1833563"/>
          <p14:tracePt t="52004" x="6624638" y="1825625"/>
          <p14:tracePt t="52396" x="6616700" y="1825625"/>
          <p14:tracePt t="52854" x="6616700" y="1841500"/>
          <p14:tracePt t="52876" x="6616700" y="1849438"/>
          <p14:tracePt t="52892" x="6616700" y="1857375"/>
          <p14:tracePt t="52900" x="6616700" y="1865313"/>
          <p14:tracePt t="52915" x="6616700" y="1873250"/>
          <p14:tracePt t="52932" x="6616700" y="1881188"/>
          <p14:tracePt t="52948" x="6616700" y="1890713"/>
          <p14:tracePt t="52964" x="6616700" y="1898650"/>
          <p14:tracePt t="52972" x="6616700" y="1906588"/>
          <p14:tracePt t="52980" x="6616700" y="1914525"/>
          <p14:tracePt t="52988" x="6616700" y="1922463"/>
          <p14:tracePt t="52996" x="6616700" y="1930400"/>
          <p14:tracePt t="53012" x="6616700" y="1938338"/>
          <p14:tracePt t="53040" x="6616700" y="1946275"/>
          <p14:tracePt t="53068" x="6616700" y="1954213"/>
          <p14:tracePt t="53076" x="6616700" y="1962150"/>
          <p14:tracePt t="53092" x="6616700" y="1970088"/>
          <p14:tracePt t="53108" x="6616700" y="1985963"/>
          <p14:tracePt t="53124" x="6616700" y="1993900"/>
          <p14:tracePt t="53140" x="6616700" y="2001838"/>
          <p14:tracePt t="53156" x="6616700" y="2009775"/>
          <p14:tracePt t="53165" x="6616700" y="2017713"/>
          <p14:tracePt t="53172" x="6616700" y="2025650"/>
          <p14:tracePt t="53188" x="6616700" y="2033588"/>
          <p14:tracePt t="53204" x="6616700" y="2041525"/>
          <p14:tracePt t="53212" x="6616700" y="2049463"/>
          <p14:tracePt t="53228" x="6616700" y="2057400"/>
          <p14:tracePt t="53244" x="6616700" y="2065338"/>
          <p14:tracePt t="53253" x="6616700" y="2073275"/>
          <p14:tracePt t="53276" x="6616700" y="2081213"/>
          <p14:tracePt t="53284" x="6616700" y="2089150"/>
          <p14:tracePt t="53300" x="6616700" y="2105025"/>
          <p14:tracePt t="53316" x="6616700" y="2120900"/>
          <p14:tracePt t="53324" x="6616700" y="2128838"/>
          <p14:tracePt t="53332" x="6608763" y="2144713"/>
          <p14:tracePt t="53340" x="6600825" y="2152650"/>
          <p14:tracePt t="53348" x="6600825" y="2160588"/>
          <p14:tracePt t="53356" x="6600825" y="2176463"/>
          <p14:tracePt t="53364" x="6600825" y="2184400"/>
          <p14:tracePt t="53372" x="6592888" y="2192338"/>
          <p14:tracePt t="53397" x="6584950" y="2200275"/>
          <p14:tracePt t="53406" x="6584950" y="2208213"/>
          <p14:tracePt t="53420" x="6584950" y="2216150"/>
          <p14:tracePt t="53452" x="6584950" y="2224088"/>
          <p14:tracePt t="53596" x="6584950" y="2216150"/>
          <p14:tracePt t="53604" x="6584950" y="2208213"/>
          <p14:tracePt t="53611" x="6584950" y="2192338"/>
          <p14:tracePt t="53620" x="6584950" y="2144713"/>
          <p14:tracePt t="53628" x="6584950" y="2112963"/>
          <p14:tracePt t="53636" x="6584950" y="2097088"/>
          <p14:tracePt t="53644" x="6584950" y="2049463"/>
          <p14:tracePt t="53653" x="6577013" y="2009775"/>
          <p14:tracePt t="53660" x="6569075" y="1938338"/>
          <p14:tracePt t="53669" x="6561138" y="1914525"/>
          <p14:tracePt t="53676" x="6553200" y="1881188"/>
          <p14:tracePt t="53685" x="6553200" y="1865313"/>
          <p14:tracePt t="53691" x="6553200" y="1841500"/>
          <p14:tracePt t="53708" x="6553200" y="1833563"/>
          <p14:tracePt t="54085" x="6553200" y="1841500"/>
          <p14:tracePt t="54100" x="6553200" y="1849438"/>
          <p14:tracePt t="54108" x="6553200" y="1857375"/>
          <p14:tracePt t="54124" x="6553200" y="1865313"/>
          <p14:tracePt t="54164" x="6553200" y="1873250"/>
          <p14:tracePt t="54180" x="6553200" y="1881188"/>
          <p14:tracePt t="54188" x="6561138" y="1890713"/>
          <p14:tracePt t="54204" x="6561138" y="1898650"/>
          <p14:tracePt t="54212" x="6561138" y="1914525"/>
          <p14:tracePt t="54228" x="6561138" y="1922463"/>
          <p14:tracePt t="54236" x="6561138" y="1930400"/>
          <p14:tracePt t="54244" x="6561138" y="1946275"/>
          <p14:tracePt t="54260" x="6561138" y="1962150"/>
          <p14:tracePt t="54268" x="6561138" y="1970088"/>
          <p14:tracePt t="54276" x="6561138" y="1978025"/>
          <p14:tracePt t="54285" x="6561138" y="1985963"/>
          <p14:tracePt t="54294" x="6569075" y="1993900"/>
          <p14:tracePt t="54300" x="6569075" y="2001838"/>
          <p14:tracePt t="54308" x="6569075" y="2009775"/>
          <p14:tracePt t="54316" x="6569075" y="2017713"/>
          <p14:tracePt t="54324" x="6569075" y="2025650"/>
          <p14:tracePt t="54332" x="6569075" y="2041525"/>
          <p14:tracePt t="54340" x="6569075" y="2049463"/>
          <p14:tracePt t="54348" x="6569075" y="2057400"/>
          <p14:tracePt t="54356" x="6569075" y="2065338"/>
          <p14:tracePt t="54364" x="6569075" y="2073275"/>
          <p14:tracePt t="54373" x="6569075" y="2081213"/>
          <p14:tracePt t="54386" x="6569075" y="2089150"/>
          <p14:tracePt t="54412" x="6569075" y="2097088"/>
          <p14:tracePt t="54428" x="6569075" y="2105025"/>
          <p14:tracePt t="54444" x="6577013" y="2105025"/>
          <p14:tracePt t="54461" x="6577013" y="2112963"/>
          <p14:tracePt t="54529" x="6584950" y="2112963"/>
          <p14:tracePt t="54552" x="6584950" y="2097088"/>
          <p14:tracePt t="54556" x="6577013" y="2009775"/>
          <p14:tracePt t="54564" x="6577013" y="1993900"/>
          <p14:tracePt t="54572" x="6577013" y="1946275"/>
          <p14:tracePt t="54580" x="6577013" y="1930400"/>
          <p14:tracePt t="54588" x="6577013" y="1881188"/>
          <p14:tracePt t="54598" x="6577013" y="1833563"/>
          <p14:tracePt t="54608" x="6577013" y="1817688"/>
          <p14:tracePt t="54612" x="6577013" y="1793875"/>
          <p14:tracePt t="54621" x="6577013" y="1785938"/>
          <p14:tracePt t="54628" x="6577013" y="1770063"/>
          <p14:tracePt t="54636" x="6577013" y="1762125"/>
          <p14:tracePt t="54644" x="6577013" y="1754188"/>
          <p14:tracePt t="54656" x="6577013" y="1738313"/>
          <p14:tracePt t="54676" x="6577013" y="1730375"/>
          <p14:tracePt t="54696" x="6577013" y="1722438"/>
          <p14:tracePt t="54848" x="6577013" y="1738313"/>
          <p14:tracePt t="54856" x="6577013" y="1754188"/>
          <p14:tracePt t="54868" x="6569075" y="1778000"/>
          <p14:tracePt t="54876" x="6569075" y="1793875"/>
          <p14:tracePt t="54886" x="6569075" y="1833563"/>
          <p14:tracePt t="54892" x="6569075" y="1857375"/>
          <p14:tracePt t="54902" x="6569075" y="1890713"/>
          <p14:tracePt t="54908" x="6569075" y="1930400"/>
          <p14:tracePt t="54916" x="6569075" y="1946275"/>
          <p14:tracePt t="54924" x="6569075" y="1962150"/>
          <p14:tracePt t="54932" x="6569075" y="1970088"/>
          <p14:tracePt t="54940" x="6569075" y="1993900"/>
          <p14:tracePt t="54948" x="6569075" y="2009775"/>
          <p14:tracePt t="54956" x="6569075" y="2017713"/>
          <p14:tracePt t="54964" x="6569075" y="2041525"/>
          <p14:tracePt t="54972" x="6577013" y="2049463"/>
          <p14:tracePt t="54977" x="6577013" y="2065338"/>
          <p14:tracePt t="55000" x="6577013" y="2073275"/>
          <p14:tracePt t="55124" x="6577013" y="2065338"/>
          <p14:tracePt t="55136" x="6577013" y="2041525"/>
          <p14:tracePt t="55144" x="6569075" y="2009775"/>
          <p14:tracePt t="55161" x="6569075" y="1962150"/>
          <p14:tracePt t="55164" x="6561138" y="1938338"/>
          <p14:tracePt t="55172" x="6553200" y="1906588"/>
          <p14:tracePt t="55180" x="6553200" y="1865313"/>
          <p14:tracePt t="55188" x="6553200" y="1841500"/>
          <p14:tracePt t="55196" x="6553200" y="1801813"/>
          <p14:tracePt t="55204" x="6553200" y="1793875"/>
          <p14:tracePt t="55213" x="6545263" y="1770063"/>
          <p14:tracePt t="55220" x="6545263" y="1762125"/>
          <p14:tracePt t="55228" x="6545263" y="1746250"/>
          <p14:tracePt t="55244" x="6545263" y="1738313"/>
          <p14:tracePt t="55316" x="6537325" y="1738313"/>
          <p14:tracePt t="55320" x="6537325" y="1746250"/>
          <p14:tracePt t="55328" x="6537325" y="1754188"/>
          <p14:tracePt t="55337" x="6537325" y="1778000"/>
          <p14:tracePt t="55348" x="6537325" y="1793875"/>
          <p14:tracePt t="55356" x="6537325" y="1817688"/>
          <p14:tracePt t="55364" x="6537325" y="1825625"/>
          <p14:tracePt t="55372" x="6537325" y="1841500"/>
          <p14:tracePt t="55380" x="6537325" y="1857375"/>
          <p14:tracePt t="55388" x="6537325" y="1865313"/>
          <p14:tracePt t="55396" x="6537325" y="1881188"/>
          <p14:tracePt t="55412" x="6537325" y="1890713"/>
          <p14:tracePt t="55420" x="6537325" y="1898650"/>
          <p14:tracePt t="55428" x="6537325" y="1906588"/>
          <p14:tracePt t="55444" x="6537325" y="1914525"/>
          <p14:tracePt t="55456" x="6537325" y="1922463"/>
          <p14:tracePt t="55471" x="6537325" y="1930400"/>
          <p14:tracePt t="55616" x="6537325" y="1938338"/>
          <p14:tracePt t="55624" x="6537325" y="1946275"/>
          <p14:tracePt t="55640" x="6537325" y="1970088"/>
          <p14:tracePt t="55652" x="6537325" y="1978025"/>
          <p14:tracePt t="55661" x="6537325" y="1993900"/>
          <p14:tracePt t="55668" x="6537325" y="2009775"/>
          <p14:tracePt t="55676" x="6537325" y="2025650"/>
          <p14:tracePt t="55686" x="6537325" y="2041525"/>
          <p14:tracePt t="55692" x="6537325" y="2065338"/>
          <p14:tracePt t="55700" x="6537325" y="2073275"/>
          <p14:tracePt t="55708" x="6537325" y="2081213"/>
          <p14:tracePt t="55717" x="6529388" y="2089150"/>
          <p14:tracePt t="55736" x="6529388" y="2097088"/>
          <p14:tracePt t="55924" x="6537325" y="2097088"/>
          <p14:tracePt t="55940" x="6545263" y="2097088"/>
          <p14:tracePt t="55956" x="6553200" y="2097088"/>
          <p14:tracePt t="55960" x="6553200" y="2105025"/>
          <p14:tracePt t="55968" x="6569075" y="2128838"/>
          <p14:tracePt t="55976" x="6584950" y="2136775"/>
          <p14:tracePt t="55983" x="6592888" y="2144713"/>
          <p14:tracePt t="56000" x="6592888" y="2160588"/>
          <p14:tracePt t="56008" x="6592888" y="2168525"/>
          <p14:tracePt t="56020" x="6592888" y="2176463"/>
          <p14:tracePt t="56126" x="6600825" y="2176463"/>
          <p14:tracePt t="56133" x="6600825" y="2168525"/>
          <p14:tracePt t="56138" x="6600825" y="2160588"/>
          <p14:tracePt t="56144" x="6600825" y="2144713"/>
          <p14:tracePt t="56152" x="6608763" y="2144713"/>
          <p14:tracePt t="56160" x="6608763" y="2136775"/>
          <p14:tracePt t="56169" x="6616700" y="2128838"/>
          <p14:tracePt t="56176" x="6616700" y="2120900"/>
          <p14:tracePt t="56185" x="6624638" y="2112963"/>
          <p14:tracePt t="56197" x="6624638" y="2105025"/>
          <p14:tracePt t="56208" x="6624638" y="2097088"/>
          <p14:tracePt t="56213" x="6624638" y="2089150"/>
          <p14:tracePt t="56220" x="6632575" y="2081213"/>
          <p14:tracePt t="56228" x="6640513" y="2073275"/>
          <p14:tracePt t="56236" x="6640513" y="2049463"/>
          <p14:tracePt t="56244" x="6656388" y="2049463"/>
          <p14:tracePt t="56252" x="6656388" y="2041525"/>
          <p14:tracePt t="56260" x="6656388" y="2033588"/>
          <p14:tracePt t="56264" x="6672263" y="2025650"/>
          <p14:tracePt t="56272" x="6680200" y="2017713"/>
          <p14:tracePt t="56281" x="6688138" y="2017713"/>
          <p14:tracePt t="56288" x="6688138" y="2009775"/>
          <p14:tracePt t="56297" x="6688138" y="1993900"/>
          <p14:tracePt t="56312" x="6696075" y="1978025"/>
          <p14:tracePt t="56320" x="6704013" y="1978025"/>
          <p14:tracePt t="56333" x="6704013" y="1962150"/>
          <p14:tracePt t="56339" x="6719888" y="1954213"/>
          <p14:tracePt t="56348" x="6719888" y="1946275"/>
          <p14:tracePt t="56356" x="6727825" y="1930400"/>
          <p14:tracePt t="56364" x="6743700" y="1914525"/>
          <p14:tracePt t="56380" x="6759575" y="1898650"/>
          <p14:tracePt t="56388" x="6769100" y="1898650"/>
          <p14:tracePt t="56396" x="6792913" y="1890713"/>
          <p14:tracePt t="56400" x="6800850" y="1881188"/>
          <p14:tracePt t="56408" x="6808788" y="1881188"/>
          <p14:tracePt t="56417" x="6824663" y="1873250"/>
          <p14:tracePt t="56432" x="6840538" y="1865313"/>
          <p14:tracePt t="56440" x="6856413" y="1849438"/>
          <p14:tracePt t="56448" x="6872288" y="1841500"/>
          <p14:tracePt t="56460" x="6896100" y="1817688"/>
          <p14:tracePt t="56469" x="6919913" y="1793875"/>
          <p14:tracePt t="56476" x="6935788" y="1778000"/>
          <p14:tracePt t="56483" x="6983413" y="1770063"/>
          <p14:tracePt t="56492" x="7007225" y="1770063"/>
          <p14:tracePt t="56508" x="7070725" y="1762125"/>
          <p14:tracePt t="56517" x="7078663" y="1754188"/>
          <p14:tracePt t="56525" x="7094538" y="1754188"/>
          <p14:tracePt t="56533" x="7118350" y="1754188"/>
          <p14:tracePt t="56550" x="7143750" y="1754188"/>
          <p14:tracePt t="56553" x="7151688" y="1754188"/>
          <p14:tracePt t="56560" x="7167563" y="1754188"/>
          <p14:tracePt t="56568" x="7175500" y="1754188"/>
          <p14:tracePt t="56576" x="7183438" y="1754188"/>
          <p14:tracePt t="56585" x="7207250" y="1754188"/>
          <p14:tracePt t="56596" x="7215188" y="1754188"/>
          <p14:tracePt t="56608" x="7231063" y="1754188"/>
          <p14:tracePt t="56620" x="7239000" y="1754188"/>
          <p14:tracePt t="56628" x="7246938" y="1754188"/>
          <p14:tracePt t="56636" x="7262813" y="1754188"/>
          <p14:tracePt t="56644" x="7302500" y="1754188"/>
          <p14:tracePt t="56652" x="7310438" y="1754188"/>
          <p14:tracePt t="56660" x="7326313" y="1754188"/>
          <p14:tracePt t="56668" x="7342188" y="1754188"/>
          <p14:tracePt t="56672" x="7366000" y="1754188"/>
          <p14:tracePt t="56684" x="7381875" y="1754188"/>
          <p14:tracePt t="56688" x="7397750" y="1754188"/>
          <p14:tracePt t="56696" x="7421563" y="1754188"/>
          <p14:tracePt t="56712" x="7429500" y="1754188"/>
          <p14:tracePt t="56720" x="7437438" y="1754188"/>
          <p14:tracePt t="56728" x="7445375" y="1754188"/>
          <p14:tracePt t="56961" x="7469188" y="1754188"/>
          <p14:tracePt t="56968" x="7502525" y="1746250"/>
          <p14:tracePt t="56977" x="7550150" y="1738313"/>
          <p14:tracePt t="56984" x="7597775" y="1738313"/>
          <p14:tracePt t="56992" x="7693025" y="1730375"/>
          <p14:tracePt t="57005" x="7740650" y="1722438"/>
          <p14:tracePt t="57009" x="7827963" y="1722438"/>
          <p14:tracePt t="57020" x="7835900" y="1722438"/>
          <p14:tracePt t="57028" x="7851775" y="1722438"/>
          <p14:tracePt t="57036" x="7859713" y="1722438"/>
          <p14:tracePt t="57044" x="7869238" y="1722438"/>
          <p14:tracePt t="57289" x="7869238" y="1730375"/>
          <p14:tracePt t="58517" x="7859713" y="1730375"/>
          <p14:tracePt t="58525" x="7851775" y="1730375"/>
          <p14:tracePt t="58528" x="7843838" y="1730375"/>
          <p14:tracePt t="58536" x="7835900" y="1730375"/>
          <p14:tracePt t="58544" x="7827963" y="1730375"/>
          <p14:tracePt t="58552" x="7812088" y="1730375"/>
          <p14:tracePt t="58560" x="7796213" y="1730375"/>
          <p14:tracePt t="58568" x="7788275" y="1730375"/>
          <p14:tracePt t="58576" x="7780338" y="1730375"/>
          <p14:tracePt t="58584" x="7764463" y="1730375"/>
          <p14:tracePt t="58592" x="7756525" y="1730375"/>
          <p14:tracePt t="58600" x="7748588" y="1730375"/>
          <p14:tracePt t="58608" x="7740650" y="1730375"/>
          <p14:tracePt t="58616" x="7724775" y="1730375"/>
          <p14:tracePt t="58628" x="7716838" y="1730375"/>
          <p14:tracePt t="58636" x="7708900" y="1730375"/>
          <p14:tracePt t="58644" x="7685088" y="1738313"/>
          <p14:tracePt t="58652" x="7669213" y="1746250"/>
          <p14:tracePt t="58660" x="7653338" y="1754188"/>
          <p14:tracePt t="58666" x="7645400" y="1754188"/>
          <p14:tracePt t="58672" x="7629525" y="1770063"/>
          <p14:tracePt t="58680" x="7581900" y="1778000"/>
          <p14:tracePt t="58688" x="7573963" y="1785938"/>
          <p14:tracePt t="58696" x="7566025" y="1793875"/>
          <p14:tracePt t="58704" x="7550150" y="1793875"/>
          <p14:tracePt t="58712" x="7526338" y="1793875"/>
          <p14:tracePt t="58728" x="7518400" y="1801813"/>
          <p14:tracePt t="58736" x="7510463" y="1801813"/>
          <p14:tracePt t="58745" x="7510463" y="1809750"/>
          <p14:tracePt t="58768" x="7502525" y="1809750"/>
          <p14:tracePt t="58784" x="7493000" y="1809750"/>
          <p14:tracePt t="58800" x="7493000" y="1817688"/>
          <p14:tracePt t="58808" x="7485063" y="1817688"/>
          <p14:tracePt t="58821" x="7477125" y="1817688"/>
          <p14:tracePt t="58824" x="7477125" y="1833563"/>
          <p14:tracePt t="58832" x="7469188" y="1833563"/>
          <p14:tracePt t="58844" x="7469188" y="1841500"/>
          <p14:tracePt t="58852" x="7461250" y="1849438"/>
          <p14:tracePt t="58860" x="7461250" y="1857375"/>
          <p14:tracePt t="58868" x="7453313" y="1865313"/>
          <p14:tracePt t="58876" x="7445375" y="1865313"/>
          <p14:tracePt t="58881" x="7445375" y="1881188"/>
          <p14:tracePt t="58896" x="7437438" y="1890713"/>
          <p14:tracePt t="58904" x="7437438" y="1898650"/>
          <p14:tracePt t="58912" x="7437438" y="1906588"/>
          <p14:tracePt t="58920" x="7437438" y="1914525"/>
          <p14:tracePt t="58936" x="7445375" y="1930400"/>
          <p14:tracePt t="58953" x="7461250" y="1938338"/>
          <p14:tracePt t="58960" x="7477125" y="1938338"/>
          <p14:tracePt t="58968" x="7502525" y="1938338"/>
          <p14:tracePt t="58981" x="7518400" y="1938338"/>
          <p14:tracePt t="58988" x="7534275" y="1938338"/>
          <p14:tracePt t="58996" x="7558088" y="1938338"/>
          <p14:tracePt t="59005" x="7573963" y="1938338"/>
          <p14:tracePt t="59009" x="7581900" y="1938338"/>
          <p14:tracePt t="59016" x="7597775" y="1930400"/>
          <p14:tracePt t="59139" x="7605713" y="1930400"/>
          <p14:tracePt t="59224" x="7605713" y="1922463"/>
          <p14:tracePt t="59232" x="7613650" y="1922463"/>
          <p14:tracePt t="59264" x="7621588" y="1922463"/>
          <p14:tracePt t="59280" x="7645400" y="1922463"/>
          <p14:tracePt t="59289" x="7653338" y="1922463"/>
          <p14:tracePt t="59301" x="7669213" y="1922463"/>
          <p14:tracePt t="59308" x="7748588" y="1938338"/>
          <p14:tracePt t="59312" x="7780338" y="1938338"/>
          <p14:tracePt t="59320" x="7885113" y="1954213"/>
          <p14:tracePt t="59328" x="8004175" y="1954213"/>
          <p14:tracePt t="59340" x="8035925" y="1954213"/>
          <p14:tracePt t="59348" x="8075613" y="1954213"/>
          <p14:tracePt t="59356" x="8107363" y="1962150"/>
          <p14:tracePt t="59364" x="8123238" y="1970088"/>
          <p14:tracePt t="59372" x="8131175" y="1970088"/>
          <p14:tracePt t="59376" x="8139113" y="1970088"/>
          <p14:tracePt t="59383" x="8147050" y="1970088"/>
          <p14:tracePt t="59511" x="8154988" y="1970088"/>
          <p14:tracePt t="59516" x="8170863" y="1970088"/>
          <p14:tracePt t="59524" x="8186738" y="1970088"/>
          <p14:tracePt t="59528" x="8235950" y="1970088"/>
          <p14:tracePt t="59548" x="8378825" y="1993900"/>
          <p14:tracePt t="59556" x="8458200" y="2001838"/>
          <p14:tracePt t="59560" x="8561388" y="2033588"/>
          <p14:tracePt t="59568" x="8634413" y="2033588"/>
          <p14:tracePt t="59576" x="8721725" y="2065338"/>
          <p14:tracePt t="59584" x="8785225" y="2065338"/>
          <p14:tracePt t="59592" x="8832850" y="2065338"/>
          <p14:tracePt t="59608" x="8840788" y="2065338"/>
          <p14:tracePt t="59712" x="8832850" y="2065338"/>
          <p14:tracePt t="59720" x="8824913" y="2065338"/>
          <p14:tracePt t="59728" x="8816975" y="2073275"/>
          <p14:tracePt t="59736" x="8793163" y="2073275"/>
          <p14:tracePt t="59744" x="8769350" y="2081213"/>
          <p14:tracePt t="59753" x="8737600" y="2089150"/>
          <p14:tracePt t="59764" x="8721725" y="2089150"/>
          <p14:tracePt t="59772" x="8697913" y="2089150"/>
          <p14:tracePt t="59781" x="8666163" y="2089150"/>
          <p14:tracePt t="59788" x="8642350" y="2097088"/>
          <p14:tracePt t="59797" x="8618538" y="2105025"/>
          <p14:tracePt t="59800" x="8602663" y="2105025"/>
          <p14:tracePt t="59808" x="8561388" y="2105025"/>
          <p14:tracePt t="59816" x="8553450" y="2112963"/>
          <p14:tracePt t="59824" x="8537575" y="2112963"/>
          <p14:tracePt t="59833" x="8529638" y="2112963"/>
          <p14:tracePt t="59840" x="8521700" y="2112963"/>
          <p14:tracePt t="59849" x="8505825" y="2120900"/>
          <p14:tracePt t="59856" x="8489950" y="2120900"/>
          <p14:tracePt t="59865" x="8482013" y="2128838"/>
          <p14:tracePt t="59872" x="8474075" y="2128838"/>
          <p14:tracePt t="59881" x="8458200" y="2128838"/>
          <p14:tracePt t="59888" x="8434388" y="2128838"/>
          <p14:tracePt t="59905" x="8410575" y="2136775"/>
          <p14:tracePt t="59908" x="8394700" y="2136775"/>
          <p14:tracePt t="59916" x="8347075" y="2144713"/>
          <p14:tracePt t="59924" x="8331200" y="2152650"/>
          <p14:tracePt t="59932" x="8315325" y="2152650"/>
          <p14:tracePt t="59936" x="8267700" y="2152650"/>
          <p14:tracePt t="59944" x="8251825" y="2152650"/>
          <p14:tracePt t="59952" x="8210550" y="2160588"/>
          <p14:tracePt t="59960" x="8202613" y="2160588"/>
          <p14:tracePt t="59968" x="8194675" y="2160588"/>
          <p14:tracePt t="59984" x="8186738" y="2160588"/>
          <p14:tracePt t="60076" x="8178800" y="2160588"/>
          <p14:tracePt t="60084" x="8170863" y="2160588"/>
          <p14:tracePt t="60088" x="8154988" y="2160588"/>
          <p14:tracePt t="60097" x="8131175" y="2160588"/>
          <p14:tracePt t="60105" x="8099425" y="2160588"/>
          <p14:tracePt t="60112" x="8051800" y="2160588"/>
          <p14:tracePt t="60120" x="7996238" y="2160588"/>
          <p14:tracePt t="60128" x="7932738" y="2160588"/>
          <p14:tracePt t="60136" x="7827963" y="2160588"/>
          <p14:tracePt t="60144" x="7772400" y="2160588"/>
          <p14:tracePt t="60152" x="7677150" y="2160588"/>
          <p14:tracePt t="60160" x="7605713" y="2160588"/>
          <p14:tracePt t="60168" x="7550150" y="2160588"/>
          <p14:tracePt t="60176" x="7485063" y="2160588"/>
          <p14:tracePt t="60184" x="7413625" y="2160588"/>
          <p14:tracePt t="60192" x="7358063" y="2160588"/>
          <p14:tracePt t="60204" x="7326313" y="2160588"/>
          <p14:tracePt t="60213" x="7310438" y="2160588"/>
          <p14:tracePt t="60220" x="7262813" y="2160588"/>
          <p14:tracePt t="60224" x="7246938" y="2160588"/>
          <p14:tracePt t="60232" x="7207250" y="2160588"/>
          <p14:tracePt t="60240" x="7183438" y="2160588"/>
          <p14:tracePt t="60248" x="7151688" y="2160588"/>
          <p14:tracePt t="60256" x="7135813" y="2160588"/>
          <p14:tracePt t="60265" x="7110413" y="2160588"/>
          <p14:tracePt t="60272" x="7086600" y="2152650"/>
          <p14:tracePt t="60281" x="7070725" y="2152650"/>
          <p14:tracePt t="60288" x="7046913" y="2152650"/>
          <p14:tracePt t="60297" x="7031038" y="2152650"/>
          <p14:tracePt t="60304" x="7023100" y="2144713"/>
          <p14:tracePt t="60314" x="6975475" y="2144713"/>
          <p14:tracePt t="60320" x="6951663" y="2144713"/>
          <p14:tracePt t="60327" x="6935788" y="2136775"/>
          <p14:tracePt t="60339" x="6888163" y="2120900"/>
          <p14:tracePt t="60348" x="6856413" y="2112963"/>
          <p14:tracePt t="60352" x="6777038" y="2105025"/>
          <p14:tracePt t="60360" x="6664325" y="2097088"/>
          <p14:tracePt t="60368" x="6592888" y="2089150"/>
          <p14:tracePt t="60376" x="6553200" y="2089150"/>
          <p14:tracePt t="60384" x="6465888" y="2089150"/>
          <p14:tracePt t="60392" x="6369050" y="2081213"/>
          <p14:tracePt t="60401" x="6329363" y="2081213"/>
          <p14:tracePt t="60408" x="6273800" y="2073275"/>
          <p14:tracePt t="60416" x="6257925" y="2073275"/>
          <p14:tracePt t="60424" x="6249988" y="2073275"/>
          <p14:tracePt t="60432" x="6249988" y="2065338"/>
          <p14:tracePt t="60504" x="6257925" y="2065338"/>
          <p14:tracePt t="60512" x="6265863" y="2065338"/>
          <p14:tracePt t="60520" x="6297613" y="2049463"/>
          <p14:tracePt t="60528" x="6313488" y="2033588"/>
          <p14:tracePt t="60536" x="6329363" y="2025650"/>
          <p14:tracePt t="60544" x="6361113" y="2009775"/>
          <p14:tracePt t="60556" x="6376988" y="2009775"/>
          <p14:tracePt t="60563" x="6392863" y="1993900"/>
          <p14:tracePt t="60568" x="6402388" y="1985963"/>
          <p14:tracePt t="60576" x="6410325" y="1978025"/>
          <p14:tracePt t="60592" x="6418263" y="1970088"/>
          <p14:tracePt t="60600" x="6418263" y="1962150"/>
          <p14:tracePt t="60624" x="6418263" y="1954213"/>
          <p14:tracePt t="60632" x="6426200" y="1954213"/>
          <p14:tracePt t="60736" x="6434138" y="1954213"/>
          <p14:tracePt t="60744" x="6442075" y="1954213"/>
          <p14:tracePt t="60760" x="6450013" y="1962150"/>
          <p14:tracePt t="60772" x="6465888" y="1970088"/>
          <p14:tracePt t="60780" x="6473825" y="1970088"/>
          <p14:tracePt t="60784" x="6481763" y="1970088"/>
          <p14:tracePt t="60792" x="6489700" y="1970088"/>
          <p14:tracePt t="60800" x="6497638" y="1978025"/>
          <p14:tracePt t="60808" x="6513513" y="1985963"/>
          <p14:tracePt t="60816" x="6521450" y="1985963"/>
          <p14:tracePt t="60824" x="6529388" y="1993900"/>
          <p14:tracePt t="60832" x="6537325" y="2001838"/>
          <p14:tracePt t="60840" x="6600825" y="2009775"/>
          <p14:tracePt t="60849" x="6608763" y="2009775"/>
          <p14:tracePt t="60856" x="6616700" y="2017713"/>
          <p14:tracePt t="60873" x="6624638" y="2017713"/>
          <p14:tracePt t="60928" x="6624638" y="2025650"/>
          <p14:tracePt t="60936" x="6632575" y="2025650"/>
          <p14:tracePt t="60952" x="6632575" y="2017713"/>
          <p14:tracePt t="60961" x="6640513" y="2017713"/>
          <p14:tracePt t="60968" x="6640513" y="2009775"/>
          <p14:tracePt t="60976" x="6640513" y="2001838"/>
          <p14:tracePt t="60992" x="6640513" y="1993900"/>
          <p14:tracePt t="61024" x="6648450" y="1985963"/>
          <p14:tracePt t="61032" x="6648450" y="1978025"/>
          <p14:tracePt t="61040" x="6648450" y="1970088"/>
          <p14:tracePt t="61048" x="6648450" y="1962150"/>
          <p14:tracePt t="61056" x="6648450" y="1946275"/>
          <p14:tracePt t="61068" x="6648450" y="1938338"/>
          <p14:tracePt t="61072" x="6648450" y="1930400"/>
          <p14:tracePt t="61080" x="6648450" y="1914525"/>
          <p14:tracePt t="61098" x="6648450" y="1906588"/>
          <p14:tracePt t="61121" x="6640513" y="1898650"/>
          <p14:tracePt t="61264" x="6632575" y="1898650"/>
          <p14:tracePt t="61297" x="6624638" y="1898650"/>
          <p14:tracePt t="61304" x="6616700" y="1906588"/>
          <p14:tracePt t="61320" x="6608763" y="1922463"/>
          <p14:tracePt t="61328" x="6608763" y="1946275"/>
          <p14:tracePt t="61337" x="6608763" y="1962150"/>
          <p14:tracePt t="61344" x="6608763" y="2025650"/>
          <p14:tracePt t="61352" x="6608763" y="2081213"/>
          <p14:tracePt t="61360" x="6608763" y="2112963"/>
          <p14:tracePt t="61372" x="6608763" y="2152650"/>
          <p14:tracePt t="61376" x="6608763" y="2176463"/>
          <p14:tracePt t="61384" x="6608763" y="2200275"/>
          <p14:tracePt t="61400" x="6608763" y="2208213"/>
          <p14:tracePt t="61408" x="6608763" y="2216150"/>
          <p14:tracePt t="61424" x="6608763" y="2224088"/>
          <p14:tracePt t="61432" x="6616700" y="2224088"/>
          <p14:tracePt t="61440" x="6616700" y="2233613"/>
          <p14:tracePt t="61560" x="6616700" y="2224088"/>
          <p14:tracePt t="61568" x="6624638" y="2224088"/>
          <p14:tracePt t="61584" x="6632575" y="2216150"/>
          <p14:tracePt t="61593" x="6632575" y="2200275"/>
          <p14:tracePt t="61600" x="6632575" y="2184400"/>
          <p14:tracePt t="61608" x="6640513" y="2168525"/>
          <p14:tracePt t="61617" x="6640513" y="2120900"/>
          <p14:tracePt t="61624" x="6648450" y="2105025"/>
          <p14:tracePt t="61632" x="6648450" y="2065338"/>
          <p14:tracePt t="61640" x="6648450" y="2041525"/>
          <p14:tracePt t="61648" x="6648450" y="2009775"/>
          <p14:tracePt t="61656" x="6648450" y="1993900"/>
          <p14:tracePt t="61664" x="6648450" y="1970088"/>
          <p14:tracePt t="61676" x="6648450" y="1954213"/>
          <p14:tracePt t="61681" x="6648450" y="1946275"/>
          <p14:tracePt t="61688" x="6648450" y="1938338"/>
          <p14:tracePt t="61704" x="6648450" y="1930400"/>
          <p14:tracePt t="61720" x="6648450" y="1922463"/>
          <p14:tracePt t="61752" x="6648450" y="1914525"/>
          <p14:tracePt t="61760" x="6648450" y="1906588"/>
          <p14:tracePt t="61768" x="6648450" y="1898650"/>
          <p14:tracePt t="61776" x="6648450" y="1890713"/>
          <p14:tracePt t="61864" x="6648450" y="1898650"/>
          <p14:tracePt t="61872" x="6648450" y="1906588"/>
          <p14:tracePt t="61881" x="6648450" y="1938338"/>
          <p14:tracePt t="61888" x="6648450" y="1954213"/>
          <p14:tracePt t="61896" x="6648450" y="2009775"/>
          <p14:tracePt t="61904" x="6648450" y="2025650"/>
          <p14:tracePt t="61913" x="6648450" y="2065338"/>
          <p14:tracePt t="61920" x="6648450" y="2112963"/>
          <p14:tracePt t="61930" x="6648450" y="2152650"/>
          <p14:tracePt t="61936" x="6648450" y="2168525"/>
          <p14:tracePt t="61946" x="6648450" y="2176463"/>
          <p14:tracePt t="61952" x="6648450" y="2184400"/>
          <p14:tracePt t="61968" x="6648450" y="2192338"/>
          <p14:tracePt t="62072" x="6648450" y="2184400"/>
          <p14:tracePt t="62088" x="6648450" y="2168525"/>
          <p14:tracePt t="62104" x="6648450" y="2160588"/>
          <p14:tracePt t="62120" x="6648450" y="2152650"/>
          <p14:tracePt t="62132" x="6648450" y="2144713"/>
          <p14:tracePt t="62224" x="6648450" y="2136775"/>
          <p14:tracePt t="62240" x="6648450" y="2128838"/>
          <p14:tracePt t="62264" x="6648450" y="2120900"/>
          <p14:tracePt t="62288" x="6648450" y="2112963"/>
          <p14:tracePt t="62296" x="6648450" y="2105025"/>
          <p14:tracePt t="62316" x="6648450" y="2097088"/>
          <p14:tracePt t="62337" x="6648450" y="2089150"/>
          <p14:tracePt t="62352" x="6648450" y="2081213"/>
          <p14:tracePt t="62360" x="6648450" y="2073275"/>
          <p14:tracePt t="62368" x="6648450" y="2065338"/>
          <p14:tracePt t="62384" x="6648450" y="2057400"/>
          <p14:tracePt t="62392" x="6648450" y="2049463"/>
          <p14:tracePt t="62399" x="6648450" y="2041525"/>
          <p14:tracePt t="62408" x="6656388" y="2041525"/>
          <p14:tracePt t="62417" x="6656388" y="2025650"/>
          <p14:tracePt t="62434" x="6664325" y="2025650"/>
          <p14:tracePt t="62448" x="6664325" y="2017713"/>
          <p14:tracePt t="62488" x="6664325" y="2009775"/>
          <p14:tracePt t="62497" x="6672263" y="2009775"/>
          <p14:tracePt t="62592" x="6672263" y="2017713"/>
          <p14:tracePt t="62600" x="6672263" y="2025650"/>
          <p14:tracePt t="62611" x="6680200" y="2025650"/>
          <p14:tracePt t="62618" x="6680200" y="2041525"/>
          <p14:tracePt t="62625" x="6680200" y="2049463"/>
          <p14:tracePt t="62640" x="6680200" y="2057400"/>
          <p14:tracePt t="62648" x="6680200" y="2065338"/>
          <p14:tracePt t="62656" x="6680200" y="2073275"/>
          <p14:tracePt t="62672" x="6680200" y="2081213"/>
          <p14:tracePt t="62688" x="6680200" y="2089150"/>
          <p14:tracePt t="62815" x="6688138" y="2089150"/>
          <p14:tracePt t="62824" x="6696075" y="2081213"/>
          <p14:tracePt t="62832" x="6704013" y="2073275"/>
          <p14:tracePt t="62840" x="6711950" y="2073275"/>
          <p14:tracePt t="62848" x="6727825" y="2073275"/>
          <p14:tracePt t="62856" x="6743700" y="2073275"/>
          <p14:tracePt t="62864" x="6751638" y="2073275"/>
          <p14:tracePt t="62872" x="6769100" y="2073275"/>
          <p14:tracePt t="62880" x="6784975" y="2073275"/>
          <p14:tracePt t="62888" x="6808788" y="2073275"/>
          <p14:tracePt t="62896" x="6824663" y="2073275"/>
          <p14:tracePt t="62904" x="6832600" y="2073275"/>
          <p14:tracePt t="62913" x="6840538" y="2073275"/>
          <p14:tracePt t="62920" x="6856413" y="2073275"/>
          <p14:tracePt t="62929" x="6864350" y="2073275"/>
          <p14:tracePt t="63032" x="6840538" y="2073275"/>
          <p14:tracePt t="63040" x="6832600" y="2073275"/>
          <p14:tracePt t="63048" x="6792913" y="2073275"/>
          <p14:tracePt t="63056" x="6735763" y="2073275"/>
          <p14:tracePt t="63064" x="6640513" y="2073275"/>
          <p14:tracePt t="63072" x="6513513" y="2073275"/>
          <p14:tracePt t="63080" x="6361113" y="2073275"/>
          <p14:tracePt t="63089" x="6242050" y="2073275"/>
          <p14:tracePt t="63096" x="6115050" y="2073275"/>
          <p14:tracePt t="63104" x="5954713" y="2073275"/>
          <p14:tracePt t="63112" x="5891213" y="2073275"/>
          <p14:tracePt t="63120" x="5851525" y="2073275"/>
          <p14:tracePt t="63128" x="5795963" y="2073275"/>
          <p14:tracePt t="63136" x="5788025" y="2073275"/>
          <p14:tracePt t="63145" x="5780088" y="2073275"/>
          <p14:tracePt t="63265" x="5788025" y="2073275"/>
          <p14:tracePt t="63272" x="5795963" y="2073275"/>
          <p14:tracePt t="63280" x="5811838" y="2073275"/>
          <p14:tracePt t="63288" x="5851525" y="2073275"/>
          <p14:tracePt t="63296" x="5938838" y="2073275"/>
          <p14:tracePt t="63304" x="6002338" y="2073275"/>
          <p14:tracePt t="63312" x="6107113" y="2073275"/>
          <p14:tracePt t="63320" x="6313488" y="2073275"/>
          <p14:tracePt t="63329" x="6473825" y="2073275"/>
          <p14:tracePt t="63337" x="6600825" y="2073275"/>
          <p14:tracePt t="63345" x="6840538" y="2073275"/>
          <p14:tracePt t="63353" x="6991350" y="2073275"/>
          <p14:tracePt t="63361" x="7094538" y="2073275"/>
          <p14:tracePt t="63368" x="7215188" y="2073275"/>
          <p14:tracePt t="63378" x="7246938" y="2073275"/>
          <p14:tracePt t="63384" x="7262813" y="2073275"/>
          <p14:tracePt t="63504" x="7246938" y="2073275"/>
          <p14:tracePt t="63512" x="7223125" y="2073275"/>
          <p14:tracePt t="63520" x="7167563" y="2073275"/>
          <p14:tracePt t="63528" x="7054850" y="2073275"/>
          <p14:tracePt t="63545" x="6848475" y="2097088"/>
          <p14:tracePt t="63552" x="6711950" y="2112963"/>
          <p14:tracePt t="63562" x="6624638" y="2120900"/>
          <p14:tracePt t="63568" x="6529388" y="2120900"/>
          <p14:tracePt t="63577" x="6513513" y="2120900"/>
          <p14:tracePt t="63584" x="6465888" y="2128838"/>
          <p14:tracePt t="63592" x="6434138" y="2136775"/>
          <p14:tracePt t="63600" x="6426200" y="2144713"/>
          <p14:tracePt t="64064" x="6442075" y="2136775"/>
          <p14:tracePt t="64072" x="6457950" y="2120900"/>
          <p14:tracePt t="64080" x="6473825" y="2112963"/>
          <p14:tracePt t="64088" x="6497638" y="2105025"/>
          <p14:tracePt t="64100" x="6529388" y="2105025"/>
          <p14:tracePt t="64104" x="6577013" y="2097088"/>
          <p14:tracePt t="64112" x="6632575" y="2089150"/>
          <p14:tracePt t="64120" x="6664325" y="2089150"/>
          <p14:tracePt t="64129" x="6711950" y="2089150"/>
          <p14:tracePt t="64136" x="6759575" y="2089150"/>
          <p14:tracePt t="64144" x="6792913" y="2089150"/>
          <p14:tracePt t="64152" x="6808788" y="2089150"/>
          <p14:tracePt t="64160" x="6816725" y="2089150"/>
          <p14:tracePt t="64177" x="6824663" y="2089150"/>
          <p14:tracePt t="64264" x="6824663" y="2097088"/>
          <p14:tracePt t="64272" x="6816725" y="2097088"/>
          <p14:tracePt t="64280" x="6816725" y="2112963"/>
          <p14:tracePt t="64288" x="6800850" y="2128838"/>
          <p14:tracePt t="64296" x="6800850" y="2136775"/>
          <p14:tracePt t="64304" x="6800850" y="2144713"/>
          <p14:tracePt t="64312" x="6792913" y="2144713"/>
          <p14:tracePt t="64320" x="6777038" y="2192338"/>
          <p14:tracePt t="64329" x="6769100" y="2200275"/>
          <p14:tracePt t="64336" x="6759575" y="2208213"/>
          <p14:tracePt t="64344" x="6743700" y="2224088"/>
          <p14:tracePt t="64352" x="6735763" y="2233613"/>
          <p14:tracePt t="64360" x="6727825" y="2241550"/>
          <p14:tracePt t="64368" x="6711950" y="2265363"/>
          <p14:tracePt t="64377" x="6696075" y="2273300"/>
          <p14:tracePt t="64384" x="6688138" y="2289175"/>
          <p14:tracePt t="64393" x="6672263" y="2297113"/>
          <p14:tracePt t="64408" x="6664325" y="2312988"/>
          <p14:tracePt t="64416" x="6648450" y="2312988"/>
          <p14:tracePt t="64423" x="6648450" y="2320925"/>
          <p14:tracePt t="64432" x="6640513" y="2320925"/>
          <p14:tracePt t="64440" x="6632575" y="2320925"/>
          <p14:tracePt t="64584" x="6624638" y="2312988"/>
          <p14:tracePt t="64592" x="6624638" y="2305050"/>
          <p14:tracePt t="64600" x="6624638" y="2297113"/>
          <p14:tracePt t="64608" x="6624638" y="2281238"/>
          <p14:tracePt t="64615" x="6616700" y="2249488"/>
          <p14:tracePt t="64624" x="6616700" y="2233613"/>
          <p14:tracePt t="64632" x="6616700" y="2208213"/>
          <p14:tracePt t="64640" x="6616700" y="2176463"/>
          <p14:tracePt t="64648" x="6616700" y="2160588"/>
          <p14:tracePt t="64656" x="6608763" y="2136775"/>
          <p14:tracePt t="64665" x="6608763" y="2120900"/>
          <p14:tracePt t="64672" x="6608763" y="2105025"/>
          <p14:tracePt t="64680" x="6608763" y="2097088"/>
          <p14:tracePt t="64688" x="6608763" y="2089150"/>
          <p14:tracePt t="64728" x="6608763" y="2081213"/>
          <p14:tracePt t="64744" x="6608763" y="2073275"/>
          <p14:tracePt t="64768" x="6608763" y="2065338"/>
          <p14:tracePt t="64856" x="6608763" y="2057400"/>
          <p14:tracePt t="64864" x="6608763" y="2049463"/>
          <p14:tracePt t="64872" x="6608763" y="2033588"/>
          <p14:tracePt t="64888" x="6616700" y="2025650"/>
          <p14:tracePt t="64896" x="6616700" y="2017713"/>
          <p14:tracePt t="64904" x="6616700" y="2001838"/>
          <p14:tracePt t="64912" x="6616700" y="1993900"/>
          <p14:tracePt t="64920" x="6616700" y="1978025"/>
          <p14:tracePt t="64928" x="6624638" y="1946275"/>
          <p14:tracePt t="64936" x="6640513" y="1930400"/>
          <p14:tracePt t="64945" x="6640513" y="1906588"/>
          <p14:tracePt t="64952" x="6648450" y="1890713"/>
          <p14:tracePt t="64960" x="6656388" y="1873250"/>
          <p14:tracePt t="64968" x="6656388" y="1849438"/>
          <p14:tracePt t="64977" x="6656388" y="1841500"/>
          <p14:tracePt t="64984" x="6656388" y="1825625"/>
          <p14:tracePt t="65064" x="6640513" y="1841500"/>
          <p14:tracePt t="65072" x="6624638" y="1898650"/>
          <p14:tracePt t="65080" x="6600825" y="1993900"/>
          <p14:tracePt t="65087" x="6569075" y="2041525"/>
          <p14:tracePt t="65096" x="6521450" y="2200275"/>
          <p14:tracePt t="65104" x="6450013" y="2344738"/>
          <p14:tracePt t="65112" x="6410325" y="2495550"/>
          <p14:tracePt t="65121" x="6384925" y="2584450"/>
          <p14:tracePt t="65129" x="6384925" y="2647950"/>
          <p14:tracePt t="65136" x="6376988" y="2655888"/>
          <p14:tracePt t="65144" x="6369050" y="2663825"/>
          <p14:tracePt t="65216" x="6384925" y="2632075"/>
          <p14:tracePt t="65224" x="6392863" y="2600325"/>
          <p14:tracePt t="65232" x="6402388" y="2551113"/>
          <p14:tracePt t="65240" x="6402388" y="2471738"/>
          <p14:tracePt t="65248" x="6410325" y="2376488"/>
          <p14:tracePt t="65256" x="6410325" y="2328863"/>
          <p14:tracePt t="65264" x="6410325" y="2305050"/>
          <p14:tracePt t="65272" x="6410325" y="2297113"/>
          <p14:tracePt t="65280" x="6410325" y="2289175"/>
          <p14:tracePt t="65288" x="6410325" y="2265363"/>
          <p14:tracePt t="65296" x="6410325" y="2249488"/>
          <p14:tracePt t="65305" x="6410325" y="2241550"/>
          <p14:tracePt t="65312" x="6410325" y="2233613"/>
          <p14:tracePt t="65320" x="6410325" y="2224088"/>
          <p14:tracePt t="65328" x="6410325" y="2208213"/>
          <p14:tracePt t="65338" x="6410325" y="2200275"/>
          <p14:tracePt t="65349" x="6410325" y="2192338"/>
          <p14:tracePt t="65353" x="6410325" y="2176463"/>
          <p14:tracePt t="65361" x="6410325" y="2160588"/>
          <p14:tracePt t="65368" x="6410325" y="2144713"/>
          <p14:tracePt t="65376" x="6418263" y="2144713"/>
          <p14:tracePt t="65384" x="6418263" y="2136775"/>
          <p14:tracePt t="65393" x="6426200" y="2136775"/>
          <p14:tracePt t="65400" x="6426200" y="2128838"/>
          <p14:tracePt t="65409" x="6434138" y="2120900"/>
          <p14:tracePt t="65416" x="6442075" y="2120900"/>
          <p14:tracePt t="65464" x="6450013" y="2120900"/>
          <p14:tracePt t="65496" x="6457950" y="2120900"/>
          <p14:tracePt t="65504" x="6465888" y="2120900"/>
          <p14:tracePt t="65520" x="6473825" y="2120900"/>
          <p14:tracePt t="65528" x="6481763" y="2120900"/>
          <p14:tracePt t="65544" x="6497638" y="2112963"/>
          <p14:tracePt t="65560" x="6505575" y="2105025"/>
          <p14:tracePt t="65568" x="6513513" y="2097088"/>
          <p14:tracePt t="65578" x="6513513" y="2089150"/>
          <p14:tracePt t="65584" x="6521450" y="2081213"/>
          <p14:tracePt t="65593" x="6529388" y="2073275"/>
          <p14:tracePt t="65600" x="6537325" y="2073275"/>
          <p14:tracePt t="65610" x="6537325" y="2065338"/>
          <p14:tracePt t="65616" x="6545263" y="2057400"/>
          <p14:tracePt t="65728" x="6545263" y="2065338"/>
          <p14:tracePt t="65744" x="6545263" y="2073275"/>
          <p14:tracePt t="65752" x="6545263" y="2089150"/>
          <p14:tracePt t="65760" x="6545263" y="2097088"/>
          <p14:tracePt t="65768" x="6545263" y="2105025"/>
          <p14:tracePt t="65776" x="6545263" y="2112963"/>
          <p14:tracePt t="65785" x="6545263" y="2120900"/>
          <p14:tracePt t="65793" x="6545263" y="2128838"/>
          <p14:tracePt t="65810" x="6545263" y="2136775"/>
          <p14:tracePt t="65912" x="6561138" y="2136775"/>
          <p14:tracePt t="65920" x="6569075" y="2136775"/>
          <p14:tracePt t="65927" x="6577013" y="2120900"/>
          <p14:tracePt t="65936" x="6592888" y="2112963"/>
          <p14:tracePt t="65944" x="6600825" y="2097088"/>
          <p14:tracePt t="65952" x="6616700" y="2057400"/>
          <p14:tracePt t="65962" x="6632575" y="1993900"/>
          <p14:tracePt t="65967" x="6640513" y="1978025"/>
          <p14:tracePt t="65977" x="6648450" y="1970088"/>
          <p14:tracePt t="65984" x="6648450" y="1962150"/>
          <p14:tracePt t="65992" x="6648450" y="1946275"/>
          <p14:tracePt t="66024" x="6648450" y="1938338"/>
          <p14:tracePt t="66048" x="6648450" y="1930400"/>
          <p14:tracePt t="66068" x="6648450" y="1914525"/>
          <p14:tracePt t="66080" x="6648450" y="1906588"/>
          <p14:tracePt t="66176" x="6648450" y="1914525"/>
          <p14:tracePt t="66184" x="6648450" y="1922463"/>
          <p14:tracePt t="66191" x="6648450" y="1938338"/>
          <p14:tracePt t="66200" x="6648450" y="1962150"/>
          <p14:tracePt t="66209" x="6640513" y="1985963"/>
          <p14:tracePt t="66221" x="6640513" y="2001838"/>
          <p14:tracePt t="66225" x="6632575" y="2017713"/>
          <p14:tracePt t="66232" x="6632575" y="2025650"/>
          <p14:tracePt t="66240" x="6632575" y="2041525"/>
          <p14:tracePt t="66248" x="6632575" y="2049463"/>
          <p14:tracePt t="66264" x="6624638" y="2049463"/>
          <p14:tracePt t="66272" x="6616700" y="2057400"/>
          <p14:tracePt t="66456" x="6616700" y="2065338"/>
          <p14:tracePt t="66464" x="6616700" y="2073275"/>
          <p14:tracePt t="66472" x="6616700" y="2081213"/>
          <p14:tracePt t="66480" x="6616700" y="2089150"/>
          <p14:tracePt t="66496" x="6616700" y="2097088"/>
          <p14:tracePt t="66504" x="6616700" y="2105025"/>
          <p14:tracePt t="66512" x="6616700" y="2112963"/>
          <p14:tracePt t="66525" x="6624638" y="2112963"/>
          <p14:tracePt t="66544" x="6624638" y="2128838"/>
          <p14:tracePt t="66560" x="6624638" y="2136775"/>
          <p14:tracePt t="66576" x="6624638" y="2144713"/>
          <p14:tracePt t="66585" x="6624638" y="2160588"/>
          <p14:tracePt t="66600" x="6624638" y="2168525"/>
          <p14:tracePt t="66608" x="6624638" y="2176463"/>
          <p14:tracePt t="66616" x="6624638" y="2184400"/>
          <p14:tracePt t="66676" x="6624638" y="2192338"/>
          <p14:tracePt t="66841" x="6624638" y="2184400"/>
          <p14:tracePt t="66856" x="6624638" y="2176463"/>
          <p14:tracePt t="66864" x="6624638" y="2168525"/>
          <p14:tracePt t="66872" x="6624638" y="2160588"/>
          <p14:tracePt t="66880" x="6624638" y="2152650"/>
          <p14:tracePt t="66888" x="6624638" y="2144713"/>
          <p14:tracePt t="66896" x="6624638" y="2120900"/>
          <p14:tracePt t="66904" x="6624638" y="2112963"/>
          <p14:tracePt t="66912" x="6624638" y="2097088"/>
          <p14:tracePt t="66924" x="6624638" y="2089150"/>
          <p14:tracePt t="66929" x="6624638" y="2081213"/>
          <p14:tracePt t="66936" x="6624638" y="2073275"/>
          <p14:tracePt t="66944" x="6624638" y="2065338"/>
          <p14:tracePt t="66952" x="6624638" y="2049463"/>
          <p14:tracePt t="66961" x="6624638" y="2033588"/>
          <p14:tracePt t="66968" x="6624638" y="2009775"/>
          <p14:tracePt t="66980" x="6624638" y="1978025"/>
          <p14:tracePt t="66984" x="6632575" y="1962150"/>
          <p14:tracePt t="66991" x="6632575" y="1938338"/>
          <p14:tracePt t="67000" x="6632575" y="1930400"/>
          <p14:tracePt t="67008" x="6632575" y="1922463"/>
          <p14:tracePt t="67224" x="6632575" y="1930400"/>
          <p14:tracePt t="67232" x="6632575" y="1938338"/>
          <p14:tracePt t="67241" x="6624638" y="1954213"/>
          <p14:tracePt t="67248" x="6624638" y="1962150"/>
          <p14:tracePt t="67256" x="6624638" y="1970088"/>
          <p14:tracePt t="67264" x="6624638" y="1978025"/>
          <p14:tracePt t="67272" x="6624638" y="1993900"/>
          <p14:tracePt t="67280" x="6624638" y="2009775"/>
          <p14:tracePt t="67288" x="6624638" y="2017713"/>
          <p14:tracePt t="67296" x="6624638" y="2041525"/>
          <p14:tracePt t="67304" x="6624638" y="2049463"/>
          <p14:tracePt t="67313" x="6624638" y="2065338"/>
          <p14:tracePt t="67328" x="6624638" y="2073275"/>
          <p14:tracePt t="68377" x="6624638" y="2065338"/>
          <p14:tracePt t="68387" x="6632575" y="2065338"/>
          <p14:tracePt t="68424" x="6632575" y="2057400"/>
          <p14:tracePt t="68496" x="6632575" y="2049463"/>
          <p14:tracePt t="69436" x="6640513" y="2049463"/>
          <p14:tracePt t="69440" x="6648450" y="2049463"/>
          <p14:tracePt t="69456" x="6656388" y="2049463"/>
          <p14:tracePt t="69472" x="6656388" y="2041525"/>
          <p14:tracePt t="69480" x="6664325" y="2041525"/>
          <p14:tracePt t="69512" x="6672263" y="2041525"/>
          <p14:tracePt t="69544" x="6680200" y="2041525"/>
          <p14:tracePt t="69560" x="6688138" y="2041525"/>
          <p14:tracePt t="69568" x="6688138" y="2033588"/>
          <p14:tracePt t="69584" x="6696075" y="2033588"/>
          <p14:tracePt t="69592" x="6696075" y="2025650"/>
          <p14:tracePt t="69600" x="6696075" y="2017713"/>
          <p14:tracePt t="69608" x="6704013" y="2017713"/>
          <p14:tracePt t="70377" x="6711950" y="2025650"/>
          <p14:tracePt t="70392" x="6711950" y="2041525"/>
          <p14:tracePt t="70401" x="6711950" y="2049463"/>
          <p14:tracePt t="70408" x="6711950" y="2065338"/>
          <p14:tracePt t="70415" x="6711950" y="2105025"/>
          <p14:tracePt t="70424" x="6711950" y="2128838"/>
          <p14:tracePt t="70432" x="6711950" y="2144713"/>
          <p14:tracePt t="70440" x="6711950" y="2184400"/>
          <p14:tracePt t="70448" x="6711950" y="2241550"/>
          <p14:tracePt t="70456" x="6711950" y="2273300"/>
          <p14:tracePt t="70468" x="6719888" y="2344738"/>
          <p14:tracePt t="70472" x="6719888" y="2463800"/>
          <p14:tracePt t="70481" x="6719888" y="2527300"/>
          <p14:tracePt t="70489" x="6719888" y="2600325"/>
          <p14:tracePt t="70496" x="6719888" y="2655888"/>
          <p14:tracePt t="70506" x="6719888" y="2687638"/>
          <p14:tracePt t="70512" x="6719888" y="2735263"/>
          <p14:tracePt t="70521" x="6719888" y="2790825"/>
          <p14:tracePt t="70528" x="6719888" y="2806700"/>
          <p14:tracePt t="70541" x="6719888" y="2814638"/>
          <p14:tracePt t="70544" x="6719888" y="2830513"/>
          <p14:tracePt t="70560" x="6719888" y="2838450"/>
          <p14:tracePt t="70576" x="6719888" y="2846388"/>
          <p14:tracePt t="70643" x="6719888" y="2854325"/>
          <p14:tracePt t="70650" x="6711950" y="2854325"/>
          <p14:tracePt t="70673" x="6711950" y="2862263"/>
          <p14:tracePt t="70680" x="6704013" y="2862263"/>
          <p14:tracePt t="70704" x="6696075" y="2862263"/>
          <p14:tracePt t="70728" x="6688138" y="2862263"/>
          <p14:tracePt t="70745" x="6688138" y="2870200"/>
          <p14:tracePt t="70760" x="6680200" y="2870200"/>
          <p14:tracePt t="71026" x="6672263" y="2870200"/>
          <p14:tracePt t="71035" x="6664325" y="2870200"/>
          <p14:tracePt t="71042" x="6648450" y="2870200"/>
          <p14:tracePt t="71048" x="6640513" y="2870200"/>
          <p14:tracePt t="71056" x="6632575" y="2870200"/>
          <p14:tracePt t="71088" x="6632575" y="2862263"/>
          <p14:tracePt t="71096" x="6640513" y="2854325"/>
          <p14:tracePt t="71110" x="6640513" y="2862263"/>
          <p14:tracePt t="71113" x="6648450" y="2862263"/>
          <p14:tracePt t="71338" x="6632575" y="2870200"/>
          <p14:tracePt t="71344" x="6616700" y="2878138"/>
          <p14:tracePt t="71352" x="6592888" y="2894013"/>
          <p14:tracePt t="71360" x="6553200" y="2909888"/>
          <p14:tracePt t="71368" x="6513513" y="2927350"/>
          <p14:tracePt t="71376" x="6457950" y="2935288"/>
          <p14:tracePt t="71383" x="6384925" y="2974975"/>
          <p14:tracePt t="71392" x="6376988" y="2974975"/>
          <p14:tracePt t="71400" x="6353175" y="2998788"/>
          <p14:tracePt t="71408" x="6345238" y="3006725"/>
          <p14:tracePt t="71417" x="6249988" y="3014663"/>
          <p14:tracePt t="71424" x="6249988" y="3022600"/>
          <p14:tracePt t="71431" x="6234113" y="3030538"/>
          <p14:tracePt t="71446" x="6234113" y="3038475"/>
          <p14:tracePt t="71456" x="6234113" y="3046413"/>
          <p14:tracePt t="71528" x="6226175" y="3046413"/>
          <p14:tracePt t="71552" x="6226175" y="3054350"/>
          <p14:tracePt t="71592" x="6226175" y="3062288"/>
          <p14:tracePt t="71600" x="6226175" y="3086100"/>
          <p14:tracePt t="71608" x="6226175" y="3101975"/>
          <p14:tracePt t="71616" x="6226175" y="3173413"/>
          <p14:tracePt t="71624" x="6218238" y="3181350"/>
          <p14:tracePt t="71632" x="6210300" y="3189288"/>
          <p14:tracePt t="71801" x="6202363" y="3189288"/>
          <p14:tracePt t="71808" x="6202363" y="3197225"/>
          <p14:tracePt t="71816" x="6202363" y="3205163"/>
          <p14:tracePt t="71964" x="6194425" y="3205163"/>
          <p14:tracePt t="71977" x="6186488" y="3205163"/>
          <p14:tracePt t="72048" x="6186488" y="3197225"/>
          <p14:tracePt t="72056" x="6186488" y="3189288"/>
          <p14:tracePt t="72064" x="6194425" y="3181350"/>
          <p14:tracePt t="72072" x="6194425" y="3173413"/>
          <p14:tracePt t="72088" x="6202363" y="3165475"/>
          <p14:tracePt t="72104" x="6210300" y="3157538"/>
          <p14:tracePt t="72111" x="6210300" y="3149600"/>
          <p14:tracePt t="72121" x="6218238" y="3149600"/>
          <p14:tracePt t="72142" x="6218238" y="3141663"/>
          <p14:tracePt t="72154" x="6226175" y="3141663"/>
          <p14:tracePt t="72160" x="6226175" y="3133725"/>
          <p14:tracePt t="72168" x="6234113" y="3133725"/>
          <p14:tracePt t="72184" x="6242050" y="3125788"/>
          <p14:tracePt t="72192" x="6249988" y="3117850"/>
          <p14:tracePt t="72289" x="6257925" y="3117850"/>
          <p14:tracePt t="72305" x="6257925" y="3125788"/>
          <p14:tracePt t="72617" x="6249988" y="3125788"/>
          <p14:tracePt t="72825" x="6257925" y="3125788"/>
          <p14:tracePt t="72842" x="6265863" y="3125788"/>
          <p14:tracePt t="72850" x="6273800" y="3125788"/>
          <p14:tracePt t="73120" x="6265863" y="3125788"/>
          <p14:tracePt t="73136" x="6257925" y="3125788"/>
          <p14:tracePt t="73152" x="6257925" y="3133725"/>
          <p14:tracePt t="73160" x="6249988" y="3133725"/>
          <p14:tracePt t="73240" x="6242050" y="3133725"/>
          <p14:tracePt t="73402" x="6249988" y="3133725"/>
          <p14:tracePt t="73409" x="6257925" y="3125788"/>
          <p14:tracePt t="73424" x="6281738" y="3125788"/>
          <p14:tracePt t="73432" x="6289675" y="3125788"/>
          <p14:tracePt t="73440" x="6305550" y="3125788"/>
          <p14:tracePt t="73448" x="6313488" y="3125788"/>
          <p14:tracePt t="73456" x="6345238" y="3117850"/>
          <p14:tracePt t="73464" x="6361113" y="3117850"/>
          <p14:tracePt t="73472" x="6410325" y="3117850"/>
          <p14:tracePt t="73480" x="6426200" y="3117850"/>
          <p14:tracePt t="73489" x="6434138" y="3117850"/>
          <p14:tracePt t="73500" x="6442075" y="3117850"/>
          <p14:tracePt t="73688" x="6450013" y="3117850"/>
          <p14:tracePt t="73704" x="6457950" y="3117850"/>
          <p14:tracePt t="73720" x="6465888" y="3117850"/>
          <p14:tracePt t="73728" x="6473825" y="3117850"/>
          <p14:tracePt t="73735" x="6481763" y="3109913"/>
          <p14:tracePt t="73744" x="6497638" y="3109913"/>
          <p14:tracePt t="73753" x="6505575" y="3109913"/>
          <p14:tracePt t="73760" x="6513513" y="3109913"/>
          <p14:tracePt t="73769" x="6537325" y="3109913"/>
          <p14:tracePt t="73776" x="6545263" y="3109913"/>
          <p14:tracePt t="73784" x="6569075" y="3109913"/>
          <p14:tracePt t="73792" x="6577013" y="3109913"/>
          <p14:tracePt t="73804" x="6584950" y="3109913"/>
          <p14:tracePt t="73808" x="6592888" y="3109913"/>
          <p14:tracePt t="73937" x="6592888" y="3117850"/>
          <p14:tracePt t="74144" x="6584950" y="3117850"/>
          <p14:tracePt t="74153" x="6561138" y="3117850"/>
          <p14:tracePt t="74160" x="6529388" y="3117850"/>
          <p14:tracePt t="74168" x="6457950" y="3117850"/>
          <p14:tracePt t="74176" x="6369050" y="3117850"/>
          <p14:tracePt t="74185" x="6305550" y="3117850"/>
          <p14:tracePt t="74192" x="6234113" y="3117850"/>
          <p14:tracePt t="74200" x="6178550" y="3125788"/>
          <p14:tracePt t="74208" x="6162675" y="3125788"/>
          <p14:tracePt t="74216" x="6146800" y="3125788"/>
          <p14:tracePt t="74224" x="6122988" y="3125788"/>
          <p14:tracePt t="74232" x="6115050" y="3133725"/>
          <p14:tracePt t="74248" x="6107113" y="3133725"/>
          <p14:tracePt t="74328" x="6091238" y="3141663"/>
          <p14:tracePt t="74338" x="6091238" y="3149600"/>
          <p14:tracePt t="74344" x="6083300" y="3157538"/>
          <p14:tracePt t="74351" x="6075363" y="3157538"/>
          <p14:tracePt t="74360" x="6067425" y="3157538"/>
          <p14:tracePt t="74369" x="6067425" y="3165475"/>
          <p14:tracePt t="74386" x="6059488" y="3173413"/>
          <p14:tracePt t="74392" x="6051550" y="3173413"/>
          <p14:tracePt t="74555" x="6051550" y="3165475"/>
          <p14:tracePt t="74592" x="6059488" y="3165475"/>
          <p14:tracePt t="74600" x="6067425" y="3165475"/>
          <p14:tracePt t="74608" x="6067425" y="3157538"/>
          <p14:tracePt t="74616" x="6099175" y="3157538"/>
          <p14:tracePt t="74624" x="6115050" y="3157538"/>
          <p14:tracePt t="74633" x="6138863" y="3149600"/>
          <p14:tracePt t="74640" x="6146800" y="3149600"/>
          <p14:tracePt t="74648" x="6162675" y="3149600"/>
          <p14:tracePt t="74656" x="6178550" y="3149600"/>
          <p14:tracePt t="74664" x="6210300" y="3149600"/>
          <p14:tracePt t="74672" x="6218238" y="3149600"/>
          <p14:tracePt t="74688" x="6226175" y="3149600"/>
          <p14:tracePt t="74696" x="6234113" y="3149600"/>
          <p14:tracePt t="74713" x="6242050" y="3149600"/>
          <p14:tracePt t="74728" x="6249988" y="3149600"/>
          <p14:tracePt t="74744" x="6265863" y="3149600"/>
          <p14:tracePt t="74751" x="6273800" y="3149600"/>
          <p14:tracePt t="74760" x="6281738" y="3149600"/>
          <p14:tracePt t="74768" x="6297613" y="3149600"/>
          <p14:tracePt t="74776" x="6305550" y="3149600"/>
          <p14:tracePt t="74785" x="6321425" y="3149600"/>
          <p14:tracePt t="74792" x="6337300" y="3149600"/>
          <p14:tracePt t="74801" x="6384925" y="3149600"/>
          <p14:tracePt t="74808" x="6402388" y="3149600"/>
          <p14:tracePt t="74816" x="6442075" y="3149600"/>
          <p14:tracePt t="74824" x="6465888" y="3149600"/>
          <p14:tracePt t="74832" x="6497638" y="3149600"/>
          <p14:tracePt t="74840" x="6513513" y="3149600"/>
          <p14:tracePt t="74851" x="6561138" y="3149600"/>
          <p14:tracePt t="74857" x="6577013" y="3149600"/>
          <p14:tracePt t="74864" x="6584950" y="3149600"/>
          <p14:tracePt t="74872" x="6608763" y="3149600"/>
          <p14:tracePt t="74880" x="6624638" y="3149600"/>
          <p14:tracePt t="74888" x="6632575" y="3149600"/>
          <p14:tracePt t="75080" x="6640513" y="3149600"/>
          <p14:tracePt t="75088" x="6648450" y="3149600"/>
          <p14:tracePt t="75096" x="6656388" y="3149600"/>
          <p14:tracePt t="75112" x="6672263" y="3149600"/>
          <p14:tracePt t="75121" x="6696075" y="3149600"/>
          <p14:tracePt t="75128" x="6704013" y="3149600"/>
          <p14:tracePt t="75136" x="6711950" y="3149600"/>
          <p14:tracePt t="75144" x="6719888" y="3149600"/>
          <p14:tracePt t="75152" x="6735763" y="3149600"/>
          <p14:tracePt t="75160" x="6743700" y="3149600"/>
          <p14:tracePt t="75184" x="6751638" y="3149600"/>
          <p14:tracePt t="75272" x="6759575" y="3149600"/>
          <p14:tracePt t="75281" x="6759575" y="3157538"/>
          <p14:tracePt t="75296" x="6759575" y="3165475"/>
          <p14:tracePt t="75376" x="6769100" y="3165475"/>
          <p14:tracePt t="75384" x="6769100" y="3173413"/>
          <p14:tracePt t="75504" x="6769100" y="3181350"/>
          <p14:tracePt t="75512" x="6743700" y="3189288"/>
          <p14:tracePt t="75529" x="6727825" y="3197225"/>
          <p14:tracePt t="75537" x="6704013" y="3197225"/>
          <p14:tracePt t="75544" x="6688138" y="3205163"/>
          <p14:tracePt t="75553" x="6648450" y="3205163"/>
          <p14:tracePt t="75560" x="6640513" y="3205163"/>
          <p14:tracePt t="75568" x="6640513" y="3213100"/>
          <p14:tracePt t="75745" x="6640513" y="3221038"/>
          <p14:tracePt t="75752" x="6640513" y="3244850"/>
          <p14:tracePt t="75760" x="6640513" y="3252788"/>
          <p14:tracePt t="75768" x="6640513" y="3262313"/>
          <p14:tracePt t="75776" x="6640513" y="3270250"/>
          <p14:tracePt t="75784" x="6640513" y="3278188"/>
          <p14:tracePt t="75816" x="6640513" y="3286125"/>
          <p14:tracePt t="75891" x="6640513" y="3278188"/>
          <p14:tracePt t="75902" x="6656388" y="3278188"/>
          <p14:tracePt t="75904" x="6664325" y="3262313"/>
          <p14:tracePt t="75913" x="6680200" y="3244850"/>
          <p14:tracePt t="75920" x="6688138" y="3228975"/>
          <p14:tracePt t="75928" x="6704013" y="3213100"/>
          <p14:tracePt t="75936" x="6711950" y="3197225"/>
          <p14:tracePt t="75944" x="6719888" y="3189288"/>
          <p14:tracePt t="75953" x="6727825" y="3181350"/>
          <p14:tracePt t="75960" x="6735763" y="3173413"/>
          <p14:tracePt t="75969" x="6743700" y="3165475"/>
          <p14:tracePt t="75977" x="6751638" y="3149600"/>
          <p14:tracePt t="75984" x="6751638" y="3141663"/>
          <p14:tracePt t="75992" x="6769100" y="3133725"/>
          <p14:tracePt t="76001" x="6769100" y="3125788"/>
          <p14:tracePt t="76008" x="6777038" y="3117850"/>
          <p14:tracePt t="76017" x="6777038" y="3094038"/>
          <p14:tracePt t="76025" x="6784975" y="3086100"/>
          <p14:tracePt t="76032" x="6792913" y="3078163"/>
          <p14:tracePt t="76040" x="6800850" y="3070225"/>
          <p14:tracePt t="76055" x="6808788" y="3062288"/>
          <p14:tracePt t="76059" x="6816725" y="3046413"/>
          <p14:tracePt t="76072" x="6816725" y="3038475"/>
          <p14:tracePt t="76080" x="6832600" y="3030538"/>
          <p14:tracePt t="76088" x="6832600" y="3022600"/>
          <p14:tracePt t="76096" x="6832600" y="3014663"/>
          <p14:tracePt t="76104" x="6832600" y="3006725"/>
          <p14:tracePt t="76112" x="6832600" y="2998788"/>
          <p14:tracePt t="76120" x="6840538" y="2990850"/>
          <p14:tracePt t="76128" x="6840538" y="2982913"/>
          <p14:tracePt t="76137" x="6848475" y="2967038"/>
          <p14:tracePt t="76144" x="6856413" y="2967038"/>
          <p14:tracePt t="76152" x="6856413" y="2951163"/>
          <p14:tracePt t="76160" x="6864350" y="2943225"/>
          <p14:tracePt t="76169" x="6864350" y="2935288"/>
          <p14:tracePt t="76185" x="6872288" y="2935288"/>
          <p14:tracePt t="76192" x="6872288" y="2927350"/>
          <p14:tracePt t="76202" x="6880225" y="2927350"/>
          <p14:tracePt t="76208" x="6880225" y="2919413"/>
          <p14:tracePt t="76240" x="6888163" y="2919413"/>
          <p14:tracePt t="76256" x="6888163" y="2909888"/>
          <p14:tracePt t="76264" x="6904038" y="2909888"/>
          <p14:tracePt t="76272" x="6911975" y="2901950"/>
          <p14:tracePt t="76280" x="6919913" y="2901950"/>
          <p14:tracePt t="76288" x="6935788" y="2894013"/>
          <p14:tracePt t="76296" x="6983413" y="2878138"/>
          <p14:tracePt t="76305" x="6999288" y="2870200"/>
          <p14:tracePt t="76312" x="7015163" y="2862263"/>
          <p14:tracePt t="76320" x="7031038" y="2862263"/>
          <p14:tracePt t="76328" x="7046913" y="2854325"/>
          <p14:tracePt t="76336" x="7054850" y="2846388"/>
          <p14:tracePt t="76344" x="7062788" y="2846388"/>
          <p14:tracePt t="76352" x="7070725" y="2846388"/>
          <p14:tracePt t="76360" x="7078663" y="2846388"/>
          <p14:tracePt t="76368" x="7086600" y="2854325"/>
          <p14:tracePt t="76380" x="7094538" y="2854325"/>
          <p14:tracePt t="76385" x="7102475" y="2854325"/>
          <p14:tracePt t="76392" x="7118350" y="2854325"/>
          <p14:tracePt t="76401" x="7135813" y="2862263"/>
          <p14:tracePt t="76408" x="7143750" y="2870200"/>
          <p14:tracePt t="76417" x="7167563" y="2870200"/>
          <p14:tracePt t="76424" x="7191375" y="2870200"/>
          <p14:tracePt t="76432" x="7231063" y="2878138"/>
          <p14:tracePt t="76440" x="7239000" y="2878138"/>
          <p14:tracePt t="76448" x="7270750" y="2878138"/>
          <p14:tracePt t="76459" x="7278688" y="2878138"/>
          <p14:tracePt t="76465" x="7294563" y="2886075"/>
          <p14:tracePt t="76472" x="7302500" y="2886075"/>
          <p14:tracePt t="76480" x="7310438" y="2886075"/>
          <p14:tracePt t="76488" x="7318375" y="2886075"/>
          <p14:tracePt t="76504" x="7326313" y="2886075"/>
          <p14:tracePt t="76512" x="7342188" y="2878138"/>
          <p14:tracePt t="76520" x="7350125" y="2878138"/>
          <p14:tracePt t="76552" x="7397750" y="2854325"/>
          <p14:tracePt t="76564" x="7405688" y="2846388"/>
          <p14:tracePt t="76570" x="7445375" y="2838450"/>
          <p14:tracePt t="76576" x="7453313" y="2830513"/>
          <p14:tracePt t="76583" x="7461250" y="2814638"/>
          <p14:tracePt t="76592" x="7485063" y="2806700"/>
          <p14:tracePt t="76600" x="7493000" y="2790825"/>
          <p14:tracePt t="76608" x="7510463" y="2782888"/>
          <p14:tracePt t="76618" x="7518400" y="2774950"/>
          <p14:tracePt t="76624" x="7526338" y="2767013"/>
          <p14:tracePt t="76633" x="7534275" y="2759075"/>
          <p14:tracePt t="76648" x="7542213" y="2759075"/>
          <p14:tracePt t="76656" x="7542213" y="2751138"/>
          <p14:tracePt t="76672" x="7550150" y="2743200"/>
          <p14:tracePt t="76684" x="7558088" y="2743200"/>
          <p14:tracePt t="76696" x="7566025" y="2743200"/>
          <p14:tracePt t="76704" x="7566025" y="2735263"/>
          <p14:tracePt t="76713" x="7581900" y="2735263"/>
          <p14:tracePt t="76720" x="7581900" y="2727325"/>
          <p14:tracePt t="76728" x="7589838" y="2727325"/>
          <p14:tracePt t="76736" x="7597775" y="2727325"/>
          <p14:tracePt t="76745" x="7605713" y="2719388"/>
          <p14:tracePt t="76752" x="7613650" y="2719388"/>
          <p14:tracePt t="76760" x="7621588" y="2719388"/>
          <p14:tracePt t="76769" x="7629525" y="2711450"/>
          <p14:tracePt t="76784" x="7637463" y="2711450"/>
          <p14:tracePt t="76792" x="7645400" y="2711450"/>
          <p14:tracePt t="76800" x="7653338" y="2711450"/>
          <p14:tracePt t="76808" x="7669213" y="2711450"/>
          <p14:tracePt t="76817" x="7677150" y="2711450"/>
          <p14:tracePt t="76833" x="7693025" y="2711450"/>
          <p14:tracePt t="76840" x="7700963" y="2711450"/>
          <p14:tracePt t="76850" x="7708900" y="2711450"/>
          <p14:tracePt t="76856" x="7716838" y="2711450"/>
          <p14:tracePt t="76873" x="7748588" y="2703513"/>
          <p14:tracePt t="76880" x="7756525" y="2703513"/>
          <p14:tracePt t="76888" x="7772400" y="2703513"/>
          <p14:tracePt t="76896" x="7780338" y="2695575"/>
          <p14:tracePt t="76904" x="7788275" y="2687638"/>
          <p14:tracePt t="76912" x="7796213" y="2687638"/>
          <p14:tracePt t="76928" x="7804150" y="2687638"/>
          <p14:tracePt t="76936" x="7804150" y="2679700"/>
          <p14:tracePt t="76961" x="7812088" y="2679700"/>
          <p14:tracePt t="76968" x="7812088" y="2671763"/>
          <p14:tracePt t="76992" x="7820025" y="2663825"/>
          <p14:tracePt t="77008" x="7827963" y="2647950"/>
          <p14:tracePt t="77024" x="7843838" y="2640013"/>
          <p14:tracePt t="77033" x="7851775" y="2624138"/>
          <p14:tracePt t="77040" x="7859713" y="2624138"/>
          <p14:tracePt t="77048" x="7859713" y="2616200"/>
          <p14:tracePt t="77056" x="7869238" y="2616200"/>
          <p14:tracePt t="77064" x="7869238" y="2608263"/>
          <p14:tracePt t="77072" x="7869238" y="2600325"/>
          <p14:tracePt t="77152" x="7877175" y="2600325"/>
          <p14:tracePt t="77159" x="7885113" y="2600325"/>
          <p14:tracePt t="77168" x="7893050" y="2600325"/>
          <p14:tracePt t="77176" x="7940675" y="2600325"/>
          <p14:tracePt t="77185" x="7956550" y="2600325"/>
          <p14:tracePt t="77192" x="7996238" y="2600325"/>
          <p14:tracePt t="77200" x="8051800" y="2608263"/>
          <p14:tracePt t="77208" x="8115300" y="2608263"/>
          <p14:tracePt t="77216" x="8186738" y="2608263"/>
          <p14:tracePt t="77224" x="8243888" y="2608263"/>
          <p14:tracePt t="77233" x="8259763" y="2608263"/>
          <p14:tracePt t="77240" x="8275638" y="2608263"/>
          <p14:tracePt t="77353" x="8267700" y="2608263"/>
          <p14:tracePt t="77360" x="8259763" y="2608263"/>
          <p14:tracePt t="77368" x="8243888" y="2608263"/>
          <p14:tracePt t="77376" x="8226425" y="2608263"/>
          <p14:tracePt t="77385" x="8202613" y="2608263"/>
          <p14:tracePt t="77392" x="8170863" y="2608263"/>
          <p14:tracePt t="77400" x="8147050" y="2608263"/>
          <p14:tracePt t="77409" x="8099425" y="2608263"/>
          <p14:tracePt t="77417" x="8067675" y="2608263"/>
          <p14:tracePt t="77424" x="8051800" y="2608263"/>
          <p14:tracePt t="77434" x="8004175" y="2608263"/>
          <p14:tracePt t="77440" x="7988300" y="2608263"/>
          <p14:tracePt t="77449" x="7972425" y="2608263"/>
          <p14:tracePt t="77456" x="7956550" y="2608263"/>
          <p14:tracePt t="77464" x="7948613" y="2608263"/>
          <p14:tracePt t="77472" x="7940675" y="2608263"/>
          <p14:tracePt t="77480" x="7916863" y="2608263"/>
          <p14:tracePt t="77488" x="7900988" y="2608263"/>
          <p14:tracePt t="77496" x="7885113" y="2608263"/>
          <p14:tracePt t="77504" x="7835900" y="2608263"/>
          <p14:tracePt t="77512" x="7827963" y="2608263"/>
          <p14:tracePt t="77520" x="7756525" y="2616200"/>
          <p14:tracePt t="77528" x="7677150" y="2616200"/>
          <p14:tracePt t="77536" x="7637463" y="2624138"/>
          <p14:tracePt t="77550" x="7621588" y="2632075"/>
          <p14:tracePt t="77553" x="7597775" y="2632075"/>
          <p14:tracePt t="77560" x="7589838" y="2632075"/>
          <p14:tracePt t="77568" x="7573963" y="2632075"/>
          <p14:tracePt t="77576" x="7566025" y="2632075"/>
          <p14:tracePt t="77584" x="7558088" y="2632075"/>
          <p14:tracePt t="77592" x="7550150" y="2632075"/>
          <p14:tracePt t="77600" x="7542213" y="2632075"/>
          <p14:tracePt t="77617" x="7534275" y="2632075"/>
          <p14:tracePt t="77624" x="7526338" y="2632075"/>
          <p14:tracePt t="77634" x="7518400" y="2632075"/>
          <p14:tracePt t="77650" x="7493000" y="2632075"/>
          <p14:tracePt t="77656" x="7485063" y="2624138"/>
          <p14:tracePt t="77666" x="7445375" y="2616200"/>
          <p14:tracePt t="77672" x="7429500" y="2616200"/>
          <p14:tracePt t="77680" x="7421563" y="2616200"/>
          <p14:tracePt t="77688" x="7358063" y="2608263"/>
          <p14:tracePt t="77696" x="7302500" y="2600325"/>
          <p14:tracePt t="77704" x="7278688" y="2592388"/>
          <p14:tracePt t="77712" x="7262813" y="2592388"/>
          <p14:tracePt t="77720" x="7239000" y="2584450"/>
          <p14:tracePt t="77729" x="7231063" y="2584450"/>
          <p14:tracePt t="77736" x="7223125" y="2584450"/>
          <p14:tracePt t="77816" x="7215188" y="2584450"/>
          <p14:tracePt t="77824" x="7207250" y="2584450"/>
          <p14:tracePt t="77832" x="7199313" y="2566988"/>
          <p14:tracePt t="77840" x="7183438" y="2566988"/>
          <p14:tracePt t="77849" x="7143750" y="2566988"/>
          <p14:tracePt t="77860" x="7086600" y="2559050"/>
          <p14:tracePt t="77866" x="7023100" y="2551113"/>
          <p14:tracePt t="77872" x="6951663" y="2551113"/>
          <p14:tracePt t="77880" x="6864350" y="2551113"/>
          <p14:tracePt t="77892" x="6800850" y="2551113"/>
          <p14:tracePt t="77896" x="6759575" y="2543175"/>
          <p14:tracePt t="77904" x="6704013" y="2543175"/>
          <p14:tracePt t="77912" x="6688138" y="2543175"/>
          <p14:tracePt t="77920" x="6680200" y="2543175"/>
          <p14:tracePt t="77928" x="6648450" y="2543175"/>
          <p14:tracePt t="77936" x="6640513" y="2543175"/>
          <p14:tracePt t="77944" x="6632575" y="2543175"/>
          <p14:tracePt t="77952" x="6624638" y="2543175"/>
          <p14:tracePt t="77968" x="6616700" y="2543175"/>
          <p14:tracePt t="77977" x="6608763" y="2551113"/>
          <p14:tracePt t="77984" x="6592888" y="2551113"/>
          <p14:tracePt t="77992" x="6584950" y="2551113"/>
          <p14:tracePt t="78000" x="6561138" y="2559050"/>
          <p14:tracePt t="78008" x="6545263" y="2566988"/>
          <p14:tracePt t="78016" x="6537325" y="2566988"/>
          <p14:tracePt t="78024" x="6529388" y="2576513"/>
          <p14:tracePt t="78038" x="6521450" y="2576513"/>
          <p14:tracePt t="78044" x="6513513" y="2584450"/>
          <p14:tracePt t="78049" x="6505575" y="2584450"/>
          <p14:tracePt t="78056" x="6497638" y="2584450"/>
          <p14:tracePt t="78081" x="6497638" y="2592388"/>
          <p14:tracePt t="78112" x="6497638" y="2600325"/>
          <p14:tracePt t="78120" x="6497638" y="2608263"/>
          <p14:tracePt t="78136" x="6497638" y="2616200"/>
          <p14:tracePt t="78280" x="6505575" y="2616200"/>
          <p14:tracePt t="78360" x="6513513" y="2624138"/>
          <p14:tracePt t="78368" x="6529388" y="2624138"/>
          <p14:tracePt t="78376" x="6537325" y="2632075"/>
          <p14:tracePt t="78384" x="6545263" y="2632075"/>
          <p14:tracePt t="78393" x="6553200" y="2640013"/>
          <p14:tracePt t="78400" x="6561138" y="2640013"/>
          <p14:tracePt t="78408" x="6577013" y="2647950"/>
          <p14:tracePt t="78416" x="6577013" y="2655888"/>
          <p14:tracePt t="78424" x="6584950" y="2655888"/>
          <p14:tracePt t="78433" x="6584950" y="2663825"/>
          <p14:tracePt t="78440" x="6592888" y="2663825"/>
          <p14:tracePt t="78472" x="6592888" y="2671763"/>
          <p14:tracePt t="78761" x="6592888" y="2679700"/>
          <p14:tracePt t="78776" x="6592888" y="2687638"/>
          <p14:tracePt t="78784" x="6592888" y="2695575"/>
          <p14:tracePt t="78792" x="6592888" y="2703513"/>
          <p14:tracePt t="78804" x="6584950" y="2711450"/>
          <p14:tracePt t="78808" x="6584950" y="2719388"/>
          <p14:tracePt t="78817" x="6577013" y="2727325"/>
          <p14:tracePt t="78824" x="6569075" y="2735263"/>
          <p14:tracePt t="78833" x="6561138" y="2743200"/>
          <p14:tracePt t="78840" x="6553200" y="2751138"/>
          <p14:tracePt t="78848" x="6553200" y="2759075"/>
          <p14:tracePt t="78856" x="6545263" y="2759075"/>
          <p14:tracePt t="78866" x="6545263" y="2767013"/>
          <p14:tracePt t="78928" x="6537325" y="2767013"/>
          <p14:tracePt t="78936" x="6537325" y="2759075"/>
          <p14:tracePt t="78951" x="6545263" y="2759075"/>
          <p14:tracePt t="78956" x="6545263" y="2751138"/>
          <p14:tracePt t="78960" x="6553200" y="2751138"/>
          <p14:tracePt t="78977" x="6553200" y="2743200"/>
          <p14:tracePt t="78984" x="6553200" y="2735263"/>
          <p14:tracePt t="79008" x="6553200" y="2727325"/>
          <p14:tracePt t="79016" x="6561138" y="2727325"/>
          <p14:tracePt t="79072" x="6561138" y="2719388"/>
          <p14:tracePt t="79088" x="6561138" y="2711450"/>
          <p14:tracePt t="79096" x="6561138" y="2703513"/>
          <p14:tracePt t="79108" x="6569075" y="2695575"/>
          <p14:tracePt t="79121" x="6569075" y="2679700"/>
          <p14:tracePt t="79128" x="6569075" y="2671763"/>
          <p14:tracePt t="79136" x="6569075" y="2647950"/>
          <p14:tracePt t="79144" x="6569075" y="2640013"/>
          <p14:tracePt t="79153" x="6569075" y="2624138"/>
          <p14:tracePt t="79167" x="6577013" y="2600325"/>
          <p14:tracePt t="79173" x="6584950" y="2592388"/>
          <p14:tracePt t="79176" x="6592888" y="2584450"/>
          <p14:tracePt t="79201" x="6592888" y="2576513"/>
          <p14:tracePt t="79297" x="6600825" y="2592388"/>
          <p14:tracePt t="79313" x="6600825" y="2600325"/>
          <p14:tracePt t="79320" x="6600825" y="2608263"/>
          <p14:tracePt t="79328" x="6600825" y="2616200"/>
          <p14:tracePt t="79337" x="6608763" y="2616200"/>
          <p14:tracePt t="79552" x="6608763" y="2624138"/>
          <p14:tracePt t="79713" x="6608763" y="2616200"/>
          <p14:tracePt t="79985" x="6616700" y="2616200"/>
          <p14:tracePt t="79993" x="6616700" y="2624138"/>
          <p14:tracePt t="80000" x="6616700" y="2632075"/>
          <p14:tracePt t="80008" x="6616700" y="2640013"/>
          <p14:tracePt t="80024" x="6616700" y="2647950"/>
          <p14:tracePt t="80048" x="6616700" y="2655888"/>
          <p14:tracePt t="80063" x="6616700" y="2671763"/>
          <p14:tracePt t="80080" x="6616700" y="2679700"/>
          <p14:tracePt t="80088" x="6616700" y="2687638"/>
          <p14:tracePt t="80099" x="6616700" y="2695575"/>
          <p14:tracePt t="80104" x="6616700" y="2711450"/>
          <p14:tracePt t="80112" x="6616700" y="2735263"/>
          <p14:tracePt t="80120" x="6616700" y="2743200"/>
          <p14:tracePt t="80128" x="6616700" y="2751138"/>
          <p14:tracePt t="80135" x="6616700" y="2767013"/>
          <p14:tracePt t="80152" x="6616700" y="2774950"/>
          <p14:tracePt t="80192" x="6616700" y="2790825"/>
          <p14:tracePt t="80208" x="6616700" y="2798763"/>
          <p14:tracePt t="80224" x="6616700" y="2806700"/>
          <p14:tracePt t="80256" x="6616700" y="2814638"/>
          <p14:tracePt t="80264" x="6616700" y="2822575"/>
          <p14:tracePt t="80289" x="6616700" y="2830513"/>
          <p14:tracePt t="80512" x="6616700" y="2838450"/>
          <p14:tracePt t="80520" x="6616700" y="2846388"/>
          <p14:tracePt t="80528" x="6616700" y="2854325"/>
          <p14:tracePt t="80548" x="6616700" y="2886075"/>
          <p14:tracePt t="80552" x="6616700" y="2901950"/>
          <p14:tracePt t="80561" x="6616700" y="2927350"/>
          <p14:tracePt t="80568" x="6616700" y="2959100"/>
          <p14:tracePt t="80576" x="6616700" y="2974975"/>
          <p14:tracePt t="80584" x="6616700" y="2998788"/>
          <p14:tracePt t="80592" x="6616700" y="3006725"/>
          <p14:tracePt t="80600" x="6616700" y="3014663"/>
          <p14:tracePt t="80608" x="6616700" y="3030538"/>
          <p14:tracePt t="80674" x="6624638" y="3022600"/>
          <p14:tracePt t="80682" x="6632575" y="3006725"/>
          <p14:tracePt t="80688" x="6632575" y="2998788"/>
          <p14:tracePt t="80697" x="6632575" y="2990850"/>
          <p14:tracePt t="80704" x="6632575" y="2967038"/>
          <p14:tracePt t="80714" x="6632575" y="2959100"/>
          <p14:tracePt t="80720" x="6632575" y="2951163"/>
          <p14:tracePt t="80736" x="6632575" y="2943225"/>
          <p14:tracePt t="80746" x="6632575" y="2935288"/>
          <p14:tracePt t="80760" x="6632575" y="2927350"/>
          <p14:tracePt t="80784" x="6632575" y="2919413"/>
          <p14:tracePt t="80800" x="6624638" y="2909888"/>
          <p14:tracePt t="80808" x="6624638" y="2901950"/>
          <p14:tracePt t="80816" x="6624638" y="2894013"/>
          <p14:tracePt t="80840" x="6624638" y="2886075"/>
          <p14:tracePt t="80856" x="6616700" y="2878138"/>
          <p14:tracePt t="80863" x="6600825" y="2862263"/>
          <p14:tracePt t="80872" x="6584950" y="2846388"/>
          <p14:tracePt t="80881" x="6497638" y="2790825"/>
          <p14:tracePt t="80888" x="6457950" y="2790825"/>
          <p14:tracePt t="81048" x="6465888" y="2790825"/>
          <p14:tracePt t="81057" x="6473825" y="2790825"/>
          <p14:tracePt t="81076" x="6481763" y="2790825"/>
          <p14:tracePt t="81080" x="6489700" y="2790825"/>
          <p14:tracePt t="81088" x="6497638" y="2790825"/>
          <p14:tracePt t="81097" x="6497638" y="2798763"/>
          <p14:tracePt t="81104" x="6505575" y="2806700"/>
          <p14:tracePt t="81113" x="6513513" y="2806700"/>
          <p14:tracePt t="81120" x="6521450" y="2806700"/>
          <p14:tracePt t="81228" x="6521450" y="2814638"/>
          <p14:tracePt t="81240" x="6521450" y="2822575"/>
          <p14:tracePt t="81264" x="6521450" y="2830513"/>
          <p14:tracePt t="81273" x="6521450" y="2838450"/>
          <p14:tracePt t="81312" x="6521450" y="2846388"/>
          <p14:tracePt t="81397" x="6529388" y="2846388"/>
          <p14:tracePt t="81405" x="6537325" y="2846388"/>
          <p14:tracePt t="81408" x="6537325" y="2838450"/>
          <p14:tracePt t="81416" x="6545263" y="2838450"/>
          <p14:tracePt t="81424" x="6553200" y="2830513"/>
          <p14:tracePt t="81432" x="6561138" y="2822575"/>
          <p14:tracePt t="81440" x="6592888" y="2774950"/>
          <p14:tracePt t="81448" x="6608763" y="2751138"/>
          <p14:tracePt t="81456" x="6624638" y="2711450"/>
          <p14:tracePt t="81465" x="6656388" y="2663825"/>
          <p14:tracePt t="81472" x="6680200" y="2608263"/>
          <p14:tracePt t="81481" x="6696075" y="2576513"/>
          <p14:tracePt t="81488" x="6727825" y="2527300"/>
          <p14:tracePt t="81496" x="6735763" y="2471738"/>
          <p14:tracePt t="81504" x="6751638" y="2455863"/>
          <p14:tracePt t="81513" x="6759575" y="2408238"/>
          <p14:tracePt t="81520" x="6769100" y="2384425"/>
          <p14:tracePt t="81532" x="6777038" y="2376488"/>
          <p14:tracePt t="81548" x="6784975" y="2352675"/>
          <p14:tracePt t="81552" x="6784975" y="2344738"/>
          <p14:tracePt t="81559" x="6800850" y="2328863"/>
          <p14:tracePt t="81568" x="6808788" y="2320925"/>
          <p14:tracePt t="81576" x="6808788" y="2312988"/>
          <p14:tracePt t="81584" x="6816725" y="2297113"/>
          <p14:tracePt t="81592" x="6816725" y="2289175"/>
          <p14:tracePt t="81600" x="6816725" y="2281238"/>
          <p14:tracePt t="81608" x="6816725" y="2273300"/>
          <p14:tracePt t="81624" x="6816725" y="2265363"/>
          <p14:tracePt t="81632" x="6816725" y="2257425"/>
          <p14:tracePt t="81648" x="6816725" y="2249488"/>
          <p14:tracePt t="81656" x="6808788" y="2233613"/>
          <p14:tracePt t="81672" x="6800850" y="2224088"/>
          <p14:tracePt t="81704" x="6800850" y="2216150"/>
          <p14:tracePt t="81728" x="6792913" y="2216150"/>
          <p14:tracePt t="81736" x="6792913" y="2208213"/>
          <p14:tracePt t="81752" x="6792913" y="2200275"/>
          <p14:tracePt t="81761" x="6784975" y="2192338"/>
          <p14:tracePt t="81768" x="6777038" y="2184400"/>
          <p14:tracePt t="81776" x="6777038" y="2160588"/>
          <p14:tracePt t="81784" x="6769100" y="2152650"/>
          <p14:tracePt t="81792" x="6751638" y="2120900"/>
          <p14:tracePt t="81800" x="6751638" y="2112963"/>
          <p14:tracePt t="81816" x="6743700" y="2112963"/>
          <p14:tracePt t="81880" x="6743700" y="2105025"/>
          <p14:tracePt t="81976" x="6759575" y="2105025"/>
          <p14:tracePt t="82000" x="6751638" y="2105025"/>
          <p14:tracePt t="82320" x="6751638" y="2097088"/>
          <p14:tracePt t="82328" x="6751638" y="2081213"/>
          <p14:tracePt t="82339" x="6759575" y="2073275"/>
          <p14:tracePt t="82346" x="6759575" y="2057400"/>
          <p14:tracePt t="82352" x="6759575" y="2041525"/>
          <p14:tracePt t="82360" x="6751638" y="2033588"/>
          <p14:tracePt t="82368" x="6751638" y="2009775"/>
          <p14:tracePt t="82376" x="6743700" y="1993900"/>
          <p14:tracePt t="82383" x="6735763" y="1985963"/>
          <p14:tracePt t="82392" x="6727825" y="1978025"/>
          <p14:tracePt t="82400" x="6727825" y="1962150"/>
          <p14:tracePt t="82408" x="6719888" y="1954213"/>
          <p14:tracePt t="82424" x="6719888" y="1946275"/>
          <p14:tracePt t="82464" x="6719888" y="1938338"/>
          <p14:tracePt t="82488" x="6719888" y="1930400"/>
          <p14:tracePt t="82496" x="6719888" y="1922463"/>
          <p14:tracePt t="82504" x="6719888" y="1914525"/>
          <p14:tracePt t="82520" x="6719888" y="1906588"/>
          <p14:tracePt t="82768" x="6719888" y="1922463"/>
          <p14:tracePt t="82776" x="6711950" y="1922463"/>
          <p14:tracePt t="82784" x="6711950" y="1930400"/>
          <p14:tracePt t="82792" x="6711950" y="1938338"/>
          <p14:tracePt t="82800" x="6711950" y="1946275"/>
          <p14:tracePt t="82808" x="6711950" y="1954213"/>
          <p14:tracePt t="82816" x="6711950" y="1970088"/>
          <p14:tracePt t="82824" x="6711950" y="1978025"/>
          <p14:tracePt t="82832" x="6711950" y="2001838"/>
          <p14:tracePt t="82840" x="6711950" y="2009775"/>
          <p14:tracePt t="82848" x="6711950" y="2017713"/>
          <p14:tracePt t="82857" x="6711950" y="2025650"/>
          <p14:tracePt t="82864" x="6711950" y="2033588"/>
          <p14:tracePt t="82897" x="6711950" y="2041525"/>
          <p14:tracePt t="82904" x="6711950" y="2049463"/>
          <p14:tracePt t="82920" x="6711950" y="2057400"/>
          <p14:tracePt t="82936" x="6719888" y="2065338"/>
          <p14:tracePt t="82945" x="6719888" y="2073275"/>
          <p14:tracePt t="82952" x="6719888" y="2081213"/>
          <p14:tracePt t="82968" x="6719888" y="2089150"/>
          <p14:tracePt t="82984" x="6719888" y="2097088"/>
          <p14:tracePt t="82992" x="6719888" y="2112963"/>
          <p14:tracePt t="83000" x="6719888" y="2128838"/>
          <p14:tracePt t="83008" x="6719888" y="2144713"/>
          <p14:tracePt t="83016" x="6719888" y="2216150"/>
          <p14:tracePt t="83024" x="6719888" y="2257425"/>
          <p14:tracePt t="83032" x="6719888" y="2328863"/>
          <p14:tracePt t="83046" x="6711950" y="2352675"/>
          <p14:tracePt t="83047" x="6711950" y="2416175"/>
          <p14:tracePt t="83056" x="6704013" y="2432050"/>
          <p14:tracePt t="83072" x="6704013" y="2439988"/>
          <p14:tracePt t="83128" x="6704013" y="2424113"/>
          <p14:tracePt t="83136" x="6704013" y="2416175"/>
          <p14:tracePt t="83144" x="6704013" y="2400300"/>
          <p14:tracePt t="83152" x="6704013" y="2336800"/>
          <p14:tracePt t="83161" x="6704013" y="2312988"/>
          <p14:tracePt t="83170" x="6696075" y="2249488"/>
          <p14:tracePt t="83177" x="6696075" y="2233613"/>
          <p14:tracePt t="83184" x="6696075" y="2184400"/>
          <p14:tracePt t="83196" x="6696075" y="2168525"/>
          <p14:tracePt t="83200" x="6696075" y="2152650"/>
          <p14:tracePt t="83208" x="6696075" y="2144713"/>
          <p14:tracePt t="83216" x="6696075" y="2136775"/>
          <p14:tracePt t="83232" x="6696075" y="2128838"/>
          <p14:tracePt t="83240" x="6696075" y="2120900"/>
          <p14:tracePt t="83328" x="6696075" y="2128838"/>
          <p14:tracePt t="83336" x="6696075" y="2144713"/>
          <p14:tracePt t="83351" x="6696075" y="2160588"/>
          <p14:tracePt t="83356" x="6696075" y="2184400"/>
          <p14:tracePt t="83361" x="6696075" y="2208213"/>
          <p14:tracePt t="83368" x="6696075" y="2224088"/>
          <p14:tracePt t="83376" x="6696075" y="2233613"/>
          <p14:tracePt t="83384" x="6696075" y="2241550"/>
          <p14:tracePt t="83432" x="6696075" y="2233613"/>
          <p14:tracePt t="83440" x="6696075" y="2224088"/>
          <p14:tracePt t="83448" x="6696075" y="2176463"/>
          <p14:tracePt t="83456" x="6696075" y="2112963"/>
          <p14:tracePt t="83464" x="6696075" y="2009775"/>
          <p14:tracePt t="83472" x="6696075" y="1922463"/>
          <p14:tracePt t="83480" x="6696075" y="1890713"/>
          <p14:tracePt t="83488" x="6696075" y="1873250"/>
          <p14:tracePt t="83500" x="6696075" y="1865313"/>
          <p14:tracePt t="83504" x="6696075" y="1849438"/>
          <p14:tracePt t="83579" x="6696075" y="1857375"/>
          <p14:tracePt t="83585" x="6696075" y="1865313"/>
          <p14:tracePt t="83592" x="6696075" y="1890713"/>
          <p14:tracePt t="83608" x="6696075" y="1922463"/>
          <p14:tracePt t="83616" x="6696075" y="1930400"/>
          <p14:tracePt t="83624" x="6696075" y="1938338"/>
          <p14:tracePt t="83632" x="6696075" y="1946275"/>
          <p14:tracePt t="83704" x="6696075" y="1906588"/>
          <p14:tracePt t="83712" x="6696075" y="1890713"/>
          <p14:tracePt t="83720" x="6696075" y="1849438"/>
          <p14:tracePt t="83727" x="6696075" y="1793875"/>
          <p14:tracePt t="83736" x="6696075" y="1778000"/>
          <p14:tracePt t="83745" x="6696075" y="1738313"/>
          <p14:tracePt t="83752" x="6696075" y="1722438"/>
          <p14:tracePt t="83761" x="6696075" y="1714500"/>
          <p14:tracePt t="83816" x="6696075" y="1730375"/>
          <p14:tracePt t="83824" x="6696075" y="1762125"/>
          <p14:tracePt t="83832" x="6696075" y="1778000"/>
          <p14:tracePt t="83840" x="6696075" y="1857375"/>
          <p14:tracePt t="83848" x="6696075" y="1954213"/>
          <p14:tracePt t="83856" x="6696075" y="2025650"/>
          <p14:tracePt t="83864" x="6696075" y="2144713"/>
          <p14:tracePt t="83871" x="6696075" y="2176463"/>
          <p14:tracePt t="83880" x="6696075" y="2249488"/>
          <p14:tracePt t="83888" x="6696075" y="2257425"/>
          <p14:tracePt t="83896" x="6696075" y="2265363"/>
          <p14:tracePt t="83945" x="6696075" y="2241550"/>
          <p14:tracePt t="83952" x="6696075" y="2224088"/>
          <p14:tracePt t="83962" x="6696075" y="2200275"/>
          <p14:tracePt t="83968" x="6696075" y="2168525"/>
          <p14:tracePt t="83978" x="6696075" y="2128838"/>
          <p14:tracePt t="83984" x="6696075" y="2105025"/>
          <p14:tracePt t="83992" x="6696075" y="2089150"/>
          <p14:tracePt t="84000" x="6696075" y="2073275"/>
          <p14:tracePt t="84056" x="6696075" y="2089150"/>
          <p14:tracePt t="84064" x="6696075" y="2120900"/>
          <p14:tracePt t="84072" x="6696075" y="2192338"/>
          <p14:tracePt t="84080" x="6688138" y="2249488"/>
          <p14:tracePt t="84088" x="6688138" y="2344738"/>
          <p14:tracePt t="84096" x="6688138" y="2392363"/>
          <p14:tracePt t="84104" x="6688138" y="2439988"/>
          <p14:tracePt t="84112" x="6688138" y="2455863"/>
          <p14:tracePt t="84120" x="6688138" y="2463800"/>
          <p14:tracePt t="84169" x="6688138" y="2447925"/>
          <p14:tracePt t="84176" x="6688138" y="2424113"/>
          <p14:tracePt t="84184" x="6688138" y="2368550"/>
          <p14:tracePt t="84192" x="6688138" y="2265363"/>
          <p14:tracePt t="84200" x="6688138" y="2144713"/>
          <p14:tracePt t="84208" x="6696075" y="2025650"/>
          <p14:tracePt t="84215" x="6696075" y="1954213"/>
          <p14:tracePt t="84224" x="6696075" y="1865313"/>
          <p14:tracePt t="84232" x="6696075" y="1849438"/>
          <p14:tracePt t="84240" x="6696075" y="1841500"/>
          <p14:tracePt t="84288" x="6696075" y="1857375"/>
          <p14:tracePt t="84296" x="6696075" y="1873250"/>
          <p14:tracePt t="84304" x="6696075" y="1946275"/>
          <p14:tracePt t="84312" x="6680200" y="2009775"/>
          <p14:tracePt t="84320" x="6680200" y="2057400"/>
          <p14:tracePt t="84327" x="6680200" y="2136775"/>
          <p14:tracePt t="84337" x="6680200" y="2176463"/>
          <p14:tracePt t="84344" x="6680200" y="2192338"/>
          <p14:tracePt t="84352" x="6680200" y="2200275"/>
          <p14:tracePt t="84408" x="6680200" y="2160588"/>
          <p14:tracePt t="84416" x="6680200" y="2136775"/>
          <p14:tracePt t="84424" x="6680200" y="2120900"/>
          <p14:tracePt t="84432" x="6680200" y="2073275"/>
          <p14:tracePt t="84440" x="6680200" y="2049463"/>
          <p14:tracePt t="84448" x="6680200" y="2041525"/>
          <p14:tracePt t="84488" x="6672263" y="2041525"/>
          <p14:tracePt t="84504" x="6664325" y="2041525"/>
          <p14:tracePt t="84512" x="6664325" y="2065338"/>
          <p14:tracePt t="84520" x="6664325" y="2073275"/>
          <p14:tracePt t="84545" x="6664325" y="2120900"/>
          <p14:tracePt t="84552" x="6664325" y="2136775"/>
          <p14:tracePt t="84560" x="6664325" y="2152650"/>
          <p14:tracePt t="84585" x="6656388" y="2152650"/>
          <p14:tracePt t="84624" x="6656388" y="2144713"/>
          <p14:tracePt t="84633" x="6656388" y="2136775"/>
          <p14:tracePt t="84640" x="6656388" y="2120900"/>
          <p14:tracePt t="84648" x="6656388" y="2105025"/>
          <p14:tracePt t="84656" x="6656388" y="2081213"/>
          <p14:tracePt t="84664" x="6656388" y="2073275"/>
          <p14:tracePt t="84674" x="6656388" y="2065338"/>
          <p14:tracePt t="84681" x="6656388" y="2057400"/>
          <p14:tracePt t="84688" x="6656388" y="2049463"/>
          <p14:tracePt t="84744" x="6656388" y="2057400"/>
          <p14:tracePt t="84759" x="6656388" y="2073275"/>
          <p14:tracePt t="84768" x="6664325" y="2081213"/>
          <p14:tracePt t="84776" x="6664325" y="2097088"/>
          <p14:tracePt t="84784" x="6664325" y="2105025"/>
          <p14:tracePt t="84793" x="6664325" y="2128838"/>
          <p14:tracePt t="84800" x="6664325" y="2144713"/>
          <p14:tracePt t="84808" x="6664325" y="2160588"/>
          <p14:tracePt t="84816" x="6664325" y="2184400"/>
          <p14:tracePt t="84824" x="6664325" y="2192338"/>
          <p14:tracePt t="84832" x="6664325" y="2200275"/>
          <p14:tracePt t="84839" x="6664325" y="2208213"/>
          <p14:tracePt t="84848" x="6672263" y="2208213"/>
          <p14:tracePt t="84874" x="6672263" y="2216150"/>
          <p14:tracePt t="84887" x="6672263" y="2224088"/>
          <p14:tracePt t="84890" x="6672263" y="2233613"/>
          <p14:tracePt t="84896" x="6672263" y="2257425"/>
          <p14:tracePt t="84904" x="6672263" y="2265363"/>
          <p14:tracePt t="84912" x="6672263" y="2273300"/>
          <p14:tracePt t="84920" x="6664325" y="2305050"/>
          <p14:tracePt t="84928" x="6664325" y="2328863"/>
          <p14:tracePt t="84936" x="6656388" y="2352675"/>
          <p14:tracePt t="84943" x="6648450" y="2360613"/>
          <p14:tracePt t="84952" x="6648450" y="2376488"/>
          <p14:tracePt t="84962" x="6640513" y="2384425"/>
          <p14:tracePt t="84968" x="6632575" y="2392363"/>
          <p14:tracePt t="84992" x="6632575" y="2400300"/>
          <p14:tracePt t="85032" x="6632575" y="2408238"/>
          <p14:tracePt t="85040" x="6632575" y="2416175"/>
          <p14:tracePt t="85048" x="6632575" y="2424113"/>
          <p14:tracePt t="85056" x="6624638" y="2439988"/>
          <p14:tracePt t="85064" x="6624638" y="2447925"/>
          <p14:tracePt t="85071" x="6624638" y="2455863"/>
          <p14:tracePt t="85080" x="6624638" y="2463800"/>
          <p14:tracePt t="85088" x="6624638" y="2479675"/>
          <p14:tracePt t="85096" x="6624638" y="2487613"/>
          <p14:tracePt t="85112" x="6624638" y="2503488"/>
          <p14:tracePt t="85120" x="6624638" y="2519363"/>
          <p14:tracePt t="85128" x="6624638" y="2551113"/>
          <p14:tracePt t="85136" x="6616700" y="2559050"/>
          <p14:tracePt t="85144" x="6616700" y="2608263"/>
          <p14:tracePt t="85152" x="6616700" y="2624138"/>
          <p14:tracePt t="85164" x="6616700" y="2663825"/>
          <p14:tracePt t="85168" x="6616700" y="2687638"/>
          <p14:tracePt t="85177" x="6616700" y="2711450"/>
          <p14:tracePt t="85184" x="6616700" y="2719388"/>
          <p14:tracePt t="85200" x="6616700" y="2727325"/>
          <p14:tracePt t="85272" x="6624638" y="2727325"/>
          <p14:tracePt t="85280" x="6640513" y="2727325"/>
          <p14:tracePt t="85288" x="6648450" y="2719388"/>
          <p14:tracePt t="85296" x="6656388" y="2703513"/>
          <p14:tracePt t="85304" x="6727825" y="2647950"/>
          <p14:tracePt t="85316" x="6759575" y="2624138"/>
          <p14:tracePt t="85320" x="6800850" y="2566988"/>
          <p14:tracePt t="85328" x="6848475" y="2527300"/>
          <p14:tracePt t="85337" x="6880225" y="2479675"/>
          <p14:tracePt t="85345" x="6896100" y="2463800"/>
          <p14:tracePt t="85352" x="6935788" y="2439988"/>
          <p14:tracePt t="85360" x="6951663" y="2400300"/>
          <p14:tracePt t="85369" x="6967538" y="2384425"/>
          <p14:tracePt t="85376" x="6975475" y="2368550"/>
          <p14:tracePt t="85384" x="6991350" y="2352675"/>
          <p14:tracePt t="85393" x="6999288" y="2336800"/>
          <p14:tracePt t="85400" x="7007225" y="2328863"/>
          <p14:tracePt t="85409" x="7015163" y="2320925"/>
          <p14:tracePt t="85416" x="7023100" y="2289175"/>
          <p14:tracePt t="85424" x="7031038" y="2289175"/>
          <p14:tracePt t="85432" x="7038975" y="2281238"/>
          <p14:tracePt t="85440" x="7054850" y="2265363"/>
          <p14:tracePt t="85448" x="7070725" y="2257425"/>
          <p14:tracePt t="85456" x="7094538" y="2249488"/>
          <p14:tracePt t="85464" x="7094538" y="2241550"/>
          <p14:tracePt t="85472" x="7110413" y="2241550"/>
          <p14:tracePt t="85480" x="7126288" y="2241550"/>
          <p14:tracePt t="85496" x="7135813" y="2241550"/>
          <p14:tracePt t="85504" x="7151688" y="2241550"/>
          <p14:tracePt t="85512" x="7159625" y="2241550"/>
          <p14:tracePt t="85520" x="7175500" y="2241550"/>
          <p14:tracePt t="85546" x="7445375" y="2241550"/>
          <p14:tracePt t="85552" x="7653338" y="2265363"/>
          <p14:tracePt t="85561" x="7772400" y="2265363"/>
          <p14:tracePt t="85568" x="7932738" y="2265363"/>
          <p14:tracePt t="85584" x="8235950" y="2265363"/>
          <p14:tracePt t="85594" x="8347075" y="2265363"/>
          <p14:tracePt t="85600" x="8426450" y="2257425"/>
          <p14:tracePt t="85609" x="8489950" y="2257425"/>
          <p14:tracePt t="85616" x="8537575" y="2249488"/>
          <p14:tracePt t="85624" x="8545513" y="2241550"/>
          <p14:tracePt t="85632" x="8561388" y="2233613"/>
          <p14:tracePt t="85640" x="8569325" y="2233613"/>
          <p14:tracePt t="85656" x="8577263" y="2233613"/>
          <p14:tracePt t="85680" x="8577263" y="2224088"/>
          <p14:tracePt t="85744" x="8585200" y="2216150"/>
          <p14:tracePt t="85752" x="8593138" y="2216150"/>
          <p14:tracePt t="85761" x="8602663" y="2208213"/>
          <p14:tracePt t="85768" x="8610600" y="2208213"/>
          <p14:tracePt t="85776" x="8618538" y="2192338"/>
          <p14:tracePt t="85784" x="8626475" y="2192338"/>
          <p14:tracePt t="85793" x="8626475" y="2184400"/>
          <p14:tracePt t="85800" x="8634413" y="2176463"/>
          <p14:tracePt t="85809" x="8642350" y="2176463"/>
          <p14:tracePt t="85816" x="8642350" y="2168525"/>
          <p14:tracePt t="85831" x="8642350" y="2160588"/>
          <p14:tracePt t="86409" x="8650288" y="2160588"/>
          <p14:tracePt t="86425" x="8658225" y="2160588"/>
          <p14:tracePt t="86432" x="8666163" y="2160588"/>
          <p14:tracePt t="86440" x="8674100" y="2152650"/>
          <p14:tracePt t="86448" x="8682038" y="2152650"/>
          <p14:tracePt t="86464" x="8689975" y="2152650"/>
          <p14:tracePt t="86472" x="8697913" y="2152650"/>
          <p14:tracePt t="88216" x="8689975" y="2152650"/>
          <p14:tracePt t="88224" x="8674100" y="2152650"/>
          <p14:tracePt t="88232" x="8658225" y="2152650"/>
          <p14:tracePt t="88240" x="8650288" y="2152650"/>
          <p14:tracePt t="88257" x="8642350" y="2152650"/>
          <p14:tracePt t="88280" x="8634413" y="2152650"/>
          <p14:tracePt t="88376" x="8626475" y="2152650"/>
          <p14:tracePt t="88384" x="8618538" y="2152650"/>
          <p14:tracePt t="88394" x="8610600" y="2160588"/>
          <p14:tracePt t="88400" x="8593138" y="2160588"/>
          <p14:tracePt t="88407" x="8577263" y="2160588"/>
          <p14:tracePt t="88416" x="8569325" y="2160588"/>
          <p14:tracePt t="88424" x="8545513" y="2160588"/>
          <p14:tracePt t="88432" x="8537575" y="2160588"/>
          <p14:tracePt t="88441" x="8529638" y="2160588"/>
          <p14:tracePt t="88448" x="8529638" y="2168525"/>
          <p14:tracePt t="88616" x="8529638" y="2160588"/>
          <p14:tracePt t="88632" x="8529638" y="2152650"/>
          <p14:tracePt t="88640" x="8529638" y="2144713"/>
          <p14:tracePt t="88652" x="8537575" y="2136775"/>
          <p14:tracePt t="88664" x="8537575" y="2128838"/>
          <p14:tracePt t="88672" x="8537575" y="2105025"/>
          <p14:tracePt t="88681" x="8537575" y="2089150"/>
          <p14:tracePt t="88688" x="8529638" y="2089150"/>
          <p14:tracePt t="88696" x="8521700" y="2089150"/>
          <p14:tracePt t="88896" x="8513763" y="2097088"/>
          <p14:tracePt t="88904" x="8513763" y="2105025"/>
          <p14:tracePt t="88928" x="8513763" y="2097088"/>
          <p14:tracePt t="89088" x="8513763" y="2089150"/>
          <p14:tracePt t="89112" x="8513763" y="2081213"/>
          <p14:tracePt t="89120" x="8521700" y="2073275"/>
          <p14:tracePt t="89128" x="8529638" y="2073275"/>
          <p14:tracePt t="89144" x="8529638" y="2065338"/>
          <p14:tracePt t="89152" x="8537575" y="2065338"/>
          <p14:tracePt t="89160" x="8537575" y="2057400"/>
          <p14:tracePt t="89185" x="8545513" y="2057400"/>
          <p14:tracePt t="89200" x="8545513" y="2049463"/>
          <p14:tracePt t="89224" x="8553450" y="2041525"/>
          <p14:tracePt t="89480" x="8561388" y="2041525"/>
          <p14:tracePt t="89584" x="8569325" y="2041525"/>
          <p14:tracePt t="89968" x="8569325" y="2049463"/>
          <p14:tracePt t="89992" x="8561388" y="2049463"/>
          <p14:tracePt t="90008" x="8561388" y="2057400"/>
          <p14:tracePt t="90024" x="8561388" y="2065338"/>
          <p14:tracePt t="90040" x="8553450" y="2065338"/>
          <p14:tracePt t="90048" x="8553450" y="2073275"/>
          <p14:tracePt t="90056" x="8553450" y="2081213"/>
          <p14:tracePt t="90072" x="8553450" y="2089150"/>
          <p14:tracePt t="90088" x="8553450" y="2097088"/>
          <p14:tracePt t="90096" x="8545513" y="2112963"/>
          <p14:tracePt t="90112" x="8545513" y="2120900"/>
          <p14:tracePt t="90120" x="8537575" y="2128838"/>
          <p14:tracePt t="90128" x="8529638" y="2136775"/>
          <p14:tracePt t="90160" x="8521700" y="2136775"/>
          <p14:tracePt t="90184" x="8513763" y="2136775"/>
          <p14:tracePt t="90200" x="8497888" y="2136775"/>
          <p14:tracePt t="90208" x="8489950" y="2136775"/>
          <p14:tracePt t="90216" x="8482013" y="2136775"/>
          <p14:tracePt t="90224" x="8466138" y="2136775"/>
          <p14:tracePt t="90232" x="8442325" y="2136775"/>
          <p14:tracePt t="90240" x="8418513" y="2136775"/>
          <p14:tracePt t="90248" x="8402638" y="2136775"/>
          <p14:tracePt t="90256" x="8394700" y="2136775"/>
          <p14:tracePt t="90264" x="8370888" y="2136775"/>
          <p14:tracePt t="90272" x="8362950" y="2136775"/>
          <p14:tracePt t="90280" x="8347075" y="2136775"/>
          <p14:tracePt t="90290" x="8323263" y="2136775"/>
          <p14:tracePt t="90296" x="8299450" y="2136775"/>
          <p14:tracePt t="90305" x="8291513" y="2136775"/>
          <p14:tracePt t="90312" x="8243888" y="2136775"/>
          <p14:tracePt t="90320" x="8210550" y="2136775"/>
          <p14:tracePt t="90328" x="8194675" y="2136775"/>
          <p14:tracePt t="90337" x="8147050" y="2136775"/>
          <p14:tracePt t="90344" x="8107363" y="2136775"/>
          <p14:tracePt t="90352" x="8004175" y="2152650"/>
          <p14:tracePt t="90360" x="7916863" y="2160588"/>
          <p14:tracePt t="90368" x="7820025" y="2192338"/>
          <p14:tracePt t="90376" x="7740650" y="2216150"/>
          <p14:tracePt t="90384" x="7589838" y="2241550"/>
          <p14:tracePt t="90392" x="7493000" y="2265363"/>
          <p14:tracePt t="90400" x="7389813" y="2273300"/>
          <p14:tracePt t="90408" x="7302500" y="2281238"/>
          <p14:tracePt t="90416" x="7270750" y="2289175"/>
          <p14:tracePt t="90424" x="7223125" y="2289175"/>
          <p14:tracePt t="90432" x="7167563" y="2289175"/>
          <p14:tracePt t="90440" x="7159625" y="2289175"/>
          <p14:tracePt t="90448" x="7151688" y="2289175"/>
          <p14:tracePt t="90455" x="7143750" y="2289175"/>
          <p14:tracePt t="90468" x="7126288" y="2289175"/>
          <p14:tracePt t="90473" x="7118350" y="2289175"/>
          <p14:tracePt t="90480" x="7110413" y="2289175"/>
          <p14:tracePt t="90489" x="7094538" y="2289175"/>
          <p14:tracePt t="90496" x="7078663" y="2289175"/>
          <p14:tracePt t="90505" x="7054850" y="2289175"/>
          <p14:tracePt t="90512" x="7046913" y="2289175"/>
          <p14:tracePt t="90520" x="7038975" y="2281238"/>
          <p14:tracePt t="90541" x="7023100" y="2265363"/>
          <p14:tracePt t="90544" x="7015163" y="2249488"/>
          <p14:tracePt t="90552" x="7007225" y="2249488"/>
          <p14:tracePt t="90560" x="6999288" y="2233613"/>
          <p14:tracePt t="90568" x="6991350" y="2224088"/>
          <p14:tracePt t="90576" x="6991350" y="2216150"/>
          <p14:tracePt t="90584" x="6983413" y="2200275"/>
          <p14:tracePt t="90592" x="6975475" y="2192338"/>
          <p14:tracePt t="90600" x="6967538" y="2176463"/>
          <p14:tracePt t="90608" x="6951663" y="2176463"/>
          <p14:tracePt t="90620" x="6935788" y="2168525"/>
          <p14:tracePt t="90624" x="6911975" y="2160588"/>
          <p14:tracePt t="90632" x="6904038" y="2152650"/>
          <p14:tracePt t="90640" x="6896100" y="2152650"/>
          <p14:tracePt t="90657" x="6888163" y="2144713"/>
          <p14:tracePt t="90665" x="6880225" y="2144713"/>
          <p14:tracePt t="90680" x="6872288" y="2144713"/>
          <p14:tracePt t="90698" x="6864350" y="2144713"/>
          <p14:tracePt t="90773" x="6856413" y="2144713"/>
          <p14:tracePt t="90776" x="6856413" y="2136775"/>
          <p14:tracePt t="90784" x="6848475" y="2136775"/>
          <p14:tracePt t="90791" x="6848475" y="2120900"/>
          <p14:tracePt t="90800" x="6840538" y="2105025"/>
          <p14:tracePt t="90808" x="6824663" y="2097088"/>
          <p14:tracePt t="90816" x="6816725" y="2081213"/>
          <p14:tracePt t="90824" x="6816725" y="2057400"/>
          <p14:tracePt t="90840" x="6816725" y="2025650"/>
          <p14:tracePt t="90848" x="6808788" y="2017713"/>
          <p14:tracePt t="90857" x="6808788" y="2009775"/>
          <p14:tracePt t="90864" x="6800850" y="1985963"/>
          <p14:tracePt t="90872" x="6792913" y="1985963"/>
          <p14:tracePt t="90880" x="6792913" y="1962150"/>
          <p14:tracePt t="90912" x="6792913" y="1954213"/>
          <p14:tracePt t="90969" x="6784975" y="1954213"/>
          <p14:tracePt t="90984" x="6769100" y="1962150"/>
          <p14:tracePt t="90992" x="6759575" y="1970088"/>
          <p14:tracePt t="91000" x="6751638" y="1985963"/>
          <p14:tracePt t="91008" x="6743700" y="1985963"/>
          <p14:tracePt t="91016" x="6727825" y="2001838"/>
          <p14:tracePt t="91024" x="6727825" y="2025650"/>
          <p14:tracePt t="91032" x="6711950" y="2025650"/>
          <p14:tracePt t="91040" x="6711950" y="2033588"/>
          <p14:tracePt t="91048" x="6711950" y="2041525"/>
          <p14:tracePt t="91177" x="6704013" y="2033588"/>
          <p14:tracePt t="91187" x="6704013" y="2025650"/>
          <p14:tracePt t="91192" x="6696075" y="2017713"/>
          <p14:tracePt t="91200" x="6688138" y="2017713"/>
          <p14:tracePt t="91208" x="6688138" y="2009775"/>
          <p14:tracePt t="91224" x="6688138" y="2001838"/>
          <p14:tracePt t="91232" x="6680200" y="1993900"/>
          <p14:tracePt t="91240" x="6680200" y="1985963"/>
          <p14:tracePt t="91248" x="6672263" y="1985963"/>
          <p14:tracePt t="91257" x="6664325" y="1985963"/>
          <p14:tracePt t="91264" x="6664325" y="1978025"/>
          <p14:tracePt t="91288" x="6656388" y="1978025"/>
          <p14:tracePt t="91312" x="6648450" y="1978025"/>
          <p14:tracePt t="91320" x="6640513" y="1978025"/>
          <p14:tracePt t="91328" x="6632575" y="1970088"/>
          <p14:tracePt t="91338" x="6624638" y="1970088"/>
          <p14:tracePt t="91344" x="6616700" y="1978025"/>
          <p14:tracePt t="91360" x="6608763" y="1978025"/>
          <p14:tracePt t="91368" x="6608763" y="1985963"/>
          <p14:tracePt t="91472" x="6600825" y="1970088"/>
          <p14:tracePt t="91482" x="6600825" y="1962150"/>
          <p14:tracePt t="91487" x="6600825" y="1938338"/>
          <p14:tracePt t="91496" x="6600825" y="1898650"/>
          <p14:tracePt t="91505" x="6600825" y="1890713"/>
          <p14:tracePt t="91512" x="6600825" y="1873250"/>
          <p14:tracePt t="91521" x="6600825" y="1865313"/>
          <p14:tracePt t="91528" x="6592888" y="1849438"/>
          <p14:tracePt t="91544" x="6592888" y="1841500"/>
          <p14:tracePt t="91560" x="6592888" y="1833563"/>
          <p14:tracePt t="91592" x="6592888" y="1825625"/>
          <p14:tracePt t="91640" x="6592888" y="1833563"/>
          <p14:tracePt t="91656" x="6592888" y="1857375"/>
          <p14:tracePt t="91664" x="6592888" y="1873250"/>
          <p14:tracePt t="91672" x="6592888" y="1890713"/>
          <p14:tracePt t="91680" x="6592888" y="1938338"/>
          <p14:tracePt t="91688" x="6592888" y="1946275"/>
          <p14:tracePt t="91696" x="6592888" y="1970088"/>
          <p14:tracePt t="91711" x="6592888" y="1978025"/>
          <p14:tracePt t="91721" x="6592888" y="1993900"/>
          <p14:tracePt t="91744" x="6592888" y="2001838"/>
          <p14:tracePt t="91808" x="6592888" y="1978025"/>
          <p14:tracePt t="91816" x="6592888" y="1914525"/>
          <p14:tracePt t="91824" x="6592888" y="1841500"/>
          <p14:tracePt t="91832" x="6592888" y="1754188"/>
          <p14:tracePt t="91840" x="6592888" y="1690688"/>
          <p14:tracePt t="91848" x="6592888" y="1674813"/>
          <p14:tracePt t="91856" x="6592888" y="1651000"/>
          <p14:tracePt t="91912" x="6592888" y="1674813"/>
          <p14:tracePt t="91920" x="6592888" y="1706563"/>
          <p14:tracePt t="91928" x="6592888" y="1746250"/>
          <p14:tracePt t="91936" x="6600825" y="1801813"/>
          <p14:tracePt t="91945" x="6600825" y="1865313"/>
          <p14:tracePt t="91952" x="6600825" y="1938338"/>
          <p14:tracePt t="91960" x="6600825" y="1993900"/>
          <p14:tracePt t="91968" x="6600825" y="2025650"/>
          <p14:tracePt t="91976" x="6600825" y="2041525"/>
          <p14:tracePt t="91984" x="6600825" y="2049463"/>
          <p14:tracePt t="92040" x="6600825" y="2017713"/>
          <p14:tracePt t="92048" x="6600825" y="1962150"/>
          <p14:tracePt t="92057" x="6600825" y="1930400"/>
          <p14:tracePt t="92064" x="6608763" y="1914525"/>
          <p14:tracePt t="92072" x="6624638" y="1857375"/>
          <p14:tracePt t="92080" x="6624638" y="1841500"/>
          <p14:tracePt t="92089" x="6632575" y="1833563"/>
          <p14:tracePt t="92096" x="6632575" y="1817688"/>
          <p14:tracePt t="92137" x="6632575" y="1825625"/>
          <p14:tracePt t="92144" x="6632575" y="1865313"/>
          <p14:tracePt t="92152" x="6632575" y="1922463"/>
          <p14:tracePt t="92160" x="6632575" y="2009775"/>
          <p14:tracePt t="92168" x="6632575" y="2089150"/>
          <p14:tracePt t="92176" x="6632575" y="2200275"/>
          <p14:tracePt t="92184" x="6632575" y="2297113"/>
          <p14:tracePt t="92192" x="6632575" y="2344738"/>
          <p14:tracePt t="92200" x="6632575" y="2392363"/>
          <p14:tracePt t="92208" x="6632575" y="2408238"/>
          <p14:tracePt t="92248" x="6640513" y="2408238"/>
          <p14:tracePt t="92264" x="6640513" y="2400300"/>
          <p14:tracePt t="92272" x="6648450" y="2376488"/>
          <p14:tracePt t="92280" x="6648450" y="2336800"/>
          <p14:tracePt t="92289" x="6648450" y="2297113"/>
          <p14:tracePt t="92299" x="6656388" y="2241550"/>
          <p14:tracePt t="92308" x="6656388" y="2224088"/>
          <p14:tracePt t="92312" x="6656388" y="2216150"/>
          <p14:tracePt t="92321" x="6656388" y="2200275"/>
          <p14:tracePt t="92360" x="6656388" y="2216150"/>
          <p14:tracePt t="92368" x="6656388" y="2224088"/>
          <p14:tracePt t="92376" x="6656388" y="2233613"/>
          <p14:tracePt t="92384" x="6656388" y="2273300"/>
          <p14:tracePt t="92392" x="6656388" y="2289175"/>
          <p14:tracePt t="92400" x="6656388" y="2305050"/>
          <p14:tracePt t="92408" x="6656388" y="2312988"/>
          <p14:tracePt t="92416" x="6656388" y="2328863"/>
          <p14:tracePt t="92499" x="6664325" y="2289175"/>
          <p14:tracePt t="92506" x="6664325" y="2273300"/>
          <p14:tracePt t="92512" x="6672263" y="2233613"/>
          <p14:tracePt t="92521" x="6680200" y="2208213"/>
          <p14:tracePt t="92528" x="6688138" y="2184400"/>
          <p14:tracePt t="92539" x="6688138" y="2144713"/>
          <p14:tracePt t="92544" x="6696075" y="2136775"/>
          <p14:tracePt t="92553" x="6696075" y="2120900"/>
          <p14:tracePt t="92560" x="6704013" y="2112963"/>
          <p14:tracePt t="92576" x="6711950" y="2112963"/>
          <p14:tracePt t="92592" x="6719888" y="2112963"/>
          <p14:tracePt t="92601" x="6727825" y="2112963"/>
          <p14:tracePt t="92608" x="6743700" y="2120900"/>
          <p14:tracePt t="92616" x="6784975" y="2136775"/>
          <p14:tracePt t="92624" x="6864350" y="2160588"/>
          <p14:tracePt t="92632" x="6943725" y="2168525"/>
          <p14:tracePt t="92640" x="7038975" y="2184400"/>
          <p14:tracePt t="92648" x="7151688" y="2200275"/>
          <p14:tracePt t="92656" x="7326313" y="2208213"/>
          <p14:tracePt t="92664" x="7445375" y="2216150"/>
          <p14:tracePt t="92672" x="7550150" y="2224088"/>
          <p14:tracePt t="92680" x="7669213" y="2233613"/>
          <p14:tracePt t="92689" x="7700963" y="2233613"/>
          <p14:tracePt t="92695" x="7716838" y="2233613"/>
          <p14:tracePt t="92704" x="7724775" y="2233613"/>
          <p14:tracePt t="92833" x="7716838" y="2233613"/>
          <p14:tracePt t="92872" x="7716838" y="2241550"/>
          <p14:tracePt t="93313" x="7716838" y="2249488"/>
          <p14:tracePt t="93328" x="7716838" y="2257425"/>
          <p14:tracePt t="93488" x="7708900" y="2257425"/>
          <p14:tracePt t="93500" x="7661275" y="2249488"/>
          <p14:tracePt t="93504" x="7653338" y="2249488"/>
          <p14:tracePt t="93512" x="7573963" y="2241550"/>
          <p14:tracePt t="93519" x="7510463" y="2233613"/>
          <p14:tracePt t="93528" x="7429500" y="2216150"/>
          <p14:tracePt t="93537" x="7350125" y="2208213"/>
          <p14:tracePt t="93555" x="6991350" y="2192338"/>
          <p14:tracePt t="93560" x="6840538" y="2192338"/>
          <p14:tracePt t="93569" x="6719888" y="2192338"/>
          <p14:tracePt t="93576" x="6616700" y="2192338"/>
          <p14:tracePt t="93585" x="6561138" y="2192338"/>
          <p14:tracePt t="93592" x="6497638" y="2192338"/>
          <p14:tracePt t="93600" x="6489700" y="2192338"/>
          <p14:tracePt t="93609" x="6465888" y="2192338"/>
          <p14:tracePt t="93624" x="6457950" y="2192338"/>
          <p14:tracePt t="93652" x="6450013" y="2192338"/>
          <p14:tracePt t="93664" x="6450013" y="2184400"/>
          <p14:tracePt t="93672" x="6450013" y="2168525"/>
          <p14:tracePt t="93680" x="6442075" y="2144713"/>
          <p14:tracePt t="93688" x="6426200" y="2128838"/>
          <p14:tracePt t="93696" x="6426200" y="2112963"/>
          <p14:tracePt t="93704" x="6418263" y="2057400"/>
          <p14:tracePt t="93712" x="6402388" y="2041525"/>
          <p14:tracePt t="93721" x="6384925" y="2001838"/>
          <p14:tracePt t="93728" x="6376988" y="1985963"/>
          <p14:tracePt t="93736" x="6369050" y="1954213"/>
          <p14:tracePt t="93744" x="6369050" y="1946275"/>
          <p14:tracePt t="93848" x="6369050" y="1954213"/>
          <p14:tracePt t="93856" x="6361113" y="1962150"/>
          <p14:tracePt t="93864" x="6361113" y="1985963"/>
          <p14:tracePt t="93872" x="6369050" y="2033588"/>
          <p14:tracePt t="93880" x="6369050" y="2065338"/>
          <p14:tracePt t="93888" x="6376988" y="2112963"/>
          <p14:tracePt t="93896" x="6376988" y="2192338"/>
          <p14:tracePt t="93904" x="6376988" y="2216150"/>
          <p14:tracePt t="93912" x="6384925" y="2257425"/>
          <p14:tracePt t="93920" x="6392863" y="2265363"/>
          <p14:tracePt t="93928" x="6402388" y="2273300"/>
          <p14:tracePt t="93968" x="6418263" y="2273300"/>
          <p14:tracePt t="93976" x="6426200" y="2257425"/>
          <p14:tracePt t="93984" x="6434138" y="2241550"/>
          <p14:tracePt t="93992" x="6434138" y="2160588"/>
          <p14:tracePt t="94000" x="6457950" y="2097088"/>
          <p14:tracePt t="94008" x="6473825" y="1993900"/>
          <p14:tracePt t="94016" x="6489700" y="1938338"/>
          <p14:tracePt t="94024" x="6513513" y="1898650"/>
          <p14:tracePt t="94032" x="6521450" y="1881188"/>
          <p14:tracePt t="94040" x="6521450" y="1865313"/>
          <p14:tracePt t="94088" x="6521450" y="1881188"/>
          <p14:tracePt t="94100" x="6529388" y="1906588"/>
          <p14:tracePt t="94104" x="6537325" y="1922463"/>
          <p14:tracePt t="94112" x="6537325" y="1962150"/>
          <p14:tracePt t="94120" x="6545263" y="1985963"/>
          <p14:tracePt t="94128" x="6545263" y="2009775"/>
          <p14:tracePt t="94135" x="6553200" y="2025650"/>
          <p14:tracePt t="94144" x="6561138" y="2049463"/>
          <p14:tracePt t="94153" x="6561138" y="2057400"/>
          <p14:tracePt t="94160" x="6561138" y="2065338"/>
          <p14:tracePt t="94171" x="6569075" y="2081213"/>
          <p14:tracePt t="94176" x="6569075" y="2089150"/>
          <p14:tracePt t="94240" x="6577013" y="2081213"/>
          <p14:tracePt t="94248" x="6577013" y="2073275"/>
          <p14:tracePt t="94256" x="6577013" y="2057400"/>
          <p14:tracePt t="94264" x="6584950" y="2009775"/>
          <p14:tracePt t="94272" x="6584950" y="1970088"/>
          <p14:tracePt t="94280" x="6584950" y="1930400"/>
          <p14:tracePt t="94289" x="6592888" y="1841500"/>
          <p14:tracePt t="94296" x="6600825" y="1809750"/>
          <p14:tracePt t="94304" x="6600825" y="1762125"/>
          <p14:tracePt t="94312" x="6608763" y="1754188"/>
          <p14:tracePt t="94321" x="6608763" y="1746250"/>
          <p14:tracePt t="94360" x="6608763" y="1754188"/>
          <p14:tracePt t="94368" x="6608763" y="1785938"/>
          <p14:tracePt t="94376" x="6608763" y="1833563"/>
          <p14:tracePt t="94383" x="6608763" y="1914525"/>
          <p14:tracePt t="94392" x="6608763" y="2009775"/>
          <p14:tracePt t="94399" x="6608763" y="2112963"/>
          <p14:tracePt t="94408" x="6608763" y="2265363"/>
          <p14:tracePt t="94416" x="6608763" y="2376488"/>
          <p14:tracePt t="94424" x="6608763" y="2447925"/>
          <p14:tracePt t="94432" x="6616700" y="2503488"/>
          <p14:tracePt t="94440" x="6616700" y="2519363"/>
          <p14:tracePt t="94448" x="6616700" y="2535238"/>
          <p14:tracePt t="94498" x="6624638" y="2495550"/>
          <p14:tracePt t="94504" x="6624638" y="2408238"/>
          <p14:tracePt t="94512" x="6624638" y="2344738"/>
          <p14:tracePt t="94520" x="6624638" y="2216150"/>
          <p14:tracePt t="94528" x="6624638" y="2105025"/>
          <p14:tracePt t="94538" x="6624638" y="2009775"/>
          <p14:tracePt t="94544" x="6624638" y="1938338"/>
          <p14:tracePt t="94553" x="6632575" y="1881188"/>
          <p14:tracePt t="94560" x="6632575" y="1865313"/>
          <p14:tracePt t="94569" x="6640513" y="1865313"/>
          <p14:tracePt t="94601" x="6640513" y="1881188"/>
          <p14:tracePt t="94608" x="6640513" y="1898650"/>
          <p14:tracePt t="94616" x="6640513" y="2001838"/>
          <p14:tracePt t="94624" x="6640513" y="2097088"/>
          <p14:tracePt t="94632" x="6640513" y="2168525"/>
          <p14:tracePt t="94640" x="6640513" y="2289175"/>
          <p14:tracePt t="94648" x="6640513" y="2352675"/>
          <p14:tracePt t="94656" x="6640513" y="2424113"/>
          <p14:tracePt t="94664" x="6640513" y="2447925"/>
          <p14:tracePt t="94672" x="6640513" y="2455863"/>
          <p14:tracePt t="94720" x="6640513" y="2416175"/>
          <p14:tracePt t="94729" x="6640513" y="2400300"/>
          <p14:tracePt t="94736" x="6640513" y="2312988"/>
          <p14:tracePt t="94744" x="6640513" y="2192338"/>
          <p14:tracePt t="94752" x="6640513" y="2128838"/>
          <p14:tracePt t="94760" x="6640513" y="2057400"/>
          <p14:tracePt t="94769" x="6648450" y="2033588"/>
          <p14:tracePt t="94776" x="6648450" y="2017713"/>
          <p14:tracePt t="94824" x="6648450" y="2025650"/>
          <p14:tracePt t="94832" x="6648450" y="2033588"/>
          <p14:tracePt t="94840" x="6640513" y="2057400"/>
          <p14:tracePt t="94848" x="6640513" y="2073275"/>
          <p14:tracePt t="94856" x="6640513" y="2081213"/>
          <p14:tracePt t="94860" x="6640513" y="2105025"/>
          <p14:tracePt t="94872" x="6640513" y="2120900"/>
          <p14:tracePt t="94880" x="6640513" y="2128838"/>
          <p14:tracePt t="94888" x="6640513" y="2136775"/>
          <p14:tracePt t="94961" x="6640513" y="2128838"/>
          <p14:tracePt t="94967" x="6640513" y="2120900"/>
          <p14:tracePt t="94976" x="6640513" y="2112963"/>
          <p14:tracePt t="94985" x="6640513" y="2105025"/>
          <p14:tracePt t="95000" x="6640513" y="2097088"/>
          <p14:tracePt t="95292" x="6640513" y="2105025"/>
          <p14:tracePt t="95296" x="6640513" y="2112963"/>
          <p14:tracePt t="95304" x="6632575" y="2136775"/>
          <p14:tracePt t="95316" x="6624638" y="2152650"/>
          <p14:tracePt t="95320" x="6624638" y="2168525"/>
          <p14:tracePt t="95328" x="6608763" y="2224088"/>
          <p14:tracePt t="95337" x="6608763" y="2257425"/>
          <p14:tracePt t="95344" x="6600825" y="2297113"/>
          <p14:tracePt t="95353" x="6592888" y="2352675"/>
          <p14:tracePt t="95360" x="6577013" y="2376488"/>
          <p14:tracePt t="95368" x="6561138" y="2416175"/>
          <p14:tracePt t="95376" x="6553200" y="2447925"/>
          <p14:tracePt t="95385" x="6521450" y="2511425"/>
          <p14:tracePt t="95392" x="6513513" y="2527300"/>
          <p14:tracePt t="95401" x="6489700" y="2576513"/>
          <p14:tracePt t="95408" x="6473825" y="2608263"/>
          <p14:tracePt t="95416" x="6450013" y="2632075"/>
          <p14:tracePt t="95424" x="6410325" y="2687638"/>
          <p14:tracePt t="95432" x="6361113" y="2727325"/>
          <p14:tracePt t="95440" x="6297613" y="2759075"/>
          <p14:tracePt t="95448" x="6194425" y="2854325"/>
          <p14:tracePt t="95456" x="6115050" y="2901950"/>
          <p14:tracePt t="95468" x="5938838" y="3038475"/>
          <p14:tracePt t="95472" x="5819775" y="3141663"/>
          <p14:tracePt t="95480" x="5748338" y="3173413"/>
          <p14:tracePt t="95488" x="5659438" y="3197225"/>
          <p14:tracePt t="95496" x="5619750" y="3205163"/>
          <p14:tracePt t="95504" x="5603875" y="3213100"/>
          <p14:tracePt t="95512" x="5595938" y="3213100"/>
          <p14:tracePt t="95520" x="5580063" y="3213100"/>
          <p14:tracePt t="95528" x="5572125" y="3213100"/>
          <p14:tracePt t="95544" x="5564188" y="3213100"/>
          <p14:tracePt t="95552" x="5548313" y="3221038"/>
          <p14:tracePt t="95560" x="5540375" y="3228975"/>
          <p14:tracePt t="95568" x="5492750" y="3236913"/>
          <p14:tracePt t="95576" x="5429250" y="3252788"/>
          <p14:tracePt t="95585" x="5381625" y="3270250"/>
          <p14:tracePt t="95591" x="5253038" y="3294063"/>
          <p14:tracePt t="95601" x="5189538" y="3309938"/>
          <p14:tracePt t="95608" x="5062538" y="3317875"/>
          <p14:tracePt t="95620" x="4894263" y="3341688"/>
          <p14:tracePt t="95624" x="4799013" y="3349625"/>
          <p14:tracePt t="95633" x="4640263" y="3349625"/>
          <p14:tracePt t="95640" x="4471988" y="3373438"/>
          <p14:tracePt t="95648" x="4321175" y="3373438"/>
          <p14:tracePt t="95656" x="4192588" y="3373438"/>
          <p14:tracePt t="95664" x="4073525" y="3373438"/>
          <p14:tracePt t="95672" x="4010025" y="3381375"/>
          <p14:tracePt t="95680" x="3970338" y="3381375"/>
          <p14:tracePt t="95688" x="3946525" y="3389313"/>
          <p14:tracePt t="95696" x="3906838" y="3389313"/>
          <p14:tracePt t="95704" x="3898900" y="3389313"/>
          <p14:tracePt t="95712" x="3890963" y="3397250"/>
          <p14:tracePt t="95720" x="3875088" y="3397250"/>
          <p14:tracePt t="95744" x="3875088" y="3405188"/>
          <p14:tracePt t="95752" x="3883025" y="3405188"/>
          <p14:tracePt t="95760" x="3890963" y="3405188"/>
          <p14:tracePt t="95772" x="3906838" y="3405188"/>
          <p14:tracePt t="95776" x="3906838" y="3413125"/>
          <p14:tracePt t="95784" x="3922713" y="3421063"/>
          <p14:tracePt t="95791" x="3922713" y="3429000"/>
          <p14:tracePt t="95808" x="3906838" y="3460750"/>
          <p14:tracePt t="96024" x="3906838" y="3468688"/>
          <p14:tracePt t="96032" x="3938588" y="3468688"/>
          <p14:tracePt t="96040" x="3978275" y="3460750"/>
          <p14:tracePt t="96048" x="3994150" y="3444875"/>
          <p14:tracePt t="96064" x="3994150" y="3436938"/>
          <p14:tracePt t="96096" x="3994150" y="3429000"/>
          <p14:tracePt t="96112" x="3994150" y="3421063"/>
          <p14:tracePt t="96144" x="3986213" y="3421063"/>
          <p14:tracePt t="96153" x="3986213" y="3429000"/>
          <p14:tracePt t="96160" x="3970338" y="3429000"/>
          <p14:tracePt t="96169" x="3962400" y="3460750"/>
          <p14:tracePt t="96176" x="3946525" y="3468688"/>
          <p14:tracePt t="96187" x="3898900" y="3492500"/>
          <p14:tracePt t="96192" x="3875088" y="3516313"/>
          <p14:tracePt t="96200" x="3730625" y="3571875"/>
          <p14:tracePt t="96208" x="3643313" y="3595688"/>
          <p14:tracePt t="96217" x="3548063" y="3613150"/>
          <p14:tracePt t="96224" x="3467100" y="3636963"/>
          <p14:tracePt t="96232" x="3348038" y="3668713"/>
          <p14:tracePt t="96240" x="3284538" y="3684588"/>
          <p14:tracePt t="96248" x="3173413" y="3708400"/>
          <p14:tracePt t="96256" x="3084513" y="3732213"/>
          <p14:tracePt t="96264" x="2917825" y="3843338"/>
          <p14:tracePt t="96273" x="2814638" y="3867150"/>
          <p14:tracePt t="96280" x="2662238" y="3898900"/>
          <p14:tracePt t="96288" x="2551113" y="3963988"/>
          <p14:tracePt t="96296" x="2447925" y="3995738"/>
          <p14:tracePt t="96304" x="2319338" y="4019550"/>
          <p14:tracePt t="96312" x="2279650" y="4083050"/>
          <p14:tracePt t="96320" x="2232025" y="4098925"/>
          <p14:tracePt t="96392" x="2216150" y="4098925"/>
          <p14:tracePt t="96424" x="2216150" y="4090988"/>
          <p14:tracePt t="96433" x="2216150" y="4083050"/>
          <p14:tracePt t="96440" x="2216150" y="4067175"/>
          <p14:tracePt t="96448" x="2216150" y="4059238"/>
          <p14:tracePt t="96456" x="2216150" y="4043363"/>
          <p14:tracePt t="96464" x="2192338" y="4019550"/>
          <p14:tracePt t="96472" x="2168525" y="4011613"/>
          <p14:tracePt t="96480" x="2152650" y="3995738"/>
          <p14:tracePt t="96488" x="2097088" y="3979863"/>
          <p14:tracePt t="96496" x="2073275" y="3948113"/>
          <p14:tracePt t="96504" x="1968500" y="3922713"/>
          <p14:tracePt t="96512" x="1881188" y="3898900"/>
          <p14:tracePt t="96520" x="1785938" y="3859213"/>
          <p14:tracePt t="96536" x="1617663" y="3819525"/>
          <p14:tracePt t="96544" x="1554163" y="3779838"/>
          <p14:tracePt t="96552" x="1506538" y="3756025"/>
          <p14:tracePt t="96560" x="1450975" y="3732213"/>
          <p14:tracePt t="96569" x="1435100" y="3676650"/>
          <p14:tracePt t="96576" x="1419225" y="3668713"/>
          <p14:tracePt t="96585" x="1411288" y="3660775"/>
          <p14:tracePt t="96592" x="1411288" y="3636963"/>
          <p14:tracePt t="96600" x="1411288" y="3621088"/>
          <p14:tracePt t="96608" x="1411288" y="3613150"/>
          <p14:tracePt t="96617" x="1411288" y="3587750"/>
          <p14:tracePt t="96624" x="1419225" y="3571875"/>
          <p14:tracePt t="96634" x="1427163" y="3556000"/>
          <p14:tracePt t="96640" x="1443038" y="3524250"/>
          <p14:tracePt t="96648" x="1458913" y="3492500"/>
          <p14:tracePt t="96656" x="1466850" y="3476625"/>
          <p14:tracePt t="96664" x="1466850" y="3452813"/>
          <p14:tracePt t="96672" x="1474788" y="3444875"/>
          <p14:tracePt t="96680" x="1482725" y="3436938"/>
          <p14:tracePt t="96688" x="1482725" y="3413125"/>
          <p14:tracePt t="96697" x="1482725" y="3397250"/>
          <p14:tracePt t="96704" x="1482725" y="3389313"/>
          <p14:tracePt t="96712" x="1490663" y="3381375"/>
          <p14:tracePt t="96720" x="1490663" y="3373438"/>
          <p14:tracePt t="96728" x="1498600" y="3365500"/>
          <p14:tracePt t="96736" x="1498600" y="3357563"/>
          <p14:tracePt t="96744" x="1506538" y="3357563"/>
          <p14:tracePt t="96752" x="1506538" y="3341688"/>
          <p14:tracePt t="96760" x="1514475" y="3333750"/>
          <p14:tracePt t="96768" x="1522413" y="3333750"/>
          <p14:tracePt t="96776" x="1522413" y="3325813"/>
          <p14:tracePt t="96785" x="1530350" y="3317875"/>
          <p14:tracePt t="96801" x="1538288" y="3309938"/>
          <p14:tracePt t="96808" x="1538288" y="3302000"/>
          <p14:tracePt t="96816" x="1546225" y="3294063"/>
          <p14:tracePt t="96828" x="1546225" y="3286125"/>
          <p14:tracePt t="96848" x="1546225" y="3278188"/>
          <p14:tracePt t="96864" x="1554163" y="3278188"/>
          <p14:tracePt t="96872" x="1554163" y="3262313"/>
          <p14:tracePt t="96904" x="1554163" y="3252788"/>
          <p14:tracePt t="96936" x="1554163" y="3244850"/>
          <p14:tracePt t="96960" x="1562100" y="3236913"/>
          <p14:tracePt t="96976" x="1562100" y="3228975"/>
          <p14:tracePt t="97000" x="1570038" y="3221038"/>
          <p14:tracePt t="97008" x="1577975" y="3213100"/>
          <p14:tracePt t="97016" x="1577975" y="3205163"/>
          <p14:tracePt t="97024" x="1585913" y="3197225"/>
          <p14:tracePt t="97040" x="1601788" y="3189288"/>
          <p14:tracePt t="97056" x="1601788" y="3181350"/>
          <p14:tracePt t="97064" x="1609725" y="3173413"/>
          <p14:tracePt t="97072" x="1633538" y="3157538"/>
          <p14:tracePt t="97080" x="1651000" y="3149600"/>
          <p14:tracePt t="97088" x="1666875" y="3133725"/>
          <p14:tracePt t="97096" x="1690688" y="3125788"/>
          <p14:tracePt t="97105" x="1706563" y="3117850"/>
          <p14:tracePt t="97112" x="1722438" y="3109913"/>
          <p14:tracePt t="97120" x="1746250" y="3101975"/>
          <p14:tracePt t="97134" x="1762125" y="3094038"/>
          <p14:tracePt t="97135" x="1778000" y="3094038"/>
          <p14:tracePt t="97144" x="1825625" y="3078163"/>
          <p14:tracePt t="97153" x="1841500" y="3078163"/>
          <p14:tracePt t="97160" x="1905000" y="3062288"/>
          <p14:tracePt t="97169" x="1960563" y="3054350"/>
          <p14:tracePt t="97176" x="2025650" y="3054350"/>
          <p14:tracePt t="97183" x="2073275" y="3054350"/>
          <p14:tracePt t="97192" x="2120900" y="3054350"/>
          <p14:tracePt t="97200" x="2152650" y="3054350"/>
          <p14:tracePt t="97208" x="2232025" y="3046413"/>
          <p14:tracePt t="97217" x="2319338" y="3046413"/>
          <p14:tracePt t="97224" x="2335213" y="3038475"/>
          <p14:tracePt t="97233" x="2400300" y="3038475"/>
          <p14:tracePt t="97240" x="2487613" y="3038475"/>
          <p14:tracePt t="97248" x="2582863" y="3038475"/>
          <p14:tracePt t="97256" x="2622550" y="3038475"/>
          <p14:tracePt t="97264" x="2709863" y="3038475"/>
          <p14:tracePt t="97272" x="2725738" y="3038475"/>
          <p14:tracePt t="97284" x="2767013" y="3038475"/>
          <p14:tracePt t="97288" x="2774950" y="3038475"/>
          <p14:tracePt t="97296" x="2790825" y="3038475"/>
          <p14:tracePt t="97312" x="2798763" y="3038475"/>
          <p14:tracePt t="97328" x="2806700" y="3038475"/>
          <p14:tracePt t="97368" x="2814638" y="3038475"/>
          <p14:tracePt t="97376" x="2822575" y="3038475"/>
          <p14:tracePt t="97385" x="2838450" y="3046413"/>
          <p14:tracePt t="97392" x="2846388" y="3046413"/>
          <p14:tracePt t="97401" x="2862263" y="3046413"/>
          <p14:tracePt t="97408" x="2870200" y="3046413"/>
          <p14:tracePt t="97417" x="2886075" y="3054350"/>
          <p14:tracePt t="97424" x="2901950" y="3054350"/>
          <p14:tracePt t="97436" x="2909888" y="3054350"/>
          <p14:tracePt t="97450" x="2925763" y="3054350"/>
          <p14:tracePt t="97456" x="2933700" y="3062288"/>
          <p14:tracePt t="97552" x="2941638" y="3062288"/>
          <p14:tracePt t="97588" x="2941638" y="3070225"/>
          <p14:tracePt t="97600" x="2941638" y="3078163"/>
          <p14:tracePt t="97608" x="2941638" y="3086100"/>
          <p14:tracePt t="97624" x="2933700" y="3094038"/>
          <p14:tracePt t="97632" x="2925763" y="3094038"/>
          <p14:tracePt t="97640" x="2917825" y="3094038"/>
          <p14:tracePt t="97650" x="2901950" y="3086100"/>
          <p14:tracePt t="97889" x="2933700" y="3086100"/>
          <p14:tracePt t="97895" x="2957513" y="3094038"/>
          <p14:tracePt t="97904" x="2973388" y="3109913"/>
          <p14:tracePt t="97913" x="2989263" y="3109913"/>
          <p14:tracePt t="97920" x="3036888" y="3125788"/>
          <p14:tracePt t="97928" x="3044825" y="3133725"/>
          <p14:tracePt t="97936" x="3060700" y="3133725"/>
          <p14:tracePt t="97952" x="3068638" y="3133725"/>
          <p14:tracePt t="97961" x="3076575" y="3133725"/>
          <p14:tracePt t="97968" x="3084513" y="3133725"/>
          <p14:tracePt t="97977" x="3084513" y="3125788"/>
          <p14:tracePt t="97984" x="3092450" y="3125788"/>
          <p14:tracePt t="97999" x="3092450" y="3117850"/>
          <p14:tracePt t="98012" x="3109913" y="3109913"/>
          <p14:tracePt t="98021" x="3117850" y="3109913"/>
          <p14:tracePt t="98033" x="3133725" y="3101975"/>
          <p14:tracePt t="98040" x="3157538" y="3086100"/>
          <p14:tracePt t="98049" x="3165475" y="3078163"/>
          <p14:tracePt t="98056" x="3189288" y="3070225"/>
          <p14:tracePt t="98064" x="3213100" y="3054350"/>
          <p14:tracePt t="98072" x="3228975" y="3046413"/>
          <p14:tracePt t="98080" x="3236913" y="3030538"/>
          <p14:tracePt t="98088" x="3292475" y="3022600"/>
          <p14:tracePt t="98100" x="3300413" y="3014663"/>
          <p14:tracePt t="98107" x="3316288" y="3006725"/>
          <p14:tracePt t="98112" x="3332163" y="2998788"/>
          <p14:tracePt t="98120" x="3332163" y="2990850"/>
          <p14:tracePt t="98128" x="3340100" y="2990850"/>
          <p14:tracePt t="98144" x="3348038" y="2990850"/>
          <p14:tracePt t="98168" x="3355975" y="2990850"/>
          <p14:tracePt t="98185" x="3363913" y="3006725"/>
          <p14:tracePt t="98192" x="3371850" y="3006725"/>
          <p14:tracePt t="98201" x="3371850" y="3022600"/>
          <p14:tracePt t="98208" x="3379788" y="3030538"/>
          <p14:tracePt t="98216" x="3387725" y="3046413"/>
          <p14:tracePt t="98224" x="3395663" y="3070225"/>
          <p14:tracePt t="98232" x="3411538" y="3086100"/>
          <p14:tracePt t="98240" x="3427413" y="3094038"/>
          <p14:tracePt t="98249" x="3492500" y="3173413"/>
          <p14:tracePt t="98256" x="3540125" y="3197225"/>
          <p14:tracePt t="98265" x="3595688" y="3221038"/>
          <p14:tracePt t="98272" x="3627438" y="3236913"/>
          <p14:tracePt t="98280" x="3675063" y="3252788"/>
          <p14:tracePt t="98288" x="3698875" y="3262313"/>
          <p14:tracePt t="98296" x="3714750" y="3262313"/>
          <p14:tracePt t="98306" x="3730625" y="3270250"/>
          <p14:tracePt t="98320" x="3738563" y="3270250"/>
          <p14:tracePt t="98337" x="3746500" y="3270250"/>
          <p14:tracePt t="98344" x="3754438" y="3270250"/>
          <p14:tracePt t="98352" x="3762375" y="3270250"/>
          <p14:tracePt t="98373" x="3778250" y="3270250"/>
          <p14:tracePt t="98385" x="3786188" y="3270250"/>
          <p14:tracePt t="98392" x="3802063" y="3270250"/>
          <p14:tracePt t="98400" x="3810000" y="3270250"/>
          <p14:tracePt t="98410" x="3817938" y="3270250"/>
          <p14:tracePt t="98418" x="3825875" y="3262313"/>
          <p14:tracePt t="98432" x="3833813" y="3262313"/>
          <p14:tracePt t="98440" x="3843338" y="3262313"/>
          <p14:tracePt t="98456" x="3833813" y="3252788"/>
          <p14:tracePt t="98466" x="3825875" y="3252788"/>
          <p14:tracePt t="98472" x="3817938" y="3252788"/>
          <p14:tracePt t="98649" x="3825875" y="3262313"/>
          <p14:tracePt t="98656" x="3833813" y="3262313"/>
          <p14:tracePt t="98672" x="3843338" y="3262313"/>
          <p14:tracePt t="98681" x="3851275" y="3262313"/>
          <p14:tracePt t="98688" x="3898900" y="3262313"/>
          <p14:tracePt t="98696" x="3994150" y="3262313"/>
          <p14:tracePt t="98704" x="4073525" y="3262313"/>
          <p14:tracePt t="98712" x="4121150" y="3262313"/>
          <p14:tracePt t="98720" x="4152900" y="3262313"/>
          <p14:tracePt t="98728" x="4200525" y="3236913"/>
          <p14:tracePt t="98736" x="4257675" y="3228975"/>
          <p14:tracePt t="98744" x="4297363" y="3213100"/>
          <p14:tracePt t="98752" x="4337050" y="3205163"/>
          <p14:tracePt t="98760" x="4392613" y="3197225"/>
          <p14:tracePt t="98768" x="4416425" y="3181350"/>
          <p14:tracePt t="98776" x="4479925" y="3181350"/>
          <p14:tracePt t="98784" x="4567238" y="3181350"/>
          <p14:tracePt t="98792" x="4632325" y="3157538"/>
          <p14:tracePt t="98800" x="4672013" y="3157538"/>
          <p14:tracePt t="98810" x="4791075" y="3141663"/>
          <p14:tracePt t="98817" x="4886325" y="3141663"/>
          <p14:tracePt t="98824" x="5014913" y="3141663"/>
          <p14:tracePt t="98832" x="5133975" y="3125788"/>
          <p14:tracePt t="98840" x="5292725" y="3117850"/>
          <p14:tracePt t="98849" x="5429250" y="3117850"/>
          <p14:tracePt t="98856" x="5619750" y="3117850"/>
          <p14:tracePt t="98865" x="5859463" y="3117850"/>
          <p14:tracePt t="98872" x="6083300" y="3117850"/>
          <p14:tracePt t="98880" x="6234113" y="3117850"/>
          <p14:tracePt t="98889" x="6384925" y="3117850"/>
          <p14:tracePt t="98896" x="6489700" y="3117850"/>
          <p14:tracePt t="98904" x="6513513" y="3117850"/>
          <p14:tracePt t="98912" x="6521450" y="3117850"/>
          <p14:tracePt t="98920" x="6529388" y="3117850"/>
          <p14:tracePt t="99088" x="6537325" y="3117850"/>
          <p14:tracePt t="99100" x="6537325" y="3109913"/>
          <p14:tracePt t="99592" x="6529388" y="3109913"/>
          <p14:tracePt t="99600" x="6521450" y="3117850"/>
          <p14:tracePt t="99608" x="6513513" y="3125788"/>
          <p14:tracePt t="99616" x="6513513" y="3133725"/>
          <p14:tracePt t="99624" x="6497638" y="3141663"/>
          <p14:tracePt t="99632" x="6489700" y="3141663"/>
          <p14:tracePt t="99640" x="6473825" y="3157538"/>
          <p14:tracePt t="99648" x="6457950" y="3165475"/>
          <p14:tracePt t="99656" x="6457950" y="3173413"/>
          <p14:tracePt t="99665" x="6442075" y="3181350"/>
          <p14:tracePt t="99682" x="6434138" y="3181350"/>
          <p14:tracePt t="99688" x="6434138" y="3189288"/>
          <p14:tracePt t="99864" x="6442075" y="3189288"/>
          <p14:tracePt t="100048" x="6434138" y="3189288"/>
          <p14:tracePt t="100432" x="6434138" y="3181350"/>
          <p14:tracePt t="100448" x="6434138" y="3165475"/>
          <p14:tracePt t="100456" x="6442075" y="3157538"/>
          <p14:tracePt t="100464" x="6450013" y="3149600"/>
          <p14:tracePt t="100632" x="6457950" y="3149600"/>
          <p14:tracePt t="100640" x="6457950" y="3157538"/>
          <p14:tracePt t="100649" x="6442075" y="3189288"/>
          <p14:tracePt t="100656" x="6426200" y="3221038"/>
          <p14:tracePt t="100666" x="6410325" y="3228975"/>
          <p14:tracePt t="100681" x="6392863" y="3236913"/>
          <p14:tracePt t="100688" x="6376988" y="3236913"/>
          <p14:tracePt t="100697" x="6321425" y="3236913"/>
          <p14:tracePt t="100704" x="6218238" y="3244850"/>
          <p14:tracePt t="100713" x="6099175" y="3244850"/>
          <p14:tracePt t="100720" x="5986463" y="3252788"/>
          <p14:tracePt t="100728" x="5859463" y="3252788"/>
          <p14:tracePt t="100736" x="5572125" y="3252788"/>
          <p14:tracePt t="100744" x="5334000" y="3252788"/>
          <p14:tracePt t="100752" x="4991100" y="3252788"/>
          <p14:tracePt t="100760" x="4711700" y="3252788"/>
          <p14:tracePt t="100768" x="4384675" y="3252788"/>
          <p14:tracePt t="100776" x="4081463" y="3252788"/>
          <p14:tracePt t="100784" x="3754438" y="3252788"/>
          <p14:tracePt t="100792" x="3476625" y="3252788"/>
          <p14:tracePt t="100800" x="3173413" y="3252788"/>
          <p14:tracePt t="100809" x="2846388" y="3252788"/>
          <p14:tracePt t="100816" x="2527300" y="3252788"/>
          <p14:tracePt t="100824" x="2263775" y="3252788"/>
          <p14:tracePt t="100838" x="1984375" y="3252788"/>
          <p14:tracePt t="100840" x="1817688" y="3236913"/>
          <p14:tracePt t="100848" x="1674813" y="3213100"/>
          <p14:tracePt t="100856" x="1585913" y="3189288"/>
          <p14:tracePt t="100863" x="1554163" y="3181350"/>
          <p14:tracePt t="100872" x="1538288" y="3173413"/>
          <p14:tracePt t="100880" x="1482725" y="3157538"/>
          <p14:tracePt t="100888" x="1450975" y="3125788"/>
          <p14:tracePt t="100899" x="1435100" y="3117850"/>
          <p14:tracePt t="100904" x="1411288" y="3101975"/>
          <p14:tracePt t="100913" x="1403350" y="3101975"/>
          <p14:tracePt t="100928" x="1395413" y="3101975"/>
          <p14:tracePt t="100968" x="1395413" y="3094038"/>
          <p14:tracePt t="100976" x="1395413" y="3078163"/>
          <p14:tracePt t="100984" x="1395413" y="3070225"/>
          <p14:tracePt t="100992" x="1395413" y="3054350"/>
          <p14:tracePt t="101000" x="1387475" y="3046413"/>
          <p14:tracePt t="101009" x="1371600" y="3030538"/>
          <p14:tracePt t="101016" x="1363663" y="3014663"/>
          <p14:tracePt t="101024" x="1355725" y="3006725"/>
          <p14:tracePt t="101032" x="1355725" y="2998788"/>
          <p14:tracePt t="101040" x="1347788" y="2974975"/>
          <p14:tracePt t="101049" x="1339850" y="2959100"/>
          <p14:tracePt t="101056" x="1339850" y="2943225"/>
          <p14:tracePt t="101065" x="1331913" y="2935288"/>
          <p14:tracePt t="101072" x="1331913" y="2901950"/>
          <p14:tracePt t="101080" x="1323975" y="2886075"/>
          <p14:tracePt t="101088" x="1316038" y="2862263"/>
          <p14:tracePt t="101096" x="1308100" y="2846388"/>
          <p14:tracePt t="101104" x="1292225" y="2838450"/>
          <p14:tracePt t="101113" x="1284288" y="2822575"/>
          <p14:tracePt t="101120" x="1266825" y="2814638"/>
          <p14:tracePt t="101128" x="1258888" y="2806700"/>
          <p14:tracePt t="101144" x="1243013" y="2798763"/>
          <p14:tracePt t="101160" x="1227138" y="2798763"/>
          <p14:tracePt t="101168" x="1219200" y="2798763"/>
          <p14:tracePt t="101176" x="1211263" y="2798763"/>
          <p14:tracePt t="101192" x="1203325" y="2806700"/>
          <p14:tracePt t="101200" x="1195388" y="2806700"/>
          <p14:tracePt t="101208" x="1187450" y="2806700"/>
          <p14:tracePt t="101217" x="1179513" y="2806700"/>
          <p14:tracePt t="101224" x="1163638" y="2806700"/>
          <p14:tracePt t="101233" x="1155700" y="2806700"/>
          <p14:tracePt t="101240" x="1139825" y="2806700"/>
          <p14:tracePt t="101249" x="1100138" y="2806700"/>
          <p14:tracePt t="101256" x="1076325" y="2806700"/>
          <p14:tracePt t="101265" x="1012825" y="2798763"/>
          <p14:tracePt t="101272" x="973138" y="2790825"/>
          <p14:tracePt t="101280" x="917575" y="2782888"/>
          <p14:tracePt t="101289" x="820738" y="2767013"/>
          <p14:tracePt t="101296" x="741363" y="2759075"/>
          <p14:tracePt t="101304" x="717550" y="2751138"/>
          <p14:tracePt t="101313" x="622300" y="2735263"/>
          <p14:tracePt t="101320" x="550863" y="2727325"/>
          <p14:tracePt t="101328" x="493713" y="2727325"/>
          <p14:tracePt t="101337" x="461963" y="2719388"/>
          <p14:tracePt t="101344" x="446088" y="2719388"/>
          <p14:tracePt t="101352" x="438150" y="2711450"/>
          <p14:tracePt t="101360" x="430213" y="2711450"/>
          <p14:tracePt t="101456" x="430213" y="2703513"/>
          <p14:tracePt t="101472" x="438150" y="2703513"/>
          <p14:tracePt t="101479" x="446088" y="2703513"/>
          <p14:tracePt t="101488" x="461963" y="2695575"/>
          <p14:tracePt t="101496" x="469900" y="2695575"/>
          <p14:tracePt t="101504" x="485775" y="2695575"/>
          <p14:tracePt t="101513" x="501650" y="2695575"/>
          <p14:tracePt t="101520" x="525463" y="2695575"/>
          <p14:tracePt t="101532" x="558800" y="2687638"/>
          <p14:tracePt t="101536" x="638175" y="2687638"/>
          <p14:tracePt t="101543" x="717550" y="2687638"/>
          <p14:tracePt t="101552" x="812800" y="2687638"/>
          <p14:tracePt t="101560" x="892175" y="2687638"/>
          <p14:tracePt t="101568" x="973138" y="2687638"/>
          <p14:tracePt t="101576" x="1004888" y="2687638"/>
          <p14:tracePt t="101584" x="1084263" y="2687638"/>
          <p14:tracePt t="101592" x="1108075" y="2687638"/>
          <p14:tracePt t="101600" x="1123950" y="2687638"/>
          <p14:tracePt t="101612" x="1139825" y="2687638"/>
          <p14:tracePt t="101619" x="1147763" y="2687638"/>
          <p14:tracePt t="101625" x="1155700" y="2687638"/>
          <p14:tracePt t="101632" x="1171575" y="2687638"/>
          <p14:tracePt t="101640" x="1179513" y="2695575"/>
          <p14:tracePt t="101648" x="1187450" y="2695575"/>
          <p14:tracePt t="101656" x="1195388" y="2695575"/>
          <p14:tracePt t="101665" x="1203325" y="2695575"/>
          <p14:tracePt t="101676" x="1211263" y="2695575"/>
          <p14:tracePt t="101681" x="1219200" y="2695575"/>
          <p14:tracePt t="101688" x="1227138" y="2695575"/>
          <p14:tracePt t="101697" x="1243013" y="2695575"/>
          <p14:tracePt t="101704" x="1250950" y="2695575"/>
          <p14:tracePt t="101714" x="1258888" y="2695575"/>
          <p14:tracePt t="101720" x="1274763" y="2703513"/>
          <p14:tracePt t="101728" x="1284288" y="2711450"/>
          <p14:tracePt t="101736" x="1292225" y="2711450"/>
          <p14:tracePt t="101744" x="1292225" y="2727325"/>
          <p14:tracePt t="101752" x="1308100" y="2727325"/>
          <p14:tracePt t="101760" x="1331913" y="2727325"/>
          <p14:tracePt t="101768" x="1339850" y="2735263"/>
          <p14:tracePt t="101776" x="1379538" y="2743200"/>
          <p14:tracePt t="101784" x="1403350" y="2743200"/>
          <p14:tracePt t="101792" x="1435100" y="2743200"/>
          <p14:tracePt t="101800" x="1482725" y="2743200"/>
          <p14:tracePt t="101808" x="1562100" y="2743200"/>
          <p14:tracePt t="101817" x="1625600" y="2743200"/>
          <p14:tracePt t="101829" x="1706563" y="2743200"/>
          <p14:tracePt t="101832" x="1785938" y="2743200"/>
          <p14:tracePt t="101840" x="1801813" y="2743200"/>
          <p14:tracePt t="101848" x="1809750" y="2735263"/>
          <p14:tracePt t="101856" x="1833563" y="2735263"/>
          <p14:tracePt t="101864" x="1849438" y="2735263"/>
          <p14:tracePt t="101872" x="1857375" y="2735263"/>
          <p14:tracePt t="101880" x="1881188" y="2735263"/>
          <p14:tracePt t="101888" x="1936750" y="2727325"/>
          <p14:tracePt t="101897" x="1984375" y="2719388"/>
          <p14:tracePt t="101904" x="2041525" y="2719388"/>
          <p14:tracePt t="101915" x="2073275" y="2719388"/>
          <p14:tracePt t="101920" x="2144713" y="2711450"/>
          <p14:tracePt t="101928" x="2200275" y="2703513"/>
          <p14:tracePt t="101936" x="2271713" y="2687638"/>
          <p14:tracePt t="101944" x="2343150" y="2687638"/>
          <p14:tracePt t="101952" x="2400300" y="2687638"/>
          <p14:tracePt t="101961" x="2487613" y="2687638"/>
          <p14:tracePt t="101968" x="2566988" y="2687638"/>
          <p14:tracePt t="101980" x="2622550" y="2687638"/>
          <p14:tracePt t="101983" x="2686050" y="2687638"/>
          <p14:tracePt t="101992" x="2759075" y="2687638"/>
          <p14:tracePt t="102000" x="2814638" y="2687638"/>
          <p14:tracePt t="102009" x="2846388" y="2679700"/>
          <p14:tracePt t="102016" x="2886075" y="2679700"/>
          <p14:tracePt t="102024" x="2941638" y="2679700"/>
          <p14:tracePt t="102032" x="2973388" y="2671763"/>
          <p14:tracePt t="102040" x="3021013" y="2671763"/>
          <p14:tracePt t="102048" x="3044825" y="2671763"/>
          <p14:tracePt t="102056" x="3060700" y="2671763"/>
          <p14:tracePt t="102064" x="3068638" y="2671763"/>
          <p14:tracePt t="102072" x="3084513" y="2671763"/>
          <p14:tracePt t="102088" x="3092450" y="2663825"/>
          <p14:tracePt t="102097" x="3100388" y="2663825"/>
          <p14:tracePt t="102106" x="3109913" y="2663825"/>
          <p14:tracePt t="102114" x="3117850" y="2663825"/>
          <p14:tracePt t="102120" x="3125788" y="2663825"/>
          <p14:tracePt t="102131" x="3141663" y="2663825"/>
          <p14:tracePt t="102136" x="3157538" y="2663825"/>
          <p14:tracePt t="102144" x="3205163" y="2663825"/>
          <p14:tracePt t="102152" x="3244850" y="2663825"/>
          <p14:tracePt t="102160" x="3284538" y="2663825"/>
          <p14:tracePt t="102168" x="3340100" y="2663825"/>
          <p14:tracePt t="102176" x="3371850" y="2663825"/>
          <p14:tracePt t="102184" x="3387725" y="2663825"/>
          <p14:tracePt t="102192" x="3411538" y="2663825"/>
          <p14:tracePt t="102201" x="3427413" y="2663825"/>
          <p14:tracePt t="102208" x="3435350" y="2663825"/>
          <p14:tracePt t="102216" x="3443288" y="2655888"/>
          <p14:tracePt t="102224" x="3459163" y="2655888"/>
          <p14:tracePt t="102232" x="3467100" y="2647950"/>
          <p14:tracePt t="102240" x="3476625" y="2647950"/>
          <p14:tracePt t="102248" x="3484563" y="2640013"/>
          <p14:tracePt t="102256" x="3484563" y="2632075"/>
          <p14:tracePt t="102264" x="3500438" y="2632075"/>
          <p14:tracePt t="102272" x="3508375" y="2624138"/>
          <p14:tracePt t="102280" x="3516313" y="2616200"/>
          <p14:tracePt t="102289" x="3524250" y="2608263"/>
          <p14:tracePt t="102295" x="3532188" y="2600325"/>
          <p14:tracePt t="102304" x="3540125" y="2576513"/>
          <p14:tracePt t="102312" x="3556000" y="2566988"/>
          <p14:tracePt t="102320" x="3563938" y="2559050"/>
          <p14:tracePt t="102329" x="3571875" y="2535238"/>
          <p14:tracePt t="102336" x="3579813" y="2519363"/>
          <p14:tracePt t="102344" x="3579813" y="2511425"/>
          <p14:tracePt t="102352" x="3579813" y="2495550"/>
          <p14:tracePt t="102360" x="3579813" y="2479675"/>
          <p14:tracePt t="102368" x="3579813" y="2455863"/>
          <p14:tracePt t="102375" x="3571875" y="2447925"/>
          <p14:tracePt t="102384" x="3571875" y="2439988"/>
          <p14:tracePt t="102392" x="3563938" y="2432050"/>
          <p14:tracePt t="102400" x="3563938" y="2424113"/>
          <p14:tracePt t="102408" x="3556000" y="2416175"/>
          <p14:tracePt t="102416" x="3548063" y="2408238"/>
          <p14:tracePt t="102424" x="3532188" y="2400300"/>
          <p14:tracePt t="102431" x="3516313" y="2376488"/>
          <p14:tracePt t="102440" x="3508375" y="2368550"/>
          <p14:tracePt t="102448" x="3500438" y="2360613"/>
          <p14:tracePt t="102456" x="3467100" y="2344738"/>
          <p14:tracePt t="102465" x="3459163" y="2336800"/>
          <p14:tracePt t="102472" x="3451225" y="2328863"/>
          <p14:tracePt t="102481" x="3419475" y="2320925"/>
          <p14:tracePt t="102488" x="3403600" y="2312988"/>
          <p14:tracePt t="102495" x="3387725" y="2297113"/>
          <p14:tracePt t="102504" x="3308350" y="2281238"/>
          <p14:tracePt t="102512" x="3276600" y="2249488"/>
          <p14:tracePt t="102520" x="3228975" y="2241550"/>
          <p14:tracePt t="102532" x="3141663" y="2233613"/>
          <p14:tracePt t="102536" x="3076575" y="2216150"/>
          <p14:tracePt t="102545" x="3028950" y="2208213"/>
          <p14:tracePt t="102552" x="2981325" y="2208213"/>
          <p14:tracePt t="102560" x="2941638" y="2200275"/>
          <p14:tracePt t="102568" x="2901950" y="2200275"/>
          <p14:tracePt t="102576" x="2846388" y="2200275"/>
          <p14:tracePt t="102584" x="2814638" y="2200275"/>
          <p14:tracePt t="102592" x="2798763" y="2200275"/>
          <p14:tracePt t="102600" x="2751138" y="2200275"/>
          <p14:tracePt t="102608" x="2717800" y="2200275"/>
          <p14:tracePt t="102616" x="2670175" y="2200275"/>
          <p14:tracePt t="102624" x="2582863" y="2200275"/>
          <p14:tracePt t="102632" x="2519363" y="2200275"/>
          <p14:tracePt t="102640" x="2447925" y="2200275"/>
          <p14:tracePt t="102649" x="2359025" y="2200275"/>
          <p14:tracePt t="102656" x="2295525" y="2200275"/>
          <p14:tracePt t="102664" x="2255838" y="2200275"/>
          <p14:tracePt t="102672" x="2168525" y="2200275"/>
          <p14:tracePt t="102681" x="2105025" y="2208213"/>
          <p14:tracePt t="102688" x="2065338" y="2208213"/>
          <p14:tracePt t="102695" x="1976438" y="2216150"/>
          <p14:tracePt t="102704" x="1960563" y="2216150"/>
          <p14:tracePt t="102712" x="1944688" y="2216150"/>
          <p14:tracePt t="102722" x="1928813" y="2216150"/>
          <p14:tracePt t="102736" x="1920875" y="2224088"/>
          <p14:tracePt t="102746" x="1912938" y="2224088"/>
          <p14:tracePt t="102752" x="1905000" y="2233613"/>
          <p14:tracePt t="102760" x="1897063" y="2233613"/>
          <p14:tracePt t="102768" x="1889125" y="2241550"/>
          <p14:tracePt t="102776" x="1873250" y="2249488"/>
          <p14:tracePt t="102784" x="1857375" y="2249488"/>
          <p14:tracePt t="102792" x="1833563" y="2257425"/>
          <p14:tracePt t="102800" x="1833563" y="2265363"/>
          <p14:tracePt t="102808" x="1817688" y="2265363"/>
          <p14:tracePt t="102816" x="1809750" y="2265363"/>
          <p14:tracePt t="102823" x="1801813" y="2265363"/>
          <p14:tracePt t="102831" x="1785938" y="2265363"/>
          <p14:tracePt t="102840" x="1762125" y="2273300"/>
          <p14:tracePt t="102848" x="1762125" y="2281238"/>
          <p14:tracePt t="102857" x="1754188" y="2281238"/>
          <p14:tracePt t="102864" x="1754188" y="2289175"/>
          <p14:tracePt t="102872" x="1746250" y="2297113"/>
          <p14:tracePt t="102880" x="1738313" y="2305050"/>
          <p14:tracePt t="102895" x="1738313" y="2312988"/>
          <p14:tracePt t="102944" x="1746250" y="2312988"/>
          <p14:tracePt t="102952" x="1762125" y="2312988"/>
          <p14:tracePt t="102961" x="1785938" y="2320925"/>
          <p14:tracePt t="102968" x="1881188" y="2320925"/>
          <p14:tracePt t="102976" x="1944688" y="2320925"/>
          <p14:tracePt t="102984" x="2073275" y="2320925"/>
          <p14:tracePt t="102992" x="2232025" y="2328863"/>
          <p14:tracePt t="103000" x="2432050" y="2328863"/>
          <p14:tracePt t="103008" x="2733675" y="2328863"/>
          <p14:tracePt t="103016" x="3013075" y="2328863"/>
          <p14:tracePt t="103024" x="3252788" y="2328863"/>
          <p14:tracePt t="103032" x="3563938" y="2312988"/>
          <p14:tracePt t="103040" x="3802063" y="2297113"/>
          <p14:tracePt t="103048" x="3930650" y="2281238"/>
          <p14:tracePt t="103056" x="4073525" y="2249488"/>
          <p14:tracePt t="103064" x="4160838" y="2233613"/>
          <p14:tracePt t="103072" x="4176713" y="2216150"/>
          <p14:tracePt t="103080" x="4200525" y="2208213"/>
          <p14:tracePt t="103088" x="4210050" y="2208213"/>
          <p14:tracePt t="103097" x="4210050" y="2200275"/>
          <p14:tracePt t="103104" x="4217988" y="2200275"/>
          <p14:tracePt t="103304" x="4210050" y="2200275"/>
          <p14:tracePt t="103312" x="4160838" y="2208213"/>
          <p14:tracePt t="103320" x="4121150" y="2241550"/>
          <p14:tracePt t="103328" x="4049713" y="2257425"/>
          <p14:tracePt t="103337" x="3962400" y="2265363"/>
          <p14:tracePt t="103346" x="3833813" y="2305050"/>
          <p14:tracePt t="103352" x="3611563" y="2328863"/>
          <p14:tracePt t="103360" x="3451225" y="2336800"/>
          <p14:tracePt t="103368" x="3332163" y="2352675"/>
          <p14:tracePt t="103376" x="3221038" y="2352675"/>
          <p14:tracePt t="103384" x="3141663" y="2352675"/>
          <p14:tracePt t="103392" x="3076575" y="2352675"/>
          <p14:tracePt t="103400" x="3028950" y="2352675"/>
          <p14:tracePt t="103408" x="3005138" y="2352675"/>
          <p14:tracePt t="103416" x="2989263" y="2352675"/>
          <p14:tracePt t="103456" x="2981325" y="2352675"/>
          <p14:tracePt t="103472" x="2973388" y="2352675"/>
          <p14:tracePt t="103480" x="2965450" y="2352675"/>
          <p14:tracePt t="103488" x="2949575" y="2352675"/>
          <p14:tracePt t="103492" x="2933700" y="2352675"/>
          <p14:tracePt t="103512" x="2925763" y="2352675"/>
          <p14:tracePt t="103528" x="2917825" y="2352675"/>
          <p14:tracePt t="103545" x="2909888" y="2352675"/>
          <p14:tracePt t="103552" x="2901950" y="2352675"/>
          <p14:tracePt t="103562" x="2886075" y="2352675"/>
          <p14:tracePt t="103568" x="2878138" y="2360613"/>
          <p14:tracePt t="103577" x="2870200" y="2360613"/>
          <p14:tracePt t="103584" x="2862263" y="2360613"/>
          <p14:tracePt t="103601" x="2854325" y="2360613"/>
          <p14:tracePt t="103760" x="2854325" y="2352675"/>
          <p14:tracePt t="103776" x="2862263" y="2352675"/>
          <p14:tracePt t="103808" x="2870200" y="2352675"/>
          <p14:tracePt t="103952" x="2870200" y="2360613"/>
          <p14:tracePt t="103961" x="2870200" y="2368550"/>
          <p14:tracePt t="103968" x="2870200" y="2376488"/>
          <p14:tracePt t="103977" x="2862263" y="2384425"/>
          <p14:tracePt t="104064" x="2862263" y="2392363"/>
          <p14:tracePt t="104112" x="2854325" y="2392363"/>
          <p14:tracePt t="104232" x="2854325" y="2384425"/>
          <p14:tracePt t="104240" x="2814638" y="2384425"/>
          <p14:tracePt t="104252" x="2790825" y="2384425"/>
          <p14:tracePt t="104256" x="2782888" y="2384425"/>
          <p14:tracePt t="104416" x="2774950" y="2384425"/>
          <p14:tracePt t="104425" x="2767013" y="2384425"/>
          <p14:tracePt t="104456" x="2759075" y="2384425"/>
          <p14:tracePt t="104480" x="2759075" y="2392363"/>
          <p14:tracePt t="104504" x="2759075" y="2400300"/>
          <p14:tracePt t="104519" x="2774950" y="2400300"/>
          <p14:tracePt t="104528" x="2782888" y="2400300"/>
          <p14:tracePt t="104536" x="2790825" y="2400300"/>
          <p14:tracePt t="104543" x="2798763" y="2400300"/>
          <p14:tracePt t="104556" x="2822575" y="2400300"/>
          <p14:tracePt t="104561" x="2854325" y="2408238"/>
          <p14:tracePt t="104568" x="2862263" y="2408238"/>
          <p14:tracePt t="104577" x="2909888" y="2416175"/>
          <p14:tracePt t="104584" x="2925763" y="2416175"/>
          <p14:tracePt t="104592" x="2965450" y="2416175"/>
          <p14:tracePt t="104600" x="2973388" y="2416175"/>
          <p14:tracePt t="104608" x="2989263" y="2424113"/>
          <p14:tracePt t="104616" x="2997200" y="2424113"/>
          <p14:tracePt t="104624" x="3013075" y="2424113"/>
          <p14:tracePt t="104640" x="3021013" y="2424113"/>
          <p14:tracePt t="104656" x="3036888" y="2424113"/>
          <p14:tracePt t="104672" x="3044825" y="2424113"/>
          <p14:tracePt t="104680" x="3052763" y="2424113"/>
          <p14:tracePt t="104688" x="3060700" y="2424113"/>
          <p14:tracePt t="104696" x="3076575" y="2416175"/>
          <p14:tracePt t="104714" x="3084513" y="2408238"/>
          <p14:tracePt t="104720" x="3109913" y="2400300"/>
          <p14:tracePt t="104729" x="3125788" y="2384425"/>
          <p14:tracePt t="104736" x="3133725" y="2384425"/>
          <p14:tracePt t="104744" x="3141663" y="2368550"/>
          <p14:tracePt t="104752" x="3149600" y="2368550"/>
          <p14:tracePt t="104761" x="3157538" y="2344738"/>
          <p14:tracePt t="104768" x="3165475" y="2344738"/>
          <p14:tracePt t="104777" x="3165475" y="2289175"/>
          <p14:tracePt t="104784" x="3165475" y="2281238"/>
          <p14:tracePt t="104793" x="3165475" y="2273300"/>
          <p14:tracePt t="104800" x="3165475" y="2249488"/>
          <p14:tracePt t="104809" x="3165475" y="2241550"/>
          <p14:tracePt t="104816" x="3165475" y="2216150"/>
          <p14:tracePt t="104824" x="3165475" y="2192338"/>
          <p14:tracePt t="104832" x="3165475" y="2184400"/>
          <p14:tracePt t="104840" x="3165475" y="2176463"/>
          <p14:tracePt t="104848" x="3165475" y="2168525"/>
          <p14:tracePt t="104856" x="3165475" y="2152650"/>
          <p14:tracePt t="104864" x="3165475" y="2136775"/>
          <p14:tracePt t="104872" x="3165475" y="2128838"/>
          <p14:tracePt t="104880" x="3165475" y="2112963"/>
          <p14:tracePt t="104887" x="3165475" y="2097088"/>
          <p14:tracePt t="104896" x="3165475" y="2073275"/>
          <p14:tracePt t="104904" x="3157538" y="2057400"/>
          <p14:tracePt t="104912" x="3157538" y="2049463"/>
          <p14:tracePt t="104920" x="3149600" y="2041525"/>
          <p14:tracePt t="104936" x="3141663" y="2033588"/>
          <p14:tracePt t="104961" x="3133725" y="2033588"/>
          <p14:tracePt t="104968" x="3133725" y="2025650"/>
          <p14:tracePt t="104977" x="3125788" y="2025650"/>
          <p14:tracePt t="104984" x="3125788" y="2017713"/>
          <p14:tracePt t="105015" x="3125788" y="2009775"/>
          <p14:tracePt t="105032" x="3125788" y="2001838"/>
          <p14:tracePt t="105048" x="3117850" y="2001838"/>
          <p14:tracePt t="105056" x="3109913" y="2001838"/>
          <p14:tracePt t="105072" x="3100388" y="2001838"/>
          <p14:tracePt t="105079" x="3092450" y="2001838"/>
          <p14:tracePt t="105088" x="3092450" y="1993900"/>
          <p14:tracePt t="105096" x="3084513" y="1993900"/>
          <p14:tracePt t="105112" x="3068638" y="1993900"/>
          <p14:tracePt t="105121" x="3052763" y="2001838"/>
          <p14:tracePt t="105128" x="3028950" y="2017713"/>
          <p14:tracePt t="105136" x="3005138" y="2049463"/>
          <p14:tracePt t="105144" x="2933700" y="2073275"/>
          <p14:tracePt t="105152" x="2846388" y="2089150"/>
          <p14:tracePt t="105160" x="2822575" y="2120900"/>
          <p14:tracePt t="105168" x="2806700" y="2128838"/>
          <p14:tracePt t="105177" x="2798763" y="2136775"/>
          <p14:tracePt t="105184" x="2790825" y="2144713"/>
          <p14:tracePt t="105193" x="2782888" y="2144713"/>
          <p14:tracePt t="105208" x="2782888" y="2152650"/>
          <p14:tracePt t="105216" x="2782888" y="2160588"/>
          <p14:tracePt t="105225" x="2782888" y="2168525"/>
          <p14:tracePt t="105233" x="2782888" y="2184400"/>
          <p14:tracePt t="105240" x="2782888" y="2200275"/>
          <p14:tracePt t="105248" x="2782888" y="2216150"/>
          <p14:tracePt t="105256" x="2790825" y="2224088"/>
          <p14:tracePt t="105264" x="2798763" y="2249488"/>
          <p14:tracePt t="105272" x="2798763" y="2265363"/>
          <p14:tracePt t="105280" x="2798763" y="2273300"/>
          <p14:tracePt t="105288" x="2806700" y="2273300"/>
          <p14:tracePt t="105295" x="2814638" y="2281238"/>
          <p14:tracePt t="105304" x="2822575" y="2289175"/>
          <p14:tracePt t="105312" x="2838450" y="2289175"/>
          <p14:tracePt t="105320" x="2846388" y="2297113"/>
          <p14:tracePt t="105328" x="2854325" y="2305050"/>
          <p14:tracePt t="105337" x="2870200" y="2312988"/>
          <p14:tracePt t="105345" x="2878138" y="2320925"/>
          <p14:tracePt t="105352" x="2894013" y="2328863"/>
          <p14:tracePt t="105360" x="2901950" y="2336800"/>
          <p14:tracePt t="105368" x="2917825" y="2344738"/>
          <p14:tracePt t="105376" x="2925763" y="2352675"/>
          <p14:tracePt t="105384" x="2933700" y="2360613"/>
          <p14:tracePt t="105393" x="2949575" y="2360613"/>
          <p14:tracePt t="105400" x="2957513" y="2376488"/>
          <p14:tracePt t="105415" x="2965450" y="2376488"/>
          <p14:tracePt t="105424" x="2981325" y="2384425"/>
          <p14:tracePt t="105448" x="2989263" y="2384425"/>
          <p14:tracePt t="105456" x="2997200" y="2392363"/>
          <p14:tracePt t="105472" x="3005138" y="2392363"/>
          <p14:tracePt t="105488" x="3013075" y="2392363"/>
          <p14:tracePt t="105496" x="3021013" y="2392363"/>
          <p14:tracePt t="105504" x="3028950" y="2392363"/>
          <p14:tracePt t="105512" x="3044825" y="2392363"/>
          <p14:tracePt t="105520" x="3052763" y="2392363"/>
          <p14:tracePt t="105545" x="3076575" y="2392363"/>
          <p14:tracePt t="105552" x="3092450" y="2392363"/>
          <p14:tracePt t="105560" x="3100388" y="2384425"/>
          <p14:tracePt t="105568" x="3109913" y="2376488"/>
          <p14:tracePt t="105577" x="3109913" y="2352675"/>
          <p14:tracePt t="105584" x="3109913" y="2344738"/>
          <p14:tracePt t="105593" x="3109913" y="2328863"/>
          <p14:tracePt t="105600" x="3109913" y="2305050"/>
          <p14:tracePt t="105608" x="3109913" y="2273300"/>
          <p14:tracePt t="105616" x="3100388" y="2257425"/>
          <p14:tracePt t="105624" x="3092450" y="2176463"/>
          <p14:tracePt t="105632" x="3076575" y="2112963"/>
          <p14:tracePt t="105640" x="3068638" y="2033588"/>
          <p14:tracePt t="105648" x="3060700" y="1978025"/>
          <p14:tracePt t="105656" x="3052763" y="1962150"/>
          <p14:tracePt t="105664" x="3044825" y="1922463"/>
          <p14:tracePt t="105671" x="3044825" y="1914525"/>
          <p14:tracePt t="105680" x="3044825" y="1898650"/>
          <p14:tracePt t="105817" x="3044825" y="1914525"/>
          <p14:tracePt t="105825" x="3036888" y="1914525"/>
          <p14:tracePt t="105832" x="3036888" y="1930400"/>
          <p14:tracePt t="105840" x="3036888" y="1954213"/>
          <p14:tracePt t="105848" x="3028950" y="1962150"/>
          <p14:tracePt t="105856" x="3028950" y="1985963"/>
          <p14:tracePt t="105864" x="3028950" y="2009775"/>
          <p14:tracePt t="105872" x="3028950" y="2041525"/>
          <p14:tracePt t="105880" x="3028950" y="2057400"/>
          <p14:tracePt t="105894" x="3028950" y="2105025"/>
          <p14:tracePt t="105900" x="3028950" y="2136775"/>
          <p14:tracePt t="105904" x="3036888" y="2184400"/>
          <p14:tracePt t="105916" x="3044825" y="2192338"/>
          <p14:tracePt t="105919" x="3044825" y="2200275"/>
          <p14:tracePt t="105929" x="3044825" y="2216150"/>
          <p14:tracePt t="105937" x="3044825" y="2224088"/>
          <p14:tracePt t="105943" x="3052763" y="2233613"/>
          <p14:tracePt t="105952" x="3052763" y="2241550"/>
          <p14:tracePt t="105968" x="3052763" y="2249488"/>
          <p14:tracePt t="105977" x="3060700" y="2257425"/>
          <p14:tracePt t="105993" x="3068638" y="2257425"/>
          <p14:tracePt t="106009" x="3084513" y="2257425"/>
          <p14:tracePt t="106015" x="3100388" y="2257425"/>
          <p14:tracePt t="106032" x="3117850" y="2257425"/>
          <p14:tracePt t="106040" x="3133725" y="2257425"/>
          <p14:tracePt t="106048" x="3213100" y="2257425"/>
          <p14:tracePt t="106055" x="3228975" y="2249488"/>
          <p14:tracePt t="106068" x="3268663" y="2249488"/>
          <p14:tracePt t="106072" x="3292475" y="2249488"/>
          <p14:tracePt t="106080" x="3308350" y="2241550"/>
          <p14:tracePt t="106088" x="3316288" y="2241550"/>
          <p14:tracePt t="106096" x="3316288" y="2233613"/>
          <p14:tracePt t="106112" x="3324225" y="2233613"/>
          <p14:tracePt t="106121" x="3324225" y="2224088"/>
          <p14:tracePt t="106128" x="3324225" y="2216150"/>
          <p14:tracePt t="106136" x="3324225" y="2208213"/>
          <p14:tracePt t="106144" x="3332163" y="2192338"/>
          <p14:tracePt t="106152" x="3332163" y="2176463"/>
          <p14:tracePt t="106161" x="3332163" y="2128838"/>
          <p14:tracePt t="106168" x="3332163" y="2097088"/>
          <p14:tracePt t="106176" x="3324225" y="2081213"/>
          <p14:tracePt t="106184" x="3308350" y="2025650"/>
          <p14:tracePt t="106193" x="3300413" y="2017713"/>
          <p14:tracePt t="106200" x="3276600" y="2001838"/>
          <p14:tracePt t="106209" x="3260725" y="1970088"/>
          <p14:tracePt t="106220" x="3244850" y="1962150"/>
          <p14:tracePt t="106224" x="3228975" y="1954213"/>
          <p14:tracePt t="106232" x="3228975" y="1946275"/>
          <p14:tracePt t="106240" x="3221038" y="1946275"/>
          <p14:tracePt t="106280" x="3213100" y="1946275"/>
          <p14:tracePt t="106296" x="3205163" y="1946275"/>
          <p14:tracePt t="106320" x="3205163" y="1954213"/>
          <p14:tracePt t="106328" x="3197225" y="1962150"/>
          <p14:tracePt t="106344" x="3197225" y="1978025"/>
          <p14:tracePt t="106352" x="3189288" y="1985963"/>
          <p14:tracePt t="106360" x="3189288" y="2009775"/>
          <p14:tracePt t="106372" x="3181350" y="2017713"/>
          <p14:tracePt t="106377" x="3181350" y="2041525"/>
          <p14:tracePt t="106385" x="3173413" y="2049463"/>
          <p14:tracePt t="106392" x="3173413" y="2057400"/>
          <p14:tracePt t="106400" x="3165475" y="2073275"/>
          <p14:tracePt t="106409" x="3165475" y="2089150"/>
          <p14:tracePt t="106416" x="3165475" y="2105025"/>
          <p14:tracePt t="106429" x="3165475" y="2112963"/>
          <p14:tracePt t="106431" x="3165475" y="2120900"/>
          <p14:tracePt t="106440" x="3165475" y="2144713"/>
          <p14:tracePt t="106448" x="3165475" y="2152650"/>
          <p14:tracePt t="106455" x="3165475" y="2160588"/>
          <p14:tracePt t="106463" x="3165475" y="2168525"/>
          <p14:tracePt t="106472" x="3165475" y="2192338"/>
          <p14:tracePt t="106480" x="3165475" y="2200275"/>
          <p14:tracePt t="106488" x="3165475" y="2208213"/>
          <p14:tracePt t="106496" x="3165475" y="2224088"/>
          <p14:tracePt t="106504" x="3165475" y="2241550"/>
          <p14:tracePt t="106512" x="3165475" y="2273300"/>
          <p14:tracePt t="106527" x="3165475" y="2289175"/>
          <p14:tracePt t="106528" x="3165475" y="2312988"/>
          <p14:tracePt t="106543" x="3165475" y="2328863"/>
          <p14:tracePt t="106545" x="3165475" y="2344738"/>
          <p14:tracePt t="106552" x="3165475" y="2352675"/>
          <p14:tracePt t="106561" x="3165475" y="2368550"/>
          <p14:tracePt t="106568" x="3165475" y="2376488"/>
          <p14:tracePt t="106575" x="3165475" y="2384425"/>
          <p14:tracePt t="106681" x="3173413" y="2384425"/>
          <p14:tracePt t="106688" x="3181350" y="2376488"/>
          <p14:tracePt t="106696" x="3197225" y="2352675"/>
          <p14:tracePt t="106704" x="3213100" y="2312988"/>
          <p14:tracePt t="106713" x="3213100" y="2233613"/>
          <p14:tracePt t="106720" x="3213100" y="2168525"/>
          <p14:tracePt t="106729" x="3213100" y="2089150"/>
          <p14:tracePt t="106736" x="3213100" y="1978025"/>
          <p14:tracePt t="106744" x="3213100" y="1946275"/>
          <p14:tracePt t="106752" x="3213100" y="1922463"/>
          <p14:tracePt t="106768" x="3213100" y="1914525"/>
          <p14:tracePt t="106856" x="3213100" y="1922463"/>
          <p14:tracePt t="106864" x="3213100" y="1930400"/>
          <p14:tracePt t="106872" x="3213100" y="1938338"/>
          <p14:tracePt t="106880" x="3213100" y="1954213"/>
          <p14:tracePt t="106893" x="3213100" y="1962150"/>
          <p14:tracePt t="106900" x="3213100" y="1970088"/>
          <p14:tracePt t="106905" x="3213100" y="1985963"/>
          <p14:tracePt t="106912" x="3213100" y="2009775"/>
          <p14:tracePt t="106920" x="3213100" y="2025650"/>
          <p14:tracePt t="106928" x="3213100" y="2065338"/>
          <p14:tracePt t="106936" x="3213100" y="2073275"/>
          <p14:tracePt t="106944" x="3213100" y="2105025"/>
          <p14:tracePt t="106952" x="3213100" y="2152650"/>
          <p14:tracePt t="106961" x="3213100" y="2208213"/>
          <p14:tracePt t="106968" x="3221038" y="2224088"/>
          <p14:tracePt t="106976" x="3221038" y="2265363"/>
          <p14:tracePt t="106984" x="3221038" y="2273300"/>
          <p14:tracePt t="106992" x="3221038" y="2281238"/>
          <p14:tracePt t="107096" x="3228975" y="2281238"/>
          <p14:tracePt t="107104" x="3228975" y="2273300"/>
          <p14:tracePt t="107113" x="3228975" y="2265363"/>
          <p14:tracePt t="107120" x="3228975" y="2257425"/>
          <p14:tracePt t="107248" x="3228975" y="2273300"/>
          <p14:tracePt t="107256" x="3221038" y="2281238"/>
          <p14:tracePt t="107264" x="3221038" y="2289175"/>
          <p14:tracePt t="107272" x="3213100" y="2305050"/>
          <p14:tracePt t="107296" x="3213100" y="2312988"/>
          <p14:tracePt t="107584" x="3213100" y="2320925"/>
          <p14:tracePt t="107600" x="3213100" y="2328863"/>
          <p14:tracePt t="107608" x="3213100" y="2336800"/>
          <p14:tracePt t="107617" x="3205163" y="2344738"/>
          <p14:tracePt t="107624" x="3205163" y="2360613"/>
          <p14:tracePt t="107632" x="3205163" y="2368550"/>
          <p14:tracePt t="107641" x="3205163" y="2376488"/>
          <p14:tracePt t="107864" x="3213100" y="2376488"/>
          <p14:tracePt t="107880" x="3213100" y="2368550"/>
          <p14:tracePt t="107888" x="3221038" y="2368550"/>
          <p14:tracePt t="107896" x="3221038" y="2352675"/>
          <p14:tracePt t="107904" x="3228975" y="2352675"/>
          <p14:tracePt t="107912" x="3236913" y="2352675"/>
          <p14:tracePt t="107920" x="3236913" y="2344738"/>
          <p14:tracePt t="107928" x="3236913" y="2336800"/>
          <p14:tracePt t="107936" x="3236913" y="2328863"/>
          <p14:tracePt t="107952" x="3244850" y="2320925"/>
          <p14:tracePt t="107960" x="3252788" y="2312988"/>
          <p14:tracePt t="107976" x="3260725" y="2305050"/>
          <p14:tracePt t="107984" x="3260725" y="2297113"/>
          <p14:tracePt t="108000" x="3260725" y="2289175"/>
          <p14:tracePt t="108032" x="3268663" y="2289175"/>
          <p14:tracePt t="108040" x="3268663" y="2281238"/>
          <p14:tracePt t="108056" x="3268663" y="2273300"/>
          <p14:tracePt t="108310" x="3268663" y="2265363"/>
          <p14:tracePt t="108319" x="3276600" y="2257425"/>
          <p14:tracePt t="108337" x="3276600" y="2241550"/>
          <p14:tracePt t="108344" x="3284538" y="2241550"/>
          <p14:tracePt t="108352" x="3284538" y="2233613"/>
          <p14:tracePt t="108367" x="3292475" y="2224088"/>
          <p14:tracePt t="108392" x="3292475" y="2216150"/>
          <p14:tracePt t="108400" x="3300413" y="2216150"/>
          <p14:tracePt t="108544" x="3292475" y="2216150"/>
          <p14:tracePt t="108560" x="3276600" y="2216150"/>
          <p14:tracePt t="108568" x="3260725" y="2216150"/>
          <p14:tracePt t="108576" x="3213100" y="2216150"/>
          <p14:tracePt t="108584" x="3149600" y="2216150"/>
          <p14:tracePt t="108592" x="3076575" y="2216150"/>
          <p14:tracePt t="108600" x="2957513" y="2216150"/>
          <p14:tracePt t="108608" x="2894013" y="2216150"/>
          <p14:tracePt t="108616" x="2790825" y="2216150"/>
          <p14:tracePt t="108624" x="2701925" y="2216150"/>
          <p14:tracePt t="108633" x="2606675" y="2216150"/>
          <p14:tracePt t="108647" x="2543175" y="2216150"/>
          <p14:tracePt t="108658" x="2527300" y="2216150"/>
          <p14:tracePt t="108664" x="2479675" y="2208213"/>
          <p14:tracePt t="108672" x="2471738" y="2208213"/>
          <p14:tracePt t="108680" x="2455863" y="2208213"/>
          <p14:tracePt t="108688" x="2439988" y="2208213"/>
          <p14:tracePt t="108697" x="2424113" y="2200275"/>
          <p14:tracePt t="108704" x="2408238" y="2200275"/>
          <p14:tracePt t="108713" x="2366963" y="2192338"/>
          <p14:tracePt t="108720" x="2311400" y="2192338"/>
          <p14:tracePt t="108730" x="2295525" y="2192338"/>
          <p14:tracePt t="108736" x="2232025" y="2184400"/>
          <p14:tracePt t="108744" x="2208213" y="2184400"/>
          <p14:tracePt t="108752" x="2176463" y="2184400"/>
          <p14:tracePt t="108760" x="2168525" y="2184400"/>
          <p14:tracePt t="108768" x="2144713" y="2184400"/>
          <p14:tracePt t="108776" x="2128838" y="2184400"/>
          <p14:tracePt t="108793" x="2105025" y="2184400"/>
          <p14:tracePt t="108796" x="2081213" y="2184400"/>
          <p14:tracePt t="108800" x="2049463" y="2184400"/>
          <p14:tracePt t="108807" x="2033588" y="2184400"/>
          <p14:tracePt t="108816" x="1984375" y="2184400"/>
          <p14:tracePt t="108824" x="1968500" y="2192338"/>
          <p14:tracePt t="108832" x="1952625" y="2192338"/>
          <p14:tracePt t="108841" x="1905000" y="2192338"/>
          <p14:tracePt t="108848" x="1889125" y="2192338"/>
          <p14:tracePt t="108857" x="1849438" y="2192338"/>
          <p14:tracePt t="108864" x="1825625" y="2192338"/>
          <p14:tracePt t="108872" x="1809750" y="2192338"/>
          <p14:tracePt t="108880" x="1793875" y="2192338"/>
          <p14:tracePt t="108888" x="1746250" y="2192338"/>
          <p14:tracePt t="108896" x="1722438" y="2192338"/>
          <p14:tracePt t="108904" x="1714500" y="2192338"/>
          <p14:tracePt t="108913" x="1666875" y="2192338"/>
          <p14:tracePt t="108920" x="1651000" y="2192338"/>
          <p14:tracePt t="108929" x="1609725" y="2192338"/>
          <p14:tracePt t="108936" x="1585913" y="2192338"/>
          <p14:tracePt t="108948" x="1554163" y="2192338"/>
          <p14:tracePt t="108952" x="1538288" y="2192338"/>
          <p14:tracePt t="108960" x="1490663" y="2192338"/>
          <p14:tracePt t="108968" x="1466850" y="2192338"/>
          <p14:tracePt t="108976" x="1427163" y="2192338"/>
          <p14:tracePt t="108984" x="1419225" y="2192338"/>
          <p14:tracePt t="108992" x="1411288" y="2192338"/>
          <p14:tracePt t="109000" x="1403350" y="2192338"/>
          <p14:tracePt t="109009" x="1395413" y="2192338"/>
          <p14:tracePt t="109016" x="1387475" y="2192338"/>
          <p14:tracePt t="109032" x="1379538" y="2192338"/>
          <p14:tracePt t="109056" x="1371600" y="2200275"/>
          <p14:tracePt t="109064" x="1363663" y="2200275"/>
          <p14:tracePt t="109073" x="1347788" y="2208213"/>
          <p14:tracePt t="109080" x="1339850" y="2224088"/>
          <p14:tracePt t="109088" x="1316038" y="2224088"/>
          <p14:tracePt t="109100" x="1308100" y="2233613"/>
          <p14:tracePt t="109104" x="1292225" y="2241550"/>
          <p14:tracePt t="109112" x="1284288" y="2241550"/>
          <p14:tracePt t="109120" x="1266825" y="2249488"/>
          <p14:tracePt t="109128" x="1258888" y="2257425"/>
          <p14:tracePt t="109144" x="1243013" y="2273300"/>
          <p14:tracePt t="109152" x="1235075" y="2273300"/>
          <p14:tracePt t="109159" x="1219200" y="2289175"/>
          <p14:tracePt t="109168" x="1211263" y="2297113"/>
          <p14:tracePt t="109175" x="1203325" y="2312988"/>
          <p14:tracePt t="109184" x="1187450" y="2328863"/>
          <p14:tracePt t="109192" x="1179513" y="2336800"/>
          <p14:tracePt t="109200" x="1171575" y="2352675"/>
          <p14:tracePt t="109208" x="1147763" y="2368550"/>
          <p14:tracePt t="109216" x="1139825" y="2376488"/>
          <p14:tracePt t="109224" x="1131888" y="2384425"/>
          <p14:tracePt t="109234" x="1123950" y="2392363"/>
          <p14:tracePt t="109312" x="1123950" y="2400300"/>
          <p14:tracePt t="109328" x="1131888" y="2416175"/>
          <p14:tracePt t="109337" x="1139825" y="2416175"/>
          <p14:tracePt t="109344" x="1147763" y="2416175"/>
          <p14:tracePt t="109352" x="1147763" y="2424113"/>
          <p14:tracePt t="109360" x="1155700" y="2432050"/>
          <p14:tracePt t="109368" x="1163638" y="2439988"/>
          <p14:tracePt t="109376" x="1179513" y="2439988"/>
          <p14:tracePt t="109384" x="1187450" y="2439988"/>
          <p14:tracePt t="109392" x="1195388" y="2439988"/>
          <p14:tracePt t="109404" x="1235075" y="2447925"/>
          <p14:tracePt t="109408" x="1250950" y="2455863"/>
          <p14:tracePt t="109416" x="1266825" y="2455863"/>
          <p14:tracePt t="109425" x="1284288" y="2463800"/>
          <p14:tracePt t="109431" x="1292225" y="2463800"/>
          <p14:tracePt t="109440" x="1308100" y="2463800"/>
          <p14:tracePt t="109448" x="1347788" y="2471738"/>
          <p14:tracePt t="109457" x="1355725" y="2479675"/>
          <p14:tracePt t="109464" x="1387475" y="2479675"/>
          <p14:tracePt t="109473" x="1403350" y="2479675"/>
          <p14:tracePt t="109480" x="1450975" y="2487613"/>
          <p14:tracePt t="109488" x="1482725" y="2487613"/>
          <p14:tracePt t="109496" x="1498600" y="2487613"/>
          <p14:tracePt t="109504" x="1570038" y="2495550"/>
          <p14:tracePt t="109512" x="1609725" y="2503488"/>
          <p14:tracePt t="109520" x="1651000" y="2503488"/>
          <p14:tracePt t="109540" x="1746250" y="2519363"/>
          <p14:tracePt t="109543" x="1817688" y="2535238"/>
          <p14:tracePt t="109557" x="1905000" y="2535238"/>
          <p14:tracePt t="109560" x="1968500" y="2543175"/>
          <p14:tracePt t="109568" x="2041525" y="2551113"/>
          <p14:tracePt t="109575" x="2128838" y="2551113"/>
          <p14:tracePt t="109584" x="2224088" y="2566988"/>
          <p14:tracePt t="109592" x="2327275" y="2576513"/>
          <p14:tracePt t="109601" x="2416175" y="2576513"/>
          <p14:tracePt t="109608" x="2479675" y="2584450"/>
          <p14:tracePt t="109616" x="2559050" y="2592388"/>
          <p14:tracePt t="109625" x="2670175" y="2592388"/>
          <p14:tracePt t="109632" x="2733675" y="2592388"/>
          <p14:tracePt t="109639" x="2838450" y="2592388"/>
          <p14:tracePt t="109648" x="2894013" y="2592388"/>
          <p14:tracePt t="109657" x="2989263" y="2592388"/>
          <p14:tracePt t="109664" x="3036888" y="2592388"/>
          <p14:tracePt t="109673" x="3149600" y="2592388"/>
          <p14:tracePt t="109680" x="3165475" y="2592388"/>
          <p14:tracePt t="109689" x="3205163" y="2592388"/>
          <p14:tracePt t="109696" x="3260725" y="2592388"/>
          <p14:tracePt t="109704" x="3292475" y="2592388"/>
          <p14:tracePt t="109712" x="3340100" y="2592388"/>
          <p14:tracePt t="109720" x="3387725" y="2600325"/>
          <p14:tracePt t="109728" x="3411538" y="2600325"/>
          <p14:tracePt t="109736" x="3451225" y="2600325"/>
          <p14:tracePt t="109744" x="3476625" y="2600325"/>
          <p14:tracePt t="109752" x="3508375" y="2600325"/>
          <p14:tracePt t="109760" x="3516313" y="2600325"/>
          <p14:tracePt t="109768" x="3540125" y="2600325"/>
          <p14:tracePt t="109776" x="3548063" y="2600325"/>
          <p14:tracePt t="109784" x="3563938" y="2592388"/>
          <p14:tracePt t="109792" x="3579813" y="2592388"/>
          <p14:tracePt t="109800" x="3587750" y="2584450"/>
          <p14:tracePt t="109808" x="3603625" y="2576513"/>
          <p14:tracePt t="109816" x="3611563" y="2576513"/>
          <p14:tracePt t="109824" x="3619500" y="2576513"/>
          <p14:tracePt t="109832" x="3627438" y="2559050"/>
          <p14:tracePt t="109840" x="3651250" y="2551113"/>
          <p14:tracePt t="109856" x="3659188" y="2535238"/>
          <p14:tracePt t="109864" x="3675063" y="2535238"/>
          <p14:tracePt t="109873" x="3690938" y="2511425"/>
          <p14:tracePt t="109880" x="3698875" y="2495550"/>
          <p14:tracePt t="109888" x="3770313" y="2471738"/>
          <p14:tracePt t="109896" x="3794125" y="2463800"/>
          <p14:tracePt t="109904" x="3794125" y="2447925"/>
          <p14:tracePt t="109920" x="3794125" y="2439988"/>
          <p14:tracePt t="109928" x="3810000" y="2432050"/>
          <p14:tracePt t="109936" x="3810000" y="2416175"/>
          <p14:tracePt t="109944" x="3817938" y="2400300"/>
          <p14:tracePt t="109952" x="3825875" y="2392363"/>
          <p14:tracePt t="109961" x="3825875" y="2384425"/>
          <p14:tracePt t="109968" x="3825875" y="2368550"/>
          <p14:tracePt t="109976" x="3825875" y="2360613"/>
          <p14:tracePt t="109984" x="3825875" y="2352675"/>
          <p14:tracePt t="109992" x="3825875" y="2344738"/>
          <p14:tracePt t="110000" x="3825875" y="2336800"/>
          <p14:tracePt t="110008" x="3825875" y="2328863"/>
          <p14:tracePt t="110016" x="3817938" y="2305050"/>
          <p14:tracePt t="110026" x="3810000" y="2289175"/>
          <p14:tracePt t="110032" x="3794125" y="2273300"/>
          <p14:tracePt t="110040" x="3786188" y="2249488"/>
          <p14:tracePt t="110048" x="3738563" y="2233613"/>
          <p14:tracePt t="110056" x="3730625" y="2216150"/>
          <p14:tracePt t="110064" x="3690938" y="2192338"/>
          <p14:tracePt t="110072" x="3675063" y="2176463"/>
          <p14:tracePt t="110080" x="3627438" y="2168525"/>
          <p14:tracePt t="110089" x="3587750" y="2152650"/>
          <p14:tracePt t="110096" x="3516313" y="2144713"/>
          <p14:tracePt t="110103" x="3427413" y="2128838"/>
          <p14:tracePt t="110112" x="3363913" y="2128838"/>
          <p14:tracePt t="110120" x="3284538" y="2128838"/>
          <p14:tracePt t="110128" x="3205163" y="2112963"/>
          <p14:tracePt t="110135" x="3141663" y="2112963"/>
          <p14:tracePt t="110144" x="3060700" y="2112963"/>
          <p14:tracePt t="110152" x="2949575" y="2112963"/>
          <p14:tracePt t="110160" x="2854325" y="2112963"/>
          <p14:tracePt t="110168" x="2751138" y="2112963"/>
          <p14:tracePt t="110176" x="2630488" y="2112963"/>
          <p14:tracePt t="110184" x="2535238" y="2112963"/>
          <p14:tracePt t="110192" x="2495550" y="2112963"/>
          <p14:tracePt t="110200" x="2408238" y="2112963"/>
          <p14:tracePt t="110208" x="2374900" y="2112963"/>
          <p14:tracePt t="110216" x="2303463" y="2112963"/>
          <p14:tracePt t="110224" x="2279650" y="2112963"/>
          <p14:tracePt t="110235" x="2263775" y="2112963"/>
          <p14:tracePt t="110243" x="2224088" y="2112963"/>
          <p14:tracePt t="110249" x="2136775" y="2120900"/>
          <p14:tracePt t="110257" x="2105025" y="2120900"/>
          <p14:tracePt t="110264" x="2057400" y="2120900"/>
          <p14:tracePt t="110273" x="1968500" y="2136775"/>
          <p14:tracePt t="110280" x="1905000" y="2144713"/>
          <p14:tracePt t="110290" x="1801813" y="2144713"/>
          <p14:tracePt t="110296" x="1714500" y="2152650"/>
          <p14:tracePt t="110305" x="1651000" y="2152650"/>
          <p14:tracePt t="110312" x="1546225" y="2152650"/>
          <p14:tracePt t="110320" x="1458913" y="2152650"/>
          <p14:tracePt t="110328" x="1363663" y="2152650"/>
          <p14:tracePt t="110338" x="1323975" y="2152650"/>
          <p14:tracePt t="110344" x="1266825" y="2152650"/>
          <p14:tracePt t="110352" x="1250950" y="2152650"/>
          <p14:tracePt t="110360" x="1235075" y="2152650"/>
          <p14:tracePt t="110369" x="1227138" y="2152650"/>
          <p14:tracePt t="110376" x="1211263" y="2152650"/>
          <p14:tracePt t="110383" x="1195388" y="2152650"/>
          <p14:tracePt t="110392" x="1171575" y="2152650"/>
          <p14:tracePt t="110400" x="1163638" y="2152650"/>
          <p14:tracePt t="110408" x="1147763" y="2152650"/>
          <p14:tracePt t="110416" x="1123950" y="2152650"/>
          <p14:tracePt t="110424" x="1108075" y="2168525"/>
          <p14:tracePt t="110433" x="1092200" y="2176463"/>
          <p14:tracePt t="110442" x="1068388" y="2176463"/>
          <p14:tracePt t="110447" x="1052513" y="2184400"/>
          <p14:tracePt t="110456" x="1044575" y="2184400"/>
          <p14:tracePt t="110464" x="1028700" y="2192338"/>
          <p14:tracePt t="110472" x="1020763" y="2192338"/>
          <p14:tracePt t="110480" x="1020763" y="2200275"/>
          <p14:tracePt t="110489" x="1012825" y="2208213"/>
          <p14:tracePt t="110504" x="1004888" y="2216150"/>
          <p14:tracePt t="110520" x="1004888" y="2233613"/>
          <p14:tracePt t="110541" x="1004888" y="2249488"/>
          <p14:tracePt t="110552" x="1004888" y="2257425"/>
          <p14:tracePt t="110560" x="1004888" y="2265363"/>
          <p14:tracePt t="110568" x="1004888" y="2273300"/>
          <p14:tracePt t="110576" x="1012825" y="2281238"/>
          <p14:tracePt t="110592" x="1020763" y="2289175"/>
          <p14:tracePt t="110600" x="1020763" y="2297113"/>
          <p14:tracePt t="110608" x="1028700" y="2297113"/>
          <p14:tracePt t="110612" x="1044575" y="2305050"/>
          <p14:tracePt t="110624" x="1052513" y="2305050"/>
          <p14:tracePt t="110633" x="1060450" y="2312988"/>
          <p14:tracePt t="110642" x="1076325" y="2320925"/>
          <p14:tracePt t="110653" x="1092200" y="2328863"/>
          <p14:tracePt t="110659" x="1131888" y="2328863"/>
          <p14:tracePt t="110664" x="1219200" y="2336800"/>
          <p14:tracePt t="110672" x="1235075" y="2336800"/>
          <p14:tracePt t="110680" x="1274763" y="2344738"/>
          <p14:tracePt t="110689" x="1331913" y="2352675"/>
          <p14:tracePt t="110696" x="1347788" y="2360613"/>
          <p14:tracePt t="110705" x="1387475" y="2368550"/>
          <p14:tracePt t="110714" x="1411288" y="2368550"/>
          <p14:tracePt t="110720" x="1474788" y="2376488"/>
          <p14:tracePt t="110728" x="1522413" y="2384425"/>
          <p14:tracePt t="110736" x="1577975" y="2392363"/>
          <p14:tracePt t="110744" x="1609725" y="2392363"/>
          <p14:tracePt t="110752" x="1658938" y="2400300"/>
          <p14:tracePt t="110764" x="1714500" y="2408238"/>
          <p14:tracePt t="110768" x="1746250" y="2416175"/>
          <p14:tracePt t="110776" x="1785938" y="2416175"/>
          <p14:tracePt t="110784" x="1873250" y="2424113"/>
          <p14:tracePt t="110792" x="1936750" y="2424113"/>
          <p14:tracePt t="110800" x="1984375" y="2424113"/>
          <p14:tracePt t="110808" x="2033588" y="2424113"/>
          <p14:tracePt t="110816" x="2128838" y="2424113"/>
          <p14:tracePt t="110824" x="2208213" y="2432050"/>
          <p14:tracePt t="110832" x="2319338" y="2432050"/>
          <p14:tracePt t="110840" x="2384425" y="2432050"/>
          <p14:tracePt t="110851" x="2487613" y="2432050"/>
          <p14:tracePt t="110860" x="2574925" y="2432050"/>
          <p14:tracePt t="110865" x="2670175" y="2432050"/>
          <p14:tracePt t="110873" x="2741613" y="2432050"/>
          <p14:tracePt t="110880" x="2862263" y="2432050"/>
          <p14:tracePt t="110889" x="2957513" y="2432050"/>
          <p14:tracePt t="110896" x="3060700" y="2432050"/>
          <p14:tracePt t="110906" x="3173413" y="2432050"/>
          <p14:tracePt t="110916" x="3244850" y="2432050"/>
          <p14:tracePt t="110920" x="3348038" y="2432050"/>
          <p14:tracePt t="110928" x="3427413" y="2432050"/>
          <p14:tracePt t="110935" x="3524250" y="2432050"/>
          <p14:tracePt t="110944" x="3540125" y="2432050"/>
          <p14:tracePt t="110952" x="3595688" y="2432050"/>
          <p14:tracePt t="110960" x="3611563" y="2432050"/>
          <p14:tracePt t="110968" x="3651250" y="2432050"/>
          <p14:tracePt t="110976" x="3659188" y="2432050"/>
          <p14:tracePt t="110984" x="3675063" y="2432050"/>
          <p14:tracePt t="110992" x="3690938" y="2432050"/>
          <p14:tracePt t="111000" x="3706813" y="2432050"/>
          <p14:tracePt t="111008" x="3722688" y="2432050"/>
          <p14:tracePt t="111016" x="3738563" y="2432050"/>
          <p14:tracePt t="111024" x="3762375" y="2432050"/>
          <p14:tracePt t="111032" x="3778250" y="2432050"/>
          <p14:tracePt t="111040" x="3794125" y="2432050"/>
          <p14:tracePt t="111048" x="3817938" y="2432050"/>
          <p14:tracePt t="111055" x="3851275" y="2432050"/>
          <p14:tracePt t="111068" x="3867150" y="2432050"/>
          <p14:tracePt t="111072" x="3890963" y="2432050"/>
          <p14:tracePt t="111080" x="3914775" y="2424113"/>
          <p14:tracePt t="111089" x="3930650" y="2424113"/>
          <p14:tracePt t="111096" x="3954463" y="2424113"/>
          <p14:tracePt t="111106" x="3986213" y="2424113"/>
          <p14:tracePt t="111112" x="3994150" y="2424113"/>
          <p14:tracePt t="111120" x="4002088" y="2424113"/>
          <p14:tracePt t="111128" x="4017963" y="2424113"/>
          <p14:tracePt t="111147" x="4017963" y="2416175"/>
          <p14:tracePt t="111168" x="4025900" y="2416175"/>
          <p14:tracePt t="111176" x="4025900" y="2408238"/>
          <p14:tracePt t="111192" x="4025900" y="2400300"/>
          <p14:tracePt t="111200" x="4025900" y="2392363"/>
          <p14:tracePt t="111208" x="4017963" y="2384425"/>
          <p14:tracePt t="111228" x="4002088" y="2352675"/>
          <p14:tracePt t="111232" x="3986213" y="2344738"/>
          <p14:tracePt t="111240" x="3970338" y="2320925"/>
          <p14:tracePt t="111248" x="3938588" y="2273300"/>
          <p14:tracePt t="111257" x="3914775" y="2249488"/>
          <p14:tracePt t="111265" x="3898900" y="2233613"/>
          <p14:tracePt t="111271" x="3817938" y="2216150"/>
          <p14:tracePt t="111280" x="3786188" y="2208213"/>
          <p14:tracePt t="111288" x="3706813" y="2176463"/>
          <p14:tracePt t="111296" x="3651250" y="2168525"/>
          <p14:tracePt t="111306" x="3619500" y="2136775"/>
          <p14:tracePt t="111312" x="3540125" y="2112963"/>
          <p14:tracePt t="111321" x="3451225" y="2097088"/>
          <p14:tracePt t="111328" x="3355975" y="2065338"/>
          <p14:tracePt t="111338" x="3308350" y="2065338"/>
          <p14:tracePt t="111344" x="3252788" y="2057400"/>
          <p14:tracePt t="111352" x="3236913" y="2057400"/>
          <p14:tracePt t="111360" x="3197225" y="2049463"/>
          <p14:tracePt t="111372" x="3141663" y="2049463"/>
          <p14:tracePt t="111376" x="3109913" y="2041525"/>
          <p14:tracePt t="111384" x="3060700" y="2041525"/>
          <p14:tracePt t="111392" x="2981325" y="2041525"/>
          <p14:tracePt t="111401" x="2917825" y="2041525"/>
          <p14:tracePt t="111408" x="2846388" y="2041525"/>
          <p14:tracePt t="111416" x="2759075" y="2041525"/>
          <p14:tracePt t="111424" x="2638425" y="2041525"/>
          <p14:tracePt t="111431" x="2511425" y="2041525"/>
          <p14:tracePt t="111440" x="2359025" y="2041525"/>
          <p14:tracePt t="111448" x="2239963" y="2049463"/>
          <p14:tracePt t="111456" x="2112963" y="2049463"/>
          <p14:tracePt t="111464" x="1960563" y="2049463"/>
          <p14:tracePt t="111472" x="1849438" y="2049463"/>
          <p14:tracePt t="111480" x="1714500" y="2049463"/>
          <p14:tracePt t="111489" x="1601788" y="2049463"/>
          <p14:tracePt t="111496" x="1506538" y="2049463"/>
          <p14:tracePt t="111505" x="1379538" y="2049463"/>
          <p14:tracePt t="111512" x="1179513" y="2049463"/>
          <p14:tracePt t="111524" x="1020763" y="2057400"/>
          <p14:tracePt t="111541" x="796925" y="2081213"/>
          <p14:tracePt t="111544" x="733425" y="2081213"/>
          <p14:tracePt t="111552" x="693738" y="2081213"/>
          <p14:tracePt t="111560" x="638175" y="2089150"/>
          <p14:tracePt t="111568" x="622300" y="2089150"/>
          <p14:tracePt t="111576" x="550863" y="2089150"/>
          <p14:tracePt t="111584" x="501650" y="2097088"/>
          <p14:tracePt t="111592" x="477838" y="2097088"/>
          <p14:tracePt t="111601" x="438150" y="2097088"/>
          <p14:tracePt t="111608" x="430213" y="2097088"/>
          <p14:tracePt t="111616" x="414338" y="2097088"/>
          <p14:tracePt t="111624" x="398463" y="2105025"/>
          <p14:tracePt t="111632" x="390525" y="2105025"/>
          <p14:tracePt t="111640" x="390525" y="2112963"/>
          <p14:tracePt t="111648" x="374650" y="2112963"/>
          <p14:tracePt t="111656" x="374650" y="2120900"/>
          <p14:tracePt t="111663" x="366713" y="2128838"/>
          <p14:tracePt t="111680" x="358775" y="2128838"/>
          <p14:tracePt t="111688" x="350838" y="2128838"/>
          <p14:tracePt t="111696" x="350838" y="2136775"/>
          <p14:tracePt t="111704" x="350838" y="2144713"/>
          <p14:tracePt t="111721" x="350838" y="2160588"/>
          <p14:tracePt t="111730" x="350838" y="2168525"/>
          <p14:tracePt t="111737" x="350838" y="2176463"/>
          <p14:tracePt t="111744" x="350838" y="2192338"/>
          <p14:tracePt t="111752" x="350838" y="2200275"/>
          <p14:tracePt t="111760" x="374650" y="2249488"/>
          <p14:tracePt t="111768" x="382588" y="2257425"/>
          <p14:tracePt t="111776" x="390525" y="2289175"/>
          <p14:tracePt t="111784" x="406400" y="2297113"/>
          <p14:tracePt t="111792" x="422275" y="2320925"/>
          <p14:tracePt t="111800" x="438150" y="2328863"/>
          <p14:tracePt t="111808" x="485775" y="2344738"/>
          <p14:tracePt t="111816" x="517525" y="2360613"/>
          <p14:tracePt t="111825" x="541338" y="2376488"/>
          <p14:tracePt t="111832" x="566738" y="2392363"/>
          <p14:tracePt t="111841" x="582613" y="2400300"/>
          <p14:tracePt t="111848" x="654050" y="2416175"/>
          <p14:tracePt t="111856" x="709613" y="2439988"/>
          <p14:tracePt t="111864" x="741363" y="2447925"/>
          <p14:tracePt t="111872" x="757238" y="2447925"/>
          <p14:tracePt t="111880" x="812800" y="2455863"/>
          <p14:tracePt t="111887" x="844550" y="2463800"/>
          <p14:tracePt t="111896" x="917575" y="2471738"/>
          <p14:tracePt t="111905" x="973138" y="2471738"/>
          <p14:tracePt t="111912" x="1036638" y="2471738"/>
          <p14:tracePt t="111921" x="1116013" y="2471738"/>
          <p14:tracePt t="111928" x="1195388" y="2471738"/>
          <p14:tracePt t="111938" x="1258888" y="2471738"/>
          <p14:tracePt t="111943" x="1308100" y="2471738"/>
          <p14:tracePt t="111952" x="1387475" y="2471738"/>
          <p14:tracePt t="111960" x="1419225" y="2471738"/>
          <p14:tracePt t="111968" x="1498600" y="2471738"/>
          <p14:tracePt t="111976" x="1554163" y="2479675"/>
          <p14:tracePt t="111984" x="1570038" y="2479675"/>
          <p14:tracePt t="111993" x="1609725" y="2479675"/>
          <p14:tracePt t="112004" x="1690688" y="2479675"/>
          <p14:tracePt t="112009" x="1730375" y="2479675"/>
          <p14:tracePt t="112016" x="1833563" y="2479675"/>
          <p14:tracePt t="112024" x="1920875" y="2479675"/>
          <p14:tracePt t="112032" x="1984375" y="2479675"/>
          <p14:tracePt t="112041" x="2057400" y="2479675"/>
          <p14:tracePt t="112048" x="2144713" y="2479675"/>
          <p14:tracePt t="112056" x="2208213" y="2479675"/>
          <p14:tracePt t="112064" x="2279650" y="2479675"/>
          <p14:tracePt t="112072" x="2432050" y="2487613"/>
          <p14:tracePt t="112080" x="2519363" y="2487613"/>
          <p14:tracePt t="112089" x="2630488" y="2487613"/>
          <p14:tracePt t="112096" x="2741613" y="2487613"/>
          <p14:tracePt t="112104" x="2838450" y="2487613"/>
          <p14:tracePt t="112112" x="2941638" y="2487613"/>
          <p14:tracePt t="112122" x="3092450" y="2487613"/>
          <p14:tracePt t="112128" x="3181350" y="2487613"/>
          <p14:tracePt t="112136" x="3292475" y="2487613"/>
          <p14:tracePt t="112144" x="3435350" y="2487613"/>
          <p14:tracePt t="112152" x="3500438" y="2487613"/>
          <p14:tracePt t="112160" x="3571875" y="2495550"/>
          <p14:tracePt t="112167" x="3659188" y="2495550"/>
          <p14:tracePt t="112176" x="3722688" y="2495550"/>
          <p14:tracePt t="112184" x="3794125" y="2495550"/>
          <p14:tracePt t="112192" x="3851275" y="2495550"/>
          <p14:tracePt t="112200" x="3883025" y="2495550"/>
          <p14:tracePt t="112208" x="3898900" y="2495550"/>
          <p14:tracePt t="112216" x="3946525" y="2495550"/>
          <p14:tracePt t="112224" x="3970338" y="2495550"/>
          <p14:tracePt t="112231" x="3978275" y="2495550"/>
          <p14:tracePt t="112240" x="4002088" y="2495550"/>
          <p14:tracePt t="112256" x="4010025" y="2495550"/>
          <p14:tracePt t="112272" x="4017963" y="2495550"/>
          <p14:tracePt t="112289" x="4017963" y="2487613"/>
          <p14:tracePt t="112327" x="4017963" y="2479675"/>
          <p14:tracePt t="112368" x="4017963" y="2471738"/>
          <p14:tracePt t="112383" x="4010025" y="2455863"/>
          <p14:tracePt t="112392" x="3954463" y="2439988"/>
          <p14:tracePt t="112400" x="3938588" y="2424113"/>
          <p14:tracePt t="112408" x="3843338" y="2384425"/>
          <p14:tracePt t="112416" x="3754438" y="2360613"/>
          <p14:tracePt t="112424" x="3683000" y="2344738"/>
          <p14:tracePt t="112432" x="3579813" y="2320925"/>
          <p14:tracePt t="112440" x="3492500" y="2305050"/>
          <p14:tracePt t="112448" x="3379788" y="2297113"/>
          <p14:tracePt t="112456" x="3213100" y="2289175"/>
          <p14:tracePt t="112464" x="3125788" y="2281238"/>
          <p14:tracePt t="112473" x="3060700" y="2281238"/>
          <p14:tracePt t="112480" x="3052763" y="2281238"/>
          <p14:tracePt t="112487" x="3005138" y="2281238"/>
          <p14:tracePt t="112496" x="2941638" y="2281238"/>
          <p14:tracePt t="112505" x="2862263" y="2281238"/>
          <p14:tracePt t="112512" x="2782888" y="2281238"/>
          <p14:tracePt t="112521" x="2751138" y="2281238"/>
          <p14:tracePt t="112540" x="2559050" y="2281238"/>
          <p14:tracePt t="112544" x="2463800" y="2297113"/>
          <p14:tracePt t="112552" x="2327275" y="2312988"/>
          <p14:tracePt t="112560" x="2200275" y="2328863"/>
          <p14:tracePt t="112568" x="2000250" y="2344738"/>
          <p14:tracePt t="112580" x="1746250" y="2344738"/>
          <p14:tracePt t="112584" x="1585913" y="2352675"/>
          <p14:tracePt t="112592" x="1419225" y="2376488"/>
          <p14:tracePt t="112600" x="1284288" y="2376488"/>
          <p14:tracePt t="112608" x="1195388" y="2376488"/>
          <p14:tracePt t="112616" x="1131888" y="2376488"/>
          <p14:tracePt t="112624" x="1092200" y="2376488"/>
          <p14:tracePt t="112640" x="1068388" y="2376488"/>
          <p14:tracePt t="112648" x="1060450" y="2376488"/>
          <p14:tracePt t="112656" x="1052513" y="2376488"/>
          <p14:tracePt t="112664" x="1044575" y="2376488"/>
          <p14:tracePt t="112688" x="1036638" y="2376488"/>
          <p14:tracePt t="112704" x="1028700" y="2376488"/>
          <p14:tracePt t="112720" x="1020763" y="2376488"/>
          <p14:tracePt t="112732" x="1012825" y="2376488"/>
          <p14:tracePt t="112833" x="1020763" y="2368550"/>
          <p14:tracePt t="112856" x="1028700" y="2360613"/>
          <p14:tracePt t="112864" x="1036638" y="2360613"/>
          <p14:tracePt t="112872" x="1044575" y="2360613"/>
          <p14:tracePt t="112883" x="1052513" y="2360613"/>
          <p14:tracePt t="112888" x="1060450" y="2360613"/>
          <p14:tracePt t="112896" x="1076325" y="2360613"/>
          <p14:tracePt t="112904" x="1092200" y="2352675"/>
          <p14:tracePt t="112912" x="1139825" y="2352675"/>
          <p14:tracePt t="112920" x="1163638" y="2344738"/>
          <p14:tracePt t="112928" x="1179513" y="2344738"/>
          <p14:tracePt t="112938" x="1227138" y="2344738"/>
          <p14:tracePt t="112944" x="1243013" y="2344738"/>
          <p14:tracePt t="112953" x="1258888" y="2344738"/>
          <p14:tracePt t="112961" x="1266825" y="2344738"/>
          <p14:tracePt t="112968" x="1274763" y="2344738"/>
          <p14:tracePt t="112976" x="1284288" y="2344738"/>
          <p14:tracePt t="112984" x="1284288" y="2336800"/>
          <p14:tracePt t="113000" x="1292225" y="2336800"/>
          <p14:tracePt t="113008" x="1308100" y="2328863"/>
          <p14:tracePt t="113016" x="1308100" y="2320925"/>
          <p14:tracePt t="113024" x="1308100" y="2312988"/>
          <p14:tracePt t="113037" x="1323975" y="2305050"/>
          <p14:tracePt t="113040" x="1347788" y="2305050"/>
          <p14:tracePt t="113048" x="1355725" y="2305050"/>
          <p14:tracePt t="113057" x="1395413" y="2305050"/>
          <p14:tracePt t="113064" x="1403350" y="2305050"/>
          <p14:tracePt t="113072" x="1435100" y="2305050"/>
          <p14:tracePt t="113080" x="1482725" y="2305050"/>
          <p14:tracePt t="113088" x="1538288" y="2305050"/>
          <p14:tracePt t="113096" x="1601788" y="2305050"/>
          <p14:tracePt t="113104" x="1706563" y="2305050"/>
          <p14:tracePt t="113112" x="1817688" y="2305050"/>
          <p14:tracePt t="113120" x="1992313" y="2305050"/>
          <p14:tracePt t="113128" x="2105025" y="2305050"/>
          <p14:tracePt t="113137" x="2279650" y="2305050"/>
          <p14:tracePt t="113144" x="2392363" y="2305050"/>
          <p14:tracePt t="113153" x="2559050" y="2320925"/>
          <p14:tracePt t="113160" x="2759075" y="2320925"/>
          <p14:tracePt t="113168" x="2822575" y="2320925"/>
          <p14:tracePt t="113176" x="2925763" y="2320925"/>
          <p14:tracePt t="113188" x="2981325" y="2320925"/>
          <p14:tracePt t="113192" x="3013075" y="2320925"/>
          <p14:tracePt t="113200" x="3028950" y="2320925"/>
          <p14:tracePt t="113207" x="3052763" y="2320925"/>
          <p14:tracePt t="113216" x="3068638" y="2320925"/>
          <p14:tracePt t="113224" x="3084513" y="2320925"/>
          <p14:tracePt t="113232" x="3109913" y="2320925"/>
          <p14:tracePt t="113240" x="3133725" y="2328863"/>
          <p14:tracePt t="113248" x="3141663" y="2328863"/>
          <p14:tracePt t="113264" x="3149600" y="2328863"/>
          <p14:tracePt t="113272" x="3165475" y="2328863"/>
          <p14:tracePt t="113280" x="3189288" y="2336800"/>
          <p14:tracePt t="113289" x="3197225" y="2344738"/>
          <p14:tracePt t="113296" x="3221038" y="2344738"/>
          <p14:tracePt t="113305" x="3228975" y="2352675"/>
          <p14:tracePt t="113312" x="3244850" y="2360613"/>
          <p14:tracePt t="113320" x="3260725" y="2376488"/>
          <p14:tracePt t="113328" x="3292475" y="2392363"/>
          <p14:tracePt t="113340" x="3308350" y="2416175"/>
          <p14:tracePt t="113344" x="3324225" y="2432050"/>
          <p14:tracePt t="113353" x="3371850" y="2455863"/>
          <p14:tracePt t="113360" x="3379788" y="2463800"/>
          <p14:tracePt t="113368" x="3403600" y="2479675"/>
          <p14:tracePt t="113376" x="3411538" y="2487613"/>
          <p14:tracePt t="113384" x="3427413" y="2495550"/>
          <p14:tracePt t="113392" x="3435350" y="2503488"/>
          <p14:tracePt t="113400" x="3443288" y="2519363"/>
          <p14:tracePt t="113504" x="3435350" y="2519363"/>
          <p14:tracePt t="113512" x="3427413" y="2519363"/>
          <p14:tracePt t="113520" x="3348038" y="2519363"/>
          <p14:tracePt t="113528" x="3316288" y="2519363"/>
          <p14:tracePt t="113537" x="3084513" y="2503488"/>
          <p14:tracePt t="113543" x="2838450" y="2471738"/>
          <p14:tracePt t="113555" x="2551113" y="2463800"/>
          <p14:tracePt t="113560" x="2295525" y="2463800"/>
          <p14:tracePt t="113570" x="1928813" y="2463800"/>
          <p14:tracePt t="113576" x="1641475" y="2463800"/>
          <p14:tracePt t="113584" x="1339850" y="2463800"/>
          <p14:tracePt t="113592" x="1020763" y="2463800"/>
          <p14:tracePt t="113600" x="733425" y="2447925"/>
          <p14:tracePt t="113608" x="469900" y="2447925"/>
          <p14:tracePt t="113616" x="311150" y="2439988"/>
          <p14:tracePt t="113624" x="200025" y="2439988"/>
          <p14:tracePt t="113632" x="119063" y="2432050"/>
          <p14:tracePt t="113644" x="95250" y="2432050"/>
          <p14:tracePt t="113648" x="87313" y="2432050"/>
          <p14:tracePt t="113656" x="79375" y="2432050"/>
          <p14:tracePt t="113664" x="79375" y="2424113"/>
          <p14:tracePt t="113760" x="87313" y="2424113"/>
          <p14:tracePt t="113768" x="95250" y="2424113"/>
          <p14:tracePt t="113776" x="142875" y="2424113"/>
          <p14:tracePt t="113784" x="223838" y="2416175"/>
          <p14:tracePt t="113792" x="342900" y="2408238"/>
          <p14:tracePt t="113800" x="533400" y="2408238"/>
          <p14:tracePt t="113808" x="733425" y="2392363"/>
          <p14:tracePt t="113816" x="1012825" y="2392363"/>
          <p14:tracePt t="113824" x="1274763" y="2392363"/>
          <p14:tracePt t="113832" x="1601788" y="2392363"/>
          <p14:tracePt t="113840" x="1881188" y="2392363"/>
          <p14:tracePt t="113851" x="2224088" y="2392363"/>
          <p14:tracePt t="113857" x="2598738" y="2400300"/>
          <p14:tracePt t="113864" x="2878138" y="2400300"/>
          <p14:tracePt t="113872" x="3141663" y="2400300"/>
          <p14:tracePt t="113880" x="3387725" y="2439988"/>
          <p14:tracePt t="113888" x="3508375" y="2447925"/>
          <p14:tracePt t="113896" x="3611563" y="2463800"/>
          <p14:tracePt t="113905" x="3667125" y="2471738"/>
          <p14:tracePt t="113912" x="3675063" y="2471738"/>
          <p14:tracePt t="114400" x="3675063" y="2463800"/>
          <p14:tracePt t="114425" x="3667125" y="2463800"/>
          <p14:tracePt t="114433" x="3659188" y="2455863"/>
          <p14:tracePt t="114448" x="3659188" y="2447925"/>
          <p14:tracePt t="114456" x="3651250" y="2447925"/>
          <p14:tracePt t="114464" x="3651250" y="2439988"/>
          <p14:tracePt t="114480" x="3651250" y="2432050"/>
          <p14:tracePt t="114496" x="3643313" y="2424113"/>
          <p14:tracePt t="114512" x="3643313" y="2416175"/>
          <p14:tracePt t="114520" x="3627438" y="2416175"/>
          <p14:tracePt t="114529" x="3627438" y="2408238"/>
          <p14:tracePt t="114547" x="3563938" y="2392363"/>
          <p14:tracePt t="114553" x="3476625" y="2384425"/>
          <p14:tracePt t="114560" x="3363913" y="2376488"/>
          <p14:tracePt t="114569" x="3252788" y="2376488"/>
          <p14:tracePt t="114576" x="3109913" y="2368550"/>
          <p14:tracePt t="114587" x="3092450" y="2360613"/>
          <p14:tracePt t="114824" x="3100388" y="2352675"/>
          <p14:tracePt t="114840" x="3100388" y="2344738"/>
          <p14:tracePt t="114887" x="3100388" y="2352675"/>
          <p14:tracePt t="114896" x="3100388" y="2376488"/>
          <p14:tracePt t="114904" x="3109913" y="2384425"/>
          <p14:tracePt t="114912" x="3109913" y="2400300"/>
          <p14:tracePt t="114920" x="3133725" y="2416175"/>
          <p14:tracePt t="114928" x="3141663" y="2432050"/>
          <p14:tracePt t="114936" x="3197225" y="2447925"/>
          <p14:tracePt t="114944" x="3292475" y="2479675"/>
          <p14:tracePt t="114959" x="3363913" y="2495550"/>
          <p14:tracePt t="114965" x="3579813" y="2519363"/>
          <p14:tracePt t="114970" x="3714750" y="2559050"/>
          <p14:tracePt t="114976" x="3898900" y="2584450"/>
          <p14:tracePt t="114985" x="4089400" y="2584450"/>
          <p14:tracePt t="114992" x="4249738" y="2584450"/>
          <p14:tracePt t="115000" x="4360863" y="2584450"/>
          <p14:tracePt t="115008" x="4471988" y="2584450"/>
          <p14:tracePt t="115016" x="4592638" y="2584450"/>
          <p14:tracePt t="115025" x="4632325" y="2584450"/>
          <p14:tracePt t="115032" x="4656138" y="2584450"/>
          <p14:tracePt t="115041" x="4664075" y="2584450"/>
          <p14:tracePt t="115048" x="4672013" y="2584450"/>
          <p14:tracePt t="115056" x="4679950" y="2584450"/>
          <p14:tracePt t="115064" x="4679950" y="2576513"/>
          <p14:tracePt t="115088" x="4679950" y="2566988"/>
          <p14:tracePt t="115104" x="4679950" y="2559050"/>
          <p14:tracePt t="115112" x="4687888" y="2551113"/>
          <p14:tracePt t="115128" x="4687888" y="2543175"/>
          <p14:tracePt t="115137" x="4695825" y="2535238"/>
          <p14:tracePt t="115144" x="4695825" y="2527300"/>
          <p14:tracePt t="115156" x="4719638" y="2519363"/>
          <p14:tracePt t="115160" x="4727575" y="2511425"/>
          <p14:tracePt t="115169" x="4743450" y="2495550"/>
          <p14:tracePt t="115177" x="4751388" y="2487613"/>
          <p14:tracePt t="115186" x="4783138" y="2479675"/>
          <p14:tracePt t="115192" x="4799013" y="2471738"/>
          <p14:tracePt t="115200" x="4822825" y="2463800"/>
          <p14:tracePt t="115208" x="4854575" y="2463800"/>
          <p14:tracePt t="115216" x="4862513" y="2455863"/>
          <p14:tracePt t="115224" x="4910138" y="2439988"/>
          <p14:tracePt t="115232" x="4951413" y="2432050"/>
          <p14:tracePt t="115240" x="4967288" y="2432050"/>
          <p14:tracePt t="115257" x="5046663" y="2432050"/>
          <p14:tracePt t="115264" x="5126038" y="2432050"/>
          <p14:tracePt t="115272" x="5173663" y="2432050"/>
          <p14:tracePt t="115280" x="5237163" y="2432050"/>
          <p14:tracePt t="115288" x="5284788" y="2432050"/>
          <p14:tracePt t="115297" x="5310188" y="2432050"/>
          <p14:tracePt t="115308" x="5318125" y="2439988"/>
          <p14:tracePt t="115312" x="5334000" y="2439988"/>
          <p14:tracePt t="115880" x="5334000" y="2447925"/>
          <p14:tracePt t="115888" x="5326063" y="2447925"/>
          <p14:tracePt t="115896" x="5310188" y="2447925"/>
          <p14:tracePt t="115904" x="5229225" y="2447925"/>
          <p14:tracePt t="115916" x="5213350" y="2463800"/>
          <p14:tracePt t="115920" x="5141913" y="2479675"/>
          <p14:tracePt t="115928" x="5133975" y="2479675"/>
          <p14:tracePt t="115937" x="5102225" y="2487613"/>
          <p14:tracePt t="115944" x="5094288" y="2495550"/>
          <p14:tracePt t="115953" x="5078413" y="2495550"/>
          <p14:tracePt t="116068" x="5070475" y="2495550"/>
          <p14:tracePt t="116072" x="5062538" y="2511425"/>
          <p14:tracePt t="116080" x="5054600" y="2511425"/>
          <p14:tracePt t="116288" x="5054600" y="2503488"/>
          <p14:tracePt t="116304" x="5054600" y="2495550"/>
          <p14:tracePt t="116319" x="5054600" y="2479675"/>
          <p14:tracePt t="116336" x="5054600" y="2471738"/>
          <p14:tracePt t="116352" x="5054600" y="2463800"/>
          <p14:tracePt t="116360" x="5054600" y="2455863"/>
          <p14:tracePt t="116372" x="5054600" y="2447925"/>
          <p14:tracePt t="116383" x="5054600" y="2432050"/>
          <p14:tracePt t="116400" x="5054600" y="2424113"/>
          <p14:tracePt t="116408" x="5046663" y="2416175"/>
          <p14:tracePt t="116456" x="5038725" y="2416175"/>
          <p14:tracePt t="116471" x="5038725" y="2408238"/>
          <p14:tracePt t="116504" x="5038725" y="2400300"/>
          <p14:tracePt t="116544" x="5038725" y="2392363"/>
          <p14:tracePt t="116576" x="5038725" y="2384425"/>
          <p14:tracePt t="116616" x="5046663" y="2376488"/>
          <p14:tracePt t="116625" x="5054600" y="2368550"/>
          <p14:tracePt t="116632" x="5062538" y="2360613"/>
          <p14:tracePt t="116649" x="5070475" y="2352675"/>
          <p14:tracePt t="116656" x="5070475" y="2344738"/>
          <p14:tracePt t="116664" x="5078413" y="2336800"/>
          <p14:tracePt t="116680" x="5086350" y="2328863"/>
          <p14:tracePt t="116688" x="5086350" y="2320925"/>
          <p14:tracePt t="116696" x="5086350" y="2312988"/>
          <p14:tracePt t="116703" x="5086350" y="2305050"/>
          <p14:tracePt t="116720" x="5086350" y="2297113"/>
          <p14:tracePt t="116728" x="5086350" y="2289175"/>
          <p14:tracePt t="116736" x="5094288" y="2281238"/>
          <p14:tracePt t="116745" x="5094288" y="2273300"/>
          <p14:tracePt t="116753" x="5102225" y="2257425"/>
          <p14:tracePt t="116774" x="5102225" y="2241550"/>
          <p14:tracePt t="116777" x="5110163" y="2233613"/>
          <p14:tracePt t="116785" x="5110163" y="2224088"/>
          <p14:tracePt t="116792" x="5110163" y="2216150"/>
          <p14:tracePt t="116801" x="5118100" y="2216150"/>
          <p14:tracePt t="116808" x="5118100" y="2208213"/>
          <p14:tracePt t="116825" x="5118100" y="2200275"/>
          <p14:tracePt t="116848" x="5126038" y="2192338"/>
          <p14:tracePt t="116856" x="5126038" y="2184400"/>
          <p14:tracePt t="116880" x="5126038" y="2176463"/>
          <p14:tracePt t="116888" x="5126038" y="2168525"/>
          <p14:tracePt t="116896" x="5133975" y="2160588"/>
          <p14:tracePt t="116904" x="5141913" y="2152650"/>
          <p14:tracePt t="116912" x="5141913" y="2144713"/>
          <p14:tracePt t="116920" x="5149850" y="2136775"/>
          <p14:tracePt t="116936" x="5157788" y="2128838"/>
          <p14:tracePt t="116961" x="5157788" y="2120900"/>
          <p14:tracePt t="116978" x="5165725" y="2120900"/>
          <p14:tracePt t="116985" x="5165725" y="2112963"/>
          <p14:tracePt t="116992" x="5165725" y="2105025"/>
          <p14:tracePt t="117001" x="5173663" y="2105025"/>
          <p14:tracePt t="117008" x="5173663" y="2097088"/>
          <p14:tracePt t="117018" x="5173663" y="2089150"/>
          <p14:tracePt t="117024" x="5173663" y="2081213"/>
          <p14:tracePt t="117033" x="5181600" y="2081213"/>
          <p14:tracePt t="117168" x="5181600" y="2073275"/>
          <p14:tracePt t="117184" x="5181600" y="2065338"/>
          <p14:tracePt t="117192" x="5181600" y="2049463"/>
          <p14:tracePt t="117216" x="5181600" y="2041525"/>
          <p14:tracePt t="117232" x="5181600" y="2033588"/>
          <p14:tracePt t="117248" x="5189538" y="2033588"/>
          <p14:tracePt t="117256" x="5189538" y="2025650"/>
          <p14:tracePt t="117260" x="5189538" y="2017713"/>
          <p14:tracePt t="117279" x="5189538" y="2009775"/>
          <p14:tracePt t="117288" x="5197475" y="2009775"/>
          <p14:tracePt t="117296" x="5205413" y="2009775"/>
          <p14:tracePt t="117304" x="5221288" y="1993900"/>
          <p14:tracePt t="117312" x="5229225" y="1985963"/>
          <p14:tracePt t="117320" x="5237163" y="1985963"/>
          <p14:tracePt t="117328" x="5260975" y="1978025"/>
          <p14:tracePt t="117337" x="5276850" y="1978025"/>
          <p14:tracePt t="117344" x="5284788" y="1970088"/>
          <p14:tracePt t="117353" x="5292725" y="1970088"/>
          <p14:tracePt t="117360" x="5292725" y="1962150"/>
          <p14:tracePt t="117368" x="5300663" y="1962150"/>
          <p14:tracePt t="117424" x="5310188" y="1962150"/>
          <p14:tracePt t="117905" x="5310188" y="1954213"/>
          <p14:tracePt t="117912" x="5310188" y="1946275"/>
          <p14:tracePt t="117920" x="5318125" y="1946275"/>
          <p14:tracePt t="117936" x="5318125" y="1938338"/>
          <p14:tracePt t="117944" x="5326063" y="1938338"/>
          <p14:tracePt t="117985" x="5326063" y="1930400"/>
          <p14:tracePt t="117992" x="5326063" y="1914525"/>
          <p14:tracePt t="118008" x="5326063" y="1890713"/>
          <p14:tracePt t="118016" x="5326063" y="1881188"/>
          <p14:tracePt t="118024" x="5326063" y="1873250"/>
          <p14:tracePt t="118033" x="5318125" y="1873250"/>
          <p14:tracePt t="118036" x="5318125" y="1865313"/>
          <p14:tracePt t="118049" x="5310188" y="1865313"/>
          <p14:tracePt t="118088" x="5310188" y="1857375"/>
          <p14:tracePt t="118167" x="5300663" y="1857375"/>
          <p14:tracePt t="119274" x="5292725" y="1857375"/>
          <p14:tracePt t="119297" x="5284788" y="1849438"/>
          <p14:tracePt t="119312" x="5284788" y="1841500"/>
          <p14:tracePt t="119320" x="5276850" y="1833563"/>
          <p14:tracePt t="119328" x="5268913" y="1825625"/>
          <p14:tracePt t="119337" x="5268913" y="1817688"/>
          <p14:tracePt t="119345" x="5260975" y="1809750"/>
          <p14:tracePt t="119352" x="5260975" y="1801813"/>
          <p14:tracePt t="119377" x="5260975" y="1793875"/>
          <p14:tracePt t="119513" x="5253038" y="1793875"/>
          <p14:tracePt t="119584" x="5237163" y="1801813"/>
          <p14:tracePt t="119592" x="5221288" y="1817688"/>
          <p14:tracePt t="119600" x="5213350" y="1825625"/>
          <p14:tracePt t="119608" x="5197475" y="1833563"/>
          <p14:tracePt t="119616" x="5189538" y="1849438"/>
          <p14:tracePt t="119633" x="5181600" y="1849438"/>
          <p14:tracePt t="119640" x="5181600" y="1865313"/>
          <p14:tracePt t="119720" x="5181600" y="1873250"/>
          <p14:tracePt t="119728" x="5181600" y="1890713"/>
          <p14:tracePt t="119737" x="5181600" y="1898650"/>
          <p14:tracePt t="119744" x="5181600" y="1906588"/>
          <p14:tracePt t="119752" x="5181600" y="1914525"/>
          <p14:tracePt t="119759" x="5197475" y="1922463"/>
          <p14:tracePt t="119776" x="5213350" y="1930400"/>
          <p14:tracePt t="119784" x="5221288" y="1938338"/>
          <p14:tracePt t="119792" x="5237163" y="1938338"/>
          <p14:tracePt t="119796" x="5253038" y="1938338"/>
          <p14:tracePt t="119808" x="5260975" y="1938338"/>
          <p14:tracePt t="119812" x="5268913" y="1946275"/>
          <p14:tracePt t="119824" x="5292725" y="1946275"/>
          <p14:tracePt t="119831" x="5310188" y="1946275"/>
          <p14:tracePt t="119840" x="5318125" y="1946275"/>
          <p14:tracePt t="119856" x="5326063" y="1946275"/>
          <p14:tracePt t="119865" x="5334000" y="1938338"/>
          <p14:tracePt t="119872" x="5341938" y="1930400"/>
          <p14:tracePt t="119888" x="5341938" y="1914525"/>
          <p14:tracePt t="119898" x="5349875" y="1906588"/>
          <p14:tracePt t="119904" x="5349875" y="1890713"/>
          <p14:tracePt t="119920" x="5349875" y="1881188"/>
          <p14:tracePt t="119928" x="5349875" y="1873250"/>
          <p14:tracePt t="119996" x="5341938" y="1873250"/>
          <p14:tracePt t="120008" x="5334000" y="1873250"/>
          <p14:tracePt t="120016" x="5326063" y="1865313"/>
          <p14:tracePt t="120025" x="5318125" y="1865313"/>
          <p14:tracePt t="120032" x="5310188" y="1865313"/>
          <p14:tracePt t="120040" x="5300663" y="1857375"/>
          <p14:tracePt t="120047" x="5292725" y="1857375"/>
          <p14:tracePt t="120432" x="5284788" y="1857375"/>
          <p14:tracePt t="120440" x="5276850" y="1873250"/>
          <p14:tracePt t="120448" x="5268913" y="1898650"/>
          <p14:tracePt t="120456" x="5268913" y="1914525"/>
          <p14:tracePt t="120463" x="5268913" y="1930400"/>
          <p14:tracePt t="120467" x="5268913" y="1978025"/>
          <p14:tracePt t="120476" x="5268913" y="1993900"/>
          <p14:tracePt t="120484" x="5268913" y="2009775"/>
          <p14:tracePt t="120492" x="5268913" y="2017713"/>
          <p14:tracePt t="120500" x="5268913" y="2025650"/>
          <p14:tracePt t="120552" x="5276850" y="2025650"/>
          <p14:tracePt t="120567" x="5284788" y="2017713"/>
          <p14:tracePt t="120576" x="5300663" y="2001838"/>
          <p14:tracePt t="120584" x="5310188" y="1985963"/>
          <p14:tracePt t="120592" x="5318125" y="1938338"/>
          <p14:tracePt t="120600" x="5326063" y="1922463"/>
          <p14:tracePt t="120608" x="5334000" y="1906588"/>
          <p14:tracePt t="120616" x="5334000" y="1881188"/>
          <p14:tracePt t="120624" x="5334000" y="1873250"/>
          <p14:tracePt t="120633" x="5334000" y="1865313"/>
          <p14:tracePt t="120649" x="5334000" y="1857375"/>
          <p14:tracePt t="120656" x="5334000" y="1849438"/>
          <p14:tracePt t="120660" x="5334000" y="1841500"/>
          <p14:tracePt t="120736" x="5334000" y="1849438"/>
          <p14:tracePt t="120744" x="5334000" y="1857375"/>
          <p14:tracePt t="120752" x="5326063" y="1881188"/>
          <p14:tracePt t="120761" x="5326063" y="1898650"/>
          <p14:tracePt t="120768" x="5326063" y="1970088"/>
          <p14:tracePt t="120778" x="5326063" y="1993900"/>
          <p14:tracePt t="120785" x="5318125" y="2009775"/>
          <p14:tracePt t="120792" x="5318125" y="2017713"/>
          <p14:tracePt t="120800" x="5318125" y="2025650"/>
          <p14:tracePt t="120884" x="5318125" y="2017713"/>
          <p14:tracePt t="120897" x="5318125" y="2001838"/>
          <p14:tracePt t="120904" x="5318125" y="1938338"/>
          <p14:tracePt t="120908" x="5318125" y="1914525"/>
          <p14:tracePt t="120920" x="5318125" y="1881188"/>
          <p14:tracePt t="120928" x="5318125" y="1873250"/>
          <p14:tracePt t="120936" x="5318125" y="1849438"/>
          <p14:tracePt t="120947" x="5318125" y="1833563"/>
          <p14:tracePt t="120952" x="5318125" y="1825625"/>
          <p14:tracePt t="121032" x="5310188" y="1833563"/>
          <p14:tracePt t="121040" x="5310188" y="1841500"/>
          <p14:tracePt t="121044" x="5310188" y="1857375"/>
          <p14:tracePt t="121056" x="5300663" y="1930400"/>
          <p14:tracePt t="121063" x="5292725" y="2017713"/>
          <p14:tracePt t="121072" x="5292725" y="2112963"/>
          <p14:tracePt t="121076" x="5292725" y="2128838"/>
          <p14:tracePt t="121088" x="5292725" y="2176463"/>
          <p14:tracePt t="121097" x="5292725" y="2184400"/>
          <p14:tracePt t="121104" x="5292725" y="2192338"/>
          <p14:tracePt t="121113" x="5292725" y="2200275"/>
          <p14:tracePt t="121120" x="5292725" y="2208213"/>
          <p14:tracePt t="121200" x="5292725" y="2184400"/>
          <p14:tracePt t="121208" x="5292725" y="2176463"/>
          <p14:tracePt t="121216" x="5292725" y="2136775"/>
          <p14:tracePt t="121220" x="5292725" y="2128838"/>
          <p14:tracePt t="121230" x="5292725" y="2112963"/>
          <p14:tracePt t="121236" x="5292725" y="2089150"/>
          <p14:tracePt t="121244" x="5292725" y="2081213"/>
          <p14:tracePt t="121252" x="5292725" y="2065338"/>
          <p14:tracePt t="121265" x="5292725" y="2057400"/>
          <p14:tracePt t="121272" x="5292725" y="2041525"/>
          <p14:tracePt t="121288" x="5292725" y="2033588"/>
          <p14:tracePt t="121381" x="5292725" y="2041525"/>
          <p14:tracePt t="121386" x="5292725" y="2057400"/>
          <p14:tracePt t="121393" x="5292725" y="2073275"/>
          <p14:tracePt t="121400" x="5292725" y="2120900"/>
          <p14:tracePt t="121408" x="5292725" y="2152650"/>
          <p14:tracePt t="121414" x="5292725" y="2176463"/>
          <p14:tracePt t="121420" x="5292725" y="2184400"/>
          <p14:tracePt t="121428" x="5284788" y="2192338"/>
          <p14:tracePt t="121436" x="5284788" y="2200275"/>
          <p14:tracePt t="121509" x="5284788" y="2176463"/>
          <p14:tracePt t="121516" x="5284788" y="2128838"/>
          <p14:tracePt t="121524" x="5284788" y="2081213"/>
          <p14:tracePt t="121536" x="5284788" y="2017713"/>
          <p14:tracePt t="121544" x="5284788" y="1938338"/>
          <p14:tracePt t="121552" x="5284788" y="1914525"/>
          <p14:tracePt t="121560" x="5284788" y="1881188"/>
          <p14:tracePt t="121568" x="5284788" y="1873250"/>
          <p14:tracePt t="121576" x="5284788" y="1865313"/>
          <p14:tracePt t="121584" x="5284788" y="1857375"/>
          <p14:tracePt t="121688" x="5284788" y="1865313"/>
          <p14:tracePt t="121696" x="5284788" y="1873250"/>
          <p14:tracePt t="121778" x="5292725" y="1873250"/>
          <p14:tracePt t="121784" x="5300663" y="1890713"/>
          <p14:tracePt t="121792" x="5334000" y="1898650"/>
          <p14:tracePt t="121800" x="5341938" y="1906588"/>
          <p14:tracePt t="121828" x="5341938" y="1914525"/>
          <p14:tracePt t="121969" x="5341938" y="1922463"/>
          <p14:tracePt t="121984" x="5341938" y="1938338"/>
          <p14:tracePt t="121992" x="5381625" y="1970088"/>
          <p14:tracePt t="122000" x="5421313" y="1970088"/>
          <p14:tracePt t="122004" x="5437188" y="1970088"/>
          <p14:tracePt t="122013" x="5468938" y="1970088"/>
          <p14:tracePt t="122020" x="5540375" y="1970088"/>
          <p14:tracePt t="122029" x="5659438" y="1970088"/>
          <p14:tracePt t="122036" x="5772150" y="1970088"/>
          <p14:tracePt t="122044" x="5899150" y="1970088"/>
          <p14:tracePt t="122052" x="6059488" y="1978025"/>
          <p14:tracePt t="122060" x="6257925" y="1978025"/>
          <p14:tracePt t="122068" x="6392863" y="1985963"/>
          <p14:tracePt t="122076" x="6505575" y="1985963"/>
          <p14:tracePt t="122088" x="6624638" y="1993900"/>
          <p14:tracePt t="122096" x="6727825" y="1993900"/>
          <p14:tracePt t="122104" x="6784975" y="1993900"/>
          <p14:tracePt t="122113" x="6848475" y="2001838"/>
          <p14:tracePt t="122120" x="6896100" y="2001838"/>
          <p14:tracePt t="122132" x="6943725" y="2001838"/>
          <p14:tracePt t="122136" x="6967538" y="2001838"/>
          <p14:tracePt t="122140" x="6983413" y="2001838"/>
          <p14:tracePt t="122148" x="7007225" y="2001838"/>
          <p14:tracePt t="122156" x="7023100" y="2001838"/>
          <p14:tracePt t="122166" x="7062788" y="2001838"/>
          <p14:tracePt t="122172" x="7086600" y="2001838"/>
          <p14:tracePt t="122180" x="7102475" y="1993900"/>
          <p14:tracePt t="122188" x="7118350" y="1985963"/>
          <p14:tracePt t="122196" x="7143750" y="1985963"/>
          <p14:tracePt t="122204" x="7159625" y="1985963"/>
          <p14:tracePt t="122212" x="7175500" y="1985963"/>
          <p14:tracePt t="122224" x="7199313" y="1978025"/>
          <p14:tracePt t="122232" x="7207250" y="1970088"/>
          <p14:tracePt t="122248" x="7215188" y="1962150"/>
          <p14:tracePt t="122256" x="7231063" y="1962150"/>
          <p14:tracePt t="122264" x="7246938" y="1962150"/>
          <p14:tracePt t="122271" x="7294563" y="1962150"/>
          <p14:tracePt t="122284" x="7310438" y="1962150"/>
          <p14:tracePt t="122289" x="7350125" y="1962150"/>
          <p14:tracePt t="122292" x="7437438" y="1962150"/>
          <p14:tracePt t="122300" x="7534275" y="1962150"/>
          <p14:tracePt t="122308" x="7637463" y="1962150"/>
          <p14:tracePt t="122316" x="7693025" y="1962150"/>
          <p14:tracePt t="122324" x="7756525" y="1962150"/>
          <p14:tracePt t="122331" x="7796213" y="1962150"/>
          <p14:tracePt t="122340" x="7820025" y="1962150"/>
          <p14:tracePt t="122352" x="7827963" y="1954213"/>
          <p14:tracePt t="122360" x="7835900" y="1954213"/>
          <p14:tracePt t="122488" x="7835900" y="1946275"/>
          <p14:tracePt t="122501" x="7843838" y="1938338"/>
          <p14:tracePt t="122515" x="7851775" y="1922463"/>
          <p14:tracePt t="122532" x="7851775" y="1914525"/>
          <p14:tracePt t="122540" x="7851775" y="1906588"/>
          <p14:tracePt t="122548" x="7859713" y="1898650"/>
          <p14:tracePt t="122581" x="7859713" y="1890713"/>
          <p14:tracePt t="122592" x="7869238" y="1890713"/>
          <p14:tracePt t="122648" x="7869238" y="1881188"/>
          <p14:tracePt t="122664" x="7877175" y="1881188"/>
          <p14:tracePt t="122672" x="7885113" y="1865313"/>
          <p14:tracePt t="122680" x="7893050" y="1865313"/>
          <p14:tracePt t="122688" x="7900988" y="1857375"/>
          <p14:tracePt t="122704" x="7916863" y="1857375"/>
          <p14:tracePt t="122714" x="7924800" y="1849438"/>
          <p14:tracePt t="122716" x="7932738" y="1841500"/>
          <p14:tracePt t="122724" x="7948613" y="1833563"/>
          <p14:tracePt t="122744" x="7956550" y="1825625"/>
          <p14:tracePt t="122856" x="7964488" y="1825625"/>
          <p14:tracePt t="122865" x="7964488" y="1841500"/>
          <p14:tracePt t="122870" x="7972425" y="1849438"/>
          <p14:tracePt t="122878" x="7972425" y="1857375"/>
          <p14:tracePt t="122884" x="7972425" y="1898650"/>
          <p14:tracePt t="122892" x="7972425" y="1922463"/>
          <p14:tracePt t="122900" x="7980363" y="1938338"/>
          <p14:tracePt t="122908" x="7980363" y="1954213"/>
          <p14:tracePt t="122916" x="7980363" y="2001838"/>
          <p14:tracePt t="122929" x="7980363" y="2009775"/>
          <p14:tracePt t="122936" x="7980363" y="2049463"/>
          <p14:tracePt t="122945" x="7980363" y="2105025"/>
          <p14:tracePt t="122952" x="7980363" y="2112963"/>
          <p14:tracePt t="122962" x="7980363" y="2152650"/>
          <p14:tracePt t="122967" x="7980363" y="2176463"/>
          <p14:tracePt t="122977" x="7980363" y="2192338"/>
          <p14:tracePt t="122984" x="7980363" y="2208213"/>
          <p14:tracePt t="123057" x="7980363" y="2200275"/>
          <p14:tracePt t="123064" x="7980363" y="2192338"/>
          <p14:tracePt t="123076" x="7980363" y="2176463"/>
          <p14:tracePt t="123084" x="7980363" y="2168525"/>
          <p14:tracePt t="123091" x="7980363" y="2152650"/>
          <p14:tracePt t="123100" x="7980363" y="2144713"/>
          <p14:tracePt t="123108" x="7980363" y="2136775"/>
          <p14:tracePt t="123116" x="7988300" y="2120900"/>
          <p14:tracePt t="123124" x="7988300" y="2105025"/>
          <p14:tracePt t="123132" x="7988300" y="2097088"/>
          <p14:tracePt t="123140" x="7988300" y="2089150"/>
          <p14:tracePt t="123148" x="7988300" y="2073275"/>
          <p14:tracePt t="123156" x="7988300" y="2065338"/>
          <p14:tracePt t="123164" x="7988300" y="2057400"/>
          <p14:tracePt t="123176" x="7988300" y="2049463"/>
          <p14:tracePt t="123184" x="7988300" y="2041525"/>
          <p14:tracePt t="123192" x="7988300" y="2033588"/>
          <p14:tracePt t="123240" x="7988300" y="2025650"/>
          <p14:tracePt t="123248" x="7996238" y="2025650"/>
          <p14:tracePt t="123256" x="8004175" y="2017713"/>
          <p14:tracePt t="123268" x="8004175" y="2009775"/>
          <p14:tracePt t="123276" x="8012113" y="2009775"/>
          <p14:tracePt t="123360" x="8020050" y="2009775"/>
          <p14:tracePt t="123404" x="8020050" y="2001838"/>
          <p14:tracePt t="123461" x="8020050" y="1993900"/>
          <p14:tracePt t="127740" x="8012113" y="2001838"/>
          <p14:tracePt t="127765" x="8012113" y="2009775"/>
          <p14:tracePt t="127780" x="8004175" y="2025650"/>
          <p14:tracePt t="127788" x="7988300" y="2025650"/>
          <p14:tracePt t="127796" x="7980363" y="2041525"/>
          <p14:tracePt t="127804" x="7956550" y="2065338"/>
          <p14:tracePt t="127812" x="7885113" y="2089150"/>
          <p14:tracePt t="127820" x="7724775" y="2120900"/>
          <p14:tracePt t="127828" x="7629525" y="2160588"/>
          <p14:tracePt t="127837" x="7526338" y="2184400"/>
          <p14:tracePt t="127844" x="7373938" y="2208213"/>
          <p14:tracePt t="127852" x="7239000" y="2249488"/>
          <p14:tracePt t="127860" x="7135813" y="2273300"/>
          <p14:tracePt t="127869" x="6999288" y="2368550"/>
          <p14:tracePt t="127876" x="6864350" y="2408238"/>
          <p14:tracePt t="127886" x="6743700" y="2455863"/>
          <p14:tracePt t="127893" x="6656388" y="2455863"/>
          <p14:tracePt t="127900" x="6592888" y="2463800"/>
          <p14:tracePt t="127908" x="6553200" y="2471738"/>
          <p14:tracePt t="127916" x="6497638" y="2479675"/>
          <p14:tracePt t="127925" x="6481763" y="2479675"/>
          <p14:tracePt t="127932" x="6473825" y="2479675"/>
          <p14:tracePt t="127988" x="6473825" y="2487613"/>
          <p14:tracePt t="127996" x="6465888" y="2487613"/>
          <p14:tracePt t="128004" x="6457950" y="2495550"/>
          <p14:tracePt t="128012" x="6450013" y="2503488"/>
          <p14:tracePt t="128020" x="6450013" y="2511425"/>
          <p14:tracePt t="128028" x="6434138" y="2511425"/>
          <p14:tracePt t="128036" x="6434138" y="2519363"/>
          <p14:tracePt t="128043" x="6426200" y="2527300"/>
          <p14:tracePt t="128052" x="6418263" y="2535238"/>
          <p14:tracePt t="128060" x="6402388" y="2543175"/>
          <p14:tracePt t="128068" x="6402388" y="2551113"/>
          <p14:tracePt t="128077" x="6402388" y="2559050"/>
          <p14:tracePt t="128084" x="6392863" y="2559050"/>
          <p14:tracePt t="128093" x="6392863" y="2566988"/>
          <p14:tracePt t="128109" x="6392863" y="2576513"/>
          <p14:tracePt t="128131" x="6402388" y="2576513"/>
          <p14:tracePt t="128148" x="6410325" y="2576513"/>
          <p14:tracePt t="128156" x="6410325" y="2584450"/>
          <p14:tracePt t="128172" x="6418263" y="2584450"/>
          <p14:tracePt t="128180" x="6426200" y="2584450"/>
          <p14:tracePt t="128188" x="6426200" y="2592388"/>
          <p14:tracePt t="128196" x="6426200" y="2600325"/>
          <p14:tracePt t="128204" x="6434138" y="2608263"/>
          <p14:tracePt t="128212" x="6442075" y="2624138"/>
          <p14:tracePt t="128220" x="6442075" y="2640013"/>
          <p14:tracePt t="128228" x="6450013" y="2663825"/>
          <p14:tracePt t="128236" x="6457950" y="2671763"/>
          <p14:tracePt t="128244" x="6465888" y="2679700"/>
          <p14:tracePt t="128252" x="6473825" y="2687638"/>
          <p14:tracePt t="128260" x="6481763" y="2695575"/>
          <p14:tracePt t="128268" x="6489700" y="2695575"/>
          <p14:tracePt t="128276" x="6497638" y="2695575"/>
          <p14:tracePt t="128284" x="6505575" y="2695575"/>
          <p14:tracePt t="128292" x="6513513" y="2695575"/>
          <p14:tracePt t="128300" x="6521450" y="2695575"/>
          <p14:tracePt t="128309" x="6529388" y="2695575"/>
          <p14:tracePt t="128316" x="6537325" y="2695575"/>
          <p14:tracePt t="128325" x="6553200" y="2695575"/>
          <p14:tracePt t="128332" x="6561138" y="2695575"/>
          <p14:tracePt t="128341" x="6584950" y="2679700"/>
          <p14:tracePt t="128347" x="6624638" y="2647950"/>
          <p14:tracePt t="128356" x="6640513" y="2640013"/>
          <p14:tracePt t="128363" x="6672263" y="2616200"/>
          <p14:tracePt t="128372" x="6704013" y="2608263"/>
          <p14:tracePt t="128380" x="6719888" y="2584450"/>
          <p14:tracePt t="128391" x="6727825" y="2566988"/>
          <p14:tracePt t="128397" x="6727825" y="2543175"/>
          <p14:tracePt t="128404" x="6735763" y="2535238"/>
          <p14:tracePt t="128412" x="6735763" y="2519363"/>
          <p14:tracePt t="128420" x="6735763" y="2503488"/>
          <p14:tracePt t="128428" x="6735763" y="2487613"/>
          <p14:tracePt t="128452" x="6735763" y="2479675"/>
          <p14:tracePt t="128483" x="6727825" y="2479675"/>
          <p14:tracePt t="128492" x="6719888" y="2487613"/>
          <p14:tracePt t="128500" x="6704013" y="2495550"/>
          <p14:tracePt t="128507" x="6696075" y="2503488"/>
          <p14:tracePt t="128516" x="6680200" y="2511425"/>
          <p14:tracePt t="128525" x="6656388" y="2519363"/>
          <p14:tracePt t="128532" x="6616700" y="2535238"/>
          <p14:tracePt t="128543" x="6600825" y="2551113"/>
          <p14:tracePt t="128549" x="6584950" y="2566988"/>
          <p14:tracePt t="128557" x="6577013" y="2576513"/>
          <p14:tracePt t="128564" x="6561138" y="2600325"/>
          <p14:tracePt t="128574" x="6553200" y="2608263"/>
          <p14:tracePt t="128580" x="6553200" y="2632075"/>
          <p14:tracePt t="128588" x="6545263" y="2640013"/>
          <p14:tracePt t="128596" x="6545263" y="2647950"/>
          <p14:tracePt t="128612" x="6545263" y="2655888"/>
          <p14:tracePt t="128620" x="6553200" y="2655888"/>
          <p14:tracePt t="128628" x="6561138" y="2655888"/>
          <p14:tracePt t="128644" x="6569075" y="2655888"/>
          <p14:tracePt t="128660" x="6584950" y="2655888"/>
          <p14:tracePt t="128669" x="6584950" y="2647950"/>
          <p14:tracePt t="128681" x="6600825" y="2640013"/>
          <p14:tracePt t="128693" x="6608763" y="2632075"/>
          <p14:tracePt t="128700" x="6616700" y="2624138"/>
          <p14:tracePt t="128707" x="6624638" y="2616200"/>
          <p14:tracePt t="128718" x="6632575" y="2600325"/>
          <p14:tracePt t="128732" x="6640513" y="2584450"/>
          <p14:tracePt t="128740" x="6640513" y="2566988"/>
          <p14:tracePt t="128748" x="6640513" y="2543175"/>
          <p14:tracePt t="128764" x="6640513" y="2527300"/>
          <p14:tracePt t="128828" x="6632575" y="2527300"/>
          <p14:tracePt t="128836" x="6632575" y="2535238"/>
          <p14:tracePt t="128844" x="6624638" y="2535238"/>
          <p14:tracePt t="128853" x="6616700" y="2551113"/>
          <p14:tracePt t="128860" x="6608763" y="2559050"/>
          <p14:tracePt t="128868" x="6608763" y="2566988"/>
          <p14:tracePt t="128876" x="6600825" y="2566988"/>
          <p14:tracePt t="128886" x="6600825" y="2576513"/>
          <p14:tracePt t="128892" x="6600825" y="2584450"/>
          <p14:tracePt t="128907" x="6592888" y="2592388"/>
          <p14:tracePt t="128980" x="6600825" y="2592388"/>
          <p14:tracePt t="128988" x="6600825" y="2584450"/>
          <p14:tracePt t="128996" x="6600825" y="2576513"/>
          <p14:tracePt t="129004" x="6600825" y="2566988"/>
          <p14:tracePt t="129012" x="6608763" y="2551113"/>
          <p14:tracePt t="129020" x="6616700" y="2543175"/>
          <p14:tracePt t="129108" x="6616700" y="2551113"/>
          <p14:tracePt t="129124" x="6616700" y="2566988"/>
          <p14:tracePt t="129132" x="6616700" y="2576513"/>
          <p14:tracePt t="129140" x="6608763" y="2584450"/>
          <p14:tracePt t="129148" x="6608763" y="2592388"/>
          <p14:tracePt t="129260" x="6608763" y="2584450"/>
          <p14:tracePt t="129268" x="6608763" y="2576513"/>
          <p14:tracePt t="129276" x="6616700" y="2566988"/>
          <p14:tracePt t="129292" x="6616700" y="2559050"/>
          <p14:tracePt t="129685" x="6616700" y="2608263"/>
          <p14:tracePt t="129692" x="6616700" y="2616200"/>
          <p14:tracePt t="129700" x="6616700" y="2655888"/>
          <p14:tracePt t="129712" x="6608763" y="2679700"/>
          <p14:tracePt t="129715" x="6608763" y="2695575"/>
          <p14:tracePt t="129725" x="6608763" y="2711450"/>
          <p14:tracePt t="129732" x="6608763" y="2719388"/>
          <p14:tracePt t="129741" x="6608763" y="2727325"/>
          <p14:tracePt t="129805" x="6608763" y="2719388"/>
          <p14:tracePt t="129812" x="6608763" y="2711450"/>
          <p14:tracePt t="129820" x="6608763" y="2703513"/>
          <p14:tracePt t="129828" x="6608763" y="2695575"/>
          <p14:tracePt t="129838" x="6608763" y="2687638"/>
          <p14:tracePt t="129844" x="6608763" y="2679700"/>
          <p14:tracePt t="129948" x="6608763" y="2687638"/>
          <p14:tracePt t="129956" x="6608763" y="2695575"/>
          <p14:tracePt t="129964" x="6608763" y="2703513"/>
          <p14:tracePt t="130068" x="6616700" y="2695575"/>
          <p14:tracePt t="130084" x="6616700" y="2687638"/>
          <p14:tracePt t="130124" x="6624638" y="2679700"/>
          <p14:tracePt t="130140" x="6624638" y="2671763"/>
          <p14:tracePt t="130149" x="6624638" y="2663825"/>
          <p14:tracePt t="130168" x="6624638" y="2647950"/>
          <p14:tracePt t="130252" x="6624638" y="2655888"/>
          <p14:tracePt t="130260" x="6624638" y="2663825"/>
          <p14:tracePt t="130276" x="6624638" y="2671763"/>
          <p14:tracePt t="130284" x="6624638" y="2679700"/>
          <p14:tracePt t="130291" x="6624638" y="2687638"/>
          <p14:tracePt t="130476" x="6624638" y="2695575"/>
          <p14:tracePt t="130483" x="6624638" y="2711450"/>
          <p14:tracePt t="130499" x="6624638" y="2719388"/>
          <p14:tracePt t="130508" x="6624638" y="2735263"/>
          <p14:tracePt t="130524" x="6624638" y="2743200"/>
          <p14:tracePt t="130532" x="6624638" y="2759075"/>
          <p14:tracePt t="130539" x="6624638" y="2767013"/>
          <p14:tracePt t="130548" x="6624638" y="2774950"/>
          <p14:tracePt t="130565" x="6624638" y="2782888"/>
          <p14:tracePt t="130644" x="6624638" y="2774950"/>
          <p14:tracePt t="130668" x="6624638" y="2759075"/>
          <p14:tracePt t="130709" x="6624638" y="2751138"/>
          <p14:tracePt t="130732" x="6624638" y="2743200"/>
          <p14:tracePt t="130740" x="6624638" y="2735263"/>
          <p14:tracePt t="130748" x="6632575" y="2735263"/>
          <p14:tracePt t="130755" x="6632575" y="2727325"/>
          <p14:tracePt t="130772" x="6632575" y="2719388"/>
          <p14:tracePt t="130790" x="6632575" y="2711450"/>
          <p14:tracePt t="130796" x="6632575" y="2703513"/>
          <p14:tracePt t="130821" x="6632575" y="2695575"/>
          <p14:tracePt t="130828" x="6640513" y="2687638"/>
          <p14:tracePt t="130837" x="6640513" y="2679700"/>
          <p14:tracePt t="130844" x="6640513" y="2671763"/>
          <p14:tracePt t="130860" x="6640513" y="2655888"/>
          <p14:tracePt t="130868" x="6640513" y="2647950"/>
          <p14:tracePt t="130876" x="6648450" y="2647950"/>
          <p14:tracePt t="130884" x="6648450" y="2632075"/>
          <p14:tracePt t="130904" x="6656388" y="2624138"/>
          <p14:tracePt t="130988" x="6656388" y="2616200"/>
          <p14:tracePt t="131068" x="6656388" y="2608263"/>
          <p14:tracePt t="131084" x="6648450" y="2600325"/>
          <p14:tracePt t="131103" x="6648450" y="2592388"/>
          <p14:tracePt t="131116" x="6648450" y="2584450"/>
          <p14:tracePt t="131156" x="6648450" y="2576513"/>
          <p14:tracePt t="131180" x="6648450" y="2566988"/>
          <p14:tracePt t="131188" x="6648450" y="2559050"/>
          <p14:tracePt t="131204" x="6648450" y="2543175"/>
          <p14:tracePt t="131220" x="6648450" y="2535238"/>
          <p14:tracePt t="131228" x="6648450" y="2527300"/>
          <p14:tracePt t="131237" x="6648450" y="2519363"/>
          <p14:tracePt t="131805" x="6648450" y="2527300"/>
          <p14:tracePt t="131812" x="6648450" y="2543175"/>
          <p14:tracePt t="131821" x="6656388" y="2559050"/>
          <p14:tracePt t="131828" x="6656388" y="2608263"/>
          <p14:tracePt t="131837" x="6656388" y="2616200"/>
          <p14:tracePt t="131844" x="6656388" y="2632075"/>
          <p14:tracePt t="131853" x="6656388" y="2647950"/>
          <p14:tracePt t="131860" x="6664325" y="2663825"/>
          <p14:tracePt t="131868" x="6664325" y="2671763"/>
          <p14:tracePt t="131876" x="6664325" y="2695575"/>
          <p14:tracePt t="131884" x="6664325" y="2703513"/>
          <p14:tracePt t="131893" x="6664325" y="2727325"/>
          <p14:tracePt t="131900" x="6664325" y="2751138"/>
          <p14:tracePt t="131916" x="6664325" y="2759075"/>
          <p14:tracePt t="131924" x="6664325" y="2767013"/>
          <p14:tracePt t="132020" x="6664325" y="2759075"/>
          <p14:tracePt t="132028" x="6664325" y="2751138"/>
          <p14:tracePt t="132036" x="6672263" y="2751138"/>
          <p14:tracePt t="132111" x="6672263" y="2782888"/>
          <p14:tracePt t="132118" x="6664325" y="2790825"/>
          <p14:tracePt t="132124" x="6656388" y="2806700"/>
          <p14:tracePt t="132136" x="6656388" y="2814638"/>
          <p14:tracePt t="132140" x="6656388" y="2838450"/>
          <p14:tracePt t="132148" x="6640513" y="2854325"/>
          <p14:tracePt t="132156" x="6640513" y="2870200"/>
          <p14:tracePt t="132164" x="6640513" y="2878138"/>
          <p14:tracePt t="132172" x="6632575" y="2894013"/>
          <p14:tracePt t="132180" x="6632575" y="2909888"/>
          <p14:tracePt t="132188" x="6632575" y="2919413"/>
          <p14:tracePt t="132197" x="6624638" y="2919413"/>
          <p14:tracePt t="132204" x="6624638" y="2927350"/>
          <p14:tracePt t="132222" x="6624638" y="2935288"/>
          <p14:tracePt t="132289" x="6624638" y="2927350"/>
          <p14:tracePt t="132308" x="6624638" y="2919413"/>
          <p14:tracePt t="132387" x="6624638" y="2927350"/>
          <p14:tracePt t="132396" x="6616700" y="2935288"/>
          <p14:tracePt t="132404" x="6608763" y="2951163"/>
          <p14:tracePt t="132412" x="6600825" y="2967038"/>
          <p14:tracePt t="132421" x="6569075" y="3006725"/>
          <p14:tracePt t="132428" x="6545263" y="3094038"/>
          <p14:tracePt t="132440" x="6465888" y="3165475"/>
          <p14:tracePt t="132444" x="6410325" y="3189288"/>
          <p14:tracePt t="132452" x="6392863" y="3205163"/>
          <p14:tracePt t="132461" x="6392863" y="3213100"/>
          <p14:tracePt t="132468" x="6384925" y="3213100"/>
          <p14:tracePt t="132492" x="6384925" y="3221038"/>
          <p14:tracePt t="132508" x="6384925" y="3213100"/>
          <p14:tracePt t="132516" x="6376988" y="3205163"/>
          <p14:tracePt t="132524" x="6376988" y="3181350"/>
          <p14:tracePt t="132538" x="6376988" y="3165475"/>
          <p14:tracePt t="132541" x="6369050" y="3149600"/>
          <p14:tracePt t="132548" x="6353175" y="2990850"/>
          <p14:tracePt t="132556" x="6345238" y="2982913"/>
          <p14:tracePt t="132564" x="6337300" y="2943225"/>
          <p14:tracePt t="132574" x="6321425" y="2919413"/>
          <p14:tracePt t="132580" x="6321425" y="2901950"/>
          <p14:tracePt t="132592" x="6321425" y="2894013"/>
          <p14:tracePt t="132652" x="6313488" y="2901950"/>
          <p14:tracePt t="132660" x="6313488" y="2919413"/>
          <p14:tracePt t="132668" x="6313488" y="2927350"/>
          <p14:tracePt t="132676" x="6305550" y="2935288"/>
          <p14:tracePt t="132684" x="6305550" y="2943225"/>
          <p14:tracePt t="132692" x="6305550" y="2951163"/>
          <p14:tracePt t="132700" x="6305550" y="2959100"/>
          <p14:tracePt t="132716" x="6305550" y="2967038"/>
          <p14:tracePt t="132724" x="6305550" y="2974975"/>
          <p14:tracePt t="132732" x="6305550" y="2982913"/>
          <p14:tracePt t="132748" x="6321425" y="2982913"/>
          <p14:tracePt t="132756" x="6329363" y="2982913"/>
          <p14:tracePt t="132764" x="6353175" y="2982913"/>
          <p14:tracePt t="132772" x="6361113" y="2982913"/>
          <p14:tracePt t="132780" x="6410325" y="2982913"/>
          <p14:tracePt t="132789" x="6418263" y="2982913"/>
          <p14:tracePt t="132797" x="6434138" y="2982913"/>
          <p14:tracePt t="132805" x="6442075" y="2974975"/>
          <p14:tracePt t="132812" x="6450013" y="2967038"/>
          <p14:tracePt t="132821" x="6450013" y="2959100"/>
          <p14:tracePt t="132828" x="6450013" y="2951163"/>
          <p14:tracePt t="132837" x="6457950" y="2951163"/>
          <p14:tracePt t="132844" x="6457950" y="2943225"/>
          <p14:tracePt t="132853" x="6457950" y="2935288"/>
          <p14:tracePt t="132860" x="6457950" y="2927350"/>
          <p14:tracePt t="132869" x="6450013" y="2909888"/>
          <p14:tracePt t="132876" x="6442075" y="2909888"/>
          <p14:tracePt t="132896" x="6434138" y="2909888"/>
          <p14:tracePt t="132908" x="6418263" y="2909888"/>
          <p14:tracePt t="132916" x="6410325" y="2919413"/>
          <p14:tracePt t="132924" x="6410325" y="2927350"/>
          <p14:tracePt t="132932" x="6402388" y="2927350"/>
          <p14:tracePt t="132948" x="6392863" y="2935288"/>
          <p14:tracePt t="132964" x="6384925" y="2943225"/>
          <p14:tracePt t="132972" x="6376988" y="2951163"/>
          <p14:tracePt t="132981" x="6376988" y="2959100"/>
          <p14:tracePt t="132987" x="6376988" y="2974975"/>
          <p14:tracePt t="133012" x="6376988" y="3006725"/>
          <p14:tracePt t="133022" x="6369050" y="3022600"/>
          <p14:tracePt t="133028" x="6369050" y="3038475"/>
          <p14:tracePt t="133037" x="6376988" y="3038475"/>
          <p14:tracePt t="133044" x="6426200" y="3054350"/>
          <p14:tracePt t="133053" x="6442075" y="3062288"/>
          <p14:tracePt t="133060" x="6481763" y="3070225"/>
          <p14:tracePt t="133068" x="6537325" y="3070225"/>
          <p14:tracePt t="133076" x="6553200" y="3070225"/>
          <p14:tracePt t="133084" x="6592888" y="3070225"/>
          <p14:tracePt t="133092" x="6600825" y="3054350"/>
          <p14:tracePt t="133100" x="6624638" y="3054350"/>
          <p14:tracePt t="133108" x="6624638" y="3038475"/>
          <p14:tracePt t="133116" x="6632575" y="3030538"/>
          <p14:tracePt t="133124" x="6640513" y="3022600"/>
          <p14:tracePt t="133132" x="6648450" y="3014663"/>
          <p14:tracePt t="133140" x="6656388" y="3006725"/>
          <p14:tracePt t="133156" x="6664325" y="2990850"/>
          <p14:tracePt t="133172" x="6664325" y="2982913"/>
          <p14:tracePt t="133181" x="6672263" y="2982913"/>
          <p14:tracePt t="133260" x="6680200" y="2982913"/>
          <p14:tracePt t="133268" x="6688138" y="2990850"/>
          <p14:tracePt t="133284" x="6688138" y="2998788"/>
          <p14:tracePt t="133292" x="6688138" y="3006725"/>
          <p14:tracePt t="133300" x="6688138" y="3022600"/>
          <p14:tracePt t="133315" x="6688138" y="3038475"/>
          <p14:tracePt t="133324" x="6688138" y="3046413"/>
          <p14:tracePt t="133332" x="6688138" y="3054350"/>
          <p14:tracePt t="133348" x="6688138" y="3062288"/>
          <p14:tracePt t="133364" x="6680200" y="3062288"/>
          <p14:tracePt t="133388" x="6672263" y="3062288"/>
          <p14:tracePt t="133401" x="6664325" y="3062288"/>
          <p14:tracePt t="133405" x="6616700" y="3054350"/>
          <p14:tracePt t="133412" x="6577013" y="3046413"/>
          <p14:tracePt t="133420" x="6561138" y="3046413"/>
          <p14:tracePt t="133428" x="6537325" y="3046413"/>
          <p14:tracePt t="133437" x="6481763" y="3046413"/>
          <p14:tracePt t="133444" x="6465888" y="3046413"/>
          <p14:tracePt t="133452" x="6442075" y="3046413"/>
          <p14:tracePt t="133460" x="6410325" y="3046413"/>
          <p14:tracePt t="133468" x="6392863" y="3046413"/>
          <p14:tracePt t="133476" x="6376988" y="3038475"/>
          <p14:tracePt t="133556" x="6376988" y="3054350"/>
          <p14:tracePt t="133564" x="6376988" y="3109913"/>
          <p14:tracePt t="133572" x="6384925" y="3117850"/>
          <p14:tracePt t="133580" x="6392863" y="3157538"/>
          <p14:tracePt t="133588" x="6402388" y="3213100"/>
          <p14:tracePt t="133596" x="6418263" y="3228975"/>
          <p14:tracePt t="133603" x="6426200" y="3244850"/>
          <p14:tracePt t="133612" x="6434138" y="3252788"/>
          <p14:tracePt t="133620" x="6442075" y="3262313"/>
          <p14:tracePt t="133637" x="6450013" y="3262313"/>
          <p14:tracePt t="133676" x="6450013" y="3236913"/>
          <p14:tracePt t="133684" x="6426200" y="3189288"/>
          <p14:tracePt t="133692" x="6410325" y="3173413"/>
          <p14:tracePt t="133700" x="6402388" y="3125788"/>
          <p14:tracePt t="133708" x="6384925" y="3125788"/>
          <p14:tracePt t="133716" x="6369050" y="3109913"/>
          <p14:tracePt t="133724" x="6361113" y="3109913"/>
          <p14:tracePt t="133732" x="6353175" y="3109913"/>
          <p14:tracePt t="133748" x="6345238" y="3109913"/>
          <p14:tracePt t="133805" x="6402388" y="3125788"/>
          <p14:tracePt t="133812" x="6434138" y="3141663"/>
          <p14:tracePt t="133821" x="6481763" y="3157538"/>
          <p14:tracePt t="133828" x="6537325" y="3173413"/>
          <p14:tracePt t="133837" x="6600825" y="3189288"/>
          <p14:tracePt t="133844" x="6648450" y="3189288"/>
          <p14:tracePt t="133854" x="6727825" y="3197225"/>
          <p14:tracePt t="133860" x="6751638" y="3213100"/>
          <p14:tracePt t="133870" x="6816725" y="3213100"/>
          <p14:tracePt t="133876" x="6840538" y="3213100"/>
          <p14:tracePt t="133885" x="6848475" y="3213100"/>
          <p14:tracePt t="133924" x="6848475" y="3205163"/>
          <p14:tracePt t="133932" x="6856413" y="3205163"/>
          <p14:tracePt t="133948" x="6856413" y="3197225"/>
          <p14:tracePt t="133964" x="6856413" y="3189288"/>
          <p14:tracePt t="133981" x="6856413" y="3181350"/>
          <p14:tracePt t="134006" x="6856413" y="3173413"/>
          <p14:tracePt t="134019" x="6864350" y="3173413"/>
          <p14:tracePt t="134028" x="6864350" y="3165475"/>
          <p14:tracePt t="134038" x="6872288" y="3157538"/>
          <p14:tracePt t="134044" x="6872288" y="3149600"/>
          <p14:tracePt t="134060" x="6880225" y="3133725"/>
          <p14:tracePt t="134068" x="6888163" y="3125788"/>
          <p14:tracePt t="134076" x="6888163" y="3109913"/>
          <p14:tracePt t="134083" x="6888163" y="3094038"/>
          <p14:tracePt t="134092" x="6888163" y="3070225"/>
          <p14:tracePt t="134108" x="6896100" y="3062288"/>
          <p14:tracePt t="134116" x="6904038" y="3046413"/>
          <p14:tracePt t="134124" x="6904038" y="3038475"/>
          <p14:tracePt t="134133" x="6904038" y="3030538"/>
          <p14:tracePt t="134140" x="6904038" y="3014663"/>
          <p14:tracePt t="134148" x="6904038" y="3006725"/>
          <p14:tracePt t="134164" x="6904038" y="2998788"/>
          <p14:tracePt t="134171" x="6904038" y="2990850"/>
          <p14:tracePt t="134181" x="6896100" y="2982913"/>
          <p14:tracePt t="134204" x="6888163" y="2982913"/>
          <p14:tracePt t="134220" x="6880225" y="2998788"/>
          <p14:tracePt t="134228" x="6864350" y="3006725"/>
          <p14:tracePt t="134236" x="6840538" y="3014663"/>
          <p14:tracePt t="134244" x="6800850" y="3030538"/>
          <p14:tracePt t="134253" x="6792913" y="3046413"/>
          <p14:tracePt t="134260" x="6759575" y="3094038"/>
          <p14:tracePt t="134269" x="6743700" y="3117850"/>
          <p14:tracePt t="134276" x="6719888" y="3157538"/>
          <p14:tracePt t="134284" x="6704013" y="3165475"/>
          <p14:tracePt t="134291" x="6696075" y="3213100"/>
          <p14:tracePt t="134300" x="6688138" y="3236913"/>
          <p14:tracePt t="134308" x="6688138" y="3244850"/>
          <p14:tracePt t="134316" x="6680200" y="3252788"/>
          <p14:tracePt t="134396" x="6680200" y="3262313"/>
          <p14:tracePt t="134404" x="6688138" y="3252788"/>
          <p14:tracePt t="134412" x="6696075" y="3252788"/>
          <p14:tracePt t="134420" x="6704013" y="3244850"/>
          <p14:tracePt t="134428" x="6719888" y="3236913"/>
          <p14:tracePt t="134436" x="6727825" y="3213100"/>
          <p14:tracePt t="134445" x="6751638" y="3205163"/>
          <p14:tracePt t="134460" x="6824663" y="3141663"/>
          <p14:tracePt t="134463" x="6848475" y="3101975"/>
          <p14:tracePt t="134470" x="6872288" y="3086100"/>
          <p14:tracePt t="134476" x="6943725" y="3022600"/>
          <p14:tracePt t="134485" x="6967538" y="2990850"/>
          <p14:tracePt t="134494" x="6991350" y="2974975"/>
          <p14:tracePt t="134500" x="7007225" y="2951163"/>
          <p14:tracePt t="134508" x="7015163" y="2927350"/>
          <p14:tracePt t="134515" x="7023100" y="2927350"/>
          <p14:tracePt t="134564" x="7023100" y="2935288"/>
          <p14:tracePt t="134572" x="7023100" y="2959100"/>
          <p14:tracePt t="134580" x="7023100" y="2967038"/>
          <p14:tracePt t="134588" x="7015163" y="2982913"/>
          <p14:tracePt t="134596" x="7007225" y="3030538"/>
          <p14:tracePt t="134604" x="6983413" y="3070225"/>
          <p14:tracePt t="134615" x="6967538" y="3149600"/>
          <p14:tracePt t="134622" x="6951663" y="3205163"/>
          <p14:tracePt t="134628" x="6935788" y="3236913"/>
          <p14:tracePt t="134636" x="6927850" y="3252788"/>
          <p14:tracePt t="134644" x="6911975" y="3270250"/>
          <p14:tracePt t="134711" x="6919913" y="3262313"/>
          <p14:tracePt t="134716" x="6927850" y="3252788"/>
          <p14:tracePt t="134724" x="6927850" y="3244850"/>
          <p14:tracePt t="134732" x="6927850" y="3228975"/>
          <p14:tracePt t="134740" x="6935788" y="3221038"/>
          <p14:tracePt t="134748" x="6935788" y="3213100"/>
          <p14:tracePt t="134756" x="6943725" y="3197225"/>
          <p14:tracePt t="134780" x="6943725" y="3189288"/>
          <p14:tracePt t="134868" x="6943725" y="3197225"/>
          <p14:tracePt t="134876" x="6943725" y="3205163"/>
          <p14:tracePt t="134885" x="6959600" y="3213100"/>
          <p14:tracePt t="134892" x="6959600" y="3221038"/>
          <p14:tracePt t="134902" x="6975475" y="3228975"/>
          <p14:tracePt t="134916" x="6983413" y="3236913"/>
          <p14:tracePt t="134924" x="6991350" y="3236913"/>
          <p14:tracePt t="135452" x="6999288" y="3236913"/>
          <p14:tracePt t="135461" x="7007225" y="3236913"/>
          <p14:tracePt t="135476" x="7015163" y="3236913"/>
          <p14:tracePt t="135485" x="7015163" y="3228975"/>
          <p14:tracePt t="136020" x="7015163" y="3221038"/>
          <p14:tracePt t="136044" x="7015163" y="3205163"/>
          <p14:tracePt t="136052" x="7007225" y="3197225"/>
          <p14:tracePt t="136060" x="6975475" y="3141663"/>
          <p14:tracePt t="136068" x="6951663" y="3101975"/>
          <p14:tracePt t="136076" x="6816725" y="3014663"/>
          <p14:tracePt t="136086" x="6696075" y="2901950"/>
          <p14:tracePt t="136092" x="6410325" y="2782888"/>
          <p14:tracePt t="136102" x="6186488" y="2711450"/>
          <p14:tracePt t="136108" x="5883275" y="2608263"/>
          <p14:tracePt t="136118" x="5508625" y="2479675"/>
          <p14:tracePt t="136124" x="5173663" y="2439988"/>
          <p14:tracePt t="136132" x="4799013" y="2376488"/>
          <p14:tracePt t="136140" x="4479925" y="2336800"/>
          <p14:tracePt t="136149" x="3970338" y="2241550"/>
          <p14:tracePt t="136156" x="3540125" y="2128838"/>
          <p14:tracePt t="136165" x="3181350" y="2049463"/>
          <p14:tracePt t="136172" x="2838450" y="1962150"/>
          <p14:tracePt t="136179" x="2551113" y="1930400"/>
          <p14:tracePt t="136188" x="2319338" y="1898650"/>
          <p14:tracePt t="136196" x="2073275" y="1865313"/>
          <p14:tracePt t="136205" x="1936750" y="1825625"/>
          <p14:tracePt t="136217" x="1793875" y="1809750"/>
          <p14:tracePt t="136222" x="1633538" y="1785938"/>
          <p14:tracePt t="136228" x="1562100" y="1770063"/>
          <p14:tracePt t="136237" x="1522413" y="1762125"/>
          <p14:tracePt t="136244" x="1490663" y="1746250"/>
          <p14:tracePt t="136251" x="1474788" y="1746250"/>
          <p14:tracePt t="136267" x="1466850" y="1746250"/>
          <p14:tracePt t="136340" x="1466850" y="1738313"/>
          <p14:tracePt t="136356" x="1458913" y="1738313"/>
          <p14:tracePt t="136388" x="1450975" y="1738313"/>
          <p14:tracePt t="136396" x="1443038" y="1738313"/>
          <p14:tracePt t="136403" x="1435100" y="1738313"/>
          <p14:tracePt t="136411" x="1427163" y="1738313"/>
          <p14:tracePt t="136420" x="1411288" y="1738313"/>
          <p14:tracePt t="136428" x="1403350" y="1738313"/>
          <p14:tracePt t="136437" x="1379538" y="1738313"/>
          <p14:tracePt t="136444" x="1363663" y="1738313"/>
          <p14:tracePt t="136452" x="1323975" y="1738313"/>
          <p14:tracePt t="136461" x="1300163" y="1738313"/>
          <p14:tracePt t="136468" x="1292225" y="1738313"/>
          <p14:tracePt t="136476" x="1219200" y="1738313"/>
          <p14:tracePt t="136485" x="1195388" y="1738313"/>
          <p14:tracePt t="136492" x="1163638" y="1738313"/>
          <p14:tracePt t="136501" x="1147763" y="1738313"/>
          <p14:tracePt t="136508" x="1100138" y="1738313"/>
          <p14:tracePt t="136516" x="1068388" y="1738313"/>
          <p14:tracePt t="136525" x="1028700" y="1738313"/>
          <p14:tracePt t="136536" x="1012825" y="1738313"/>
          <p14:tracePt t="136540" x="996950" y="1746250"/>
          <p14:tracePt t="136548" x="989013" y="1754188"/>
          <p14:tracePt t="136556" x="957263" y="1762125"/>
          <p14:tracePt t="136564" x="949325" y="1778000"/>
          <p14:tracePt t="136572" x="941388" y="1785938"/>
          <p14:tracePt t="136580" x="933450" y="1793875"/>
          <p14:tracePt t="136588" x="917575" y="1825625"/>
          <p14:tracePt t="136596" x="917575" y="1833563"/>
          <p14:tracePt t="136604" x="908050" y="1873250"/>
          <p14:tracePt t="136612" x="908050" y="1898650"/>
          <p14:tracePt t="136620" x="908050" y="1954213"/>
          <p14:tracePt t="136628" x="908050" y="2001838"/>
          <p14:tracePt t="136636" x="925513" y="2144713"/>
          <p14:tracePt t="136644" x="949325" y="2249488"/>
          <p14:tracePt t="136653" x="965200" y="2384425"/>
          <p14:tracePt t="136660" x="1028700" y="2559050"/>
          <p14:tracePt t="136668" x="1052513" y="2655888"/>
          <p14:tracePt t="136676" x="1123950" y="2798763"/>
          <p14:tracePt t="136684" x="1179513" y="2943225"/>
          <p14:tracePt t="136692" x="1258888" y="3014663"/>
          <p14:tracePt t="136701" x="1284288" y="3030538"/>
          <p14:tracePt t="136708" x="1355725" y="3094038"/>
          <p14:tracePt t="136717" x="1403350" y="3109913"/>
          <p14:tracePt t="136724" x="1458913" y="3125788"/>
          <p14:tracePt t="136732" x="1466850" y="3125788"/>
          <p14:tracePt t="136740" x="1490663" y="3141663"/>
          <p14:tracePt t="136748" x="1498600" y="3149600"/>
          <p14:tracePt t="136756" x="1506538" y="3157538"/>
          <p14:tracePt t="136763" x="1506538" y="3165475"/>
          <p14:tracePt t="136772" x="1514475" y="3181350"/>
          <p14:tracePt t="136780" x="1522413" y="3189288"/>
          <p14:tracePt t="136788" x="1522413" y="3197225"/>
          <p14:tracePt t="136796" x="1530350" y="3221038"/>
          <p14:tracePt t="136804" x="1538288" y="3228975"/>
          <p14:tracePt t="136812" x="1538288" y="3236913"/>
          <p14:tracePt t="136820" x="1538288" y="3244850"/>
          <p14:tracePt t="136828" x="1546225" y="3252788"/>
          <p14:tracePt t="136838" x="1546225" y="3262313"/>
          <p14:tracePt t="136844" x="1554163" y="3278188"/>
          <p14:tracePt t="136853" x="1554163" y="3286125"/>
          <p14:tracePt t="136860" x="1554163" y="3294063"/>
          <p14:tracePt t="136869" x="1554163" y="3317875"/>
          <p14:tracePt t="136876" x="1554163" y="3341688"/>
          <p14:tracePt t="136886" x="1554163" y="3373438"/>
          <p14:tracePt t="136892" x="1554163" y="3413125"/>
          <p14:tracePt t="136902" x="1554163" y="3468688"/>
          <p14:tracePt t="136908" x="1554163" y="3484563"/>
          <p14:tracePt t="136918" x="1554163" y="3500438"/>
          <p14:tracePt t="136924" x="1554163" y="3524250"/>
          <p14:tracePt t="136931" x="1554163" y="3532188"/>
          <p14:tracePt t="136940" x="1554163" y="3548063"/>
          <p14:tracePt t="136956" x="1554163" y="3556000"/>
          <p14:tracePt t="137027" x="1562100" y="3556000"/>
          <p14:tracePt t="137044" x="1562100" y="3540125"/>
          <p14:tracePt t="137052" x="1577975" y="3540125"/>
          <p14:tracePt t="137060" x="1585913" y="3524250"/>
          <p14:tracePt t="137068" x="1601788" y="3516313"/>
          <p14:tracePt t="137076" x="1609725" y="3500438"/>
          <p14:tracePt t="137086" x="1617663" y="3492500"/>
          <p14:tracePt t="137092" x="1666875" y="3476625"/>
          <p14:tracePt t="137108" x="1682750" y="3468688"/>
          <p14:tracePt t="137117" x="1690688" y="3460750"/>
          <p14:tracePt t="137149" x="1690688" y="3452813"/>
          <p14:tracePt t="137204" x="1690688" y="3460750"/>
          <p14:tracePt t="137212" x="1690688" y="3476625"/>
          <p14:tracePt t="137220" x="1666875" y="3500438"/>
          <p14:tracePt t="137228" x="1651000" y="3508375"/>
          <p14:tracePt t="137236" x="1633538" y="3540125"/>
          <p14:tracePt t="137243" x="1601788" y="3563938"/>
          <p14:tracePt t="137252" x="1577975" y="3621088"/>
          <p14:tracePt t="137259" x="1577975" y="3629025"/>
          <p14:tracePt t="137269" x="1562100" y="3652838"/>
          <p14:tracePt t="137276" x="1554163" y="3652838"/>
          <p14:tracePt t="137288" x="1538288" y="3668713"/>
          <p14:tracePt t="137364" x="1546225" y="3668713"/>
          <p14:tracePt t="137380" x="1554163" y="3668713"/>
          <p14:tracePt t="137396" x="1577975" y="3660775"/>
          <p14:tracePt t="137404" x="1585913" y="3652838"/>
          <p14:tracePt t="137412" x="1601788" y="3636963"/>
          <p14:tracePt t="137420" x="1601788" y="3621088"/>
          <p14:tracePt t="137428" x="1609725" y="3595688"/>
          <p14:tracePt t="137439" x="1625600" y="3579813"/>
          <p14:tracePt t="137444" x="1625600" y="3540125"/>
          <p14:tracePt t="137452" x="1625600" y="3452813"/>
          <p14:tracePt t="137460" x="1625600" y="3436938"/>
          <p14:tracePt t="137724" x="1625600" y="3444875"/>
          <p14:tracePt t="137744" x="1633538" y="3444875"/>
          <p14:tracePt t="137780" x="1641475" y="3444875"/>
          <p14:tracePt t="137789" x="1651000" y="3444875"/>
          <p14:tracePt t="137796" x="1658938" y="3436938"/>
          <p14:tracePt t="137811" x="1666875" y="3421063"/>
          <p14:tracePt t="137820" x="1674813" y="3405188"/>
          <p14:tracePt t="137828" x="1690688" y="3357563"/>
          <p14:tracePt t="137836" x="1714500" y="3286125"/>
          <p14:tracePt t="137844" x="1785938" y="3173413"/>
          <p14:tracePt t="137852" x="1825625" y="3109913"/>
          <p14:tracePt t="137860" x="1905000" y="3038475"/>
          <p14:tracePt t="137870" x="1920875" y="2967038"/>
          <p14:tracePt t="137876" x="1952625" y="2878138"/>
          <p14:tracePt t="137885" x="1960563" y="2838450"/>
          <p14:tracePt t="137896" x="1976438" y="2790825"/>
          <p14:tracePt t="137900" x="1976438" y="2767013"/>
          <p14:tracePt t="137908" x="1984375" y="2751138"/>
          <p14:tracePt t="137917" x="1992313" y="2735263"/>
          <p14:tracePt t="137924" x="1992313" y="2711450"/>
          <p14:tracePt t="137933" x="1992313" y="2703513"/>
          <p14:tracePt t="137940" x="1992313" y="2687638"/>
          <p14:tracePt t="137948" x="1984375" y="2679700"/>
          <p14:tracePt t="137956" x="1976438" y="2671763"/>
          <p14:tracePt t="137964" x="1976438" y="2655888"/>
          <p14:tracePt t="137972" x="1952625" y="2655888"/>
          <p14:tracePt t="137980" x="1944688" y="2647950"/>
          <p14:tracePt t="137988" x="1936750" y="2647950"/>
          <p14:tracePt t="137996" x="1920875" y="2640013"/>
          <p14:tracePt t="138004" x="1912938" y="2640013"/>
          <p14:tracePt t="138011" x="1889125" y="2640013"/>
          <p14:tracePt t="138020" x="1873250" y="2640013"/>
          <p14:tracePt t="138028" x="1833563" y="2640013"/>
          <p14:tracePt t="138036" x="1825625" y="2640013"/>
          <p14:tracePt t="138048" x="1809750" y="2640013"/>
          <p14:tracePt t="138052" x="1785938" y="2647950"/>
          <p14:tracePt t="138060" x="1778000" y="2647950"/>
          <p14:tracePt t="138067" x="1770063" y="2655888"/>
          <p14:tracePt t="138133" x="1770063" y="2647950"/>
          <p14:tracePt t="138164" x="1770063" y="2640013"/>
          <p14:tracePt t="138181" x="1770063" y="2624138"/>
          <p14:tracePt t="138197" x="1778000" y="2616200"/>
          <p14:tracePt t="138204" x="1785938" y="2600325"/>
          <p14:tracePt t="138212" x="1793875" y="2584450"/>
          <p14:tracePt t="138220" x="1801813" y="2535238"/>
          <p14:tracePt t="138228" x="1809750" y="2495550"/>
          <p14:tracePt t="138236" x="1809750" y="2479675"/>
          <p14:tracePt t="138244" x="1825625" y="2432050"/>
          <p14:tracePt t="138252" x="1833563" y="2416175"/>
          <p14:tracePt t="138259" x="1841500" y="2400300"/>
          <p14:tracePt t="138268" x="1841500" y="2376488"/>
          <p14:tracePt t="138276" x="1849438" y="2368550"/>
          <p14:tracePt t="138284" x="1857375" y="2360613"/>
          <p14:tracePt t="138299" x="1865313" y="2352675"/>
          <p14:tracePt t="138324" x="1873250" y="2352675"/>
          <p14:tracePt t="138334" x="1881188" y="2352675"/>
          <p14:tracePt t="138340" x="1889125" y="2344738"/>
          <p14:tracePt t="138356" x="1897063" y="2344738"/>
          <p14:tracePt t="138364" x="1912938" y="2344738"/>
          <p14:tracePt t="138372" x="1928813" y="2336800"/>
          <p14:tracePt t="138380" x="1936750" y="2336800"/>
          <p14:tracePt t="138388" x="1960563" y="2336800"/>
          <p14:tracePt t="138396" x="1968500" y="2336800"/>
          <p14:tracePt t="138404" x="1992313" y="2336800"/>
          <p14:tracePt t="138412" x="2017713" y="2336800"/>
          <p14:tracePt t="138420" x="2025650" y="2336800"/>
          <p14:tracePt t="138428" x="2041525" y="2336800"/>
          <p14:tracePt t="138436" x="2065338" y="2336800"/>
          <p14:tracePt t="138444" x="2081213" y="2336800"/>
          <p14:tracePt t="138452" x="2120900" y="2336800"/>
          <p14:tracePt t="138460" x="2144713" y="2328863"/>
          <p14:tracePt t="138468" x="2160588" y="2328863"/>
          <p14:tracePt t="138476" x="2200275" y="2328863"/>
          <p14:tracePt t="138484" x="2224088" y="2328863"/>
          <p14:tracePt t="138492" x="2255838" y="2328863"/>
          <p14:tracePt t="138500" x="2271713" y="2328863"/>
          <p14:tracePt t="138508" x="2319338" y="2328863"/>
          <p14:tracePt t="138523" x="2335213" y="2328863"/>
          <p14:tracePt t="138526" x="2408238" y="2328863"/>
          <p14:tracePt t="138534" x="2432050" y="2328863"/>
          <p14:tracePt t="138553" x="2527300" y="2336800"/>
          <p14:tracePt t="138556" x="2582863" y="2336800"/>
          <p14:tracePt t="138564" x="2590800" y="2336800"/>
          <p14:tracePt t="138572" x="2614613" y="2336800"/>
          <p14:tracePt t="138580" x="2638425" y="2336800"/>
          <p14:tracePt t="138588" x="2646363" y="2336800"/>
          <p14:tracePt t="138603" x="2662238" y="2336800"/>
          <p14:tracePt t="138748" x="2654300" y="2336800"/>
          <p14:tracePt t="138756" x="2638425" y="2336800"/>
          <p14:tracePt t="138765" x="2630488" y="2336800"/>
          <p14:tracePt t="138772" x="2606675" y="2336800"/>
          <p14:tracePt t="138780" x="2574925" y="2336800"/>
          <p14:tracePt t="138789" x="2559050" y="2344738"/>
          <p14:tracePt t="138799" x="2455863" y="2344738"/>
          <p14:tracePt t="138804" x="2424113" y="2352675"/>
          <p14:tracePt t="138812" x="2351088" y="2360613"/>
          <p14:tracePt t="138820" x="2200275" y="2368550"/>
          <p14:tracePt t="138828" x="2136775" y="2368550"/>
          <p14:tracePt t="138836" x="2089150" y="2376488"/>
          <p14:tracePt t="138844" x="1976438" y="2376488"/>
          <p14:tracePt t="138853" x="1944688" y="2376488"/>
          <p14:tracePt t="138860" x="1897063" y="2376488"/>
          <p14:tracePt t="138868" x="1817688" y="2376488"/>
          <p14:tracePt t="138876" x="1785938" y="2376488"/>
          <p14:tracePt t="138885" x="1762125" y="2376488"/>
          <p14:tracePt t="138894" x="1746250" y="2376488"/>
          <p14:tracePt t="138903" x="1730375" y="2376488"/>
          <p14:tracePt t="138909" x="1714500" y="2376488"/>
          <p14:tracePt t="138916" x="1706563" y="2376488"/>
          <p14:tracePt t="138924" x="1698625" y="2376488"/>
          <p14:tracePt t="138940" x="1690688" y="2376488"/>
          <p14:tracePt t="138949" x="1690688" y="2368550"/>
          <p14:tracePt t="138956" x="1682750" y="2368550"/>
          <p14:tracePt t="138988" x="1674813" y="2368550"/>
          <p14:tracePt t="139004" x="1666875" y="2368550"/>
          <p14:tracePt t="139017" x="1651000" y="2368550"/>
          <p14:tracePt t="139023" x="1641475" y="2368550"/>
          <p14:tracePt t="139028" x="1633538" y="2368550"/>
          <p14:tracePt t="139036" x="1617663" y="2368550"/>
          <p14:tracePt t="139045" x="1601788" y="2368550"/>
          <p14:tracePt t="139052" x="1593850" y="2368550"/>
          <p14:tracePt t="139060" x="1585913" y="2368550"/>
          <p14:tracePt t="139068" x="1577975" y="2368550"/>
          <p14:tracePt t="139076" x="1577975" y="2360613"/>
          <p14:tracePt t="139133" x="1562100" y="2360613"/>
          <p14:tracePt t="139140" x="1554163" y="2360613"/>
          <p14:tracePt t="139149" x="1538288" y="2360613"/>
          <p14:tracePt t="139156" x="1522413" y="2360613"/>
          <p14:tracePt t="139165" x="1474788" y="2360613"/>
          <p14:tracePt t="139172" x="1458913" y="2360613"/>
          <p14:tracePt t="139181" x="1419225" y="2360613"/>
          <p14:tracePt t="139188" x="1331913" y="2352675"/>
          <p14:tracePt t="139196" x="1316038" y="2352675"/>
          <p14:tracePt t="139204" x="1292225" y="2336800"/>
          <p14:tracePt t="139212" x="1266825" y="2328863"/>
          <p14:tracePt t="139228" x="1258888" y="2328863"/>
          <p14:tracePt t="139236" x="1211263" y="2328863"/>
          <p14:tracePt t="139244" x="1203325" y="2328863"/>
          <p14:tracePt t="139251" x="1195388" y="2320925"/>
          <p14:tracePt t="139260" x="1187450" y="2320925"/>
          <p14:tracePt t="139332" x="1187450" y="2312988"/>
          <p14:tracePt t="139348" x="1187450" y="2305050"/>
          <p14:tracePt t="139404" x="1195388" y="2305050"/>
          <p14:tracePt t="139428" x="1203325" y="2305050"/>
          <p14:tracePt t="139508" x="1203325" y="2297113"/>
          <p14:tracePt t="139548" x="1211263" y="2297113"/>
          <p14:tracePt t="139564" x="1211263" y="2289175"/>
          <p14:tracePt t="139572" x="1227138" y="2289175"/>
          <p14:tracePt t="139588" x="1243013" y="2289175"/>
          <p14:tracePt t="139596" x="1250950" y="2289175"/>
          <p14:tracePt t="139604" x="1274763" y="2289175"/>
          <p14:tracePt t="139612" x="1292225" y="2289175"/>
          <p14:tracePt t="139620" x="1363663" y="2289175"/>
          <p14:tracePt t="139628" x="1379538" y="2289175"/>
          <p14:tracePt t="139636" x="1450975" y="2289175"/>
          <p14:tracePt t="139644" x="1498600" y="2289175"/>
          <p14:tracePt t="139652" x="1530350" y="2289175"/>
          <p14:tracePt t="139659" x="1577975" y="2289175"/>
          <p14:tracePt t="139667" x="1633538" y="2289175"/>
          <p14:tracePt t="139676" x="1666875" y="2289175"/>
          <p14:tracePt t="139684" x="1706563" y="2289175"/>
          <p14:tracePt t="139692" x="1825625" y="2289175"/>
          <p14:tracePt t="139700" x="1857375" y="2289175"/>
          <p14:tracePt t="139711" x="1928813" y="2289175"/>
          <p14:tracePt t="139716" x="1984375" y="2289175"/>
          <p14:tracePt t="139724" x="2049463" y="2289175"/>
          <p14:tracePt t="139732" x="2152650" y="2289175"/>
          <p14:tracePt t="139740" x="2208213" y="2289175"/>
          <p14:tracePt t="139750" x="2271713" y="2289175"/>
          <p14:tracePt t="139756" x="2287588" y="2289175"/>
          <p14:tracePt t="139765" x="2335213" y="2289175"/>
          <p14:tracePt t="139772" x="2351088" y="2289175"/>
          <p14:tracePt t="139781" x="2366963" y="2289175"/>
          <p14:tracePt t="139788" x="2374900" y="2289175"/>
          <p14:tracePt t="139796" x="2384425" y="2289175"/>
          <p14:tracePt t="139864" x="2392363" y="2289175"/>
          <p14:tracePt t="139868" x="2439988" y="2289175"/>
          <p14:tracePt t="139876" x="2535238" y="2289175"/>
          <p14:tracePt t="139885" x="2606675" y="2289175"/>
          <p14:tracePt t="139892" x="2662238" y="2297113"/>
          <p14:tracePt t="139901" x="2725738" y="2305050"/>
          <p14:tracePt t="139908" x="2862263" y="2312988"/>
          <p14:tracePt t="139915" x="2949575" y="2320925"/>
          <p14:tracePt t="139924" x="2981325" y="2320925"/>
          <p14:tracePt t="139931" x="3021013" y="2320925"/>
          <p14:tracePt t="139940" x="3044825" y="2320925"/>
          <p14:tracePt t="139950" x="3060700" y="2320925"/>
          <p14:tracePt t="139956" x="3076575" y="2320925"/>
          <p14:tracePt t="140004" x="3084513" y="2320925"/>
          <p14:tracePt t="140036" x="3092450" y="2320925"/>
          <p14:tracePt t="140052" x="3092450" y="2328863"/>
          <p14:tracePt t="140060" x="3109913" y="2328863"/>
          <p14:tracePt t="140067" x="3109913" y="2336800"/>
          <p14:tracePt t="140075" x="3125788" y="2344738"/>
          <p14:tracePt t="140084" x="3133725" y="2344738"/>
          <p14:tracePt t="140091" x="3141663" y="2352675"/>
          <p14:tracePt t="140100" x="3141663" y="2360613"/>
          <p14:tracePt t="140107" x="3149600" y="2360613"/>
          <p14:tracePt t="140364" x="3149600" y="2368550"/>
          <p14:tracePt t="140380" x="3149600" y="2376488"/>
          <p14:tracePt t="140396" x="3141663" y="2376488"/>
          <p14:tracePt t="140404" x="3133725" y="2384425"/>
          <p14:tracePt t="140428" x="3125788" y="2384425"/>
          <p14:tracePt t="140436" x="3125788" y="2392363"/>
          <p14:tracePt t="140444" x="3125788" y="2400300"/>
          <p14:tracePt t="140451" x="3109913" y="2416175"/>
          <p14:tracePt t="140460" x="3100388" y="2424113"/>
          <p14:tracePt t="140468" x="3092450" y="2432050"/>
          <p14:tracePt t="140612" x="3100388" y="2432050"/>
          <p14:tracePt t="140620" x="3109913" y="2424113"/>
          <p14:tracePt t="140628" x="3109913" y="2416175"/>
          <p14:tracePt t="140636" x="3117850" y="2416175"/>
          <p14:tracePt t="140652" x="3125788" y="2416175"/>
          <p14:tracePt t="140660" x="3133725" y="2416175"/>
          <p14:tracePt t="140667" x="3133725" y="2408238"/>
          <p14:tracePt t="140692" x="3141663" y="2408238"/>
          <p14:tracePt t="140700" x="3141663" y="2400300"/>
          <p14:tracePt t="140708" x="3157538" y="2400300"/>
          <p14:tracePt t="140717" x="3157538" y="2392363"/>
          <p14:tracePt t="140724" x="3165475" y="2392363"/>
          <p14:tracePt t="140732" x="3173413" y="2384425"/>
          <p14:tracePt t="140740" x="3181350" y="2376488"/>
          <p14:tracePt t="140747" x="3197225" y="2368550"/>
          <p14:tracePt t="140756" x="3197225" y="2360613"/>
          <p14:tracePt t="140764" x="3213100" y="2360613"/>
          <p14:tracePt t="140772" x="3228975" y="2360613"/>
          <p14:tracePt t="140780" x="3236913" y="2360613"/>
          <p14:tracePt t="140788" x="3244850" y="2360613"/>
          <p14:tracePt t="141093" x="3244850" y="2352675"/>
          <p14:tracePt t="141284" x="3244850" y="2360613"/>
          <p14:tracePt t="141292" x="3252788" y="2400300"/>
          <p14:tracePt t="141300" x="3268663" y="2416175"/>
          <p14:tracePt t="141308" x="3276600" y="2424113"/>
          <p14:tracePt t="141316" x="3284538" y="2432050"/>
          <p14:tracePt t="141348" x="3276600" y="2432050"/>
          <p14:tracePt t="141356" x="3252788" y="2439988"/>
          <p14:tracePt t="141363" x="3236913" y="2439988"/>
          <p14:tracePt t="141371" x="3197225" y="2447925"/>
          <p14:tracePt t="141380" x="3141663" y="2447925"/>
          <p14:tracePt t="141389" x="3125788" y="2447925"/>
          <p14:tracePt t="141398" x="3052763" y="2447925"/>
          <p14:tracePt t="141404" x="3005138" y="2447925"/>
          <p14:tracePt t="141414" x="2973388" y="2447925"/>
          <p14:tracePt t="141420" x="2949575" y="2447925"/>
          <p14:tracePt t="141428" x="2878138" y="2447925"/>
          <p14:tracePt t="141436" x="2870200" y="2447925"/>
          <p14:tracePt t="141444" x="2830513" y="2447925"/>
          <p14:tracePt t="141452" x="2774950" y="2439988"/>
          <p14:tracePt t="141461" x="2751138" y="2424113"/>
          <p14:tracePt t="141467" x="2709863" y="2416175"/>
          <p14:tracePt t="141476" x="2701925" y="2416175"/>
          <p14:tracePt t="141484" x="2686050" y="2408238"/>
          <p14:tracePt t="141493" x="2678113" y="2400300"/>
          <p14:tracePt t="141500" x="2654300" y="2400300"/>
          <p14:tracePt t="141509" x="2646363" y="2392363"/>
          <p14:tracePt t="141516" x="2638425" y="2384425"/>
          <p14:tracePt t="141525" x="2614613" y="2376488"/>
          <p14:tracePt t="141532" x="2598738" y="2376488"/>
          <p14:tracePt t="141550" x="2543175" y="2376488"/>
          <p14:tracePt t="141556" x="2511425" y="2376488"/>
          <p14:tracePt t="141563" x="2463800" y="2376488"/>
          <p14:tracePt t="141572" x="2351088" y="2376488"/>
          <p14:tracePt t="141579" x="2255838" y="2376488"/>
          <p14:tracePt t="141588" x="2128838" y="2376488"/>
          <p14:tracePt t="141597" x="2008188" y="2376488"/>
          <p14:tracePt t="141604" x="1897063" y="2376488"/>
          <p14:tracePt t="141613" x="1770063" y="2376488"/>
          <p14:tracePt t="141620" x="1651000" y="2376488"/>
          <p14:tracePt t="141628" x="1585913" y="2376488"/>
          <p14:tracePt t="141636" x="1538288" y="2360613"/>
          <p14:tracePt t="141644" x="1458913" y="2352675"/>
          <p14:tracePt t="141652" x="1435100" y="2344738"/>
          <p14:tracePt t="141660" x="1427163" y="2328863"/>
          <p14:tracePt t="141668" x="1411288" y="2328863"/>
          <p14:tracePt t="141676" x="1411288" y="2320925"/>
          <p14:tracePt t="141780" x="1419225" y="2312988"/>
          <p14:tracePt t="141788" x="1427163" y="2312988"/>
          <p14:tracePt t="141796" x="1427163" y="2305050"/>
          <p14:tracePt t="141805" x="1427163" y="2297113"/>
          <p14:tracePt t="141819" x="1435100" y="2297113"/>
          <p14:tracePt t="141822" x="1443038" y="2289175"/>
          <p14:tracePt t="141853" x="1443038" y="2281238"/>
          <p14:tracePt t="141860" x="1443038" y="2273300"/>
          <p14:tracePt t="141868" x="1450975" y="2273300"/>
          <p14:tracePt t="141876" x="1450975" y="2265363"/>
          <p14:tracePt t="141885" x="1466850" y="2265363"/>
          <p14:tracePt t="141895" x="1466850" y="2249488"/>
          <p14:tracePt t="141901" x="1490663" y="2241550"/>
          <p14:tracePt t="141915" x="1498600" y="2233613"/>
          <p14:tracePt t="141924" x="1522413" y="2233613"/>
          <p14:tracePt t="141932" x="1538288" y="2233613"/>
          <p14:tracePt t="141940" x="1585913" y="2233613"/>
          <p14:tracePt t="141949" x="1651000" y="2233613"/>
          <p14:tracePt t="141956" x="1722438" y="2241550"/>
          <p14:tracePt t="141964" x="1841500" y="2241550"/>
          <p14:tracePt t="141972" x="1936750" y="2249488"/>
          <p14:tracePt t="141984" x="1976438" y="2249488"/>
          <p14:tracePt t="141988" x="2097088" y="2249488"/>
          <p14:tracePt t="141997" x="2160588" y="2249488"/>
          <p14:tracePt t="142003" x="2287588" y="2249488"/>
          <p14:tracePt t="142013" x="2447925" y="2257425"/>
          <p14:tracePt t="142020" x="2543175" y="2233613"/>
          <p14:tracePt t="142028" x="2741613" y="2233613"/>
          <p14:tracePt t="142036" x="3036888" y="2273300"/>
          <p14:tracePt t="142044" x="3189288" y="2281238"/>
          <p14:tracePt t="142052" x="3332163" y="2305050"/>
          <p14:tracePt t="142060" x="3387725" y="2312988"/>
          <p14:tracePt t="142068" x="3427413" y="2320925"/>
          <p14:tracePt t="142076" x="3435350" y="2320925"/>
          <p14:tracePt t="142084" x="3443288" y="2320925"/>
          <p14:tracePt t="142156" x="3443288" y="2328863"/>
          <p14:tracePt t="142164" x="3435350" y="2336800"/>
          <p14:tracePt t="142172" x="3419475" y="2336800"/>
          <p14:tracePt t="142179" x="3419475" y="2352675"/>
          <p14:tracePt t="142188" x="3403600" y="2360613"/>
          <p14:tracePt t="142197" x="3395663" y="2368550"/>
          <p14:tracePt t="142204" x="3379788" y="2376488"/>
          <p14:tracePt t="142213" x="3355975" y="2384425"/>
          <p14:tracePt t="142220" x="3340100" y="2392363"/>
          <p14:tracePt t="142229" x="3332163" y="2392363"/>
          <p14:tracePt t="142236" x="3324225" y="2392363"/>
          <p14:tracePt t="142316" x="3332163" y="2392363"/>
          <p14:tracePt t="142324" x="3403600" y="2392363"/>
          <p14:tracePt t="142331" x="3467100" y="2392363"/>
          <p14:tracePt t="142340" x="3540125" y="2392363"/>
          <p14:tracePt t="142348" x="3659188" y="2392363"/>
          <p14:tracePt t="142356" x="3722688" y="2392363"/>
          <p14:tracePt t="142364" x="3851275" y="2392363"/>
          <p14:tracePt t="142372" x="3970338" y="2384425"/>
          <p14:tracePt t="142379" x="4065588" y="2384425"/>
          <p14:tracePt t="142388" x="4192588" y="2384425"/>
          <p14:tracePt t="142396" x="4305300" y="2384425"/>
          <p14:tracePt t="142405" x="4424363" y="2384425"/>
          <p14:tracePt t="142413" x="4495800" y="2384425"/>
          <p14:tracePt t="142420" x="4616450" y="2384425"/>
          <p14:tracePt t="142429" x="4679950" y="2384425"/>
          <p14:tracePt t="142440" x="4751388" y="2384425"/>
          <p14:tracePt t="142444" x="4838700" y="2384425"/>
          <p14:tracePt t="142452" x="4870450" y="2376488"/>
          <p14:tracePt t="142460" x="4886325" y="2368550"/>
          <p14:tracePt t="142468" x="4910138" y="2368550"/>
          <p14:tracePt t="142476" x="4926013" y="2360613"/>
          <p14:tracePt t="142484" x="4951413" y="2352675"/>
          <p14:tracePt t="142492" x="4975225" y="2352675"/>
          <p14:tracePt t="142508" x="4983163" y="2352675"/>
          <p14:tracePt t="142652" x="4967288" y="2352675"/>
          <p14:tracePt t="142660" x="4943475" y="2400300"/>
          <p14:tracePt t="142668" x="4894263" y="2416175"/>
          <p14:tracePt t="142676" x="4806950" y="2432050"/>
          <p14:tracePt t="142684" x="4743450" y="2447925"/>
          <p14:tracePt t="142692" x="4632325" y="2479675"/>
          <p14:tracePt t="142700" x="4551363" y="2495550"/>
          <p14:tracePt t="142708" x="4511675" y="2511425"/>
          <p14:tracePt t="142716" x="4503738" y="2511425"/>
          <p14:tracePt t="142724" x="4495800" y="2511425"/>
          <p14:tracePt t="142731" x="4487863" y="2511425"/>
          <p14:tracePt t="142796" x="4479925" y="2511425"/>
          <p14:tracePt t="142805" x="4479925" y="2519363"/>
          <p14:tracePt t="142884" x="4487863" y="2519363"/>
          <p14:tracePt t="142900" x="4495800" y="2511425"/>
          <p14:tracePt t="142908" x="4503738" y="2503488"/>
          <p14:tracePt t="142916" x="4511675" y="2495550"/>
          <p14:tracePt t="142924" x="4519613" y="2479675"/>
          <p14:tracePt t="142932" x="4519613" y="2455863"/>
          <p14:tracePt t="142940" x="4519613" y="2439988"/>
          <p14:tracePt t="142948" x="4519613" y="2424113"/>
          <p14:tracePt t="142956" x="4519613" y="2416175"/>
          <p14:tracePt t="142965" x="4519613" y="2408238"/>
          <p14:tracePt t="142972" x="4519613" y="2392363"/>
          <p14:tracePt t="142980" x="4519613" y="2384425"/>
          <p14:tracePt t="142988" x="4519613" y="2376488"/>
          <p14:tracePt t="143060" x="4511675" y="2376488"/>
          <p14:tracePt t="143076" x="4503738" y="2376488"/>
          <p14:tracePt t="143084" x="4503738" y="2392363"/>
          <p14:tracePt t="143092" x="4495800" y="2400300"/>
          <p14:tracePt t="143100" x="4479925" y="2408238"/>
          <p14:tracePt t="143108" x="4471988" y="2424113"/>
          <p14:tracePt t="143116" x="4464050" y="2432050"/>
          <p14:tracePt t="143124" x="4448175" y="2447925"/>
          <p14:tracePt t="143140" x="4440238" y="2455863"/>
          <p14:tracePt t="143204" x="4432300" y="2455863"/>
          <p14:tracePt t="143213" x="4432300" y="2439988"/>
          <p14:tracePt t="143220" x="4424363" y="2416175"/>
          <p14:tracePt t="143228" x="4416425" y="2408238"/>
          <p14:tracePt t="143236" x="4416425" y="2400300"/>
          <p14:tracePt t="143245" x="4408488" y="2384425"/>
          <p14:tracePt t="143252" x="4400550" y="2384425"/>
          <p14:tracePt t="143259" x="4400550" y="2376488"/>
          <p14:tracePt t="143356" x="4400550" y="2368550"/>
          <p14:tracePt t="143364" x="4408488" y="2360613"/>
          <p14:tracePt t="143380" x="4416425" y="2352675"/>
          <p14:tracePt t="143388" x="4424363" y="2336800"/>
          <p14:tracePt t="143396" x="4432300" y="2320925"/>
          <p14:tracePt t="143404" x="4440238" y="2312988"/>
          <p14:tracePt t="143411" x="4448175" y="2257425"/>
          <p14:tracePt t="143420" x="4448175" y="2224088"/>
          <p14:tracePt t="143428" x="4456113" y="2208213"/>
          <p14:tracePt t="143436" x="4464050" y="2184400"/>
          <p14:tracePt t="143445" x="4464050" y="2168525"/>
          <p14:tracePt t="143451" x="4464050" y="2160588"/>
          <p14:tracePt t="143461" x="4464050" y="2152650"/>
          <p14:tracePt t="143468" x="4464050" y="2144713"/>
          <p14:tracePt t="143492" x="4464050" y="2136775"/>
          <p14:tracePt t="143604" x="4464050" y="2144713"/>
          <p14:tracePt t="143611" x="4464050" y="2160588"/>
          <p14:tracePt t="143620" x="4456113" y="2184400"/>
          <p14:tracePt t="143628" x="4448175" y="2200275"/>
          <p14:tracePt t="143635" x="4448175" y="2224088"/>
          <p14:tracePt t="143645" x="4440238" y="2297113"/>
          <p14:tracePt t="143652" x="4432300" y="2312988"/>
          <p14:tracePt t="143660" x="4432300" y="2352675"/>
          <p14:tracePt t="143668" x="4432300" y="2376488"/>
          <p14:tracePt t="143676" x="4432300" y="2392363"/>
          <p14:tracePt t="143684" x="4432300" y="2408238"/>
          <p14:tracePt t="143740" x="4432300" y="2400300"/>
          <p14:tracePt t="143748" x="4432300" y="2376488"/>
          <p14:tracePt t="143756" x="4432300" y="2352675"/>
          <p14:tracePt t="143763" x="4424363" y="2273300"/>
          <p14:tracePt t="143772" x="4424363" y="2184400"/>
          <p14:tracePt t="143780" x="4424363" y="2097088"/>
          <p14:tracePt t="143789" x="4424363" y="2017713"/>
          <p14:tracePt t="143796" x="4416425" y="1930400"/>
          <p14:tracePt t="143804" x="4416425" y="1914525"/>
          <p14:tracePt t="143811" x="4416425" y="1898650"/>
          <p14:tracePt t="143820" x="4416425" y="1890713"/>
          <p14:tracePt t="143828" x="4416425" y="1881188"/>
          <p14:tracePt t="143876" x="4416425" y="1890713"/>
          <p14:tracePt t="143885" x="4408488" y="1906588"/>
          <p14:tracePt t="143892" x="4408488" y="1922463"/>
          <p14:tracePt t="143900" x="4400550" y="1970088"/>
          <p14:tracePt t="143908" x="4392613" y="1978025"/>
          <p14:tracePt t="143915" x="4392613" y="1993900"/>
          <p14:tracePt t="143924" x="4392613" y="2009775"/>
          <p14:tracePt t="143932" x="4392613" y="2025650"/>
          <p14:tracePt t="143940" x="4392613" y="2033588"/>
          <p14:tracePt t="143947" x="4392613" y="2041525"/>
          <p14:tracePt t="144012" x="4392613" y="2033588"/>
          <p14:tracePt t="144020" x="4400550" y="2025650"/>
          <p14:tracePt t="144028" x="4400550" y="2009775"/>
          <p14:tracePt t="144036" x="4400550" y="1993900"/>
          <p14:tracePt t="144045" x="4400550" y="1985963"/>
          <p14:tracePt t="144051" x="4400550" y="1970088"/>
          <p14:tracePt t="144084" x="4400550" y="1962150"/>
          <p14:tracePt t="144116" x="4400550" y="1970088"/>
          <p14:tracePt t="144124" x="4400550" y="2017713"/>
          <p14:tracePt t="144131" x="4392613" y="2025650"/>
          <p14:tracePt t="144140" x="4384675" y="2097088"/>
          <p14:tracePt t="144148" x="4384675" y="2120900"/>
          <p14:tracePt t="144156" x="4376738" y="2152650"/>
          <p14:tracePt t="144164" x="4376738" y="2168525"/>
          <p14:tracePt t="144171" x="4376738" y="2241550"/>
          <p14:tracePt t="144180" x="4376738" y="2265363"/>
          <p14:tracePt t="144188" x="4376738" y="2281238"/>
          <p14:tracePt t="144196" x="4376738" y="2305050"/>
          <p14:tracePt t="144212" x="4376738" y="2320925"/>
          <p14:tracePt t="144284" x="4376738" y="2312988"/>
          <p14:tracePt t="144292" x="4376738" y="2265363"/>
          <p14:tracePt t="144301" x="4376738" y="2257425"/>
          <p14:tracePt t="144307" x="4376738" y="2241550"/>
          <p14:tracePt t="144315" x="4376738" y="2233613"/>
          <p14:tracePt t="144331" x="4384675" y="2224088"/>
          <p14:tracePt t="144340" x="4384675" y="2216150"/>
          <p14:tracePt t="144427" x="4384675" y="2224088"/>
          <p14:tracePt t="144436" x="4384675" y="2233613"/>
          <p14:tracePt t="144444" x="4384675" y="2257425"/>
          <p14:tracePt t="144452" x="4384675" y="2265363"/>
          <p14:tracePt t="144462" x="4384675" y="2273300"/>
          <p14:tracePt t="144468" x="4384675" y="2281238"/>
          <p14:tracePt t="144564" x="4384675" y="2265363"/>
          <p14:tracePt t="144571" x="4384675" y="2257425"/>
          <p14:tracePt t="144580" x="4384675" y="2233613"/>
          <p14:tracePt t="144587" x="4384675" y="2216150"/>
          <p14:tracePt t="144596" x="4384675" y="2200275"/>
          <p14:tracePt t="144604" x="4384675" y="2192338"/>
          <p14:tracePt t="144620" x="4384675" y="2176463"/>
          <p14:tracePt t="144732" x="4384675" y="2184400"/>
          <p14:tracePt t="144740" x="4384675" y="2192338"/>
          <p14:tracePt t="144756" x="4376738" y="2192338"/>
          <p14:tracePt t="144764" x="4376738" y="2200275"/>
          <p14:tracePt t="144899" x="4376738" y="2192338"/>
          <p14:tracePt t="145017" x="4376738" y="2200275"/>
          <p14:tracePt t="145022" x="4376738" y="2208213"/>
          <p14:tracePt t="145027" x="4376738" y="2216150"/>
          <p14:tracePt t="145036" x="4376738" y="2233613"/>
          <p14:tracePt t="145044" x="4376738" y="2249488"/>
          <p14:tracePt t="145052" x="4376738" y="2257425"/>
          <p14:tracePt t="145061" x="4376738" y="2265363"/>
          <p14:tracePt t="145068" x="4376738" y="2273300"/>
          <p14:tracePt t="145078" x="4376738" y="2281238"/>
          <p14:tracePt t="145132" x="4376738" y="2273300"/>
          <p14:tracePt t="145148" x="4376738" y="2265363"/>
          <p14:tracePt t="145156" x="4376738" y="2241550"/>
          <p14:tracePt t="145168" x="4376738" y="2233613"/>
          <p14:tracePt t="145172" x="4376738" y="2224088"/>
          <p14:tracePt t="145179" x="4376738" y="2216150"/>
          <p14:tracePt t="145517" x="4376738" y="2200275"/>
          <p14:tracePt t="145540" x="4376738" y="2192338"/>
          <p14:tracePt t="145700" x="4376738" y="2208213"/>
          <p14:tracePt t="145708" x="4368800" y="2208213"/>
          <p14:tracePt t="145716" x="4368800" y="2216150"/>
          <p14:tracePt t="145724" x="4360863" y="2241550"/>
          <p14:tracePt t="145732" x="4360863" y="2249488"/>
          <p14:tracePt t="145740" x="4352925" y="2273300"/>
          <p14:tracePt t="145748" x="4344988" y="2281238"/>
          <p14:tracePt t="145757" x="4337050" y="2297113"/>
          <p14:tracePt t="145764" x="4329113" y="2320925"/>
          <p14:tracePt t="145773" x="4329113" y="2336800"/>
          <p14:tracePt t="145780" x="4329113" y="2344738"/>
          <p14:tracePt t="145788" x="4321175" y="2360613"/>
          <p14:tracePt t="145796" x="4321175" y="2368550"/>
          <p14:tracePt t="145805" x="4321175" y="2376488"/>
          <p14:tracePt t="146061" x="4329113" y="2376488"/>
          <p14:tracePt t="146068" x="4337050" y="2376488"/>
          <p14:tracePt t="146084" x="4337050" y="2368550"/>
          <p14:tracePt t="146100" x="4344988" y="2368550"/>
          <p14:tracePt t="146260" x="4352925" y="2368550"/>
          <p14:tracePt t="146268" x="4368800" y="2368550"/>
          <p14:tracePt t="146276" x="4384675" y="2368550"/>
          <p14:tracePt t="146284" x="4400550" y="2368550"/>
          <p14:tracePt t="146293" x="4408488" y="2368550"/>
          <p14:tracePt t="146300" x="4424363" y="2368550"/>
          <p14:tracePt t="146310" x="4432300" y="2368550"/>
          <p14:tracePt t="146316" x="4440238" y="2368550"/>
          <p14:tracePt t="146587" x="4448175" y="2376488"/>
          <p14:tracePt t="146595" x="4456113" y="2384425"/>
          <p14:tracePt t="146603" x="4464050" y="2400300"/>
          <p14:tracePt t="146611" x="4471988" y="2400300"/>
          <p14:tracePt t="146619" x="4479925" y="2416175"/>
          <p14:tracePt t="146628" x="4495800" y="2416175"/>
          <p14:tracePt t="146635" x="4503738" y="2432050"/>
          <p14:tracePt t="146644" x="4519613" y="2439988"/>
          <p14:tracePt t="146652" x="4535488" y="2447925"/>
          <p14:tracePt t="146660" x="4559300" y="2447925"/>
          <p14:tracePt t="146667" x="4592638" y="2455863"/>
          <p14:tracePt t="146676" x="4608513" y="2455863"/>
          <p14:tracePt t="146683" x="4632325" y="2455863"/>
          <p14:tracePt t="146692" x="4648200" y="2455863"/>
          <p14:tracePt t="146699" x="4656138" y="2455863"/>
          <p14:tracePt t="146708" x="4664075" y="2455863"/>
          <p14:tracePt t="146716" x="4672013" y="2455863"/>
          <p14:tracePt t="146724" x="4679950" y="2447925"/>
          <p14:tracePt t="146741" x="4687888" y="2439988"/>
          <p14:tracePt t="146932" x="4695825" y="2432050"/>
          <p14:tracePt t="147004" x="4687888" y="2432050"/>
          <p14:tracePt t="147020" x="4679950" y="2432050"/>
          <p14:tracePt t="147029" x="4679950" y="2439988"/>
          <p14:tracePt t="147036" x="4679950" y="2447925"/>
          <p14:tracePt t="147044" x="4672013" y="2447925"/>
          <p14:tracePt t="147051" x="4664075" y="2463800"/>
          <p14:tracePt t="147059" x="4664075" y="2479675"/>
          <p14:tracePt t="147067" x="4664075" y="2487613"/>
          <p14:tracePt t="147076" x="4664075" y="2503488"/>
          <p14:tracePt t="147084" x="4664075" y="2511425"/>
          <p14:tracePt t="147092" x="4664075" y="2519363"/>
          <p14:tracePt t="147101" x="4656138" y="2527300"/>
          <p14:tracePt t="147109" x="4656138" y="2535238"/>
          <p14:tracePt t="147156" x="4664075" y="2535238"/>
          <p14:tracePt t="147165" x="4687888" y="2543175"/>
          <p14:tracePt t="147196" x="4687888" y="2535238"/>
          <p14:tracePt t="147204" x="4687888" y="2527300"/>
          <p14:tracePt t="147316" x="4687888" y="2535238"/>
          <p14:tracePt t="147324" x="4695825" y="2535238"/>
          <p14:tracePt t="147341" x="4695825" y="2543175"/>
          <p14:tracePt t="148808" x="4695825" y="2551113"/>
          <p14:tracePt t="148820" x="4695825" y="2559050"/>
          <p14:tracePt t="148828" x="4695825" y="2566988"/>
          <p14:tracePt t="148843" x="4695825" y="2576513"/>
          <p14:tracePt t="148853" x="4703763" y="2584450"/>
          <p14:tracePt t="148868" x="4703763" y="2592388"/>
          <p14:tracePt t="148876" x="4711700" y="2592388"/>
          <p14:tracePt t="148892" x="4719638" y="2600325"/>
          <p14:tracePt t="148908" x="4727575" y="2600325"/>
          <p14:tracePt t="148916" x="4727575" y="2608263"/>
          <p14:tracePt t="148924" x="4735513" y="2608263"/>
          <p14:tracePt t="148931" x="4743450" y="2616200"/>
          <p14:tracePt t="148941" x="4751388" y="2624138"/>
          <p14:tracePt t="148948" x="4759325" y="2632075"/>
          <p14:tracePt t="148957" x="4767263" y="2640013"/>
          <p14:tracePt t="148964" x="4775200" y="2647950"/>
          <p14:tracePt t="148972" x="4791075" y="2663825"/>
          <p14:tracePt t="148980" x="4799013" y="2663825"/>
          <p14:tracePt t="148988" x="4814888" y="2679700"/>
          <p14:tracePt t="148996" x="4822825" y="2687638"/>
          <p14:tracePt t="149004" x="4838700" y="2703513"/>
          <p14:tracePt t="149012" x="4846638" y="2719388"/>
          <p14:tracePt t="149020" x="4854575" y="2735263"/>
          <p14:tracePt t="149028" x="4870450" y="2751138"/>
          <p14:tracePt t="149036" x="4878388" y="2767013"/>
          <p14:tracePt t="149044" x="4894263" y="2782888"/>
          <p14:tracePt t="149052" x="4902200" y="2798763"/>
          <p14:tracePt t="149059" x="4918075" y="2814638"/>
          <p14:tracePt t="149068" x="4918075" y="2822575"/>
          <p14:tracePt t="149076" x="4933950" y="2830513"/>
          <p14:tracePt t="149084" x="4943475" y="2838450"/>
          <p14:tracePt t="149092" x="4943475" y="2846388"/>
          <p14:tracePt t="149100" x="4951413" y="2846388"/>
          <p14:tracePt t="149332" x="4951413" y="2838450"/>
          <p14:tracePt t="149372" x="4959350" y="2838450"/>
          <p14:tracePt t="149436" x="4967288" y="2838450"/>
          <p14:tracePt t="149444" x="4967288" y="2830513"/>
          <p14:tracePt t="149476" x="4967288" y="2822575"/>
          <p14:tracePt t="149484" x="4975225" y="2822575"/>
          <p14:tracePt t="149500" x="4975225" y="2814638"/>
          <p14:tracePt t="149620" x="4975225" y="2806700"/>
          <p14:tracePt t="149628" x="4975225" y="2798763"/>
          <p14:tracePt t="149638" x="4967288" y="2798763"/>
          <p14:tracePt t="149649" x="4910138" y="2774950"/>
          <p14:tracePt t="149653" x="4878388" y="2759075"/>
          <p14:tracePt t="149660" x="4862513" y="2751138"/>
          <p14:tracePt t="149668" x="4830763" y="2743200"/>
          <p14:tracePt t="149676" x="4814888" y="2735263"/>
          <p14:tracePt t="149684" x="4799013" y="2727325"/>
          <p14:tracePt t="149692" x="4775200" y="2727325"/>
          <p14:tracePt t="149700" x="4743450" y="2719388"/>
          <p14:tracePt t="149708" x="4727575" y="2719388"/>
          <p14:tracePt t="149716" x="4719638" y="2719388"/>
          <p14:tracePt t="149725" x="4711700" y="2719388"/>
          <p14:tracePt t="149733" x="4703763" y="2719388"/>
          <p14:tracePt t="149740" x="4695825" y="2719388"/>
          <p14:tracePt t="149757" x="4687888" y="2727325"/>
          <p14:tracePt t="149764" x="4664075" y="2735263"/>
          <p14:tracePt t="149773" x="4664075" y="2743200"/>
          <p14:tracePt t="149780" x="4648200" y="2751138"/>
          <p14:tracePt t="149789" x="4648200" y="2759075"/>
          <p14:tracePt t="149796" x="4640263" y="2782888"/>
          <p14:tracePt t="149806" x="4640263" y="2798763"/>
          <p14:tracePt t="149812" x="4640263" y="2838450"/>
          <p14:tracePt t="149820" x="4640263" y="2862263"/>
          <p14:tracePt t="149828" x="4640263" y="2959100"/>
          <p14:tracePt t="149836" x="4648200" y="3086100"/>
          <p14:tracePt t="149843" x="4664075" y="3173413"/>
          <p14:tracePt t="149852" x="4679950" y="3325813"/>
          <p14:tracePt t="149860" x="4687888" y="3405188"/>
          <p14:tracePt t="149864" x="4711700" y="3579813"/>
          <p14:tracePt t="149876" x="4727575" y="3676650"/>
          <p14:tracePt t="149884" x="4743450" y="3787775"/>
          <p14:tracePt t="149896" x="4775200" y="3843338"/>
          <p14:tracePt t="149902" x="4783138" y="3883025"/>
          <p14:tracePt t="149908" x="4799013" y="3898900"/>
          <p14:tracePt t="149915" x="4806950" y="3898900"/>
          <p14:tracePt t="149924" x="4814888" y="3906838"/>
          <p14:tracePt t="149964" x="4799013" y="3906838"/>
          <p14:tracePt t="149972" x="4783138" y="3906838"/>
          <p14:tracePt t="149979" x="4775200" y="3898900"/>
          <p14:tracePt t="149988" x="4759325" y="3890963"/>
          <p14:tracePt t="149996" x="4743450" y="3890963"/>
          <p14:tracePt t="150004" x="4703763" y="3890963"/>
          <p14:tracePt t="150016" x="4584700" y="3875088"/>
          <p14:tracePt t="150020" x="4551363" y="3875088"/>
          <p14:tracePt t="150028" x="4448175" y="3851275"/>
          <p14:tracePt t="150036" x="4329113" y="3843338"/>
          <p14:tracePt t="150044" x="4152900" y="3835400"/>
          <p14:tracePt t="150052" x="4010025" y="3811588"/>
          <p14:tracePt t="150060" x="3802063" y="3803650"/>
          <p14:tracePt t="150068" x="3643313" y="3779838"/>
          <p14:tracePt t="150075" x="3379788" y="3779838"/>
          <p14:tracePt t="150084" x="3141663" y="3779838"/>
          <p14:tracePt t="150092" x="2941638" y="3771900"/>
          <p14:tracePt t="150100" x="2725738" y="3771900"/>
          <p14:tracePt t="150108" x="2527300" y="3771900"/>
          <p14:tracePt t="150115" x="2374900" y="3756025"/>
          <p14:tracePt t="150125" x="2239963" y="3756025"/>
          <p14:tracePt t="150134" x="2081213" y="3748088"/>
          <p14:tracePt t="150139" x="1984375" y="3748088"/>
          <p14:tracePt t="150148" x="1881188" y="3748088"/>
          <p14:tracePt t="150156" x="1770063" y="3748088"/>
          <p14:tracePt t="150168" x="1730375" y="3748088"/>
          <p14:tracePt t="150173" x="1625600" y="3748088"/>
          <p14:tracePt t="150180" x="1538288" y="3771900"/>
          <p14:tracePt t="150189" x="1474788" y="3779838"/>
          <p14:tracePt t="150195" x="1458913" y="3787775"/>
          <p14:tracePt t="150204" x="1411288" y="3787775"/>
          <p14:tracePt t="150213" x="1387475" y="3803650"/>
          <p14:tracePt t="150220" x="1371600" y="3803650"/>
          <p14:tracePt t="150227" x="1347788" y="3811588"/>
          <p14:tracePt t="150244" x="1331913" y="3811588"/>
          <p14:tracePt t="150251" x="1308100" y="3811588"/>
          <p14:tracePt t="150260" x="1300163" y="3811588"/>
          <p14:tracePt t="150268" x="1284288" y="3819525"/>
          <p14:tracePt t="150276" x="1274763" y="3827463"/>
          <p14:tracePt t="150284" x="1250950" y="3827463"/>
          <p14:tracePt t="150292" x="1243013" y="3835400"/>
          <p14:tracePt t="150300" x="1235075" y="3843338"/>
          <p14:tracePt t="150309" x="1219200" y="3851275"/>
          <p14:tracePt t="150320" x="1211263" y="3851275"/>
          <p14:tracePt t="150420" x="1219200" y="3851275"/>
          <p14:tracePt t="150436" x="1227138" y="3851275"/>
          <p14:tracePt t="150444" x="1235075" y="3851275"/>
          <p14:tracePt t="150452" x="1243013" y="3851275"/>
          <p14:tracePt t="150462" x="1300163" y="3851275"/>
          <p14:tracePt t="150473" x="1331913" y="3851275"/>
          <p14:tracePt t="150476" x="1435100" y="3867150"/>
          <p14:tracePt t="150483" x="1585913" y="3883025"/>
          <p14:tracePt t="150492" x="1706563" y="3898900"/>
          <p14:tracePt t="150500" x="1928813" y="3914775"/>
          <p14:tracePt t="150509" x="2263775" y="3948113"/>
          <p14:tracePt t="150515" x="2543175" y="3956050"/>
          <p14:tracePt t="150526" x="2814638" y="3987800"/>
          <p14:tracePt t="150542" x="3467100" y="3995738"/>
          <p14:tracePt t="150548" x="3770313" y="3995738"/>
          <p14:tracePt t="150557" x="4049713" y="3995738"/>
          <p14:tracePt t="150564" x="4329113" y="3995738"/>
          <p14:tracePt t="150574" x="4551363" y="3995738"/>
          <p14:tracePt t="150579" x="4711700" y="4011613"/>
          <p14:tracePt t="150589" x="4822825" y="4011613"/>
          <p14:tracePt t="150596" x="4902200" y="4011613"/>
          <p14:tracePt t="150604" x="4910138" y="4003675"/>
          <p14:tracePt t="150624" x="4918075" y="4003675"/>
          <p14:tracePt t="150716" x="4918075" y="3995738"/>
          <p14:tracePt t="150724" x="4910138" y="3995738"/>
          <p14:tracePt t="150740" x="4902200" y="3987800"/>
          <p14:tracePt t="150748" x="4862513" y="3979863"/>
          <p14:tracePt t="150755" x="4846638" y="3963988"/>
          <p14:tracePt t="150764" x="4799013" y="3956050"/>
          <p14:tracePt t="150776" x="4703763" y="3956050"/>
          <p14:tracePt t="150780" x="4624388" y="3948113"/>
          <p14:tracePt t="150789" x="4511675" y="3938588"/>
          <p14:tracePt t="150796" x="4448175" y="3938588"/>
          <p14:tracePt t="150805" x="4313238" y="3930650"/>
          <p14:tracePt t="150812" x="4200525" y="3930650"/>
          <p14:tracePt t="150820" x="4081463" y="3930650"/>
          <p14:tracePt t="150828" x="3978275" y="3922713"/>
          <p14:tracePt t="150836" x="3922713" y="3922713"/>
          <p14:tracePt t="150844" x="3859213" y="3922713"/>
          <p14:tracePt t="150853" x="3817938" y="3914775"/>
          <p14:tracePt t="150860" x="3786188" y="3906838"/>
          <p14:tracePt t="150868" x="3754438" y="3898900"/>
          <p14:tracePt t="150875" x="3746500" y="3890963"/>
          <p14:tracePt t="150885" x="3722688" y="3883025"/>
          <p14:tracePt t="150891" x="3683000" y="3875088"/>
          <p14:tracePt t="150900" x="3667125" y="3875088"/>
          <p14:tracePt t="150908" x="3643313" y="3867150"/>
          <p14:tracePt t="150916" x="3627438" y="3867150"/>
          <p14:tracePt t="150924" x="3611563" y="3867150"/>
          <p14:tracePt t="150932" x="3563938" y="3867150"/>
          <p14:tracePt t="150940" x="3540125" y="3867150"/>
          <p14:tracePt t="150948" x="3500438" y="3867150"/>
          <p14:tracePt t="150956" x="3451225" y="3867150"/>
          <p14:tracePt t="150964" x="3427413" y="3867150"/>
          <p14:tracePt t="150973" x="3387725" y="3867150"/>
          <p14:tracePt t="150980" x="3363913" y="3867150"/>
          <p14:tracePt t="150989" x="3355975" y="3867150"/>
          <p14:tracePt t="150996" x="3340100" y="3867150"/>
          <p14:tracePt t="151005" x="3332163" y="3867150"/>
          <p14:tracePt t="151011" x="3316288" y="3867150"/>
          <p14:tracePt t="151020" x="3300413" y="3875088"/>
          <p14:tracePt t="151028" x="3292475" y="3875088"/>
          <p14:tracePt t="151036" x="3284538" y="3875088"/>
          <p14:tracePt t="151044" x="3268663" y="3875088"/>
          <p14:tracePt t="151052" x="3260725" y="3883025"/>
          <p14:tracePt t="151060" x="3252788" y="3883025"/>
          <p14:tracePt t="151068" x="3244850" y="3883025"/>
          <p14:tracePt t="151076" x="3236913" y="3883025"/>
          <p14:tracePt t="151084" x="3228975" y="3890963"/>
          <p14:tracePt t="151091" x="3221038" y="3890963"/>
          <p14:tracePt t="151100" x="3213100" y="3898900"/>
          <p14:tracePt t="151108" x="3189288" y="3906838"/>
          <p14:tracePt t="151116" x="3181350" y="3914775"/>
          <p14:tracePt t="151124" x="3173413" y="3922713"/>
          <p14:tracePt t="151196" x="3165475" y="3922713"/>
          <p14:tracePt t="151212" x="3157538" y="3922713"/>
          <p14:tracePt t="151236" x="3149600" y="3922713"/>
          <p14:tracePt t="151244" x="3149600" y="3914775"/>
          <p14:tracePt t="151252" x="3149600" y="3906838"/>
          <p14:tracePt t="151268" x="3149600" y="3898900"/>
          <p14:tracePt t="151276" x="3157538" y="3898900"/>
          <p14:tracePt t="151284" x="3165475" y="3890963"/>
          <p14:tracePt t="151292" x="3181350" y="3883025"/>
          <p14:tracePt t="151300" x="3189288" y="3875088"/>
          <p14:tracePt t="151308" x="3228975" y="3859213"/>
          <p14:tracePt t="151316" x="3244850" y="3851275"/>
          <p14:tracePt t="151325" x="3268663" y="3835400"/>
          <p14:tracePt t="151331" x="3284538" y="3835400"/>
          <p14:tracePt t="151341" x="3300413" y="3835400"/>
          <p14:tracePt t="151348" x="3324225" y="3827463"/>
          <p14:tracePt t="151356" x="3340100" y="3827463"/>
          <p14:tracePt t="151364" x="3348038" y="3827463"/>
          <p14:tracePt t="151373" x="3371850" y="3827463"/>
          <p14:tracePt t="151380" x="3379788" y="3827463"/>
          <p14:tracePt t="151389" x="3395663" y="3827463"/>
          <p14:tracePt t="151396" x="3419475" y="3827463"/>
          <p14:tracePt t="151405" x="3427413" y="3827463"/>
          <p14:tracePt t="151412" x="3435350" y="3827463"/>
          <p14:tracePt t="151420" x="3443288" y="3835400"/>
          <p14:tracePt t="151428" x="3459163" y="3835400"/>
          <p14:tracePt t="151444" x="3484563" y="3835400"/>
          <p14:tracePt t="151452" x="3492500" y="3835400"/>
          <p14:tracePt t="151460" x="3532188" y="3835400"/>
          <p14:tracePt t="151468" x="3556000" y="3835400"/>
          <p14:tracePt t="151476" x="3619500" y="3843338"/>
          <p14:tracePt t="151484" x="3659188" y="3843338"/>
          <p14:tracePt t="151492" x="3746500" y="3843338"/>
          <p14:tracePt t="151500" x="3843338" y="3843338"/>
          <p14:tracePt t="151508" x="3914775" y="3843338"/>
          <p14:tracePt t="151516" x="3994150" y="3843338"/>
          <p14:tracePt t="151524" x="4065588" y="3843338"/>
          <p14:tracePt t="151542" x="4192588" y="3843338"/>
          <p14:tracePt t="151549" x="4210050" y="3843338"/>
          <p14:tracePt t="151555" x="4225925" y="3843338"/>
          <p14:tracePt t="151564" x="4249738" y="3843338"/>
          <p14:tracePt t="151573" x="4257675" y="3843338"/>
          <p14:tracePt t="151580" x="4265613" y="3843338"/>
          <p14:tracePt t="151596" x="4273550" y="3843338"/>
          <p14:tracePt t="151612" x="4281488" y="3843338"/>
          <p14:tracePt t="151619" x="4289425" y="3843338"/>
          <p14:tracePt t="151636" x="4297363" y="3843338"/>
          <p14:tracePt t="151652" x="4305300" y="3843338"/>
          <p14:tracePt t="151660" x="4313238" y="3843338"/>
          <p14:tracePt t="151668" x="4321175" y="3843338"/>
          <p14:tracePt t="151680" x="4329113" y="3843338"/>
          <p14:tracePt t="151708" x="4337050" y="3843338"/>
          <p14:tracePt t="151716" x="4344988" y="3843338"/>
          <p14:tracePt t="151740" x="4352925" y="3843338"/>
          <p14:tracePt t="151748" x="4360863" y="3843338"/>
          <p14:tracePt t="151756" x="4368800" y="3843338"/>
          <p14:tracePt t="151764" x="4384675" y="3851275"/>
          <p14:tracePt t="151771" x="4392613" y="3851275"/>
          <p14:tracePt t="151780" x="4408488" y="3851275"/>
          <p14:tracePt t="151790" x="4424363" y="3851275"/>
          <p14:tracePt t="151796" x="4432300" y="3851275"/>
          <p14:tracePt t="151808" x="4448175" y="3851275"/>
          <p14:tracePt t="151813" x="4464050" y="3851275"/>
          <p14:tracePt t="151821" x="4487863" y="3851275"/>
          <p14:tracePt t="151832" x="4495800" y="3851275"/>
          <p14:tracePt t="151836" x="4503738" y="3851275"/>
          <p14:tracePt t="151844" x="4511675" y="3851275"/>
          <p14:tracePt t="151853" x="4519613" y="3851275"/>
          <p14:tracePt t="151860" x="4535488" y="3851275"/>
          <p14:tracePt t="151876" x="4543425" y="3851275"/>
          <p14:tracePt t="151884" x="4559300" y="3843338"/>
          <p14:tracePt t="151900" x="4567238" y="3835400"/>
          <p14:tracePt t="151908" x="4584700" y="3835400"/>
          <p14:tracePt t="151924" x="4592638" y="3835400"/>
          <p14:tracePt t="151931" x="4600575" y="3835400"/>
          <p14:tracePt t="151940" x="4608513" y="3835400"/>
          <p14:tracePt t="151948" x="4616450" y="3827463"/>
          <p14:tracePt t="151956" x="4632325" y="3827463"/>
          <p14:tracePt t="151964" x="4640263" y="3827463"/>
          <p14:tracePt t="151973" x="4648200" y="3819525"/>
          <p14:tracePt t="151984" x="4664075" y="3819525"/>
          <p14:tracePt t="151989" x="4672013" y="3819525"/>
          <p14:tracePt t="151996" x="4679950" y="3819525"/>
          <p14:tracePt t="152005" x="4695825" y="3819525"/>
          <p14:tracePt t="152011" x="4719638" y="3811588"/>
          <p14:tracePt t="152021" x="4727575" y="3811588"/>
          <p14:tracePt t="152028" x="4743450" y="3811588"/>
          <p14:tracePt t="152036" x="4751388" y="3811588"/>
          <p14:tracePt t="152044" x="4759325" y="3811588"/>
          <p14:tracePt t="152051" x="4767263" y="3811588"/>
          <p14:tracePt t="152060" x="4775200" y="3811588"/>
          <p14:tracePt t="152068" x="4783138" y="3811588"/>
          <p14:tracePt t="152076" x="4791075" y="3811588"/>
          <p14:tracePt t="152092" x="4799013" y="3811588"/>
          <p14:tracePt t="152123" x="4799013" y="3827463"/>
          <p14:tracePt t="152136" x="4806950" y="3835400"/>
          <p14:tracePt t="152141" x="4806950" y="3843338"/>
          <p14:tracePt t="152149" x="4814888" y="3859213"/>
          <p14:tracePt t="152156" x="4814888" y="3867150"/>
          <p14:tracePt t="152164" x="4814888" y="3875088"/>
          <p14:tracePt t="152172" x="4814888" y="3883025"/>
          <p14:tracePt t="152181" x="4814888" y="3898900"/>
          <p14:tracePt t="152188" x="4822825" y="3922713"/>
          <p14:tracePt t="152205" x="4822825" y="3930650"/>
          <p14:tracePt t="152221" x="4822825" y="3938588"/>
          <p14:tracePt t="152300" x="4822825" y="3930650"/>
          <p14:tracePt t="152571" x="4830763" y="3930650"/>
          <p14:tracePt t="152579" x="4846638" y="3930650"/>
          <p14:tracePt t="152591" x="4854575" y="3922713"/>
          <p14:tracePt t="152595" x="4862513" y="3922713"/>
          <p14:tracePt t="152605" x="4878388" y="3914775"/>
          <p14:tracePt t="152612" x="4886325" y="3914775"/>
          <p14:tracePt t="152621" x="4894263" y="3914775"/>
          <p14:tracePt t="152628" x="4902200" y="3906838"/>
          <p14:tracePt t="152644" x="4910138" y="3906838"/>
          <p14:tracePt t="152660" x="4918075" y="3906838"/>
          <p14:tracePt t="152783" x="4918075" y="3914775"/>
          <p14:tracePt t="152812" x="4918075" y="3922713"/>
          <p14:tracePt t="152829" x="4910138" y="3930650"/>
          <p14:tracePt t="152837" x="4910138" y="3938588"/>
          <p14:tracePt t="152844" x="4910138" y="3948113"/>
          <p14:tracePt t="152852" x="4910138" y="3971925"/>
          <p14:tracePt t="152860" x="4902200" y="4027488"/>
          <p14:tracePt t="152868" x="4886325" y="4075113"/>
          <p14:tracePt t="152876" x="4862513" y="4194175"/>
          <p14:tracePt t="152883" x="4846638" y="4233863"/>
          <p14:tracePt t="152892" x="4830763" y="4306888"/>
          <p14:tracePt t="152900" x="4814888" y="4338638"/>
          <p14:tracePt t="152908" x="4806950" y="4346575"/>
          <p14:tracePt t="152924" x="4806950" y="4354513"/>
          <p14:tracePt t="152980" x="4814888" y="4362450"/>
          <p14:tracePt t="152988" x="4814888" y="4370388"/>
          <p14:tracePt t="152996" x="4822825" y="4370388"/>
          <p14:tracePt t="153004" x="4822825" y="4378325"/>
          <p14:tracePt t="153029" x="4822825" y="4386263"/>
          <p14:tracePt t="153076" x="4830763" y="4386263"/>
          <p14:tracePt t="153108" x="4838700" y="4386263"/>
          <p14:tracePt t="153132" x="4846638" y="4386263"/>
          <p14:tracePt t="153172" x="4854575" y="4386263"/>
          <p14:tracePt t="153196" x="4854575" y="4378325"/>
          <p14:tracePt t="153268" x="4854575" y="4370388"/>
          <p14:tracePt t="153276" x="4862513" y="4362450"/>
          <p14:tracePt t="153300" x="4862513" y="4354513"/>
          <p14:tracePt t="153324" x="4870450" y="4354513"/>
          <p14:tracePt t="153331" x="4870450" y="4346575"/>
          <p14:tracePt t="153363" x="4870450" y="4338638"/>
          <p14:tracePt t="153668" x="4870450" y="4330700"/>
          <p14:tracePt t="153676" x="4870450" y="4322763"/>
          <p14:tracePt t="153684" x="4862513" y="4322763"/>
          <p14:tracePt t="153700" x="4854575" y="4314825"/>
          <p14:tracePt t="153708" x="4846638" y="4314825"/>
          <p14:tracePt t="153716" x="4838700" y="4306888"/>
          <p14:tracePt t="153724" x="4806950" y="4306888"/>
          <p14:tracePt t="153732" x="4759325" y="4306888"/>
          <p14:tracePt t="153740" x="4735513" y="4306888"/>
          <p14:tracePt t="153749" x="4640263" y="4306888"/>
          <p14:tracePt t="153756" x="4567238" y="4306888"/>
          <p14:tracePt t="153763" x="4479925" y="4298950"/>
          <p14:tracePt t="153772" x="4448175" y="4291013"/>
          <p14:tracePt t="153779" x="4313238" y="4281488"/>
          <p14:tracePt t="153788" x="4257675" y="4273550"/>
          <p14:tracePt t="153795" x="4225925" y="4265613"/>
          <p14:tracePt t="153804" x="4176713" y="4257675"/>
          <p14:tracePt t="153812" x="4121150" y="4241800"/>
          <p14:tracePt t="153820" x="4089400" y="4233863"/>
          <p14:tracePt t="153828" x="4073525" y="4225925"/>
          <p14:tracePt t="153836" x="4049713" y="4225925"/>
          <p14:tracePt t="153844" x="4017963" y="4210050"/>
          <p14:tracePt t="153855" x="3994150" y="4210050"/>
          <p14:tracePt t="153860" x="3970338" y="4210050"/>
          <p14:tracePt t="153875" x="3962400" y="4210050"/>
          <p14:tracePt t="153996" x="3962400" y="4202113"/>
          <p14:tracePt t="154020" x="3970338" y="4202113"/>
          <p14:tracePt t="154036" x="3978275" y="4202113"/>
          <p14:tracePt t="154076" x="3986213" y="4194175"/>
          <p14:tracePt t="154092" x="3986213" y="4186238"/>
          <p14:tracePt t="154101" x="4002088" y="4178300"/>
          <p14:tracePt t="154108" x="4010025" y="4162425"/>
          <p14:tracePt t="154116" x="4025900" y="4138613"/>
          <p14:tracePt t="154124" x="4033838" y="4130675"/>
          <p14:tracePt t="154133" x="4041775" y="4106863"/>
          <p14:tracePt t="154139" x="4065588" y="4083050"/>
          <p14:tracePt t="154148" x="4073525" y="4075113"/>
          <p14:tracePt t="154156" x="4089400" y="4059238"/>
          <p14:tracePt t="154164" x="4097338" y="4051300"/>
          <p14:tracePt t="154171" x="4105275" y="4043363"/>
          <p14:tracePt t="154180" x="4113213" y="4027488"/>
          <p14:tracePt t="154188" x="4121150" y="4027488"/>
          <p14:tracePt t="154196" x="4129088" y="4011613"/>
          <p14:tracePt t="154205" x="4137025" y="4011613"/>
          <p14:tracePt t="154212" x="4144963" y="3995738"/>
          <p14:tracePt t="154220" x="4152900" y="3995738"/>
          <p14:tracePt t="154228" x="4160838" y="3987800"/>
          <p14:tracePt t="154236" x="4160838" y="3979863"/>
          <p14:tracePt t="154243" x="4168775" y="3979863"/>
          <p14:tracePt t="154256" x="4176713" y="3979863"/>
          <p14:tracePt t="154276" x="4184650" y="3971925"/>
          <p14:tracePt t="154284" x="4192588" y="3971925"/>
          <p14:tracePt t="154292" x="4200525" y="3971925"/>
          <p14:tracePt t="154300" x="4217988" y="3971925"/>
          <p14:tracePt t="154308" x="4225925" y="3971925"/>
          <p14:tracePt t="154316" x="4241800" y="3971925"/>
          <p14:tracePt t="154324" x="4265613" y="3971925"/>
          <p14:tracePt t="154332" x="4281488" y="3979863"/>
          <p14:tracePt t="154340" x="4297363" y="3995738"/>
          <p14:tracePt t="154348" x="4352925" y="4011613"/>
          <p14:tracePt t="154356" x="4392613" y="4027488"/>
          <p14:tracePt t="154364" x="4432300" y="4043363"/>
          <p14:tracePt t="154372" x="4519613" y="4059238"/>
          <p14:tracePt t="154380" x="4535488" y="4067175"/>
          <p14:tracePt t="154389" x="4543425" y="4067175"/>
          <p14:tracePt t="154396" x="4592638" y="4067175"/>
          <p14:tracePt t="154408" x="4600575" y="4067175"/>
          <p14:tracePt t="154412" x="4608513" y="4067175"/>
          <p14:tracePt t="154484" x="4608513" y="4075113"/>
          <p14:tracePt t="154596" x="4616450" y="4075113"/>
          <p14:tracePt t="154620" x="4624388" y="4075113"/>
          <p14:tracePt t="154764" x="4632325" y="4075113"/>
          <p14:tracePt t="154812" x="4648200" y="4075113"/>
          <p14:tracePt t="154838" x="4648200" y="4067175"/>
          <p14:tracePt t="154843" x="4656138" y="4067175"/>
          <p14:tracePt t="154864" x="4664075" y="4059238"/>
          <p14:tracePt t="154876" x="4672013" y="4059238"/>
          <p14:tracePt t="154892" x="4679950" y="4059238"/>
          <p14:tracePt t="154956" x="4687888" y="4051300"/>
          <p14:tracePt t="154979" x="4695825" y="4051300"/>
          <p14:tracePt t="154988" x="4695825" y="4043363"/>
          <p14:tracePt t="155004" x="4703763" y="4043363"/>
          <p14:tracePt t="155015" x="4711700" y="4043363"/>
          <p14:tracePt t="155036" x="4719638" y="4043363"/>
          <p14:tracePt t="155060" x="4735513" y="4035425"/>
          <p14:tracePt t="155068" x="4743450" y="4035425"/>
          <p14:tracePt t="155076" x="4751388" y="4027488"/>
          <p14:tracePt t="155084" x="4767263" y="4027488"/>
          <p14:tracePt t="155092" x="4775200" y="4027488"/>
          <p14:tracePt t="155100" x="4791075" y="4011613"/>
          <p14:tracePt t="155108" x="4799013" y="4011613"/>
          <p14:tracePt t="155116" x="4814888" y="4011613"/>
          <p14:tracePt t="155132" x="4830763" y="4011613"/>
          <p14:tracePt t="155148" x="4838700" y="4011613"/>
          <p14:tracePt t="155364" x="4846638" y="4011613"/>
          <p14:tracePt t="155372" x="4862513" y="4011613"/>
          <p14:tracePt t="155380" x="4870450" y="4011613"/>
          <p14:tracePt t="155389" x="4894263" y="4011613"/>
          <p14:tracePt t="155396" x="4951413" y="4011613"/>
          <p14:tracePt t="155404" x="4975225" y="4019550"/>
          <p14:tracePt t="155412" x="5046663" y="4019550"/>
          <p14:tracePt t="155420" x="5062538" y="4019550"/>
          <p14:tracePt t="155428" x="5126038" y="4027488"/>
          <p14:tracePt t="155436" x="5149850" y="4027488"/>
          <p14:tracePt t="155444" x="5173663" y="4027488"/>
          <p14:tracePt t="155460" x="5197475" y="4035425"/>
          <p14:tracePt t="155493" x="5205413" y="4035425"/>
          <p14:tracePt t="155500" x="5205413" y="4043363"/>
          <p14:tracePt t="155507" x="5205413" y="4051300"/>
          <p14:tracePt t="155525" x="5205413" y="4059238"/>
          <p14:tracePt t="155538" x="5205413" y="4075113"/>
          <p14:tracePt t="155540" x="5205413" y="4083050"/>
          <p14:tracePt t="155548" x="5205413" y="4098925"/>
          <p14:tracePt t="155556" x="5205413" y="4146550"/>
          <p14:tracePt t="155564" x="5205413" y="4210050"/>
          <p14:tracePt t="155572" x="5205413" y="4257675"/>
          <p14:tracePt t="155580" x="5213350" y="4281488"/>
          <p14:tracePt t="155587" x="5213350" y="4291013"/>
          <p14:tracePt t="155596" x="5221288" y="4306888"/>
          <p14:tracePt t="155604" x="5221288" y="4330700"/>
          <p14:tracePt t="155612" x="5237163" y="4346575"/>
          <p14:tracePt t="155628" x="5237163" y="4354513"/>
          <p14:tracePt t="155663" x="5245100" y="4354513"/>
          <p14:tracePt t="156124" x="5253038" y="4354513"/>
          <p14:tracePt t="156149" x="5260975" y="4354513"/>
          <p14:tracePt t="156156" x="5260975" y="4346575"/>
          <p14:tracePt t="156172" x="5268913" y="4346575"/>
          <p14:tracePt t="156188" x="5268913" y="4338638"/>
          <p14:tracePt t="156196" x="5276850" y="4338638"/>
          <p14:tracePt t="156212" x="5276850" y="4330700"/>
          <p14:tracePt t="156717" x="5284788" y="4330700"/>
          <p14:tracePt t="156724" x="5318125" y="4330700"/>
          <p14:tracePt t="156732" x="5334000" y="4330700"/>
          <p14:tracePt t="156740" x="5349875" y="4330700"/>
          <p14:tracePt t="156748" x="5357813" y="4330700"/>
          <p14:tracePt t="156756" x="5381625" y="4330700"/>
          <p14:tracePt t="156768" x="5389563" y="4330700"/>
          <p14:tracePt t="156777" x="5405438" y="4330700"/>
          <p14:tracePt t="156780" x="5413375" y="4330700"/>
          <p14:tracePt t="156788" x="5421313" y="4330700"/>
          <p14:tracePt t="157012" x="5429250" y="4338638"/>
          <p14:tracePt t="157028" x="5437188" y="4338638"/>
          <p14:tracePt t="157036" x="5437188" y="4346575"/>
          <p14:tracePt t="157236" x="5413375" y="4330700"/>
          <p14:tracePt t="157244" x="5365750" y="4322763"/>
          <p14:tracePt t="157252" x="5213350" y="4298950"/>
          <p14:tracePt t="157260" x="5094288" y="4281488"/>
          <p14:tracePt t="157269" x="4991100" y="4273550"/>
          <p14:tracePt t="157276" x="4902200" y="4265613"/>
          <p14:tracePt t="157288" x="4870450" y="4265613"/>
          <p14:tracePt t="157292" x="4767263" y="4257675"/>
          <p14:tracePt t="157300" x="4584700" y="4249738"/>
          <p14:tracePt t="157308" x="4519613" y="4241800"/>
          <p14:tracePt t="157317" x="4416425" y="4225925"/>
          <p14:tracePt t="157324" x="4225925" y="4186238"/>
          <p14:tracePt t="157332" x="4081463" y="4114800"/>
          <p14:tracePt t="157340" x="3914775" y="4011613"/>
          <p14:tracePt t="157348" x="3746500" y="3979863"/>
          <p14:tracePt t="157356" x="3571875" y="3930650"/>
          <p14:tracePt t="157364" x="3427413" y="3906838"/>
          <p14:tracePt t="157372" x="3308350" y="3890963"/>
          <p14:tracePt t="157380" x="3181350" y="3859213"/>
          <p14:tracePt t="157388" x="3076575" y="3835400"/>
          <p14:tracePt t="157396" x="2925763" y="3819525"/>
          <p14:tracePt t="157404" x="2862263" y="3811588"/>
          <p14:tracePt t="157412" x="2693988" y="3779838"/>
          <p14:tracePt t="157420" x="2511425" y="3708400"/>
          <p14:tracePt t="157428" x="2392363" y="3595688"/>
          <p14:tracePt t="157440" x="2271713" y="3548063"/>
          <p14:tracePt t="157445" x="1992313" y="3373438"/>
          <p14:tracePt t="157452" x="1849438" y="3173413"/>
          <p14:tracePt t="157460" x="1682750" y="3078163"/>
          <p14:tracePt t="157468" x="1514475" y="2927350"/>
          <p14:tracePt t="157476" x="1395413" y="2814638"/>
          <p14:tracePt t="157483" x="1347788" y="2751138"/>
          <p14:tracePt t="157492" x="1258888" y="2695575"/>
          <p14:tracePt t="157500" x="1243013" y="2671763"/>
          <p14:tracePt t="157508" x="1227138" y="2647950"/>
          <p14:tracePt t="157517" x="1211263" y="2600325"/>
          <p14:tracePt t="157524" x="1195388" y="2543175"/>
          <p14:tracePt t="157536" x="1187450" y="2511425"/>
          <p14:tracePt t="157540" x="1171575" y="2463800"/>
          <p14:tracePt t="157548" x="1163638" y="2384425"/>
          <p14:tracePt t="157556" x="1131888" y="2281238"/>
          <p14:tracePt t="157565" x="1116013" y="2208213"/>
          <p14:tracePt t="157574" x="1092200" y="2081213"/>
          <p14:tracePt t="157580" x="1068388" y="1962150"/>
          <p14:tracePt t="157592" x="1036638" y="1849438"/>
          <p14:tracePt t="157596" x="1004888" y="1762125"/>
          <p14:tracePt t="157603" x="996950" y="1746250"/>
          <p14:tracePt t="157612" x="996950" y="1738313"/>
          <p14:tracePt t="157620" x="989013" y="1722438"/>
          <p14:tracePt t="157707" x="989013" y="1730375"/>
          <p14:tracePt t="157716" x="989013" y="1754188"/>
          <p14:tracePt t="157724" x="989013" y="1785938"/>
          <p14:tracePt t="157732" x="981075" y="1801813"/>
          <p14:tracePt t="157745" x="981075" y="1873250"/>
          <p14:tracePt t="157748" x="981075" y="1898650"/>
          <p14:tracePt t="157756" x="981075" y="1962150"/>
          <p14:tracePt t="157764" x="981075" y="1985963"/>
          <p14:tracePt t="157772" x="973138" y="2017713"/>
          <p14:tracePt t="157780" x="973138" y="2033588"/>
          <p14:tracePt t="157788" x="973138" y="2041525"/>
          <p14:tracePt t="157796" x="973138" y="2049463"/>
          <p14:tracePt t="157812" x="973138" y="2057400"/>
          <p14:tracePt t="157843" x="973138" y="2065338"/>
          <p14:tracePt t="157876" x="973138" y="2073275"/>
          <p14:tracePt t="157884" x="973138" y="2081213"/>
          <p14:tracePt t="157896" x="973138" y="2089150"/>
          <p14:tracePt t="157900" x="965200" y="2105025"/>
          <p14:tracePt t="157908" x="965200" y="2120900"/>
          <p14:tracePt t="157918" x="965200" y="2128838"/>
          <p14:tracePt t="157923" x="965200" y="2136775"/>
          <p14:tracePt t="157947" x="965200" y="2144713"/>
          <p14:tracePt t="157972" x="965200" y="2152650"/>
          <p14:tracePt t="157988" x="965200" y="2160588"/>
          <p14:tracePt t="158003" x="965200" y="2168525"/>
          <p14:tracePt t="158060" x="973138" y="2168525"/>
          <p14:tracePt t="158179" x="965200" y="2168525"/>
          <p14:tracePt t="158196" x="957263" y="2160588"/>
          <p14:tracePt t="158204" x="949325" y="2160588"/>
          <p14:tracePt t="158220" x="949325" y="2152650"/>
          <p14:tracePt t="158339" x="949325" y="2168525"/>
          <p14:tracePt t="158356" x="949325" y="2176463"/>
          <p14:tracePt t="158372" x="941388" y="2184400"/>
          <p14:tracePt t="158380" x="941388" y="2192338"/>
          <p14:tracePt t="158452" x="925513" y="2208213"/>
          <p14:tracePt t="158460" x="925513" y="2224088"/>
          <p14:tracePt t="158468" x="908050" y="2249488"/>
          <p14:tracePt t="158477" x="900113" y="2281238"/>
          <p14:tracePt t="158485" x="892175" y="2297113"/>
          <p14:tracePt t="158492" x="884238" y="2320925"/>
          <p14:tracePt t="158500" x="868363" y="2336800"/>
          <p14:tracePt t="158509" x="860425" y="2336800"/>
          <p14:tracePt t="158516" x="852488" y="2352675"/>
          <p14:tracePt t="158534" x="844550" y="2360613"/>
          <p14:tracePt t="158548" x="844550" y="2368550"/>
          <p14:tracePt t="158566" x="836613" y="2368550"/>
          <p14:tracePt t="158596" x="828675" y="2368550"/>
          <p14:tracePt t="158604" x="828675" y="2360613"/>
          <p14:tracePt t="158611" x="820738" y="2360613"/>
          <p14:tracePt t="158620" x="812800" y="2360613"/>
          <p14:tracePt t="158636" x="804863" y="2360613"/>
          <p14:tracePt t="158653" x="796925" y="2360613"/>
          <p14:tracePt t="158708" x="812800" y="2360613"/>
          <p14:tracePt t="158715" x="820738" y="2368550"/>
          <p14:tracePt t="158724" x="828675" y="2376488"/>
          <p14:tracePt t="158732" x="836613" y="2384425"/>
          <p14:tracePt t="158740" x="860425" y="2392363"/>
          <p14:tracePt t="158749" x="876300" y="2400300"/>
          <p14:tracePt t="158756" x="949325" y="2408238"/>
          <p14:tracePt t="158764" x="965200" y="2408238"/>
          <p14:tracePt t="158772" x="1012825" y="2416175"/>
          <p14:tracePt t="158780" x="1060450" y="2416175"/>
          <p14:tracePt t="158789" x="1076325" y="2416175"/>
          <p14:tracePt t="158796" x="1100138" y="2416175"/>
          <p14:tracePt t="158836" x="1100138" y="2408238"/>
          <p14:tracePt t="158844" x="1100138" y="2400300"/>
          <p14:tracePt t="159076" x="1108075" y="2392363"/>
          <p14:tracePt t="159085" x="1116013" y="2392363"/>
          <p14:tracePt t="159220" x="1116013" y="2384425"/>
          <p14:tracePt t="159228" x="1108075" y="2384425"/>
          <p14:tracePt t="159244" x="1100138" y="2384425"/>
          <p14:tracePt t="159252" x="1084263" y="2376488"/>
          <p14:tracePt t="159260" x="1060450" y="2376488"/>
          <p14:tracePt t="159268" x="1044575" y="2368550"/>
          <p14:tracePt t="159275" x="1004888" y="2368550"/>
          <p14:tracePt t="159284" x="996950" y="2368550"/>
          <p14:tracePt t="159292" x="965200" y="2368550"/>
          <p14:tracePt t="159300" x="941388" y="2368550"/>
          <p14:tracePt t="159308" x="933450" y="2368550"/>
          <p14:tracePt t="159315" x="917575" y="2368550"/>
          <p14:tracePt t="159324" x="908050" y="2368550"/>
          <p14:tracePt t="159333" x="892175" y="2368550"/>
          <p14:tracePt t="159356" x="884238" y="2368550"/>
          <p14:tracePt t="159380" x="876300" y="2368550"/>
          <p14:tracePt t="159404" x="868363" y="2368550"/>
          <p14:tracePt t="159408" x="868363" y="2376488"/>
          <p14:tracePt t="159501" x="876300" y="2376488"/>
          <p14:tracePt t="159516" x="884238" y="2376488"/>
          <p14:tracePt t="159525" x="908050" y="2376488"/>
          <p14:tracePt t="159532" x="941388" y="2376488"/>
          <p14:tracePt t="159540" x="949325" y="2376488"/>
          <p14:tracePt t="159549" x="1052513" y="2376488"/>
          <p14:tracePt t="159559" x="1147763" y="2376488"/>
          <p14:tracePt t="159565" x="1219200" y="2376488"/>
          <p14:tracePt t="159572" x="1363663" y="2376488"/>
          <p14:tracePt t="159580" x="1482725" y="2376488"/>
          <p14:tracePt t="159588" x="1585913" y="2376488"/>
          <p14:tracePt t="159596" x="1857375" y="2376488"/>
          <p14:tracePt t="159604" x="2017713" y="2384425"/>
          <p14:tracePt t="159612" x="2192338" y="2384425"/>
          <p14:tracePt t="159620" x="2439988" y="2400300"/>
          <p14:tracePt t="159628" x="2638425" y="2424113"/>
          <p14:tracePt t="159636" x="2862263" y="2432050"/>
          <p14:tracePt t="159644" x="3109913" y="2447925"/>
          <p14:tracePt t="159651" x="3308350" y="2455863"/>
          <p14:tracePt t="159660" x="3532188" y="2471738"/>
          <p14:tracePt t="159669" x="3698875" y="2503488"/>
          <p14:tracePt t="159677" x="3762375" y="2511425"/>
          <p14:tracePt t="159684" x="3867150" y="2519363"/>
          <p14:tracePt t="159692" x="3986213" y="2527300"/>
          <p14:tracePt t="159700" x="4017963" y="2535238"/>
          <p14:tracePt t="159712" x="4033838" y="2535238"/>
          <p14:tracePt t="159715" x="4057650" y="2535238"/>
          <p14:tracePt t="159780" x="4057650" y="2543175"/>
          <p14:tracePt t="159788" x="4065588" y="2543175"/>
          <p14:tracePt t="159796" x="4073525" y="2543175"/>
          <p14:tracePt t="159804" x="4081463" y="2543175"/>
          <p14:tracePt t="159812" x="4097338" y="2543175"/>
          <p14:tracePt t="159828" x="4105275" y="2543175"/>
          <p14:tracePt t="159836" x="4113213" y="2543175"/>
          <p14:tracePt t="159847" x="4121150" y="2535238"/>
          <p14:tracePt t="159852" x="4121150" y="2527300"/>
          <p14:tracePt t="159867" x="4129088" y="2527300"/>
          <p14:tracePt t="159884" x="4137025" y="2519363"/>
          <p14:tracePt t="159900" x="4152900" y="2511425"/>
          <p14:tracePt t="159908" x="4152900" y="2503488"/>
          <p14:tracePt t="159917" x="4160838" y="2495550"/>
          <p14:tracePt t="159924" x="4168775" y="2495550"/>
          <p14:tracePt t="159932" x="4168775" y="2479675"/>
          <p14:tracePt t="159940" x="4184650" y="2479675"/>
          <p14:tracePt t="159950" x="4184650" y="2471738"/>
          <p14:tracePt t="159966" x="4192588" y="2471738"/>
          <p14:tracePt t="159988" x="4200525" y="2471738"/>
          <p14:tracePt t="159996" x="4225925" y="2471738"/>
          <p14:tracePt t="160017" x="4233863" y="2463800"/>
          <p14:tracePt t="160020" x="4241800" y="2463800"/>
          <p14:tracePt t="160028" x="4249738" y="2463800"/>
          <p14:tracePt t="160036" x="4249738" y="2455863"/>
          <p14:tracePt t="160052" x="4257675" y="2447925"/>
          <p14:tracePt t="160068" x="4257675" y="2439988"/>
          <p14:tracePt t="160076" x="4257675" y="2432050"/>
          <p14:tracePt t="160100" x="4265613" y="2432050"/>
          <p14:tracePt t="160124" x="4265613" y="2424113"/>
          <p14:tracePt t="160132" x="4273550" y="2424113"/>
          <p14:tracePt t="160148" x="4281488" y="2424113"/>
          <p14:tracePt t="160168" x="4281488" y="2416175"/>
          <p14:tracePt t="160180" x="4289425" y="2416175"/>
          <p14:tracePt t="160196" x="4297363" y="2416175"/>
          <p14:tracePt t="160204" x="4305300" y="2416175"/>
          <p14:tracePt t="160212" x="4313238" y="2416175"/>
          <p14:tracePt t="160220" x="4321175" y="2416175"/>
          <p14:tracePt t="160236" x="4329113" y="2416175"/>
          <p14:tracePt t="160244" x="4337050" y="2416175"/>
          <p14:tracePt t="160716" x="4344988" y="2416175"/>
          <p14:tracePt t="160724" x="4368800" y="2416175"/>
          <p14:tracePt t="160732" x="4384675" y="2416175"/>
          <p14:tracePt t="160740" x="4424363" y="2416175"/>
          <p14:tracePt t="160748" x="4432300" y="2416175"/>
          <p14:tracePt t="160756" x="4464050" y="2416175"/>
          <p14:tracePt t="160764" x="4503738" y="2416175"/>
          <p14:tracePt t="160776" x="4527550" y="2416175"/>
          <p14:tracePt t="160781" x="4543425" y="2416175"/>
          <p14:tracePt t="160788" x="4559300" y="2416175"/>
          <p14:tracePt t="160804" x="4567238" y="2416175"/>
          <p14:tracePt t="161005" x="4519613" y="2416175"/>
          <p14:tracePt t="161013" x="4456113" y="2416175"/>
          <p14:tracePt t="161020" x="4321175" y="2400300"/>
          <p14:tracePt t="161028" x="4113213" y="2376488"/>
          <p14:tracePt t="161036" x="3875088" y="2376488"/>
          <p14:tracePt t="161044" x="3571875" y="2376488"/>
          <p14:tracePt t="161052" x="3252788" y="2376488"/>
          <p14:tracePt t="161060" x="2925763" y="2376488"/>
          <p14:tracePt t="161068" x="2622550" y="2376488"/>
          <p14:tracePt t="161075" x="2295525" y="2376488"/>
          <p14:tracePt t="161083" x="2017713" y="2376488"/>
          <p14:tracePt t="161092" x="1793875" y="2368550"/>
          <p14:tracePt t="161099" x="1554163" y="2368550"/>
          <p14:tracePt t="161108" x="1443038" y="2360613"/>
          <p14:tracePt t="161116" x="1363663" y="2360613"/>
          <p14:tracePt t="161124" x="1250950" y="2360613"/>
          <p14:tracePt t="161133" x="1235075" y="2352675"/>
          <p14:tracePt t="161140" x="1219200" y="2344738"/>
          <p14:tracePt t="161149" x="1211263" y="2344738"/>
          <p14:tracePt t="161155" x="1203325" y="2344738"/>
          <p14:tracePt t="161165" x="1187450" y="2344738"/>
          <p14:tracePt t="161172" x="1179513" y="2344738"/>
          <p14:tracePt t="161181" x="1171575" y="2344738"/>
          <p14:tracePt t="161188" x="1155700" y="2344738"/>
          <p14:tracePt t="161198" x="1131888" y="2344738"/>
          <p14:tracePt t="161204" x="1116013" y="2344738"/>
          <p14:tracePt t="161212" x="1100138" y="2344738"/>
          <p14:tracePt t="161220" x="1092200" y="2344738"/>
          <p14:tracePt t="161228" x="1076325" y="2336800"/>
          <p14:tracePt t="161236" x="1060450" y="2320925"/>
          <p14:tracePt t="161245" x="1052513" y="2312988"/>
          <p14:tracePt t="161252" x="1044575" y="2312988"/>
          <p14:tracePt t="161267" x="1036638" y="2312988"/>
          <p14:tracePt t="161276" x="1028700" y="2312988"/>
          <p14:tracePt t="161364" x="1028700" y="2328863"/>
          <p14:tracePt t="161372" x="1028700" y="2344738"/>
          <p14:tracePt t="161387" x="1020763" y="2392363"/>
          <p14:tracePt t="161389" x="1012825" y="2455863"/>
          <p14:tracePt t="161397" x="1004888" y="2535238"/>
          <p14:tracePt t="161404" x="996950" y="2655888"/>
          <p14:tracePt t="161412" x="981075" y="2798763"/>
          <p14:tracePt t="161420" x="941388" y="2919413"/>
          <p14:tracePt t="161427" x="933450" y="3030538"/>
          <p14:tracePt t="161436" x="925513" y="3181350"/>
          <p14:tracePt t="161444" x="908050" y="3286125"/>
          <p14:tracePt t="161452" x="908050" y="3373438"/>
          <p14:tracePt t="161460" x="900113" y="3436938"/>
          <p14:tracePt t="161468" x="900113" y="3476625"/>
          <p14:tracePt t="161475" x="900113" y="3492500"/>
          <p14:tracePt t="161484" x="900113" y="3500438"/>
          <p14:tracePt t="161612" x="908050" y="3508375"/>
          <p14:tracePt t="161620" x="908050" y="3524250"/>
          <p14:tracePt t="161628" x="908050" y="3548063"/>
          <p14:tracePt t="161636" x="908050" y="3579813"/>
          <p14:tracePt t="161652" x="925513" y="3803650"/>
          <p14:tracePt t="161660" x="925513" y="3922713"/>
          <p14:tracePt t="161667" x="933450" y="4027488"/>
          <p14:tracePt t="161676" x="941388" y="4146550"/>
          <p14:tracePt t="161684" x="957263" y="4178300"/>
          <p14:tracePt t="161692" x="957263" y="4194175"/>
          <p14:tracePt t="161700" x="965200" y="4194175"/>
          <p14:tracePt t="161732" x="973138" y="4186238"/>
          <p14:tracePt t="161740" x="973138" y="4154488"/>
          <p14:tracePt t="161748" x="981075" y="4138613"/>
          <p14:tracePt t="161756" x="981075" y="4083050"/>
          <p14:tracePt t="161764" x="981075" y="4067175"/>
          <p14:tracePt t="161772" x="989013" y="4003675"/>
          <p14:tracePt t="161781" x="996950" y="3979863"/>
          <p14:tracePt t="161787" x="1004888" y="3938588"/>
          <p14:tracePt t="161797" x="1012825" y="3930650"/>
          <p14:tracePt t="161812" x="1012825" y="3922713"/>
          <p14:tracePt t="161819" x="1012825" y="3914775"/>
          <p14:tracePt t="161832" x="1012825" y="3906838"/>
          <p14:tracePt t="161837" x="1020763" y="3906838"/>
          <p14:tracePt t="161847" x="1020763" y="3898900"/>
          <p14:tracePt t="161854" x="1020763" y="3890963"/>
          <p14:tracePt t="161860" x="1028700" y="3875088"/>
          <p14:tracePt t="161869" x="1036638" y="3859213"/>
          <p14:tracePt t="161875" x="1044575" y="3851275"/>
          <p14:tracePt t="161884" x="1052513" y="3819525"/>
          <p14:tracePt t="161892" x="1068388" y="3803650"/>
          <p14:tracePt t="161900" x="1084263" y="3779838"/>
          <p14:tracePt t="161908" x="1100138" y="3763963"/>
          <p14:tracePt t="161916" x="1108075" y="3748088"/>
          <p14:tracePt t="161924" x="1116013" y="3740150"/>
          <p14:tracePt t="161932" x="1131888" y="3724275"/>
          <p14:tracePt t="161940" x="1131888" y="3716338"/>
          <p14:tracePt t="161949" x="1139825" y="3708400"/>
          <p14:tracePt t="161957" x="1147763" y="3700463"/>
          <p14:tracePt t="161965" x="1147763" y="3692525"/>
          <p14:tracePt t="161972" x="1155700" y="3684588"/>
          <p14:tracePt t="161984" x="1155700" y="3676650"/>
          <p14:tracePt t="161997" x="1163638" y="3676650"/>
          <p14:tracePt t="162013" x="1171575" y="3676650"/>
          <p14:tracePt t="162020" x="1179513" y="3676650"/>
          <p14:tracePt t="162036" x="1187450" y="3676650"/>
          <p14:tracePt t="162044" x="1195388" y="3676650"/>
          <p14:tracePt t="162060" x="1195388" y="3668713"/>
          <p14:tracePt t="162084" x="1195388" y="3660775"/>
          <p14:tracePt t="162092" x="1195388" y="3652838"/>
          <p14:tracePt t="162099" x="1187450" y="3644900"/>
          <p14:tracePt t="162107" x="1171575" y="3644900"/>
          <p14:tracePt t="162115" x="1163638" y="3636963"/>
          <p14:tracePt t="162124" x="1155700" y="3629025"/>
          <p14:tracePt t="162136" x="1139825" y="3621088"/>
          <p14:tracePt t="162148" x="1131888" y="3621088"/>
          <p14:tracePt t="162156" x="1131888" y="3613150"/>
          <p14:tracePt t="162204" x="1123950" y="3613150"/>
          <p14:tracePt t="162373" x="1131888" y="3613150"/>
          <p14:tracePt t="162485" x="1123950" y="3613150"/>
          <p14:tracePt t="162492" x="1116013" y="3613150"/>
          <p14:tracePt t="162500" x="1108075" y="3621088"/>
          <p14:tracePt t="162508" x="1100138" y="3629025"/>
          <p14:tracePt t="162515" x="1092200" y="3636963"/>
          <p14:tracePt t="162524" x="1084263" y="3644900"/>
          <p14:tracePt t="162547" x="1084263" y="3652838"/>
          <p14:tracePt t="162692" x="1092200" y="3652838"/>
          <p14:tracePt t="162748" x="1100138" y="3652838"/>
          <p14:tracePt t="162772" x="1116013" y="3652838"/>
          <p14:tracePt t="162780" x="1123950" y="3652838"/>
          <p14:tracePt t="162788" x="1139825" y="3652838"/>
          <p14:tracePt t="162796" x="1147763" y="3652838"/>
          <p14:tracePt t="162804" x="1163638" y="3652838"/>
          <p14:tracePt t="162813" x="1179513" y="3652838"/>
          <p14:tracePt t="162820" x="1219200" y="3652838"/>
          <p14:tracePt t="162829" x="1243013" y="3652838"/>
          <p14:tracePt t="162836" x="1274763" y="3652838"/>
          <p14:tracePt t="162844" x="1323975" y="3652838"/>
          <p14:tracePt t="162852" x="1379538" y="3652838"/>
          <p14:tracePt t="162860" x="1395413" y="3652838"/>
          <p14:tracePt t="162868" x="1435100" y="3652838"/>
          <p14:tracePt t="162881" x="1443038" y="3644900"/>
          <p14:tracePt t="162888" x="1450975" y="3644900"/>
          <p14:tracePt t="162900" x="1458913" y="3636963"/>
          <p14:tracePt t="162932" x="1458913" y="3629025"/>
          <p14:tracePt t="162949" x="1466850" y="3629025"/>
          <p14:tracePt t="163109" x="1466850" y="3636963"/>
          <p14:tracePt t="163116" x="1466850" y="3644900"/>
          <p14:tracePt t="163123" x="1466850" y="3660775"/>
          <p14:tracePt t="163131" x="1466850" y="3668713"/>
          <p14:tracePt t="163139" x="1466850" y="3692525"/>
          <p14:tracePt t="163148" x="1466850" y="3700463"/>
          <p14:tracePt t="163156" x="1458913" y="3716338"/>
          <p14:tracePt t="163172" x="1450975" y="3732213"/>
          <p14:tracePt t="163247" x="1450975" y="3724275"/>
          <p14:tracePt t="163261" x="1450975" y="3716338"/>
          <p14:tracePt t="163404" x="1450975" y="3724275"/>
          <p14:tracePt t="163412" x="1435100" y="3732213"/>
          <p14:tracePt t="163420" x="1435100" y="3748088"/>
          <p14:tracePt t="163428" x="1411288" y="3771900"/>
          <p14:tracePt t="163436" x="1387475" y="3811588"/>
          <p14:tracePt t="163444" x="1379538" y="3827463"/>
          <p14:tracePt t="163452" x="1355725" y="3883025"/>
          <p14:tracePt t="163462" x="1347788" y="3898900"/>
          <p14:tracePt t="163468" x="1339850" y="3914775"/>
          <p14:tracePt t="163478" x="1331913" y="3922713"/>
          <p14:tracePt t="163556" x="1339850" y="3914775"/>
          <p14:tracePt t="163564" x="1363663" y="3906838"/>
          <p14:tracePt t="163572" x="1427163" y="3890963"/>
          <p14:tracePt t="163580" x="1443038" y="3875088"/>
          <p14:tracePt t="163588" x="1522413" y="3859213"/>
          <p14:tracePt t="163597" x="1585913" y="3835400"/>
          <p14:tracePt t="163604" x="1666875" y="3827463"/>
          <p14:tracePt t="163612" x="1746250" y="3811588"/>
          <p14:tracePt t="163620" x="1770063" y="3811588"/>
          <p14:tracePt t="163628" x="1809750" y="3811588"/>
          <p14:tracePt t="163635" x="1857375" y="3811588"/>
          <p14:tracePt t="163645" x="1976438" y="3811588"/>
          <p14:tracePt t="163652" x="2081213" y="3811588"/>
          <p14:tracePt t="163660" x="2295525" y="3811588"/>
          <p14:tracePt t="163669" x="2574925" y="3811588"/>
          <p14:tracePt t="163675" x="2878138" y="3811588"/>
          <p14:tracePt t="163683" x="3205163" y="3803650"/>
          <p14:tracePt t="163692" x="3492500" y="3779838"/>
          <p14:tracePt t="163700" x="3810000" y="3732213"/>
          <p14:tracePt t="163708" x="4137025" y="3708400"/>
          <p14:tracePt t="163716" x="4297363" y="3692525"/>
          <p14:tracePt t="163724" x="4432300" y="3684588"/>
          <p14:tracePt t="163732" x="4632325" y="3676650"/>
          <p14:tracePt t="163740" x="4751388" y="3676650"/>
          <p14:tracePt t="163748" x="4822825" y="3676650"/>
          <p14:tracePt t="163756" x="4910138" y="3676650"/>
          <p14:tracePt t="163764" x="4975225" y="3676650"/>
          <p14:tracePt t="163772" x="5014913" y="3676650"/>
          <p14:tracePt t="163787" x="5070475" y="3676650"/>
          <p14:tracePt t="163789" x="5086350" y="3676650"/>
          <p14:tracePt t="163796" x="5102225" y="3668713"/>
          <p14:tracePt t="163804" x="5110163" y="3660775"/>
          <p14:tracePt t="163812" x="5118100" y="3652838"/>
          <p14:tracePt t="163820" x="5118100" y="3636963"/>
          <p14:tracePt t="163828" x="5118100" y="3621088"/>
          <p14:tracePt t="163836" x="5118100" y="3563938"/>
          <p14:tracePt t="163845" x="5118100" y="3556000"/>
          <p14:tracePt t="163852" x="5118100" y="3548063"/>
          <p14:tracePt t="163862" x="5118100" y="3524250"/>
          <p14:tracePt t="163867" x="5118100" y="3508375"/>
          <p14:tracePt t="163876" x="5118100" y="3468688"/>
          <p14:tracePt t="163883" x="5110163" y="3436938"/>
          <p14:tracePt t="163892" x="5102225" y="3405188"/>
          <p14:tracePt t="163900" x="5046663" y="3357563"/>
          <p14:tracePt t="163908" x="4999038" y="3270250"/>
          <p14:tracePt t="163916" x="4951413" y="3228975"/>
          <p14:tracePt t="163924" x="4894263" y="3173413"/>
          <p14:tracePt t="163931" x="4854575" y="3157538"/>
          <p14:tracePt t="163940" x="4838700" y="3141663"/>
          <p14:tracePt t="163952" x="4822825" y="3125788"/>
          <p14:tracePt t="163956" x="4791075" y="3117850"/>
          <p14:tracePt t="163965" x="4743450" y="3101975"/>
          <p14:tracePt t="163972" x="4664075" y="3094038"/>
          <p14:tracePt t="163982" x="4624388" y="3078163"/>
          <p14:tracePt t="163988" x="4576763" y="3062288"/>
          <p14:tracePt t="163997" x="4519613" y="3038475"/>
          <p14:tracePt t="164004" x="4503738" y="3030538"/>
          <p14:tracePt t="164012" x="4495800" y="3030538"/>
          <p14:tracePt t="164020" x="4487863" y="3022600"/>
          <p14:tracePt t="164028" x="4479925" y="3014663"/>
          <p14:tracePt t="164036" x="4471988" y="3006725"/>
          <p14:tracePt t="164045" x="4471988" y="2967038"/>
          <p14:tracePt t="164052" x="4471988" y="2943225"/>
          <p14:tracePt t="164062" x="4471988" y="2886075"/>
          <p14:tracePt t="164068" x="4479925" y="2862263"/>
          <p14:tracePt t="164076" x="4487863" y="2814638"/>
          <p14:tracePt t="164084" x="4495800" y="2782888"/>
          <p14:tracePt t="164092" x="4511675" y="2767013"/>
          <p14:tracePt t="164104" x="4519613" y="2735263"/>
          <p14:tracePt t="164180" x="4527550" y="2727325"/>
          <p14:tracePt t="164188" x="4535488" y="2703513"/>
          <p14:tracePt t="164197" x="4551363" y="2687638"/>
          <p14:tracePt t="164204" x="4551363" y="2663825"/>
          <p14:tracePt t="164211" x="4567238" y="2647950"/>
          <p14:tracePt t="164220" x="4576763" y="2640013"/>
          <p14:tracePt t="164228" x="4576763" y="2632075"/>
          <p14:tracePt t="164236" x="4576763" y="2624138"/>
          <p14:tracePt t="164246" x="4576763" y="2616200"/>
          <p14:tracePt t="164386" x="4576763" y="2624138"/>
          <p14:tracePt t="164389" x="4559300" y="2640013"/>
          <p14:tracePt t="164397" x="4519613" y="2663825"/>
          <p14:tracePt t="164408" x="4471988" y="2735263"/>
          <p14:tracePt t="164412" x="4273550" y="2838450"/>
          <p14:tracePt t="164420" x="3946525" y="3070225"/>
          <p14:tracePt t="164428" x="3690938" y="3228975"/>
          <p14:tracePt t="164435" x="3332163" y="3413125"/>
          <p14:tracePt t="164445" x="2981325" y="3571875"/>
          <p14:tracePt t="164452" x="2654300" y="3644900"/>
          <p14:tracePt t="164463" x="2366963" y="3684588"/>
          <p14:tracePt t="164468" x="2136775" y="3779838"/>
          <p14:tracePt t="164476" x="1952625" y="3811588"/>
          <p14:tracePt t="164484" x="1785938" y="3843338"/>
          <p14:tracePt t="164492" x="1658938" y="3867150"/>
          <p14:tracePt t="164500" x="1585913" y="3906838"/>
          <p14:tracePt t="164508" x="1458913" y="3938588"/>
          <p14:tracePt t="164516" x="1419225" y="3971925"/>
          <p14:tracePt t="164523" x="1403350" y="4003675"/>
          <p14:tracePt t="164531" x="1371600" y="4027488"/>
          <p14:tracePt t="164548" x="1227138" y="4059238"/>
          <p14:tracePt t="164561" x="1171575" y="4075113"/>
          <p14:tracePt t="164563" x="1155700" y="4083050"/>
          <p14:tracePt t="164571" x="1116013" y="4098925"/>
          <p14:tracePt t="164580" x="1052513" y="4122738"/>
          <p14:tracePt t="164587" x="1036638" y="4130675"/>
          <p14:tracePt t="164596" x="996950" y="4146550"/>
          <p14:tracePt t="164603" x="973138" y="4146550"/>
          <p14:tracePt t="164613" x="941388" y="4146550"/>
          <p14:tracePt t="164620" x="925513" y="4146550"/>
          <p14:tracePt t="164629" x="876300" y="4146550"/>
          <p14:tracePt t="164636" x="844550" y="4146550"/>
          <p14:tracePt t="164646" x="796925" y="4146550"/>
          <p14:tracePt t="164651" x="741363" y="4154488"/>
          <p14:tracePt t="164661" x="677863" y="4162425"/>
          <p14:tracePt t="164668" x="550863" y="4162425"/>
          <p14:tracePt t="164677" x="461963" y="4162425"/>
          <p14:tracePt t="164684" x="398463" y="4162425"/>
          <p14:tracePt t="164691" x="382588" y="4162425"/>
          <p14:tracePt t="164699" x="374650" y="4162425"/>
          <p14:tracePt t="164713" x="374650" y="4154488"/>
          <p14:tracePt t="164732" x="374650" y="4146550"/>
          <p14:tracePt t="164739" x="382588" y="4130675"/>
          <p14:tracePt t="164748" x="390525" y="4122738"/>
          <p14:tracePt t="164756" x="406400" y="4114800"/>
          <p14:tracePt t="164763" x="422275" y="4106863"/>
          <p14:tracePt t="164772" x="430213" y="4090988"/>
          <p14:tracePt t="164780" x="446088" y="4075113"/>
          <p14:tracePt t="164788" x="493713" y="4059238"/>
          <p14:tracePt t="164796" x="509588" y="4051300"/>
          <p14:tracePt t="164804" x="550863" y="4035425"/>
          <p14:tracePt t="164812" x="638175" y="4011613"/>
          <p14:tracePt t="164820" x="701675" y="4011613"/>
          <p14:tracePt t="164828" x="725488" y="4011613"/>
          <p14:tracePt t="164838" x="749300" y="4011613"/>
          <p14:tracePt t="164845" x="765175" y="4011613"/>
          <p14:tracePt t="164852" x="781050" y="4011613"/>
          <p14:tracePt t="164861" x="788988" y="4027488"/>
          <p14:tracePt t="164868" x="796925" y="4027488"/>
          <p14:tracePt t="164877" x="796925" y="4035425"/>
          <p14:tracePt t="164884" x="804863" y="4035425"/>
          <p14:tracePt t="164940" x="804863" y="4043363"/>
          <p14:tracePt t="164948" x="812800" y="4051300"/>
          <p14:tracePt t="164955" x="820738" y="4059238"/>
          <p14:tracePt t="164963" x="828675" y="4059238"/>
          <p14:tracePt t="164981" x="836613" y="4059238"/>
          <p14:tracePt t="164988" x="844550" y="4059238"/>
          <p14:tracePt t="164996" x="852488" y="4059238"/>
          <p14:tracePt t="165004" x="860425" y="4059238"/>
          <p14:tracePt t="165012" x="876300" y="4059238"/>
          <p14:tracePt t="165019" x="892175" y="4051300"/>
          <p14:tracePt t="165027" x="917575" y="4051300"/>
          <p14:tracePt t="165036" x="933450" y="4035425"/>
          <p14:tracePt t="165044" x="1028700" y="4019550"/>
          <p14:tracePt t="165052" x="1116013" y="4011613"/>
          <p14:tracePt t="165063" x="1179513" y="3948113"/>
          <p14:tracePt t="165068" x="1227138" y="3938588"/>
          <p14:tracePt t="165078" x="1250950" y="3930650"/>
          <p14:tracePt t="165084" x="1274763" y="3922713"/>
          <p14:tracePt t="165165" x="1274763" y="3930650"/>
          <p14:tracePt t="165180" x="1266825" y="3938588"/>
          <p14:tracePt t="165188" x="1258888" y="3938588"/>
          <p14:tracePt t="165196" x="1258888" y="3956050"/>
          <p14:tracePt t="165204" x="1227138" y="3963988"/>
          <p14:tracePt t="165213" x="1219200" y="3987800"/>
          <p14:tracePt t="165220" x="1211263" y="3995738"/>
          <p14:tracePt t="165227" x="1211263" y="4003675"/>
          <p14:tracePt t="165236" x="1211263" y="4011613"/>
          <p14:tracePt t="165325" x="1211263" y="4003675"/>
          <p14:tracePt t="166140" x="1211263" y="3995738"/>
          <p14:tracePt t="166164" x="1179513" y="3987800"/>
          <p14:tracePt t="166172" x="1147763" y="3956050"/>
          <p14:tracePt t="166180" x="1100138" y="3956050"/>
          <p14:tracePt t="166340" x="1092200" y="3956050"/>
          <p14:tracePt t="166356" x="1092200" y="3963988"/>
          <p14:tracePt t="166364" x="1108075" y="3963988"/>
          <p14:tracePt t="166395" x="1108075" y="3956050"/>
          <p14:tracePt t="166403" x="1116013" y="3956050"/>
          <p14:tracePt t="166411" x="1116013" y="3948113"/>
          <p14:tracePt t="166428" x="1123950" y="3938588"/>
          <p14:tracePt t="166436" x="1131888" y="3930650"/>
          <p14:tracePt t="166444" x="1147763" y="3930650"/>
          <p14:tracePt t="166452" x="1171575" y="3930650"/>
          <p14:tracePt t="166460" x="1195388" y="3930650"/>
          <p14:tracePt t="166468" x="1211263" y="3930650"/>
          <p14:tracePt t="166476" x="1227138" y="3930650"/>
          <p14:tracePt t="166484" x="1274763" y="3930650"/>
          <p14:tracePt t="166494" x="1292225" y="3930650"/>
          <p14:tracePt t="166500" x="1363663" y="3930650"/>
          <p14:tracePt t="166510" x="1387475" y="3930650"/>
          <p14:tracePt t="166516" x="1443038" y="3930650"/>
          <p14:tracePt t="166528" x="1458913" y="3930650"/>
          <p14:tracePt t="166532" x="1562100" y="3922713"/>
          <p14:tracePt t="166545" x="1593850" y="3922713"/>
          <p14:tracePt t="166549" x="1633538" y="3922713"/>
          <p14:tracePt t="166557" x="1690688" y="3914775"/>
          <p14:tracePt t="166564" x="1722438" y="3914775"/>
          <p14:tracePt t="166573" x="1738313" y="3914775"/>
          <p14:tracePt t="166580" x="1754188" y="3906838"/>
          <p14:tracePt t="166588" x="1785938" y="3906838"/>
          <p14:tracePt t="166596" x="1793875" y="3906838"/>
          <p14:tracePt t="166604" x="1801813" y="3906838"/>
          <p14:tracePt t="166612" x="1809750" y="3906838"/>
          <p14:tracePt t="166628" x="1817688" y="3898900"/>
          <p14:tracePt t="166636" x="1817688" y="3890963"/>
          <p14:tracePt t="166652" x="1825625" y="3875088"/>
          <p14:tracePt t="166659" x="1825625" y="3859213"/>
          <p14:tracePt t="166668" x="1833563" y="3843338"/>
          <p14:tracePt t="166680" x="1833563" y="3835400"/>
          <p14:tracePt t="166685" x="1833563" y="3827463"/>
          <p14:tracePt t="166693" x="1841500" y="3811588"/>
          <p14:tracePt t="166700" x="1841500" y="3803650"/>
          <p14:tracePt t="166708" x="1841500" y="3795713"/>
          <p14:tracePt t="166716" x="1841500" y="3779838"/>
          <p14:tracePt t="166723" x="1841500" y="3763963"/>
          <p14:tracePt t="166732" x="1841500" y="3740150"/>
          <p14:tracePt t="166740" x="1841500" y="3732213"/>
          <p14:tracePt t="166747" x="1841500" y="3724275"/>
          <p14:tracePt t="166756" x="1841500" y="3700463"/>
          <p14:tracePt t="166764" x="1841500" y="3684588"/>
          <p14:tracePt t="166772" x="1841500" y="3636963"/>
          <p14:tracePt t="166780" x="1825625" y="3629025"/>
          <p14:tracePt t="166788" x="1785938" y="3613150"/>
          <p14:tracePt t="166972" x="1785938" y="3605213"/>
          <p14:tracePt t="166983" x="1793875" y="3595688"/>
          <p14:tracePt t="166988" x="1793875" y="3587750"/>
          <p14:tracePt t="166996" x="1793875" y="3563938"/>
          <p14:tracePt t="167004" x="1801813" y="3532188"/>
          <p14:tracePt t="167011" x="1809750" y="3452813"/>
          <p14:tracePt t="167020" x="1817688" y="3365500"/>
          <p14:tracePt t="167028" x="1833563" y="3333750"/>
          <p14:tracePt t="167036" x="1841500" y="3286125"/>
          <p14:tracePt t="167045" x="1857375" y="3197225"/>
          <p14:tracePt t="167052" x="1857375" y="3181350"/>
          <p14:tracePt t="167061" x="1865313" y="3141663"/>
          <p14:tracePt t="167068" x="1881188" y="3117850"/>
          <p14:tracePt t="167075" x="1889125" y="3109913"/>
          <p14:tracePt t="167084" x="1889125" y="3094038"/>
          <p14:tracePt t="167092" x="1889125" y="3086100"/>
          <p14:tracePt t="167100" x="1889125" y="3078163"/>
          <p14:tracePt t="167110" x="1889125" y="3062288"/>
          <p14:tracePt t="167116" x="1889125" y="3054350"/>
          <p14:tracePt t="167124" x="1897063" y="3038475"/>
          <p14:tracePt t="167136" x="1905000" y="3022600"/>
          <p14:tracePt t="167140" x="1912938" y="3006725"/>
          <p14:tracePt t="167149" x="1920875" y="2951163"/>
          <p14:tracePt t="167156" x="1928813" y="2935288"/>
          <p14:tracePt t="167164" x="1936750" y="2878138"/>
          <p14:tracePt t="167171" x="1936750" y="2870200"/>
          <p14:tracePt t="167181" x="1936750" y="2862263"/>
          <p14:tracePt t="167191" x="1936750" y="2854325"/>
          <p14:tracePt t="167198" x="1936750" y="2846388"/>
          <p14:tracePt t="167204" x="1936750" y="2838450"/>
          <p14:tracePt t="167212" x="1944688" y="2822575"/>
          <p14:tracePt t="167220" x="1952625" y="2822575"/>
          <p14:tracePt t="167228" x="1952625" y="2814638"/>
          <p14:tracePt t="167236" x="1976438" y="2759075"/>
          <p14:tracePt t="167244" x="1984375" y="2743200"/>
          <p14:tracePt t="167252" x="2008188" y="2703513"/>
          <p14:tracePt t="167260" x="2017713" y="2679700"/>
          <p14:tracePt t="167268" x="2017713" y="2655888"/>
          <p14:tracePt t="167276" x="2025650" y="2647950"/>
          <p14:tracePt t="167284" x="2025650" y="2640013"/>
          <p14:tracePt t="167292" x="2025650" y="2632075"/>
          <p14:tracePt t="167300" x="2025650" y="2624138"/>
          <p14:tracePt t="167310" x="2025650" y="2616200"/>
          <p14:tracePt t="167324" x="2025650" y="2608263"/>
          <p14:tracePt t="167332" x="2025650" y="2592388"/>
          <p14:tracePt t="167340" x="2025650" y="2584450"/>
          <p14:tracePt t="167348" x="2025650" y="2543175"/>
          <p14:tracePt t="167356" x="2025650" y="2535238"/>
          <p14:tracePt t="167364" x="2025650" y="2519363"/>
          <p14:tracePt t="167371" x="2025650" y="2511425"/>
          <p14:tracePt t="167391" x="2025650" y="2503488"/>
          <p14:tracePt t="167412" x="2025650" y="2495550"/>
          <p14:tracePt t="167428" x="2025650" y="2487613"/>
          <p14:tracePt t="167436" x="2025650" y="2471738"/>
          <p14:tracePt t="167445" x="2017713" y="2455863"/>
          <p14:tracePt t="167451" x="2008188" y="2432050"/>
          <p14:tracePt t="167462" x="2000250" y="2416175"/>
          <p14:tracePt t="167468" x="1992313" y="2408238"/>
          <p14:tracePt t="167475" x="1984375" y="2400300"/>
          <p14:tracePt t="167676" x="1984375" y="2408238"/>
          <p14:tracePt t="167684" x="1984375" y="2416175"/>
          <p14:tracePt t="167700" x="1984375" y="2432050"/>
          <p14:tracePt t="167724" x="1992313" y="2439988"/>
          <p14:tracePt t="167900" x="1984375" y="2439988"/>
          <p14:tracePt t="167916" x="1984375" y="2447925"/>
          <p14:tracePt t="167924" x="1984375" y="2463800"/>
          <p14:tracePt t="167940" x="1984375" y="2479675"/>
          <p14:tracePt t="168068" x="1984375" y="2487613"/>
          <p14:tracePt t="168100" x="1976438" y="2487613"/>
          <p14:tracePt t="168117" x="1968500" y="2495550"/>
          <p14:tracePt t="168132" x="1952625" y="2495550"/>
          <p14:tracePt t="168140" x="1944688" y="2495550"/>
          <p14:tracePt t="168149" x="1928813" y="2495550"/>
          <p14:tracePt t="168156" x="1905000" y="2495550"/>
          <p14:tracePt t="168165" x="1825625" y="2495550"/>
          <p14:tracePt t="168172" x="1746250" y="2495550"/>
          <p14:tracePt t="168181" x="1633538" y="2495550"/>
          <p14:tracePt t="168188" x="1570038" y="2495550"/>
          <p14:tracePt t="168194" x="1466850" y="2495550"/>
          <p14:tracePt t="168204" x="1411288" y="2495550"/>
          <p14:tracePt t="168212" x="1347788" y="2495550"/>
          <p14:tracePt t="168220" x="1243013" y="2495550"/>
          <p14:tracePt t="168228" x="1187450" y="2495550"/>
          <p14:tracePt t="168236" x="1155700" y="2495550"/>
          <p14:tracePt t="168244" x="1108075" y="2495550"/>
          <p14:tracePt t="168252" x="989013" y="2487613"/>
          <p14:tracePt t="168260" x="957263" y="2479675"/>
          <p14:tracePt t="168268" x="852488" y="2463800"/>
          <p14:tracePt t="168277" x="765175" y="2455863"/>
          <p14:tracePt t="168284" x="646113" y="2455863"/>
          <p14:tracePt t="168292" x="606425" y="2439988"/>
          <p14:tracePt t="168300" x="517525" y="2432050"/>
          <p14:tracePt t="168308" x="454025" y="2432050"/>
          <p14:tracePt t="168316" x="438150" y="2432050"/>
          <p14:tracePt t="168325" x="390525" y="2424113"/>
          <p14:tracePt t="168332" x="366713" y="2424113"/>
          <p14:tracePt t="168344" x="358775" y="2424113"/>
          <p14:tracePt t="168348" x="334963" y="2416175"/>
          <p14:tracePt t="168356" x="334963" y="2408238"/>
          <p14:tracePt t="168364" x="319088" y="2408238"/>
          <p14:tracePt t="168372" x="319088" y="2400300"/>
          <p14:tracePt t="168380" x="311150" y="2400300"/>
          <p14:tracePt t="168404" x="303213" y="2400300"/>
          <p14:tracePt t="168411" x="303213" y="2392363"/>
          <p14:tracePt t="168468" x="303213" y="2384425"/>
          <p14:tracePt t="168496" x="303213" y="2376488"/>
          <p14:tracePt t="168500" x="311150" y="2376488"/>
          <p14:tracePt t="168507" x="311150" y="2368550"/>
          <p14:tracePt t="168515" x="319088" y="2368550"/>
          <p14:tracePt t="168525" x="327025" y="2360613"/>
          <p14:tracePt t="168542" x="342900" y="2336800"/>
          <p14:tracePt t="168548" x="358775" y="2328863"/>
          <p14:tracePt t="168556" x="374650" y="2312988"/>
          <p14:tracePt t="168565" x="390525" y="2297113"/>
          <p14:tracePt t="168572" x="406400" y="2289175"/>
          <p14:tracePt t="168580" x="414338" y="2273300"/>
          <p14:tracePt t="168587" x="430213" y="2265363"/>
          <p14:tracePt t="168596" x="430213" y="2257425"/>
          <p14:tracePt t="168604" x="438150" y="2257425"/>
          <p14:tracePt t="168836" x="438150" y="2265363"/>
          <p14:tracePt t="168908" x="438150" y="2273300"/>
          <p14:tracePt t="168916" x="438150" y="2281238"/>
          <p14:tracePt t="168940" x="438150" y="2289175"/>
          <p14:tracePt t="168964" x="438150" y="2297113"/>
          <p14:tracePt t="168992" x="438150" y="2305050"/>
          <p14:tracePt t="168997" x="438150" y="2312988"/>
          <p14:tracePt t="169020" x="438150" y="2320925"/>
          <p14:tracePt t="169028" x="438150" y="2328863"/>
          <p14:tracePt t="169036" x="438150" y="2336800"/>
          <p14:tracePt t="169044" x="438150" y="2344738"/>
          <p14:tracePt t="169052" x="438150" y="2352675"/>
          <p14:tracePt t="169060" x="438150" y="2360613"/>
          <p14:tracePt t="169068" x="438150" y="2376488"/>
          <p14:tracePt t="169084" x="438150" y="2384425"/>
          <p14:tracePt t="169236" x="446088" y="2384425"/>
          <p14:tracePt t="169256" x="454025" y="2384425"/>
          <p14:tracePt t="169260" x="461963" y="2384425"/>
          <p14:tracePt t="169268" x="477838" y="2400300"/>
          <p14:tracePt t="169276" x="525463" y="2416175"/>
          <p14:tracePt t="169284" x="646113" y="2439988"/>
          <p14:tracePt t="169292" x="788988" y="2519363"/>
          <p14:tracePt t="169300" x="981075" y="2543175"/>
          <p14:tracePt t="169307" x="1139825" y="2566988"/>
          <p14:tracePt t="169318" x="1258888" y="2584450"/>
          <p14:tracePt t="169327" x="1443038" y="2592388"/>
          <p14:tracePt t="169332" x="1466850" y="2592388"/>
          <p14:tracePt t="169341" x="1498600" y="2600325"/>
          <p14:tracePt t="169348" x="1514475" y="2600325"/>
          <p14:tracePt t="169357" x="1522413" y="2600325"/>
          <p14:tracePt t="169428" x="1514475" y="2608263"/>
          <p14:tracePt t="169435" x="1506538" y="2608263"/>
          <p14:tracePt t="169444" x="1498600" y="2624138"/>
          <p14:tracePt t="169452" x="1482725" y="2640013"/>
          <p14:tracePt t="169460" x="1427163" y="2663825"/>
          <p14:tracePt t="169468" x="1387475" y="2679700"/>
          <p14:tracePt t="169476" x="1339850" y="2703513"/>
          <p14:tracePt t="169484" x="1250950" y="2727325"/>
          <p14:tracePt t="169493" x="1219200" y="2743200"/>
          <p14:tracePt t="169500" x="1203325" y="2759075"/>
          <p14:tracePt t="169508" x="1195388" y="2774950"/>
          <p14:tracePt t="169516" x="1187450" y="2774950"/>
          <p14:tracePt t="169525" x="1187450" y="2782888"/>
          <p14:tracePt t="169542" x="1179513" y="2798763"/>
          <p14:tracePt t="169548" x="1171575" y="2806700"/>
          <p14:tracePt t="169557" x="1171575" y="2814638"/>
          <p14:tracePt t="169564" x="1171575" y="2822575"/>
          <p14:tracePt t="169573" x="1171575" y="2830513"/>
          <p14:tracePt t="169580" x="1155700" y="2846388"/>
          <p14:tracePt t="169589" x="1147763" y="2870200"/>
          <p14:tracePt t="169596" x="1147763" y="2886075"/>
          <p14:tracePt t="169604" x="1139825" y="2935288"/>
          <p14:tracePt t="169612" x="1123950" y="2990850"/>
          <p14:tracePt t="169620" x="1108075" y="3022600"/>
          <p14:tracePt t="169628" x="1100138" y="3125788"/>
          <p14:tracePt t="169636" x="1092200" y="3213100"/>
          <p14:tracePt t="169644" x="1076325" y="3252788"/>
          <p14:tracePt t="169652" x="1076325" y="3270250"/>
          <p14:tracePt t="169659" x="1068388" y="3278188"/>
          <p14:tracePt t="169677" x="1068388" y="3286125"/>
          <p14:tracePt t="169724" x="1060450" y="3286125"/>
          <p14:tracePt t="169740" x="1060450" y="3294063"/>
          <p14:tracePt t="169748" x="1052513" y="3294063"/>
          <p14:tracePt t="169756" x="1044575" y="3294063"/>
          <p14:tracePt t="169764" x="1036638" y="3294063"/>
          <p14:tracePt t="169774" x="1028700" y="3294063"/>
          <p14:tracePt t="169780" x="1020763" y="3294063"/>
          <p14:tracePt t="169790" x="1020763" y="3286125"/>
          <p14:tracePt t="169804" x="1012825" y="3286125"/>
          <p14:tracePt t="169828" x="996950" y="3302000"/>
          <p14:tracePt t="169836" x="989013" y="3325813"/>
          <p14:tracePt t="169844" x="973138" y="3389313"/>
          <p14:tracePt t="169852" x="957263" y="3436938"/>
          <p14:tracePt t="169860" x="925513" y="3524250"/>
          <p14:tracePt t="169868" x="900113" y="3587750"/>
          <p14:tracePt t="169876" x="892175" y="3605213"/>
          <p14:tracePt t="169885" x="892175" y="3621088"/>
          <p14:tracePt t="169894" x="892175" y="3629025"/>
          <p14:tracePt t="169900" x="892175" y="3636963"/>
          <p14:tracePt t="169972" x="884238" y="3636963"/>
          <p14:tracePt t="170229" x="900113" y="3636963"/>
          <p14:tracePt t="170236" x="908050" y="3636963"/>
          <p14:tracePt t="170244" x="925513" y="3636963"/>
          <p14:tracePt t="170252" x="941388" y="3636963"/>
          <p14:tracePt t="170259" x="965200" y="3636963"/>
          <p14:tracePt t="170268" x="973138" y="3636963"/>
          <p14:tracePt t="170276" x="989013" y="3629025"/>
          <p14:tracePt t="170284" x="1004888" y="3621088"/>
          <p14:tracePt t="170292" x="1012825" y="3621088"/>
          <p14:tracePt t="170300" x="1028700" y="3621088"/>
          <p14:tracePt t="170435" x="1028700" y="3629025"/>
          <p14:tracePt t="170452" x="1028700" y="3636963"/>
          <p14:tracePt t="170464" x="1028700" y="3644900"/>
          <p14:tracePt t="170468" x="1036638" y="3644900"/>
          <p14:tracePt t="170836" x="1044575" y="3644900"/>
          <p14:tracePt t="170844" x="1044575" y="3652838"/>
          <p14:tracePt t="170860" x="1060450" y="3652838"/>
          <p14:tracePt t="170868" x="1068388" y="3652838"/>
          <p14:tracePt t="170876" x="1076325" y="3652838"/>
          <p14:tracePt t="170885" x="1092200" y="3660775"/>
          <p14:tracePt t="170891" x="1108075" y="3660775"/>
          <p14:tracePt t="170900" x="1116013" y="3660775"/>
          <p14:tracePt t="170908" x="1131888" y="3660775"/>
          <p14:tracePt t="170920" x="1139825" y="3660775"/>
          <p14:tracePt t="170924" x="1155700" y="3660775"/>
          <p14:tracePt t="170932" x="1163638" y="3660775"/>
          <p14:tracePt t="170939" x="1171575" y="3660775"/>
          <p14:tracePt t="170948" x="1179513" y="3668713"/>
          <p14:tracePt t="170981" x="1187450" y="3668713"/>
          <p14:tracePt t="170988" x="1195388" y="3660775"/>
          <p14:tracePt t="171012" x="1203325" y="3652838"/>
          <p14:tracePt t="171149" x="1211263" y="3652838"/>
          <p14:tracePt t="171236" x="1203325" y="3652838"/>
          <p14:tracePt t="171356" x="1203325" y="3644900"/>
          <p14:tracePt t="171364" x="1211263" y="3636963"/>
          <p14:tracePt t="171380" x="1219200" y="3636963"/>
          <p14:tracePt t="171412" x="1227138" y="3636963"/>
          <p14:tracePt t="171445" x="1227138" y="3629025"/>
          <p14:tracePt t="171468" x="1235075" y="3629025"/>
          <p14:tracePt t="171484" x="1243013" y="3629025"/>
          <p14:tracePt t="171885" x="1250950" y="3629025"/>
          <p14:tracePt t="171964" x="1243013" y="3629025"/>
          <p14:tracePt t="171971" x="1235075" y="3621088"/>
          <p14:tracePt t="171980" x="1211263" y="3621088"/>
          <p14:tracePt t="171988" x="1187450" y="3621088"/>
          <p14:tracePt t="172001" x="1163638" y="3621088"/>
          <p14:tracePt t="172009" x="1139825" y="3621088"/>
          <p14:tracePt t="172012" x="1131888" y="3621088"/>
          <p14:tracePt t="172022" x="1123950" y="3621088"/>
          <p14:tracePt t="172027" x="1108075" y="3621088"/>
          <p14:tracePt t="172044" x="1100138" y="3621088"/>
          <p14:tracePt t="172124" x="1084263" y="3621088"/>
          <p14:tracePt t="172132" x="1060450" y="3621088"/>
          <p14:tracePt t="172140" x="1044575" y="3621088"/>
          <p14:tracePt t="172148" x="1028700" y="3621088"/>
          <p14:tracePt t="172156" x="1004888" y="3621088"/>
          <p14:tracePt t="172172" x="996950" y="3621088"/>
          <p14:tracePt t="172404" x="996950" y="3613150"/>
          <p14:tracePt t="172412" x="1012825" y="3605213"/>
          <p14:tracePt t="172420" x="1020763" y="3605213"/>
          <p14:tracePt t="172428" x="1028700" y="3605213"/>
          <p14:tracePt t="172436" x="1052513" y="3605213"/>
          <p14:tracePt t="172444" x="1092200" y="3605213"/>
          <p14:tracePt t="172452" x="1139825" y="3605213"/>
          <p14:tracePt t="172461" x="1171575" y="3605213"/>
          <p14:tracePt t="172468" x="1219200" y="3605213"/>
          <p14:tracePt t="172476" x="1227138" y="3605213"/>
          <p14:tracePt t="172485" x="1284288" y="3605213"/>
          <p14:tracePt t="172492" x="1292225" y="3605213"/>
          <p14:tracePt t="172500" x="1300163" y="3605213"/>
          <p14:tracePt t="172612" x="1292225" y="3613150"/>
          <p14:tracePt t="172620" x="1284288" y="3613150"/>
          <p14:tracePt t="172628" x="1284288" y="3621088"/>
          <p14:tracePt t="172636" x="1266825" y="3621088"/>
          <p14:tracePt t="172644" x="1243013" y="3621088"/>
          <p14:tracePt t="172652" x="1235075" y="3621088"/>
          <p14:tracePt t="172660" x="1195388" y="3629025"/>
          <p14:tracePt t="172668" x="1187450" y="3636963"/>
          <p14:tracePt t="172676" x="1171575" y="3644900"/>
          <p14:tracePt t="172692" x="1163638" y="3644900"/>
          <p14:tracePt t="172795" x="1171575" y="3644900"/>
          <p14:tracePt t="172804" x="1179513" y="3644900"/>
          <p14:tracePt t="172811" x="1187450" y="3644900"/>
          <p14:tracePt t="172828" x="1195388" y="3644900"/>
          <p14:tracePt t="172836" x="1203325" y="3644900"/>
          <p14:tracePt t="172844" x="1227138" y="3644900"/>
          <p14:tracePt t="172852" x="1235075" y="3644900"/>
          <p14:tracePt t="172860" x="1250950" y="3644900"/>
          <p14:tracePt t="172868" x="1258888" y="3644900"/>
          <p14:tracePt t="172876" x="1274763" y="3644900"/>
          <p14:tracePt t="172884" x="1284288" y="3644900"/>
          <p14:tracePt t="172965" x="1284288" y="3660775"/>
          <p14:tracePt t="172972" x="1284288" y="3668713"/>
          <p14:tracePt t="172981" x="1284288" y="3676650"/>
          <p14:tracePt t="172987" x="1284288" y="3684588"/>
          <p14:tracePt t="172995" x="1284288" y="3692525"/>
          <p14:tracePt t="173005" x="1284288" y="3700463"/>
          <p14:tracePt t="173068" x="1292225" y="3700463"/>
          <p14:tracePt t="173076" x="1300163" y="3700463"/>
          <p14:tracePt t="173252" x="1300163" y="3692525"/>
          <p14:tracePt t="173308" x="1292225" y="3692525"/>
          <p14:tracePt t="173324" x="1284288" y="3692525"/>
          <p14:tracePt t="173332" x="1274763" y="3700463"/>
          <p14:tracePt t="173343" x="1266825" y="3700463"/>
          <p14:tracePt t="173348" x="1258888" y="3708400"/>
          <p14:tracePt t="173356" x="1250950" y="3724275"/>
          <p14:tracePt t="173364" x="1243013" y="3732213"/>
          <p14:tracePt t="173372" x="1235075" y="3748088"/>
          <p14:tracePt t="173380" x="1219200" y="3771900"/>
          <p14:tracePt t="173388" x="1211263" y="3795713"/>
          <p14:tracePt t="173396" x="1203325" y="3795713"/>
          <p14:tracePt t="173409" x="1187450" y="3811588"/>
          <p14:tracePt t="173421" x="1179513" y="3819525"/>
          <p14:tracePt t="173428" x="1179513" y="3827463"/>
          <p14:tracePt t="173437" x="1179513" y="3835400"/>
          <p14:tracePt t="173444" x="1179513" y="3843338"/>
          <p14:tracePt t="173461" x="1179513" y="3851275"/>
          <p14:tracePt t="173475" x="1171575" y="3859213"/>
          <p14:tracePt t="173496" x="1171575" y="3867150"/>
          <p14:tracePt t="173524" x="1171575" y="3883025"/>
          <p14:tracePt t="173532" x="1171575" y="3890963"/>
          <p14:tracePt t="173554" x="1163638" y="3922713"/>
          <p14:tracePt t="173556" x="1163638" y="3930650"/>
          <p14:tracePt t="173564" x="1163638" y="3948113"/>
          <p14:tracePt t="173572" x="1163638" y="3956050"/>
          <p14:tracePt t="173580" x="1163638" y="3963988"/>
          <p14:tracePt t="173652" x="1163638" y="3971925"/>
          <p14:tracePt t="173660" x="1163638" y="3979863"/>
          <p14:tracePt t="173676" x="1163638" y="3987800"/>
          <p14:tracePt t="173812" x="1163638" y="3979863"/>
          <p14:tracePt t="173828" x="1171575" y="3971925"/>
          <p14:tracePt t="173843" x="1179513" y="3963988"/>
          <p14:tracePt t="173852" x="1203325" y="3956050"/>
          <p14:tracePt t="173860" x="1211263" y="3948113"/>
          <p14:tracePt t="173868" x="1235075" y="3938588"/>
          <p14:tracePt t="173875" x="1250950" y="3930650"/>
          <p14:tracePt t="173883" x="1266825" y="3922713"/>
          <p14:tracePt t="173892" x="1339850" y="3914775"/>
          <p14:tracePt t="173901" x="1355725" y="3906838"/>
          <p14:tracePt t="173908" x="1379538" y="3898900"/>
          <p14:tracePt t="173916" x="1427163" y="3898900"/>
          <p14:tracePt t="173924" x="1458913" y="3875088"/>
          <p14:tracePt t="173931" x="1482725" y="3875088"/>
          <p14:tracePt t="173940" x="1490663" y="3875088"/>
          <p14:tracePt t="173953" x="1498600" y="3859213"/>
          <p14:tracePt t="173956" x="1514475" y="3859213"/>
          <p14:tracePt t="173964" x="1522413" y="3843338"/>
          <p14:tracePt t="173972" x="1530350" y="3843338"/>
          <p14:tracePt t="173980" x="1538288" y="3827463"/>
          <p14:tracePt t="173988" x="1546225" y="3827463"/>
          <p14:tracePt t="173995" x="1546225" y="3819525"/>
          <p14:tracePt t="174005" x="1554163" y="3819525"/>
          <p14:tracePt t="174011" x="1554163" y="3811588"/>
          <p14:tracePt t="174020" x="1562100" y="3811588"/>
          <p14:tracePt t="174028" x="1562100" y="3803650"/>
          <p14:tracePt t="174052" x="1562100" y="3795713"/>
          <p14:tracePt t="174060" x="1570038" y="3795713"/>
          <p14:tracePt t="174068" x="1577975" y="3779838"/>
          <p14:tracePt t="174076" x="1585913" y="3756025"/>
          <p14:tracePt t="174084" x="1601788" y="3740150"/>
          <p14:tracePt t="174092" x="1609725" y="3700463"/>
          <p14:tracePt t="174105" x="1625600" y="3668713"/>
          <p14:tracePt t="174108" x="1633538" y="3652838"/>
          <p14:tracePt t="174116" x="1641475" y="3652838"/>
          <p14:tracePt t="174124" x="1651000" y="3636963"/>
          <p14:tracePt t="174140" x="1674813" y="3629025"/>
          <p14:tracePt t="174156" x="1674813" y="3621088"/>
          <p14:tracePt t="174164" x="1674813" y="3613150"/>
          <p14:tracePt t="174172" x="1682750" y="3613150"/>
          <p14:tracePt t="174181" x="1682750" y="3595688"/>
          <p14:tracePt t="174188" x="1682750" y="3579813"/>
          <p14:tracePt t="174196" x="1682750" y="3516313"/>
          <p14:tracePt t="174204" x="1682750" y="3429000"/>
          <p14:tracePt t="174212" x="1682750" y="3333750"/>
          <p14:tracePt t="174220" x="1682750" y="3262313"/>
          <p14:tracePt t="174228" x="1682750" y="3205163"/>
          <p14:tracePt t="174238" x="1674813" y="3173413"/>
          <p14:tracePt t="174244" x="1666875" y="3125788"/>
          <p14:tracePt t="174253" x="1658938" y="3101975"/>
          <p14:tracePt t="174259" x="1651000" y="3038475"/>
          <p14:tracePt t="174268" x="1641475" y="2959100"/>
          <p14:tracePt t="174276" x="1641475" y="2878138"/>
          <p14:tracePt t="174284" x="1641475" y="2814638"/>
          <p14:tracePt t="174293" x="1641475" y="2703513"/>
          <p14:tracePt t="174299" x="1641475" y="2624138"/>
          <p14:tracePt t="174307" x="1633538" y="2592388"/>
          <p14:tracePt t="174316" x="1625600" y="2511425"/>
          <p14:tracePt t="174323" x="1609725" y="2455863"/>
          <p14:tracePt t="174331" x="1601788" y="2439988"/>
          <p14:tracePt t="174339" x="1601788" y="2432050"/>
          <p14:tracePt t="174348" x="1593850" y="2416175"/>
          <p14:tracePt t="174356" x="1577975" y="2408238"/>
          <p14:tracePt t="174364" x="1577975" y="2392363"/>
          <p14:tracePt t="174372" x="1554163" y="2376488"/>
          <p14:tracePt t="174380" x="1554163" y="2368550"/>
          <p14:tracePt t="174389" x="1522413" y="2344738"/>
          <p14:tracePt t="174396" x="1506538" y="2320925"/>
          <p14:tracePt t="174405" x="1482725" y="2305050"/>
          <p14:tracePt t="174420" x="1474788" y="2305050"/>
          <p14:tracePt t="174428" x="1458913" y="2297113"/>
          <p14:tracePt t="174437" x="1435100" y="2289175"/>
          <p14:tracePt t="174444" x="1419225" y="2289175"/>
          <p14:tracePt t="174453" x="1403350" y="2289175"/>
          <p14:tracePt t="174460" x="1379538" y="2289175"/>
          <p14:tracePt t="174468" x="1371600" y="2289175"/>
          <p14:tracePt t="174475" x="1363663" y="2281238"/>
          <p14:tracePt t="174484" x="1355725" y="2273300"/>
          <p14:tracePt t="174492" x="1347788" y="2273300"/>
          <p14:tracePt t="174502" x="1347788" y="2265363"/>
          <p14:tracePt t="174508" x="1339850" y="2265363"/>
          <p14:tracePt t="174572" x="1331913" y="2265363"/>
          <p14:tracePt t="174580" x="1323975" y="2257425"/>
          <p14:tracePt t="174588" x="1323975" y="2249488"/>
          <p14:tracePt t="174596" x="1316038" y="2249488"/>
          <p14:tracePt t="174603" x="1308100" y="2241550"/>
          <p14:tracePt t="174612" x="1300163" y="2233613"/>
          <p14:tracePt t="174619" x="1284288" y="2224088"/>
          <p14:tracePt t="174628" x="1258888" y="2216150"/>
          <p14:tracePt t="174640" x="1250950" y="2208213"/>
          <p14:tracePt t="174644" x="1235075" y="2200275"/>
          <p14:tracePt t="174653" x="1227138" y="2200275"/>
          <p14:tracePt t="174660" x="1195388" y="2184400"/>
          <p14:tracePt t="174669" x="1187450" y="2176463"/>
          <p14:tracePt t="174676" x="1163638" y="2176463"/>
          <p14:tracePt t="174684" x="1147763" y="2168525"/>
          <p14:tracePt t="174691" x="1131888" y="2160588"/>
          <p14:tracePt t="174704" x="1123950" y="2160588"/>
          <p14:tracePt t="174708" x="1116013" y="2152650"/>
          <p14:tracePt t="174716" x="1100138" y="2144713"/>
          <p14:tracePt t="174724" x="1092200" y="2144713"/>
          <p14:tracePt t="174771" x="1084263" y="2144713"/>
          <p14:tracePt t="174796" x="1076325" y="2144713"/>
          <p14:tracePt t="174837" x="1068388" y="2144713"/>
          <p14:tracePt t="174844" x="1060450" y="2144713"/>
          <p14:tracePt t="174852" x="1052513" y="2144713"/>
          <p14:tracePt t="174859" x="1036638" y="2144713"/>
          <p14:tracePt t="174869" x="1012825" y="2144713"/>
          <p14:tracePt t="174876" x="981075" y="2144713"/>
          <p14:tracePt t="174884" x="965200" y="2144713"/>
          <p14:tracePt t="174892" x="941388" y="2152650"/>
          <p14:tracePt t="174901" x="925513" y="2152650"/>
          <p14:tracePt t="174916" x="900113" y="2160588"/>
          <p14:tracePt t="174924" x="892175" y="2160588"/>
          <p14:tracePt t="174932" x="876300" y="2160588"/>
          <p14:tracePt t="174940" x="868363" y="2160588"/>
          <p14:tracePt t="174948" x="860425" y="2168525"/>
          <p14:tracePt t="174956" x="860425" y="2176463"/>
          <p14:tracePt t="174964" x="852488" y="2176463"/>
          <p14:tracePt t="174972" x="844550" y="2176463"/>
          <p14:tracePt t="174980" x="836613" y="2176463"/>
          <p14:tracePt t="174987" x="828675" y="2176463"/>
          <p14:tracePt t="174996" x="820738" y="2184400"/>
          <p14:tracePt t="175020" x="820738" y="2200275"/>
          <p14:tracePt t="175028" x="820738" y="2208213"/>
          <p14:tracePt t="175037" x="820738" y="2216150"/>
          <p14:tracePt t="175044" x="820738" y="2233613"/>
          <p14:tracePt t="175053" x="820738" y="2249488"/>
          <p14:tracePt t="175061" x="820738" y="2257425"/>
          <p14:tracePt t="175069" x="828675" y="2273300"/>
          <p14:tracePt t="175076" x="836613" y="2281238"/>
          <p14:tracePt t="175084" x="852488" y="2289175"/>
          <p14:tracePt t="175091" x="876300" y="2305050"/>
          <p14:tracePt t="175100" x="892175" y="2312988"/>
          <p14:tracePt t="175108" x="908050" y="2320925"/>
          <p14:tracePt t="175116" x="925513" y="2328863"/>
          <p14:tracePt t="175124" x="933450" y="2328863"/>
          <p14:tracePt t="175132" x="941388" y="2328863"/>
          <p14:tracePt t="175140" x="949325" y="2328863"/>
          <p14:tracePt t="175148" x="957263" y="2328863"/>
          <p14:tracePt t="175164" x="965200" y="2328863"/>
          <p14:tracePt t="175180" x="973138" y="2312988"/>
          <p14:tracePt t="175188" x="973138" y="2297113"/>
          <p14:tracePt t="175196" x="973138" y="2249488"/>
          <p14:tracePt t="175205" x="973138" y="2184400"/>
          <p14:tracePt t="175211" x="957263" y="2105025"/>
          <p14:tracePt t="175220" x="941388" y="2081213"/>
          <p14:tracePt t="175228" x="941388" y="2073275"/>
          <p14:tracePt t="175276" x="933450" y="2081213"/>
          <p14:tracePt t="175284" x="933450" y="2089150"/>
          <p14:tracePt t="175292" x="933450" y="2097088"/>
          <p14:tracePt t="175300" x="933450" y="2120900"/>
          <p14:tracePt t="175312" x="933450" y="2128838"/>
          <p14:tracePt t="175317" x="933450" y="2200275"/>
          <p14:tracePt t="175324" x="933450" y="2281238"/>
          <p14:tracePt t="175332" x="941388" y="2376488"/>
          <p14:tracePt t="175340" x="965200" y="2543175"/>
          <p14:tracePt t="175348" x="989013" y="2790825"/>
          <p14:tracePt t="175356" x="1028700" y="3046413"/>
          <p14:tracePt t="175364" x="1131888" y="3325813"/>
          <p14:tracePt t="175372" x="1155700" y="3621088"/>
          <p14:tracePt t="175380" x="1284288" y="3890963"/>
          <p14:tracePt t="175388" x="1435100" y="4186238"/>
          <p14:tracePt t="175396" x="1498600" y="4402138"/>
          <p14:tracePt t="175404" x="1554163" y="4505325"/>
          <p14:tracePt t="175412" x="1609725" y="4584700"/>
          <p14:tracePt t="175421" x="1625600" y="4592638"/>
          <p14:tracePt t="175428" x="1633538" y="4608513"/>
          <p14:tracePt t="175435" x="1651000" y="4608513"/>
          <p14:tracePt t="175476" x="1658938" y="4608513"/>
          <p14:tracePt t="175492" x="1658938" y="4616450"/>
          <p14:tracePt t="175508" x="1666875" y="4616450"/>
          <p14:tracePt t="175516" x="1674813" y="4608513"/>
          <p14:tracePt t="175525" x="1674813" y="4592638"/>
          <p14:tracePt t="175532" x="1690688" y="4576763"/>
          <p14:tracePt t="175540" x="1698625" y="4560888"/>
          <p14:tracePt t="175548" x="1706563" y="4537075"/>
          <p14:tracePt t="175556" x="1714500" y="4521200"/>
          <p14:tracePt t="175564" x="1722438" y="4481513"/>
          <p14:tracePt t="175572" x="1722438" y="4457700"/>
          <p14:tracePt t="175580" x="1722438" y="4425950"/>
          <p14:tracePt t="175587" x="1722438" y="4378325"/>
          <p14:tracePt t="175596" x="1722438" y="4298950"/>
          <p14:tracePt t="175605" x="1722438" y="4233863"/>
          <p14:tracePt t="175616" x="1722438" y="4130675"/>
          <p14:tracePt t="175621" x="1722438" y="4043363"/>
          <p14:tracePt t="175628" x="1722438" y="3948113"/>
          <p14:tracePt t="175635" x="1722438" y="3906838"/>
          <p14:tracePt t="175644" x="1722438" y="3898900"/>
          <p14:tracePt t="175653" x="1722438" y="3890963"/>
          <p14:tracePt t="175724" x="1730375" y="3890963"/>
          <p14:tracePt t="175732" x="1730375" y="3883025"/>
          <p14:tracePt t="175748" x="1730375" y="3875088"/>
          <p14:tracePt t="175756" x="1722438" y="3875088"/>
          <p14:tracePt t="175772" x="1722438" y="3883025"/>
          <p14:tracePt t="175779" x="1714500" y="3906838"/>
          <p14:tracePt t="175788" x="1714500" y="3914775"/>
          <p14:tracePt t="175796" x="1714500" y="3930650"/>
          <p14:tracePt t="175806" x="1714500" y="3956050"/>
          <p14:tracePt t="175812" x="1714500" y="3971925"/>
          <p14:tracePt t="175828" x="1730375" y="3987800"/>
          <p14:tracePt t="175838" x="1738313" y="3987800"/>
          <p14:tracePt t="175852" x="1746250" y="3987800"/>
          <p14:tracePt t="175860" x="1754188" y="3987800"/>
          <p14:tracePt t="175868" x="1762125" y="3987800"/>
          <p14:tracePt t="175892" x="1770063" y="3979863"/>
          <p14:tracePt t="175902" x="1770063" y="3971925"/>
          <p14:tracePt t="176077" x="1770063" y="3963988"/>
          <p14:tracePt t="176087" x="1778000" y="3948113"/>
          <p14:tracePt t="176093" x="1778000" y="3938588"/>
          <p14:tracePt t="176100" x="1778000" y="3930650"/>
          <p14:tracePt t="176108" x="1785938" y="3922713"/>
          <p14:tracePt t="176124" x="1801813" y="3914775"/>
          <p14:tracePt t="176132" x="1801813" y="3906838"/>
          <p14:tracePt t="176148" x="1809750" y="3890963"/>
          <p14:tracePt t="176156" x="1817688" y="3867150"/>
          <p14:tracePt t="176164" x="1817688" y="3843338"/>
          <p14:tracePt t="176172" x="1801813" y="3835400"/>
          <p14:tracePt t="176180" x="1801813" y="3827463"/>
          <p14:tracePt t="176380" x="1801813" y="3811588"/>
          <p14:tracePt t="176388" x="1809750" y="3803650"/>
          <p14:tracePt t="176396" x="1809750" y="3795713"/>
          <p14:tracePt t="176404" x="1809750" y="3779838"/>
          <p14:tracePt t="176415" x="1809750" y="3771900"/>
          <p14:tracePt t="176428" x="1825625" y="3771900"/>
          <p14:tracePt t="176436" x="1833563" y="3771900"/>
          <p14:tracePt t="176452" x="1841500" y="3771900"/>
          <p14:tracePt t="176460" x="1849438" y="3771900"/>
          <p14:tracePt t="176468" x="1865313" y="3771900"/>
          <p14:tracePt t="176477" x="1865313" y="3756025"/>
          <p14:tracePt t="176485" x="1881188" y="3756025"/>
          <p14:tracePt t="176501" x="1897063" y="3748088"/>
          <p14:tracePt t="176509" x="1905000" y="3748088"/>
          <p14:tracePt t="176516" x="1912938" y="3732213"/>
          <p14:tracePt t="176524" x="1928813" y="3732213"/>
          <p14:tracePt t="176532" x="2008188" y="3716338"/>
          <p14:tracePt t="176540" x="2025650" y="3700463"/>
          <p14:tracePt t="176548" x="2065338" y="3692525"/>
          <p14:tracePt t="176555" x="2089150" y="3684588"/>
          <p14:tracePt t="176564" x="2112963" y="3668713"/>
          <p14:tracePt t="176572" x="2120900" y="3636963"/>
          <p14:tracePt t="176579" x="2128838" y="3629025"/>
          <p14:tracePt t="176588" x="2144713" y="3571875"/>
          <p14:tracePt t="176596" x="2144713" y="3540125"/>
          <p14:tracePt t="176605" x="2144713" y="3468688"/>
          <p14:tracePt t="176612" x="2144713" y="3444875"/>
          <p14:tracePt t="176620" x="2144713" y="3429000"/>
          <p14:tracePt t="176628" x="2144713" y="3413125"/>
          <p14:tracePt t="176636" x="2128838" y="3365500"/>
          <p14:tracePt t="176644" x="2128838" y="3357563"/>
          <p14:tracePt t="176652" x="2097088" y="3309938"/>
          <p14:tracePt t="176660" x="2081213" y="3286125"/>
          <p14:tracePt t="176668" x="2033588" y="3213100"/>
          <p14:tracePt t="176676" x="2025650" y="3173413"/>
          <p14:tracePt t="176685" x="2000250" y="3117850"/>
          <p14:tracePt t="176692" x="1992313" y="3094038"/>
          <p14:tracePt t="176701" x="1984375" y="3078163"/>
          <p14:tracePt t="176708" x="1968500" y="3070225"/>
          <p14:tracePt t="176716" x="1960563" y="3054350"/>
          <p14:tracePt t="176732" x="1952625" y="3046413"/>
          <p14:tracePt t="176787" x="1944688" y="3046413"/>
          <p14:tracePt t="176795" x="1936750" y="3046413"/>
          <p14:tracePt t="176804" x="1936750" y="3054350"/>
          <p14:tracePt t="176811" x="1920875" y="3054350"/>
          <p14:tracePt t="176820" x="1905000" y="3054350"/>
          <p14:tracePt t="176827" x="1897063" y="3054350"/>
          <p14:tracePt t="176995" x="1905000" y="3062288"/>
          <p14:tracePt t="177003" x="1912938" y="3062288"/>
          <p14:tracePt t="177027" x="1912938" y="3054350"/>
          <p14:tracePt t="177035" x="1912938" y="3006725"/>
          <p14:tracePt t="177043" x="1881188" y="2886075"/>
          <p14:tracePt t="177052" x="1857375" y="2790825"/>
          <p14:tracePt t="177059" x="1841500" y="2743200"/>
          <p14:tracePt t="177068" x="1817688" y="2655888"/>
          <p14:tracePt t="177075" x="1801813" y="2592388"/>
          <p14:tracePt t="177084" x="1793875" y="2543175"/>
          <p14:tracePt t="177091" x="1778000" y="2535238"/>
          <p14:tracePt t="177101" x="1778000" y="2519363"/>
          <p14:tracePt t="177108" x="1778000" y="2511425"/>
          <p14:tracePt t="177116" x="1778000" y="2503488"/>
          <p14:tracePt t="177124" x="1778000" y="2495550"/>
          <p14:tracePt t="177132" x="1778000" y="2487613"/>
          <p14:tracePt t="177148" x="1778000" y="2479675"/>
          <p14:tracePt t="177156" x="1778000" y="2471738"/>
          <p14:tracePt t="177164" x="1778000" y="2463800"/>
          <p14:tracePt t="177172" x="1770063" y="2455863"/>
          <p14:tracePt t="177180" x="1770063" y="2447925"/>
          <p14:tracePt t="177188" x="1762125" y="2439988"/>
          <p14:tracePt t="177203" x="1762125" y="2424113"/>
          <p14:tracePt t="177212" x="1754188" y="2424113"/>
          <p14:tracePt t="177236" x="1746250" y="2416175"/>
          <p14:tracePt t="177244" x="1738313" y="2408238"/>
          <p14:tracePt t="177252" x="1730375" y="2400300"/>
          <p14:tracePt t="177260" x="1722438" y="2376488"/>
          <p14:tracePt t="177267" x="1722438" y="2368550"/>
          <p14:tracePt t="177276" x="1714500" y="2360613"/>
          <p14:tracePt t="177284" x="1706563" y="2344738"/>
          <p14:tracePt t="177292" x="1690688" y="2344738"/>
          <p14:tracePt t="177301" x="1690688" y="2336800"/>
          <p14:tracePt t="177316" x="1682750" y="2328863"/>
          <p14:tracePt t="177332" x="1674813" y="2320925"/>
          <p14:tracePt t="177339" x="1666875" y="2320925"/>
          <p14:tracePt t="177348" x="1658938" y="2312988"/>
          <p14:tracePt t="177356" x="1641475" y="2305050"/>
          <p14:tracePt t="177364" x="1625600" y="2289175"/>
          <p14:tracePt t="177372" x="1601788" y="2289175"/>
          <p14:tracePt t="177388" x="1585913" y="2281238"/>
          <p14:tracePt t="177396" x="1577975" y="2281238"/>
          <p14:tracePt t="177404" x="1570038" y="2273300"/>
          <p14:tracePt t="177412" x="1562100" y="2273300"/>
          <p14:tracePt t="177420" x="1562100" y="2265363"/>
          <p14:tracePt t="177428" x="1554163" y="2265363"/>
          <p14:tracePt t="177444" x="1546225" y="2265363"/>
          <p14:tracePt t="177516" x="1538288" y="2265363"/>
          <p14:tracePt t="177524" x="1530350" y="2265363"/>
          <p14:tracePt t="177534" x="1522413" y="2265363"/>
          <p14:tracePt t="177539" x="1514475" y="2265363"/>
          <p14:tracePt t="177556" x="1506538" y="2265363"/>
          <p14:tracePt t="177572" x="1490663" y="2265363"/>
          <p14:tracePt t="177637" x="1490663" y="2273300"/>
          <p14:tracePt t="177652" x="1482725" y="2289175"/>
          <p14:tracePt t="177660" x="1482725" y="2305050"/>
          <p14:tracePt t="177668" x="1474788" y="2320925"/>
          <p14:tracePt t="177676" x="1474788" y="2328863"/>
          <p14:tracePt t="177684" x="1474788" y="2336800"/>
          <p14:tracePt t="177692" x="1474788" y="2352675"/>
          <p14:tracePt t="177700" x="1474788" y="2376488"/>
          <p14:tracePt t="177708" x="1474788" y="2424113"/>
          <p14:tracePt t="177718" x="1490663" y="2432050"/>
          <p14:tracePt t="177724" x="1498600" y="2447925"/>
          <p14:tracePt t="177736" x="1522413" y="2455863"/>
          <p14:tracePt t="177740" x="1530350" y="2463800"/>
          <p14:tracePt t="177748" x="1538288" y="2471738"/>
          <p14:tracePt t="177756" x="1554163" y="2471738"/>
          <p14:tracePt t="177764" x="1562100" y="2479675"/>
          <p14:tracePt t="177772" x="1585913" y="2479675"/>
          <p14:tracePt t="177780" x="1593850" y="2487613"/>
          <p14:tracePt t="177788" x="1601788" y="2487613"/>
          <p14:tracePt t="177796" x="1609725" y="2495550"/>
          <p14:tracePt t="177803" x="1617663" y="2495550"/>
          <p14:tracePt t="177811" x="1625600" y="2495550"/>
          <p14:tracePt t="177819" x="1633538" y="2503488"/>
          <p14:tracePt t="177828" x="1641475" y="2503488"/>
          <p14:tracePt t="177837" x="1651000" y="2503488"/>
          <p14:tracePt t="177844" x="1658938" y="2503488"/>
          <p14:tracePt t="177853" x="1666875" y="2503488"/>
          <p14:tracePt t="177860" x="1682750" y="2503488"/>
          <p14:tracePt t="177868" x="1690688" y="2503488"/>
          <p14:tracePt t="177876" x="1706563" y="2503488"/>
          <p14:tracePt t="177888" x="1722438" y="2503488"/>
          <p14:tracePt t="177892" x="1770063" y="2503488"/>
          <p14:tracePt t="177900" x="1785938" y="2503488"/>
          <p14:tracePt t="177908" x="1801813" y="2503488"/>
          <p14:tracePt t="177918" x="1825625" y="2503488"/>
          <p14:tracePt t="177924" x="1833563" y="2503488"/>
          <p14:tracePt t="177932" x="1849438" y="2503488"/>
          <p14:tracePt t="177948" x="1857375" y="2503488"/>
          <p14:tracePt t="177996" x="1865313" y="2503488"/>
          <p14:tracePt t="178011" x="1873250" y="2503488"/>
          <p14:tracePt t="178029" x="1873250" y="2495550"/>
          <p14:tracePt t="178044" x="1881188" y="2487613"/>
          <p14:tracePt t="178068" x="1881188" y="2479675"/>
          <p14:tracePt t="178076" x="1881188" y="2471738"/>
          <p14:tracePt t="178084" x="1881188" y="2463800"/>
          <p14:tracePt t="178092" x="1881188" y="2447925"/>
          <p14:tracePt t="178108" x="1881188" y="2439988"/>
          <p14:tracePt t="178117" x="1873250" y="2432050"/>
          <p14:tracePt t="178124" x="1857375" y="2424113"/>
          <p14:tracePt t="178134" x="1849438" y="2392363"/>
          <p14:tracePt t="178140" x="1801813" y="2352675"/>
          <p14:tracePt t="178148" x="1770063" y="2305050"/>
          <p14:tracePt t="178156" x="1722438" y="2249488"/>
          <p14:tracePt t="178164" x="1682750" y="2224088"/>
          <p14:tracePt t="178172" x="1651000" y="2200275"/>
          <p14:tracePt t="178180" x="1641475" y="2192338"/>
          <p14:tracePt t="178192" x="1625600" y="2184400"/>
          <p14:tracePt t="178196" x="1617663" y="2184400"/>
          <p14:tracePt t="178203" x="1609725" y="2176463"/>
          <p14:tracePt t="178212" x="1609725" y="2168525"/>
          <p14:tracePt t="178219" x="1601788" y="2168525"/>
          <p14:tracePt t="178228" x="1593850" y="2168525"/>
          <p14:tracePt t="178344" x="1585913" y="2168525"/>
          <p14:tracePt t="178348" x="1570038" y="2168525"/>
          <p14:tracePt t="178356" x="1562100" y="2160588"/>
          <p14:tracePt t="178364" x="1514475" y="2144713"/>
          <p14:tracePt t="178372" x="1490663" y="2136775"/>
          <p14:tracePt t="178380" x="1450975" y="2120900"/>
          <p14:tracePt t="178388" x="1443038" y="2120900"/>
          <p14:tracePt t="178396" x="1435100" y="2112963"/>
          <p14:tracePt t="178476" x="1427163" y="2112963"/>
          <p14:tracePt t="178496" x="1427163" y="2120900"/>
          <p14:tracePt t="178509" x="1427163" y="2136775"/>
          <p14:tracePt t="178516" x="1427163" y="2160588"/>
          <p14:tracePt t="178525" x="1427163" y="2176463"/>
          <p14:tracePt t="178536" x="1427163" y="2216150"/>
          <p14:tracePt t="178540" x="1427163" y="2305050"/>
          <p14:tracePt t="178550" x="1427163" y="2336800"/>
          <p14:tracePt t="178552" x="1435100" y="2352675"/>
          <p14:tracePt t="178564" x="1458913" y="2384425"/>
          <p14:tracePt t="178571" x="1506538" y="2424113"/>
          <p14:tracePt t="178580" x="1530350" y="2439988"/>
          <p14:tracePt t="178589" x="1554163" y="2463800"/>
          <p14:tracePt t="178599" x="1601788" y="2479675"/>
          <p14:tracePt t="178606" x="1658938" y="2503488"/>
          <p14:tracePt t="178612" x="1722438" y="2535238"/>
          <p14:tracePt t="178620" x="1770063" y="2543175"/>
          <p14:tracePt t="178628" x="1825625" y="2559050"/>
          <p14:tracePt t="178636" x="1857375" y="2566988"/>
          <p14:tracePt t="178650" x="1936750" y="2566988"/>
          <p14:tracePt t="178652" x="1960563" y="2566988"/>
          <p14:tracePt t="178660" x="1968500" y="2576513"/>
          <p14:tracePt t="178668" x="1976438" y="2576513"/>
          <p14:tracePt t="178684" x="1984375" y="2576513"/>
          <p14:tracePt t="178700" x="1984375" y="2566988"/>
          <p14:tracePt t="178708" x="1984375" y="2559050"/>
          <p14:tracePt t="178724" x="1984375" y="2551113"/>
          <p14:tracePt t="178733" x="1984375" y="2535238"/>
          <p14:tracePt t="178740" x="1984375" y="2527300"/>
          <p14:tracePt t="178750" x="1984375" y="2519363"/>
          <p14:tracePt t="178756" x="1984375" y="2511425"/>
          <p14:tracePt t="178764" x="1984375" y="2503488"/>
          <p14:tracePt t="178780" x="1984375" y="2495550"/>
          <p14:tracePt t="178788" x="1976438" y="2495550"/>
          <p14:tracePt t="178805" x="1968500" y="2495550"/>
          <p14:tracePt t="178812" x="1960563" y="2495550"/>
          <p14:tracePt t="178820" x="1952625" y="2495550"/>
          <p14:tracePt t="178828" x="1944688" y="2495550"/>
          <p14:tracePt t="178836" x="1936750" y="2495550"/>
          <p14:tracePt t="178843" x="1928813" y="2495550"/>
          <p14:tracePt t="178852" x="1928813" y="2487613"/>
          <p14:tracePt t="178860" x="1912938" y="2487613"/>
          <p14:tracePt t="178869" x="1905000" y="2487613"/>
          <p14:tracePt t="178876" x="1897063" y="2487613"/>
          <p14:tracePt t="178884" x="1889125" y="2487613"/>
          <p14:tracePt t="178948" x="1881188" y="2487613"/>
          <p14:tracePt t="178972" x="1881188" y="2495550"/>
          <p14:tracePt t="179100" x="1873250" y="2495550"/>
          <p14:tracePt t="179108" x="1865313" y="2487613"/>
          <p14:tracePt t="179116" x="1849438" y="2487613"/>
          <p14:tracePt t="179124" x="1841500" y="2471738"/>
          <p14:tracePt t="179133" x="1825625" y="2471738"/>
          <p14:tracePt t="179140" x="1801813" y="2463800"/>
          <p14:tracePt t="179150" x="1785938" y="2455863"/>
          <p14:tracePt t="179156" x="1778000" y="2455863"/>
          <p14:tracePt t="179252" x="1785938" y="2455863"/>
          <p14:tracePt t="179260" x="1793875" y="2463800"/>
          <p14:tracePt t="179268" x="1801813" y="2471738"/>
          <p14:tracePt t="179276" x="1817688" y="2471738"/>
          <p14:tracePt t="179284" x="1825625" y="2487613"/>
          <p14:tracePt t="179292" x="1841500" y="2495550"/>
          <p14:tracePt t="179301" x="1857375" y="2495550"/>
          <p14:tracePt t="179316" x="1865313" y="2495550"/>
          <p14:tracePt t="179460" x="1857375" y="2495550"/>
          <p14:tracePt t="179468" x="1849438" y="2495550"/>
          <p14:tracePt t="179476" x="1841500" y="2495550"/>
          <p14:tracePt t="179484" x="1833563" y="2487613"/>
          <p14:tracePt t="179492" x="1825625" y="2479675"/>
          <p14:tracePt t="179501" x="1817688" y="2479675"/>
          <p14:tracePt t="179516" x="1809750" y="2471738"/>
          <p14:tracePt t="179535" x="1801813" y="2463800"/>
          <p14:tracePt t="179596" x="1793875" y="2463800"/>
          <p14:tracePt t="179612" x="1793875" y="2471738"/>
          <p14:tracePt t="179619" x="1801813" y="2487613"/>
          <p14:tracePt t="179628" x="1833563" y="2495550"/>
          <p14:tracePt t="179636" x="1897063" y="2527300"/>
          <p14:tracePt t="179644" x="1968500" y="2527300"/>
          <p14:tracePt t="179651" x="2033588" y="2559050"/>
          <p14:tracePt t="179668" x="2033588" y="2566988"/>
          <p14:tracePt t="179756" x="2008188" y="2559050"/>
          <p14:tracePt t="179764" x="1992313" y="2551113"/>
          <p14:tracePt t="179772" x="1936750" y="2535238"/>
          <p14:tracePt t="179780" x="1920875" y="2535238"/>
          <p14:tracePt t="179796" x="1905000" y="2527300"/>
          <p14:tracePt t="179812" x="1889125" y="2527300"/>
          <p14:tracePt t="179844" x="1928813" y="2551113"/>
          <p14:tracePt t="179853" x="1960563" y="2559050"/>
          <p14:tracePt t="179860" x="1968500" y="2566988"/>
          <p14:tracePt t="179868" x="1984375" y="2584450"/>
          <p14:tracePt t="179876" x="2008188" y="2592388"/>
          <p14:tracePt t="179884" x="2033588" y="2608263"/>
          <p14:tracePt t="179892" x="2041525" y="2616200"/>
          <p14:tracePt t="179900" x="2057400" y="2632075"/>
          <p14:tracePt t="179924" x="2065338" y="2647950"/>
          <p14:tracePt t="179932" x="2065338" y="2655888"/>
          <p14:tracePt t="179940" x="2081213" y="2703513"/>
          <p14:tracePt t="179950" x="2081213" y="2743200"/>
          <p14:tracePt t="179955" x="2097088" y="2782888"/>
          <p14:tracePt t="179965" x="2128838" y="2909888"/>
          <p14:tracePt t="179972" x="2144713" y="3006725"/>
          <p14:tracePt t="179980" x="2184400" y="3141663"/>
          <p14:tracePt t="179988" x="2200275" y="3228975"/>
          <p14:tracePt t="179995" x="2255838" y="3302000"/>
          <p14:tracePt t="180008" x="2263775" y="3317875"/>
          <p14:tracePt t="180011" x="2271713" y="3365500"/>
          <p14:tracePt t="180020" x="2319338" y="3389313"/>
          <p14:tracePt t="180028" x="2327275" y="3405188"/>
          <p14:tracePt t="180036" x="2335213" y="3413125"/>
          <p14:tracePt t="180044" x="2343150" y="3421063"/>
          <p14:tracePt t="180180" x="2335213" y="3405188"/>
          <p14:tracePt t="180188" x="2327275" y="3405188"/>
          <p14:tracePt t="180196" x="2327275" y="3397250"/>
          <p14:tracePt t="180204" x="2319338" y="3373438"/>
          <p14:tracePt t="180211" x="2311400" y="3357563"/>
          <p14:tracePt t="180220" x="2311400" y="3341688"/>
          <p14:tracePt t="180228" x="2295525" y="3286125"/>
          <p14:tracePt t="180237" x="2271713" y="3252788"/>
          <p14:tracePt t="180244" x="2255838" y="3205163"/>
          <p14:tracePt t="180252" x="2239963" y="3117850"/>
          <p14:tracePt t="180260" x="2224088" y="3101975"/>
          <p14:tracePt t="180267" x="2216150" y="3062288"/>
          <p14:tracePt t="180276" x="2208213" y="3030538"/>
          <p14:tracePt t="180284" x="2192338" y="3014663"/>
          <p14:tracePt t="180292" x="2192338" y="2998788"/>
          <p14:tracePt t="180300" x="2184400" y="2990850"/>
          <p14:tracePt t="180312" x="2176463" y="2974975"/>
          <p14:tracePt t="180332" x="2176463" y="2967038"/>
          <p14:tracePt t="180388" x="2160588" y="2967038"/>
          <p14:tracePt t="180404" x="2152650" y="2974975"/>
          <p14:tracePt t="180412" x="2144713" y="2974975"/>
          <p14:tracePt t="180421" x="2136775" y="2974975"/>
          <p14:tracePt t="180434" x="2136775" y="2982913"/>
          <p14:tracePt t="180444" x="2128838" y="2982913"/>
          <p14:tracePt t="180464" x="2120900" y="2982913"/>
          <p14:tracePt t="180477" x="2112963" y="2982913"/>
          <p14:tracePt t="180483" x="2105025" y="2982913"/>
          <p14:tracePt t="180493" x="2097088" y="2982913"/>
          <p14:tracePt t="180500" x="2089150" y="2967038"/>
          <p14:tracePt t="180507" x="2073275" y="2967038"/>
          <p14:tracePt t="180516" x="2049463" y="2951163"/>
          <p14:tracePt t="180524" x="2033588" y="2927350"/>
          <p14:tracePt t="180531" x="2008188" y="2909888"/>
          <p14:tracePt t="180550" x="1968500" y="2878138"/>
          <p14:tracePt t="180556" x="1897063" y="2862263"/>
          <p14:tracePt t="180565" x="1889125" y="2846388"/>
          <p14:tracePt t="180572" x="1881188" y="2838450"/>
          <p14:tracePt t="180581" x="1881188" y="2822575"/>
          <p14:tracePt t="180587" x="1873250" y="2806700"/>
          <p14:tracePt t="180597" x="1865313" y="2782888"/>
          <p14:tracePt t="180604" x="1857375" y="2774950"/>
          <p14:tracePt t="180617" x="1849438" y="2759075"/>
          <p14:tracePt t="180622" x="1841500" y="2751138"/>
          <p14:tracePt t="180877" x="1841500" y="2759075"/>
          <p14:tracePt t="180887" x="1841500" y="2767013"/>
          <p14:tracePt t="180900" x="1833563" y="2767013"/>
          <p14:tracePt t="180908" x="1817688" y="2759075"/>
          <p14:tracePt t="180921" x="1809750" y="2751138"/>
          <p14:tracePt t="181004" x="1833563" y="2751138"/>
          <p14:tracePt t="181013" x="1841500" y="2759075"/>
          <p14:tracePt t="181020" x="1849438" y="2759075"/>
          <p14:tracePt t="181028" x="1857375" y="2767013"/>
          <p14:tracePt t="181036" x="1865313" y="2767013"/>
          <p14:tracePt t="181060" x="1873250" y="2767013"/>
          <p14:tracePt t="181068" x="1865313" y="2767013"/>
          <p14:tracePt t="181076" x="1849438" y="2759075"/>
          <p14:tracePt t="181084" x="1849438" y="2751138"/>
          <p14:tracePt t="181100" x="1849438" y="2743200"/>
          <p14:tracePt t="181118" x="1849438" y="2735263"/>
          <p14:tracePt t="181123" x="1849438" y="2719388"/>
          <p14:tracePt t="181132" x="1849438" y="2703513"/>
          <p14:tracePt t="181140" x="1849438" y="2687638"/>
          <p14:tracePt t="181149" x="1849438" y="2640013"/>
          <p14:tracePt t="181156" x="1849438" y="2608263"/>
          <p14:tracePt t="181165" x="1849438" y="2559050"/>
          <p14:tracePt t="181171" x="1849438" y="2535238"/>
          <p14:tracePt t="181182" x="1849438" y="2527300"/>
          <p14:tracePt t="181188" x="1849438" y="2519363"/>
          <p14:tracePt t="181244" x="1849438" y="2527300"/>
          <p14:tracePt t="181252" x="1857375" y="2576513"/>
          <p14:tracePt t="181260" x="1873250" y="2640013"/>
          <p14:tracePt t="181268" x="1897063" y="2806700"/>
          <p14:tracePt t="181276" x="1960563" y="3022600"/>
          <p14:tracePt t="181284" x="2000250" y="3278188"/>
          <p14:tracePt t="181293" x="2105025" y="3605213"/>
          <p14:tracePt t="181299" x="2144713" y="3938588"/>
          <p14:tracePt t="181307" x="2224088" y="4154488"/>
          <p14:tracePt t="181316" x="2271713" y="4354513"/>
          <p14:tracePt t="181323" x="2327275" y="4529138"/>
          <p14:tracePt t="181333" x="2351088" y="4560888"/>
          <p14:tracePt t="181339" x="2408238" y="4592638"/>
          <p14:tracePt t="181347" x="2432050" y="4616450"/>
          <p14:tracePt t="181356" x="2439988" y="4624388"/>
          <p14:tracePt t="181372" x="2447925" y="4624388"/>
          <p14:tracePt t="181436" x="2447925" y="4608513"/>
          <p14:tracePt t="181443" x="2447925" y="4600575"/>
          <p14:tracePt t="181452" x="2455863" y="4584700"/>
          <p14:tracePt t="181460" x="2455863" y="4568825"/>
          <p14:tracePt t="181468" x="2455863" y="4552950"/>
          <p14:tracePt t="181476" x="2455863" y="4545013"/>
          <p14:tracePt t="181483" x="2455863" y="4537075"/>
          <p14:tracePt t="181493" x="2455863" y="4513263"/>
          <p14:tracePt t="181499" x="2455863" y="4497388"/>
          <p14:tracePt t="181508" x="2455863" y="4481513"/>
          <p14:tracePt t="181516" x="2455863" y="4433888"/>
          <p14:tracePt t="181524" x="2455863" y="4402138"/>
          <p14:tracePt t="181532" x="2455863" y="4386263"/>
          <p14:tracePt t="181549" x="2455863" y="4322763"/>
          <p14:tracePt t="181556" x="2455863" y="4298950"/>
          <p14:tracePt t="181565" x="2455863" y="4273550"/>
          <p14:tracePt t="181572" x="2455863" y="4265613"/>
          <p14:tracePt t="181620" x="2455863" y="4257675"/>
          <p14:tracePt t="181628" x="2455863" y="4249738"/>
          <p14:tracePt t="181636" x="2463800" y="4249738"/>
          <p14:tracePt t="181644" x="2463800" y="4225925"/>
          <p14:tracePt t="181660" x="2463800" y="4210050"/>
          <p14:tracePt t="181668" x="2463800" y="4202113"/>
          <p14:tracePt t="181676" x="2463800" y="4194175"/>
          <p14:tracePt t="181684" x="2463800" y="4178300"/>
          <p14:tracePt t="181699" x="2455863" y="4170363"/>
          <p14:tracePt t="181708" x="2455863" y="4162425"/>
          <p14:tracePt t="181716" x="2455863" y="4146550"/>
          <p14:tracePt t="181724" x="2447925" y="4130675"/>
          <p14:tracePt t="181732" x="2447925" y="4114800"/>
          <p14:tracePt t="181748" x="2439988" y="4098925"/>
          <p14:tracePt t="181756" x="2439988" y="4083050"/>
          <p14:tracePt t="181764" x="2439988" y="4075113"/>
          <p14:tracePt t="181908" x="2439988" y="4051300"/>
          <p14:tracePt t="181916" x="2432050" y="4019550"/>
          <p14:tracePt t="181924" x="2416175" y="3938588"/>
          <p14:tracePt t="181932" x="2392363" y="3819525"/>
          <p14:tracePt t="181940" x="2374900" y="3756025"/>
          <p14:tracePt t="181948" x="2335213" y="3644900"/>
          <p14:tracePt t="181956" x="2303463" y="3516313"/>
          <p14:tracePt t="181963" x="2279650" y="3389313"/>
          <p14:tracePt t="181972" x="2216150" y="3333750"/>
          <p14:tracePt t="181981" x="2192338" y="3278188"/>
          <p14:tracePt t="181988" x="2168525" y="3244850"/>
          <p14:tracePt t="181998" x="2160588" y="3221038"/>
          <p14:tracePt t="182004" x="2144713" y="3173413"/>
          <p14:tracePt t="182013" x="2128838" y="3165475"/>
          <p14:tracePt t="182020" x="2112963" y="3141663"/>
          <p14:tracePt t="182028" x="2105025" y="3141663"/>
          <p14:tracePt t="182036" x="2097088" y="3133725"/>
          <p14:tracePt t="182043" x="2089150" y="3125788"/>
          <p14:tracePt t="182052" x="2081213" y="3109913"/>
          <p14:tracePt t="182068" x="2081213" y="3101975"/>
          <p14:tracePt t="182076" x="2073275" y="3094038"/>
          <p14:tracePt t="182084" x="2073275" y="3086100"/>
          <p14:tracePt t="182091" x="2065338" y="3086100"/>
          <p14:tracePt t="182107" x="2057400" y="3078163"/>
          <p14:tracePt t="182117" x="2049463" y="3054350"/>
          <p14:tracePt t="182123" x="2041525" y="3046413"/>
          <p14:tracePt t="182128" x="2033588" y="3022600"/>
          <p14:tracePt t="182139" x="2017713" y="3006725"/>
          <p14:tracePt t="182150" x="2017713" y="2990850"/>
          <p14:tracePt t="182156" x="2008188" y="2967038"/>
          <p14:tracePt t="182163" x="2008188" y="2959100"/>
          <p14:tracePt t="182172" x="2000250" y="2943225"/>
          <p14:tracePt t="182180" x="2000250" y="2935288"/>
          <p14:tracePt t="182188" x="1992313" y="2927350"/>
          <p14:tracePt t="182197" x="1992313" y="2919413"/>
          <p14:tracePt t="182204" x="1992313" y="2909888"/>
          <p14:tracePt t="182213" x="1992313" y="2901950"/>
          <p14:tracePt t="182220" x="1992313" y="2894013"/>
          <p14:tracePt t="182227" x="1984375" y="2838450"/>
          <p14:tracePt t="182236" x="1984375" y="2806700"/>
          <p14:tracePt t="182244" x="1984375" y="2790825"/>
          <p14:tracePt t="182252" x="1976438" y="2687638"/>
          <p14:tracePt t="182260" x="1968500" y="2671763"/>
          <p14:tracePt t="182268" x="1968500" y="2655888"/>
          <p14:tracePt t="182280" x="1968500" y="2647950"/>
          <p14:tracePt t="182299" x="1968500" y="2640013"/>
          <p14:tracePt t="182323" x="1968500" y="2632075"/>
          <p14:tracePt t="182340" x="1968500" y="2624138"/>
          <p14:tracePt t="182348" x="1968500" y="2608263"/>
          <p14:tracePt t="182417" x="1968500" y="2632075"/>
          <p14:tracePt t="182424" x="1984375" y="2703513"/>
          <p14:tracePt t="182431" x="2041525" y="2927350"/>
          <p14:tracePt t="182435" x="2065338" y="3173413"/>
          <p14:tracePt t="182444" x="2097088" y="3524250"/>
          <p14:tracePt t="182451" x="2120900" y="3732213"/>
          <p14:tracePt t="182460" x="2136775" y="3851275"/>
          <p14:tracePt t="182468" x="2160588" y="3995738"/>
          <p14:tracePt t="182476" x="2200275" y="4083050"/>
          <p14:tracePt t="182484" x="2224088" y="4154488"/>
          <p14:tracePt t="182493" x="2287588" y="4233863"/>
          <p14:tracePt t="182500" x="2351088" y="4241800"/>
          <p14:tracePt t="182508" x="2359025" y="4249738"/>
          <p14:tracePt t="182515" x="2366963" y="4257675"/>
          <p14:tracePt t="182532" x="2374900" y="4265613"/>
          <p14:tracePt t="182549" x="2374900" y="4273550"/>
          <p14:tracePt t="182612" x="2384425" y="4273550"/>
          <p14:tracePt t="182620" x="2392363" y="4281488"/>
          <p14:tracePt t="182628" x="2392363" y="4291013"/>
          <p14:tracePt t="182636" x="2392363" y="4330700"/>
          <p14:tracePt t="182644" x="2408238" y="4370388"/>
          <p14:tracePt t="182652" x="2424113" y="4418013"/>
          <p14:tracePt t="182660" x="2447925" y="4473575"/>
          <p14:tracePt t="182668" x="2463800" y="4489450"/>
          <p14:tracePt t="182676" x="2463800" y="4497388"/>
          <p14:tracePt t="182684" x="2471738" y="4505325"/>
          <p14:tracePt t="182724" x="2471738" y="4489450"/>
          <p14:tracePt t="182736" x="2471738" y="4473575"/>
          <p14:tracePt t="182740" x="2479675" y="4457700"/>
          <p14:tracePt t="182748" x="2479675" y="4433888"/>
          <p14:tracePt t="182756" x="2487613" y="4418013"/>
          <p14:tracePt t="182765" x="2487613" y="4378325"/>
          <p14:tracePt t="182772" x="2487613" y="4354513"/>
          <p14:tracePt t="182779" x="2487613" y="4338638"/>
          <p14:tracePt t="182788" x="2487613" y="4322763"/>
          <p14:tracePt t="182797" x="2487613" y="4306888"/>
          <p14:tracePt t="182820" x="2487613" y="4298950"/>
          <p14:tracePt t="182836" x="2487613" y="4291013"/>
          <p14:tracePt t="182852" x="2487613" y="4281488"/>
          <p14:tracePt t="182860" x="2487613" y="4265613"/>
          <p14:tracePt t="182868" x="2487613" y="4257675"/>
          <p14:tracePt t="182876" x="2487613" y="4249738"/>
          <p14:tracePt t="182888" x="2487613" y="4241800"/>
          <p14:tracePt t="182892" x="2495550" y="4241800"/>
          <p14:tracePt t="182900" x="2503488" y="4233863"/>
          <p14:tracePt t="182908" x="2503488" y="4225925"/>
          <p14:tracePt t="182932" x="2511425" y="4225925"/>
          <p14:tracePt t="182972" x="2527300" y="4225925"/>
          <p14:tracePt t="182980" x="2535238" y="4217988"/>
          <p14:tracePt t="182988" x="2543175" y="4217988"/>
          <p14:tracePt t="182996" x="2559050" y="4210050"/>
          <p14:tracePt t="183004" x="2582863" y="4210050"/>
          <p14:tracePt t="183013" x="2606675" y="4210050"/>
          <p14:tracePt t="183019" x="2622550" y="4210050"/>
          <p14:tracePt t="183029" x="2662238" y="4210050"/>
          <p14:tracePt t="183036" x="2709863" y="4210050"/>
          <p14:tracePt t="183043" x="2733675" y="4210050"/>
          <p14:tracePt t="183052" x="2751138" y="4210050"/>
          <p14:tracePt t="183060" x="2759075" y="4210050"/>
          <p14:tracePt t="183068" x="2767013" y="4210050"/>
          <p14:tracePt t="183076" x="2782888" y="4210050"/>
          <p14:tracePt t="183092" x="2790825" y="4210050"/>
          <p14:tracePt t="183100" x="2798763" y="4202113"/>
          <p14:tracePt t="183115" x="2806700" y="4202113"/>
          <p14:tracePt t="183124" x="2806700" y="4186238"/>
          <p14:tracePt t="183131" x="2814638" y="4186238"/>
          <p14:tracePt t="183149" x="2822575" y="4186238"/>
          <p14:tracePt t="183155" x="2830513" y="4178300"/>
          <p14:tracePt t="183164" x="2846388" y="4170363"/>
          <p14:tracePt t="183172" x="2862263" y="4170363"/>
          <p14:tracePt t="183181" x="2870200" y="4162425"/>
          <p14:tracePt t="183188" x="2886075" y="4154488"/>
          <p14:tracePt t="183308" x="2894013" y="4138613"/>
          <p14:tracePt t="183316" x="2901950" y="4138613"/>
          <p14:tracePt t="183324" x="2909888" y="4130675"/>
          <p14:tracePt t="183340" x="2917825" y="4130675"/>
          <p14:tracePt t="183348" x="2917825" y="4122738"/>
          <p14:tracePt t="183380" x="2925763" y="4114800"/>
          <p14:tracePt t="183604" x="2933700" y="4122738"/>
          <p14:tracePt t="183612" x="2933700" y="4130675"/>
          <p14:tracePt t="183684" x="2933700" y="4146550"/>
          <p14:tracePt t="183691" x="2949575" y="4154488"/>
          <p14:tracePt t="183700" x="2957513" y="4162425"/>
          <p14:tracePt t="183708" x="2965450" y="4162425"/>
          <p14:tracePt t="183715" x="2973388" y="4162425"/>
          <p14:tracePt t="183988" x="2973388" y="4170363"/>
          <p14:tracePt t="183996" x="2965450" y="4170363"/>
          <p14:tracePt t="184004" x="2957513" y="4178300"/>
          <p14:tracePt t="184020" x="2957513" y="4186238"/>
          <p14:tracePt t="184028" x="2957513" y="4194175"/>
          <p14:tracePt t="184036" x="2949575" y="4194175"/>
          <p14:tracePt t="184046" x="2949575" y="4202113"/>
          <p14:tracePt t="184052" x="2949575" y="4210050"/>
          <p14:tracePt t="184059" x="2949575" y="4217988"/>
          <p14:tracePt t="184068" x="2957513" y="4241800"/>
          <p14:tracePt t="184075" x="2965450" y="4241800"/>
          <p14:tracePt t="184100" x="2973388" y="4241800"/>
          <p14:tracePt t="184116" x="2981325" y="4241800"/>
          <p14:tracePt t="184124" x="2989263" y="4241800"/>
          <p14:tracePt t="184132" x="2997200" y="4241800"/>
          <p14:tracePt t="184140" x="2997200" y="4233863"/>
          <p14:tracePt t="184148" x="3005138" y="4233863"/>
          <p14:tracePt t="184156" x="3013075" y="4225925"/>
          <p14:tracePt t="184164" x="3021013" y="4225925"/>
          <p14:tracePt t="184172" x="3021013" y="4217988"/>
          <p14:tracePt t="184180" x="3036888" y="4210050"/>
          <p14:tracePt t="184184" x="3044825" y="4210050"/>
          <p14:tracePt t="184196" x="3052763" y="4194175"/>
          <p14:tracePt t="184204" x="3052763" y="4186238"/>
          <p14:tracePt t="184212" x="3068638" y="4170363"/>
          <p14:tracePt t="184219" x="3068638" y="4162425"/>
          <p14:tracePt t="184229" x="3068638" y="4146550"/>
          <p14:tracePt t="184236" x="3068638" y="4138613"/>
          <p14:tracePt t="184245" x="3068638" y="4130675"/>
          <p14:tracePt t="184252" x="3076575" y="4130675"/>
          <p14:tracePt t="184276" x="3076575" y="4122738"/>
          <p14:tracePt t="184300" x="3092450" y="4114800"/>
          <p14:tracePt t="184308" x="3092450" y="4106863"/>
          <p14:tracePt t="184316" x="3100388" y="4083050"/>
          <p14:tracePt t="184324" x="3117850" y="4067175"/>
          <p14:tracePt t="184332" x="3117850" y="4059238"/>
          <p14:tracePt t="184343" x="3125788" y="4035425"/>
          <p14:tracePt t="184349" x="3133725" y="3995738"/>
          <p14:tracePt t="184356" x="3133725" y="3979863"/>
          <p14:tracePt t="184364" x="3141663" y="3956050"/>
          <p14:tracePt t="184371" x="3149600" y="3948113"/>
          <p14:tracePt t="184380" x="3149600" y="3930650"/>
          <p14:tracePt t="184388" x="3149600" y="3883025"/>
          <p14:tracePt t="184400" x="3149600" y="3851275"/>
          <p14:tracePt t="184403" x="3157538" y="3811588"/>
          <p14:tracePt t="184421" x="3157538" y="3660775"/>
          <p14:tracePt t="184430" x="3157538" y="3613150"/>
          <p14:tracePt t="184436" x="3157538" y="3532188"/>
          <p14:tracePt t="184445" x="3141663" y="3460750"/>
          <p14:tracePt t="184452" x="3133725" y="3460750"/>
          <p14:tracePt t="184462" x="3092450" y="3452813"/>
          <p14:tracePt t="184464" x="0" y="0"/>
        </p14:tracePtLst>
        <p14:tracePtLst>
          <p14:tracePt t="184589" x="2806700" y="3452813"/>
          <p14:tracePt t="184739" x="2798763" y="3444875"/>
          <p14:tracePt t="184764" x="2790825" y="3436938"/>
          <p14:tracePt t="184780" x="2790825" y="3421063"/>
          <p14:tracePt t="184787" x="2790825" y="3413125"/>
          <p14:tracePt t="184796" x="2790825" y="3405188"/>
          <p14:tracePt t="184804" x="2806700" y="3389313"/>
          <p14:tracePt t="184821" x="2806700" y="3381375"/>
          <p14:tracePt t="184836" x="2806700" y="3365500"/>
          <p14:tracePt t="184856" x="2806700" y="3357563"/>
          <p14:tracePt t="184861" x="2806700" y="3341688"/>
          <p14:tracePt t="184868" x="2806700" y="3333750"/>
          <p14:tracePt t="184876" x="2806700" y="3325813"/>
          <p14:tracePt t="184885" x="2806700" y="3309938"/>
          <p14:tracePt t="184902" x="2806700" y="3286125"/>
          <p14:tracePt t="184908" x="2806700" y="3270250"/>
          <p14:tracePt t="184916" x="2806700" y="3244850"/>
          <p14:tracePt t="184924" x="2806700" y="3228975"/>
          <p14:tracePt t="184932" x="2806700" y="3213100"/>
          <p14:tracePt t="184940" x="2806700" y="3189288"/>
          <p14:tracePt t="184948" x="2806700" y="3173413"/>
          <p14:tracePt t="184956" x="2806700" y="3125788"/>
          <p14:tracePt t="184963" x="2806700" y="3101975"/>
          <p14:tracePt t="184972" x="2806700" y="3086100"/>
          <p14:tracePt t="184979" x="2806700" y="3070225"/>
          <p14:tracePt t="184988" x="2806700" y="3046413"/>
          <p14:tracePt t="184996" x="2806700" y="3030538"/>
          <p14:tracePt t="184999" x="2806700" y="2990850"/>
          <p14:tracePt t="185012" x="2806700" y="2967038"/>
          <p14:tracePt t="185019" x="2806700" y="2901950"/>
          <p14:tracePt t="185028" x="2814638" y="2854325"/>
          <p14:tracePt t="185036" x="2814638" y="2743200"/>
          <p14:tracePt t="185044" x="2814638" y="2647950"/>
          <p14:tracePt t="185052" x="2830513" y="2543175"/>
          <p14:tracePt t="185061" x="2838450" y="2424113"/>
          <p14:tracePt t="185068" x="2838450" y="2328863"/>
          <p14:tracePt t="185077" x="2838450" y="2257425"/>
          <p14:tracePt t="185084" x="2838450" y="2168525"/>
          <p14:tracePt t="185092" x="2838450" y="2152650"/>
          <p14:tracePt t="185099" x="2838450" y="2136775"/>
          <p14:tracePt t="185107" x="2838450" y="2120900"/>
          <p14:tracePt t="185164" x="2838450" y="2112963"/>
          <p14:tracePt t="185192" x="2838450" y="2105025"/>
          <p14:tracePt t="185200" x="2830513" y="2105025"/>
          <p14:tracePt t="185212" x="2822575" y="2097088"/>
          <p14:tracePt t="185227" x="2814638" y="2097088"/>
          <p14:tracePt t="185236" x="2806700" y="2089150"/>
          <p14:tracePt t="185245" x="2798763" y="2089150"/>
          <p14:tracePt t="185251" x="2774950" y="2089150"/>
          <p14:tracePt t="185261" x="2751138" y="2089150"/>
          <p14:tracePt t="185268" x="2733675" y="2089150"/>
          <p14:tracePt t="185276" x="2686050" y="2081213"/>
          <p14:tracePt t="185284" x="2678113" y="2081213"/>
          <p14:tracePt t="185292" x="2662238" y="2081213"/>
          <p14:tracePt t="185300" x="2654300" y="2081213"/>
          <p14:tracePt t="185323" x="2646363" y="2089150"/>
          <p14:tracePt t="185332" x="2638425" y="2089150"/>
          <p14:tracePt t="185340" x="2638425" y="2097088"/>
          <p14:tracePt t="185348" x="2638425" y="2105025"/>
          <p14:tracePt t="185356" x="2638425" y="2112963"/>
          <p14:tracePt t="185364" x="2630488" y="2112963"/>
          <p14:tracePt t="185372" x="2630488" y="2120900"/>
          <p14:tracePt t="185396" x="2630488" y="2136775"/>
          <p14:tracePt t="185404" x="2638425" y="2152650"/>
          <p14:tracePt t="185412" x="2662238" y="2176463"/>
          <p14:tracePt t="185419" x="2670175" y="2184400"/>
          <p14:tracePt t="185428" x="2678113" y="2200275"/>
          <p14:tracePt t="185440" x="2686050" y="2200275"/>
          <p14:tracePt t="185446" x="2693988" y="2208213"/>
          <p14:tracePt t="185452" x="2701925" y="2216150"/>
          <p14:tracePt t="185461" x="2701925" y="2224088"/>
          <p14:tracePt t="185468" x="2709863" y="2224088"/>
          <p14:tracePt t="185477" x="2717800" y="2224088"/>
          <p14:tracePt t="185484" x="2725738" y="2224088"/>
          <p14:tracePt t="185493" x="2733675" y="2224088"/>
          <p14:tracePt t="185604" x="2733675" y="2233613"/>
          <p14:tracePt t="185620" x="2725738" y="2241550"/>
          <p14:tracePt t="185628" x="2717800" y="2249488"/>
          <p14:tracePt t="185636" x="2709863" y="2249488"/>
          <p14:tracePt t="185643" x="2701925" y="2265363"/>
          <p14:tracePt t="185652" x="2701925" y="2273300"/>
          <p14:tracePt t="185655" x="2686050" y="2273300"/>
          <p14:tracePt t="185664" x="2686050" y="2281238"/>
          <p14:tracePt t="185708" x="2686050" y="2289175"/>
          <p14:tracePt t="185712" x="2686050" y="2312988"/>
          <p14:tracePt t="185720" x="2686050" y="2328863"/>
          <p14:tracePt t="185732" x="2686050" y="2336800"/>
          <p14:tracePt t="185736" x="2686050" y="2384425"/>
          <p14:tracePt t="185744" x="2686050" y="2400300"/>
          <p14:tracePt t="185756" x="2693988" y="2424113"/>
          <p14:tracePt t="185764" x="2701925" y="2447925"/>
          <p14:tracePt t="185772" x="2717800" y="2479675"/>
          <p14:tracePt t="185779" x="2751138" y="2495550"/>
          <p14:tracePt t="185788" x="2767013" y="2519363"/>
          <p14:tracePt t="185796" x="2814638" y="2527300"/>
          <p14:tracePt t="185804" x="2870200" y="2535238"/>
          <p14:tracePt t="185813" x="2886075" y="2543175"/>
          <p14:tracePt t="185826" x="2925763" y="2543175"/>
          <p14:tracePt t="185830" x="2949575" y="2543175"/>
          <p14:tracePt t="185837" x="2965450" y="2519363"/>
          <p14:tracePt t="185843" x="2981325" y="2503488"/>
          <p14:tracePt t="185848" x="2989263" y="2479675"/>
          <p14:tracePt t="185856" x="3005138" y="2432050"/>
          <p14:tracePt t="185863" x="3005138" y="2400300"/>
          <p14:tracePt t="185872" x="3005138" y="2352675"/>
          <p14:tracePt t="185879" x="3005138" y="2305050"/>
          <p14:tracePt t="185892" x="3005138" y="2265363"/>
          <p14:tracePt t="185900" x="3005138" y="2249488"/>
          <p14:tracePt t="185907" x="2989263" y="2241550"/>
          <p14:tracePt t="185915" x="2981325" y="2224088"/>
          <p14:tracePt t="185923" x="2973388" y="2224088"/>
          <p14:tracePt t="185944" x="2965450" y="2224088"/>
          <p14:tracePt t="185952" x="2957513" y="2233613"/>
          <p14:tracePt t="185962" x="2957513" y="2241550"/>
          <p14:tracePt t="185968" x="2949575" y="2241550"/>
          <p14:tracePt t="185978" x="2949575" y="2249488"/>
          <p14:tracePt t="185988" x="2941638" y="2257425"/>
          <p14:tracePt t="185996" x="2933700" y="2273300"/>
          <p14:tracePt t="186012" x="2917825" y="2289175"/>
          <p14:tracePt t="186021" x="2917825" y="2297113"/>
          <p14:tracePt t="186028" x="2917825" y="2312988"/>
          <p14:tracePt t="186035" x="2917825" y="2320925"/>
          <p14:tracePt t="186044" x="2917825" y="2328863"/>
          <p14:tracePt t="186052" x="2917825" y="2336800"/>
          <p14:tracePt t="186061" x="2917825" y="2344738"/>
          <p14:tracePt t="186120" x="2925763" y="2336800"/>
          <p14:tracePt t="186139" x="2925763" y="2328863"/>
          <p14:tracePt t="186148" x="2925763" y="2312988"/>
          <p14:tracePt t="186156" x="2933700" y="2312988"/>
          <p14:tracePt t="186164" x="2933700" y="2305050"/>
          <p14:tracePt t="186716" x="2917825" y="2305050"/>
          <p14:tracePt t="186732" x="2909888" y="2312988"/>
          <p14:tracePt t="186740" x="2909888" y="2320925"/>
          <p14:tracePt t="186748" x="2894013" y="2328863"/>
          <p14:tracePt t="186756" x="2894013" y="2336800"/>
          <p14:tracePt t="186764" x="2886075" y="2344738"/>
          <p14:tracePt t="186772" x="2878138" y="2344738"/>
          <p14:tracePt t="186780" x="2878138" y="2352675"/>
          <p14:tracePt t="186788" x="2870200" y="2352675"/>
          <p14:tracePt t="186796" x="2870200" y="2360613"/>
          <p14:tracePt t="186805" x="2870200" y="2368550"/>
          <p14:tracePt t="186815" x="2862263" y="2376488"/>
          <p14:tracePt t="186832" x="2862263" y="2392363"/>
          <p14:tracePt t="186852" x="2862263" y="2400300"/>
          <p14:tracePt t="187104" x="2854325" y="2400300"/>
          <p14:tracePt t="187112" x="2838450" y="2424113"/>
          <p14:tracePt t="187120" x="2830513" y="2439988"/>
          <p14:tracePt t="187128" x="2798763" y="2455863"/>
          <p14:tracePt t="187139" x="2782888" y="2471738"/>
          <p14:tracePt t="187148" x="2767013" y="2479675"/>
          <p14:tracePt t="187156" x="2709863" y="2503488"/>
          <p14:tracePt t="187164" x="2678113" y="2535238"/>
          <p14:tracePt t="187172" x="2598738" y="2559050"/>
          <p14:tracePt t="187180" x="2574925" y="2566988"/>
          <p14:tracePt t="187188" x="2566988" y="2566988"/>
          <p14:tracePt t="187388" x="2574925" y="2566988"/>
          <p14:tracePt t="187408" x="2582863" y="2566988"/>
          <p14:tracePt t="187452" x="2590800" y="2566988"/>
          <p14:tracePt t="187461" x="2598738" y="2559050"/>
          <p14:tracePt t="187476" x="2606675" y="2559050"/>
          <p14:tracePt t="187484" x="2614613" y="2559050"/>
          <p14:tracePt t="187492" x="2614613" y="2551113"/>
          <p14:tracePt t="187500" x="2622550" y="2551113"/>
          <p14:tracePt t="187536" x="2622550" y="2543175"/>
          <p14:tracePt t="187551" x="2630488" y="2535238"/>
          <p14:tracePt t="187568" x="2630488" y="2527300"/>
          <p14:tracePt t="187576" x="2638425" y="2519363"/>
          <p14:tracePt t="187584" x="2646363" y="2519363"/>
          <p14:tracePt t="187596" x="2646363" y="2511425"/>
          <p14:tracePt t="187603" x="2646363" y="2503488"/>
          <p14:tracePt t="187652" x="2646363" y="2495550"/>
          <p14:tracePt t="187696" x="2646363" y="2487613"/>
          <p14:tracePt t="187716" x="2654300" y="2487613"/>
          <p14:tracePt t="187724" x="2654300" y="2479675"/>
          <p14:tracePt t="187738" x="2654300" y="2471738"/>
          <p14:tracePt t="187744" x="2662238" y="2471738"/>
          <p14:tracePt t="187752" x="2662238" y="2463800"/>
          <p14:tracePt t="187767" x="2670175" y="2455863"/>
          <p14:tracePt t="187775" x="2678113" y="2455863"/>
          <p14:tracePt t="187794" x="2686050" y="2439988"/>
          <p14:tracePt t="187800" x="2686050" y="2432050"/>
          <p14:tracePt t="187809" x="2693988" y="2424113"/>
          <p14:tracePt t="187816" x="2701925" y="2424113"/>
          <p14:tracePt t="187827" x="2701925" y="2400300"/>
          <p14:tracePt t="187832" x="2709863" y="2400300"/>
          <p14:tracePt t="187844" x="2733675" y="2384425"/>
          <p14:tracePt t="187852" x="2733675" y="2376488"/>
          <p14:tracePt t="187860" x="2751138" y="2368550"/>
          <p14:tracePt t="187868" x="2759075" y="2360613"/>
          <p14:tracePt t="187875" x="2767013" y="2352675"/>
          <p14:tracePt t="187892" x="2767013" y="2344738"/>
          <p14:tracePt t="187904" x="2774950" y="2344738"/>
          <p14:tracePt t="187912" x="2774950" y="2336800"/>
          <p14:tracePt t="187919" x="2774950" y="2328863"/>
          <p14:tracePt t="187963" x="2774950" y="2320925"/>
          <p14:tracePt t="187972" x="2782888" y="2320925"/>
          <p14:tracePt t="188024" x="2782888" y="2312988"/>
          <p14:tracePt t="188031" x="2790825" y="2312988"/>
          <p14:tracePt t="188039" x="2798763" y="2305050"/>
          <p14:tracePt t="188048" x="2806700" y="2297113"/>
          <p14:tracePt t="188060" x="2814638" y="2289175"/>
          <p14:tracePt t="188077" x="2814638" y="2281238"/>
          <p14:tracePt t="188083" x="2822575" y="2281238"/>
          <p14:tracePt t="188244" x="2822575" y="2289175"/>
          <p14:tracePt t="188428" x="2822575" y="2297113"/>
          <p14:tracePt t="188436" x="2830513" y="2305050"/>
          <p14:tracePt t="188440" x="2838450" y="2312988"/>
          <p14:tracePt t="188448" x="2846388" y="2320925"/>
          <p14:tracePt t="188456" x="2854325" y="2328863"/>
          <p14:tracePt t="188464" x="2862263" y="2328863"/>
          <p14:tracePt t="188480" x="2870200" y="2328863"/>
          <p14:tracePt t="188491" x="2878138" y="2336800"/>
          <p14:tracePt t="188512" x="2886075" y="2344738"/>
          <p14:tracePt t="188520" x="2894013" y="2352675"/>
          <p14:tracePt t="188541" x="2917825" y="2368550"/>
          <p14:tracePt t="188543" x="2925763" y="2384425"/>
          <p14:tracePt t="188552" x="2933700" y="2400300"/>
          <p14:tracePt t="188560" x="2933700" y="2416175"/>
          <p14:tracePt t="188568" x="2941638" y="2447925"/>
          <p14:tracePt t="188576" x="2957513" y="2495550"/>
          <p14:tracePt t="188584" x="2973388" y="2616200"/>
          <p14:tracePt t="188591" x="2981325" y="2679700"/>
          <p14:tracePt t="188600" x="3028950" y="2878138"/>
          <p14:tracePt t="188608" x="3052763" y="3086100"/>
          <p14:tracePt t="188621" x="3109913" y="3189288"/>
          <p14:tracePt t="188628" x="3157538" y="3381375"/>
          <p14:tracePt t="188636" x="3221038" y="3595688"/>
          <p14:tracePt t="188644" x="3300413" y="3668713"/>
          <p14:tracePt t="188648" x="3363913" y="3748088"/>
          <p14:tracePt t="188656" x="3467100" y="3819525"/>
          <p14:tracePt t="188663" x="3611563" y="3851275"/>
          <p14:tracePt t="188672" x="3738563" y="3867150"/>
          <p14:tracePt t="188680" x="3802063" y="3875088"/>
          <p14:tracePt t="188688" x="3843338" y="3875088"/>
          <p14:tracePt t="188696" x="3859213" y="3875088"/>
          <p14:tracePt t="188704" x="3867150" y="3875088"/>
          <p14:tracePt t="188712" x="3875088" y="3875088"/>
          <p14:tracePt t="188721" x="3875088" y="3867150"/>
          <p14:tracePt t="188728" x="3875088" y="3859213"/>
          <p14:tracePt t="188736" x="3875088" y="3843338"/>
          <p14:tracePt t="188748" x="3875088" y="3819525"/>
          <p14:tracePt t="188756" x="3867150" y="3811588"/>
          <p14:tracePt t="188764" x="3867150" y="3803650"/>
          <p14:tracePt t="188784" x="3867150" y="3795713"/>
          <p14:tracePt t="188811" x="3867150" y="3787775"/>
          <p14:tracePt t="188820" x="3859213" y="3787775"/>
          <p14:tracePt t="188828" x="3859213" y="3771900"/>
          <p14:tracePt t="188836" x="3859213" y="3756025"/>
          <p14:tracePt t="188844" x="3843338" y="3748088"/>
          <p14:tracePt t="188852" x="3843338" y="3732213"/>
          <p14:tracePt t="188860" x="3843338" y="3716338"/>
          <p14:tracePt t="188864" x="3833813" y="3668713"/>
          <p14:tracePt t="188876" x="3833813" y="3660775"/>
          <p14:tracePt t="188893" x="3833813" y="3652838"/>
          <p14:tracePt t="188900" x="3851275" y="3644900"/>
          <p14:tracePt t="188904" x="3851275" y="3636963"/>
          <p14:tracePt t="188912" x="3859213" y="3636963"/>
          <p14:tracePt t="188920" x="3867150" y="3621088"/>
          <p14:tracePt t="188928" x="3890963" y="3605213"/>
          <p14:tracePt t="188936" x="3898900" y="3595688"/>
          <p14:tracePt t="188948" x="3914775" y="3579813"/>
          <p14:tracePt t="188956" x="3930650" y="3571875"/>
          <p14:tracePt t="188971" x="3938588" y="3571875"/>
          <p14:tracePt t="188976" x="3946525" y="3563938"/>
          <p14:tracePt t="188992" x="3946525" y="3556000"/>
          <p14:tracePt t="189008" x="3946525" y="3548063"/>
          <p14:tracePt t="189016" x="3954463" y="3540125"/>
          <p14:tracePt t="189032" x="3954463" y="3532188"/>
          <p14:tracePt t="189041" x="3962400" y="3532188"/>
          <p14:tracePt t="189240" x="3962400" y="3524250"/>
          <p14:tracePt t="189256" x="3962400" y="3516313"/>
          <p14:tracePt t="189264" x="3970338" y="3508375"/>
          <p14:tracePt t="189272" x="3978275" y="3508375"/>
          <p14:tracePt t="189280" x="3978275" y="3500438"/>
          <p14:tracePt t="189291" x="3978275" y="3492500"/>
          <p14:tracePt t="189300" x="3986213" y="3484563"/>
          <p14:tracePt t="189416" x="3986213" y="3500438"/>
          <p14:tracePt t="189424" x="3986213" y="3508375"/>
          <p14:tracePt t="189432" x="3986213" y="3532188"/>
          <p14:tracePt t="189444" x="3986213" y="3548063"/>
          <p14:tracePt t="189452" x="3986213" y="3563938"/>
          <p14:tracePt t="189460" x="3986213" y="3571875"/>
          <p14:tracePt t="189468" x="3986213" y="3579813"/>
          <p14:tracePt t="189867" x="3986213" y="3571875"/>
          <p14:tracePt t="189872" x="3970338" y="3563938"/>
          <p14:tracePt t="189880" x="3954463" y="3540125"/>
          <p14:tracePt t="189889" x="3906838" y="3500438"/>
          <p14:tracePt t="189900" x="3762375" y="3365500"/>
          <p14:tracePt t="189904" x="3690938" y="3270250"/>
          <p14:tracePt t="189912" x="3548063" y="3141663"/>
          <p14:tracePt t="189923" x="3379788" y="2990850"/>
          <p14:tracePt t="189932" x="3308350" y="2901950"/>
          <p14:tracePt t="189936" x="3252788" y="2830513"/>
          <p14:tracePt t="189948" x="3197225" y="2751138"/>
          <p14:tracePt t="189957" x="3173413" y="2663825"/>
          <p14:tracePt t="189960" x="3157538" y="2655888"/>
          <p14:tracePt t="189968" x="3149600" y="2632075"/>
          <p14:tracePt t="189976" x="3125788" y="2608263"/>
          <p14:tracePt t="189984" x="3117850" y="2592388"/>
          <p14:tracePt t="189992" x="3117850" y="2576513"/>
          <p14:tracePt t="190002" x="3109913" y="2559050"/>
          <p14:tracePt t="190010" x="3100388" y="2551113"/>
          <p14:tracePt t="190016" x="3076575" y="2527300"/>
          <p14:tracePt t="190024" x="3052763" y="2471738"/>
          <p14:tracePt t="190032" x="3036888" y="2439988"/>
          <p14:tracePt t="190040" x="3005138" y="2392363"/>
          <p14:tracePt t="190048" x="2989263" y="2360613"/>
          <p14:tracePt t="190060" x="2957513" y="2297113"/>
          <p14:tracePt t="190068" x="2949575" y="2281238"/>
          <p14:tracePt t="190076" x="2941638" y="2273300"/>
          <p14:tracePt t="190092" x="2933700" y="2265363"/>
          <p14:tracePt t="190103" x="2925763" y="2257425"/>
          <p14:tracePt t="190112" x="2917825" y="2249488"/>
          <p14:tracePt t="190119" x="2909888" y="2241550"/>
          <p14:tracePt t="190128" x="2894013" y="2216150"/>
          <p14:tracePt t="190136" x="2870200" y="2208213"/>
          <p14:tracePt t="190144" x="2838450" y="2152650"/>
          <p14:tracePt t="190152" x="2830513" y="2136775"/>
          <p14:tracePt t="190159" x="2822575" y="2136775"/>
          <p14:tracePt t="190168" x="2806700" y="2136775"/>
          <p14:tracePt t="190192" x="2798763" y="2136775"/>
          <p14:tracePt t="190231" x="2790825" y="2136775"/>
          <p14:tracePt t="190239" x="2790825" y="2152650"/>
          <p14:tracePt t="190252" x="2782888" y="2160588"/>
          <p14:tracePt t="190260" x="2782888" y="2176463"/>
          <p14:tracePt t="190264" x="2774950" y="2184400"/>
          <p14:tracePt t="190275" x="2767013" y="2200275"/>
          <p14:tracePt t="190290" x="2767013" y="2208213"/>
          <p14:tracePt t="190296" x="2759075" y="2216150"/>
          <p14:tracePt t="190304" x="2759075" y="2224088"/>
          <p14:tracePt t="190312" x="2759075" y="2241550"/>
          <p14:tracePt t="190320" x="2759075" y="2249488"/>
          <p14:tracePt t="190328" x="2759075" y="2265363"/>
          <p14:tracePt t="190336" x="2759075" y="2289175"/>
          <p14:tracePt t="190344" x="2759075" y="2305050"/>
          <p14:tracePt t="190352" x="2759075" y="2312988"/>
          <p14:tracePt t="190715" x="2759075" y="2320925"/>
          <p14:tracePt t="190732" x="2767013" y="2320925"/>
          <p14:tracePt t="190741" x="2774950" y="2320925"/>
          <p14:tracePt t="190744" x="2822575" y="2328863"/>
          <p14:tracePt t="190752" x="2862263" y="2336800"/>
          <p14:tracePt t="190759" x="2989263" y="2344738"/>
          <p14:tracePt t="190768" x="3109913" y="2352675"/>
          <p14:tracePt t="190776" x="3260725" y="2360613"/>
          <p14:tracePt t="190784" x="3476625" y="2376488"/>
          <p14:tracePt t="190792" x="3762375" y="2376488"/>
          <p14:tracePt t="190800" x="3922713" y="2384425"/>
          <p14:tracePt t="190808" x="4089400" y="2384425"/>
          <p14:tracePt t="190816" x="4249738" y="2392363"/>
          <p14:tracePt t="190824" x="4344988" y="2408238"/>
          <p14:tracePt t="190832" x="4392613" y="2408238"/>
          <p14:tracePt t="190839" x="4416425" y="2408238"/>
          <p14:tracePt t="190920" x="4424363" y="2408238"/>
          <p14:tracePt t="190936" x="4432300" y="2408238"/>
          <p14:tracePt t="190944" x="4440238" y="2408238"/>
          <p14:tracePt t="190960" x="4448175" y="2408238"/>
          <p14:tracePt t="190976" x="4456113" y="2408238"/>
          <p14:tracePt t="190984" x="4471988" y="2408238"/>
          <p14:tracePt t="190991" x="4487863" y="2408238"/>
          <p14:tracePt t="190999" x="4511675" y="2408238"/>
          <p14:tracePt t="191008" x="4576763" y="2416175"/>
          <p14:tracePt t="191016" x="4679950" y="2424113"/>
          <p14:tracePt t="191024" x="4735513" y="2424113"/>
          <p14:tracePt t="191036" x="4767263" y="2424113"/>
          <p14:tracePt t="191043" x="4783138" y="2424113"/>
          <p14:tracePt t="191120" x="4783138" y="2432050"/>
          <p14:tracePt t="191167" x="4783138" y="2439988"/>
          <p14:tracePt t="191176" x="4783138" y="2447925"/>
          <p14:tracePt t="191184" x="4783138" y="2455863"/>
          <p14:tracePt t="191191" x="4775200" y="2471738"/>
          <p14:tracePt t="191200" x="4775200" y="2495550"/>
          <p14:tracePt t="191208" x="4767263" y="2511425"/>
          <p14:tracePt t="191220" x="4767263" y="2535238"/>
          <p14:tracePt t="191225" x="4767263" y="2543175"/>
          <p14:tracePt t="191232" x="4767263" y="2559050"/>
          <p14:tracePt t="191240" x="4767263" y="2566988"/>
          <p14:tracePt t="191248" x="4759325" y="2566988"/>
          <p14:tracePt t="191696" x="4759325" y="2584450"/>
          <p14:tracePt t="191704" x="4759325" y="2592388"/>
          <p14:tracePt t="191712" x="4759325" y="2600325"/>
          <p14:tracePt t="191719" x="4759325" y="2608263"/>
          <p14:tracePt t="191727" x="4759325" y="2616200"/>
          <p14:tracePt t="191735" x="4759325" y="2632075"/>
          <p14:tracePt t="191745" x="4751388" y="2640013"/>
          <p14:tracePt t="191751" x="4751388" y="2687638"/>
          <p14:tracePt t="191759" x="4743450" y="2727325"/>
          <p14:tracePt t="191767" x="4727575" y="2798763"/>
          <p14:tracePt t="191775" x="4711700" y="2830513"/>
          <p14:tracePt t="191784" x="4703763" y="2894013"/>
          <p14:tracePt t="191791" x="4703763" y="2935288"/>
          <p14:tracePt t="191800" x="4703763" y="2959100"/>
          <p14:tracePt t="191808" x="4695825" y="2974975"/>
          <p14:tracePt t="191816" x="4695825" y="2982913"/>
          <p14:tracePt t="191904" x="4695825" y="2990850"/>
          <p14:tracePt t="191913" x="4695825" y="2998788"/>
          <p14:tracePt t="191924" x="4695825" y="3006725"/>
          <p14:tracePt t="191928" x="4687888" y="3014663"/>
          <p14:tracePt t="191937" x="4672013" y="3030538"/>
          <p14:tracePt t="191952" x="4664075" y="3038475"/>
          <p14:tracePt t="191960" x="4640263" y="3054350"/>
          <p14:tracePt t="191968" x="4632325" y="3070225"/>
          <p14:tracePt t="191980" x="4608513" y="3125788"/>
          <p14:tracePt t="191984" x="4559300" y="3141663"/>
          <p14:tracePt t="191992" x="4471988" y="3157538"/>
          <p14:tracePt t="191999" x="4440238" y="3165475"/>
          <p14:tracePt t="192008" x="4368800" y="3165475"/>
          <p14:tracePt t="192016" x="4249738" y="3165475"/>
          <p14:tracePt t="192025" x="4065588" y="3157538"/>
          <p14:tracePt t="192031" x="3794125" y="3117850"/>
          <p14:tracePt t="192040" x="3451225" y="3022600"/>
          <p14:tracePt t="192047" x="3276600" y="2982913"/>
          <p14:tracePt t="192055" x="3068638" y="2878138"/>
          <p14:tracePt t="192063" x="2878138" y="2759075"/>
          <p14:tracePt t="192072" x="2759075" y="2655888"/>
          <p14:tracePt t="192079" x="2614613" y="2519363"/>
          <p14:tracePt t="192089" x="2455863" y="2368550"/>
          <p14:tracePt t="192095" x="2384425" y="2281238"/>
          <p14:tracePt t="192105" x="2359025" y="2241550"/>
          <p14:tracePt t="192112" x="2319338" y="2160588"/>
          <p14:tracePt t="192120" x="2319338" y="2136775"/>
          <p14:tracePt t="192132" x="2319338" y="2128838"/>
          <p14:tracePt t="192136" x="2319338" y="2112963"/>
          <p14:tracePt t="192159" x="2319338" y="2105025"/>
          <p14:tracePt t="192167" x="2327275" y="2105025"/>
          <p14:tracePt t="192192" x="2335213" y="2097088"/>
          <p14:tracePt t="192208" x="2343150" y="2089150"/>
          <p14:tracePt t="192231" x="2343150" y="2081213"/>
          <p14:tracePt t="192275" x="2343150" y="2089150"/>
          <p14:tracePt t="192288" x="2343150" y="2097088"/>
          <p14:tracePt t="192297" x="2343150" y="2112963"/>
          <p14:tracePt t="192306" x="2343150" y="2120900"/>
          <p14:tracePt t="192311" x="2343150" y="2128838"/>
          <p14:tracePt t="192322" x="2343150" y="2144713"/>
          <p14:tracePt t="192328" x="2343150" y="2152650"/>
          <p14:tracePt t="192343" x="2343150" y="2168525"/>
          <p14:tracePt t="192355" x="2343150" y="2184400"/>
          <p14:tracePt t="192361" x="2343150" y="2200275"/>
          <p14:tracePt t="192368" x="2343150" y="2224088"/>
          <p14:tracePt t="192376" x="2343150" y="2241550"/>
          <p14:tracePt t="192386" x="2343150" y="2257425"/>
          <p14:tracePt t="192392" x="2343150" y="2305050"/>
          <p14:tracePt t="192399" x="2343150" y="2312988"/>
          <p14:tracePt t="192409" x="2343150" y="2328863"/>
          <p14:tracePt t="192417" x="2343150" y="2336800"/>
          <p14:tracePt t="192424" x="2343150" y="2344738"/>
          <p14:tracePt t="192433" x="2343150" y="2352675"/>
          <p14:tracePt t="192441" x="2343150" y="2360613"/>
          <p14:tracePt t="192456" x="2343150" y="2368550"/>
          <p14:tracePt t="192465" x="2343150" y="2376488"/>
          <p14:tracePt t="192472" x="2343150" y="2384425"/>
          <p14:tracePt t="192528" x="2351088" y="2384425"/>
          <p14:tracePt t="192544" x="2359025" y="2384425"/>
          <p14:tracePt t="192617" x="2359025" y="2376488"/>
          <p14:tracePt t="192624" x="2343150" y="2376488"/>
          <p14:tracePt t="192635" x="2335213" y="2376488"/>
          <p14:tracePt t="192640" x="2327275" y="2384425"/>
          <p14:tracePt t="192653" x="2247900" y="2400300"/>
          <p14:tracePt t="192657" x="2232025" y="2400300"/>
          <p14:tracePt t="192664" x="2216150" y="2408238"/>
          <p14:tracePt t="192672" x="2192338" y="2416175"/>
          <p14:tracePt t="192681" x="2176463" y="2416175"/>
          <p14:tracePt t="192689" x="2168525" y="2416175"/>
          <p14:tracePt t="192704" x="2160588" y="2416175"/>
          <p14:tracePt t="192776" x="2152650" y="2424113"/>
          <p14:tracePt t="192784" x="2136775" y="2432050"/>
          <p14:tracePt t="192791" x="2136775" y="2439988"/>
          <p14:tracePt t="192799" x="2120900" y="2455863"/>
          <p14:tracePt t="192808" x="2112963" y="2455863"/>
          <p14:tracePt t="192816" x="2081213" y="2471738"/>
          <p14:tracePt t="192823" x="2065338" y="2479675"/>
          <p14:tracePt t="192832" x="2041525" y="2495550"/>
          <p14:tracePt t="192841" x="2033588" y="2503488"/>
          <p14:tracePt t="192848" x="2025650" y="2503488"/>
          <p14:tracePt t="192864" x="2025650" y="2511425"/>
          <p14:tracePt t="193008" x="2025650" y="2503488"/>
          <p14:tracePt t="193016" x="2033588" y="2503488"/>
          <p14:tracePt t="193025" x="2041525" y="2503488"/>
          <p14:tracePt t="193032" x="2049463" y="2495550"/>
          <p14:tracePt t="193040" x="2073275" y="2495550"/>
          <p14:tracePt t="193047" x="2160588" y="2495550"/>
          <p14:tracePt t="193056" x="2279650" y="2487613"/>
          <p14:tracePt t="193064" x="2424113" y="2487613"/>
          <p14:tracePt t="193073" x="2551113" y="2487613"/>
          <p14:tracePt t="193080" x="2670175" y="2471738"/>
          <p14:tracePt t="193088" x="2733675" y="2463800"/>
          <p14:tracePt t="193095" x="2782888" y="2455863"/>
          <p14:tracePt t="193104" x="2806700" y="2439988"/>
          <p14:tracePt t="193111" x="2822575" y="2432050"/>
          <p14:tracePt t="193121" x="2830513" y="2432050"/>
          <p14:tracePt t="193344" x="2838450" y="2432050"/>
          <p14:tracePt t="193353" x="2862263" y="2566988"/>
          <p14:tracePt t="193360" x="2886075" y="2632075"/>
          <p14:tracePt t="193368" x="2925763" y="2774950"/>
          <p14:tracePt t="193376" x="2989263" y="2990850"/>
          <p14:tracePt t="193384" x="3052763" y="3133725"/>
          <p14:tracePt t="193392" x="3092450" y="3244850"/>
          <p14:tracePt t="193400" x="3141663" y="3333750"/>
          <p14:tracePt t="193407" x="3165475" y="3397250"/>
          <p14:tracePt t="193416" x="3221038" y="3452813"/>
          <p14:tracePt t="193423" x="3236913" y="3476625"/>
          <p14:tracePt t="193432" x="3252788" y="3484563"/>
          <p14:tracePt t="193439" x="3260725" y="3500438"/>
          <p14:tracePt t="193456" x="3260725" y="3508375"/>
          <p14:tracePt t="193464" x="3268663" y="3516313"/>
          <p14:tracePt t="193472" x="3268663" y="3524250"/>
          <p14:tracePt t="193488" x="3268663" y="3540125"/>
          <p14:tracePt t="193496" x="3268663" y="3563938"/>
          <p14:tracePt t="193511" x="3268663" y="3571875"/>
          <p14:tracePt t="193543" x="3268663" y="3579813"/>
          <p14:tracePt t="193560" x="3268663" y="3595688"/>
          <p14:tracePt t="193568" x="3268663" y="3605213"/>
          <p14:tracePt t="193576" x="3276600" y="3644900"/>
          <p14:tracePt t="193584" x="3292475" y="3763963"/>
          <p14:tracePt t="193592" x="3348038" y="3835400"/>
          <p14:tracePt t="193601" x="3411538" y="3914775"/>
          <p14:tracePt t="193607" x="3476625" y="3948113"/>
          <p14:tracePt t="193616" x="3587750" y="3971925"/>
          <p14:tracePt t="193624" x="3746500" y="4043363"/>
          <p14:tracePt t="193632" x="3810000" y="4043363"/>
          <p14:tracePt t="193640" x="3914775" y="4051300"/>
          <p14:tracePt t="193647" x="3970338" y="4051300"/>
          <p14:tracePt t="193656" x="3986213" y="4051300"/>
          <p14:tracePt t="193664" x="3994150" y="4051300"/>
          <p14:tracePt t="193672" x="4002088" y="4043363"/>
          <p14:tracePt t="193680" x="4002088" y="4035425"/>
          <p14:tracePt t="193687" x="4002088" y="4027488"/>
          <p14:tracePt t="193704" x="3994150" y="4019550"/>
          <p14:tracePt t="193711" x="3994150" y="4011613"/>
          <p14:tracePt t="193721" x="3994150" y="4003675"/>
          <p14:tracePt t="193728" x="3994150" y="3995738"/>
          <p14:tracePt t="193738" x="3986213" y="3987800"/>
          <p14:tracePt t="193744" x="3986213" y="3979863"/>
          <p14:tracePt t="193753" x="3978275" y="3956050"/>
          <p14:tracePt t="193760" x="3962400" y="3914775"/>
          <p14:tracePt t="193768" x="3954463" y="3906838"/>
          <p14:tracePt t="193776" x="3954463" y="3898900"/>
          <p14:tracePt t="193783" x="3938588" y="3890963"/>
          <p14:tracePt t="193791" x="3930650" y="3890963"/>
          <p14:tracePt t="193800" x="3922713" y="3883025"/>
          <p14:tracePt t="193808" x="3914775" y="3883025"/>
          <p14:tracePt t="193816" x="3890963" y="3883025"/>
          <p14:tracePt t="193824" x="3867150" y="3883025"/>
          <p14:tracePt t="193832" x="3859213" y="3883025"/>
          <p14:tracePt t="193840" x="3851275" y="3883025"/>
          <p14:tracePt t="193848" x="3833813" y="3883025"/>
          <p14:tracePt t="193856" x="3833813" y="3890963"/>
          <p14:tracePt t="193864" x="3825875" y="3890963"/>
          <p14:tracePt t="193879" x="3817938" y="3890963"/>
          <p14:tracePt t="193888" x="3810000" y="3898900"/>
          <p14:tracePt t="193896" x="3802063" y="3898900"/>
          <p14:tracePt t="193912" x="3794125" y="3906838"/>
          <p14:tracePt t="193928" x="3778250" y="3914775"/>
          <p14:tracePt t="193944" x="3778250" y="3922713"/>
          <p14:tracePt t="194008" x="3770313" y="3914775"/>
          <p14:tracePt t="194024" x="3770313" y="3906838"/>
          <p14:tracePt t="194031" x="3770313" y="3898900"/>
          <p14:tracePt t="194039" x="3762375" y="3898900"/>
          <p14:tracePt t="194055" x="3762375" y="3890963"/>
          <p14:tracePt t="194072" x="3762375" y="3883025"/>
          <p14:tracePt t="194080" x="3754438" y="3883025"/>
          <p14:tracePt t="194100" x="3746500" y="3875088"/>
          <p14:tracePt t="194337" x="3738563" y="3875088"/>
          <p14:tracePt t="194353" x="3738563" y="3867150"/>
          <p14:tracePt t="194375" x="3730625" y="3867150"/>
          <p14:tracePt t="194448" x="3722688" y="3859213"/>
          <p14:tracePt t="194456" x="3722688" y="3851275"/>
          <p14:tracePt t="194480" x="3722688" y="3843338"/>
          <p14:tracePt t="194488" x="3714750" y="3843338"/>
          <p14:tracePt t="194568" x="3706813" y="3843338"/>
          <p14:tracePt t="194583" x="3698875" y="3843338"/>
          <p14:tracePt t="194592" x="3690938" y="3843338"/>
          <p14:tracePt t="194600" x="3683000" y="3851275"/>
          <p14:tracePt t="194608" x="3659188" y="3851275"/>
          <p14:tracePt t="194616" x="3659188" y="3859213"/>
          <p14:tracePt t="194624" x="3643313" y="3867150"/>
          <p14:tracePt t="194632" x="3635375" y="3867150"/>
          <p14:tracePt t="194640" x="3635375" y="3875088"/>
          <p14:tracePt t="194720" x="3635375" y="3867150"/>
          <p14:tracePt t="194816" x="3635375" y="3875088"/>
          <p14:tracePt t="194824" x="3635375" y="3890963"/>
          <p14:tracePt t="194832" x="3635375" y="3906838"/>
          <p14:tracePt t="194848" x="3643313" y="3922713"/>
          <p14:tracePt t="194860" x="3651250" y="3922713"/>
          <p14:tracePt t="194888" x="3659188" y="3922713"/>
          <p14:tracePt t="194904" x="3667125" y="3914775"/>
          <p14:tracePt t="195048" x="3667125" y="3906838"/>
          <p14:tracePt t="195063" x="3667125" y="3898900"/>
          <p14:tracePt t="195072" x="3659188" y="3890963"/>
          <p14:tracePt t="195088" x="3659188" y="3883025"/>
          <p14:tracePt t="195704" x="3659188" y="3890963"/>
          <p14:tracePt t="195712" x="3667125" y="3890963"/>
          <p14:tracePt t="195728" x="3675063" y="3890963"/>
          <p14:tracePt t="195744" x="3675063" y="3898900"/>
          <p14:tracePt t="195751" x="3683000" y="3898900"/>
          <p14:tracePt t="195759" x="3683000" y="3906838"/>
          <p14:tracePt t="195776" x="3683000" y="3914775"/>
          <p14:tracePt t="195785" x="3690938" y="3922713"/>
          <p14:tracePt t="195800" x="3698875" y="3930650"/>
          <p14:tracePt t="195808" x="3706813" y="3938588"/>
          <p14:tracePt t="195816" x="3722688" y="3948113"/>
          <p14:tracePt t="195824" x="3730625" y="3963988"/>
          <p14:tracePt t="195832" x="3746500" y="3971925"/>
          <p14:tracePt t="195840" x="3786188" y="3979863"/>
          <p14:tracePt t="195848" x="3810000" y="3995738"/>
          <p14:tracePt t="195856" x="3843338" y="4003675"/>
          <p14:tracePt t="195864" x="3867150" y="4003675"/>
          <p14:tracePt t="195871" x="3890963" y="4003675"/>
          <p14:tracePt t="195879" x="3906838" y="4011613"/>
          <p14:tracePt t="195887" x="3922713" y="4011613"/>
          <p14:tracePt t="195896" x="3922713" y="4019550"/>
          <p14:tracePt t="195904" x="3938588" y="4019550"/>
          <p14:tracePt t="195912" x="3946525" y="4019550"/>
          <p14:tracePt t="195920" x="3954463" y="4019550"/>
          <p14:tracePt t="195935" x="3962400" y="4019550"/>
          <p14:tracePt t="195944" x="3970338" y="4019550"/>
          <p14:tracePt t="195952" x="3978275" y="4027488"/>
          <p14:tracePt t="195960" x="3994150" y="4027488"/>
          <p14:tracePt t="195968" x="4002088" y="4027488"/>
          <p14:tracePt t="195976" x="4010025" y="4027488"/>
          <p14:tracePt t="195985" x="4017963" y="4027488"/>
          <p14:tracePt t="195991" x="4041775" y="4027488"/>
          <p14:tracePt t="196002" x="4057650" y="4027488"/>
          <p14:tracePt t="196008" x="4081463" y="4027488"/>
          <p14:tracePt t="196015" x="4105275" y="4027488"/>
          <p14:tracePt t="196024" x="4113213" y="4027488"/>
          <p14:tracePt t="196032" x="4152900" y="4027488"/>
          <p14:tracePt t="196039" x="4160838" y="4027488"/>
          <p14:tracePt t="196048" x="4176713" y="4027488"/>
          <p14:tracePt t="196056" x="4192588" y="4027488"/>
          <p14:tracePt t="196064" x="4249738" y="4027488"/>
          <p14:tracePt t="196072" x="4265613" y="4027488"/>
          <p14:tracePt t="196080" x="4281488" y="4027488"/>
          <p14:tracePt t="196087" x="4305300" y="4027488"/>
          <p14:tracePt t="196096" x="4313238" y="4027488"/>
          <p14:tracePt t="196104" x="4329113" y="4027488"/>
          <p14:tracePt t="196112" x="4352925" y="4027488"/>
          <p14:tracePt t="196120" x="4360863" y="4027488"/>
          <p14:tracePt t="196128" x="4368800" y="4027488"/>
          <p14:tracePt t="196135" x="4376738" y="4027488"/>
          <p14:tracePt t="196144" x="4400550" y="4027488"/>
          <p14:tracePt t="196152" x="4408488" y="4027488"/>
          <p14:tracePt t="196159" x="4432300" y="4027488"/>
          <p14:tracePt t="196173" x="4448175" y="4035425"/>
          <p14:tracePt t="196176" x="4456113" y="4035425"/>
          <p14:tracePt t="196185" x="4503738" y="4035425"/>
          <p14:tracePt t="196191" x="4543425" y="4035425"/>
          <p14:tracePt t="196201" x="4559300" y="4035425"/>
          <p14:tracePt t="196208" x="4584700" y="4035425"/>
          <p14:tracePt t="196215" x="4616450" y="4035425"/>
          <p14:tracePt t="196224" x="4632325" y="4035425"/>
          <p14:tracePt t="196232" x="4679950" y="4035425"/>
          <p14:tracePt t="196240" x="4711700" y="4035425"/>
          <p14:tracePt t="196248" x="4783138" y="4035425"/>
          <p14:tracePt t="196256" x="4838700" y="4035425"/>
          <p14:tracePt t="196264" x="4870450" y="4035425"/>
          <p14:tracePt t="196272" x="4951413" y="4035425"/>
          <p14:tracePt t="196280" x="4975225" y="4027488"/>
          <p14:tracePt t="196288" x="5006975" y="4019550"/>
          <p14:tracePt t="196296" x="5054600" y="4011613"/>
          <p14:tracePt t="196304" x="5062538" y="4003675"/>
          <p14:tracePt t="196312" x="5078413" y="3995738"/>
          <p14:tracePt t="196320" x="5086350" y="3979863"/>
          <p14:tracePt t="196328" x="5094288" y="3971925"/>
          <p14:tracePt t="196337" x="5094288" y="3963988"/>
          <p14:tracePt t="196345" x="5094288" y="3948113"/>
          <p14:tracePt t="196351" x="5102225" y="3948113"/>
          <p14:tracePt t="196360" x="5110163" y="3938588"/>
          <p14:tracePt t="196368" x="5110163" y="3922713"/>
          <p14:tracePt t="196376" x="5110163" y="3906838"/>
          <p14:tracePt t="196385" x="5110163" y="3883025"/>
          <p14:tracePt t="196392" x="5110163" y="3875088"/>
          <p14:tracePt t="196400" x="5110163" y="3867150"/>
          <p14:tracePt t="196407" x="5110163" y="3843338"/>
          <p14:tracePt t="196416" x="5102225" y="3835400"/>
          <p14:tracePt t="196424" x="5094288" y="3819525"/>
          <p14:tracePt t="196432" x="5038725" y="3787775"/>
          <p14:tracePt t="196440" x="4959350" y="3748088"/>
          <p14:tracePt t="196447" x="4838700" y="3732213"/>
          <p14:tracePt t="196456" x="4806950" y="3732213"/>
          <p14:tracePt t="196463" x="4735513" y="3732213"/>
          <p14:tracePt t="196472" x="4648200" y="3732213"/>
          <p14:tracePt t="196481" x="4535488" y="3716338"/>
          <p14:tracePt t="196488" x="4368800" y="3716338"/>
          <p14:tracePt t="196497" x="4176713" y="3716338"/>
          <p14:tracePt t="196504" x="4017963" y="3708400"/>
          <p14:tracePt t="196512" x="3843338" y="3708400"/>
          <p14:tracePt t="196520" x="3651250" y="3708400"/>
          <p14:tracePt t="196528" x="3492500" y="3708400"/>
          <p14:tracePt t="196537" x="3268663" y="3708400"/>
          <p14:tracePt t="196544" x="3028950" y="3708400"/>
          <p14:tracePt t="196552" x="2838450" y="3708400"/>
          <p14:tracePt t="196560" x="2622550" y="3708400"/>
          <p14:tracePt t="196569" x="2424113" y="3708400"/>
          <p14:tracePt t="196575" x="2271713" y="3708400"/>
          <p14:tracePt t="196585" x="2097088" y="3708400"/>
          <p14:tracePt t="196591" x="1944688" y="3708400"/>
          <p14:tracePt t="196602" x="1825625" y="3708400"/>
          <p14:tracePt t="196607" x="1754188" y="3756025"/>
          <p14:tracePt t="196618" x="1538288" y="3748088"/>
          <p14:tracePt t="196624" x="1506538" y="3748088"/>
          <p14:tracePt t="196637" x="1403350" y="3748088"/>
          <p14:tracePt t="196640" x="1316038" y="3756025"/>
          <p14:tracePt t="196648" x="1250950" y="3756025"/>
          <p14:tracePt t="196656" x="1139825" y="3756025"/>
          <p14:tracePt t="196664" x="1092200" y="3756025"/>
          <p14:tracePt t="196672" x="1060450" y="3756025"/>
          <p14:tracePt t="196681" x="1036638" y="3756025"/>
          <p14:tracePt t="196687" x="1012825" y="3756025"/>
          <p14:tracePt t="196703" x="1004888" y="3763963"/>
          <p14:tracePt t="196744" x="1012825" y="3771900"/>
          <p14:tracePt t="196761" x="1028700" y="3787775"/>
          <p14:tracePt t="196767" x="1036638" y="3795713"/>
          <p14:tracePt t="196776" x="1052513" y="3811588"/>
          <p14:tracePt t="196785" x="1116013" y="3827463"/>
          <p14:tracePt t="196791" x="1203325" y="3851275"/>
          <p14:tracePt t="196801" x="1355725" y="3867150"/>
          <p14:tracePt t="196807" x="1458913" y="3875088"/>
          <p14:tracePt t="196816" x="1674813" y="3890963"/>
          <p14:tracePt t="196828" x="1992313" y="3890963"/>
          <p14:tracePt t="196831" x="2295525" y="3890963"/>
          <p14:tracePt t="196840" x="2622550" y="3890963"/>
          <p14:tracePt t="196848" x="2901950" y="3890963"/>
          <p14:tracePt t="196856" x="3084513" y="3898900"/>
          <p14:tracePt t="196863" x="3244850" y="3898900"/>
          <p14:tracePt t="196872" x="3340100" y="3898900"/>
          <p14:tracePt t="196880" x="3411538" y="3898900"/>
          <p14:tracePt t="196887" x="3419475" y="3890963"/>
          <p14:tracePt t="196896" x="3427413" y="3883025"/>
          <p14:tracePt t="196904" x="3435350" y="3883025"/>
          <p14:tracePt t="197040" x="3443288" y="3883025"/>
          <p14:tracePt t="197048" x="3451225" y="3883025"/>
          <p14:tracePt t="197057" x="3459163" y="3883025"/>
          <p14:tracePt t="197063" x="3484563" y="3883025"/>
          <p14:tracePt t="197071" x="3516313" y="3883025"/>
          <p14:tracePt t="197080" x="3524250" y="3883025"/>
          <p14:tracePt t="197087" x="3548063" y="3883025"/>
          <p14:tracePt t="197096" x="3571875" y="3883025"/>
          <p14:tracePt t="197104" x="3611563" y="3875088"/>
          <p14:tracePt t="197112" x="3635375" y="3875088"/>
          <p14:tracePt t="197120" x="3667125" y="3875088"/>
          <p14:tracePt t="197132" x="3683000" y="3875088"/>
          <p14:tracePt t="197136" x="3690938" y="3875088"/>
          <p14:tracePt t="197144" x="3698875" y="3875088"/>
          <p14:tracePt t="197153" x="3714750" y="3875088"/>
          <p14:tracePt t="197284" x="3698875" y="3875088"/>
          <p14:tracePt t="197296" x="3690938" y="3875088"/>
          <p14:tracePt t="197312" x="3683000" y="3875088"/>
          <p14:tracePt t="197320" x="3675063" y="3875088"/>
          <p14:tracePt t="197436" x="3683000" y="3875088"/>
          <p14:tracePt t="197440" x="3690938" y="3875088"/>
          <p14:tracePt t="197448" x="3714750" y="3867150"/>
          <p14:tracePt t="197456" x="3722688" y="3867150"/>
          <p14:tracePt t="197464" x="3730625" y="3867150"/>
          <p14:tracePt t="197472" x="3754438" y="3867150"/>
          <p14:tracePt t="197480" x="3762375" y="3867150"/>
          <p14:tracePt t="197487" x="3770313" y="3867150"/>
          <p14:tracePt t="197495" x="3778250" y="3867150"/>
          <p14:tracePt t="197503" x="3786188" y="3859213"/>
          <p14:tracePt t="197512" x="3794125" y="3859213"/>
          <p14:tracePt t="197535" x="3802063" y="3859213"/>
          <p14:tracePt t="197608" x="3810000" y="3859213"/>
          <p14:tracePt t="197632" x="3817938" y="3859213"/>
          <p14:tracePt t="197639" x="3825875" y="3859213"/>
          <p14:tracePt t="197665" x="3833813" y="3859213"/>
          <p14:tracePt t="197671" x="3843338" y="3859213"/>
          <p14:tracePt t="197688" x="3859213" y="3859213"/>
          <p14:tracePt t="197696" x="3867150" y="3867150"/>
          <p14:tracePt t="197703" x="3883025" y="3867150"/>
          <p14:tracePt t="197712" x="3946525" y="3867150"/>
          <p14:tracePt t="197719" x="4002088" y="3875088"/>
          <p14:tracePt t="197728" x="4097338" y="3898900"/>
          <p14:tracePt t="197736" x="4144963" y="3906838"/>
          <p14:tracePt t="197744" x="4233863" y="3914775"/>
          <p14:tracePt t="197752" x="4297363" y="3948113"/>
          <p14:tracePt t="197761" x="4376738" y="3971925"/>
          <p14:tracePt t="197768" x="4464050" y="4027488"/>
          <p14:tracePt t="197776" x="4535488" y="4059238"/>
          <p14:tracePt t="197784" x="4608513" y="4075113"/>
          <p14:tracePt t="197792" x="4695825" y="4083050"/>
          <p14:tracePt t="197801" x="4727575" y="4083050"/>
          <p14:tracePt t="197808" x="4743450" y="4083050"/>
          <p14:tracePt t="197817" x="4751388" y="4083050"/>
          <p14:tracePt t="197824" x="4759325" y="4083050"/>
          <p14:tracePt t="197904" x="4767263" y="4083050"/>
          <p14:tracePt t="197976" x="4767263" y="4075113"/>
          <p14:tracePt t="197983" x="4767263" y="4067175"/>
          <p14:tracePt t="197991" x="4767263" y="4059238"/>
          <p14:tracePt t="198000" x="4767263" y="4051300"/>
          <p14:tracePt t="198008" x="4767263" y="4043363"/>
          <p14:tracePt t="198018" x="4767263" y="4027488"/>
          <p14:tracePt t="198025" x="4759325" y="4003675"/>
          <p14:tracePt t="198032" x="4751388" y="3995738"/>
          <p14:tracePt t="198640" x="4751388" y="3987800"/>
          <p14:tracePt t="198649" x="4759325" y="3979863"/>
          <p14:tracePt t="198656" x="4759325" y="3971925"/>
          <p14:tracePt t="198666" x="4759325" y="3956050"/>
          <p14:tracePt t="198672" x="4759325" y="3930650"/>
          <p14:tracePt t="198680" x="4759325" y="3922713"/>
          <p14:tracePt t="198688" x="4759325" y="3906838"/>
          <p14:tracePt t="198696" x="4767263" y="3859213"/>
          <p14:tracePt t="198704" x="4775200" y="3843338"/>
          <p14:tracePt t="198712" x="4791075" y="3819525"/>
          <p14:tracePt t="198720" x="4806950" y="3811588"/>
          <p14:tracePt t="198728" x="4822825" y="3795713"/>
          <p14:tracePt t="198736" x="4870450" y="3787775"/>
          <p14:tracePt t="198744" x="4910138" y="3779838"/>
          <p14:tracePt t="198752" x="4926013" y="3779838"/>
          <p14:tracePt t="198760" x="4975225" y="3763963"/>
          <p14:tracePt t="198768" x="5014913" y="3748088"/>
          <p14:tracePt t="198776" x="5030788" y="3740150"/>
          <p14:tracePt t="198785" x="5054600" y="3732213"/>
          <p14:tracePt t="198792" x="5086350" y="3724275"/>
          <p14:tracePt t="198799" x="5110163" y="3708400"/>
          <p14:tracePt t="198808" x="5157788" y="3700463"/>
          <p14:tracePt t="198816" x="5221288" y="3660775"/>
          <p14:tracePt t="198823" x="5300663" y="3644900"/>
          <p14:tracePt t="198833" x="5421313" y="3636963"/>
          <p14:tracePt t="198839" x="5516563" y="3629025"/>
          <p14:tracePt t="198848" x="5588000" y="3621088"/>
          <p14:tracePt t="198856" x="5676900" y="3621088"/>
          <p14:tracePt t="198866" x="5708650" y="3621088"/>
          <p14:tracePt t="198872" x="5716588" y="3621088"/>
          <p14:tracePt t="198880" x="5724525" y="3621088"/>
          <p14:tracePt t="198896" x="5732463" y="3621088"/>
          <p14:tracePt t="198904" x="5740400" y="3621088"/>
          <p14:tracePt t="198912" x="5756275" y="3621088"/>
          <p14:tracePt t="198920" x="5772150" y="3621088"/>
          <p14:tracePt t="198928" x="5819775" y="3621088"/>
          <p14:tracePt t="198936" x="5859463" y="3621088"/>
          <p14:tracePt t="198944" x="5899150" y="3621088"/>
          <p14:tracePt t="198951" x="5954713" y="3621088"/>
          <p14:tracePt t="198960" x="5970588" y="3621088"/>
          <p14:tracePt t="198968" x="6010275" y="3621088"/>
          <p14:tracePt t="198976" x="6018213" y="3621088"/>
          <p14:tracePt t="198984" x="6026150" y="3621088"/>
          <p14:tracePt t="198992" x="6034088" y="3621088"/>
          <p14:tracePt t="199000" x="6043613" y="3621088"/>
          <p14:tracePt t="199008" x="6051550" y="3621088"/>
          <p14:tracePt t="199016" x="6059488" y="3621088"/>
          <p14:tracePt t="199024" x="6067425" y="3621088"/>
          <p14:tracePt t="199032" x="6075363" y="3621088"/>
          <p14:tracePt t="199040" x="6083300" y="3621088"/>
          <p14:tracePt t="199048" x="6099175" y="3613150"/>
          <p14:tracePt t="199057" x="6099175" y="3605213"/>
          <p14:tracePt t="199063" x="6115050" y="3605213"/>
          <p14:tracePt t="199128" x="6107113" y="3605213"/>
          <p14:tracePt t="199136" x="6099175" y="3605213"/>
          <p14:tracePt t="199168" x="6099175" y="3613150"/>
          <p14:tracePt t="199184" x="6099175" y="3621088"/>
          <p14:tracePt t="199192" x="6130925" y="3621088"/>
          <p14:tracePt t="199200" x="6178550" y="3621088"/>
          <p14:tracePt t="199208" x="6218238" y="3621088"/>
          <p14:tracePt t="199216" x="6226175" y="3613150"/>
          <p14:tracePt t="199224" x="6226175" y="3605213"/>
          <p14:tracePt t="199376" x="6226175" y="3613150"/>
          <p14:tracePt t="199384" x="6226175" y="3621088"/>
          <p14:tracePt t="199400" x="6226175" y="3629025"/>
          <p14:tracePt t="199440" x="6218238" y="3629025"/>
          <p14:tracePt t="199448" x="6210300" y="3621088"/>
          <p14:tracePt t="199456" x="6202363" y="3621088"/>
          <p14:tracePt t="199465" x="6194425" y="3621088"/>
          <p14:tracePt t="199472" x="6186488" y="3621088"/>
          <p14:tracePt t="199480" x="6178550" y="3621088"/>
          <p14:tracePt t="199495" x="6170613" y="3621088"/>
          <p14:tracePt t="199504" x="6162675" y="3621088"/>
          <p14:tracePt t="199520" x="6146800" y="3629025"/>
          <p14:tracePt t="199528" x="6146800" y="3636963"/>
          <p14:tracePt t="199536" x="6130925" y="3652838"/>
          <p14:tracePt t="199550" x="6122988" y="3660775"/>
          <p14:tracePt t="199551" x="6099175" y="3676650"/>
          <p14:tracePt t="199560" x="6083300" y="3684588"/>
          <p14:tracePt t="199568" x="6067425" y="3692525"/>
          <p14:tracePt t="199576" x="6059488" y="3700463"/>
          <p14:tracePt t="199586" x="6043613" y="3700463"/>
          <p14:tracePt t="199591" x="6034088" y="3700463"/>
          <p14:tracePt t="199600" x="6010275" y="3708400"/>
          <p14:tracePt t="199615" x="5994400" y="3708400"/>
          <p14:tracePt t="199633" x="5986463" y="3708400"/>
          <p14:tracePt t="199640" x="5970588" y="3708400"/>
          <p14:tracePt t="199650" x="5962650" y="3708400"/>
          <p14:tracePt t="199656" x="5954713" y="3708400"/>
          <p14:tracePt t="199665" x="5938838" y="3708400"/>
          <p14:tracePt t="199680" x="5922963" y="3708400"/>
          <p14:tracePt t="199688" x="5915025" y="3708400"/>
          <p14:tracePt t="199696" x="5899150" y="3708400"/>
          <p14:tracePt t="199708" x="5891213" y="3708400"/>
          <p14:tracePt t="199719" x="5875338" y="3708400"/>
          <p14:tracePt t="199736" x="5867400" y="3708400"/>
          <p14:tracePt t="199744" x="5859463" y="3708400"/>
          <p14:tracePt t="199761" x="5851525" y="3708400"/>
          <p14:tracePt t="199767" x="5835650" y="3708400"/>
          <p14:tracePt t="199776" x="5827713" y="3708400"/>
          <p14:tracePt t="199784" x="5819775" y="3700463"/>
          <p14:tracePt t="199792" x="5803900" y="3700463"/>
          <p14:tracePt t="199800" x="5780088" y="3700463"/>
          <p14:tracePt t="199808" x="5764213" y="3700463"/>
          <p14:tracePt t="199815" x="5756275" y="3700463"/>
          <p14:tracePt t="199824" x="5748338" y="3700463"/>
          <p14:tracePt t="199832" x="5740400" y="3700463"/>
          <p14:tracePt t="199936" x="5732463" y="3700463"/>
          <p14:tracePt t="199952" x="5724525" y="3700463"/>
          <p14:tracePt t="199960" x="5716588" y="3700463"/>
          <p14:tracePt t="199967" x="5708650" y="3700463"/>
          <p14:tracePt t="199976" x="5692775" y="3700463"/>
          <p14:tracePt t="199984" x="5684838" y="3708400"/>
          <p14:tracePt t="199992" x="5667375" y="3708400"/>
          <p14:tracePt t="200000" x="5659438" y="3708400"/>
          <p14:tracePt t="200012" x="5651500" y="3708400"/>
          <p14:tracePt t="200024" x="5643563" y="3708400"/>
          <p14:tracePt t="200033" x="5635625" y="3708400"/>
          <p14:tracePt t="200040" x="5635625" y="3716338"/>
          <p14:tracePt t="200048" x="5627688" y="3716338"/>
          <p14:tracePt t="200056" x="5619750" y="3716338"/>
          <p14:tracePt t="200065" x="5611813" y="3724275"/>
          <p14:tracePt t="200080" x="5603875" y="3724275"/>
          <p14:tracePt t="200164" x="5595938" y="3724275"/>
          <p14:tracePt t="200188" x="5588000" y="3724275"/>
          <p14:tracePt t="200201" x="5580063" y="3724275"/>
          <p14:tracePt t="200224" x="5580063" y="3716338"/>
          <p14:tracePt t="200240" x="5572125" y="3716338"/>
          <p14:tracePt t="200263" x="5572125" y="3708400"/>
          <p14:tracePt t="200271" x="5564188" y="3708400"/>
          <p14:tracePt t="200279" x="5556250" y="3708400"/>
          <p14:tracePt t="200288" x="5548313" y="3708400"/>
          <p14:tracePt t="200296" x="5540375" y="3700463"/>
          <p14:tracePt t="200304" x="5532438" y="3700463"/>
          <p14:tracePt t="200323" x="5508625" y="3692525"/>
          <p14:tracePt t="200328" x="5492750" y="3692525"/>
          <p14:tracePt t="200336" x="5484813" y="3692525"/>
          <p14:tracePt t="200344" x="5461000" y="3692525"/>
          <p14:tracePt t="200352" x="5437188" y="3692525"/>
          <p14:tracePt t="200359" x="5421313" y="3692525"/>
          <p14:tracePt t="200368" x="5349875" y="3700463"/>
          <p14:tracePt t="200375" x="5341938" y="3700463"/>
          <p14:tracePt t="200384" x="5292725" y="3708400"/>
          <p14:tracePt t="200392" x="5268913" y="3716338"/>
          <p14:tracePt t="200400" x="5237163" y="3716338"/>
          <p14:tracePt t="200408" x="5229225" y="3716338"/>
          <p14:tracePt t="200416" x="5149850" y="3724275"/>
          <p14:tracePt t="200424" x="5118100" y="3740150"/>
          <p14:tracePt t="200432" x="5038725" y="3748088"/>
          <p14:tracePt t="200440" x="4959350" y="3756025"/>
          <p14:tracePt t="200448" x="4933950" y="3763963"/>
          <p14:tracePt t="200455" x="4894263" y="3763963"/>
          <p14:tracePt t="200468" x="4870450" y="3771900"/>
          <p14:tracePt t="200472" x="4862513" y="3771900"/>
          <p14:tracePt t="200487" x="4854575" y="3771900"/>
          <p14:tracePt t="200568" x="4862513" y="3779838"/>
          <p14:tracePt t="200578" x="4878388" y="3779838"/>
          <p14:tracePt t="200585" x="4894263" y="3779838"/>
          <p14:tracePt t="200592" x="4975225" y="3779838"/>
          <p14:tracePt t="200601" x="5006975" y="3779838"/>
          <p14:tracePt t="200608" x="5078413" y="3787775"/>
          <p14:tracePt t="200617" x="5165725" y="3787775"/>
          <p14:tracePt t="200624" x="5181600" y="3787775"/>
          <p14:tracePt t="200631" x="5221288" y="3787775"/>
          <p14:tracePt t="200640" x="5237163" y="3787775"/>
          <p14:tracePt t="200649" x="5237163" y="3795713"/>
          <p14:tracePt t="200656" x="5245100" y="3795713"/>
          <p14:tracePt t="200816" x="5253038" y="3795713"/>
          <p14:tracePt t="200840" x="5260975" y="3787775"/>
          <p14:tracePt t="200848" x="5268913" y="3787775"/>
          <p14:tracePt t="200856" x="5268913" y="3779838"/>
          <p14:tracePt t="200887" x="5268913" y="3771900"/>
          <p14:tracePt t="200920" x="5268913" y="3763963"/>
          <p14:tracePt t="200936" x="5276850" y="3763963"/>
          <p14:tracePt t="200944" x="5276850" y="3756025"/>
          <p14:tracePt t="200952" x="5276850" y="3748088"/>
          <p14:tracePt t="201128" x="5276850" y="3740150"/>
          <p14:tracePt t="201176" x="5284788" y="3740150"/>
          <p14:tracePt t="201183" x="5292725" y="3740150"/>
          <p14:tracePt t="201192" x="5300663" y="3740150"/>
          <p14:tracePt t="201207" x="5310188" y="3740150"/>
          <p14:tracePt t="201223" x="5310188" y="3732213"/>
          <p14:tracePt t="201232" x="5318125" y="3732213"/>
          <p14:tracePt t="201408" x="5318125" y="3724275"/>
          <p14:tracePt t="201544" x="5318125" y="3716338"/>
          <p14:tracePt t="201592" x="5318125" y="3708400"/>
          <p14:tracePt t="201672" x="5318125" y="3700463"/>
          <p14:tracePt t="201680" x="5310188" y="3700463"/>
          <p14:tracePt t="201712" x="5310188" y="3692525"/>
          <p14:tracePt t="201736" x="5310188" y="3684588"/>
          <p14:tracePt t="202057" x="5318125" y="3684588"/>
          <p14:tracePt t="202289" x="5318125" y="3676650"/>
          <p14:tracePt t="202337" x="5326063" y="3676650"/>
          <p14:tracePt t="202343" x="5326063" y="3668713"/>
          <p14:tracePt t="202512" x="5334000" y="3668713"/>
          <p14:tracePt t="202528" x="5341938" y="3668713"/>
          <p14:tracePt t="202536" x="5357813" y="3668713"/>
          <p14:tracePt t="202544" x="5365750" y="3668713"/>
          <p14:tracePt t="202552" x="5373688" y="3668713"/>
          <p14:tracePt t="202560" x="5381625" y="3668713"/>
          <p14:tracePt t="202575" x="5389563" y="3668713"/>
          <p14:tracePt t="202592" x="5397500" y="3668713"/>
          <p14:tracePt t="202609" x="5405438" y="3668713"/>
          <p14:tracePt t="202632" x="5413375" y="3668713"/>
          <p14:tracePt t="202639" x="5429250" y="3668713"/>
          <p14:tracePt t="202648" x="5429250" y="3676650"/>
          <p14:tracePt t="202656" x="5437188" y="3676650"/>
          <p14:tracePt t="202664" x="5453063" y="3684588"/>
          <p14:tracePt t="202672" x="5461000" y="3684588"/>
          <p14:tracePt t="202680" x="5468938" y="3684588"/>
          <p14:tracePt t="202688" x="5484813" y="3684588"/>
          <p14:tracePt t="202696" x="5492750" y="3684588"/>
          <p14:tracePt t="202704" x="5500688" y="3700463"/>
          <p14:tracePt t="202713" x="5516563" y="3700463"/>
          <p14:tracePt t="202720" x="5524500" y="3708400"/>
          <p14:tracePt t="202729" x="5532438" y="3716338"/>
          <p14:tracePt t="202736" x="5548313" y="3716338"/>
          <p14:tracePt t="202744" x="5556250" y="3724275"/>
          <p14:tracePt t="202752" x="5564188" y="3724275"/>
          <p14:tracePt t="202761" x="5572125" y="3724275"/>
          <p14:tracePt t="202768" x="5580063" y="3724275"/>
          <p14:tracePt t="202783" x="5588000" y="3724275"/>
          <p14:tracePt t="202792" x="5595938" y="3724275"/>
          <p14:tracePt t="202800" x="5603875" y="3724275"/>
          <p14:tracePt t="202815" x="5611813" y="3724275"/>
          <p14:tracePt t="202832" x="5619750" y="3724275"/>
          <p14:tracePt t="202840" x="5627688" y="3724275"/>
          <p14:tracePt t="202848" x="5635625" y="3732213"/>
          <p14:tracePt t="202856" x="5643563" y="3740150"/>
          <p14:tracePt t="202864" x="5667375" y="3763963"/>
          <p14:tracePt t="202872" x="5692775" y="3763963"/>
          <p14:tracePt t="202879" x="5732463" y="3771900"/>
          <p14:tracePt t="202892" x="5756275" y="3771900"/>
          <p14:tracePt t="202896" x="5772150" y="3779838"/>
          <p14:tracePt t="202904" x="5788025" y="3787775"/>
          <p14:tracePt t="202913" x="5795963" y="3787775"/>
          <p14:tracePt t="202920" x="5811838" y="3787775"/>
          <p14:tracePt t="202929" x="5819775" y="3795713"/>
          <p14:tracePt t="202936" x="5835650" y="3803650"/>
          <p14:tracePt t="202952" x="5843588" y="3811588"/>
          <p14:tracePt t="202960" x="5851525" y="3811588"/>
          <p14:tracePt t="202968" x="5859463" y="3819525"/>
          <p14:tracePt t="202991" x="5859463" y="3827463"/>
          <p14:tracePt t="203016" x="5867400" y="3827463"/>
          <p14:tracePt t="203057" x="5867400" y="3835400"/>
          <p14:tracePt t="203072" x="5875338" y="3843338"/>
          <p14:tracePt t="203080" x="5875338" y="3851275"/>
          <p14:tracePt t="203096" x="5883275" y="3851275"/>
          <p14:tracePt t="203104" x="5883275" y="3859213"/>
          <p14:tracePt t="203112" x="5891213" y="3859213"/>
          <p14:tracePt t="203120" x="5899150" y="3859213"/>
          <p14:tracePt t="203135" x="5899150" y="3867150"/>
          <p14:tracePt t="203143" x="5907088" y="3867150"/>
          <p14:tracePt t="203160" x="5922963" y="3867150"/>
          <p14:tracePt t="203176" x="5930900" y="3867150"/>
          <p14:tracePt t="203184" x="5946775" y="3867150"/>
          <p14:tracePt t="203200" x="5954713" y="3867150"/>
          <p14:tracePt t="203231" x="5962650" y="3875088"/>
          <p14:tracePt t="203248" x="5978525" y="3875088"/>
          <p14:tracePt t="203256" x="5994400" y="3875088"/>
          <p14:tracePt t="203264" x="6018213" y="3890963"/>
          <p14:tracePt t="203271" x="6043613" y="3948113"/>
          <p14:tracePt t="203281" x="6059488" y="3963988"/>
          <p14:tracePt t="203288" x="6075363" y="3979863"/>
          <p14:tracePt t="203296" x="6091238" y="4011613"/>
          <p14:tracePt t="203304" x="6115050" y="4027488"/>
          <p14:tracePt t="203313" x="6115050" y="4043363"/>
          <p14:tracePt t="203320" x="6130925" y="4067175"/>
          <p14:tracePt t="203329" x="6138863" y="4083050"/>
          <p14:tracePt t="203337" x="6154738" y="4090988"/>
          <p14:tracePt t="203352" x="6162675" y="4098925"/>
          <p14:tracePt t="203536" x="6162675" y="4106863"/>
          <p14:tracePt t="203560" x="6162675" y="4114800"/>
          <p14:tracePt t="203568" x="6162675" y="4122738"/>
          <p14:tracePt t="203584" x="6162675" y="4130675"/>
          <p14:tracePt t="203592" x="6162675" y="4146550"/>
          <p14:tracePt t="203600" x="6162675" y="4162425"/>
          <p14:tracePt t="203608" x="6162675" y="4178300"/>
          <p14:tracePt t="203616" x="6154738" y="4202113"/>
          <p14:tracePt t="203623" x="6146800" y="4217988"/>
          <p14:tracePt t="203632" x="6138863" y="4233863"/>
          <p14:tracePt t="203639" x="6138863" y="4241800"/>
          <p14:tracePt t="203651" x="6138863" y="4257675"/>
          <p14:tracePt t="203656" x="6138863" y="4265613"/>
          <p14:tracePt t="203720" x="6146800" y="4265613"/>
          <p14:tracePt t="203736" x="6154738" y="4265613"/>
          <p14:tracePt t="203761" x="6154738" y="4257675"/>
          <p14:tracePt t="203768" x="6154738" y="4249738"/>
          <p14:tracePt t="203776" x="6162675" y="4249738"/>
          <p14:tracePt t="203872" x="6162675" y="4257675"/>
          <p14:tracePt t="203880" x="6162675" y="4273550"/>
          <p14:tracePt t="203888" x="6154738" y="4322763"/>
          <p14:tracePt t="203896" x="6146800" y="4330700"/>
          <p14:tracePt t="203904" x="6130925" y="4402138"/>
          <p14:tracePt t="203912" x="6115050" y="4457700"/>
          <p14:tracePt t="203920" x="6107113" y="4473575"/>
          <p14:tracePt t="203929" x="6099175" y="4489450"/>
          <p14:tracePt t="203936" x="6091238" y="4537075"/>
          <p14:tracePt t="203943" x="6083300" y="4560888"/>
          <p14:tracePt t="203952" x="6075363" y="4568825"/>
          <p14:tracePt t="203962" x="6075363" y="4576763"/>
          <p14:tracePt t="203968" x="6075363" y="4592638"/>
          <p14:tracePt t="203976" x="6067425" y="4608513"/>
          <p14:tracePt t="203984" x="6067425" y="4616450"/>
          <p14:tracePt t="203992" x="6067425" y="4624388"/>
          <p14:tracePt t="203999" x="6059488" y="4641850"/>
          <p14:tracePt t="204008" x="6059488" y="4649788"/>
          <p14:tracePt t="204016" x="6059488" y="4657725"/>
          <p14:tracePt t="204032" x="6059488" y="4665663"/>
          <p14:tracePt t="204135" x="6067425" y="4665663"/>
          <p14:tracePt t="204144" x="6067425" y="4657725"/>
          <p14:tracePt t="204160" x="6075363" y="4649788"/>
          <p14:tracePt t="204168" x="6075363" y="4641850"/>
          <p14:tracePt t="204176" x="6075363" y="4633913"/>
          <p14:tracePt t="204192" x="6083300" y="4616450"/>
          <p14:tracePt t="204207" x="6083300" y="4608513"/>
          <p14:tracePt t="204215" x="6083300" y="4592638"/>
          <p14:tracePt t="204231" x="6083300" y="4584700"/>
          <p14:tracePt t="204240" x="6083300" y="4568825"/>
          <p14:tracePt t="204247" x="6083300" y="4521200"/>
          <p14:tracePt t="204256" x="6083300" y="4513263"/>
          <p14:tracePt t="204265" x="6075363" y="4505325"/>
          <p14:tracePt t="204272" x="6067425" y="4489450"/>
          <p14:tracePt t="204288" x="6059488" y="4473575"/>
          <p14:tracePt t="204297" x="6051550" y="4465638"/>
          <p14:tracePt t="204304" x="6043613" y="4457700"/>
          <p14:tracePt t="204320" x="6034088" y="4457700"/>
          <p14:tracePt t="204360" x="6026150" y="4457700"/>
          <p14:tracePt t="204392" x="6018213" y="4457700"/>
          <p14:tracePt t="204416" x="6010275" y="4457700"/>
          <p14:tracePt t="204439" x="6002338" y="4465638"/>
          <p14:tracePt t="204448" x="6002338" y="4473575"/>
          <p14:tracePt t="204456" x="5994400" y="4473575"/>
          <p14:tracePt t="204464" x="5986463" y="4473575"/>
          <p14:tracePt t="204472" x="5986463" y="4481513"/>
          <p14:tracePt t="204544" x="5986463" y="4489450"/>
          <p14:tracePt t="204552" x="5978525" y="4489450"/>
          <p14:tracePt t="204560" x="5962650" y="4489450"/>
          <p14:tracePt t="204568" x="5946775" y="4497388"/>
          <p14:tracePt t="204576" x="5930900" y="4497388"/>
          <p14:tracePt t="204583" x="5883275" y="4497388"/>
          <p14:tracePt t="204591" x="5867400" y="4497388"/>
          <p14:tracePt t="204599" x="5827713" y="4497388"/>
          <p14:tracePt t="204608" x="5772150" y="4497388"/>
          <p14:tracePt t="204616" x="5756275" y="4497388"/>
          <p14:tracePt t="204624" x="5740400" y="4497388"/>
          <p14:tracePt t="204632" x="5716588" y="4497388"/>
          <p14:tracePt t="204640" x="5700713" y="4497388"/>
          <p14:tracePt t="204647" x="5684838" y="4497388"/>
          <p14:tracePt t="204664" x="5667375" y="4497388"/>
          <p14:tracePt t="204696" x="5667375" y="4505325"/>
          <p14:tracePt t="204704" x="5667375" y="4521200"/>
          <p14:tracePt t="204711" x="5667375" y="4529138"/>
          <p14:tracePt t="204720" x="5667375" y="4552950"/>
          <p14:tracePt t="204728" x="5667375" y="4560888"/>
          <p14:tracePt t="204736" x="5659438" y="4608513"/>
          <p14:tracePt t="204752" x="5659438" y="4616450"/>
          <p14:tracePt t="204761" x="5659438" y="4624388"/>
          <p14:tracePt t="204769" x="5643563" y="4633913"/>
          <p14:tracePt t="204792" x="5643563" y="4641850"/>
          <p14:tracePt t="204800" x="5635625" y="4649788"/>
          <p14:tracePt t="204807" x="5635625" y="4657725"/>
          <p14:tracePt t="204824" x="5635625" y="4681538"/>
          <p14:tracePt t="204832" x="5635625" y="4689475"/>
          <p14:tracePt t="204844" x="5635625" y="4713288"/>
          <p14:tracePt t="204851" x="5635625" y="4760913"/>
          <p14:tracePt t="204856" x="5635625" y="4824413"/>
          <p14:tracePt t="204864" x="5635625" y="4864100"/>
          <p14:tracePt t="204872" x="5635625" y="4919663"/>
          <p14:tracePt t="204880" x="5643563" y="4951413"/>
          <p14:tracePt t="204887" x="5643563" y="4976813"/>
          <p14:tracePt t="204896" x="5659438" y="5000625"/>
          <p14:tracePt t="204904" x="5667375" y="5016500"/>
          <p14:tracePt t="204911" x="5684838" y="5024438"/>
          <p14:tracePt t="204920" x="5692775" y="5056188"/>
          <p14:tracePt t="204928" x="5708650" y="5064125"/>
          <p14:tracePt t="204936" x="5732463" y="5080000"/>
          <p14:tracePt t="204945" x="5740400" y="5095875"/>
          <p14:tracePt t="204952" x="5756275" y="5111750"/>
          <p14:tracePt t="204961" x="5780088" y="5127625"/>
          <p14:tracePt t="204969" x="5788025" y="5135563"/>
          <p14:tracePt t="204975" x="5811838" y="5151438"/>
          <p14:tracePt t="204992" x="5827713" y="5159375"/>
          <p14:tracePt t="205000" x="5835650" y="5167313"/>
          <p14:tracePt t="205008" x="5843588" y="5167313"/>
          <p14:tracePt t="205016" x="5859463" y="5167313"/>
          <p14:tracePt t="205025" x="5875338" y="5167313"/>
          <p14:tracePt t="205032" x="5883275" y="5167313"/>
          <p14:tracePt t="205040" x="5891213" y="5175250"/>
          <p14:tracePt t="205048" x="5915025" y="5175250"/>
          <p14:tracePt t="205056" x="5922963" y="5183188"/>
          <p14:tracePt t="205063" x="5930900" y="5183188"/>
          <p14:tracePt t="205072" x="5946775" y="5183188"/>
          <p14:tracePt t="205080" x="5954713" y="5183188"/>
          <p14:tracePt t="205088" x="5962650" y="5183188"/>
          <p14:tracePt t="205101" x="5970588" y="5183188"/>
          <p14:tracePt t="205104" x="5986463" y="5183188"/>
          <p14:tracePt t="205112" x="5994400" y="5175250"/>
          <p14:tracePt t="205120" x="6002338" y="5159375"/>
          <p14:tracePt t="205128" x="6034088" y="5119688"/>
          <p14:tracePt t="205136" x="6034088" y="5095875"/>
          <p14:tracePt t="205145" x="6059488" y="5056188"/>
          <p14:tracePt t="205151" x="6067425" y="5040313"/>
          <p14:tracePt t="205161" x="6075363" y="5008563"/>
          <p14:tracePt t="205167" x="6091238" y="4976813"/>
          <p14:tracePt t="205176" x="6107113" y="4927600"/>
          <p14:tracePt t="205184" x="6130925" y="4903788"/>
          <p14:tracePt t="205192" x="6138863" y="4879975"/>
          <p14:tracePt t="205200" x="6138863" y="4872038"/>
          <p14:tracePt t="205216" x="6138863" y="4864100"/>
          <p14:tracePt t="205353" x="6170613" y="4864100"/>
          <p14:tracePt t="205361" x="6226175" y="4864100"/>
          <p14:tracePt t="205368" x="6234113" y="4856163"/>
          <p14:tracePt t="205377" x="6329363" y="4856163"/>
          <p14:tracePt t="205384" x="6376988" y="4848225"/>
          <p14:tracePt t="205391" x="6418263" y="4848225"/>
          <p14:tracePt t="205400" x="6457950" y="4840288"/>
          <p14:tracePt t="205408" x="6473825" y="4816475"/>
          <p14:tracePt t="205416" x="6481763" y="4816475"/>
          <p14:tracePt t="205424" x="6497638" y="4800600"/>
          <p14:tracePt t="205432" x="6497638" y="4792663"/>
          <p14:tracePt t="205440" x="6497638" y="4784725"/>
          <p14:tracePt t="205448" x="6505575" y="4784725"/>
          <p14:tracePt t="205456" x="6505575" y="4776788"/>
          <p14:tracePt t="205480" x="6505575" y="4768850"/>
          <p14:tracePt t="205496" x="6505575" y="4760913"/>
          <p14:tracePt t="205512" x="6513513" y="4760913"/>
          <p14:tracePt t="205520" x="6513513" y="4752975"/>
          <p14:tracePt t="205530" x="6513513" y="4745038"/>
          <p14:tracePt t="205545" x="6513513" y="4729163"/>
          <p14:tracePt t="205561" x="6513513" y="4721225"/>
          <p14:tracePt t="205576" x="6513513" y="4713288"/>
          <p14:tracePt t="205600" x="6513513" y="4705350"/>
          <p14:tracePt t="205608" x="6513513" y="4697413"/>
          <p14:tracePt t="205623" x="6513513" y="4689475"/>
          <p14:tracePt t="205633" x="6513513" y="4673600"/>
          <p14:tracePt t="205639" x="6513513" y="4665663"/>
          <p14:tracePt t="205648" x="6513513" y="4657725"/>
          <p14:tracePt t="205656" x="6513513" y="4641850"/>
          <p14:tracePt t="205664" x="6513513" y="4616450"/>
          <p14:tracePt t="205671" x="6513513" y="4608513"/>
          <p14:tracePt t="205680" x="6513513" y="4592638"/>
          <p14:tracePt t="205688" x="6513513" y="4568825"/>
          <p14:tracePt t="205696" x="6513513" y="4560888"/>
          <p14:tracePt t="205704" x="6513513" y="4545013"/>
          <p14:tracePt t="205712" x="6513513" y="4489450"/>
          <p14:tracePt t="205720" x="6513513" y="4457700"/>
          <p14:tracePt t="205727" x="6513513" y="4386263"/>
          <p14:tracePt t="205736" x="6513513" y="4298950"/>
          <p14:tracePt t="205745" x="6513513" y="4265613"/>
          <p14:tracePt t="205752" x="6513513" y="4162425"/>
          <p14:tracePt t="205761" x="6505575" y="4075113"/>
          <p14:tracePt t="205768" x="6505575" y="4059238"/>
          <p14:tracePt t="205777" x="6505575" y="4043363"/>
          <p14:tracePt t="205783" x="6505575" y="4019550"/>
          <p14:tracePt t="205791" x="6505575" y="4011613"/>
          <p14:tracePt t="205800" x="6505575" y="4003675"/>
          <p14:tracePt t="205808" x="6505575" y="3995738"/>
          <p14:tracePt t="205872" x="6497638" y="3995738"/>
          <p14:tracePt t="205896" x="6489700" y="3995738"/>
          <p14:tracePt t="205904" x="6481763" y="3995738"/>
          <p14:tracePt t="205912" x="6473825" y="4003675"/>
          <p14:tracePt t="205928" x="6465888" y="4003675"/>
          <p14:tracePt t="205936" x="6457950" y="4019550"/>
          <p14:tracePt t="205944" x="6450013" y="4019550"/>
          <p14:tracePt t="205961" x="6450013" y="4027488"/>
          <p14:tracePt t="205968" x="6442075" y="4027488"/>
          <p14:tracePt t="206040" x="6450013" y="4027488"/>
          <p14:tracePt t="206055" x="6457950" y="4027488"/>
          <p14:tracePt t="206064" x="6473825" y="4019550"/>
          <p14:tracePt t="206076" x="6473825" y="4011613"/>
          <p14:tracePt t="206080" x="6481763" y="4011613"/>
          <p14:tracePt t="206087" x="6489700" y="4003675"/>
          <p14:tracePt t="206096" x="6497638" y="3995738"/>
          <p14:tracePt t="206104" x="6497638" y="3987800"/>
          <p14:tracePt t="206392" x="6497638" y="3979863"/>
          <p14:tracePt t="206439" x="6505575" y="3979863"/>
          <p14:tracePt t="206488" x="6505575" y="3971925"/>
          <p14:tracePt t="206519" x="6505575" y="3963988"/>
          <p14:tracePt t="206803" x="6513513" y="3963988"/>
          <p14:tracePt t="207415" x="6513513" y="3956050"/>
          <p14:tracePt t="207608" x="6513513" y="3948113"/>
          <p14:tracePt t="208097" x="6505575" y="3948113"/>
          <p14:tracePt t="208104" x="6497638" y="3948113"/>
          <p14:tracePt t="208112" x="6489700" y="3948113"/>
          <p14:tracePt t="208120" x="6481763" y="3948113"/>
          <p14:tracePt t="208136" x="6473825" y="3948113"/>
          <p14:tracePt t="208144" x="6465888" y="3948113"/>
          <p14:tracePt t="208152" x="6457950" y="3948113"/>
          <p14:tracePt t="208176" x="6450013" y="3948113"/>
          <p14:tracePt t="208192" x="6442075" y="3948113"/>
          <p14:tracePt t="208208" x="6426200" y="3948113"/>
          <p14:tracePt t="208215" x="6410325" y="3948113"/>
          <p14:tracePt t="208232" x="6392863" y="3948113"/>
          <p14:tracePt t="208240" x="6376988" y="3948113"/>
          <p14:tracePt t="208248" x="6361113" y="3948113"/>
          <p14:tracePt t="208256" x="6345238" y="3948113"/>
          <p14:tracePt t="208264" x="6305550" y="3948113"/>
          <p14:tracePt t="208272" x="6297613" y="3948113"/>
          <p14:tracePt t="208280" x="6281738" y="3948113"/>
          <p14:tracePt t="208288" x="6273800" y="3948113"/>
          <p14:tracePt t="208296" x="6265863" y="3948113"/>
          <p14:tracePt t="208305" x="6257925" y="3948113"/>
          <p14:tracePt t="208344" x="6249988" y="3948113"/>
          <p14:tracePt t="208367" x="6234113" y="3948113"/>
          <p14:tracePt t="208384" x="6226175" y="3948113"/>
          <p14:tracePt t="208395" x="6210300" y="3938588"/>
          <p14:tracePt t="208401" x="6186488" y="3922713"/>
          <p14:tracePt t="208408" x="6170613" y="3922713"/>
          <p14:tracePt t="208416" x="6099175" y="3906838"/>
          <p14:tracePt t="208424" x="6018213" y="3883025"/>
          <p14:tracePt t="208432" x="5946775" y="3867150"/>
          <p14:tracePt t="208441" x="5899150" y="3843338"/>
          <p14:tracePt t="208448" x="5811838" y="3819525"/>
          <p14:tracePt t="208456" x="5795963" y="3811588"/>
          <p14:tracePt t="208472" x="5780088" y="3803650"/>
          <p14:tracePt t="208480" x="5780088" y="3795713"/>
          <p14:tracePt t="208488" x="5764213" y="3787775"/>
          <p14:tracePt t="208495" x="5764213" y="3779838"/>
          <p14:tracePt t="208504" x="5756275" y="3779838"/>
          <p14:tracePt t="208520" x="5756275" y="3771900"/>
          <p14:tracePt t="208544" x="5756275" y="3756025"/>
          <p14:tracePt t="208552" x="5740400" y="3756025"/>
          <p14:tracePt t="208560" x="5740400" y="3740150"/>
          <p14:tracePt t="208568" x="5732463" y="3740150"/>
          <p14:tracePt t="208576" x="5724525" y="3724275"/>
          <p14:tracePt t="208584" x="5716588" y="3708400"/>
          <p14:tracePt t="208591" x="5692775" y="3676650"/>
          <p14:tracePt t="208601" x="5684838" y="3668713"/>
          <p14:tracePt t="208608" x="5676900" y="3652838"/>
          <p14:tracePt t="208624" x="5676900" y="3644900"/>
          <p14:tracePt t="208632" x="5676900" y="3636963"/>
          <p14:tracePt t="208712" x="5676900" y="3629025"/>
          <p14:tracePt t="208736" x="5700713" y="3613150"/>
          <p14:tracePt t="208743" x="5724525" y="3595688"/>
          <p14:tracePt t="208751" x="5764213" y="3532188"/>
          <p14:tracePt t="208760" x="5780088" y="3516313"/>
          <p14:tracePt t="208768" x="5851525" y="3397250"/>
          <p14:tracePt t="208776" x="5867400" y="3389313"/>
          <p14:tracePt t="208784" x="5875338" y="3357563"/>
          <p14:tracePt t="208793" x="5883275" y="3349625"/>
          <p14:tracePt t="208804" x="5883275" y="3341688"/>
          <p14:tracePt t="208832" x="5883275" y="3333750"/>
          <p14:tracePt t="208840" x="5883275" y="3325813"/>
          <p14:tracePt t="208856" x="5883275" y="3309938"/>
          <p14:tracePt t="208864" x="5875338" y="3294063"/>
          <p14:tracePt t="208872" x="5867400" y="3270250"/>
          <p14:tracePt t="208880" x="5859463" y="3262313"/>
          <p14:tracePt t="208887" x="5851525" y="3244850"/>
          <p14:tracePt t="208896" x="5843588" y="3244850"/>
          <p14:tracePt t="208904" x="5835650" y="3236913"/>
          <p14:tracePt t="208912" x="5827713" y="3236913"/>
          <p14:tracePt t="208920" x="5819775" y="3236913"/>
          <p14:tracePt t="208927" x="5811838" y="3228975"/>
          <p14:tracePt t="208936" x="5803900" y="3228975"/>
          <p14:tracePt t="208944" x="5795963" y="3228975"/>
          <p14:tracePt t="208956" x="5788025" y="3228975"/>
          <p14:tracePt t="208959" x="5764213" y="3228975"/>
          <p14:tracePt t="208968" x="5748338" y="3228975"/>
          <p14:tracePt t="208977" x="5732463" y="3228975"/>
          <p14:tracePt t="208984" x="5708650" y="3228975"/>
          <p14:tracePt t="208992" x="5676900" y="3228975"/>
          <p14:tracePt t="208999" x="5651500" y="3228975"/>
          <p14:tracePt t="209008" x="5627688" y="3236913"/>
          <p14:tracePt t="209016" x="5619750" y="3252788"/>
          <p14:tracePt t="209026" x="5603875" y="3262313"/>
          <p14:tracePt t="209032" x="5580063" y="3286125"/>
          <p14:tracePt t="209047" x="5564188" y="3302000"/>
          <p14:tracePt t="209055" x="5564188" y="3309938"/>
          <p14:tracePt t="209064" x="5556250" y="3309938"/>
          <p14:tracePt t="209072" x="5556250" y="3317875"/>
          <p14:tracePt t="209079" x="5548313" y="3325813"/>
          <p14:tracePt t="209088" x="5548313" y="3341688"/>
          <p14:tracePt t="209096" x="5548313" y="3349625"/>
          <p14:tracePt t="209108" x="5556250" y="3365500"/>
          <p14:tracePt t="209112" x="5564188" y="3389313"/>
          <p14:tracePt t="209120" x="5580063" y="3405188"/>
          <p14:tracePt t="209127" x="5588000" y="3413125"/>
          <p14:tracePt t="209136" x="5595938" y="3429000"/>
          <p14:tracePt t="209143" x="5603875" y="3429000"/>
          <p14:tracePt t="209152" x="5619750" y="3444875"/>
          <p14:tracePt t="209168" x="5635625" y="3452813"/>
          <p14:tracePt t="209176" x="5635625" y="3460750"/>
          <p14:tracePt t="209183" x="5643563" y="3468688"/>
          <p14:tracePt t="209192" x="5643563" y="3476625"/>
          <p14:tracePt t="209200" x="5651500" y="3476625"/>
          <p14:tracePt t="209207" x="5651500" y="3484563"/>
          <p14:tracePt t="209215" x="5659438" y="3492500"/>
          <p14:tracePt t="209232" x="5667375" y="3500438"/>
          <p14:tracePt t="209248" x="5676900" y="3500438"/>
          <p14:tracePt t="209260" x="5676900" y="3508375"/>
          <p14:tracePt t="209263" x="5684838" y="3508375"/>
          <p14:tracePt t="209271" x="5692775" y="3508375"/>
          <p14:tracePt t="209279" x="5708650" y="3508375"/>
          <p14:tracePt t="209291" x="5724525" y="3508375"/>
          <p14:tracePt t="209296" x="5748338" y="3500438"/>
          <p14:tracePt t="209304" x="5780088" y="3500438"/>
          <p14:tracePt t="209312" x="5795963" y="3500438"/>
          <p14:tracePt t="209320" x="5819775" y="3500438"/>
          <p14:tracePt t="209328" x="5835650" y="3500438"/>
          <p14:tracePt t="209337" x="5843588" y="3500438"/>
          <p14:tracePt t="209343" x="5859463" y="3500438"/>
          <p14:tracePt t="209360" x="5859463" y="3492500"/>
          <p14:tracePt t="209400" x="5859463" y="3484563"/>
          <p14:tracePt t="209412" x="5867400" y="3476625"/>
          <p14:tracePt t="209415" x="5867400" y="3468688"/>
          <p14:tracePt t="209425" x="5867400" y="3460750"/>
          <p14:tracePt t="209431" x="5875338" y="3460750"/>
          <p14:tracePt t="209441" x="5875338" y="3452813"/>
          <p14:tracePt t="209448" x="5875338" y="3444875"/>
          <p14:tracePt t="209456" x="5875338" y="3436938"/>
          <p14:tracePt t="209463" x="5875338" y="3429000"/>
          <p14:tracePt t="209480" x="5875338" y="3421063"/>
          <p14:tracePt t="209896" x="5875338" y="3436938"/>
          <p14:tracePt t="209904" x="5875338" y="3452813"/>
          <p14:tracePt t="209912" x="5875338" y="3468688"/>
          <p14:tracePt t="209920" x="5875338" y="3484563"/>
          <p14:tracePt t="209928" x="5875338" y="3532188"/>
          <p14:tracePt t="209935" x="5875338" y="3548063"/>
          <p14:tracePt t="209944" x="5875338" y="3563938"/>
          <p14:tracePt t="209952" x="5891213" y="3579813"/>
          <p14:tracePt t="209960" x="5891213" y="3587750"/>
          <p14:tracePt t="209968" x="5899150" y="3595688"/>
          <p14:tracePt t="209977" x="5907088" y="3605213"/>
          <p14:tracePt t="209992" x="5907088" y="3613150"/>
          <p14:tracePt t="210072" x="5915025" y="3613150"/>
          <p14:tracePt t="210081" x="5915025" y="3605213"/>
          <p14:tracePt t="210095" x="5922963" y="3595688"/>
          <p14:tracePt t="210104" x="5930900" y="3587750"/>
          <p14:tracePt t="210119" x="5938838" y="3579813"/>
          <p14:tracePt t="210127" x="5946775" y="3571875"/>
          <p14:tracePt t="210136" x="5954713" y="3563938"/>
          <p14:tracePt t="210144" x="5954713" y="3556000"/>
          <p14:tracePt t="210159" x="5954713" y="3548063"/>
          <p14:tracePt t="210168" x="5954713" y="3540125"/>
          <p14:tracePt t="210305" x="5946775" y="3540125"/>
          <p14:tracePt t="210320" x="5930900" y="3540125"/>
          <p14:tracePt t="210327" x="5922963" y="3540125"/>
          <p14:tracePt t="210336" x="5915025" y="3540125"/>
          <p14:tracePt t="210344" x="5907088" y="3540125"/>
          <p14:tracePt t="210352" x="5891213" y="3540125"/>
          <p14:tracePt t="210360" x="5883275" y="3540125"/>
          <p14:tracePt t="210367" x="5875338" y="3540125"/>
          <p14:tracePt t="210392" x="5867400" y="3540125"/>
          <p14:tracePt t="210400" x="5867400" y="3548063"/>
          <p14:tracePt t="210416" x="5859463" y="3548063"/>
          <p14:tracePt t="210424" x="5859463" y="3556000"/>
          <p14:tracePt t="210440" x="5851525" y="3563938"/>
          <p14:tracePt t="210457" x="5843588" y="3563938"/>
          <p14:tracePt t="210520" x="5843588" y="3571875"/>
          <p14:tracePt t="210728" x="5835650" y="3579813"/>
          <p14:tracePt t="210736" x="5811838" y="3587750"/>
          <p14:tracePt t="210744" x="5780088" y="3595688"/>
          <p14:tracePt t="210752" x="5740400" y="3605213"/>
          <p14:tracePt t="210760" x="5556250" y="3621088"/>
          <p14:tracePt t="210768" x="5397500" y="3636963"/>
          <p14:tracePt t="210776" x="5086350" y="3660775"/>
          <p14:tracePt t="210784" x="4846638" y="3660775"/>
          <p14:tracePt t="210792" x="4648200" y="3676650"/>
          <p14:tracePt t="210800" x="4464050" y="3700463"/>
          <p14:tracePt t="210808" x="4265613" y="3708400"/>
          <p14:tracePt t="210816" x="4105275" y="3716338"/>
          <p14:tracePt t="210825" x="3970338" y="3716338"/>
          <p14:tracePt t="210832" x="3859213" y="3716338"/>
          <p14:tracePt t="210841" x="3762375" y="3716338"/>
          <p14:tracePt t="210860" x="3714750" y="3716338"/>
          <p14:tracePt t="210864" x="3698875" y="3708400"/>
          <p14:tracePt t="210873" x="3690938" y="3708400"/>
          <p14:tracePt t="210880" x="3683000" y="3700463"/>
          <p14:tracePt t="210887" x="3667125" y="3700463"/>
          <p14:tracePt t="210899" x="3651250" y="3692525"/>
          <p14:tracePt t="210904" x="3643313" y="3692525"/>
          <p14:tracePt t="210912" x="3627438" y="3692525"/>
          <p14:tracePt t="210920" x="3611563" y="3692525"/>
          <p14:tracePt t="210924" x="3587750" y="3676650"/>
          <p14:tracePt t="210936" x="3524250" y="3660775"/>
          <p14:tracePt t="210944" x="3476625" y="3652838"/>
          <p14:tracePt t="210951" x="3387725" y="3636963"/>
          <p14:tracePt t="210961" x="3355975" y="3636963"/>
          <p14:tracePt t="210968" x="3316288" y="3621088"/>
          <p14:tracePt t="210976" x="3228975" y="3613150"/>
          <p14:tracePt t="210984" x="3189288" y="3605213"/>
          <p14:tracePt t="210992" x="3149600" y="3587750"/>
          <p14:tracePt t="211000" x="3092450" y="3579813"/>
          <p14:tracePt t="211009" x="2997200" y="3571875"/>
          <p14:tracePt t="211016" x="2917825" y="3563938"/>
          <p14:tracePt t="211025" x="2870200" y="3563938"/>
          <p14:tracePt t="211031" x="2806700" y="3563938"/>
          <p14:tracePt t="211041" x="2759075" y="3563938"/>
          <p14:tracePt t="211048" x="2701925" y="3563938"/>
          <p14:tracePt t="211056" x="2670175" y="3563938"/>
          <p14:tracePt t="211064" x="2630488" y="3563938"/>
          <p14:tracePt t="211076" x="2511425" y="3563938"/>
          <p14:tracePt t="211080" x="2479675" y="3563938"/>
          <p14:tracePt t="211087" x="2439988" y="3563938"/>
          <p14:tracePt t="211095" x="2384425" y="3563938"/>
          <p14:tracePt t="211103" x="2366963" y="3556000"/>
          <p14:tracePt t="211111" x="2351088" y="3556000"/>
          <p14:tracePt t="211120" x="2335213" y="3556000"/>
          <p14:tracePt t="211128" x="2319338" y="3556000"/>
          <p14:tracePt t="211136" x="2303463" y="3556000"/>
          <p14:tracePt t="211144" x="2255838" y="3563938"/>
          <p14:tracePt t="211152" x="2224088" y="3563938"/>
          <p14:tracePt t="211160" x="2208213" y="3571875"/>
          <p14:tracePt t="211168" x="2200275" y="3579813"/>
          <p14:tracePt t="211176" x="2192338" y="3587750"/>
          <p14:tracePt t="211183" x="2168525" y="3595688"/>
          <p14:tracePt t="211192" x="2160588" y="3595688"/>
          <p14:tracePt t="211199" x="2152650" y="3605213"/>
          <p14:tracePt t="211208" x="2128838" y="3613150"/>
          <p14:tracePt t="211215" x="2120900" y="3613150"/>
          <p14:tracePt t="211228" x="2105025" y="3613150"/>
          <p14:tracePt t="211232" x="2097088" y="3613150"/>
          <p14:tracePt t="211239" x="2097088" y="3621088"/>
          <p14:tracePt t="211248" x="2089150" y="3629025"/>
          <p14:tracePt t="211259" x="2073275" y="3629025"/>
          <p14:tracePt t="211264" x="2065338" y="3629025"/>
          <p14:tracePt t="211273" x="2057400" y="3629025"/>
          <p14:tracePt t="211279" x="2049463" y="3644900"/>
          <p14:tracePt t="211289" x="2000250" y="3644900"/>
          <p14:tracePt t="211295" x="1984375" y="3644900"/>
          <p14:tracePt t="211304" x="1960563" y="3660775"/>
          <p14:tracePt t="211311" x="1936750" y="3668713"/>
          <p14:tracePt t="211320" x="1920875" y="3668713"/>
          <p14:tracePt t="211328" x="1857375" y="3684588"/>
          <p14:tracePt t="211337" x="1825625" y="3708400"/>
          <p14:tracePt t="211344" x="1730375" y="3716338"/>
          <p14:tracePt t="211352" x="1714500" y="3724275"/>
          <p14:tracePt t="211359" x="1690688" y="3732213"/>
          <p14:tracePt t="211368" x="1682750" y="3740150"/>
          <p14:tracePt t="211380" x="1674813" y="3748088"/>
          <p14:tracePt t="211384" x="1666875" y="3763963"/>
          <p14:tracePt t="211391" x="1666875" y="3771900"/>
          <p14:tracePt t="211400" x="1666875" y="3779838"/>
          <p14:tracePt t="211416" x="1658938" y="3787775"/>
          <p14:tracePt t="211424" x="1658938" y="3803650"/>
          <p14:tracePt t="211432" x="1658938" y="3811588"/>
          <p14:tracePt t="211439" x="1658938" y="3819525"/>
          <p14:tracePt t="211448" x="1658938" y="3835400"/>
          <p14:tracePt t="211457" x="1658938" y="3851275"/>
          <p14:tracePt t="211464" x="1666875" y="3859213"/>
          <p14:tracePt t="211473" x="1706563" y="3883025"/>
          <p14:tracePt t="211480" x="1738313" y="3890963"/>
          <p14:tracePt t="211489" x="1833563" y="3914775"/>
          <p14:tracePt t="211495" x="1936750" y="3930650"/>
          <p14:tracePt t="211504" x="2057400" y="3938588"/>
          <p14:tracePt t="211511" x="2168525" y="3938588"/>
          <p14:tracePt t="211519" x="2335213" y="3948113"/>
          <p14:tracePt t="211532" x="2574925" y="3948113"/>
          <p14:tracePt t="211536" x="2767013" y="3948113"/>
          <p14:tracePt t="211544" x="2989263" y="3948113"/>
          <p14:tracePt t="211552" x="3228975" y="3948113"/>
          <p14:tracePt t="211560" x="3340100" y="3956050"/>
          <p14:tracePt t="211568" x="3500438" y="3956050"/>
          <p14:tracePt t="211575" x="3659188" y="3956050"/>
          <p14:tracePt t="211584" x="3770313" y="3956050"/>
          <p14:tracePt t="211592" x="3875088" y="3956050"/>
          <p14:tracePt t="211600" x="3962400" y="3956050"/>
          <p14:tracePt t="211609" x="3994150" y="3956050"/>
          <p14:tracePt t="211625" x="4041775" y="3930650"/>
          <p14:tracePt t="211642" x="4049713" y="3922713"/>
          <p14:tracePt t="211648" x="4057650" y="3914775"/>
          <p14:tracePt t="211656" x="4073525" y="3906838"/>
          <p14:tracePt t="211664" x="4081463" y="3898900"/>
          <p14:tracePt t="211672" x="4097338" y="3898900"/>
          <p14:tracePt t="211683" x="4105275" y="3883025"/>
          <p14:tracePt t="211688" x="4113213" y="3883025"/>
          <p14:tracePt t="211697" x="4121150" y="3875088"/>
          <p14:tracePt t="211705" x="4129088" y="3875088"/>
          <p14:tracePt t="211711" x="4144963" y="3867150"/>
          <p14:tracePt t="211720" x="4144963" y="3851275"/>
          <p14:tracePt t="211727" x="4152900" y="3851275"/>
          <p14:tracePt t="211736" x="4160838" y="3851275"/>
          <p14:tracePt t="211743" x="4160838" y="3843338"/>
          <p14:tracePt t="211752" x="4160838" y="3835400"/>
          <p14:tracePt t="211760" x="4168775" y="3835400"/>
          <p14:tracePt t="211768" x="4168775" y="3827463"/>
          <p14:tracePt t="211776" x="4176713" y="3819525"/>
          <p14:tracePt t="211784" x="4184650" y="3811588"/>
          <p14:tracePt t="211793" x="4192588" y="3803650"/>
          <p14:tracePt t="211800" x="4200525" y="3787775"/>
          <p14:tracePt t="211809" x="4217988" y="3779838"/>
          <p14:tracePt t="211816" x="4225925" y="3763963"/>
          <p14:tracePt t="211825" x="4233863" y="3740150"/>
          <p14:tracePt t="211831" x="4249738" y="3732213"/>
          <p14:tracePt t="211841" x="4249738" y="3724275"/>
          <p14:tracePt t="211848" x="4249738" y="3708400"/>
          <p14:tracePt t="211856" x="4265613" y="3684588"/>
          <p14:tracePt t="211864" x="4265613" y="3676650"/>
          <p14:tracePt t="211872" x="4265613" y="3668713"/>
          <p14:tracePt t="211880" x="4265613" y="3652838"/>
          <p14:tracePt t="211888" x="4265613" y="3613150"/>
          <p14:tracePt t="211896" x="4273550" y="3613150"/>
          <p14:tracePt t="211903" x="4273550" y="3605213"/>
          <p14:tracePt t="211912" x="4273550" y="3587750"/>
          <p14:tracePt t="211920" x="4273550" y="3579813"/>
          <p14:tracePt t="211928" x="4273550" y="3571875"/>
          <p14:tracePt t="211944" x="4273550" y="3556000"/>
          <p14:tracePt t="211952" x="4273550" y="3548063"/>
          <p14:tracePt t="211961" x="4265613" y="3540125"/>
          <p14:tracePt t="211968" x="4249738" y="3532188"/>
          <p14:tracePt t="211976" x="4217988" y="3516313"/>
          <p14:tracePt t="211984" x="4200525" y="3516313"/>
          <p14:tracePt t="211993" x="4121150" y="3500438"/>
          <p14:tracePt t="212000" x="4057650" y="3484563"/>
          <p14:tracePt t="212008" x="3930650" y="3468688"/>
          <p14:tracePt t="212016" x="3843338" y="3468688"/>
          <p14:tracePt t="212025" x="3722688" y="3460750"/>
          <p14:tracePt t="212032" x="3651250" y="3452813"/>
          <p14:tracePt t="212041" x="3467100" y="3444875"/>
          <p14:tracePt t="212048" x="3371850" y="3436938"/>
          <p14:tracePt t="212057" x="3268663" y="3429000"/>
          <p14:tracePt t="212064" x="3157538" y="3429000"/>
          <p14:tracePt t="212073" x="3060700" y="3429000"/>
          <p14:tracePt t="212080" x="2949575" y="3429000"/>
          <p14:tracePt t="212090" x="2870200" y="3429000"/>
          <p14:tracePt t="212096" x="2774950" y="3429000"/>
          <p14:tracePt t="212105" x="2701925" y="3429000"/>
          <p14:tracePt t="212112" x="2582863" y="3429000"/>
          <p14:tracePt t="212120" x="2551113" y="3429000"/>
          <p14:tracePt t="212128" x="2503488" y="3429000"/>
          <p14:tracePt t="212136" x="2455863" y="3429000"/>
          <p14:tracePt t="212144" x="2439988" y="3429000"/>
          <p14:tracePt t="212151" x="2424113" y="3429000"/>
          <p14:tracePt t="212160" x="2400300" y="3436938"/>
          <p14:tracePt t="212168" x="2392363" y="3444875"/>
          <p14:tracePt t="212175" x="2366963" y="3444875"/>
          <p14:tracePt t="212184" x="2343150" y="3444875"/>
          <p14:tracePt t="212192" x="2311400" y="3460750"/>
          <p14:tracePt t="212200" x="2295525" y="3460750"/>
          <p14:tracePt t="212207" x="2247900" y="3476625"/>
          <p14:tracePt t="212216" x="2184400" y="3476625"/>
          <p14:tracePt t="212224" x="2105025" y="3484563"/>
          <p14:tracePt t="212232" x="2025650" y="3492500"/>
          <p14:tracePt t="212241" x="1952625" y="3500438"/>
          <p14:tracePt t="212247" x="1849438" y="3508375"/>
          <p14:tracePt t="212257" x="1762125" y="3508375"/>
          <p14:tracePt t="212264" x="1698625" y="3508375"/>
          <p14:tracePt t="212274" x="1682750" y="3516313"/>
          <p14:tracePt t="212279" x="1658938" y="3516313"/>
          <p14:tracePt t="212290" x="1651000" y="3524250"/>
          <p14:tracePt t="212305" x="1641475" y="3532188"/>
          <p14:tracePt t="212321" x="1641475" y="3540125"/>
          <p14:tracePt t="212336" x="1641475" y="3548063"/>
          <p14:tracePt t="212344" x="1641475" y="3556000"/>
          <p14:tracePt t="212352" x="1641475" y="3563938"/>
          <p14:tracePt t="212360" x="1641475" y="3571875"/>
          <p14:tracePt t="212367" x="1641475" y="3579813"/>
          <p14:tracePt t="212376" x="1641475" y="3595688"/>
          <p14:tracePt t="212384" x="1641475" y="3621088"/>
          <p14:tracePt t="212392" x="1651000" y="3629025"/>
          <p14:tracePt t="212402" x="1658938" y="3668713"/>
          <p14:tracePt t="212408" x="1666875" y="3692525"/>
          <p14:tracePt t="212415" x="1682750" y="3716338"/>
          <p14:tracePt t="212424" x="1682750" y="3732213"/>
          <p14:tracePt t="212432" x="1706563" y="3779838"/>
          <p14:tracePt t="212436" x="1785938" y="3851275"/>
          <p14:tracePt t="212448" x="1873250" y="3906838"/>
          <p14:tracePt t="212457" x="1912938" y="3938588"/>
          <p14:tracePt t="212463" x="2025650" y="3987800"/>
          <p14:tracePt t="212474" x="2208213" y="4059238"/>
          <p14:tracePt t="212480" x="2384425" y="4098925"/>
          <p14:tracePt t="212488" x="2487613" y="4122738"/>
          <p14:tracePt t="212496" x="2606675" y="4130675"/>
          <p14:tracePt t="212510" x="2717800" y="4138613"/>
          <p14:tracePt t="212511" x="2917825" y="4146550"/>
          <p14:tracePt t="212520" x="3109913" y="4146550"/>
          <p14:tracePt t="212528" x="3268663" y="4162425"/>
          <p14:tracePt t="212536" x="3492500" y="4162425"/>
          <p14:tracePt t="212544" x="3722688" y="4162425"/>
          <p14:tracePt t="212552" x="3922713" y="4162425"/>
          <p14:tracePt t="212560" x="4137025" y="4162425"/>
          <p14:tracePt t="212568" x="4337050" y="4162425"/>
          <p14:tracePt t="212576" x="4448175" y="4162425"/>
          <p14:tracePt t="212588" x="4584700" y="4154488"/>
          <p14:tracePt t="212592" x="4695825" y="4154488"/>
          <p14:tracePt t="212600" x="4767263" y="4146550"/>
          <p14:tracePt t="212608" x="4838700" y="4138613"/>
          <p14:tracePt t="212616" x="4926013" y="4122738"/>
          <p14:tracePt t="212624" x="4943475" y="4114800"/>
          <p14:tracePt t="212632" x="4959350" y="4090988"/>
          <p14:tracePt t="212640" x="4991100" y="4090988"/>
          <p14:tracePt t="212648" x="5006975" y="4075113"/>
          <p14:tracePt t="212657" x="5014913" y="4067175"/>
          <p14:tracePt t="212665" x="5030788" y="4059238"/>
          <p14:tracePt t="212671" x="5038725" y="4051300"/>
          <p14:tracePt t="212680" x="5038725" y="4035425"/>
          <p14:tracePt t="212688" x="5046663" y="4019550"/>
          <p14:tracePt t="212696" x="5046663" y="4011613"/>
          <p14:tracePt t="212705" x="5046663" y="4003675"/>
          <p14:tracePt t="212712" x="5046663" y="3979863"/>
          <p14:tracePt t="212728" x="5046663" y="3963988"/>
          <p14:tracePt t="212740" x="5038725" y="3948113"/>
          <p14:tracePt t="212752" x="5022850" y="3930650"/>
          <p14:tracePt t="212760" x="4991100" y="3906838"/>
          <p14:tracePt t="212768" x="4926013" y="3875088"/>
          <p14:tracePt t="212776" x="4743450" y="3787775"/>
          <p14:tracePt t="212788" x="4471988" y="3660775"/>
          <p14:tracePt t="212793" x="4129088" y="3548063"/>
          <p14:tracePt t="212800" x="3817938" y="3524250"/>
          <p14:tracePt t="212807" x="3484563" y="3492500"/>
          <p14:tracePt t="212816" x="3244850" y="3484563"/>
          <p14:tracePt t="212824" x="2981325" y="3484563"/>
          <p14:tracePt t="212832" x="2701925" y="3484563"/>
          <p14:tracePt t="212840" x="2463800" y="3484563"/>
          <p14:tracePt t="212848" x="2287588" y="3484563"/>
          <p14:tracePt t="212856" x="2049463" y="3484563"/>
          <p14:tracePt t="212864" x="1897063" y="3484563"/>
          <p14:tracePt t="212872" x="1770063" y="3484563"/>
          <p14:tracePt t="212879" x="1714500" y="3484563"/>
          <p14:tracePt t="212892" x="1651000" y="3492500"/>
          <p14:tracePt t="212896" x="1633538" y="3500438"/>
          <p14:tracePt t="212905" x="1609725" y="3508375"/>
          <p14:tracePt t="212912" x="1601788" y="3516313"/>
          <p14:tracePt t="212921" x="1577975" y="3540125"/>
          <p14:tracePt t="212928" x="1570038" y="3548063"/>
          <p14:tracePt t="212935" x="1546225" y="3571875"/>
          <p14:tracePt t="212944" x="1538288" y="3613150"/>
          <p14:tracePt t="212952" x="1506538" y="3660775"/>
          <p14:tracePt t="212961" x="1490663" y="3668713"/>
          <p14:tracePt t="212968" x="1474788" y="3700463"/>
          <p14:tracePt t="212976" x="1474788" y="3748088"/>
          <p14:tracePt t="212984" x="1474788" y="3771900"/>
          <p14:tracePt t="212992" x="1466850" y="3787775"/>
          <p14:tracePt t="213000" x="1466850" y="3803650"/>
          <p14:tracePt t="213008" x="1458913" y="3827463"/>
          <p14:tracePt t="213016" x="1466850" y="3867150"/>
          <p14:tracePt t="213025" x="1474788" y="3883025"/>
          <p14:tracePt t="213032" x="1474788" y="3930650"/>
          <p14:tracePt t="213044" x="1490663" y="3971925"/>
          <p14:tracePt t="213048" x="1554163" y="4019550"/>
          <p14:tracePt t="213057" x="1570038" y="4075113"/>
          <p14:tracePt t="213064" x="1617663" y="4098925"/>
          <p14:tracePt t="213071" x="1706563" y="4130675"/>
          <p14:tracePt t="213080" x="1770063" y="4146550"/>
          <p14:tracePt t="213090" x="1936750" y="4178300"/>
          <p14:tracePt t="213096" x="2176463" y="4178300"/>
          <p14:tracePt t="213104" x="2416175" y="4186238"/>
          <p14:tracePt t="213112" x="2717800" y="4186238"/>
          <p14:tracePt t="213121" x="3052763" y="4178300"/>
          <p14:tracePt t="213128" x="3284538" y="4178300"/>
          <p14:tracePt t="213137" x="3587750" y="4178300"/>
          <p14:tracePt t="213144" x="3962400" y="4170363"/>
          <p14:tracePt t="213151" x="4297363" y="4138613"/>
          <p14:tracePt t="213160" x="4687888" y="4090988"/>
          <p14:tracePt t="213168" x="5078413" y="4003675"/>
          <p14:tracePt t="213176" x="5381625" y="3898900"/>
          <p14:tracePt t="213184" x="5667375" y="3779838"/>
          <p14:tracePt t="213192" x="5915025" y="3579813"/>
          <p14:tracePt t="213199" x="6075363" y="3460750"/>
          <p14:tracePt t="213208" x="6186488" y="3413125"/>
          <p14:tracePt t="213215" x="6289675" y="3325813"/>
          <p14:tracePt t="213224" x="6361113" y="3228975"/>
          <p14:tracePt t="213232" x="6410325" y="3205163"/>
          <p14:tracePt t="213240" x="6465888" y="3157538"/>
          <p14:tracePt t="213248" x="6481763" y="3141663"/>
          <p14:tracePt t="213262" x="6497638" y="3133725"/>
          <p14:tracePt t="213265" x="6521450" y="3125788"/>
          <p14:tracePt t="213271" x="6537325" y="3117850"/>
          <p14:tracePt t="213288" x="6545263" y="3117850"/>
          <p14:tracePt t="213304" x="6553200" y="3117850"/>
          <p14:tracePt t="213311" x="6561138" y="3117850"/>
          <p14:tracePt t="213322" x="6561138" y="3109913"/>
          <p14:tracePt t="213339" x="6569075" y="3109913"/>
          <p14:tracePt t="213343" x="6569075" y="3101975"/>
          <p14:tracePt t="213355" x="6577013" y="3094038"/>
          <p14:tracePt t="213359" x="6577013" y="3078163"/>
          <p14:tracePt t="213368" x="6577013" y="3070225"/>
          <p14:tracePt t="213376" x="6577013" y="3062288"/>
          <p14:tracePt t="213383" x="6584950" y="3046413"/>
          <p14:tracePt t="213392" x="6584950" y="3038475"/>
          <p14:tracePt t="213456" x="6569075" y="3038475"/>
          <p14:tracePt t="213463" x="6553200" y="3038475"/>
          <p14:tracePt t="213472" x="6537325" y="3054350"/>
          <p14:tracePt t="213481" x="6450013" y="3070225"/>
          <p14:tracePt t="213488" x="6384925" y="3133725"/>
          <p14:tracePt t="213496" x="6265863" y="3181350"/>
          <p14:tracePt t="213504" x="6115050" y="3286125"/>
          <p14:tracePt t="213512" x="5970588" y="3365500"/>
          <p14:tracePt t="213521" x="5891213" y="3436938"/>
          <p14:tracePt t="213528" x="5803900" y="3460750"/>
          <p14:tracePt t="213536" x="5780088" y="3492500"/>
          <p14:tracePt t="213544" x="5764213" y="3500438"/>
          <p14:tracePt t="213552" x="5764213" y="3508375"/>
          <p14:tracePt t="213640" x="5764213" y="3492500"/>
          <p14:tracePt t="213649" x="5764213" y="3484563"/>
          <p14:tracePt t="213656" x="5764213" y="3476625"/>
          <p14:tracePt t="213665" x="5764213" y="3460750"/>
          <p14:tracePt t="213672" x="5756275" y="3452813"/>
          <p14:tracePt t="213680" x="5756275" y="3444875"/>
          <p14:tracePt t="213689" x="5756275" y="3429000"/>
          <p14:tracePt t="213697" x="5748338" y="3421063"/>
          <p14:tracePt t="213704" x="5748338" y="3413125"/>
          <p14:tracePt t="213712" x="5732463" y="3397250"/>
          <p14:tracePt t="213721" x="5732463" y="3389313"/>
          <p14:tracePt t="213745" x="5724525" y="3373438"/>
          <p14:tracePt t="213752" x="5716588" y="3373438"/>
          <p14:tracePt t="213768" x="5708650" y="3373438"/>
          <p14:tracePt t="213848" x="5700713" y="3381375"/>
          <p14:tracePt t="213856" x="5700713" y="3389313"/>
          <p14:tracePt t="213864" x="5700713" y="3405188"/>
          <p14:tracePt t="213872" x="5700713" y="3413125"/>
          <p14:tracePt t="213880" x="5708650" y="3421063"/>
          <p14:tracePt t="213896" x="5716588" y="3444875"/>
          <p14:tracePt t="213903" x="5724525" y="3452813"/>
          <p14:tracePt t="213912" x="5740400" y="3468688"/>
          <p14:tracePt t="213920" x="5748338" y="3468688"/>
          <p14:tracePt t="213928" x="5764213" y="3476625"/>
          <p14:tracePt t="213937" x="5780088" y="3484563"/>
          <p14:tracePt t="213952" x="5788025" y="3484563"/>
          <p14:tracePt t="213960" x="5795963" y="3484563"/>
          <p14:tracePt t="214000" x="5795963" y="3468688"/>
          <p14:tracePt t="214008" x="5795963" y="3452813"/>
          <p14:tracePt t="214015" x="5795963" y="3444875"/>
          <p14:tracePt t="214024" x="5795963" y="3421063"/>
          <p14:tracePt t="214032" x="5795963" y="3413125"/>
          <p14:tracePt t="214048" x="5795963" y="3405188"/>
          <p14:tracePt t="214056" x="5795963" y="3389313"/>
          <p14:tracePt t="214064" x="5788025" y="3381375"/>
          <p14:tracePt t="214073" x="5780088" y="3373438"/>
          <p14:tracePt t="214080" x="5772150" y="3365500"/>
          <p14:tracePt t="214087" x="5772150" y="3357563"/>
          <p14:tracePt t="214168" x="5772150" y="3365500"/>
          <p14:tracePt t="214176" x="5772150" y="3373438"/>
          <p14:tracePt t="214184" x="5780088" y="3381375"/>
          <p14:tracePt t="214192" x="5780088" y="3389313"/>
          <p14:tracePt t="214208" x="5780088" y="3397250"/>
          <p14:tracePt t="214216" x="5788025" y="3413125"/>
          <p14:tracePt t="214323" x="5788025" y="3405188"/>
          <p14:tracePt t="214328" x="5788025" y="3397250"/>
          <p14:tracePt t="214337" x="5788025" y="3381375"/>
          <p14:tracePt t="214344" x="5788025" y="3373438"/>
          <p14:tracePt t="214360" x="5788025" y="3365500"/>
          <p14:tracePt t="214376" x="5788025" y="3357563"/>
          <p14:tracePt t="214472" x="5788025" y="3365500"/>
          <p14:tracePt t="214479" x="5788025" y="3381375"/>
          <p14:tracePt t="214488" x="5788025" y="3397250"/>
          <p14:tracePt t="214496" x="5788025" y="3421063"/>
          <p14:tracePt t="214505" x="5788025" y="3444875"/>
          <p14:tracePt t="214512" x="5788025" y="3460750"/>
          <p14:tracePt t="214520" x="5788025" y="3484563"/>
          <p14:tracePt t="214540" x="5795963" y="3508375"/>
          <p14:tracePt t="214556" x="5803900" y="3508375"/>
          <p14:tracePt t="214616" x="5811838" y="3508375"/>
          <p14:tracePt t="214624" x="5811838" y="3500438"/>
          <p14:tracePt t="214632" x="5811838" y="3492500"/>
          <p14:tracePt t="214640" x="5811838" y="3476625"/>
          <p14:tracePt t="214648" x="5819775" y="3468688"/>
          <p14:tracePt t="214655" x="5827713" y="3460750"/>
          <p14:tracePt t="214665" x="5827713" y="3452813"/>
          <p14:tracePt t="214672" x="5827713" y="3444875"/>
          <p14:tracePt t="214681" x="5827713" y="3429000"/>
          <p14:tracePt t="214688" x="5835650" y="3421063"/>
          <p14:tracePt t="214696" x="5835650" y="3413125"/>
          <p14:tracePt t="214708" x="5843588" y="3413125"/>
          <p14:tracePt t="214776" x="5851525" y="3421063"/>
          <p14:tracePt t="214784" x="5859463" y="3421063"/>
          <p14:tracePt t="214793" x="5867400" y="3429000"/>
          <p14:tracePt t="214800" x="5891213" y="3436938"/>
          <p14:tracePt t="214808" x="5907088" y="3460750"/>
          <p14:tracePt t="214816" x="5922963" y="3468688"/>
          <p14:tracePt t="214824" x="5970588" y="3468688"/>
          <p14:tracePt t="214832" x="5986463" y="3468688"/>
          <p14:tracePt t="214840" x="5994400" y="3476625"/>
          <p14:tracePt t="214848" x="6002338" y="3476625"/>
          <p14:tracePt t="214864" x="6010275" y="3476625"/>
          <p14:tracePt t="214872" x="6010275" y="3468688"/>
          <p14:tracePt t="214888" x="6010275" y="3460750"/>
          <p14:tracePt t="214896" x="6010275" y="3436938"/>
          <p14:tracePt t="214904" x="6010275" y="3413125"/>
          <p14:tracePt t="214912" x="6010275" y="3381375"/>
          <p14:tracePt t="214920" x="6010275" y="3365500"/>
          <p14:tracePt t="214928" x="6010275" y="3341688"/>
          <p14:tracePt t="214942" x="6018213" y="3341688"/>
          <p14:tracePt t="214944" x="6018213" y="3333750"/>
          <p14:tracePt t="214992" x="6010275" y="3333750"/>
          <p14:tracePt t="215016" x="6010275" y="3341688"/>
          <p14:tracePt t="215024" x="6002338" y="3349625"/>
          <p14:tracePt t="215032" x="5986463" y="3381375"/>
          <p14:tracePt t="215039" x="5986463" y="3397250"/>
          <p14:tracePt t="215048" x="5962650" y="3436938"/>
          <p14:tracePt t="215055" x="5946775" y="3492500"/>
          <p14:tracePt t="215064" x="5922963" y="3532188"/>
          <p14:tracePt t="215072" x="5891213" y="3579813"/>
          <p14:tracePt t="215080" x="5875338" y="3668713"/>
          <p14:tracePt t="215088" x="5859463" y="3676650"/>
          <p14:tracePt t="215096" x="5851525" y="3692525"/>
          <p14:tracePt t="215128" x="5843588" y="3692525"/>
          <p14:tracePt t="215144" x="5843588" y="3684588"/>
          <p14:tracePt t="215164" x="5843588" y="3668713"/>
          <p14:tracePt t="215168" x="5843588" y="3644900"/>
          <p14:tracePt t="215176" x="5843588" y="3636963"/>
          <p14:tracePt t="215184" x="5843588" y="3629025"/>
          <p14:tracePt t="215192" x="5843588" y="3621088"/>
          <p14:tracePt t="215199" x="5843588" y="3613150"/>
          <p14:tracePt t="215208" x="5835650" y="3605213"/>
          <p14:tracePt t="215271" x="5835650" y="3613150"/>
          <p14:tracePt t="215280" x="5835650" y="3621088"/>
          <p14:tracePt t="215296" x="5835650" y="3636963"/>
          <p14:tracePt t="215383" x="5835650" y="3629025"/>
          <p14:tracePt t="215392" x="5835650" y="3621088"/>
          <p14:tracePt t="215399" x="5835650" y="3605213"/>
          <p14:tracePt t="215411" x="5843588" y="3587750"/>
          <p14:tracePt t="215417" x="5843588" y="3579813"/>
          <p14:tracePt t="215424" x="5851525" y="3556000"/>
          <p14:tracePt t="215433" x="5859463" y="3532188"/>
          <p14:tracePt t="215448" x="5859463" y="3524250"/>
          <p14:tracePt t="215464" x="5859463" y="3516313"/>
          <p14:tracePt t="215504" x="5867400" y="3516313"/>
          <p14:tracePt t="215511" x="5867400" y="3532188"/>
          <p14:tracePt t="215520" x="5867400" y="3548063"/>
          <p14:tracePt t="215537" x="5883275" y="3621088"/>
          <p14:tracePt t="215544" x="5883275" y="3629025"/>
          <p14:tracePt t="215553" x="5883275" y="3644900"/>
          <p14:tracePt t="215560" x="5883275" y="3660775"/>
          <p14:tracePt t="215569" x="5883275" y="3676650"/>
          <p14:tracePt t="215584" x="5883275" y="3684588"/>
          <p14:tracePt t="215592" x="5875338" y="3700463"/>
          <p14:tracePt t="215600" x="5875338" y="3708400"/>
          <p14:tracePt t="215608" x="5875338" y="3716338"/>
          <p14:tracePt t="215616" x="5875338" y="3724275"/>
          <p14:tracePt t="215632" x="5867400" y="3724275"/>
          <p14:tracePt t="215688" x="5867400" y="3716338"/>
          <p14:tracePt t="215696" x="5867400" y="3708400"/>
          <p14:tracePt t="215704" x="5867400" y="3684588"/>
          <p14:tracePt t="215712" x="5899150" y="3644900"/>
          <p14:tracePt t="215720" x="5907088" y="3636963"/>
          <p14:tracePt t="215727" x="5954713" y="3621088"/>
          <p14:tracePt t="215736" x="5978525" y="3595688"/>
          <p14:tracePt t="215744" x="5994400" y="3587750"/>
          <p14:tracePt t="215752" x="6034088" y="3587750"/>
          <p14:tracePt t="215760" x="6091238" y="3587750"/>
          <p14:tracePt t="215769" x="6107113" y="3587750"/>
          <p14:tracePt t="215776" x="6154738" y="3595688"/>
          <p14:tracePt t="215785" x="6162675" y="3613150"/>
          <p14:tracePt t="215792" x="6186488" y="3644900"/>
          <p14:tracePt t="215800" x="6186488" y="3652838"/>
          <p14:tracePt t="215809" x="6202363" y="3660775"/>
          <p14:tracePt t="215816" x="6202363" y="3676650"/>
          <p14:tracePt t="215847" x="6202363" y="3684588"/>
          <p14:tracePt t="215896" x="6194425" y="3692525"/>
          <p14:tracePt t="215917" x="6186488" y="3692525"/>
          <p14:tracePt t="215928" x="6170613" y="3700463"/>
          <p14:tracePt t="215936" x="6154738" y="3700463"/>
          <p14:tracePt t="215944" x="6138863" y="3700463"/>
          <p14:tracePt t="215952" x="6107113" y="3700463"/>
          <p14:tracePt t="215960" x="6091238" y="3700463"/>
          <p14:tracePt t="215969" x="6083300" y="3700463"/>
          <p14:tracePt t="215976" x="6075363" y="3700463"/>
          <p14:tracePt t="215985" x="6067425" y="3700463"/>
          <p14:tracePt t="216008" x="6067425" y="3708400"/>
          <p14:tracePt t="216026" x="6059488" y="3708400"/>
          <p14:tracePt t="216040" x="6051550" y="3724275"/>
          <p14:tracePt t="216057" x="6043613" y="3732213"/>
          <p14:tracePt t="216064" x="6043613" y="3740150"/>
          <p14:tracePt t="216072" x="6034088" y="3756025"/>
          <p14:tracePt t="216079" x="6034088" y="3763963"/>
          <p14:tracePt t="216088" x="6026150" y="3771900"/>
          <p14:tracePt t="216095" x="6026150" y="3787775"/>
          <p14:tracePt t="216112" x="6026150" y="3795713"/>
          <p14:tracePt t="216280" x="6026150" y="3779838"/>
          <p14:tracePt t="216288" x="6026150" y="3771900"/>
          <p14:tracePt t="216296" x="6026150" y="3763963"/>
          <p14:tracePt t="216304" x="6026150" y="3748088"/>
          <p14:tracePt t="216320" x="6026150" y="3740150"/>
          <p14:tracePt t="216328" x="6026150" y="3724275"/>
          <p14:tracePt t="216336" x="6034088" y="3716338"/>
          <p14:tracePt t="216344" x="6034088" y="3708400"/>
          <p14:tracePt t="216351" x="6043613" y="3708400"/>
          <p14:tracePt t="216408" x="6043613" y="3716338"/>
          <p14:tracePt t="216416" x="6051550" y="3724275"/>
          <p14:tracePt t="216423" x="6051550" y="3732213"/>
          <p14:tracePt t="216432" x="6059488" y="3732213"/>
          <p14:tracePt t="216440" x="6067425" y="3740150"/>
          <p14:tracePt t="216448" x="6075363" y="3748088"/>
          <p14:tracePt t="216464" x="6083300" y="3756025"/>
          <p14:tracePt t="216520" x="6083300" y="3748088"/>
          <p14:tracePt t="216523" x="6083300" y="3724275"/>
          <p14:tracePt t="216536" x="6091238" y="3700463"/>
          <p14:tracePt t="216544" x="6091238" y="3660775"/>
          <p14:tracePt t="216551" x="6099175" y="3579813"/>
          <p14:tracePt t="216560" x="6099175" y="3484563"/>
          <p14:tracePt t="216569" x="6091238" y="3405188"/>
          <p14:tracePt t="216576" x="6091238" y="3381375"/>
          <p14:tracePt t="216586" x="6083300" y="3365500"/>
          <p14:tracePt t="216592" x="6083300" y="3349625"/>
          <p14:tracePt t="216602" x="6075363" y="3325813"/>
          <p14:tracePt t="216608" x="6059488" y="3302000"/>
          <p14:tracePt t="216615" x="6051550" y="3294063"/>
          <p14:tracePt t="216624" x="6034088" y="3286125"/>
          <p14:tracePt t="216640" x="6034088" y="3278188"/>
          <p14:tracePt t="216648" x="6026150" y="3270250"/>
          <p14:tracePt t="216664" x="6018213" y="3270250"/>
          <p14:tracePt t="216688" x="6010275" y="3270250"/>
          <p14:tracePt t="216704" x="6002338" y="3270250"/>
          <p14:tracePt t="216712" x="5994400" y="3270250"/>
          <p14:tracePt t="216720" x="5986463" y="3270250"/>
          <p14:tracePt t="216728" x="5978525" y="3270250"/>
          <p14:tracePt t="216736" x="5962650" y="3270250"/>
          <p14:tracePt t="216743" x="5930900" y="3270250"/>
          <p14:tracePt t="216752" x="5922963" y="3270250"/>
          <p14:tracePt t="216760" x="5899150" y="3270250"/>
          <p14:tracePt t="216768" x="5891213" y="3270250"/>
          <p14:tracePt t="216775" x="5867400" y="3270250"/>
          <p14:tracePt t="216785" x="5859463" y="3278188"/>
          <p14:tracePt t="216792" x="5851525" y="3278188"/>
          <p14:tracePt t="216801" x="5843588" y="3286125"/>
          <p14:tracePt t="216807" x="5835650" y="3286125"/>
          <p14:tracePt t="216816" x="5827713" y="3286125"/>
          <p14:tracePt t="216828" x="5819775" y="3294063"/>
          <p14:tracePt t="216832" x="5811838" y="3309938"/>
          <p14:tracePt t="216840" x="5803900" y="3317875"/>
          <p14:tracePt t="216848" x="5788025" y="3341688"/>
          <p14:tracePt t="216856" x="5756275" y="3389313"/>
          <p14:tracePt t="216864" x="5716588" y="3389313"/>
          <p14:tracePt t="216872" x="5708650" y="3413125"/>
          <p14:tracePt t="216890" x="5611813" y="3460750"/>
          <p14:tracePt t="216896" x="5595938" y="3468688"/>
          <p14:tracePt t="216904" x="5580063" y="3476625"/>
          <p14:tracePt t="216912" x="5564188" y="3484563"/>
          <p14:tracePt t="216928" x="5564188" y="3492500"/>
          <p14:tracePt t="216952" x="5564188" y="3500438"/>
          <p14:tracePt t="216968" x="5564188" y="3516313"/>
          <p14:tracePt t="216980" x="5572125" y="3524250"/>
          <p14:tracePt t="216985" x="5572125" y="3532188"/>
          <p14:tracePt t="216992" x="5580063" y="3540125"/>
          <p14:tracePt t="217001" x="5595938" y="3548063"/>
          <p14:tracePt t="217010" x="5603875" y="3571875"/>
          <p14:tracePt t="217021" x="5611813" y="3587750"/>
          <p14:tracePt t="217024" x="5627688" y="3613150"/>
          <p14:tracePt t="217032" x="5635625" y="3621088"/>
          <p14:tracePt t="217040" x="5659438" y="3644900"/>
          <p14:tracePt t="217048" x="5667375" y="3652838"/>
          <p14:tracePt t="217055" x="5692775" y="3692525"/>
          <p14:tracePt t="217064" x="5692775" y="3700463"/>
          <p14:tracePt t="217072" x="5700713" y="3748088"/>
          <p14:tracePt t="217080" x="5716588" y="3763963"/>
          <p14:tracePt t="217089" x="5740400" y="3803650"/>
          <p14:tracePt t="217095" x="5748338" y="3811588"/>
          <p14:tracePt t="217103" x="5780088" y="3827463"/>
          <p14:tracePt t="217112" x="5795963" y="3843338"/>
          <p14:tracePt t="217120" x="5811838" y="3851275"/>
          <p14:tracePt t="217132" x="5851525" y="3859213"/>
          <p14:tracePt t="217136" x="5875338" y="3867150"/>
          <p14:tracePt t="217144" x="5915025" y="3867150"/>
          <p14:tracePt t="217151" x="5986463" y="3867150"/>
          <p14:tracePt t="217160" x="6043613" y="3867150"/>
          <p14:tracePt t="217169" x="6059488" y="3867150"/>
          <p14:tracePt t="217175" x="6099175" y="3867150"/>
          <p14:tracePt t="217185" x="6122988" y="3867150"/>
          <p14:tracePt t="217192" x="6154738" y="3867150"/>
          <p14:tracePt t="217201" x="6162675" y="3867150"/>
          <p14:tracePt t="217208" x="6186488" y="3867150"/>
          <p14:tracePt t="217215" x="6202363" y="3867150"/>
          <p14:tracePt t="217224" x="6202363" y="3859213"/>
          <p14:tracePt t="217231" x="6218238" y="3835400"/>
          <p14:tracePt t="217239" x="6226175" y="3811588"/>
          <p14:tracePt t="217248" x="6226175" y="3795713"/>
          <p14:tracePt t="217256" x="6226175" y="3779838"/>
          <p14:tracePt t="217263" x="6242050" y="3732213"/>
          <p14:tracePt t="217272" x="6249988" y="3692525"/>
          <p14:tracePt t="217285" x="6257925" y="3621088"/>
          <p14:tracePt t="217288" x="6257925" y="3532188"/>
          <p14:tracePt t="217296" x="6257925" y="3500438"/>
          <p14:tracePt t="217303" x="6257925" y="3429000"/>
          <p14:tracePt t="217312" x="6257925" y="3373438"/>
          <p14:tracePt t="217320" x="6257925" y="3278188"/>
          <p14:tracePt t="217328" x="6257925" y="3236913"/>
          <p14:tracePt t="217336" x="6257925" y="3181350"/>
          <p14:tracePt t="217344" x="6257925" y="3117850"/>
          <p14:tracePt t="217353" x="6249988" y="3101975"/>
          <p14:tracePt t="217359" x="6226175" y="3086100"/>
          <p14:tracePt t="217368" x="6218238" y="3078163"/>
          <p14:tracePt t="217375" x="6210300" y="3070225"/>
          <p14:tracePt t="217385" x="6194425" y="3070225"/>
          <p14:tracePt t="217392" x="6178550" y="3070225"/>
          <p14:tracePt t="217401" x="6154738" y="3070225"/>
          <p14:tracePt t="217408" x="6146800" y="3070225"/>
          <p14:tracePt t="217416" x="6130925" y="3070225"/>
          <p14:tracePt t="217424" x="6122988" y="3070225"/>
          <p14:tracePt t="217432" x="6115050" y="3078163"/>
          <p14:tracePt t="217440" x="6099175" y="3086100"/>
          <p14:tracePt t="217448" x="6091238" y="3094038"/>
          <p14:tracePt t="217456" x="6083300" y="3101975"/>
          <p14:tracePt t="217464" x="6067425" y="3109913"/>
          <p14:tracePt t="217472" x="6059488" y="3125788"/>
          <p14:tracePt t="217481" x="6034088" y="3157538"/>
          <p14:tracePt t="217488" x="5986463" y="3181350"/>
          <p14:tracePt t="217496" x="5970588" y="3221038"/>
          <p14:tracePt t="217504" x="5954713" y="3309938"/>
          <p14:tracePt t="217511" x="5946775" y="3333750"/>
          <p14:tracePt t="217520" x="5930900" y="3341688"/>
          <p14:tracePt t="217528" x="5915025" y="3413125"/>
          <p14:tracePt t="217536" x="5915025" y="3452813"/>
          <p14:tracePt t="217544" x="5907088" y="3492500"/>
          <p14:tracePt t="217553" x="5899150" y="3548063"/>
          <p14:tracePt t="217559" x="5899150" y="3613150"/>
          <p14:tracePt t="217568" x="5899150" y="3660775"/>
          <p14:tracePt t="217576" x="5899150" y="3684588"/>
          <p14:tracePt t="217584" x="5899150" y="3700463"/>
          <p14:tracePt t="217592" x="5930900" y="3748088"/>
          <p14:tracePt t="217600" x="5938838" y="3771900"/>
          <p14:tracePt t="217607" x="5946775" y="3779838"/>
          <p14:tracePt t="217616" x="5970588" y="3795713"/>
          <p14:tracePt t="217624" x="5970588" y="3803650"/>
          <p14:tracePt t="217632" x="5986463" y="3811588"/>
          <p14:tracePt t="217680" x="5994400" y="3811588"/>
          <p14:tracePt t="217696" x="6002338" y="3803650"/>
          <p14:tracePt t="217704" x="6002338" y="3795713"/>
          <p14:tracePt t="217711" x="6010275" y="3795713"/>
          <p14:tracePt t="217719" x="6026150" y="3787775"/>
          <p14:tracePt t="217731" x="6026150" y="3779838"/>
          <p14:tracePt t="217736" x="6043613" y="3771900"/>
          <p14:tracePt t="217744" x="6043613" y="3756025"/>
          <p14:tracePt t="217753" x="6059488" y="3748088"/>
          <p14:tracePt t="217872" x="6067425" y="3748088"/>
          <p14:tracePt t="218017" x="6075363" y="3740150"/>
          <p14:tracePt t="218024" x="6083300" y="3732213"/>
          <p14:tracePt t="218040" x="6107113" y="3732213"/>
          <p14:tracePt t="218048" x="6115050" y="3716338"/>
          <p14:tracePt t="218056" x="6130925" y="3708400"/>
          <p14:tracePt t="218264" x="6146800" y="3708400"/>
          <p14:tracePt t="218273" x="6146800" y="3716338"/>
          <p14:tracePt t="218288" x="6154738" y="3716338"/>
          <p14:tracePt t="218304" x="6162675" y="3716338"/>
          <p14:tracePt t="218359" x="6162675" y="3708400"/>
          <p14:tracePt t="218376" x="6154738" y="3700463"/>
          <p14:tracePt t="218384" x="6154738" y="3692525"/>
          <p14:tracePt t="218392" x="6138863" y="3684588"/>
          <p14:tracePt t="218408" x="6130925" y="3676650"/>
          <p14:tracePt t="218416" x="6122988" y="3676650"/>
          <p14:tracePt t="218424" x="6075363" y="3676650"/>
          <p14:tracePt t="218433" x="6059488" y="3668713"/>
          <p14:tracePt t="218439" x="6043613" y="3660775"/>
          <p14:tracePt t="218448" x="5970588" y="3644900"/>
          <p14:tracePt t="218456" x="5946775" y="3636963"/>
          <p14:tracePt t="218464" x="5907088" y="3621088"/>
          <p14:tracePt t="218472" x="5883275" y="3613150"/>
          <p14:tracePt t="218480" x="5867400" y="3605213"/>
          <p14:tracePt t="218492" x="5851525" y="3595688"/>
          <p14:tracePt t="218496" x="5827713" y="3595688"/>
          <p14:tracePt t="218503" x="5827713" y="3587750"/>
          <p14:tracePt t="218961" x="5835650" y="3587750"/>
          <p14:tracePt t="218968" x="5851525" y="3587750"/>
          <p14:tracePt t="218976" x="5859463" y="3605213"/>
          <p14:tracePt t="218984" x="5867400" y="3605213"/>
          <p14:tracePt t="218993" x="5883275" y="3605213"/>
          <p14:tracePt t="219000" x="5938838" y="3605213"/>
          <p14:tracePt t="219009" x="6002338" y="3605213"/>
          <p14:tracePt t="219017" x="6075363" y="3605213"/>
          <p14:tracePt t="219024" x="6194425" y="3605213"/>
          <p14:tracePt t="219033" x="6257925" y="3595688"/>
          <p14:tracePt t="219040" x="6273800" y="3587750"/>
          <p14:tracePt t="219049" x="6321425" y="3587750"/>
          <p14:tracePt t="219056" x="6329363" y="3587750"/>
          <p14:tracePt t="219064" x="6345238" y="3587750"/>
          <p14:tracePt t="219080" x="6353175" y="3587750"/>
          <p14:tracePt t="219152" x="6353175" y="3579813"/>
          <p14:tracePt t="219160" x="6353175" y="3571875"/>
          <p14:tracePt t="219176" x="6353175" y="3563938"/>
          <p14:tracePt t="219312" x="6353175" y="3579813"/>
          <p14:tracePt t="219328" x="6353175" y="3587750"/>
          <p14:tracePt t="219344" x="6353175" y="3595688"/>
          <p14:tracePt t="219352" x="6353175" y="3605213"/>
          <p14:tracePt t="219369" x="6353175" y="3613150"/>
          <p14:tracePt t="219375" x="6353175" y="3621088"/>
          <p14:tracePt t="219384" x="6353175" y="3629025"/>
          <p14:tracePt t="219392" x="6345238" y="3644900"/>
          <p14:tracePt t="219405" x="6337300" y="3700463"/>
          <p14:tracePt t="219407" x="6289675" y="3740150"/>
          <p14:tracePt t="219416" x="6194425" y="3819525"/>
          <p14:tracePt t="219424" x="6122988" y="3883025"/>
          <p14:tracePt t="219432" x="5994400" y="4003675"/>
          <p14:tracePt t="219440" x="5907088" y="4051300"/>
          <p14:tracePt t="219449" x="5764213" y="4162425"/>
          <p14:tracePt t="219456" x="5635625" y="4249738"/>
          <p14:tracePt t="219464" x="5405438" y="4370388"/>
          <p14:tracePt t="219472" x="5165725" y="4552950"/>
          <p14:tracePt t="219480" x="4975225" y="4729163"/>
          <p14:tracePt t="219488" x="4783138" y="4840288"/>
          <p14:tracePt t="219496" x="4576763" y="5056188"/>
          <p14:tracePt t="219504" x="4408488" y="5151438"/>
          <p14:tracePt t="219512" x="4225925" y="5222875"/>
          <p14:tracePt t="219520" x="4041775" y="5310188"/>
          <p14:tracePt t="219528" x="3962400" y="5335588"/>
          <p14:tracePt t="219535" x="3843338" y="5359400"/>
          <p14:tracePt t="219552" x="3730625" y="5414963"/>
          <p14:tracePt t="219560" x="3643313" y="5438775"/>
          <p14:tracePt t="219568" x="3603625" y="5446713"/>
          <p14:tracePt t="219576" x="3556000" y="5462588"/>
          <p14:tracePt t="219584" x="3435350" y="5486400"/>
          <p14:tracePt t="219591" x="3340100" y="5502275"/>
          <p14:tracePt t="219599" x="3236913" y="5510213"/>
          <p14:tracePt t="219608" x="3084513" y="5526088"/>
          <p14:tracePt t="219616" x="2965450" y="5526088"/>
          <p14:tracePt t="219623" x="2862263" y="5526088"/>
          <p14:tracePt t="219634" x="2751138" y="5541963"/>
          <p14:tracePt t="219640" x="2725738" y="5541963"/>
          <p14:tracePt t="219650" x="2686050" y="5541963"/>
          <p14:tracePt t="219655" x="2686050" y="5549900"/>
          <p14:tracePt t="219664" x="2678113" y="5549900"/>
          <p14:tracePt t="219672" x="2670175" y="5549900"/>
          <p14:tracePt t="219687" x="2662238" y="5557838"/>
          <p14:tracePt t="219704" x="2662238" y="5565775"/>
          <p14:tracePt t="219728" x="2654300" y="5565775"/>
          <p14:tracePt t="219735" x="2646363" y="5565775"/>
          <p14:tracePt t="219744" x="2630488" y="5557838"/>
          <p14:tracePt t="219752" x="2606675" y="5549900"/>
          <p14:tracePt t="219759" x="2535238" y="5518150"/>
          <p14:tracePt t="219768" x="2463800" y="5510213"/>
          <p14:tracePt t="219776" x="2408238" y="5494338"/>
          <p14:tracePt t="219784" x="2311400" y="5486400"/>
          <p14:tracePt t="219791" x="2263775" y="5478463"/>
          <p14:tracePt t="219801" x="2176463" y="5470525"/>
          <p14:tracePt t="219808" x="2144713" y="5462588"/>
          <p14:tracePt t="219816" x="2105025" y="5462588"/>
          <p14:tracePt t="219823" x="2049463" y="5462588"/>
          <p14:tracePt t="219832" x="2033588" y="5454650"/>
          <p14:tracePt t="219840" x="2017713" y="5454650"/>
          <p14:tracePt t="219849" x="1960563" y="5454650"/>
          <p14:tracePt t="219856" x="1944688" y="5454650"/>
          <p14:tracePt t="219865" x="1928813" y="5462588"/>
          <p14:tracePt t="219871" x="1881188" y="5470525"/>
          <p14:tracePt t="219880" x="1841500" y="5486400"/>
          <p14:tracePt t="219888" x="1801813" y="5494338"/>
          <p14:tracePt t="219895" x="1746250" y="5510213"/>
          <p14:tracePt t="219904" x="1706563" y="5510213"/>
          <p14:tracePt t="219912" x="1698625" y="5526088"/>
          <p14:tracePt t="219920" x="1674813" y="5534025"/>
          <p14:tracePt t="219927" x="1658938" y="5534025"/>
          <p14:tracePt t="219935" x="1651000" y="5534025"/>
          <p14:tracePt t="219984" x="1651000" y="5541963"/>
          <p14:tracePt t="220000" x="1658938" y="5541963"/>
          <p14:tracePt t="220010" x="1674813" y="5541963"/>
          <p14:tracePt t="220015" x="1698625" y="5534025"/>
          <p14:tracePt t="220025" x="1706563" y="5526088"/>
          <p14:tracePt t="220032" x="1730375" y="5526088"/>
          <p14:tracePt t="220039" x="1778000" y="5518150"/>
          <p14:tracePt t="220049" x="1841500" y="5518150"/>
          <p14:tracePt t="220056" x="1881188" y="5518150"/>
          <p14:tracePt t="220065" x="1968500" y="5518150"/>
          <p14:tracePt t="220072" x="2033588" y="5518150"/>
          <p14:tracePt t="220080" x="2073275" y="5518150"/>
          <p14:tracePt t="220088" x="2128838" y="5518150"/>
          <p14:tracePt t="220096" x="2192338" y="5518150"/>
          <p14:tracePt t="220103" x="2239963" y="5518150"/>
          <p14:tracePt t="220112" x="2263775" y="5518150"/>
          <p14:tracePt t="220120" x="2279650" y="5502275"/>
          <p14:tracePt t="220128" x="2287588" y="5502275"/>
          <p14:tracePt t="220136" x="2295525" y="5494338"/>
          <p14:tracePt t="220144" x="2303463" y="5486400"/>
          <p14:tracePt t="220152" x="2303463" y="5478463"/>
          <p14:tracePt t="220160" x="2311400" y="5470525"/>
          <p14:tracePt t="220167" x="2319338" y="5462588"/>
          <p14:tracePt t="220176" x="2327275" y="5462588"/>
          <p14:tracePt t="220185" x="2335213" y="5462588"/>
          <p14:tracePt t="220192" x="2343150" y="5462588"/>
          <p14:tracePt t="220200" x="2359025" y="5454650"/>
          <p14:tracePt t="220208" x="2366963" y="5454650"/>
          <p14:tracePt t="220216" x="2374900" y="5454650"/>
          <p14:tracePt t="220224" x="2392363" y="5454650"/>
          <p14:tracePt t="220232" x="2400300" y="5454650"/>
          <p14:tracePt t="220240" x="2408238" y="5454650"/>
          <p14:tracePt t="220249" x="2416175" y="5454650"/>
          <p14:tracePt t="220256" x="2439988" y="5454650"/>
          <p14:tracePt t="220265" x="2463800" y="5454650"/>
          <p14:tracePt t="220272" x="2479675" y="5454650"/>
          <p14:tracePt t="220280" x="2527300" y="5454650"/>
          <p14:tracePt t="220288" x="2590800" y="5470525"/>
          <p14:tracePt t="220296" x="2670175" y="5486400"/>
          <p14:tracePt t="220304" x="2751138" y="5502275"/>
          <p14:tracePt t="220311" x="2854325" y="5518150"/>
          <p14:tracePt t="220320" x="2894013" y="5534025"/>
          <p14:tracePt t="220328" x="2981325" y="5549900"/>
          <p14:tracePt t="220337" x="3052763" y="5565775"/>
          <p14:tracePt t="220343" x="3125788" y="5573713"/>
          <p14:tracePt t="220353" x="3149600" y="5581650"/>
          <p14:tracePt t="220360" x="3213100" y="5589588"/>
          <p14:tracePt t="220368" x="3260725" y="5589588"/>
          <p14:tracePt t="220376" x="3284538" y="5597525"/>
          <p14:tracePt t="220384" x="3300413" y="5597525"/>
          <p14:tracePt t="220401" x="3308350" y="5597525"/>
          <p14:tracePt t="220407" x="3308350" y="5589588"/>
          <p14:tracePt t="220416" x="3308350" y="5581650"/>
          <p14:tracePt t="220424" x="3308350" y="5573713"/>
          <p14:tracePt t="220432" x="3308350" y="5557838"/>
          <p14:tracePt t="220440" x="3292475" y="5526088"/>
          <p14:tracePt t="220448" x="3276600" y="5510213"/>
          <p14:tracePt t="220456" x="3260725" y="5486400"/>
          <p14:tracePt t="220461" x="3181350" y="5414963"/>
          <p14:tracePt t="220472" x="3044825" y="5351463"/>
          <p14:tracePt t="220480" x="2981325" y="5335588"/>
          <p14:tracePt t="220489" x="2878138" y="5310188"/>
          <p14:tracePt t="220496" x="2790825" y="5294313"/>
          <p14:tracePt t="220504" x="2759075" y="5286375"/>
          <p14:tracePt t="220511" x="2646363" y="5270500"/>
          <p14:tracePt t="220520" x="2559050" y="5214938"/>
          <p14:tracePt t="220528" x="2424113" y="5143500"/>
          <p14:tracePt t="220536" x="2374900" y="5119688"/>
          <p14:tracePt t="220544" x="2271713" y="4992688"/>
          <p14:tracePt t="220552" x="2152650" y="4887913"/>
          <p14:tracePt t="220560" x="2105025" y="4816475"/>
          <p14:tracePt t="220568" x="2033588" y="4665663"/>
          <p14:tracePt t="220575" x="1897063" y="4505325"/>
          <p14:tracePt t="220584" x="1825625" y="4370388"/>
          <p14:tracePt t="220592" x="1793875" y="4291013"/>
          <p14:tracePt t="220602" x="1785938" y="4265613"/>
          <p14:tracePt t="220612" x="1785938" y="4249738"/>
          <p14:tracePt t="220617" x="1785938" y="4202113"/>
          <p14:tracePt t="220624" x="1785938" y="4194175"/>
          <p14:tracePt t="220632" x="1778000" y="4194175"/>
          <p14:tracePt t="220640" x="1778000" y="4146550"/>
          <p14:tracePt t="220650" x="1778000" y="4122738"/>
          <p14:tracePt t="220655" x="1785938" y="4090988"/>
          <p14:tracePt t="220666" x="1785938" y="4051300"/>
          <p14:tracePt t="220671" x="1785938" y="4027488"/>
          <p14:tracePt t="220681" x="1785938" y="3995738"/>
          <p14:tracePt t="220688" x="1785938" y="3914775"/>
          <p14:tracePt t="220696" x="1785938" y="3867150"/>
          <p14:tracePt t="220704" x="1785938" y="3827463"/>
          <p14:tracePt t="220711" x="1785938" y="3787775"/>
          <p14:tracePt t="220720" x="1785938" y="3779838"/>
          <p14:tracePt t="220727" x="1785938" y="3763963"/>
          <p14:tracePt t="220736" x="1778000" y="3756025"/>
          <p14:tracePt t="220743" x="1770063" y="3748088"/>
          <p14:tracePt t="220752" x="1770063" y="3724275"/>
          <p14:tracePt t="220765" x="1762125" y="3716338"/>
          <p14:tracePt t="220767" x="1754188" y="3692525"/>
          <p14:tracePt t="220776" x="1746250" y="3629025"/>
          <p14:tracePt t="220784" x="1746250" y="3613150"/>
          <p14:tracePt t="220792" x="1722438" y="3532188"/>
          <p14:tracePt t="220800" x="1714500" y="3516313"/>
          <p14:tracePt t="220808" x="1706563" y="3500438"/>
          <p14:tracePt t="220823" x="1706563" y="3492500"/>
          <p14:tracePt t="220920" x="1698625" y="3508375"/>
          <p14:tracePt t="220928" x="1690688" y="3548063"/>
          <p14:tracePt t="220936" x="1674813" y="3668713"/>
          <p14:tracePt t="220944" x="1651000" y="3740150"/>
          <p14:tracePt t="220951" x="1546225" y="3859213"/>
          <p14:tracePt t="220961" x="1522413" y="3922713"/>
          <p14:tracePt t="220967" x="1490663" y="3987800"/>
          <p14:tracePt t="220976" x="1458913" y="4067175"/>
          <p14:tracePt t="220983" x="1435100" y="4186238"/>
          <p14:tracePt t="220992" x="1379538" y="4257675"/>
          <p14:tracePt t="221000" x="1363663" y="4306888"/>
          <p14:tracePt t="221008" x="1363663" y="4386263"/>
          <p14:tracePt t="221016" x="1363663" y="4418013"/>
          <p14:tracePt t="221025" x="1355725" y="4497388"/>
          <p14:tracePt t="221032" x="1355725" y="4608513"/>
          <p14:tracePt t="221039" x="1355725" y="4673600"/>
          <p14:tracePt t="221049" x="1355725" y="4752975"/>
          <p14:tracePt t="221056" x="1347788" y="4808538"/>
          <p14:tracePt t="221068" x="1347788" y="4824413"/>
          <p14:tracePt t="221071" x="1339850" y="4832350"/>
          <p14:tracePt t="221081" x="1331913" y="4840288"/>
          <p14:tracePt t="221088" x="1323975" y="4848225"/>
          <p14:tracePt t="221152" x="1331913" y="4848225"/>
          <p14:tracePt t="221160" x="1347788" y="4848225"/>
          <p14:tracePt t="221168" x="1403350" y="4840288"/>
          <p14:tracePt t="221176" x="1522413" y="4816475"/>
          <p14:tracePt t="221184" x="1706563" y="4784725"/>
          <p14:tracePt t="221192" x="2041525" y="4745038"/>
          <p14:tracePt t="221201" x="2311400" y="4641850"/>
          <p14:tracePt t="221208" x="2686050" y="4473575"/>
          <p14:tracePt t="221220" x="2957513" y="4346575"/>
          <p14:tracePt t="221223" x="3157538" y="4162425"/>
          <p14:tracePt t="221232" x="3332163" y="4067175"/>
          <p14:tracePt t="221240" x="3500438" y="3883025"/>
          <p14:tracePt t="221248" x="3540125" y="3851275"/>
          <p14:tracePt t="221256" x="3556000" y="3835400"/>
          <p14:tracePt t="221264" x="3563938" y="3827463"/>
          <p14:tracePt t="221272" x="3563938" y="3819525"/>
          <p14:tracePt t="221281" x="3563938" y="3811588"/>
          <p14:tracePt t="221296" x="3563938" y="3803650"/>
          <p14:tracePt t="221304" x="3563938" y="3795713"/>
          <p14:tracePt t="221312" x="3556000" y="3787775"/>
          <p14:tracePt t="221321" x="3548063" y="3779838"/>
          <p14:tracePt t="221327" x="3540125" y="3771900"/>
          <p14:tracePt t="221336" x="3532188" y="3748088"/>
          <p14:tracePt t="221349" x="3524250" y="3724275"/>
          <p14:tracePt t="221355" x="3508375" y="3716338"/>
          <p14:tracePt t="221360" x="3500438" y="3700463"/>
          <p14:tracePt t="221368" x="3492500" y="3668713"/>
          <p14:tracePt t="221375" x="3484563" y="3668713"/>
          <p14:tracePt t="221432" x="3476625" y="3668713"/>
          <p14:tracePt t="221456" x="3467100" y="3668713"/>
          <p14:tracePt t="221463" x="3459163" y="3668713"/>
          <p14:tracePt t="221472" x="3451225" y="3676650"/>
          <p14:tracePt t="221480" x="3443288" y="3676650"/>
          <p14:tracePt t="221488" x="3427413" y="3684588"/>
          <p14:tracePt t="221498" x="3411538" y="3684588"/>
          <p14:tracePt t="221504" x="3395663" y="3684588"/>
          <p14:tracePt t="221514" x="3379788" y="3692525"/>
          <p14:tracePt t="221520" x="3371850" y="3692525"/>
          <p14:tracePt t="221528" x="3355975" y="3692525"/>
          <p14:tracePt t="221551" x="3348038" y="3692525"/>
          <p14:tracePt t="221576" x="3348038" y="3700463"/>
          <p14:tracePt t="221591" x="3340100" y="3700463"/>
          <p14:tracePt t="221600" x="3332163" y="3708400"/>
          <p14:tracePt t="221607" x="3324225" y="3708400"/>
          <p14:tracePt t="221616" x="3316288" y="3716338"/>
          <p14:tracePt t="221624" x="3308350" y="3724275"/>
          <p14:tracePt t="221632" x="3300413" y="3732213"/>
          <p14:tracePt t="221649" x="3292475" y="3732213"/>
          <p14:tracePt t="221656" x="3292475" y="3740150"/>
          <p14:tracePt t="221672" x="3292475" y="3748088"/>
          <p14:tracePt t="221681" x="3284538" y="3763963"/>
          <p14:tracePt t="221688" x="3276600" y="3779838"/>
          <p14:tracePt t="221695" x="3268663" y="3827463"/>
          <p14:tracePt t="221704" x="3244850" y="3867150"/>
          <p14:tracePt t="221713" x="3213100" y="3948113"/>
          <p14:tracePt t="221720" x="3181350" y="4067175"/>
          <p14:tracePt t="221728" x="3133725" y="4138613"/>
          <p14:tracePt t="221736" x="3109913" y="4273550"/>
          <p14:tracePt t="221743" x="3100388" y="4433888"/>
          <p14:tracePt t="221752" x="3100388" y="4545013"/>
          <p14:tracePt t="221760" x="3100388" y="4616450"/>
          <p14:tracePt t="221768" x="3100388" y="4705350"/>
          <p14:tracePt t="221776" x="3092450" y="4737100"/>
          <p14:tracePt t="221784" x="3092450" y="4760913"/>
          <p14:tracePt t="221792" x="3092450" y="4768850"/>
          <p14:tracePt t="221800" x="3092450" y="4776788"/>
          <p14:tracePt t="221816" x="3092450" y="4784725"/>
          <p14:tracePt t="221889" x="3109913" y="4776788"/>
          <p14:tracePt t="221897" x="3117850" y="4737100"/>
          <p14:tracePt t="221904" x="3133725" y="4705350"/>
          <p14:tracePt t="221912" x="3133725" y="4673600"/>
          <p14:tracePt t="221920" x="3133725" y="4657725"/>
          <p14:tracePt t="221928" x="3133725" y="4633913"/>
          <p14:tracePt t="221936" x="3133725" y="4616450"/>
          <p14:tracePt t="221944" x="3133725" y="4600575"/>
          <p14:tracePt t="221951" x="3125788" y="4576763"/>
          <p14:tracePt t="221960" x="3109913" y="4552950"/>
          <p14:tracePt t="221968" x="3100388" y="4537075"/>
          <p14:tracePt t="221976" x="3084513" y="4529138"/>
          <p14:tracePt t="221984" x="3076575" y="4513263"/>
          <p14:tracePt t="221991" x="3068638" y="4505325"/>
          <p14:tracePt t="222000" x="3060700" y="4481513"/>
          <p14:tracePt t="222008" x="3044825" y="4465638"/>
          <p14:tracePt t="222016" x="3036888" y="4449763"/>
          <p14:tracePt t="222024" x="3028950" y="4441825"/>
          <p14:tracePt t="222032" x="3021013" y="4425950"/>
          <p14:tracePt t="222040" x="3021013" y="4418013"/>
          <p14:tracePt t="222056" x="3021013" y="4410075"/>
          <p14:tracePt t="222087" x="3021013" y="4402138"/>
          <p14:tracePt t="222104" x="3036888" y="4386263"/>
          <p14:tracePt t="222112" x="3060700" y="4370388"/>
          <p14:tracePt t="222120" x="3133725" y="4338638"/>
          <p14:tracePt t="222124" x="3205163" y="4322763"/>
          <p14:tracePt t="222135" x="3395663" y="4257675"/>
          <p14:tracePt t="222144" x="3579813" y="4170363"/>
          <p14:tracePt t="222151" x="3738563" y="4114800"/>
          <p14:tracePt t="222159" x="3946525" y="4075113"/>
          <p14:tracePt t="222168" x="4081463" y="3914775"/>
          <p14:tracePt t="222176" x="4233863" y="3883025"/>
          <p14:tracePt t="222183" x="4289425" y="3835400"/>
          <p14:tracePt t="222192" x="4329113" y="3819525"/>
          <p14:tracePt t="222199" x="4344988" y="3779838"/>
          <p14:tracePt t="222208" x="4344988" y="3771900"/>
          <p14:tracePt t="222216" x="4344988" y="3763963"/>
          <p14:tracePt t="222224" x="4344988" y="3756025"/>
          <p14:tracePt t="222296" x="4337050" y="3756025"/>
          <p14:tracePt t="222312" x="4329113" y="3756025"/>
          <p14:tracePt t="222336" x="4321175" y="3756025"/>
          <p14:tracePt t="222352" x="4313238" y="3756025"/>
          <p14:tracePt t="222427" x="4305300" y="3763963"/>
          <p14:tracePt t="222431" x="4289425" y="3779838"/>
          <p14:tracePt t="222440" x="4289425" y="3827463"/>
          <p14:tracePt t="222448" x="4289425" y="3922713"/>
          <p14:tracePt t="222456" x="4289425" y="3971925"/>
          <p14:tracePt t="222464" x="4281488" y="4059238"/>
          <p14:tracePt t="222472" x="4281488" y="4075113"/>
          <p14:tracePt t="222481" x="4289425" y="4090988"/>
          <p14:tracePt t="222488" x="4297363" y="4138613"/>
          <p14:tracePt t="222497" x="4297363" y="4154488"/>
          <p14:tracePt t="222504" x="4329113" y="4202113"/>
          <p14:tracePt t="222513" x="4352925" y="4257675"/>
          <p14:tracePt t="222520" x="4368800" y="4273550"/>
          <p14:tracePt t="222528" x="4400550" y="4322763"/>
          <p14:tracePt t="222549" x="4456113" y="4449763"/>
          <p14:tracePt t="222551" x="4511675" y="4529138"/>
          <p14:tracePt t="222560" x="4535488" y="4584700"/>
          <p14:tracePt t="222568" x="4551363" y="4624388"/>
          <p14:tracePt t="222581" x="4567238" y="4633913"/>
          <p14:tracePt t="222592" x="4576763" y="4641850"/>
          <p14:tracePt t="222608" x="4576763" y="4649788"/>
          <p14:tracePt t="222695" x="4576763" y="4657725"/>
          <p14:tracePt t="222712" x="4576763" y="4665663"/>
          <p14:tracePt t="222732" x="4567238" y="4673600"/>
          <p14:tracePt t="222735" x="4559300" y="4673600"/>
          <p14:tracePt t="222744" x="4551363" y="4673600"/>
          <p14:tracePt t="222752" x="4543425" y="4673600"/>
          <p14:tracePt t="222759" x="4527550" y="4657725"/>
          <p14:tracePt t="222767" x="4471988" y="4641850"/>
          <p14:tracePt t="222776" x="4352925" y="4497388"/>
          <p14:tracePt t="222783" x="4249738" y="4346575"/>
          <p14:tracePt t="222792" x="4176713" y="4217988"/>
          <p14:tracePt t="222800" x="4081463" y="4067175"/>
          <p14:tracePt t="222808" x="4057650" y="3971925"/>
          <p14:tracePt t="222815" x="4041775" y="3890963"/>
          <p14:tracePt t="222824" x="4010025" y="3771900"/>
          <p14:tracePt t="222832" x="3994150" y="3732213"/>
          <p14:tracePt t="222839" x="3978275" y="3692525"/>
          <p14:tracePt t="222849" x="3978275" y="3636963"/>
          <p14:tracePt t="222856" x="3978275" y="3621088"/>
          <p14:tracePt t="222865" x="3978275" y="3579813"/>
          <p14:tracePt t="222872" x="3978275" y="3556000"/>
          <p14:tracePt t="222884" x="3978275" y="3540125"/>
          <p14:tracePt t="222888" x="3970338" y="3532188"/>
          <p14:tracePt t="222896" x="3970338" y="3524250"/>
          <p14:tracePt t="222944" x="3962400" y="3524250"/>
          <p14:tracePt t="222960" x="3954463" y="3524250"/>
          <p14:tracePt t="222968" x="3946525" y="3524250"/>
          <p14:tracePt t="222975" x="3922713" y="3532188"/>
          <p14:tracePt t="222984" x="3851275" y="3540125"/>
          <p14:tracePt t="222992" x="3746500" y="3548063"/>
          <p14:tracePt t="223000" x="3635375" y="3556000"/>
          <p14:tracePt t="223008" x="3484563" y="3579813"/>
          <p14:tracePt t="223016" x="3332163" y="3613150"/>
          <p14:tracePt t="223024" x="3125788" y="3644900"/>
          <p14:tracePt t="223036" x="3028950" y="3660775"/>
          <p14:tracePt t="223040" x="2917825" y="3684588"/>
          <p14:tracePt t="223048" x="2838450" y="3692525"/>
          <p14:tracePt t="223056" x="2798763" y="3692525"/>
          <p14:tracePt t="223065" x="2759075" y="3692525"/>
          <p14:tracePt t="223072" x="2751138" y="3692525"/>
          <p14:tracePt t="223079" x="2741613" y="3692525"/>
          <p14:tracePt t="223088" x="2725738" y="3692525"/>
          <p14:tracePt t="223097" x="2717800" y="3692525"/>
          <p14:tracePt t="223104" x="2709863" y="3708400"/>
          <p14:tracePt t="223113" x="2693988" y="3716338"/>
          <p14:tracePt t="223119" x="2670175" y="3724275"/>
          <p14:tracePt t="223128" x="2654300" y="3732213"/>
          <p14:tracePt t="223136" x="2630488" y="3748088"/>
          <p14:tracePt t="223143" x="2606675" y="3756025"/>
          <p14:tracePt t="223152" x="2598738" y="3763963"/>
          <p14:tracePt t="223159" x="2590800" y="3763963"/>
          <p14:tracePt t="223208" x="2614613" y="3763963"/>
          <p14:tracePt t="223215" x="2630488" y="3763963"/>
          <p14:tracePt t="223223" x="2678113" y="3763963"/>
          <p14:tracePt t="223232" x="2693988" y="3763963"/>
          <p14:tracePt t="223240" x="2759075" y="3763963"/>
          <p14:tracePt t="223248" x="2846388" y="3763963"/>
          <p14:tracePt t="223256" x="2941638" y="3763963"/>
          <p14:tracePt t="223264" x="3013075" y="3763963"/>
          <p14:tracePt t="223273" x="3189288" y="3763963"/>
          <p14:tracePt t="223280" x="3387725" y="3763963"/>
          <p14:tracePt t="223289" x="3524250" y="3763963"/>
          <p14:tracePt t="223302" x="3770313" y="3748088"/>
          <p14:tracePt t="223304" x="3922713" y="3756025"/>
          <p14:tracePt t="223313" x="4065588" y="3748088"/>
          <p14:tracePt t="223320" x="4217988" y="3748088"/>
          <p14:tracePt t="223329" x="4281488" y="3748088"/>
          <p14:tracePt t="223337" x="4321175" y="3748088"/>
          <p14:tracePt t="223344" x="4337050" y="3748088"/>
          <p14:tracePt t="223360" x="4344988" y="3748088"/>
          <p14:tracePt t="223530" x="4352925" y="3748088"/>
          <p14:tracePt t="223536" x="4384675" y="3748088"/>
          <p14:tracePt t="223544" x="4424363" y="3748088"/>
          <p14:tracePt t="223552" x="4511675" y="3748088"/>
          <p14:tracePt t="223560" x="4576763" y="3748088"/>
          <p14:tracePt t="223567" x="4703763" y="3748088"/>
          <p14:tracePt t="223576" x="4791075" y="3748088"/>
          <p14:tracePt t="223584" x="4886325" y="3748088"/>
          <p14:tracePt t="223592" x="4959350" y="3748088"/>
          <p14:tracePt t="223600" x="5046663" y="3748088"/>
          <p14:tracePt t="223607" x="5062538" y="3748088"/>
          <p14:tracePt t="223616" x="5070475" y="3748088"/>
          <p14:tracePt t="223624" x="5078413" y="3748088"/>
          <p14:tracePt t="223632" x="5086350" y="3748088"/>
          <p14:tracePt t="223703" x="5078413" y="3748088"/>
          <p14:tracePt t="223712" x="5062538" y="3763963"/>
          <p14:tracePt t="223720" x="5022850" y="3763963"/>
          <p14:tracePt t="223727" x="4933950" y="3819525"/>
          <p14:tracePt t="223736" x="4862513" y="3883025"/>
          <p14:tracePt t="223744" x="4703763" y="4003675"/>
          <p14:tracePt t="223752" x="4464050" y="4170363"/>
          <p14:tracePt t="223759" x="4273550" y="4306888"/>
          <p14:tracePt t="223767" x="3930650" y="4505325"/>
          <p14:tracePt t="223775" x="3611563" y="4689475"/>
          <p14:tracePt t="223783" x="3427413" y="4776788"/>
          <p14:tracePt t="223792" x="3221038" y="4879975"/>
          <p14:tracePt t="223800" x="3076575" y="4943475"/>
          <p14:tracePt t="223807" x="3005138" y="5008563"/>
          <p14:tracePt t="223816" x="2997200" y="5024438"/>
          <p14:tracePt t="223824" x="2973388" y="5032375"/>
          <p14:tracePt t="223835" x="2965450" y="5032375"/>
          <p14:tracePt t="223840" x="2965450" y="5040313"/>
          <p14:tracePt t="223888" x="2965450" y="5032375"/>
          <p14:tracePt t="223896" x="2965450" y="5016500"/>
          <p14:tracePt t="223904" x="2965450" y="5008563"/>
          <p14:tracePt t="223912" x="2965450" y="4992688"/>
          <p14:tracePt t="223920" x="2965450" y="4976813"/>
          <p14:tracePt t="223929" x="2965450" y="4967288"/>
          <p14:tracePt t="223936" x="2965450" y="4951413"/>
          <p14:tracePt t="223945" x="2949575" y="4935538"/>
          <p14:tracePt t="223952" x="2949575" y="4911725"/>
          <p14:tracePt t="223961" x="2933700" y="4872038"/>
          <p14:tracePt t="223968" x="2925763" y="4856163"/>
          <p14:tracePt t="223977" x="2909888" y="4832350"/>
          <p14:tracePt t="223983" x="2894013" y="4816475"/>
          <p14:tracePt t="223992" x="2886075" y="4792663"/>
          <p14:tracePt t="223999" x="2846388" y="4768850"/>
          <p14:tracePt t="224008" x="2798763" y="4752975"/>
          <p14:tracePt t="224015" x="2678113" y="4721225"/>
          <p14:tracePt t="224024" x="2614613" y="4705350"/>
          <p14:tracePt t="224032" x="2416175" y="4673600"/>
          <p14:tracePt t="224040" x="2287588" y="4657725"/>
          <p14:tracePt t="224048" x="2136775" y="4641850"/>
          <p14:tracePt t="224056" x="2057400" y="4641850"/>
          <p14:tracePt t="224064" x="1976438" y="4641850"/>
          <p14:tracePt t="224072" x="1936750" y="4641850"/>
          <p14:tracePt t="224080" x="1897063" y="4641850"/>
          <p14:tracePt t="224087" x="1873250" y="4641850"/>
          <p14:tracePt t="224092" x="1865313" y="4641850"/>
          <p14:tracePt t="224103" x="1857375" y="4641850"/>
          <p14:tracePt t="224167" x="1857375" y="4649788"/>
          <p14:tracePt t="224184" x="1865313" y="4641850"/>
          <p14:tracePt t="224192" x="1881188" y="4633913"/>
          <p14:tracePt t="224200" x="1889125" y="4608513"/>
          <p14:tracePt t="224208" x="1905000" y="4592638"/>
          <p14:tracePt t="224216" x="1936750" y="4576763"/>
          <p14:tracePt t="224224" x="1976438" y="4521200"/>
          <p14:tracePt t="224232" x="2000250" y="4481513"/>
          <p14:tracePt t="224246" x="2089150" y="4425950"/>
          <p14:tracePt t="224247" x="2105025" y="4402138"/>
          <p14:tracePt t="224255" x="2152650" y="4386263"/>
          <p14:tracePt t="224264" x="2184400" y="4338638"/>
          <p14:tracePt t="224273" x="2208213" y="4306888"/>
          <p14:tracePt t="224281" x="2216150" y="4298950"/>
          <p14:tracePt t="224288" x="2247900" y="4273550"/>
          <p14:tracePt t="224295" x="2255838" y="4265613"/>
          <p14:tracePt t="224304" x="2271713" y="4233863"/>
          <p14:tracePt t="224312" x="2271713" y="4217988"/>
          <p14:tracePt t="224320" x="2287588" y="4210050"/>
          <p14:tracePt t="224328" x="2287588" y="4202113"/>
          <p14:tracePt t="224337" x="2295525" y="4202113"/>
          <p14:tracePt t="224400" x="2295525" y="4194175"/>
          <p14:tracePt t="224408" x="2295525" y="4186238"/>
          <p14:tracePt t="224416" x="2279650" y="4178300"/>
          <p14:tracePt t="224424" x="2263775" y="4162425"/>
          <p14:tracePt t="224431" x="2184400" y="4146550"/>
          <p14:tracePt t="224439" x="2097088" y="4146550"/>
          <p14:tracePt t="224448" x="1984375" y="4138613"/>
          <p14:tracePt t="224456" x="1841500" y="4138613"/>
          <p14:tracePt t="224465" x="1730375" y="4138613"/>
          <p14:tracePt t="224472" x="1593850" y="4138613"/>
          <p14:tracePt t="224481" x="1514475" y="4138613"/>
          <p14:tracePt t="224488" x="1450975" y="4138613"/>
          <p14:tracePt t="224497" x="1435100" y="4138613"/>
          <p14:tracePt t="224504" x="1427163" y="4138613"/>
          <p14:tracePt t="224536" x="1419225" y="4138613"/>
          <p14:tracePt t="224560" x="1411288" y="4146550"/>
          <p14:tracePt t="224568" x="1403350" y="4146550"/>
          <p14:tracePt t="224575" x="1379538" y="4162425"/>
          <p14:tracePt t="224584" x="1363663" y="4170363"/>
          <p14:tracePt t="224591" x="1347788" y="4170363"/>
          <p14:tracePt t="224600" x="1347788" y="4178300"/>
          <p14:tracePt t="224656" x="1355725" y="4178300"/>
          <p14:tracePt t="224664" x="1363663" y="4178300"/>
          <p14:tracePt t="224672" x="1395413" y="4178300"/>
          <p14:tracePt t="224681" x="1443038" y="4178300"/>
          <p14:tracePt t="224688" x="1554163" y="4178300"/>
          <p14:tracePt t="224700" x="1674813" y="4178300"/>
          <p14:tracePt t="224704" x="1833563" y="4178300"/>
          <p14:tracePt t="224713" x="2112963" y="4178300"/>
          <p14:tracePt t="224720" x="2351088" y="4178300"/>
          <p14:tracePt t="224730" x="2701925" y="4178300"/>
          <p14:tracePt t="224736" x="2981325" y="4178300"/>
          <p14:tracePt t="224745" x="3308350" y="4178300"/>
          <p14:tracePt t="224752" x="3563938" y="4178300"/>
          <p14:tracePt t="224759" x="3930650" y="4178300"/>
          <p14:tracePt t="224768" x="4217988" y="4178300"/>
          <p14:tracePt t="224776" x="4432300" y="4170363"/>
          <p14:tracePt t="224784" x="4632325" y="4170363"/>
          <p14:tracePt t="224791" x="4727575" y="4162425"/>
          <p14:tracePt t="224800" x="4799013" y="4162425"/>
          <p14:tracePt t="224808" x="4854575" y="4162425"/>
          <p14:tracePt t="224816" x="4894263" y="4146550"/>
          <p14:tracePt t="224823" x="4902200" y="4138613"/>
          <p14:tracePt t="224831" x="4910138" y="4130675"/>
          <p14:tracePt t="224840" x="4926013" y="4114800"/>
          <p14:tracePt t="224852" x="4933950" y="4114800"/>
          <p14:tracePt t="224856" x="4943475" y="4106863"/>
          <p14:tracePt t="224864" x="4951413" y="4106863"/>
          <p14:tracePt t="224872" x="4959350" y="4098925"/>
          <p14:tracePt t="224890" x="4967288" y="4090988"/>
          <p14:tracePt t="224953" x="4991100" y="4090988"/>
          <p14:tracePt t="224961" x="4999038" y="4090988"/>
          <p14:tracePt t="224968" x="5006975" y="4090988"/>
          <p14:tracePt t="225044" x="5006975" y="4098925"/>
          <p14:tracePt t="225052" x="5006975" y="4114800"/>
          <p14:tracePt t="225057" x="5006975" y="4154488"/>
          <p14:tracePt t="225064" x="4999038" y="4210050"/>
          <p14:tracePt t="225072" x="4967288" y="4306888"/>
          <p14:tracePt t="225080" x="4967288" y="4465638"/>
          <p14:tracePt t="225087" x="4959350" y="4552950"/>
          <p14:tracePt t="225097" x="4951413" y="4616450"/>
          <p14:tracePt t="225104" x="4951413" y="4689475"/>
          <p14:tracePt t="225113" x="4959350" y="4721225"/>
          <p14:tracePt t="225119" x="4967288" y="4737100"/>
          <p14:tracePt t="225128" x="4983163" y="4745038"/>
          <p14:tracePt t="225152" x="4999038" y="4745038"/>
          <p14:tracePt t="225160" x="5014913" y="4752975"/>
          <p14:tracePt t="225168" x="5014913" y="4760913"/>
          <p14:tracePt t="225176" x="5030788" y="4760913"/>
          <p14:tracePt t="225184" x="5046663" y="4768850"/>
          <p14:tracePt t="225193" x="5054600" y="4776788"/>
          <p14:tracePt t="225200" x="5070475" y="4792663"/>
          <p14:tracePt t="225208" x="5078413" y="4792663"/>
          <p14:tracePt t="225216" x="5094288" y="4824413"/>
          <p14:tracePt t="225224" x="5118100" y="4832350"/>
          <p14:tracePt t="225232" x="5126038" y="4848225"/>
          <p14:tracePt t="225240" x="5133975" y="4856163"/>
          <p14:tracePt t="225248" x="5149850" y="4864100"/>
          <p14:tracePt t="225256" x="5157788" y="4864100"/>
          <p14:tracePt t="225264" x="5165725" y="4856163"/>
          <p14:tracePt t="225343" x="5157788" y="4856163"/>
          <p14:tracePt t="225345" x="5094288" y="4856163"/>
          <p14:tracePt t="225352" x="5006975" y="4856163"/>
          <p14:tracePt t="225360" x="4910138" y="4856163"/>
          <p14:tracePt t="225368" x="4806950" y="4856163"/>
          <p14:tracePt t="225377" x="4656138" y="4848225"/>
          <p14:tracePt t="225383" x="4376738" y="4848225"/>
          <p14:tracePt t="225392" x="4200525" y="4848225"/>
          <p14:tracePt t="225400" x="3962400" y="4856163"/>
          <p14:tracePt t="225408" x="3843338" y="4856163"/>
          <p14:tracePt t="225416" x="3714750" y="4856163"/>
          <p14:tracePt t="225423" x="3627438" y="4856163"/>
          <p14:tracePt t="225432" x="3595688" y="4856163"/>
          <p14:tracePt t="225439" x="3579813" y="4856163"/>
          <p14:tracePt t="225447" x="3571875" y="4856163"/>
          <p14:tracePt t="225456" x="3556000" y="4856163"/>
          <p14:tracePt t="225464" x="3540125" y="4872038"/>
          <p14:tracePt t="225471" x="3451225" y="4887913"/>
          <p14:tracePt t="225480" x="3435350" y="4943475"/>
          <p14:tracePt t="225488" x="3411538" y="5016500"/>
          <p14:tracePt t="225496" x="3379788" y="5095875"/>
          <p14:tracePt t="225504" x="3300413" y="5183188"/>
          <p14:tracePt t="225511" x="3284538" y="5222875"/>
          <p14:tracePt t="225520" x="3221038" y="5302250"/>
          <p14:tracePt t="225529" x="3181350" y="5359400"/>
          <p14:tracePt t="225536" x="3157538" y="5399088"/>
          <p14:tracePt t="225545" x="3100388" y="5422900"/>
          <p14:tracePt t="225552" x="3092450" y="5422900"/>
          <p14:tracePt t="225561" x="3084513" y="5422900"/>
          <p14:tracePt t="225568" x="3068638" y="5422900"/>
          <p14:tracePt t="225576" x="3044825" y="5422900"/>
          <p14:tracePt t="225584" x="3028950" y="5422900"/>
          <p14:tracePt t="225592" x="3021013" y="5422900"/>
          <p14:tracePt t="225600" x="3013075" y="5422900"/>
          <p14:tracePt t="225616" x="3005138" y="5422900"/>
          <p14:tracePt t="225656" x="2997200" y="5414963"/>
          <p14:tracePt t="225665" x="2989263" y="5407025"/>
          <p14:tracePt t="225671" x="2981325" y="5399088"/>
          <p14:tracePt t="225679" x="2973388" y="5391150"/>
          <p14:tracePt t="225688" x="2965450" y="5375275"/>
          <p14:tracePt t="225696" x="2925763" y="5375275"/>
          <p14:tracePt t="225704" x="2870200" y="5359400"/>
          <p14:tracePt t="225713" x="2806700" y="5351463"/>
          <p14:tracePt t="225720" x="2759075" y="5343525"/>
          <p14:tracePt t="225727" x="2701925" y="5319713"/>
          <p14:tracePt t="225736" x="2686050" y="5302250"/>
          <p14:tracePt t="225745" x="2638425" y="5278438"/>
          <p14:tracePt t="225752" x="2606675" y="5230813"/>
          <p14:tracePt t="225756" x="2590800" y="5222875"/>
          <p14:tracePt t="225768" x="2566988" y="5159375"/>
          <p14:tracePt t="225777" x="2535238" y="5111750"/>
          <p14:tracePt t="225784" x="2535238" y="5103813"/>
          <p14:tracePt t="225792" x="2535238" y="5087938"/>
          <p14:tracePt t="225800" x="2535238" y="5080000"/>
          <p14:tracePt t="225809" x="2535238" y="5064125"/>
          <p14:tracePt t="225824" x="2535238" y="5056188"/>
          <p14:tracePt t="225831" x="2535238" y="5048250"/>
          <p14:tracePt t="225840" x="2535238" y="5040313"/>
          <p14:tracePt t="225855" x="2535238" y="5032375"/>
          <p14:tracePt t="225872" x="2535238" y="5024438"/>
          <p14:tracePt t="225880" x="2527300" y="5024438"/>
          <p14:tracePt t="225896" x="2527300" y="5016500"/>
          <p14:tracePt t="225920" x="2527300" y="5008563"/>
          <p14:tracePt t="225936" x="2527300" y="5000625"/>
          <p14:tracePt t="225944" x="2527300" y="4976813"/>
          <p14:tracePt t="225952" x="2527300" y="4951413"/>
          <p14:tracePt t="225963" x="2535238" y="4911725"/>
          <p14:tracePt t="225968" x="2535238" y="4887913"/>
          <p14:tracePt t="225979" x="2535238" y="4832350"/>
          <p14:tracePt t="225984" x="2535238" y="4816475"/>
          <p14:tracePt t="225992" x="2535238" y="4745038"/>
          <p14:tracePt t="226000" x="2535238" y="4705350"/>
          <p14:tracePt t="226008" x="2535238" y="4689475"/>
          <p14:tracePt t="226015" x="2535238" y="4681538"/>
          <p14:tracePt t="226024" x="2535238" y="4673600"/>
          <p14:tracePt t="226040" x="2535238" y="4665663"/>
          <p14:tracePt t="226119" x="2527300" y="4681538"/>
          <p14:tracePt t="226128" x="2527300" y="4697413"/>
          <p14:tracePt t="226136" x="2527300" y="4737100"/>
          <p14:tracePt t="226145" x="2527300" y="4760913"/>
          <p14:tracePt t="226152" x="2527300" y="4776788"/>
          <p14:tracePt t="226161" x="2519363" y="4848225"/>
          <p14:tracePt t="226168" x="2511425" y="4895850"/>
          <p14:tracePt t="226177" x="2511425" y="4967288"/>
          <p14:tracePt t="226183" x="2519363" y="5008563"/>
          <p14:tracePt t="226192" x="2527300" y="5064125"/>
          <p14:tracePt t="226200" x="2535238" y="5080000"/>
          <p14:tracePt t="226213" x="2551113" y="5127625"/>
          <p14:tracePt t="226216" x="2551113" y="5135563"/>
          <p14:tracePt t="226224" x="2566988" y="5151438"/>
          <p14:tracePt t="226232" x="2574925" y="5167313"/>
          <p14:tracePt t="226240" x="2590800" y="5167313"/>
          <p14:tracePt t="226255" x="2598738" y="5167313"/>
          <p14:tracePt t="226264" x="2606675" y="5167313"/>
          <p14:tracePt t="226272" x="2614613" y="5167313"/>
          <p14:tracePt t="226279" x="2622550" y="5159375"/>
          <p14:tracePt t="226288" x="2638425" y="5151438"/>
          <p14:tracePt t="226296" x="2662238" y="5087938"/>
          <p14:tracePt t="226305" x="2717800" y="5072063"/>
          <p14:tracePt t="226312" x="2767013" y="4984750"/>
          <p14:tracePt t="226320" x="2782888" y="4967288"/>
          <p14:tracePt t="226327" x="2846388" y="4919663"/>
          <p14:tracePt t="226336" x="2878138" y="4887913"/>
          <p14:tracePt t="226343" x="2901950" y="4872038"/>
          <p14:tracePt t="226352" x="2949575" y="4856163"/>
          <p14:tracePt t="226364" x="2981325" y="4848225"/>
          <p14:tracePt t="226368" x="3005138" y="4840288"/>
          <p14:tracePt t="226377" x="3028950" y="4824413"/>
          <p14:tracePt t="226383" x="3044825" y="4816475"/>
          <p14:tracePt t="226392" x="3060700" y="4800600"/>
          <p14:tracePt t="226401" x="3076575" y="4800600"/>
          <p14:tracePt t="226408" x="3092450" y="4784725"/>
          <p14:tracePt t="226416" x="3100388" y="4776788"/>
          <p14:tracePt t="226424" x="3133725" y="4752975"/>
          <p14:tracePt t="226431" x="3141663" y="4745038"/>
          <p14:tracePt t="226441" x="3149600" y="4729163"/>
          <p14:tracePt t="226448" x="3165475" y="4721225"/>
          <p14:tracePt t="226456" x="3173413" y="4713288"/>
          <p14:tracePt t="226464" x="3189288" y="4713288"/>
          <p14:tracePt t="226472" x="3189288" y="4705350"/>
          <p14:tracePt t="226480" x="3189288" y="4697413"/>
          <p14:tracePt t="226496" x="3197225" y="4697413"/>
          <p14:tracePt t="226552" x="3205163" y="4697413"/>
          <p14:tracePt t="226568" x="3213100" y="4697413"/>
          <p14:tracePt t="226576" x="3221038" y="4705350"/>
          <p14:tracePt t="226584" x="3236913" y="4713288"/>
          <p14:tracePt t="226592" x="3236913" y="4729163"/>
          <p14:tracePt t="226600" x="3244850" y="4752975"/>
          <p14:tracePt t="226607" x="3252788" y="4768850"/>
          <p14:tracePt t="226617" x="3260725" y="4784725"/>
          <p14:tracePt t="226624" x="3260725" y="4808538"/>
          <p14:tracePt t="226631" x="3268663" y="4808538"/>
          <p14:tracePt t="226640" x="3276600" y="4832350"/>
          <p14:tracePt t="226648" x="3276600" y="4840288"/>
          <p14:tracePt t="226656" x="3292475" y="4848225"/>
          <p14:tracePt t="226664" x="3292475" y="4856163"/>
          <p14:tracePt t="226688" x="3300413" y="4864100"/>
          <p14:tracePt t="226735" x="3308350" y="4864100"/>
          <p14:tracePt t="226743" x="3324225" y="4848225"/>
          <p14:tracePt t="226751" x="3340100" y="4840288"/>
          <p14:tracePt t="226760" x="3355975" y="4800600"/>
          <p14:tracePt t="226768" x="3387725" y="4689475"/>
          <p14:tracePt t="226776" x="3427413" y="4633913"/>
          <p14:tracePt t="226784" x="3459163" y="4568825"/>
          <p14:tracePt t="226793" x="3484563" y="4545013"/>
          <p14:tracePt t="226800" x="3508375" y="4521200"/>
          <p14:tracePt t="226809" x="3516313" y="4497388"/>
          <p14:tracePt t="226816" x="3524250" y="4497388"/>
          <p14:tracePt t="226831" x="3524250" y="4489450"/>
          <p14:tracePt t="226945" x="3532188" y="4489450"/>
          <p14:tracePt t="226967" x="3532188" y="4497388"/>
          <p14:tracePt t="226976" x="3540125" y="4505325"/>
          <p14:tracePt t="226984" x="3540125" y="4513263"/>
          <p14:tracePt t="226993" x="3548063" y="4529138"/>
          <p14:tracePt t="227000" x="3548063" y="4552950"/>
          <p14:tracePt t="227008" x="3548063" y="4560888"/>
          <p14:tracePt t="227016" x="3548063" y="4576763"/>
          <p14:tracePt t="227024" x="3548063" y="4592638"/>
          <p14:tracePt t="227040" x="3556000" y="4592638"/>
          <p14:tracePt t="227048" x="3556000" y="4600575"/>
          <p14:tracePt t="227064" x="3563938" y="4600575"/>
          <p14:tracePt t="227080" x="3563938" y="4608513"/>
          <p14:tracePt t="227088" x="3571875" y="4608513"/>
          <p14:tracePt t="227096" x="3571875" y="4616450"/>
          <p14:tracePt t="227104" x="3579813" y="4624388"/>
          <p14:tracePt t="227119" x="3595688" y="4633913"/>
          <p14:tracePt t="227128" x="3611563" y="4641850"/>
          <p14:tracePt t="227135" x="3627438" y="4641850"/>
          <p14:tracePt t="227144" x="3698875" y="4641850"/>
          <p14:tracePt t="227152" x="3794125" y="4641850"/>
          <p14:tracePt t="227160" x="3875088" y="4641850"/>
          <p14:tracePt t="227167" x="4049713" y="4633913"/>
          <p14:tracePt t="227177" x="4200525" y="4552950"/>
          <p14:tracePt t="227183" x="4305300" y="4521200"/>
          <p14:tracePt t="227193" x="4432300" y="4497388"/>
          <p14:tracePt t="227200" x="4679950" y="4473575"/>
          <p14:tracePt t="227209" x="4751388" y="4441825"/>
          <p14:tracePt t="227215" x="4838700" y="4418013"/>
          <p14:tracePt t="227223" x="4854575" y="4410075"/>
          <p14:tracePt t="227232" x="4902200" y="4402138"/>
          <p14:tracePt t="227239" x="4910138" y="4394200"/>
          <p14:tracePt t="227248" x="4918075" y="4386263"/>
          <p14:tracePt t="227328" x="4918075" y="4410075"/>
          <p14:tracePt t="227336" x="4918075" y="4425950"/>
          <p14:tracePt t="227344" x="4918075" y="4473575"/>
          <p14:tracePt t="227352" x="4918075" y="4537075"/>
          <p14:tracePt t="227360" x="4918075" y="4641850"/>
          <p14:tracePt t="227368" x="4918075" y="4729163"/>
          <p14:tracePt t="227376" x="4918075" y="4824413"/>
          <p14:tracePt t="227384" x="4918075" y="4927600"/>
          <p14:tracePt t="227393" x="4918075" y="5008563"/>
          <p14:tracePt t="227400" x="4918075" y="5032375"/>
          <p14:tracePt t="227410" x="4918075" y="5072063"/>
          <p14:tracePt t="227416" x="4933950" y="5095875"/>
          <p14:tracePt t="227424" x="4943475" y="5103813"/>
          <p14:tracePt t="227439" x="4951413" y="5103813"/>
          <p14:tracePt t="227448" x="4967288" y="5111750"/>
          <p14:tracePt t="227463" x="4983163" y="5111750"/>
          <p14:tracePt t="227471" x="4991100" y="5103813"/>
          <p14:tracePt t="227480" x="5070475" y="5087938"/>
          <p14:tracePt t="227488" x="5102225" y="5087938"/>
          <p14:tracePt t="227495" x="5181600" y="5056188"/>
          <p14:tracePt t="227504" x="5300663" y="5032375"/>
          <p14:tracePt t="227512" x="5437188" y="4992688"/>
          <p14:tracePt t="227519" x="5548313" y="4943475"/>
          <p14:tracePt t="227545" x="5891213" y="4911725"/>
          <p14:tracePt t="227552" x="5946775" y="4911725"/>
          <p14:tracePt t="227559" x="5962650" y="4911725"/>
          <p14:tracePt t="227567" x="5978525" y="4911725"/>
          <p14:tracePt t="227572" x="5986463" y="4911725"/>
          <p14:tracePt t="227583" x="5994400" y="4911725"/>
          <p14:tracePt t="227593" x="6002338" y="4927600"/>
          <p14:tracePt t="227599" x="6010275" y="4943475"/>
          <p14:tracePt t="227608" x="6026150" y="4992688"/>
          <p14:tracePt t="227617" x="6034088" y="5032375"/>
          <p14:tracePt t="227624" x="6075363" y="5111750"/>
          <p14:tracePt t="227632" x="6083300" y="5159375"/>
          <p14:tracePt t="227640" x="6099175" y="5183188"/>
          <p14:tracePt t="227648" x="6115050" y="5199063"/>
          <p14:tracePt t="227656" x="6146800" y="5230813"/>
          <p14:tracePt t="227664" x="6154738" y="5246688"/>
          <p14:tracePt t="227672" x="6162675" y="5246688"/>
          <p14:tracePt t="227680" x="6178550" y="5246688"/>
          <p14:tracePt t="227688" x="6186488" y="5246688"/>
          <p14:tracePt t="227696" x="6194425" y="5246688"/>
          <p14:tracePt t="227712" x="6202363" y="5246688"/>
          <p14:tracePt t="227724" x="6210300" y="5222875"/>
          <p14:tracePt t="227728" x="6226175" y="5199063"/>
          <p14:tracePt t="227736" x="6242050" y="5183188"/>
          <p14:tracePt t="227745" x="6257925" y="5135563"/>
          <p14:tracePt t="227752" x="6297613" y="5080000"/>
          <p14:tracePt t="227760" x="6313488" y="5064125"/>
          <p14:tracePt t="227768" x="6361113" y="5040313"/>
          <p14:tracePt t="227777" x="6376988" y="5016500"/>
          <p14:tracePt t="227831" x="6376988" y="5040313"/>
          <p14:tracePt t="227839" x="6376988" y="5056188"/>
          <p14:tracePt t="227847" x="6376988" y="5072063"/>
          <p14:tracePt t="227855" x="6376988" y="5080000"/>
          <p14:tracePt t="227863" x="6376988" y="5111750"/>
          <p14:tracePt t="227875" x="6376988" y="5127625"/>
          <p14:tracePt t="227880" x="6376988" y="5151438"/>
          <p14:tracePt t="227887" x="6376988" y="5167313"/>
          <p14:tracePt t="227903" x="6376988" y="5175250"/>
          <p14:tracePt t="228024" x="6384925" y="5159375"/>
          <p14:tracePt t="228028" x="6384925" y="5151438"/>
          <p14:tracePt t="228063" x="6376988" y="5151438"/>
          <p14:tracePt t="228072" x="6369050" y="5151438"/>
          <p14:tracePt t="228087" x="6353175" y="5151438"/>
          <p14:tracePt t="228095" x="6289675" y="5175250"/>
          <p14:tracePt t="228104" x="6202363" y="5199063"/>
          <p14:tracePt t="228111" x="6067425" y="5270500"/>
          <p14:tracePt t="228119" x="5899150" y="5367338"/>
          <p14:tracePt t="228128" x="5756275" y="5438775"/>
          <p14:tracePt t="228136" x="5603875" y="5557838"/>
          <p14:tracePt t="228144" x="5524500" y="5597525"/>
          <p14:tracePt t="228151" x="5468938" y="5613400"/>
          <p14:tracePt t="228160" x="5453063" y="5645150"/>
          <p14:tracePt t="228168" x="5445125" y="5645150"/>
          <p14:tracePt t="228182" x="5445125" y="5653088"/>
          <p14:tracePt t="228200" x="5445125" y="5662613"/>
          <p14:tracePt t="228216" x="5437188" y="5670550"/>
          <p14:tracePt t="228231" x="5429250" y="5678488"/>
          <p14:tracePt t="228239" x="5421313" y="5678488"/>
          <p14:tracePt t="228248" x="5405438" y="5678488"/>
          <p14:tracePt t="228256" x="5365750" y="5678488"/>
          <p14:tracePt t="228264" x="5213350" y="5662613"/>
          <p14:tracePt t="228272" x="5038725" y="5613400"/>
          <p14:tracePt t="228280" x="4799013" y="5549900"/>
          <p14:tracePt t="228288" x="4576763" y="5470525"/>
          <p14:tracePt t="228296" x="4448175" y="5430838"/>
          <p14:tracePt t="228304" x="4313238" y="5422900"/>
          <p14:tracePt t="228311" x="4225925" y="5399088"/>
          <p14:tracePt t="228320" x="4152900" y="5359400"/>
          <p14:tracePt t="228328" x="4144963" y="5343525"/>
          <p14:tracePt t="228336" x="4137025" y="5327650"/>
          <p14:tracePt t="228344" x="4137025" y="5302250"/>
          <p14:tracePt t="228352" x="4137025" y="5246688"/>
          <p14:tracePt t="228361" x="4144963" y="5199063"/>
          <p14:tracePt t="228368" x="4160838" y="5111750"/>
          <p14:tracePt t="228375" x="4176713" y="5016500"/>
          <p14:tracePt t="228384" x="4265613" y="4959350"/>
          <p14:tracePt t="228392" x="4352925" y="4824413"/>
          <p14:tracePt t="228399" x="4432300" y="4760913"/>
          <p14:tracePt t="228409" x="4527550" y="4673600"/>
          <p14:tracePt t="228416" x="4567238" y="4641850"/>
          <p14:tracePt t="228424" x="4567238" y="4633913"/>
          <p14:tracePt t="228432" x="4584700" y="4584700"/>
          <p14:tracePt t="228440" x="4592638" y="4529138"/>
          <p14:tracePt t="228447" x="4592638" y="4513263"/>
          <p14:tracePt t="228528" x="4592638" y="4521200"/>
          <p14:tracePt t="228536" x="4592638" y="4529138"/>
          <p14:tracePt t="228545" x="4584700" y="4529138"/>
          <p14:tracePt t="228591" x="4584700" y="4537075"/>
          <p14:tracePt t="228599" x="4592638" y="4537075"/>
          <p14:tracePt t="228607" x="4608513" y="4537075"/>
          <p14:tracePt t="228617" x="4648200" y="4537075"/>
          <p14:tracePt t="228625" x="4656138" y="4537075"/>
          <p14:tracePt t="228633" x="4687888" y="4537075"/>
          <p14:tracePt t="228640" x="4703763" y="4537075"/>
          <p14:tracePt t="228648" x="4727575" y="4537075"/>
          <p14:tracePt t="228656" x="4743450" y="4537075"/>
          <p14:tracePt t="228664" x="4751388" y="4537075"/>
          <p14:tracePt t="228671" x="4759325" y="4537075"/>
          <p14:tracePt t="228743" x="4751388" y="4537075"/>
          <p14:tracePt t="228751" x="4743450" y="4545013"/>
          <p14:tracePt t="228760" x="4735513" y="4545013"/>
          <p14:tracePt t="228767" x="4695825" y="4568825"/>
          <p14:tracePt t="228777" x="4687888" y="4584700"/>
          <p14:tracePt t="228784" x="4664075" y="4592638"/>
          <p14:tracePt t="228792" x="4648200" y="4600575"/>
          <p14:tracePt t="228808" x="4640263" y="4600575"/>
          <p14:tracePt t="229091" x="4640263" y="4608513"/>
          <p14:tracePt t="229112" x="4640263" y="4616450"/>
          <p14:tracePt t="229144" x="4640263" y="4624388"/>
          <p14:tracePt t="229152" x="4640263" y="4633913"/>
          <p14:tracePt t="229176" x="4632325" y="4641850"/>
          <p14:tracePt t="229184" x="4632325" y="4649788"/>
          <p14:tracePt t="229191" x="4632325" y="4657725"/>
          <p14:tracePt t="229207" x="4632325" y="4665663"/>
          <p14:tracePt t="229320" x="4624388" y="4665663"/>
          <p14:tracePt t="229328" x="4616450" y="4665663"/>
          <p14:tracePt t="229434" x="4608513" y="4665663"/>
          <p14:tracePt t="229450" x="4600575" y="4665663"/>
          <p14:tracePt t="229464" x="4584700" y="4665663"/>
          <p14:tracePt t="229472" x="4567238" y="4657725"/>
          <p14:tracePt t="229479" x="4551363" y="4657725"/>
          <p14:tracePt t="229487" x="4511675" y="4649788"/>
          <p14:tracePt t="229495" x="4487863" y="4641850"/>
          <p14:tracePt t="229503" x="4479925" y="4641850"/>
          <p14:tracePt t="229511" x="4456113" y="4633913"/>
          <p14:tracePt t="229520" x="4448175" y="4616450"/>
          <p14:tracePt t="229527" x="4440238" y="4616450"/>
          <p14:tracePt t="229681" x="4440238" y="4624388"/>
          <p14:tracePt t="229692" x="4440238" y="4633913"/>
          <p14:tracePt t="229696" x="4440238" y="4649788"/>
          <p14:tracePt t="229703" x="4440238" y="4673600"/>
          <p14:tracePt t="229712" x="4440238" y="4681538"/>
          <p14:tracePt t="229719" x="4440238" y="4721225"/>
          <p14:tracePt t="229728" x="4440238" y="4729163"/>
          <p14:tracePt t="229735" x="4448175" y="4737100"/>
          <p14:tracePt t="229777" x="4456113" y="4737100"/>
          <p14:tracePt t="229832" x="4456113" y="4729163"/>
          <p14:tracePt t="229880" x="4448175" y="4752975"/>
          <p14:tracePt t="229887" x="4440238" y="4768850"/>
          <p14:tracePt t="229896" x="4424363" y="4808538"/>
          <p14:tracePt t="229903" x="4384675" y="4895850"/>
          <p14:tracePt t="229911" x="4360863" y="4967288"/>
          <p14:tracePt t="229920" x="4329113" y="5016500"/>
          <p14:tracePt t="229927" x="4321175" y="5072063"/>
          <p14:tracePt t="229935" x="4313238" y="5087938"/>
          <p14:tracePt t="229944" x="4313238" y="5103813"/>
          <p14:tracePt t="229952" x="4313238" y="5111750"/>
          <p14:tracePt t="229959" x="4313238" y="5119688"/>
          <p14:tracePt t="229996" x="4313238" y="5127625"/>
          <p14:tracePt t="230111" x="4313238" y="5135563"/>
          <p14:tracePt t="230120" x="4313238" y="5143500"/>
          <p14:tracePt t="230128" x="4313238" y="5167313"/>
          <p14:tracePt t="230135" x="4313238" y="5183188"/>
          <p14:tracePt t="230149" x="4337050" y="5199063"/>
          <p14:tracePt t="230151" x="4376738" y="5262563"/>
          <p14:tracePt t="230160" x="4527550" y="5351463"/>
          <p14:tracePt t="230168" x="4656138" y="5375275"/>
          <p14:tracePt t="230176" x="4695825" y="5391150"/>
          <p14:tracePt t="230184" x="4767263" y="5407025"/>
          <p14:tracePt t="230192" x="4822825" y="5414963"/>
          <p14:tracePt t="230199" x="4854575" y="5414963"/>
          <p14:tracePt t="230209" x="4862513" y="5414963"/>
          <p14:tracePt t="230216" x="4870450" y="5414963"/>
          <p14:tracePt t="230225" x="4878388" y="5414963"/>
          <p14:tracePt t="230528" x="4886325" y="5414963"/>
          <p14:tracePt t="230535" x="4910138" y="5407025"/>
          <p14:tracePt t="230543" x="4933950" y="5407025"/>
          <p14:tracePt t="230552" x="5014913" y="5407025"/>
          <p14:tracePt t="230560" x="5086350" y="5407025"/>
          <p14:tracePt t="230568" x="5205413" y="5407025"/>
          <p14:tracePt t="230575" x="5237163" y="5407025"/>
          <p14:tracePt t="230583" x="5341938" y="5407025"/>
          <p14:tracePt t="230592" x="5397500" y="5407025"/>
          <p14:tracePt t="230603" x="5461000" y="5407025"/>
          <p14:tracePt t="230608" x="5476875" y="5407025"/>
          <p14:tracePt t="230617" x="5484813" y="5407025"/>
          <p14:tracePt t="230656" x="5476875" y="5407025"/>
          <p14:tracePt t="230664" x="5461000" y="5407025"/>
          <p14:tracePt t="230671" x="5405438" y="5407025"/>
          <p14:tracePt t="230680" x="5341938" y="5407025"/>
          <p14:tracePt t="230687" x="5213350" y="5407025"/>
          <p14:tracePt t="230696" x="5062538" y="5407025"/>
          <p14:tracePt t="230703" x="4814888" y="5422900"/>
          <p14:tracePt t="230712" x="4559300" y="5422900"/>
          <p14:tracePt t="230719" x="4313238" y="5430838"/>
          <p14:tracePt t="230728" x="4105275" y="5454650"/>
          <p14:tracePt t="230736" x="3890963" y="5454650"/>
          <p14:tracePt t="230743" x="3698875" y="5454650"/>
          <p14:tracePt t="230751" x="3579813" y="5470525"/>
          <p14:tracePt t="230759" x="3419475" y="5470525"/>
          <p14:tracePt t="230768" x="3268663" y="5470525"/>
          <p14:tracePt t="230775" x="3173413" y="5470525"/>
          <p14:tracePt t="230784" x="3092450" y="5470525"/>
          <p14:tracePt t="230792" x="3044825" y="5470525"/>
          <p14:tracePt t="230799" x="3013075" y="5470525"/>
          <p14:tracePt t="230808" x="2965450" y="5470525"/>
          <p14:tracePt t="230815" x="2941638" y="5470525"/>
          <p14:tracePt t="230823" x="2933700" y="5470525"/>
          <p14:tracePt t="230832" x="2925763" y="5470525"/>
          <p14:tracePt t="230841" x="2894013" y="5478463"/>
          <p14:tracePt t="230848" x="2886075" y="5486400"/>
          <p14:tracePt t="230856" x="2870200" y="5486400"/>
          <p14:tracePt t="230864" x="2822575" y="5502275"/>
          <p14:tracePt t="230873" x="2798763" y="5502275"/>
          <p14:tracePt t="230880" x="2759075" y="5502275"/>
          <p14:tracePt t="230887" x="2678113" y="5502275"/>
          <p14:tracePt t="230896" x="2662238" y="5502275"/>
          <p14:tracePt t="230904" x="2614613" y="5510213"/>
          <p14:tracePt t="230911" x="2566988" y="5510213"/>
          <p14:tracePt t="230920" x="2551113" y="5510213"/>
          <p14:tracePt t="230928" x="2527300" y="5510213"/>
          <p14:tracePt t="230936" x="2503488" y="5510213"/>
          <p14:tracePt t="230944" x="2487613" y="5510213"/>
          <p14:tracePt t="230951" x="2479675" y="5510213"/>
          <p14:tracePt t="230961" x="2455863" y="5510213"/>
          <p14:tracePt t="230967" x="2447925" y="5510213"/>
          <p14:tracePt t="230976" x="2432050" y="5510213"/>
          <p14:tracePt t="230984" x="2408238" y="5510213"/>
          <p14:tracePt t="230992" x="2384425" y="5510213"/>
          <p14:tracePt t="231000" x="2374900" y="5510213"/>
          <p14:tracePt t="231008" x="2366963" y="5518150"/>
          <p14:tracePt t="231016" x="2351088" y="5518150"/>
          <p14:tracePt t="231024" x="2343150" y="5526088"/>
          <p14:tracePt t="231040" x="2327275" y="5526088"/>
          <p14:tracePt t="231057" x="2319338" y="5526088"/>
          <p14:tracePt t="231064" x="2303463" y="5526088"/>
          <p14:tracePt t="231072" x="2295525" y="5526088"/>
          <p14:tracePt t="231080" x="2287588" y="5526088"/>
          <p14:tracePt t="231088" x="2271713" y="5526088"/>
          <p14:tracePt t="231096" x="2247900" y="5526088"/>
          <p14:tracePt t="231103" x="2224088" y="5526088"/>
          <p14:tracePt t="231112" x="2208213" y="5526088"/>
          <p14:tracePt t="231136" x="2200275" y="5526088"/>
          <p14:tracePt t="231231" x="2200275" y="5534025"/>
          <p14:tracePt t="231248" x="2208213" y="5534025"/>
          <p14:tracePt t="231256" x="2216150" y="5534025"/>
          <p14:tracePt t="231263" x="2232025" y="5534025"/>
          <p14:tracePt t="231272" x="2279650" y="5534025"/>
          <p14:tracePt t="231280" x="2343150" y="5534025"/>
          <p14:tracePt t="231288" x="2424113" y="5534025"/>
          <p14:tracePt t="231296" x="2630488" y="5518150"/>
          <p14:tracePt t="231306" x="2782888" y="5518150"/>
          <p14:tracePt t="231311" x="3005138" y="5518150"/>
          <p14:tracePt t="231320" x="3324225" y="5518150"/>
          <p14:tracePt t="231328" x="3563938" y="5518150"/>
          <p14:tracePt t="231337" x="3867150" y="5518150"/>
          <p14:tracePt t="231344" x="4192588" y="5518150"/>
          <p14:tracePt t="231353" x="4432300" y="5518150"/>
          <p14:tracePt t="231359" x="4648200" y="5518150"/>
          <p14:tracePt t="231368" x="4846638" y="5518150"/>
          <p14:tracePt t="231375" x="4999038" y="5518150"/>
          <p14:tracePt t="231384" x="5126038" y="5518150"/>
          <p14:tracePt t="231392" x="5245100" y="5518150"/>
          <p14:tracePt t="231401" x="5341938" y="5518150"/>
          <p14:tracePt t="231408" x="5413375" y="5518150"/>
          <p14:tracePt t="231416" x="5468938" y="5518150"/>
          <p14:tracePt t="231424" x="5532438" y="5518150"/>
          <p14:tracePt t="231431" x="5548313" y="5518150"/>
          <p14:tracePt t="231440" x="5595938" y="5518150"/>
          <p14:tracePt t="231448" x="5627688" y="5518150"/>
          <p14:tracePt t="231456" x="5643563" y="5518150"/>
          <p14:tracePt t="231465" x="5651500" y="5526088"/>
          <p14:tracePt t="231473" x="5659438" y="5526088"/>
          <p14:tracePt t="231504" x="5667375" y="5526088"/>
          <p14:tracePt t="231656" x="5684838" y="5526088"/>
          <p14:tracePt t="231660" x="5692775" y="5526088"/>
          <p14:tracePt t="231672" x="5700713" y="5526088"/>
          <p14:tracePt t="231679" x="5716588" y="5526088"/>
          <p14:tracePt t="231689" x="5740400" y="5526088"/>
          <p14:tracePt t="231696" x="5756275" y="5526088"/>
          <p14:tracePt t="231704" x="5772150" y="5526088"/>
          <p14:tracePt t="231713" x="5795963" y="5526088"/>
          <p14:tracePt t="231719" x="5803900" y="5526088"/>
          <p14:tracePt t="231728" x="5819775" y="5526088"/>
          <p14:tracePt t="231735" x="5827713" y="5526088"/>
          <p14:tracePt t="231744" x="5843588" y="5526088"/>
          <p14:tracePt t="231751" x="5859463" y="5526088"/>
          <p14:tracePt t="231759" x="5867400" y="5526088"/>
          <p14:tracePt t="231768" x="5883275" y="5526088"/>
          <p14:tracePt t="231775" x="5891213" y="5526088"/>
          <p14:tracePt t="231784" x="5946775" y="5526088"/>
          <p14:tracePt t="231792" x="5962650" y="5526088"/>
          <p14:tracePt t="231800" x="5970588" y="5526088"/>
          <p14:tracePt t="231812" x="5978525" y="5526088"/>
          <p14:tracePt t="231824" x="5986463" y="5526088"/>
          <p14:tracePt t="231840" x="5994400" y="5526088"/>
          <p14:tracePt t="231848" x="6002338" y="5526088"/>
          <p14:tracePt t="232161" x="5994400" y="5526088"/>
          <p14:tracePt t="232168" x="5978525" y="5526088"/>
          <p14:tracePt t="232176" x="5954713" y="5526088"/>
          <p14:tracePt t="232184" x="5930900" y="5526088"/>
          <p14:tracePt t="232191" x="5867400" y="5526088"/>
          <p14:tracePt t="232200" x="5788025" y="5526088"/>
          <p14:tracePt t="232208" x="5748338" y="5526088"/>
          <p14:tracePt t="232216" x="5676900" y="5526088"/>
          <p14:tracePt t="232224" x="5500688" y="5526088"/>
          <p14:tracePt t="232232" x="5349875" y="5526088"/>
          <p14:tracePt t="232239" x="5086350" y="5526088"/>
          <p14:tracePt t="232248" x="4759325" y="5526088"/>
          <p14:tracePt t="232255" x="4479925" y="5526088"/>
          <p14:tracePt t="232267" x="4176713" y="5526088"/>
          <p14:tracePt t="232272" x="3851275" y="5526088"/>
          <p14:tracePt t="232280" x="3571875" y="5526088"/>
          <p14:tracePt t="232289" x="3228975" y="5526088"/>
          <p14:tracePt t="232295" x="2901950" y="5526088"/>
          <p14:tracePt t="232306" x="2622550" y="5526088"/>
          <p14:tracePt t="232312" x="2319338" y="5526088"/>
          <p14:tracePt t="232321" x="1905000" y="5526088"/>
          <p14:tracePt t="232328" x="1625600" y="5526088"/>
          <p14:tracePt t="232337" x="1323975" y="5526088"/>
          <p14:tracePt t="232344" x="1044575" y="5526088"/>
          <p14:tracePt t="232352" x="757238" y="5526088"/>
          <p14:tracePt t="232360" x="590550" y="5526088"/>
          <p14:tracePt t="232368" x="469900" y="5526088"/>
          <p14:tracePt t="232375" x="406400" y="5526088"/>
          <p14:tracePt t="232385" x="334963" y="5526088"/>
          <p14:tracePt t="232392" x="311150" y="5526088"/>
          <p14:tracePt t="232400" x="295275" y="5526088"/>
          <p14:tracePt t="232420" x="287338" y="5526088"/>
          <p14:tracePt t="232572" x="287338" y="5534025"/>
          <p14:tracePt t="232576" x="303213" y="5534025"/>
          <p14:tracePt t="232584" x="327025" y="5526088"/>
          <p14:tracePt t="232591" x="358775" y="5526088"/>
          <p14:tracePt t="232600" x="374650" y="5518150"/>
          <p14:tracePt t="232784" x="374650" y="5510213"/>
          <p14:tracePt t="232791" x="382588" y="5510213"/>
          <p14:tracePt t="232800" x="382588" y="5502275"/>
          <p14:tracePt t="232808" x="382588" y="5494338"/>
          <p14:tracePt t="232824" x="374650" y="5494338"/>
          <p14:tracePt t="232832" x="366713" y="5486400"/>
          <p14:tracePt t="232840" x="366713" y="5478463"/>
          <p14:tracePt t="232864" x="366713" y="5470525"/>
          <p14:tracePt t="232872" x="358775" y="5470525"/>
          <p14:tracePt t="232888" x="358775" y="5462588"/>
          <p14:tracePt t="232999" x="358775" y="5454650"/>
          <p14:tracePt t="233024" x="366713" y="5454650"/>
          <p14:tracePt t="233048" x="374650" y="5454650"/>
          <p14:tracePt t="233067" x="382588" y="5454650"/>
          <p14:tracePt t="233074" x="390525" y="5454650"/>
          <p14:tracePt t="233080" x="414338" y="5446713"/>
          <p14:tracePt t="233089" x="422275" y="5446713"/>
          <p14:tracePt t="233096" x="438150" y="5446713"/>
          <p14:tracePt t="233105" x="461963" y="5446713"/>
          <p14:tracePt t="233112" x="485775" y="5446713"/>
          <p14:tracePt t="233120" x="501650" y="5446713"/>
          <p14:tracePt t="233127" x="550863" y="5454650"/>
          <p14:tracePt t="233136" x="566738" y="5454650"/>
          <p14:tracePt t="233144" x="638175" y="5462588"/>
          <p14:tracePt t="233152" x="749300" y="5470525"/>
          <p14:tracePt t="233159" x="868363" y="5494338"/>
          <p14:tracePt t="233167" x="1004888" y="5486400"/>
          <p14:tracePt t="233175" x="1163638" y="5486400"/>
          <p14:tracePt t="233184" x="1316038" y="5486400"/>
          <p14:tracePt t="233192" x="1490663" y="5486400"/>
          <p14:tracePt t="233200" x="1641475" y="5486400"/>
          <p14:tracePt t="233208" x="1738313" y="5486400"/>
          <p14:tracePt t="233216" x="1841500" y="5486400"/>
          <p14:tracePt t="233224" x="1928813" y="5478463"/>
          <p14:tracePt t="233232" x="1960563" y="5470525"/>
          <p14:tracePt t="233240" x="1968500" y="5470525"/>
          <p14:tracePt t="233248" x="1992313" y="5470525"/>
          <p14:tracePt t="233257" x="2008188" y="5462588"/>
          <p14:tracePt t="233263" x="2017713" y="5454650"/>
          <p14:tracePt t="233271" x="2025650" y="5446713"/>
          <p14:tracePt t="233279" x="2033588" y="5438775"/>
          <p14:tracePt t="233289" x="2049463" y="5422900"/>
          <p14:tracePt t="233296" x="2049463" y="5414963"/>
          <p14:tracePt t="233306" x="2057400" y="5399088"/>
          <p14:tracePt t="233312" x="2073275" y="5391150"/>
          <p14:tracePt t="233321" x="2073275" y="5383213"/>
          <p14:tracePt t="233328" x="2073275" y="5367338"/>
          <p14:tracePt t="233338" x="2081213" y="5359400"/>
          <p14:tracePt t="233345" x="2089150" y="5319713"/>
          <p14:tracePt t="233352" x="2097088" y="5294313"/>
          <p14:tracePt t="233360" x="2097088" y="5254625"/>
          <p14:tracePt t="233369" x="2105025" y="5214938"/>
          <p14:tracePt t="233376" x="2105025" y="5095875"/>
          <p14:tracePt t="233384" x="2112963" y="5032375"/>
          <p14:tracePt t="233392" x="2112963" y="4895850"/>
          <p14:tracePt t="233400" x="2112963" y="4816475"/>
          <p14:tracePt t="233408" x="2112963" y="4721225"/>
          <p14:tracePt t="233416" x="2105025" y="4584700"/>
          <p14:tracePt t="233423" x="2089150" y="4497388"/>
          <p14:tracePt t="233433" x="2073275" y="4402138"/>
          <p14:tracePt t="233439" x="2049463" y="4330700"/>
          <p14:tracePt t="233447" x="2033588" y="4210050"/>
          <p14:tracePt t="233457" x="1968500" y="4067175"/>
          <p14:tracePt t="233463" x="1881188" y="4011613"/>
          <p14:tracePt t="233471" x="1841500" y="3956050"/>
          <p14:tracePt t="233480" x="1817688" y="3938588"/>
          <p14:tracePt t="233488" x="1809750" y="3922713"/>
          <p14:tracePt t="233496" x="1793875" y="3914775"/>
          <p14:tracePt t="233504" x="1778000" y="3906838"/>
          <p14:tracePt t="233511" x="1730375" y="3906838"/>
          <p14:tracePt t="233521" x="1714500" y="3906838"/>
          <p14:tracePt t="233528" x="1698625" y="3898900"/>
          <p14:tracePt t="233540" x="1651000" y="3898900"/>
          <p14:tracePt t="233543" x="1609725" y="3898900"/>
          <p14:tracePt t="233551" x="1538288" y="3898900"/>
          <p14:tracePt t="233559" x="1482725" y="3890963"/>
          <p14:tracePt t="233568" x="1450975" y="3890963"/>
          <p14:tracePt t="233576" x="1379538" y="3890963"/>
          <p14:tracePt t="233584" x="1323975" y="3890963"/>
          <p14:tracePt t="233592" x="1292225" y="3890963"/>
          <p14:tracePt t="233600" x="1243013" y="3898900"/>
          <p14:tracePt t="233607" x="1155700" y="3914775"/>
          <p14:tracePt t="233616" x="1116013" y="3979863"/>
          <p14:tracePt t="233623" x="1036638" y="4051300"/>
          <p14:tracePt t="233632" x="941388" y="4130675"/>
          <p14:tracePt t="233640" x="836613" y="4202113"/>
          <p14:tracePt t="233649" x="781050" y="4273550"/>
          <p14:tracePt t="233656" x="677863" y="4394200"/>
          <p14:tracePt t="233664" x="638175" y="4457700"/>
          <p14:tracePt t="233673" x="614363" y="4489450"/>
          <p14:tracePt t="233680" x="598488" y="4537075"/>
          <p14:tracePt t="233688" x="590550" y="4592638"/>
          <p14:tracePt t="233696" x="582613" y="4657725"/>
          <p14:tracePt t="233705" x="582613" y="4729163"/>
          <p14:tracePt t="233712" x="582613" y="4816475"/>
          <p14:tracePt t="233721" x="582613" y="4911725"/>
          <p14:tracePt t="233728" x="582613" y="5016500"/>
          <p14:tracePt t="233738" x="582613" y="5159375"/>
          <p14:tracePt t="233744" x="582613" y="5278438"/>
          <p14:tracePt t="233751" x="590550" y="5414963"/>
          <p14:tracePt t="233760" x="606425" y="5565775"/>
          <p14:tracePt t="233768" x="614363" y="5726113"/>
          <p14:tracePt t="233776" x="654050" y="5837238"/>
          <p14:tracePt t="233779" x="669925" y="5924550"/>
          <p14:tracePt t="233791" x="693738" y="5995988"/>
          <p14:tracePt t="233800" x="788988" y="6076950"/>
          <p14:tracePt t="233808" x="828675" y="6108700"/>
          <p14:tracePt t="233816" x="876300" y="6132513"/>
          <p14:tracePt t="233824" x="996950" y="6148388"/>
          <p14:tracePt t="233832" x="1060450" y="6156325"/>
          <p14:tracePt t="233840" x="1163638" y="6156325"/>
          <p14:tracePt t="233848" x="1284288" y="6156325"/>
          <p14:tracePt t="233856" x="1427163" y="6156325"/>
          <p14:tracePt t="233864" x="1601788" y="6156325"/>
          <p14:tracePt t="233872" x="1754188" y="6156325"/>
          <p14:tracePt t="233880" x="1912938" y="6148388"/>
          <p14:tracePt t="233887" x="2025650" y="6148388"/>
          <p14:tracePt t="233896" x="2049463" y="6148388"/>
          <p14:tracePt t="233905" x="2081213" y="6140450"/>
          <p14:tracePt t="233912" x="2097088" y="6140450"/>
          <p14:tracePt t="233921" x="2120900" y="6140450"/>
          <p14:tracePt t="233932" x="2128838" y="6140450"/>
          <p14:tracePt t="233937" x="2136775" y="6132513"/>
          <p14:tracePt t="233944" x="2168525" y="6124575"/>
          <p14:tracePt t="233952" x="2200275" y="6108700"/>
          <p14:tracePt t="233959" x="2216150" y="6092825"/>
          <p14:tracePt t="233968" x="2247900" y="6069013"/>
          <p14:tracePt t="233976" x="2263775" y="6013450"/>
          <p14:tracePt t="233984" x="2279650" y="5948363"/>
          <p14:tracePt t="233992" x="2279650" y="5900738"/>
          <p14:tracePt t="234000" x="2295525" y="5781675"/>
          <p14:tracePt t="234007" x="2303463" y="5749925"/>
          <p14:tracePt t="234015" x="2311400" y="5702300"/>
          <p14:tracePt t="234023" x="2319338" y="5653088"/>
          <p14:tracePt t="234032" x="2319338" y="5581650"/>
          <p14:tracePt t="234041" x="2327275" y="5478463"/>
          <p14:tracePt t="234051" x="2327275" y="5422900"/>
          <p14:tracePt t="234059" x="2319338" y="5327650"/>
          <p14:tracePt t="234064" x="2319338" y="5254625"/>
          <p14:tracePt t="234072" x="2295525" y="5199063"/>
          <p14:tracePt t="234084" x="2271713" y="5103813"/>
          <p14:tracePt t="234089" x="2176463" y="5016500"/>
          <p14:tracePt t="234096" x="2081213" y="4864100"/>
          <p14:tracePt t="234104" x="1952625" y="4776788"/>
          <p14:tracePt t="234112" x="1865313" y="4729163"/>
          <p14:tracePt t="234120" x="1793875" y="4689475"/>
          <p14:tracePt t="234128" x="1746250" y="4665663"/>
          <p14:tracePt t="234136" x="1658938" y="4649788"/>
          <p14:tracePt t="234144" x="1641475" y="4641850"/>
          <p14:tracePt t="234154" x="1601788" y="4641850"/>
          <p14:tracePt t="234161" x="1577975" y="4641850"/>
          <p14:tracePt t="234168" x="1570038" y="4641850"/>
          <p14:tracePt t="234200" x="1562100" y="4641850"/>
          <p14:tracePt t="234224" x="1554163" y="4641850"/>
          <p14:tracePt t="234239" x="1538288" y="4649788"/>
          <p14:tracePt t="234248" x="1538288" y="4657725"/>
          <p14:tracePt t="234256" x="1522413" y="4665663"/>
          <p14:tracePt t="234264" x="1514475" y="4673600"/>
          <p14:tracePt t="234272" x="1498600" y="4689475"/>
          <p14:tracePt t="234279" x="1490663" y="4705350"/>
          <p14:tracePt t="234287" x="1474788" y="4713288"/>
          <p14:tracePt t="234296" x="1474788" y="4729163"/>
          <p14:tracePt t="234305" x="1419225" y="4745038"/>
          <p14:tracePt t="234312" x="1395413" y="4832350"/>
          <p14:tracePt t="234320" x="1387475" y="4848225"/>
          <p14:tracePt t="234328" x="1379538" y="4864100"/>
          <p14:tracePt t="234338" x="1371600" y="4887913"/>
          <p14:tracePt t="234345" x="1363663" y="4895850"/>
          <p14:tracePt t="234352" x="1355725" y="4911725"/>
          <p14:tracePt t="234368" x="1347788" y="4911725"/>
          <p14:tracePt t="234450" x="1347788" y="4919663"/>
          <p14:tracePt t="234472" x="1339850" y="4919663"/>
          <p14:tracePt t="234489" x="1323975" y="4919663"/>
          <p14:tracePt t="234496" x="1316038" y="4911725"/>
          <p14:tracePt t="234503" x="1316038" y="4903788"/>
          <p14:tracePt t="234511" x="1300163" y="4903788"/>
          <p14:tracePt t="234520" x="1292225" y="4903788"/>
          <p14:tracePt t="234527" x="1284288" y="4903788"/>
          <p14:tracePt t="234540" x="1266825" y="4903788"/>
          <p14:tracePt t="234543" x="1258888" y="4903788"/>
          <p14:tracePt t="234560" x="1250950" y="4903788"/>
          <p14:tracePt t="234616" x="1243013" y="4911725"/>
          <p14:tracePt t="234632" x="1235075" y="4927600"/>
          <p14:tracePt t="234640" x="1227138" y="4935538"/>
          <p14:tracePt t="234648" x="1211263" y="4943475"/>
          <p14:tracePt t="234656" x="1211263" y="4976813"/>
          <p14:tracePt t="234664" x="1203325" y="5000625"/>
          <p14:tracePt t="234672" x="1203325" y="5072063"/>
          <p14:tracePt t="234680" x="1203325" y="5135563"/>
          <p14:tracePt t="234688" x="1203325" y="5238750"/>
          <p14:tracePt t="234696" x="1203325" y="5327650"/>
          <p14:tracePt t="234704" x="1203325" y="5422900"/>
          <p14:tracePt t="234712" x="1203325" y="5494338"/>
          <p14:tracePt t="234720" x="1219200" y="5581650"/>
          <p14:tracePt t="234728" x="1243013" y="5678488"/>
          <p14:tracePt t="234736" x="1258888" y="5726113"/>
          <p14:tracePt t="234743" x="1308100" y="5781675"/>
          <p14:tracePt t="234752" x="1323975" y="5805488"/>
          <p14:tracePt t="234760" x="1379538" y="5853113"/>
          <p14:tracePt t="234776" x="1466850" y="5892800"/>
          <p14:tracePt t="234784" x="1585913" y="5908675"/>
          <p14:tracePt t="234792" x="1617663" y="5916613"/>
          <p14:tracePt t="234799" x="1633538" y="5916613"/>
          <p14:tracePt t="234808" x="1682750" y="5916613"/>
          <p14:tracePt t="234815" x="1706563" y="5916613"/>
          <p14:tracePt t="234824" x="1714500" y="5908675"/>
          <p14:tracePt t="234832" x="1722438" y="5892800"/>
          <p14:tracePt t="234840" x="1738313" y="5884863"/>
          <p14:tracePt t="234848" x="1746250" y="5876925"/>
          <p14:tracePt t="234856" x="1770063" y="5829300"/>
          <p14:tracePt t="234869" x="1785938" y="5805488"/>
          <p14:tracePt t="234873" x="1801813" y="5789613"/>
          <p14:tracePt t="234880" x="1825625" y="5773738"/>
          <p14:tracePt t="234889" x="1841500" y="5765800"/>
          <p14:tracePt t="234896" x="1857375" y="5741988"/>
          <p14:tracePt t="234903" x="1865313" y="5734050"/>
          <p14:tracePt t="234911" x="1873250" y="5710238"/>
          <p14:tracePt t="234920" x="1889125" y="5694363"/>
          <p14:tracePt t="234928" x="1897063" y="5678488"/>
          <p14:tracePt t="234937" x="1897063" y="5653088"/>
          <p14:tracePt t="234944" x="1897063" y="5645150"/>
          <p14:tracePt t="234953" x="1897063" y="5637213"/>
          <p14:tracePt t="234961" x="1897063" y="5621338"/>
          <p14:tracePt t="234968" x="1897063" y="5613400"/>
          <p14:tracePt t="234976" x="1897063" y="5597525"/>
          <p14:tracePt t="234984" x="1897063" y="5589588"/>
          <p14:tracePt t="234992" x="1897063" y="5565775"/>
          <p14:tracePt t="235000" x="1897063" y="5549900"/>
          <p14:tracePt t="235015" x="1897063" y="5534025"/>
          <p14:tracePt t="235025" x="1897063" y="5526088"/>
          <p14:tracePt t="235032" x="1897063" y="5518150"/>
          <p14:tracePt t="235040" x="1897063" y="5510213"/>
          <p14:tracePt t="235048" x="1897063" y="5494338"/>
          <p14:tracePt t="235056" x="1897063" y="5486400"/>
          <p14:tracePt t="235064" x="1897063" y="5478463"/>
          <p14:tracePt t="235080" x="1897063" y="5470525"/>
          <p14:tracePt t="235488" x="1889125" y="5470525"/>
          <p14:tracePt t="235624" x="1889125" y="5462588"/>
          <p14:tracePt t="235665" x="1897063" y="5462588"/>
          <p14:tracePt t="235936" x="1897063" y="5454650"/>
          <p14:tracePt t="235944" x="1905000" y="5454650"/>
          <p14:tracePt t="235952" x="1912938" y="5446713"/>
          <p14:tracePt t="235968" x="1912938" y="5438775"/>
          <p14:tracePt t="235977" x="1920875" y="5438775"/>
          <p14:tracePt t="235992" x="1928813" y="5438775"/>
          <p14:tracePt t="236000" x="1928813" y="5430838"/>
          <p14:tracePt t="236040" x="1928813" y="5422900"/>
          <p14:tracePt t="236048" x="1928813" y="5414963"/>
          <p14:tracePt t="236056" x="1928813" y="5407025"/>
          <p14:tracePt t="236071" x="1936750" y="5391150"/>
          <p14:tracePt t="236080" x="1936750" y="5375275"/>
          <p14:tracePt t="236088" x="1936750" y="5367338"/>
          <p14:tracePt t="236096" x="1936750" y="5343525"/>
          <p14:tracePt t="236104" x="1936750" y="5335588"/>
          <p14:tracePt t="236112" x="1928813" y="5310188"/>
          <p14:tracePt t="236120" x="1928813" y="5302250"/>
          <p14:tracePt t="236127" x="1928813" y="5294313"/>
          <p14:tracePt t="236135" x="1928813" y="5286375"/>
          <p14:tracePt t="236160" x="1920875" y="5286375"/>
          <p14:tracePt t="236190" x="1905000" y="5286375"/>
          <p14:tracePt t="236194" x="1865313" y="5286375"/>
          <p14:tracePt t="236200" x="1809750" y="5310188"/>
          <p14:tracePt t="236205" x="1706563" y="5383213"/>
          <p14:tracePt t="236216" x="1530350" y="5518150"/>
          <p14:tracePt t="236224" x="1308100" y="5597525"/>
          <p14:tracePt t="236232" x="1028700" y="5789613"/>
          <p14:tracePt t="236240" x="804863" y="5972175"/>
          <p14:tracePt t="236248" x="701675" y="6061075"/>
          <p14:tracePt t="236256" x="582613" y="6172200"/>
          <p14:tracePt t="236264" x="533400" y="6196013"/>
          <p14:tracePt t="236272" x="525463" y="6196013"/>
          <p14:tracePt t="236280" x="517525" y="6196013"/>
          <p14:tracePt t="236304" x="517525" y="6203950"/>
          <p14:tracePt t="236376" x="533400" y="6203950"/>
          <p14:tracePt t="236384" x="541338" y="6188075"/>
          <p14:tracePt t="236392" x="558800" y="6180138"/>
          <p14:tracePt t="236401" x="598488" y="6172200"/>
          <p14:tracePt t="236407" x="606425" y="6164263"/>
          <p14:tracePt t="236416" x="622300" y="6156325"/>
          <p14:tracePt t="236424" x="630238" y="6140450"/>
          <p14:tracePt t="236431" x="654050" y="6132513"/>
          <p14:tracePt t="236440" x="669925" y="6124575"/>
          <p14:tracePt t="236449" x="693738" y="6116638"/>
          <p14:tracePt t="236456" x="741363" y="6100763"/>
          <p14:tracePt t="236465" x="757238" y="6092825"/>
          <p14:tracePt t="236472" x="796925" y="6076950"/>
          <p14:tracePt t="236479" x="852488" y="6069013"/>
          <p14:tracePt t="236488" x="917575" y="6069013"/>
          <p14:tracePt t="236496" x="996950" y="6053138"/>
          <p14:tracePt t="236508" x="1052513" y="6045200"/>
          <p14:tracePt t="236512" x="1116013" y="6037263"/>
          <p14:tracePt t="236521" x="1155700" y="6029325"/>
          <p14:tracePt t="236527" x="1243013" y="6021388"/>
          <p14:tracePt t="236538" x="1258888" y="6013450"/>
          <p14:tracePt t="236544" x="1284288" y="6005513"/>
          <p14:tracePt t="236552" x="1292225" y="5995988"/>
          <p14:tracePt t="236559" x="1300163" y="5995988"/>
          <p14:tracePt t="236576" x="1308100" y="5988050"/>
          <p14:tracePt t="236592" x="1316038" y="5988050"/>
          <p14:tracePt t="236632" x="1316038" y="5980113"/>
          <p14:tracePt t="236648" x="1323975" y="5980113"/>
          <p14:tracePt t="236660" x="1331913" y="5980113"/>
          <p14:tracePt t="236663" x="1347788" y="5980113"/>
          <p14:tracePt t="236672" x="1355725" y="5980113"/>
          <p14:tracePt t="236680" x="1379538" y="5980113"/>
          <p14:tracePt t="236687" x="1395413" y="5980113"/>
          <p14:tracePt t="236696" x="1458913" y="5980113"/>
          <p14:tracePt t="236704" x="1482725" y="5980113"/>
          <p14:tracePt t="236712" x="1538288" y="5980113"/>
          <p14:tracePt t="236720" x="1617663" y="5980113"/>
          <p14:tracePt t="236729" x="1730375" y="5980113"/>
          <p14:tracePt t="236736" x="1793875" y="5980113"/>
          <p14:tracePt t="236744" x="1905000" y="5980113"/>
          <p14:tracePt t="236752" x="1984375" y="5980113"/>
          <p14:tracePt t="236761" x="2049463" y="5980113"/>
          <p14:tracePt t="236769" x="2128838" y="5980113"/>
          <p14:tracePt t="236776" x="2208213" y="5972175"/>
          <p14:tracePt t="236785" x="2216150" y="5972175"/>
          <p14:tracePt t="236792" x="2224088" y="5964238"/>
          <p14:tracePt t="236800" x="2232025" y="5964238"/>
          <p14:tracePt t="236812" x="2239963" y="5964238"/>
          <p14:tracePt t="236816" x="2239963" y="5956300"/>
          <p14:tracePt t="236847" x="2239963" y="5948363"/>
          <p14:tracePt t="236858" x="2247900" y="5948363"/>
          <p14:tracePt t="236864" x="2255838" y="5940425"/>
          <p14:tracePt t="236872" x="2263775" y="5940425"/>
          <p14:tracePt t="236880" x="2271713" y="5924550"/>
          <p14:tracePt t="236888" x="2279650" y="5924550"/>
          <p14:tracePt t="236896" x="2279650" y="5916613"/>
          <p14:tracePt t="236904" x="2279650" y="5908675"/>
          <p14:tracePt t="236912" x="2287588" y="5908675"/>
          <p14:tracePt t="236936" x="2287588" y="5916613"/>
          <p14:tracePt t="236944" x="2271713" y="5924550"/>
          <p14:tracePt t="237176" x="2263775" y="5932488"/>
          <p14:tracePt t="237184" x="2255838" y="5932488"/>
          <p14:tracePt t="237192" x="2247900" y="5932488"/>
          <p14:tracePt t="237216" x="2247900" y="5940425"/>
          <p14:tracePt t="237304" x="2263775" y="5940425"/>
          <p14:tracePt t="237312" x="2279650" y="5948363"/>
          <p14:tracePt t="237320" x="2287588" y="5948363"/>
          <p14:tracePt t="237328" x="2311400" y="5948363"/>
          <p14:tracePt t="237338" x="2327275" y="5956300"/>
          <p14:tracePt t="237344" x="2366963" y="5964238"/>
          <p14:tracePt t="237352" x="2424113" y="5964238"/>
          <p14:tracePt t="237360" x="2432050" y="5964238"/>
          <p14:tracePt t="237368" x="2471738" y="5964238"/>
          <p14:tracePt t="237376" x="2590800" y="5964238"/>
          <p14:tracePt t="237385" x="2654300" y="5964238"/>
          <p14:tracePt t="237392" x="2725738" y="5964238"/>
          <p14:tracePt t="237402" x="2782888" y="5964238"/>
          <p14:tracePt t="237408" x="2878138" y="5964238"/>
          <p14:tracePt t="237420" x="2894013" y="5964238"/>
          <p14:tracePt t="237424" x="2941638" y="5964238"/>
          <p14:tracePt t="237432" x="2957513" y="5964238"/>
          <p14:tracePt t="237440" x="2965450" y="5964238"/>
          <p14:tracePt t="237448" x="2981325" y="5964238"/>
          <p14:tracePt t="237456" x="2989263" y="5964238"/>
          <p14:tracePt t="237464" x="2997200" y="5964238"/>
          <p14:tracePt t="237472" x="3005138" y="5964238"/>
          <p14:tracePt t="237480" x="3021013" y="5964238"/>
          <p14:tracePt t="237488" x="3028950" y="5964238"/>
          <p14:tracePt t="237496" x="3036888" y="5964238"/>
          <p14:tracePt t="237504" x="3052763" y="5964238"/>
          <p14:tracePt t="237512" x="3068638" y="5956300"/>
          <p14:tracePt t="237520" x="3068638" y="5948363"/>
          <p14:tracePt t="237536" x="3100388" y="5916613"/>
          <p14:tracePt t="237544" x="3125788" y="5892800"/>
          <p14:tracePt t="237552" x="3181350" y="5765800"/>
          <p14:tracePt t="237559" x="3205163" y="5702300"/>
          <p14:tracePt t="237568" x="3236913" y="5621338"/>
          <p14:tracePt t="237576" x="3260725" y="5565775"/>
          <p14:tracePt t="237584" x="3284538" y="5502275"/>
          <p14:tracePt t="237591" x="3308350" y="5391150"/>
          <p14:tracePt t="237601" x="3316288" y="5302250"/>
          <p14:tracePt t="237607" x="3324225" y="5238750"/>
          <p14:tracePt t="237616" x="3324225" y="5167313"/>
          <p14:tracePt t="237623" x="3324225" y="5048250"/>
          <p14:tracePt t="237632" x="3324225" y="4984750"/>
          <p14:tracePt t="237639" x="3324225" y="4879975"/>
          <p14:tracePt t="237648" x="3324225" y="4768850"/>
          <p14:tracePt t="237655" x="3324225" y="4705350"/>
          <p14:tracePt t="237664" x="3324225" y="4624388"/>
          <p14:tracePt t="237671" x="3308350" y="4537075"/>
          <p14:tracePt t="237679" x="3308350" y="4505325"/>
          <p14:tracePt t="237687" x="3308350" y="4465638"/>
          <p14:tracePt t="237695" x="3308350" y="4378325"/>
          <p14:tracePt t="237704" x="3300413" y="4370388"/>
          <p14:tracePt t="237711" x="3292475" y="4354513"/>
          <p14:tracePt t="237719" x="3292475" y="4346575"/>
          <p14:tracePt t="237727" x="3292475" y="4338638"/>
          <p14:tracePt t="237736" x="3284538" y="4338638"/>
          <p14:tracePt t="237807" x="3276600" y="4338638"/>
          <p14:tracePt t="237815" x="3268663" y="4330700"/>
          <p14:tracePt t="237823" x="3268663" y="4322763"/>
          <p14:tracePt t="237831" x="3260725" y="4322763"/>
          <p14:tracePt t="237839" x="3252788" y="4322763"/>
          <p14:tracePt t="237847" x="3244850" y="4322763"/>
          <p14:tracePt t="237855" x="3236913" y="4322763"/>
          <p14:tracePt t="237863" x="3228975" y="4330700"/>
          <p14:tracePt t="237872" x="3221038" y="4338638"/>
          <p14:tracePt t="237881" x="3197225" y="4354513"/>
          <p14:tracePt t="237887" x="3157538" y="4410075"/>
          <p14:tracePt t="237897" x="3133725" y="4425950"/>
          <p14:tracePt t="237904" x="2973388" y="4489450"/>
          <p14:tracePt t="237912" x="2933700" y="4576763"/>
          <p14:tracePt t="237920" x="2909888" y="4592638"/>
          <p14:tracePt t="237928" x="2886075" y="4633913"/>
          <p14:tracePt t="237936" x="2870200" y="4689475"/>
          <p14:tracePt t="237943" x="2854325" y="4705350"/>
          <p14:tracePt t="237952" x="2854325" y="4729163"/>
          <p14:tracePt t="237960" x="2854325" y="4776788"/>
          <p14:tracePt t="237967" x="2854325" y="4792663"/>
          <p14:tracePt t="237977" x="2854325" y="4832350"/>
          <p14:tracePt t="237989" x="2854325" y="4887913"/>
          <p14:tracePt t="237992" x="2854325" y="4919663"/>
          <p14:tracePt t="238001" x="2854325" y="4992688"/>
          <p14:tracePt t="238008" x="2854325" y="5080000"/>
          <p14:tracePt t="238017" x="2862263" y="5095875"/>
          <p14:tracePt t="238024" x="2870200" y="5135563"/>
          <p14:tracePt t="238031" x="2894013" y="5199063"/>
          <p14:tracePt t="238040" x="2894013" y="5214938"/>
          <p14:tracePt t="238047" x="2917825" y="5254625"/>
          <p14:tracePt t="238055" x="2949575" y="5310188"/>
          <p14:tracePt t="238063" x="3028950" y="5383213"/>
          <p14:tracePt t="238071" x="3052763" y="5407025"/>
          <p14:tracePt t="238079" x="3068638" y="5462588"/>
          <p14:tracePt t="238087" x="3117850" y="5486400"/>
          <p14:tracePt t="238096" x="3141663" y="5494338"/>
          <p14:tracePt t="238104" x="3165475" y="5510213"/>
          <p14:tracePt t="238112" x="3173413" y="5541963"/>
          <p14:tracePt t="238120" x="3181350" y="5589588"/>
          <p14:tracePt t="238127" x="3205163" y="5645150"/>
          <p14:tracePt t="238136" x="3221038" y="5662613"/>
          <p14:tracePt t="238144" x="3221038" y="5678488"/>
          <p14:tracePt t="238153" x="3236913" y="5686425"/>
          <p14:tracePt t="238160" x="3244850" y="5694363"/>
          <p14:tracePt t="238169" x="3260725" y="5710238"/>
          <p14:tracePt t="238176" x="3260725" y="5734050"/>
          <p14:tracePt t="238185" x="3276600" y="5741988"/>
          <p14:tracePt t="238192" x="3284538" y="5749925"/>
          <p14:tracePt t="238201" x="3292475" y="5757863"/>
          <p14:tracePt t="238208" x="3300413" y="5765800"/>
          <p14:tracePt t="238217" x="3308350" y="5765800"/>
          <p14:tracePt t="238240" x="3316288" y="5765800"/>
          <p14:tracePt t="238256" x="3324225" y="5765800"/>
          <p14:tracePt t="238263" x="3332163" y="5765800"/>
          <p14:tracePt t="238272" x="3340100" y="5765800"/>
          <p14:tracePt t="238280" x="3348038" y="5765800"/>
          <p14:tracePt t="238287" x="3355975" y="5765800"/>
          <p14:tracePt t="238296" x="3363913" y="5765800"/>
          <p14:tracePt t="238304" x="3379788" y="5765800"/>
          <p14:tracePt t="238311" x="3387725" y="5765800"/>
          <p14:tracePt t="238320" x="3403600" y="5765800"/>
          <p14:tracePt t="238328" x="3411538" y="5765800"/>
          <p14:tracePt t="238337" x="3435350" y="5765800"/>
          <p14:tracePt t="238344" x="3459163" y="5765800"/>
          <p14:tracePt t="238352" x="3500438" y="5765800"/>
          <p14:tracePt t="238360" x="3548063" y="5765800"/>
          <p14:tracePt t="238368" x="3587750" y="5765800"/>
          <p14:tracePt t="238376" x="3603625" y="5765800"/>
          <p14:tracePt t="238385" x="3627438" y="5757863"/>
          <p14:tracePt t="238392" x="3643313" y="5749925"/>
          <p14:tracePt t="238401" x="3659188" y="5749925"/>
          <p14:tracePt t="238407" x="3683000" y="5749925"/>
          <p14:tracePt t="238417" x="3690938" y="5749925"/>
          <p14:tracePt t="238424" x="3698875" y="5749925"/>
          <p14:tracePt t="238432" x="3706813" y="5749925"/>
          <p14:tracePt t="238440" x="3714750" y="5749925"/>
          <p14:tracePt t="238464" x="3722688" y="5749925"/>
          <p14:tracePt t="238472" x="3730625" y="5741988"/>
          <p14:tracePt t="238520" x="3738563" y="5734050"/>
          <p14:tracePt t="238543" x="3754438" y="5734050"/>
          <p14:tracePt t="238560" x="3762375" y="5718175"/>
          <p14:tracePt t="238568" x="3770313" y="5734050"/>
          <p14:tracePt t="238575" x="3794125" y="5734050"/>
          <p14:tracePt t="238583" x="3810000" y="5734050"/>
          <p14:tracePt t="238592" x="3851275" y="5734050"/>
          <p14:tracePt t="238600" x="3970338" y="5734050"/>
          <p14:tracePt t="238607" x="4033838" y="5734050"/>
          <p14:tracePt t="238617" x="4105275" y="5734050"/>
          <p14:tracePt t="238624" x="4249738" y="5734050"/>
          <p14:tracePt t="238628" x="4344988" y="5734050"/>
          <p14:tracePt t="238639" x="4456113" y="5726113"/>
          <p14:tracePt t="238647" x="4567238" y="5718175"/>
          <p14:tracePt t="238656" x="4687888" y="5718175"/>
          <p14:tracePt t="238664" x="4791075" y="5710238"/>
          <p14:tracePt t="238672" x="4878388" y="5694363"/>
          <p14:tracePt t="238679" x="4943475" y="5678488"/>
          <p14:tracePt t="238687" x="5022850" y="5678488"/>
          <p14:tracePt t="238696" x="5078413" y="5670550"/>
          <p14:tracePt t="238704" x="5094288" y="5670550"/>
          <p14:tracePt t="238712" x="5110163" y="5662613"/>
          <p14:tracePt t="238719" x="5118100" y="5653088"/>
          <p14:tracePt t="238728" x="5141913" y="5645150"/>
          <p14:tracePt t="238736" x="5157788" y="5637213"/>
          <p14:tracePt t="238744" x="5165725" y="5629275"/>
          <p14:tracePt t="238752" x="5181600" y="5621338"/>
          <p14:tracePt t="238760" x="5197475" y="5605463"/>
          <p14:tracePt t="238769" x="5205413" y="5605463"/>
          <p14:tracePt t="238780" x="5237163" y="5605463"/>
          <p14:tracePt t="238783" x="5253038" y="5597525"/>
          <p14:tracePt t="238792" x="5276850" y="5589588"/>
          <p14:tracePt t="238800" x="5284788" y="5589588"/>
          <p14:tracePt t="238808" x="5300663" y="5589588"/>
          <p14:tracePt t="238818" x="5310188" y="5581650"/>
          <p14:tracePt t="238824" x="5318125" y="5573713"/>
          <p14:tracePt t="238833" x="5326063" y="5573713"/>
          <p14:tracePt t="238839" x="5326063" y="5565775"/>
          <p14:tracePt t="238848" x="5334000" y="5565775"/>
          <p14:tracePt t="238936" x="5334000" y="5549900"/>
          <p14:tracePt t="238944" x="5334000" y="5541963"/>
          <p14:tracePt t="238952" x="5326063" y="5534025"/>
          <p14:tracePt t="238960" x="5310188" y="5518150"/>
          <p14:tracePt t="238970" x="5300663" y="5502275"/>
          <p14:tracePt t="238976" x="5260975" y="5470525"/>
          <p14:tracePt t="238983" x="5189538" y="5446713"/>
          <p14:tracePt t="238992" x="5133975" y="5430838"/>
          <p14:tracePt t="239000" x="5094288" y="5414963"/>
          <p14:tracePt t="239007" x="5046663" y="5399088"/>
          <p14:tracePt t="239019" x="4967288" y="5399088"/>
          <p14:tracePt t="239025" x="4870450" y="5383213"/>
          <p14:tracePt t="239033" x="4846638" y="5383213"/>
          <p14:tracePt t="239039" x="4799013" y="5375275"/>
          <p14:tracePt t="239048" x="4791075" y="5367338"/>
          <p14:tracePt t="239056" x="4783138" y="5359400"/>
          <p14:tracePt t="239064" x="4775200" y="5359400"/>
          <p14:tracePt t="239072" x="4767263" y="5359400"/>
          <p14:tracePt t="239084" x="4767263" y="5351463"/>
          <p14:tracePt t="239096" x="4767263" y="5343525"/>
          <p14:tracePt t="239112" x="4759325" y="5335588"/>
          <p14:tracePt t="239119" x="4751388" y="5335588"/>
          <p14:tracePt t="239135" x="4727575" y="5335588"/>
          <p14:tracePt t="239144" x="4719638" y="5327650"/>
          <p14:tracePt t="239152" x="4703763" y="5327650"/>
          <p14:tracePt t="239160" x="4695825" y="5327650"/>
          <p14:tracePt t="239168" x="4687888" y="5327650"/>
          <p14:tracePt t="239176" x="4679950" y="5327650"/>
          <p14:tracePt t="239192" x="4672013" y="5327650"/>
          <p14:tracePt t="239239" x="4672013" y="5319713"/>
          <p14:tracePt t="239247" x="4664075" y="5319713"/>
          <p14:tracePt t="239256" x="4664075" y="5294313"/>
          <p14:tracePt t="239264" x="4664075" y="5278438"/>
          <p14:tracePt t="239272" x="4664075" y="5183188"/>
          <p14:tracePt t="239279" x="4664075" y="5159375"/>
          <p14:tracePt t="239288" x="4664075" y="5127625"/>
          <p14:tracePt t="239296" x="4672013" y="5111750"/>
          <p14:tracePt t="239304" x="4672013" y="5040313"/>
          <p14:tracePt t="239312" x="4672013" y="5008563"/>
          <p14:tracePt t="239320" x="4672013" y="4927600"/>
          <p14:tracePt t="239328" x="4664075" y="4903788"/>
          <p14:tracePt t="239337" x="4656138" y="4887913"/>
          <p14:tracePt t="239344" x="4648200" y="4872038"/>
          <p14:tracePt t="239351" x="4648200" y="4864100"/>
          <p14:tracePt t="239360" x="4640263" y="4856163"/>
          <p14:tracePt t="239400" x="4632325" y="4856163"/>
          <p14:tracePt t="239408" x="4632325" y="4864100"/>
          <p14:tracePt t="239416" x="4616450" y="4879975"/>
          <p14:tracePt t="239424" x="4576763" y="4992688"/>
          <p14:tracePt t="239434" x="4551363" y="5056188"/>
          <p14:tracePt t="239440" x="4511675" y="5199063"/>
          <p14:tracePt t="239449" x="4471988" y="5446713"/>
          <p14:tracePt t="239456" x="4400550" y="5629275"/>
          <p14:tracePt t="239463" x="4305300" y="5837238"/>
          <p14:tracePt t="239472" x="4241800" y="6053138"/>
          <p14:tracePt t="239483" x="4217988" y="6116638"/>
          <p14:tracePt t="239490" x="4210050" y="6164263"/>
          <p14:tracePt t="239496" x="4210050" y="6172200"/>
          <p14:tracePt t="239568" x="4217988" y="6164263"/>
          <p14:tracePt t="239575" x="4217988" y="6156325"/>
          <p14:tracePt t="239584" x="4225925" y="6140450"/>
          <p14:tracePt t="239592" x="4225925" y="6116638"/>
          <p14:tracePt t="239599" x="4233863" y="6092825"/>
          <p14:tracePt t="239608" x="4249738" y="6061075"/>
          <p14:tracePt t="239616" x="4257675" y="6013450"/>
          <p14:tracePt t="239624" x="4265613" y="5932488"/>
          <p14:tracePt t="239633" x="4265613" y="5837238"/>
          <p14:tracePt t="239640" x="4265613" y="5757863"/>
          <p14:tracePt t="239650" x="4265613" y="5645150"/>
          <p14:tracePt t="239656" x="4265613" y="5581650"/>
          <p14:tracePt t="239665" x="4265613" y="5502275"/>
          <p14:tracePt t="239672" x="4257675" y="5478463"/>
          <p14:tracePt t="239680" x="4257675" y="5462588"/>
          <p14:tracePt t="239687" x="4257675" y="5454650"/>
          <p14:tracePt t="239696" x="4257675" y="5446713"/>
          <p14:tracePt t="239704" x="4257675" y="5438775"/>
          <p14:tracePt t="239712" x="4257675" y="5430838"/>
          <p14:tracePt t="239728" x="4257675" y="5422900"/>
          <p14:tracePt t="239952" x="4257675" y="5414963"/>
          <p14:tracePt t="239968" x="4257675" y="5399088"/>
          <p14:tracePt t="239975" x="4225925" y="5383213"/>
          <p14:tracePt t="239984" x="4217988" y="5359400"/>
          <p14:tracePt t="239992" x="4168775" y="5335588"/>
          <p14:tracePt t="239999" x="4160838" y="5327650"/>
          <p14:tracePt t="240216" x="4160838" y="5335588"/>
          <p14:tracePt t="240240" x="4152900" y="5335588"/>
          <p14:tracePt t="240288" x="4152900" y="5319713"/>
          <p14:tracePt t="240296" x="4160838" y="5278438"/>
          <p14:tracePt t="240304" x="4176713" y="5270500"/>
          <p14:tracePt t="240311" x="4192588" y="5230813"/>
          <p14:tracePt t="240320" x="4210050" y="5159375"/>
          <p14:tracePt t="240328" x="4233863" y="5032375"/>
          <p14:tracePt t="240337" x="4257675" y="4967288"/>
          <p14:tracePt t="240344" x="4281488" y="4864100"/>
          <p14:tracePt t="240352" x="4297363" y="4808538"/>
          <p14:tracePt t="240359" x="4313238" y="4737100"/>
          <p14:tracePt t="240368" x="4321175" y="4721225"/>
          <p14:tracePt t="240375" x="4321175" y="4673600"/>
          <p14:tracePt t="240384" x="4329113" y="4665663"/>
          <p14:tracePt t="240392" x="4329113" y="4657725"/>
          <p14:tracePt t="240400" x="4329113" y="4649788"/>
          <p14:tracePt t="240575" x="4329113" y="4641850"/>
          <p14:tracePt t="240583" x="4337050" y="4624388"/>
          <p14:tracePt t="240591" x="4344988" y="4616450"/>
          <p14:tracePt t="240600" x="4368800" y="4608513"/>
          <p14:tracePt t="240608" x="4376738" y="4608513"/>
          <p14:tracePt t="240615" x="4384675" y="4600575"/>
          <p14:tracePt t="240624" x="4400550" y="4600575"/>
          <p14:tracePt t="240633" x="4416425" y="4600575"/>
          <p14:tracePt t="240640" x="4424363" y="4600575"/>
          <p14:tracePt t="240651" x="4440238" y="4600575"/>
          <p14:tracePt t="240656" x="4448175" y="4600575"/>
          <p14:tracePt t="240667" x="4464050" y="4608513"/>
          <p14:tracePt t="240671" x="4471988" y="4616450"/>
          <p14:tracePt t="240681" x="4487863" y="4624388"/>
          <p14:tracePt t="240687" x="4495800" y="4641850"/>
          <p14:tracePt t="240696" x="4503738" y="4649788"/>
          <p14:tracePt t="240703" x="4511675" y="4657725"/>
          <p14:tracePt t="240712" x="4519613" y="4665663"/>
          <p14:tracePt t="240720" x="4527550" y="4673600"/>
          <p14:tracePt t="240728" x="4535488" y="4673600"/>
          <p14:tracePt t="240735" x="4543425" y="4681538"/>
          <p14:tracePt t="240824" x="4543425" y="4689475"/>
          <p14:tracePt t="240840" x="4543425" y="4737100"/>
          <p14:tracePt t="240848" x="4543425" y="4768850"/>
          <p14:tracePt t="240857" x="4543425" y="4848225"/>
          <p14:tracePt t="240864" x="4527550" y="4927600"/>
          <p14:tracePt t="240872" x="4511675" y="5000625"/>
          <p14:tracePt t="240881" x="4495800" y="5072063"/>
          <p14:tracePt t="240888" x="4471988" y="5199063"/>
          <p14:tracePt t="240895" x="4456113" y="5262563"/>
          <p14:tracePt t="240903" x="4424363" y="5310188"/>
          <p14:tracePt t="240912" x="4408488" y="5367338"/>
          <p14:tracePt t="240920" x="4400550" y="5399088"/>
          <p14:tracePt t="240928" x="4392613" y="5414963"/>
          <p14:tracePt t="240935" x="4392613" y="5422900"/>
          <p14:tracePt t="240944" x="4392613" y="5430838"/>
          <p14:tracePt t="241080" x="4392613" y="5438775"/>
          <p14:tracePt t="241088" x="4392613" y="5446713"/>
          <p14:tracePt t="241096" x="4384675" y="5462588"/>
          <p14:tracePt t="241103" x="4376738" y="5486400"/>
          <p14:tracePt t="241112" x="4368800" y="5502275"/>
          <p14:tracePt t="241120" x="4360863" y="5549900"/>
          <p14:tracePt t="241127" x="4360863" y="5573713"/>
          <p14:tracePt t="241144" x="4360863" y="5581650"/>
          <p14:tracePt t="241208" x="4360863" y="5573713"/>
          <p14:tracePt t="241216" x="4360863" y="5565775"/>
          <p14:tracePt t="241224" x="4360863" y="5549900"/>
          <p14:tracePt t="241232" x="4360863" y="5534025"/>
          <p14:tracePt t="241239" x="4360863" y="5510213"/>
          <p14:tracePt t="241248" x="4360863" y="5494338"/>
          <p14:tracePt t="241255" x="4360863" y="5478463"/>
          <p14:tracePt t="241265" x="4360863" y="5462588"/>
          <p14:tracePt t="241271" x="4360863" y="5454650"/>
          <p14:tracePt t="241435" x="4360863" y="5446713"/>
          <p14:tracePt t="241440" x="4360863" y="5438775"/>
          <p14:tracePt t="241448" x="4360863" y="5430838"/>
          <p14:tracePt t="241456" x="4360863" y="5422900"/>
          <p14:tracePt t="241465" x="4360863" y="5407025"/>
          <p14:tracePt t="241472" x="4360863" y="5391150"/>
          <p14:tracePt t="241481" x="4360863" y="5383213"/>
          <p14:tracePt t="241488" x="4360863" y="5367338"/>
          <p14:tracePt t="241496" x="4360863" y="5351463"/>
          <p14:tracePt t="241508" x="4360863" y="5327650"/>
          <p14:tracePt t="241520" x="4360863" y="5310188"/>
          <p14:tracePt t="241760" x="4360863" y="5302250"/>
          <p14:tracePt t="241767" x="4360863" y="5294313"/>
          <p14:tracePt t="241777" x="4360863" y="5286375"/>
          <p14:tracePt t="241791" x="4360863" y="5278438"/>
          <p14:tracePt t="241811" x="4360863" y="5270500"/>
          <p14:tracePt t="241816" x="4360863" y="5262563"/>
          <p14:tracePt t="241824" x="4360863" y="5254625"/>
          <p14:tracePt t="241832" x="4360863" y="5246688"/>
          <p14:tracePt t="241840" x="4360863" y="5238750"/>
          <p14:tracePt t="241847" x="4360863" y="5230813"/>
          <p14:tracePt t="241856" x="4360863" y="5222875"/>
          <p14:tracePt t="242479" x="4360863" y="5214938"/>
          <p14:tracePt t="242504" x="4360863" y="5207000"/>
          <p14:tracePt t="242528" x="4360863" y="5199063"/>
          <p14:tracePt t="242543" x="4360863" y="5191125"/>
          <p14:tracePt t="242560" x="4360863" y="5183188"/>
          <p14:tracePt t="242568" x="4360863" y="5175250"/>
          <p14:tracePt t="242600" x="4360863" y="5167313"/>
          <p14:tracePt t="242616" x="4360863" y="5159375"/>
          <p14:tracePt t="242632" x="4360863" y="5151438"/>
          <p14:tracePt t="242639" x="4368800" y="5143500"/>
          <p14:tracePt t="242656" x="4368800" y="5135563"/>
          <p14:tracePt t="242672" x="4376738" y="5135563"/>
          <p14:tracePt t="242712" x="4376738" y="5143500"/>
          <p14:tracePt t="242720" x="4384675" y="5159375"/>
          <p14:tracePt t="242728" x="4384675" y="5175250"/>
          <p14:tracePt t="242735" x="4392613" y="5222875"/>
          <p14:tracePt t="242744" x="4408488" y="5262563"/>
          <p14:tracePt t="242752" x="4416425" y="5278438"/>
          <p14:tracePt t="242760" x="4416425" y="5302250"/>
          <p14:tracePt t="242767" x="4424363" y="5310188"/>
          <p14:tracePt t="242777" x="4432300" y="5327650"/>
          <p14:tracePt t="242791" x="4432300" y="5335588"/>
          <p14:tracePt t="242799" x="4440238" y="5335588"/>
          <p14:tracePt t="242880" x="4440238" y="5327650"/>
          <p14:tracePt t="242887" x="4440238" y="5319713"/>
          <p14:tracePt t="242905" x="4440238" y="5310188"/>
          <p14:tracePt t="242913" x="4448175" y="5302250"/>
          <p14:tracePt t="242921" x="4456113" y="5302250"/>
          <p14:tracePt t="242928" x="4456113" y="5294313"/>
          <p14:tracePt t="242936" x="4456113" y="5286375"/>
          <p14:tracePt t="243040" x="4456113" y="5294313"/>
          <p14:tracePt t="243056" x="4456113" y="5302250"/>
          <p14:tracePt t="243376" x="4464050" y="5319713"/>
          <p14:tracePt t="243384" x="4464050" y="5335588"/>
          <p14:tracePt t="243400" x="4464050" y="5343525"/>
          <p14:tracePt t="243528" x="4456113" y="5343525"/>
          <p14:tracePt t="243536" x="4416425" y="5343525"/>
          <p14:tracePt t="243543" x="4360863" y="5343525"/>
          <p14:tracePt t="243551" x="4297363" y="5343525"/>
          <p14:tracePt t="243559" x="4225925" y="5343525"/>
          <p14:tracePt t="243567" x="4200525" y="5351463"/>
          <p14:tracePt t="243579" x="4176713" y="5351463"/>
          <p14:tracePt t="243587" x="4176713" y="5343525"/>
          <p14:tracePt t="243608" x="4168775" y="5343525"/>
          <p14:tracePt t="243616" x="4160838" y="5343525"/>
          <p14:tracePt t="243656" x="4168775" y="5343525"/>
          <p14:tracePt t="243666" x="4168775" y="5351463"/>
          <p14:tracePt t="243671" x="4184650" y="5359400"/>
          <p14:tracePt t="243681" x="4210050" y="5367338"/>
          <p14:tracePt t="243688" x="4249738" y="5399088"/>
          <p14:tracePt t="243696" x="4297363" y="5422900"/>
          <p14:tracePt t="243704" x="4424363" y="5486400"/>
          <p14:tracePt t="243712" x="4495800" y="5541963"/>
          <p14:tracePt t="243720" x="4576763" y="5589588"/>
          <p14:tracePt t="243727" x="4632325" y="5613400"/>
          <p14:tracePt t="243736" x="4735513" y="5678488"/>
          <p14:tracePt t="243743" x="4854575" y="5726113"/>
          <p14:tracePt t="243752" x="4991100" y="5797550"/>
          <p14:tracePt t="243760" x="5030788" y="5821363"/>
          <p14:tracePt t="243768" x="5110163" y="5853113"/>
          <p14:tracePt t="243775" x="5165725" y="5876925"/>
          <p14:tracePt t="243781" x="5205413" y="5908675"/>
          <p14:tracePt t="243795" x="5253038" y="5924550"/>
          <p14:tracePt t="243801" x="5276850" y="5940425"/>
          <p14:tracePt t="243808" x="5292725" y="5956300"/>
          <p14:tracePt t="243815" x="5310188" y="5956300"/>
          <p14:tracePt t="243823" x="5326063" y="5956300"/>
          <p14:tracePt t="243831" x="5334000" y="5956300"/>
          <p14:tracePt t="243839" x="5341938" y="5956300"/>
          <p14:tracePt t="243848" x="5357813" y="5956300"/>
          <p14:tracePt t="243855" x="5373688" y="5956300"/>
          <p14:tracePt t="243871" x="5389563" y="5948363"/>
          <p14:tracePt t="243879" x="5397500" y="5948363"/>
          <p14:tracePt t="243887" x="5405438" y="5940425"/>
          <p14:tracePt t="243901" x="5421313" y="5940425"/>
          <p14:tracePt t="243904" x="5429250" y="5940425"/>
          <p14:tracePt t="243914" x="5437188" y="5940425"/>
          <p14:tracePt t="243919" x="5461000" y="5940425"/>
          <p14:tracePt t="243932" x="5476875" y="5940425"/>
          <p14:tracePt t="243936" x="5492750" y="5940425"/>
          <p14:tracePt t="243944" x="5516563" y="5940425"/>
          <p14:tracePt t="243951" x="5540375" y="5932488"/>
          <p14:tracePt t="243960" x="5556250" y="5924550"/>
          <p14:tracePt t="243968" x="5603875" y="5908675"/>
          <p14:tracePt t="243977" x="5643563" y="5892800"/>
          <p14:tracePt t="243983" x="5684838" y="5876925"/>
          <p14:tracePt t="243992" x="5740400" y="5868988"/>
          <p14:tracePt t="244000" x="5764213" y="5868988"/>
          <p14:tracePt t="244008" x="5772150" y="5868988"/>
          <p14:tracePt t="244015" x="5843588" y="5853113"/>
          <p14:tracePt t="244024" x="5859463" y="5853113"/>
          <p14:tracePt t="244031" x="5875338" y="5845175"/>
          <p14:tracePt t="244040" x="5899150" y="5829300"/>
          <p14:tracePt t="244055" x="5907088" y="5813425"/>
          <p14:tracePt t="244064" x="5938838" y="5805488"/>
          <p14:tracePt t="244072" x="5938838" y="5797550"/>
          <p14:tracePt t="244084" x="5954713" y="5781675"/>
          <p14:tracePt t="244088" x="5962650" y="5773738"/>
          <p14:tracePt t="244095" x="5970588" y="5765800"/>
          <p14:tracePt t="244103" x="5970588" y="5749925"/>
          <p14:tracePt t="244120" x="5986463" y="5741988"/>
          <p14:tracePt t="244129" x="5986463" y="5734050"/>
          <p14:tracePt t="244136" x="5994400" y="5718175"/>
          <p14:tracePt t="244145" x="5994400" y="5694363"/>
          <p14:tracePt t="244152" x="6002338" y="5605463"/>
          <p14:tracePt t="244160" x="6002338" y="5565775"/>
          <p14:tracePt t="244168" x="6002338" y="5510213"/>
          <p14:tracePt t="244176" x="6010275" y="5494338"/>
          <p14:tracePt t="244185" x="6010275" y="5478463"/>
          <p14:tracePt t="244200" x="6010275" y="5462588"/>
          <p14:tracePt t="244207" x="6010275" y="5454650"/>
          <p14:tracePt t="244216" x="5994400" y="5446713"/>
          <p14:tracePt t="244224" x="5986463" y="5438775"/>
          <p14:tracePt t="244236" x="5986463" y="5422900"/>
          <p14:tracePt t="244248" x="5978525" y="5414963"/>
          <p14:tracePt t="244255" x="5978525" y="5407025"/>
          <p14:tracePt t="244264" x="5978525" y="5399088"/>
          <p14:tracePt t="244280" x="5978525" y="5391150"/>
          <p14:tracePt t="244287" x="5978525" y="5375275"/>
          <p14:tracePt t="244296" x="5978525" y="5359400"/>
          <p14:tracePt t="244304" x="5978525" y="5351463"/>
          <p14:tracePt t="244313" x="5970588" y="5327650"/>
          <p14:tracePt t="244320" x="5954713" y="5302250"/>
          <p14:tracePt t="244329" x="5954713" y="5262563"/>
          <p14:tracePt t="244336" x="5938838" y="5238750"/>
          <p14:tracePt t="244345" x="5915025" y="5199063"/>
          <p14:tracePt t="244352" x="5907088" y="5183188"/>
          <p14:tracePt t="244360" x="5899150" y="5135563"/>
          <p14:tracePt t="244368" x="5883275" y="5095875"/>
          <p14:tracePt t="244375" x="5867400" y="5080000"/>
          <p14:tracePt t="244387" x="5851525" y="5032375"/>
          <p14:tracePt t="244391" x="5851525" y="5000625"/>
          <p14:tracePt t="244400" x="5843588" y="4951413"/>
          <p14:tracePt t="244408" x="5835650" y="4927600"/>
          <p14:tracePt t="244416" x="5827713" y="4887913"/>
          <p14:tracePt t="244424" x="5819775" y="4848225"/>
          <p14:tracePt t="244431" x="5819775" y="4832350"/>
          <p14:tracePt t="244440" x="5811838" y="4816475"/>
          <p14:tracePt t="244448" x="5803900" y="4800600"/>
          <p14:tracePt t="244456" x="5803900" y="4776788"/>
          <p14:tracePt t="244464" x="5803900" y="4760913"/>
          <p14:tracePt t="244472" x="5803900" y="4745038"/>
          <p14:tracePt t="244482" x="5788025" y="4721225"/>
          <p14:tracePt t="244487" x="5780088" y="4705350"/>
          <p14:tracePt t="244495" x="5772150" y="4705350"/>
          <p14:tracePt t="244504" x="5764213" y="4689475"/>
          <p14:tracePt t="244512" x="5756275" y="4689475"/>
          <p14:tracePt t="244520" x="5748338" y="4673600"/>
          <p14:tracePt t="244530" x="5740400" y="4673600"/>
          <p14:tracePt t="244546" x="5716588" y="4665663"/>
          <p14:tracePt t="244552" x="5708650" y="4657725"/>
          <p14:tracePt t="244560" x="5700713" y="4657725"/>
          <p14:tracePt t="244567" x="5700713" y="4649788"/>
          <p14:tracePt t="244575" x="5692775" y="4649788"/>
          <p14:tracePt t="244584" x="5684838" y="4649788"/>
          <p14:tracePt t="244592" x="5676900" y="4649788"/>
          <p14:tracePt t="244608" x="5659438" y="4649788"/>
          <p14:tracePt t="244615" x="5643563" y="4649788"/>
          <p14:tracePt t="244624" x="5627688" y="4649788"/>
          <p14:tracePt t="244631" x="5611813" y="4649788"/>
          <p14:tracePt t="244640" x="5564188" y="4649788"/>
          <p14:tracePt t="244647" x="5548313" y="4649788"/>
          <p14:tracePt t="244656" x="5508625" y="4657725"/>
          <p14:tracePt t="244664" x="5484813" y="4657725"/>
          <p14:tracePt t="244672" x="5461000" y="4665663"/>
          <p14:tracePt t="244682" x="5445125" y="4673600"/>
          <p14:tracePt t="244688" x="5421313" y="4697413"/>
          <p14:tracePt t="244696" x="5397500" y="4721225"/>
          <p14:tracePt t="244703" x="5349875" y="4760913"/>
          <p14:tracePt t="244712" x="5341938" y="4776788"/>
          <p14:tracePt t="244720" x="5318125" y="4832350"/>
          <p14:tracePt t="244729" x="5292725" y="4927600"/>
          <p14:tracePt t="244735" x="5276850" y="4976813"/>
          <p14:tracePt t="244745" x="5253038" y="5095875"/>
          <p14:tracePt t="244752" x="5245100" y="5159375"/>
          <p14:tracePt t="244759" x="5237163" y="5294313"/>
          <p14:tracePt t="244767" x="5237163" y="5375275"/>
          <p14:tracePt t="244776" x="5237163" y="5494338"/>
          <p14:tracePt t="244783" x="5237163" y="5565775"/>
          <p14:tracePt t="244792" x="5245100" y="5653088"/>
          <p14:tracePt t="244800" x="5260975" y="5686425"/>
          <p14:tracePt t="244808" x="5276850" y="5765800"/>
          <p14:tracePt t="244816" x="5292725" y="5821363"/>
          <p14:tracePt t="244824" x="5349875" y="5892800"/>
          <p14:tracePt t="244831" x="5437188" y="5916613"/>
          <p14:tracePt t="244840" x="5500688" y="5948363"/>
          <p14:tracePt t="244847" x="5580063" y="5964238"/>
          <p14:tracePt t="244856" x="5667375" y="5980113"/>
          <p14:tracePt t="244864" x="5700713" y="5988050"/>
          <p14:tracePt t="244871" x="5803900" y="6013450"/>
          <p14:tracePt t="244880" x="5859463" y="6021388"/>
          <p14:tracePt t="244887" x="5954713" y="6037263"/>
          <p14:tracePt t="244896" x="6067425" y="6037263"/>
          <p14:tracePt t="244904" x="6178550" y="6037263"/>
          <p14:tracePt t="244911" x="6242050" y="6029325"/>
          <p14:tracePt t="244920" x="6289675" y="6013450"/>
          <p14:tracePt t="244928" x="6418263" y="5980113"/>
          <p14:tracePt t="244936" x="6489700" y="5884863"/>
          <p14:tracePt t="244946" x="6545263" y="5781675"/>
          <p14:tracePt t="244952" x="6616700" y="5662613"/>
          <p14:tracePt t="244960" x="6648450" y="5573713"/>
          <p14:tracePt t="244968" x="6656388" y="5502275"/>
          <p14:tracePt t="244978" x="6672263" y="5399088"/>
          <p14:tracePt t="244983" x="6672263" y="5254625"/>
          <p14:tracePt t="244991" x="6672263" y="5159375"/>
          <p14:tracePt t="245000" x="6672263" y="5032375"/>
          <p14:tracePt t="245008" x="6672263" y="4911725"/>
          <p14:tracePt t="245016" x="6656388" y="4816475"/>
          <p14:tracePt t="245024" x="6616700" y="4705350"/>
          <p14:tracePt t="245031" x="6592888" y="4649788"/>
          <p14:tracePt t="245040" x="6513513" y="4576763"/>
          <p14:tracePt t="245047" x="6450013" y="4529138"/>
          <p14:tracePt t="245056" x="6410325" y="4465638"/>
          <p14:tracePt t="245064" x="6392863" y="4449763"/>
          <p14:tracePt t="245072" x="6337300" y="4441825"/>
          <p14:tracePt t="245080" x="6313488" y="4418013"/>
          <p14:tracePt t="245087" x="6305550" y="4402138"/>
          <p14:tracePt t="245097" x="6297613" y="4394200"/>
          <p14:tracePt t="245103" x="6273800" y="4394200"/>
          <p14:tracePt t="245112" x="6257925" y="4386263"/>
          <p14:tracePt t="245119" x="6257925" y="4378325"/>
          <p14:tracePt t="245128" x="6242050" y="4378325"/>
          <p14:tracePt t="245136" x="6218238" y="4378325"/>
          <p14:tracePt t="245145" x="6210300" y="4378325"/>
          <p14:tracePt t="245151" x="6202363" y="4378325"/>
          <p14:tracePt t="245160" x="6186488" y="4378325"/>
          <p14:tracePt t="245168" x="6178550" y="4378325"/>
          <p14:tracePt t="245177" x="6162675" y="4378325"/>
          <p14:tracePt t="245184" x="6122988" y="4394200"/>
          <p14:tracePt t="245191" x="6107113" y="4402138"/>
          <p14:tracePt t="245200" x="6043613" y="4481513"/>
          <p14:tracePt t="245208" x="5962650" y="4521200"/>
          <p14:tracePt t="245215" x="5907088" y="4545013"/>
          <p14:tracePt t="245224" x="5867400" y="4608513"/>
          <p14:tracePt t="245232" x="5819775" y="4633913"/>
          <p14:tracePt t="245240" x="5788025" y="4705350"/>
          <p14:tracePt t="245248" x="5756275" y="4792663"/>
          <p14:tracePt t="245256" x="5740400" y="4816475"/>
          <p14:tracePt t="245263" x="5732463" y="4856163"/>
          <p14:tracePt t="245272" x="5724525" y="4879975"/>
          <p14:tracePt t="245280" x="5716588" y="4919663"/>
          <p14:tracePt t="245289" x="5716588" y="4959350"/>
          <p14:tracePt t="245296" x="5716588" y="5048250"/>
          <p14:tracePt t="245303" x="5716588" y="5080000"/>
          <p14:tracePt t="245311" x="5716588" y="5127625"/>
          <p14:tracePt t="245320" x="5716588" y="5207000"/>
          <p14:tracePt t="245328" x="5708650" y="5246688"/>
          <p14:tracePt t="245336" x="5700713" y="5286375"/>
          <p14:tracePt t="245345" x="5692775" y="5375275"/>
          <p14:tracePt t="245351" x="5659438" y="5438775"/>
          <p14:tracePt t="245361" x="5651500" y="5462588"/>
          <p14:tracePt t="245368" x="5643563" y="5510213"/>
          <p14:tracePt t="245375" x="5635625" y="5526088"/>
          <p14:tracePt t="245383" x="5627688" y="5541963"/>
          <p14:tracePt t="245392" x="5619750" y="5557838"/>
          <p14:tracePt t="245408" x="5619750" y="5565775"/>
          <p14:tracePt t="245416" x="5611813" y="5565775"/>
          <p14:tracePt t="245424" x="5603875" y="5565775"/>
          <p14:tracePt t="245439" x="5595938" y="5565775"/>
          <p14:tracePt t="245456" x="5588000" y="5573713"/>
          <p14:tracePt t="245472" x="5572125" y="5573713"/>
          <p14:tracePt t="245496" x="5564188" y="5573713"/>
          <p14:tracePt t="245511" x="5556250" y="5573713"/>
          <p14:tracePt t="245720" x="5564188" y="5573713"/>
          <p14:tracePt t="245743" x="5564188" y="5565775"/>
          <p14:tracePt t="245752" x="5572125" y="5565775"/>
          <p14:tracePt t="245760" x="5580063" y="5557838"/>
          <p14:tracePt t="245767" x="5580063" y="5549900"/>
          <p14:tracePt t="245776" x="5595938" y="5534025"/>
          <p14:tracePt t="245791" x="5603875" y="5526088"/>
          <p14:tracePt t="245799" x="5603875" y="5518150"/>
          <p14:tracePt t="245808" x="5611813" y="5510213"/>
          <p14:tracePt t="245816" x="5619750" y="5502275"/>
          <p14:tracePt t="245831" x="5619750" y="5494338"/>
          <p14:tracePt t="245839" x="5627688" y="5486400"/>
          <p14:tracePt t="245848" x="5643563" y="5478463"/>
          <p14:tracePt t="245856" x="5651500" y="5478463"/>
          <p14:tracePt t="245864" x="5659438" y="5470525"/>
          <p14:tracePt t="245880" x="5667375" y="5470525"/>
          <p14:tracePt t="245920" x="5667375" y="5462588"/>
          <p14:tracePt t="245983" x="5667375" y="5454650"/>
          <p14:tracePt t="246002" x="5667375" y="5446713"/>
          <p14:tracePt t="246016" x="5667375" y="5430838"/>
          <p14:tracePt t="246040" x="5676900" y="5422900"/>
          <p14:tracePt t="246056" x="5676900" y="5414963"/>
          <p14:tracePt t="246496" x="5676900" y="5407025"/>
          <p14:tracePt t="246509" x="5667375" y="5407025"/>
          <p14:tracePt t="246520" x="5659438" y="5399088"/>
          <p14:tracePt t="246527" x="5651500" y="5399088"/>
          <p14:tracePt t="246545" x="5643563" y="5399088"/>
          <p14:tracePt t="246688" x="5643563" y="5391150"/>
          <p14:tracePt t="247184" x="5651500" y="5391150"/>
          <p14:tracePt t="247208" x="5659438" y="5391150"/>
          <p14:tracePt t="248464" x="5676900" y="5391150"/>
          <p14:tracePt t="248472" x="5700713" y="5383213"/>
          <p14:tracePt t="248480" x="5708650" y="5383213"/>
          <p14:tracePt t="248488" x="5716588" y="5375275"/>
          <p14:tracePt t="248511" x="5724525" y="5375275"/>
          <p14:tracePt t="248552" x="5732463" y="5375275"/>
          <p14:tracePt t="248728" x="5724525" y="5375275"/>
          <p14:tracePt t="248961" x="5716588" y="5375275"/>
          <p14:tracePt t="248983" x="5708650" y="5375275"/>
          <p14:tracePt t="249000" x="5700713" y="5375275"/>
          <p14:tracePt t="249160" x="5708650" y="5375275"/>
          <p14:tracePt t="249176" x="5716588" y="5367338"/>
          <p14:tracePt t="249183" x="5724525" y="5367338"/>
          <p14:tracePt t="249199" x="5732463" y="5367338"/>
          <p14:tracePt t="249327" x="5724525" y="5367338"/>
          <p14:tracePt t="249336" x="5716588" y="5367338"/>
          <p14:tracePt t="249360" x="5708650" y="5367338"/>
          <p14:tracePt t="249376" x="5692775" y="5367338"/>
          <p14:tracePt t="249387" x="5676900" y="5351463"/>
          <p14:tracePt t="249392" x="5667375" y="5343525"/>
          <p14:tracePt t="249400" x="5667375" y="5335588"/>
          <p14:tracePt t="250136" x="5659438" y="5335588"/>
          <p14:tracePt t="250180" x="5651500" y="5335588"/>
          <p14:tracePt t="250240" x="5643563" y="5335588"/>
          <p14:tracePt t="250396" x="5643563" y="5343525"/>
          <p14:tracePt t="250416" x="5651500" y="5343525"/>
          <p14:tracePt t="250800" x="5651500" y="5335588"/>
          <p14:tracePt t="251184" x="5659438" y="5335588"/>
          <p14:tracePt t="251317" x="5659438" y="5327650"/>
          <p14:tracePt t="251402" x="5667375" y="5327650"/>
          <p14:tracePt t="251404" x="5684838" y="5327650"/>
          <p14:tracePt t="251414" x="5724525" y="5327650"/>
          <p14:tracePt t="251420" x="5811838" y="5327650"/>
          <p14:tracePt t="251428" x="5875338" y="5327650"/>
          <p14:tracePt t="251441" x="6002338" y="5319713"/>
          <p14:tracePt t="251448" x="6091238" y="5319713"/>
          <p14:tracePt t="251458" x="6186488" y="5319713"/>
          <p14:tracePt t="251464" x="6257925" y="5310188"/>
          <p14:tracePt t="251473" x="6345238" y="5310188"/>
          <p14:tracePt t="251480" x="6361113" y="5310188"/>
          <p14:tracePt t="251488" x="6369050" y="5310188"/>
          <p14:tracePt t="251496" x="6376988" y="5310188"/>
          <p14:tracePt t="251793" x="6376988" y="5302250"/>
          <p14:tracePt t="251800" x="6376988" y="5294313"/>
          <p14:tracePt t="251803" x="6384925" y="5286375"/>
          <p14:tracePt t="251816" x="6392863" y="5278438"/>
          <p14:tracePt t="251820" x="6392863" y="5270500"/>
          <p14:tracePt t="251828" x="6392863" y="5254625"/>
          <p14:tracePt t="251837" x="6392863" y="5238750"/>
          <p14:tracePt t="251847" x="6392863" y="5230813"/>
          <p14:tracePt t="251864" x="6392863" y="5214938"/>
          <p14:tracePt t="251874" x="6392863" y="5207000"/>
          <p14:tracePt t="251880" x="6392863" y="5199063"/>
          <p14:tracePt t="251896" x="6402388" y="5191125"/>
          <p14:tracePt t="251908" x="6402388" y="5175250"/>
          <p14:tracePt t="251931" x="6402388" y="5167313"/>
          <p14:tracePt t="251961" x="6384925" y="5167313"/>
          <p14:tracePt t="251968" x="6361113" y="5175250"/>
          <p14:tracePt t="251976" x="6321425" y="5175250"/>
          <p14:tracePt t="251984" x="6305550" y="5191125"/>
          <p14:tracePt t="251992" x="6257925" y="5207000"/>
          <p14:tracePt t="251996" x="6218238" y="5222875"/>
          <p14:tracePt t="252003" x="6210300" y="5238750"/>
          <p14:tracePt t="252012" x="6186488" y="5246688"/>
          <p14:tracePt t="252019" x="6178550" y="5254625"/>
          <p14:tracePt t="252028" x="6170613" y="5262563"/>
          <p14:tracePt t="252104" x="6170613" y="5270500"/>
          <p14:tracePt t="252128" x="6170613" y="5278438"/>
          <p14:tracePt t="252132" x="6170613" y="5286375"/>
          <p14:tracePt t="252140" x="6170613" y="5302250"/>
          <p14:tracePt t="252148" x="6170613" y="5319713"/>
          <p14:tracePt t="252157" x="6170613" y="5327650"/>
          <p14:tracePt t="252164" x="6170613" y="5351463"/>
          <p14:tracePt t="252173" x="6170613" y="5367338"/>
          <p14:tracePt t="252180" x="6170613" y="5383213"/>
          <p14:tracePt t="252196" x="6170613" y="5407025"/>
          <p14:tracePt t="252200" x="6170613" y="5422900"/>
          <p14:tracePt t="252208" x="6178550" y="5438775"/>
          <p14:tracePt t="252216" x="6186488" y="5438775"/>
          <p14:tracePt t="252224" x="6186488" y="5454650"/>
          <p14:tracePt t="252232" x="6186488" y="5478463"/>
          <p14:tracePt t="252239" x="6186488" y="5486400"/>
          <p14:tracePt t="252248" x="6194425" y="5486400"/>
          <p14:tracePt t="252257" x="6194425" y="5494338"/>
          <p14:tracePt t="252274" x="6202363" y="5502275"/>
          <p14:tracePt t="252275" x="6202363" y="5510213"/>
          <p14:tracePt t="252292" x="6210300" y="5510213"/>
          <p14:tracePt t="252300" x="6210300" y="5518150"/>
          <p14:tracePt t="252392" x="6218238" y="5518150"/>
          <p14:tracePt t="252424" x="6226175" y="5510213"/>
          <p14:tracePt t="252428" x="6226175" y="5502275"/>
          <p14:tracePt t="252440" x="6234113" y="5494338"/>
          <p14:tracePt t="252448" x="6234113" y="5486400"/>
          <p14:tracePt t="252455" x="6242050" y="5470525"/>
          <p14:tracePt t="252464" x="6249988" y="5446713"/>
          <p14:tracePt t="252472" x="6249988" y="5430838"/>
          <p14:tracePt t="252480" x="6257925" y="5414963"/>
          <p14:tracePt t="252489" x="6265863" y="5407025"/>
          <p14:tracePt t="252496" x="6265863" y="5375275"/>
          <p14:tracePt t="252503" x="6265863" y="5359400"/>
          <p14:tracePt t="252511" x="6265863" y="5351463"/>
          <p14:tracePt t="252519" x="6265863" y="5343525"/>
          <p14:tracePt t="252542" x="6265863" y="5335588"/>
          <p14:tracePt t="252651" x="6273800" y="5335588"/>
          <p14:tracePt t="252919" x="6281738" y="5335588"/>
          <p14:tracePt t="252940" x="6281738" y="5327650"/>
          <p14:tracePt t="253028" x="6281738" y="5319713"/>
          <p14:tracePt t="253063" x="6289675" y="5319713"/>
          <p14:tracePt t="253332" x="6289675" y="5327650"/>
          <p14:tracePt t="253344" x="6289675" y="5343525"/>
          <p14:tracePt t="253360" x="6289675" y="5351463"/>
          <p14:tracePt t="253368" x="6289675" y="5359400"/>
          <p14:tracePt t="253376" x="6289675" y="5367338"/>
          <p14:tracePt t="253387" x="6289675" y="5375275"/>
          <p14:tracePt t="253396" x="6281738" y="5375275"/>
          <p14:tracePt t="253415" x="6281738" y="5383213"/>
          <p14:tracePt t="253616" x="6289675" y="5391150"/>
          <p14:tracePt t="253620" x="6297613" y="5391150"/>
          <p14:tracePt t="253628" x="6321425" y="5391150"/>
          <p14:tracePt t="253635" x="6337300" y="5391150"/>
          <p14:tracePt t="253644" x="6376988" y="5391150"/>
          <p14:tracePt t="253652" x="6434138" y="5391150"/>
          <p14:tracePt t="253660" x="6465888" y="5391150"/>
          <p14:tracePt t="253668" x="6473825" y="5391150"/>
          <p14:tracePt t="253676" x="6489700" y="5391150"/>
          <p14:tracePt t="253689" x="6497638" y="5391150"/>
          <p14:tracePt t="253696" x="6505575" y="5383213"/>
          <p14:tracePt t="253705" x="6513513" y="5375275"/>
          <p14:tracePt t="253713" x="6521450" y="5375275"/>
          <p14:tracePt t="253723" x="6521450" y="5367338"/>
          <p14:tracePt t="253732" x="6521450" y="5359400"/>
          <p14:tracePt t="253859" x="6521450" y="5351463"/>
          <p14:tracePt t="253875" x="6521450" y="5343525"/>
          <p14:tracePt t="253891" x="6521450" y="5335588"/>
          <p14:tracePt t="253900" x="6521450" y="5327650"/>
          <p14:tracePt t="253915" x="6521450" y="5319713"/>
          <p14:tracePt t="253923" x="6521450" y="5302250"/>
          <p14:tracePt t="253931" x="6521450" y="5294313"/>
          <p14:tracePt t="253951" x="6521450" y="5278438"/>
          <p14:tracePt t="253961" x="6521450" y="5270500"/>
          <p14:tracePt t="253968" x="6521450" y="5262563"/>
          <p14:tracePt t="253984" x="6513513" y="5254625"/>
          <p14:tracePt t="253988" x="6513513" y="5246688"/>
          <p14:tracePt t="253996" x="6513513" y="5238750"/>
          <p14:tracePt t="254060" x="6505575" y="5238750"/>
          <p14:tracePt t="254068" x="6497638" y="5246688"/>
          <p14:tracePt t="254076" x="6481763" y="5262563"/>
          <p14:tracePt t="254084" x="6481763" y="5270500"/>
          <p14:tracePt t="254095" x="6457950" y="5319713"/>
          <p14:tracePt t="254104" x="6450013" y="5343525"/>
          <p14:tracePt t="254111" x="6442075" y="5383213"/>
          <p14:tracePt t="254122" x="6442075" y="5391150"/>
          <p14:tracePt t="254127" x="6434138" y="5407025"/>
          <p14:tracePt t="254137" x="6434138" y="5414963"/>
          <p14:tracePt t="254140" x="6434138" y="5422900"/>
          <p14:tracePt t="254236" x="6434138" y="5414963"/>
          <p14:tracePt t="254256" x="6434138" y="5407025"/>
          <p14:tracePt t="254264" x="6442075" y="5407025"/>
          <p14:tracePt t="254468" x="6442075" y="5399088"/>
          <p14:tracePt t="254476" x="6418263" y="5391150"/>
          <p14:tracePt t="254484" x="6410325" y="5375275"/>
          <p14:tracePt t="254492" x="6402388" y="5375275"/>
          <p14:tracePt t="254668" x="6392863" y="5375275"/>
          <p14:tracePt t="254676" x="6337300" y="5375275"/>
          <p14:tracePt t="254684" x="6321425" y="5375275"/>
          <p14:tracePt t="254692" x="6321425" y="5383213"/>
          <p14:tracePt t="254704" x="6313488" y="5383213"/>
          <p14:tracePt t="254723" x="6321425" y="5375275"/>
          <p14:tracePt t="254731" x="6329363" y="5359400"/>
          <p14:tracePt t="254739" x="6345238" y="5351463"/>
          <p14:tracePt t="254748" x="6345238" y="5335588"/>
          <p14:tracePt t="254756" x="6361113" y="5319713"/>
          <p14:tracePt t="254767" x="6376988" y="5310188"/>
          <p14:tracePt t="254776" x="6402388" y="5302250"/>
          <p14:tracePt t="254780" x="6410325" y="5294313"/>
          <p14:tracePt t="254789" x="6457950" y="5278438"/>
          <p14:tracePt t="254796" x="6537325" y="5278438"/>
          <p14:tracePt t="254803" x="6569075" y="5278438"/>
          <p14:tracePt t="254812" x="6648450" y="5278438"/>
          <p14:tracePt t="254820" x="6727825" y="5278438"/>
          <p14:tracePt t="254832" x="6824663" y="5278438"/>
          <p14:tracePt t="254839" x="6935788" y="5278438"/>
          <p14:tracePt t="254843" x="7110413" y="5278438"/>
          <p14:tracePt t="254853" x="7223125" y="5278438"/>
          <p14:tracePt t="254860" x="7358063" y="5278438"/>
          <p14:tracePt t="254867" x="7510463" y="5270500"/>
          <p14:tracePt t="254876" x="7629525" y="5254625"/>
          <p14:tracePt t="254885" x="7764463" y="5238750"/>
          <p14:tracePt t="254891" x="7885113" y="5230813"/>
          <p14:tracePt t="254900" x="8004175" y="5214938"/>
          <p14:tracePt t="254908" x="8147050" y="5191125"/>
          <p14:tracePt t="254916" x="8226425" y="5175250"/>
          <p14:tracePt t="254924" x="8299450" y="5159375"/>
          <p14:tracePt t="254931" x="8370888" y="5143500"/>
          <p14:tracePt t="254939" x="8394700" y="5127625"/>
          <p14:tracePt t="254947" x="8418513" y="5103813"/>
          <p14:tracePt t="254956" x="8434388" y="5080000"/>
          <p14:tracePt t="254967" x="8466138" y="5072063"/>
          <p14:tracePt t="254976" x="8466138" y="5056188"/>
          <p14:tracePt t="254983" x="8482013" y="5040313"/>
          <p14:tracePt t="254992" x="8489950" y="5024438"/>
          <p14:tracePt t="254999" x="8489950" y="5008563"/>
          <p14:tracePt t="255004" x="8497888" y="5000625"/>
          <p14:tracePt t="255011" x="8505825" y="4984750"/>
          <p14:tracePt t="255021" x="8505825" y="4976813"/>
          <p14:tracePt t="255028" x="8513763" y="4951413"/>
          <p14:tracePt t="255037" x="8521700" y="4951413"/>
          <p14:tracePt t="255044" x="8521700" y="4943475"/>
          <p14:tracePt t="255053" x="8521700" y="4935538"/>
          <p14:tracePt t="255060" x="8521700" y="4927600"/>
          <p14:tracePt t="255080" x="8529638" y="4927600"/>
          <p14:tracePt t="255092" x="8529638" y="4919663"/>
          <p14:tracePt t="255772" x="8529638" y="4911725"/>
          <p14:tracePt t="255789" x="8521700" y="4911725"/>
          <p14:tracePt t="255797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277307-9291-4FD0-9632-031512ACA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Basics of phase-field brittle fracture model</a:t>
            </a:r>
          </a:p>
        </p:txBody>
      </p:sp>
      <p:grpSp>
        <p:nvGrpSpPr>
          <p:cNvPr id="288" name="Gruppieren 287">
            <a:extLst>
              <a:ext uri="{FF2B5EF4-FFF2-40B4-BE49-F238E27FC236}">
                <a16:creationId xmlns:a16="http://schemas.microsoft.com/office/drawing/2014/main" id="{5216201F-E1DD-4284-8102-19C9EE071E86}"/>
              </a:ext>
            </a:extLst>
          </p:cNvPr>
          <p:cNvGrpSpPr/>
          <p:nvPr/>
        </p:nvGrpSpPr>
        <p:grpSpPr>
          <a:xfrm>
            <a:off x="392767" y="1549817"/>
            <a:ext cx="3405600" cy="947370"/>
            <a:chOff x="421160" y="1522260"/>
            <a:chExt cx="4271907" cy="118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" name="Freihand 6">
                  <a:extLst>
                    <a:ext uri="{FF2B5EF4-FFF2-40B4-BE49-F238E27FC236}">
                      <a16:creationId xmlns:a16="http://schemas.microsoft.com/office/drawing/2014/main" id="{9391A15E-E706-4815-9DC0-166C4022B759}"/>
                    </a:ext>
                  </a:extLst>
                </p14:cNvPr>
                <p14:cNvContentPartPr/>
                <p14:nvPr/>
              </p14:nvContentPartPr>
              <p14:xfrm>
                <a:off x="421160" y="1617300"/>
                <a:ext cx="310680" cy="261720"/>
              </p14:xfrm>
            </p:contentPart>
          </mc:Choice>
          <mc:Fallback xmlns="">
            <p:pic>
              <p:nvPicPr>
                <p:cNvPr id="7" name="Freihand 6">
                  <a:extLst>
                    <a:ext uri="{FF2B5EF4-FFF2-40B4-BE49-F238E27FC236}">
                      <a16:creationId xmlns:a16="http://schemas.microsoft.com/office/drawing/2014/main" id="{9391A15E-E706-4815-9DC0-166C4022B75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09871" y="1606019"/>
                  <a:ext cx="332807" cy="2838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430ADC9B-1D9A-4B28-9E6B-0C0797BEF0FD}"/>
                    </a:ext>
                  </a:extLst>
                </p14:cNvPr>
                <p14:cNvContentPartPr/>
                <p14:nvPr/>
              </p14:nvContentPartPr>
              <p14:xfrm>
                <a:off x="855320" y="1728540"/>
                <a:ext cx="204120" cy="576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430ADC9B-1D9A-4B28-9E6B-0C0797BEF0F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44055" y="1716540"/>
                  <a:ext cx="226199" cy="2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B57A3F3D-2BE5-4932-B148-802642D752E2}"/>
                    </a:ext>
                  </a:extLst>
                </p14:cNvPr>
                <p14:cNvContentPartPr/>
                <p14:nvPr/>
              </p14:nvContentPartPr>
              <p14:xfrm>
                <a:off x="862520" y="1838700"/>
                <a:ext cx="201600" cy="6120"/>
              </p14:xfrm>
            </p:contentPart>
          </mc:Choice>
          <mc:Fallback xmlns=""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B57A3F3D-2BE5-4932-B148-802642D752E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51220" y="1827771"/>
                  <a:ext cx="223749" cy="275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7E564D64-1ED3-4575-9CF2-A2451C86F1AB}"/>
                    </a:ext>
                  </a:extLst>
                </p14:cNvPr>
                <p14:cNvContentPartPr/>
                <p14:nvPr/>
              </p14:nvContentPartPr>
              <p14:xfrm>
                <a:off x="1314320" y="1607940"/>
                <a:ext cx="188640" cy="25092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7E564D64-1ED3-4575-9CF2-A2451C86F1A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303038" y="1596658"/>
                  <a:ext cx="210753" cy="27303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2" name="Freihand 11">
                  <a:extLst>
                    <a:ext uri="{FF2B5EF4-FFF2-40B4-BE49-F238E27FC236}">
                      <a16:creationId xmlns:a16="http://schemas.microsoft.com/office/drawing/2014/main" id="{300B9747-2EA3-4FE3-A78B-8D087BB897D5}"/>
                    </a:ext>
                  </a:extLst>
                </p14:cNvPr>
                <p14:cNvContentPartPr/>
                <p14:nvPr/>
              </p14:nvContentPartPr>
              <p14:xfrm>
                <a:off x="1596560" y="1522260"/>
                <a:ext cx="732240" cy="348480"/>
              </p14:xfrm>
            </p:contentPart>
          </mc:Choice>
          <mc:Fallback xmlns="">
            <p:pic>
              <p:nvPicPr>
                <p:cNvPr id="12" name="Freihand 11">
                  <a:extLst>
                    <a:ext uri="{FF2B5EF4-FFF2-40B4-BE49-F238E27FC236}">
                      <a16:creationId xmlns:a16="http://schemas.microsoft.com/office/drawing/2014/main" id="{300B9747-2EA3-4FE3-A78B-8D087BB897D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585274" y="1510975"/>
                  <a:ext cx="754361" cy="37059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3" name="Freihand 12">
                  <a:extLst>
                    <a:ext uri="{FF2B5EF4-FFF2-40B4-BE49-F238E27FC236}">
                      <a16:creationId xmlns:a16="http://schemas.microsoft.com/office/drawing/2014/main" id="{A3C97D06-659F-4F29-B4F6-49ADF35FFF33}"/>
                    </a:ext>
                  </a:extLst>
                </p14:cNvPr>
                <p14:cNvContentPartPr/>
                <p14:nvPr/>
              </p14:nvContentPartPr>
              <p14:xfrm>
                <a:off x="467240" y="2309220"/>
                <a:ext cx="210240" cy="321120"/>
              </p14:xfrm>
            </p:contentPart>
          </mc:Choice>
          <mc:Fallback xmlns="">
            <p:pic>
              <p:nvPicPr>
                <p:cNvPr id="13" name="Freihand 12">
                  <a:extLst>
                    <a:ext uri="{FF2B5EF4-FFF2-40B4-BE49-F238E27FC236}">
                      <a16:creationId xmlns:a16="http://schemas.microsoft.com/office/drawing/2014/main" id="{A3C97D06-659F-4F29-B4F6-49ADF35FFF3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55961" y="2297945"/>
                  <a:ext cx="232347" cy="3432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4" name="Freihand 13">
                  <a:extLst>
                    <a:ext uri="{FF2B5EF4-FFF2-40B4-BE49-F238E27FC236}">
                      <a16:creationId xmlns:a16="http://schemas.microsoft.com/office/drawing/2014/main" id="{49A73BDA-EDB5-471A-A719-93083BC99094}"/>
                    </a:ext>
                  </a:extLst>
                </p14:cNvPr>
                <p14:cNvContentPartPr/>
                <p14:nvPr/>
              </p14:nvContentPartPr>
              <p14:xfrm>
                <a:off x="1447520" y="2367540"/>
                <a:ext cx="116640" cy="155520"/>
              </p14:xfrm>
            </p:contentPart>
          </mc:Choice>
          <mc:Fallback xmlns="">
            <p:pic>
              <p:nvPicPr>
                <p:cNvPr id="14" name="Freihand 13">
                  <a:extLst>
                    <a:ext uri="{FF2B5EF4-FFF2-40B4-BE49-F238E27FC236}">
                      <a16:creationId xmlns:a16="http://schemas.microsoft.com/office/drawing/2014/main" id="{49A73BDA-EDB5-471A-A719-93083BC99094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436218" y="2356270"/>
                  <a:ext cx="138793" cy="1776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5" name="Freihand 14">
                  <a:extLst>
                    <a:ext uri="{FF2B5EF4-FFF2-40B4-BE49-F238E27FC236}">
                      <a16:creationId xmlns:a16="http://schemas.microsoft.com/office/drawing/2014/main" id="{60B39B3B-DCF7-436D-ADB1-D39E13D7AEF2}"/>
                    </a:ext>
                  </a:extLst>
                </p14:cNvPr>
                <p14:cNvContentPartPr/>
                <p14:nvPr/>
              </p14:nvContentPartPr>
              <p14:xfrm>
                <a:off x="788360" y="2226780"/>
                <a:ext cx="473760" cy="384120"/>
              </p14:xfrm>
            </p:contentPart>
          </mc:Choice>
          <mc:Fallback xmlns="">
            <p:pic>
              <p:nvPicPr>
                <p:cNvPr id="15" name="Freihand 14">
                  <a:extLst>
                    <a:ext uri="{FF2B5EF4-FFF2-40B4-BE49-F238E27FC236}">
                      <a16:creationId xmlns:a16="http://schemas.microsoft.com/office/drawing/2014/main" id="{60B39B3B-DCF7-436D-ADB1-D39E13D7AEF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77069" y="2215496"/>
                  <a:ext cx="495890" cy="40623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6" name="Freihand 15">
                  <a:extLst>
                    <a:ext uri="{FF2B5EF4-FFF2-40B4-BE49-F238E27FC236}">
                      <a16:creationId xmlns:a16="http://schemas.microsoft.com/office/drawing/2014/main" id="{3DCA45F4-53D8-4BAF-92B9-64D81EE2B7E6}"/>
                    </a:ext>
                  </a:extLst>
                </p14:cNvPr>
                <p14:cNvContentPartPr/>
                <p14:nvPr/>
              </p14:nvContentPartPr>
              <p14:xfrm>
                <a:off x="1766840" y="2550060"/>
                <a:ext cx="215280" cy="160560"/>
              </p14:xfrm>
            </p:contentPart>
          </mc:Choice>
          <mc:Fallback xmlns="">
            <p:pic>
              <p:nvPicPr>
                <p:cNvPr id="16" name="Freihand 15">
                  <a:extLst>
                    <a:ext uri="{FF2B5EF4-FFF2-40B4-BE49-F238E27FC236}">
                      <a16:creationId xmlns:a16="http://schemas.microsoft.com/office/drawing/2014/main" id="{3DCA45F4-53D8-4BAF-92B9-64D81EE2B7E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755557" y="2538816"/>
                  <a:ext cx="237395" cy="18259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99FD78ED-82E7-4BAD-BC4B-43CC9377BF74}"/>
                    </a:ext>
                  </a:extLst>
                </p14:cNvPr>
                <p14:cNvContentPartPr/>
                <p14:nvPr/>
              </p14:nvContentPartPr>
              <p14:xfrm>
                <a:off x="1691600" y="2132820"/>
                <a:ext cx="972360" cy="357840"/>
              </p14:xfrm>
            </p:contentPart>
          </mc:Choice>
          <mc:Fallback xmlns=""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99FD78ED-82E7-4BAD-BC4B-43CC9377BF7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680314" y="2121539"/>
                  <a:ext cx="994480" cy="37995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8" name="Freihand 17">
                  <a:extLst>
                    <a:ext uri="{FF2B5EF4-FFF2-40B4-BE49-F238E27FC236}">
                      <a16:creationId xmlns:a16="http://schemas.microsoft.com/office/drawing/2014/main" id="{70C7617A-BF83-4759-A371-F75956849986}"/>
                    </a:ext>
                  </a:extLst>
                </p14:cNvPr>
                <p14:cNvContentPartPr/>
                <p14:nvPr/>
              </p14:nvContentPartPr>
              <p14:xfrm>
                <a:off x="2278760" y="2545380"/>
                <a:ext cx="204840" cy="127800"/>
              </p14:xfrm>
            </p:contentPart>
          </mc:Choice>
          <mc:Fallback xmlns="">
            <p:pic>
              <p:nvPicPr>
                <p:cNvPr id="18" name="Freihand 17">
                  <a:extLst>
                    <a:ext uri="{FF2B5EF4-FFF2-40B4-BE49-F238E27FC236}">
                      <a16:creationId xmlns:a16="http://schemas.microsoft.com/office/drawing/2014/main" id="{70C7617A-BF83-4759-A371-F7595684998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267480" y="2534090"/>
                  <a:ext cx="226948" cy="14992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9" name="Freihand 18">
                  <a:extLst>
                    <a:ext uri="{FF2B5EF4-FFF2-40B4-BE49-F238E27FC236}">
                      <a16:creationId xmlns:a16="http://schemas.microsoft.com/office/drawing/2014/main" id="{A20743FA-1EAE-49E7-BFFB-A11B210E9E07}"/>
                    </a:ext>
                  </a:extLst>
                </p14:cNvPr>
                <p14:cNvContentPartPr/>
                <p14:nvPr/>
              </p14:nvContentPartPr>
              <p14:xfrm>
                <a:off x="2760440" y="2452500"/>
                <a:ext cx="128880" cy="9000"/>
              </p14:xfrm>
            </p:contentPart>
          </mc:Choice>
          <mc:Fallback xmlns="">
            <p:pic>
              <p:nvPicPr>
                <p:cNvPr id="19" name="Freihand 18">
                  <a:extLst>
                    <a:ext uri="{FF2B5EF4-FFF2-40B4-BE49-F238E27FC236}">
                      <a16:creationId xmlns:a16="http://schemas.microsoft.com/office/drawing/2014/main" id="{A20743FA-1EAE-49E7-BFFB-A11B210E9E0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749135" y="2441786"/>
                  <a:ext cx="151038" cy="3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0" name="Freihand 19">
                  <a:extLst>
                    <a:ext uri="{FF2B5EF4-FFF2-40B4-BE49-F238E27FC236}">
                      <a16:creationId xmlns:a16="http://schemas.microsoft.com/office/drawing/2014/main" id="{33DAFBB6-B992-4899-9C7E-5D3EDDEDA13D}"/>
                    </a:ext>
                  </a:extLst>
                </p14:cNvPr>
                <p14:cNvContentPartPr/>
                <p14:nvPr/>
              </p14:nvContentPartPr>
              <p14:xfrm>
                <a:off x="3028280" y="2330820"/>
                <a:ext cx="166680" cy="226440"/>
              </p14:xfrm>
            </p:contentPart>
          </mc:Choice>
          <mc:Fallback xmlns="">
            <p:pic>
              <p:nvPicPr>
                <p:cNvPr id="20" name="Freihand 19">
                  <a:extLst>
                    <a:ext uri="{FF2B5EF4-FFF2-40B4-BE49-F238E27FC236}">
                      <a16:creationId xmlns:a16="http://schemas.microsoft.com/office/drawing/2014/main" id="{33DAFBB6-B992-4899-9C7E-5D3EDDEDA13D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016987" y="2319543"/>
                  <a:ext cx="188814" cy="24854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1" name="Freihand 20">
                  <a:extLst>
                    <a:ext uri="{FF2B5EF4-FFF2-40B4-BE49-F238E27FC236}">
                      <a16:creationId xmlns:a16="http://schemas.microsoft.com/office/drawing/2014/main" id="{05B2712F-338B-4800-A333-FCFE925630A7}"/>
                    </a:ext>
                  </a:extLst>
                </p14:cNvPr>
                <p14:cNvContentPartPr/>
                <p14:nvPr/>
              </p14:nvContentPartPr>
              <p14:xfrm>
                <a:off x="3239027" y="2041196"/>
                <a:ext cx="1454040" cy="650520"/>
              </p14:xfrm>
            </p:contentPart>
          </mc:Choice>
          <mc:Fallback xmlns="">
            <p:pic>
              <p:nvPicPr>
                <p:cNvPr id="21" name="Freihand 20">
                  <a:extLst>
                    <a:ext uri="{FF2B5EF4-FFF2-40B4-BE49-F238E27FC236}">
                      <a16:creationId xmlns:a16="http://schemas.microsoft.com/office/drawing/2014/main" id="{05B2712F-338B-4800-A333-FCFE925630A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227734" y="2029910"/>
                  <a:ext cx="1476174" cy="672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799" name="Freihand 798">
                <a:extLst>
                  <a:ext uri="{FF2B5EF4-FFF2-40B4-BE49-F238E27FC236}">
                    <a16:creationId xmlns:a16="http://schemas.microsoft.com/office/drawing/2014/main" id="{156B6A59-6E1F-4042-BB3A-7DE7478FFD5B}"/>
                  </a:ext>
                </a:extLst>
              </p14:cNvPr>
              <p14:cNvContentPartPr/>
              <p14:nvPr/>
            </p14:nvContentPartPr>
            <p14:xfrm>
              <a:off x="4717183" y="1605097"/>
              <a:ext cx="3871080" cy="1450080"/>
            </p14:xfrm>
          </p:contentPart>
        </mc:Choice>
        <mc:Fallback xmlns="">
          <p:pic>
            <p:nvPicPr>
              <p:cNvPr id="799" name="Freihand 798">
                <a:extLst>
                  <a:ext uri="{FF2B5EF4-FFF2-40B4-BE49-F238E27FC236}">
                    <a16:creationId xmlns:a16="http://schemas.microsoft.com/office/drawing/2014/main" id="{156B6A59-6E1F-4042-BB3A-7DE7478FFD5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708183" y="1596097"/>
                <a:ext cx="3888720" cy="146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875" name="Freihand 874">
                <a:extLst>
                  <a:ext uri="{FF2B5EF4-FFF2-40B4-BE49-F238E27FC236}">
                    <a16:creationId xmlns:a16="http://schemas.microsoft.com/office/drawing/2014/main" id="{F6E73632-5C08-41AA-881C-C00A3F50FF3A}"/>
                  </a:ext>
                </a:extLst>
              </p14:cNvPr>
              <p14:cNvContentPartPr/>
              <p14:nvPr/>
            </p14:nvContentPartPr>
            <p14:xfrm>
              <a:off x="9746926" y="4632034"/>
              <a:ext cx="360" cy="360"/>
            </p14:xfrm>
          </p:contentPart>
        </mc:Choice>
        <mc:Fallback xmlns="">
          <p:pic>
            <p:nvPicPr>
              <p:cNvPr id="875" name="Freihand 874">
                <a:extLst>
                  <a:ext uri="{FF2B5EF4-FFF2-40B4-BE49-F238E27FC236}">
                    <a16:creationId xmlns:a16="http://schemas.microsoft.com/office/drawing/2014/main" id="{F6E73632-5C08-41AA-881C-C00A3F50FF3A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9737926" y="462303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20" name="Freihand 319">
                <a:extLst>
                  <a:ext uri="{FF2B5EF4-FFF2-40B4-BE49-F238E27FC236}">
                    <a16:creationId xmlns:a16="http://schemas.microsoft.com/office/drawing/2014/main" id="{A7F17594-62FB-46F5-A54F-7DEBE8703337}"/>
                  </a:ext>
                </a:extLst>
              </p14:cNvPr>
              <p14:cNvContentPartPr/>
              <p14:nvPr/>
            </p14:nvContentPartPr>
            <p14:xfrm>
              <a:off x="1913554" y="3601764"/>
              <a:ext cx="6875280" cy="1803600"/>
            </p14:xfrm>
          </p:contentPart>
        </mc:Choice>
        <mc:Fallback xmlns="">
          <p:pic>
            <p:nvPicPr>
              <p:cNvPr id="320" name="Freihand 319">
                <a:extLst>
                  <a:ext uri="{FF2B5EF4-FFF2-40B4-BE49-F238E27FC236}">
                    <a16:creationId xmlns:a16="http://schemas.microsoft.com/office/drawing/2014/main" id="{A7F17594-62FB-46F5-A54F-7DEBE870333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904554" y="3592764"/>
                <a:ext cx="6892920" cy="18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21" name="Freihand 320">
                <a:extLst>
                  <a:ext uri="{FF2B5EF4-FFF2-40B4-BE49-F238E27FC236}">
                    <a16:creationId xmlns:a16="http://schemas.microsoft.com/office/drawing/2014/main" id="{CC47934D-9ACD-4F89-93B5-E4D1CAE6F780}"/>
                  </a:ext>
                </a:extLst>
              </p14:cNvPr>
              <p14:cNvContentPartPr/>
              <p14:nvPr/>
            </p14:nvContentPartPr>
            <p14:xfrm>
              <a:off x="1952804" y="5766253"/>
              <a:ext cx="148857" cy="217402"/>
            </p14:xfrm>
          </p:contentPart>
        </mc:Choice>
        <mc:Fallback xmlns="">
          <p:pic>
            <p:nvPicPr>
              <p:cNvPr id="321" name="Freihand 320">
                <a:extLst>
                  <a:ext uri="{FF2B5EF4-FFF2-40B4-BE49-F238E27FC236}">
                    <a16:creationId xmlns:a16="http://schemas.microsoft.com/office/drawing/2014/main" id="{CC47934D-9ACD-4F89-93B5-E4D1CAE6F780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943815" y="5757255"/>
                <a:ext cx="166475" cy="2350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22" name="Freihand 321">
                <a:extLst>
                  <a:ext uri="{FF2B5EF4-FFF2-40B4-BE49-F238E27FC236}">
                    <a16:creationId xmlns:a16="http://schemas.microsoft.com/office/drawing/2014/main" id="{1775FCFF-E4A7-4671-9A6B-EF3B1E82E5A2}"/>
                  </a:ext>
                </a:extLst>
              </p14:cNvPr>
              <p14:cNvContentPartPr/>
              <p14:nvPr/>
            </p14:nvContentPartPr>
            <p14:xfrm>
              <a:off x="2201564" y="5802948"/>
              <a:ext cx="114822" cy="152613"/>
            </p14:xfrm>
          </p:contentPart>
        </mc:Choice>
        <mc:Fallback xmlns="">
          <p:pic>
            <p:nvPicPr>
              <p:cNvPr id="322" name="Freihand 321">
                <a:extLst>
                  <a:ext uri="{FF2B5EF4-FFF2-40B4-BE49-F238E27FC236}">
                    <a16:creationId xmlns:a16="http://schemas.microsoft.com/office/drawing/2014/main" id="{1775FCFF-E4A7-4671-9A6B-EF3B1E82E5A2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192565" y="5793950"/>
                <a:ext cx="132459" cy="170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23" name="Freihand 322">
                <a:extLst>
                  <a:ext uri="{FF2B5EF4-FFF2-40B4-BE49-F238E27FC236}">
                    <a16:creationId xmlns:a16="http://schemas.microsoft.com/office/drawing/2014/main" id="{9BE1CBF0-3E5A-4C8E-83EF-96AADF68BBA6}"/>
                  </a:ext>
                </a:extLst>
              </p14:cNvPr>
              <p14:cNvContentPartPr/>
              <p14:nvPr/>
            </p14:nvContentPartPr>
            <p14:xfrm>
              <a:off x="3069164" y="5999799"/>
              <a:ext cx="117573" cy="45719"/>
            </p14:xfrm>
          </p:contentPart>
        </mc:Choice>
        <mc:Fallback xmlns="">
          <p:pic>
            <p:nvPicPr>
              <p:cNvPr id="323" name="Freihand 322">
                <a:extLst>
                  <a:ext uri="{FF2B5EF4-FFF2-40B4-BE49-F238E27FC236}">
                    <a16:creationId xmlns:a16="http://schemas.microsoft.com/office/drawing/2014/main" id="{9BE1CBF0-3E5A-4C8E-83EF-96AADF68BBA6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060175" y="5990870"/>
                <a:ext cx="135191" cy="632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24" name="Freihand 323">
                <a:extLst>
                  <a:ext uri="{FF2B5EF4-FFF2-40B4-BE49-F238E27FC236}">
                    <a16:creationId xmlns:a16="http://schemas.microsoft.com/office/drawing/2014/main" id="{D92334B1-CD2D-4A56-91AD-613029688140}"/>
                  </a:ext>
                </a:extLst>
              </p14:cNvPr>
              <p14:cNvContentPartPr/>
              <p14:nvPr/>
            </p14:nvContentPartPr>
            <p14:xfrm>
              <a:off x="2466164" y="6150293"/>
              <a:ext cx="697185" cy="248212"/>
            </p14:xfrm>
          </p:contentPart>
        </mc:Choice>
        <mc:Fallback xmlns="">
          <p:pic>
            <p:nvPicPr>
              <p:cNvPr id="324" name="Freihand 323">
                <a:extLst>
                  <a:ext uri="{FF2B5EF4-FFF2-40B4-BE49-F238E27FC236}">
                    <a16:creationId xmlns:a16="http://schemas.microsoft.com/office/drawing/2014/main" id="{D92334B1-CD2D-4A56-91AD-613029688140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457170" y="6141300"/>
                <a:ext cx="714812" cy="2658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25" name="Freihand 324">
                <a:extLst>
                  <a:ext uri="{FF2B5EF4-FFF2-40B4-BE49-F238E27FC236}">
                    <a16:creationId xmlns:a16="http://schemas.microsoft.com/office/drawing/2014/main" id="{54C92546-D2C6-4974-AD95-6C5B88440B25}"/>
                  </a:ext>
                </a:extLst>
              </p14:cNvPr>
              <p14:cNvContentPartPr/>
              <p14:nvPr/>
            </p14:nvContentPartPr>
            <p14:xfrm>
              <a:off x="2494964" y="5657804"/>
              <a:ext cx="317309" cy="327398"/>
            </p14:xfrm>
          </p:contentPart>
        </mc:Choice>
        <mc:Fallback xmlns="">
          <p:pic>
            <p:nvPicPr>
              <p:cNvPr id="325" name="Freihand 324">
                <a:extLst>
                  <a:ext uri="{FF2B5EF4-FFF2-40B4-BE49-F238E27FC236}">
                    <a16:creationId xmlns:a16="http://schemas.microsoft.com/office/drawing/2014/main" id="{54C92546-D2C6-4974-AD95-6C5B88440B25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485960" y="5648800"/>
                <a:ext cx="334957" cy="3450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26" name="Freihand 325">
                <a:extLst>
                  <a:ext uri="{FF2B5EF4-FFF2-40B4-BE49-F238E27FC236}">
                    <a16:creationId xmlns:a16="http://schemas.microsoft.com/office/drawing/2014/main" id="{0C2EA35D-CDC1-4BE2-99CE-CDE0ED3086CF}"/>
                  </a:ext>
                </a:extLst>
              </p14:cNvPr>
              <p14:cNvContentPartPr/>
              <p14:nvPr/>
            </p14:nvContentPartPr>
            <p14:xfrm>
              <a:off x="1996724" y="6106542"/>
              <a:ext cx="355468" cy="228344"/>
            </p14:xfrm>
          </p:contentPart>
        </mc:Choice>
        <mc:Fallback xmlns="">
          <p:pic>
            <p:nvPicPr>
              <p:cNvPr id="326" name="Freihand 325">
                <a:extLst>
                  <a:ext uri="{FF2B5EF4-FFF2-40B4-BE49-F238E27FC236}">
                    <a16:creationId xmlns:a16="http://schemas.microsoft.com/office/drawing/2014/main" id="{0C2EA35D-CDC1-4BE2-99CE-CDE0ED3086CF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987729" y="6097552"/>
                <a:ext cx="373097" cy="2459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27" name="Freihand 326">
                <a:extLst>
                  <a:ext uri="{FF2B5EF4-FFF2-40B4-BE49-F238E27FC236}">
                    <a16:creationId xmlns:a16="http://schemas.microsoft.com/office/drawing/2014/main" id="{FF6A5A45-475E-42AF-B608-F08C39CFC55C}"/>
                  </a:ext>
                </a:extLst>
              </p14:cNvPr>
              <p14:cNvContentPartPr/>
              <p14:nvPr/>
            </p14:nvContentPartPr>
            <p14:xfrm>
              <a:off x="3384884" y="5748530"/>
              <a:ext cx="158482" cy="179393"/>
            </p14:xfrm>
          </p:contentPart>
        </mc:Choice>
        <mc:Fallback xmlns="">
          <p:pic>
            <p:nvPicPr>
              <p:cNvPr id="327" name="Freihand 326">
                <a:extLst>
                  <a:ext uri="{FF2B5EF4-FFF2-40B4-BE49-F238E27FC236}">
                    <a16:creationId xmlns:a16="http://schemas.microsoft.com/office/drawing/2014/main" id="{FF6A5A45-475E-42AF-B608-F08C39CFC55C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375879" y="5739542"/>
                <a:ext cx="176131" cy="1970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28" name="Freihand 327">
                <a:extLst>
                  <a:ext uri="{FF2B5EF4-FFF2-40B4-BE49-F238E27FC236}">
                    <a16:creationId xmlns:a16="http://schemas.microsoft.com/office/drawing/2014/main" id="{2454F603-FB6D-4F95-A96E-6D8BBABAFF83}"/>
                  </a:ext>
                </a:extLst>
              </p14:cNvPr>
              <p14:cNvContentPartPr/>
              <p14:nvPr/>
            </p14:nvContentPartPr>
            <p14:xfrm>
              <a:off x="3744164" y="5689073"/>
              <a:ext cx="136824" cy="258290"/>
            </p14:xfrm>
          </p:contentPart>
        </mc:Choice>
        <mc:Fallback xmlns="">
          <p:pic>
            <p:nvPicPr>
              <p:cNvPr id="328" name="Freihand 327">
                <a:extLst>
                  <a:ext uri="{FF2B5EF4-FFF2-40B4-BE49-F238E27FC236}">
                    <a16:creationId xmlns:a16="http://schemas.microsoft.com/office/drawing/2014/main" id="{2454F603-FB6D-4F95-A96E-6D8BBABAFF83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735162" y="5680067"/>
                <a:ext cx="154467" cy="2759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29" name="Freihand 328">
                <a:extLst>
                  <a:ext uri="{FF2B5EF4-FFF2-40B4-BE49-F238E27FC236}">
                    <a16:creationId xmlns:a16="http://schemas.microsoft.com/office/drawing/2014/main" id="{597895EE-64F6-47BD-8AFE-552F0755DCAC}"/>
                  </a:ext>
                </a:extLst>
              </p14:cNvPr>
              <p14:cNvContentPartPr/>
              <p14:nvPr/>
            </p14:nvContentPartPr>
            <p14:xfrm>
              <a:off x="3402884" y="6056522"/>
              <a:ext cx="661088" cy="268081"/>
            </p14:xfrm>
          </p:contentPart>
        </mc:Choice>
        <mc:Fallback xmlns="">
          <p:pic>
            <p:nvPicPr>
              <p:cNvPr id="329" name="Freihand 328">
                <a:extLst>
                  <a:ext uri="{FF2B5EF4-FFF2-40B4-BE49-F238E27FC236}">
                    <a16:creationId xmlns:a16="http://schemas.microsoft.com/office/drawing/2014/main" id="{597895EE-64F6-47BD-8AFE-552F0755DCAC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393882" y="6047526"/>
                <a:ext cx="678731" cy="2857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30" name="Freihand 329">
                <a:extLst>
                  <a:ext uri="{FF2B5EF4-FFF2-40B4-BE49-F238E27FC236}">
                    <a16:creationId xmlns:a16="http://schemas.microsoft.com/office/drawing/2014/main" id="{5724B9ED-C6A6-4C76-B21A-D77D567F5D79}"/>
                  </a:ext>
                </a:extLst>
              </p14:cNvPr>
              <p14:cNvContentPartPr/>
              <p14:nvPr/>
            </p14:nvContentPartPr>
            <p14:xfrm>
              <a:off x="4222604" y="5731164"/>
              <a:ext cx="777286" cy="547968"/>
            </p14:xfrm>
          </p:contentPart>
        </mc:Choice>
        <mc:Fallback xmlns="">
          <p:pic>
            <p:nvPicPr>
              <p:cNvPr id="330" name="Freihand 329">
                <a:extLst>
                  <a:ext uri="{FF2B5EF4-FFF2-40B4-BE49-F238E27FC236}">
                    <a16:creationId xmlns:a16="http://schemas.microsoft.com/office/drawing/2014/main" id="{5724B9ED-C6A6-4C76-B21A-D77D567F5D79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213603" y="5722169"/>
                <a:ext cx="794927" cy="5655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33" name="Freihand 332">
                <a:extLst>
                  <a:ext uri="{FF2B5EF4-FFF2-40B4-BE49-F238E27FC236}">
                    <a16:creationId xmlns:a16="http://schemas.microsoft.com/office/drawing/2014/main" id="{5BBF28DE-68AF-4700-8C22-F85F8116B4C0}"/>
                  </a:ext>
                </a:extLst>
              </p14:cNvPr>
              <p14:cNvContentPartPr/>
              <p14:nvPr/>
            </p14:nvContentPartPr>
            <p14:xfrm>
              <a:off x="5671244" y="5953283"/>
              <a:ext cx="254053" cy="297740"/>
            </p14:xfrm>
          </p:contentPart>
        </mc:Choice>
        <mc:Fallback xmlns="">
          <p:pic>
            <p:nvPicPr>
              <p:cNvPr id="333" name="Freihand 332">
                <a:extLst>
                  <a:ext uri="{FF2B5EF4-FFF2-40B4-BE49-F238E27FC236}">
                    <a16:creationId xmlns:a16="http://schemas.microsoft.com/office/drawing/2014/main" id="{5BBF28DE-68AF-4700-8C22-F85F8116B4C0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662248" y="5944282"/>
                <a:ext cx="271686" cy="3153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34" name="Freihand 333">
                <a:extLst>
                  <a:ext uri="{FF2B5EF4-FFF2-40B4-BE49-F238E27FC236}">
                    <a16:creationId xmlns:a16="http://schemas.microsoft.com/office/drawing/2014/main" id="{D5CCE4AC-98ED-4FED-9133-7B1C501FCF2C}"/>
                  </a:ext>
                </a:extLst>
              </p14:cNvPr>
              <p14:cNvContentPartPr/>
              <p14:nvPr/>
            </p14:nvContentPartPr>
            <p14:xfrm>
              <a:off x="5182724" y="5984280"/>
              <a:ext cx="347217" cy="110285"/>
            </p14:xfrm>
          </p:contentPart>
        </mc:Choice>
        <mc:Fallback xmlns="">
          <p:pic>
            <p:nvPicPr>
              <p:cNvPr id="334" name="Freihand 333">
                <a:extLst>
                  <a:ext uri="{FF2B5EF4-FFF2-40B4-BE49-F238E27FC236}">
                    <a16:creationId xmlns:a16="http://schemas.microsoft.com/office/drawing/2014/main" id="{D5CCE4AC-98ED-4FED-9133-7B1C501FCF2C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173719" y="5975299"/>
                <a:ext cx="364866" cy="1278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946" name="Freihand 945">
                <a:extLst>
                  <a:ext uri="{FF2B5EF4-FFF2-40B4-BE49-F238E27FC236}">
                    <a16:creationId xmlns:a16="http://schemas.microsoft.com/office/drawing/2014/main" id="{95633A2A-14F2-4407-BDC3-D9B05FF08BF6}"/>
                  </a:ext>
                </a:extLst>
              </p14:cNvPr>
              <p14:cNvContentPartPr/>
              <p14:nvPr/>
            </p14:nvContentPartPr>
            <p14:xfrm>
              <a:off x="-624960" y="4602240"/>
              <a:ext cx="360" cy="360"/>
            </p14:xfrm>
          </p:contentPart>
        </mc:Choice>
        <mc:Fallback xmlns="">
          <p:pic>
            <p:nvPicPr>
              <p:cNvPr id="946" name="Freihand 945">
                <a:extLst>
                  <a:ext uri="{FF2B5EF4-FFF2-40B4-BE49-F238E27FC236}">
                    <a16:creationId xmlns:a16="http://schemas.microsoft.com/office/drawing/2014/main" id="{95633A2A-14F2-4407-BDC3-D9B05FF08BF6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-633960" y="45932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972" name="Freihand 971">
                <a:extLst>
                  <a:ext uri="{FF2B5EF4-FFF2-40B4-BE49-F238E27FC236}">
                    <a16:creationId xmlns:a16="http://schemas.microsoft.com/office/drawing/2014/main" id="{AEBFB1D2-2E3D-4734-A528-655F436DB115}"/>
                  </a:ext>
                </a:extLst>
              </p14:cNvPr>
              <p14:cNvContentPartPr/>
              <p14:nvPr/>
            </p14:nvContentPartPr>
            <p14:xfrm>
              <a:off x="230040" y="4156560"/>
              <a:ext cx="1149120" cy="1268640"/>
            </p14:xfrm>
          </p:contentPart>
        </mc:Choice>
        <mc:Fallback xmlns="">
          <p:pic>
            <p:nvPicPr>
              <p:cNvPr id="972" name="Freihand 971">
                <a:extLst>
                  <a:ext uri="{FF2B5EF4-FFF2-40B4-BE49-F238E27FC236}">
                    <a16:creationId xmlns:a16="http://schemas.microsoft.com/office/drawing/2014/main" id="{AEBFB1D2-2E3D-4734-A528-655F436DB115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221397" y="4147557"/>
                <a:ext cx="1166766" cy="12862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973" name="Freihand 972">
                <a:extLst>
                  <a:ext uri="{FF2B5EF4-FFF2-40B4-BE49-F238E27FC236}">
                    <a16:creationId xmlns:a16="http://schemas.microsoft.com/office/drawing/2014/main" id="{21CA7AAB-7993-4F5D-8D72-8E3872881FDE}"/>
                  </a:ext>
                </a:extLst>
              </p14:cNvPr>
              <p14:cNvContentPartPr/>
              <p14:nvPr/>
            </p14:nvContentPartPr>
            <p14:xfrm>
              <a:off x="4344120" y="4080600"/>
              <a:ext cx="360" cy="360"/>
            </p14:xfrm>
          </p:contentPart>
        </mc:Choice>
        <mc:Fallback xmlns="">
          <p:pic>
            <p:nvPicPr>
              <p:cNvPr id="973" name="Freihand 972">
                <a:extLst>
                  <a:ext uri="{FF2B5EF4-FFF2-40B4-BE49-F238E27FC236}">
                    <a16:creationId xmlns:a16="http://schemas.microsoft.com/office/drawing/2014/main" id="{21CA7AAB-7993-4F5D-8D72-8E3872881FDE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4335120" y="40716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986" name="Freihand 985">
                <a:extLst>
                  <a:ext uri="{FF2B5EF4-FFF2-40B4-BE49-F238E27FC236}">
                    <a16:creationId xmlns:a16="http://schemas.microsoft.com/office/drawing/2014/main" id="{4BAFF374-7A79-4FA3-9D58-42DA5C2BA91E}"/>
                  </a:ext>
                </a:extLst>
              </p14:cNvPr>
              <p14:cNvContentPartPr/>
              <p14:nvPr/>
            </p14:nvContentPartPr>
            <p14:xfrm>
              <a:off x="358775" y="2823144"/>
              <a:ext cx="4680720" cy="931656"/>
            </p14:xfrm>
          </p:contentPart>
        </mc:Choice>
        <mc:Fallback xmlns="">
          <p:pic>
            <p:nvPicPr>
              <p:cNvPr id="986" name="Freihand 985">
                <a:extLst>
                  <a:ext uri="{FF2B5EF4-FFF2-40B4-BE49-F238E27FC236}">
                    <a16:creationId xmlns:a16="http://schemas.microsoft.com/office/drawing/2014/main" id="{4BAFF374-7A79-4FA3-9D58-42DA5C2BA91E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349775" y="2814144"/>
                <a:ext cx="4698360" cy="9492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025" name="Freihand 1024">
                <a:extLst>
                  <a:ext uri="{FF2B5EF4-FFF2-40B4-BE49-F238E27FC236}">
                    <a16:creationId xmlns:a16="http://schemas.microsoft.com/office/drawing/2014/main" id="{EBFAE6E8-9F6A-4B63-994B-EB2EBAAE157E}"/>
                  </a:ext>
                </a:extLst>
              </p14:cNvPr>
              <p14:cNvContentPartPr/>
              <p14:nvPr/>
            </p14:nvContentPartPr>
            <p14:xfrm>
              <a:off x="5567760" y="4558560"/>
              <a:ext cx="1592640" cy="755280"/>
            </p14:xfrm>
          </p:contentPart>
        </mc:Choice>
        <mc:Fallback xmlns="">
          <p:pic>
            <p:nvPicPr>
              <p:cNvPr id="1025" name="Freihand 1024">
                <a:extLst>
                  <a:ext uri="{FF2B5EF4-FFF2-40B4-BE49-F238E27FC236}">
                    <a16:creationId xmlns:a16="http://schemas.microsoft.com/office/drawing/2014/main" id="{EBFAE6E8-9F6A-4B63-994B-EB2EBAAE157E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559120" y="4549920"/>
                <a:ext cx="1610280" cy="77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026" name="Freihand 1025">
                <a:extLst>
                  <a:ext uri="{FF2B5EF4-FFF2-40B4-BE49-F238E27FC236}">
                    <a16:creationId xmlns:a16="http://schemas.microsoft.com/office/drawing/2014/main" id="{97528894-1BF1-4226-8006-457B8B31B184}"/>
                  </a:ext>
                </a:extLst>
              </p14:cNvPr>
              <p14:cNvContentPartPr/>
              <p14:nvPr/>
            </p14:nvContentPartPr>
            <p14:xfrm>
              <a:off x="7567920" y="5192160"/>
              <a:ext cx="1176120" cy="61200"/>
            </p14:xfrm>
          </p:contentPart>
        </mc:Choice>
        <mc:Fallback xmlns="">
          <p:pic>
            <p:nvPicPr>
              <p:cNvPr id="1026" name="Freihand 1025">
                <a:extLst>
                  <a:ext uri="{FF2B5EF4-FFF2-40B4-BE49-F238E27FC236}">
                    <a16:creationId xmlns:a16="http://schemas.microsoft.com/office/drawing/2014/main" id="{97528894-1BF1-4226-8006-457B8B31B184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7559280" y="5183520"/>
                <a:ext cx="1193760" cy="7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055" name="Freihand 1054">
                <a:extLst>
                  <a:ext uri="{FF2B5EF4-FFF2-40B4-BE49-F238E27FC236}">
                    <a16:creationId xmlns:a16="http://schemas.microsoft.com/office/drawing/2014/main" id="{A81AF237-4B6E-48E2-BA76-53635CAF4E9F}"/>
                  </a:ext>
                </a:extLst>
              </p14:cNvPr>
              <p14:cNvContentPartPr/>
              <p14:nvPr/>
            </p14:nvContentPartPr>
            <p14:xfrm>
              <a:off x="5990040" y="5568720"/>
              <a:ext cx="2252880" cy="857160"/>
            </p14:xfrm>
          </p:contentPart>
        </mc:Choice>
        <mc:Fallback xmlns="">
          <p:pic>
            <p:nvPicPr>
              <p:cNvPr id="1055" name="Freihand 1054">
                <a:extLst>
                  <a:ext uri="{FF2B5EF4-FFF2-40B4-BE49-F238E27FC236}">
                    <a16:creationId xmlns:a16="http://schemas.microsoft.com/office/drawing/2014/main" id="{A81AF237-4B6E-48E2-BA76-53635CAF4E9F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5981400" y="5559720"/>
                <a:ext cx="2270520" cy="8748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74EDBBC-47EB-47B0-81C9-8E18251AA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6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8D12D8BA-247C-424D-A3FD-41CBB70210C9}"/>
                  </a:ext>
                </a:extLst>
              </p14:cNvPr>
              <p14:cNvContentPartPr/>
              <p14:nvPr/>
            </p14:nvContentPartPr>
            <p14:xfrm>
              <a:off x="2267696" y="3861449"/>
              <a:ext cx="351000" cy="284760"/>
            </p14:xfrm>
          </p:contentPart>
        </mc:Choice>
        <mc:Fallback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8D12D8BA-247C-424D-A3FD-41CBB70210C9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2259056" y="3852438"/>
                <a:ext cx="368640" cy="30242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41981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38713">
        <p:fade/>
      </p:transition>
    </mc:Choice>
    <mc:Fallback>
      <p:transition advTm="338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242" x="3197225" y="3938588"/>
          <p14:tracePt t="2553" x="3181350" y="3938588"/>
          <p14:tracePt t="2572" x="3165475" y="3938588"/>
          <p14:tracePt t="2587" x="3141663" y="3938588"/>
          <p14:tracePt t="2607" x="3100388" y="3938588"/>
          <p14:tracePt t="2618" x="3076575" y="3938588"/>
          <p14:tracePt t="2633" x="3060700" y="3938588"/>
          <p14:tracePt t="2698" x="3044825" y="3930650"/>
          <p14:tracePt t="2731" x="3036888" y="3922713"/>
          <p14:tracePt t="2757" x="3028950" y="3914775"/>
          <p14:tracePt t="2776" x="3021013" y="3914775"/>
          <p14:tracePt t="2792" x="3013075" y="3914775"/>
          <p14:tracePt t="2882" x="3005138" y="3922713"/>
          <p14:tracePt t="2901" x="2997200" y="3922713"/>
          <p14:tracePt t="2931" x="2989263" y="3922713"/>
          <p14:tracePt t="2943" x="2981325" y="3922713"/>
          <p14:tracePt t="2967" x="2965450" y="3938588"/>
          <p14:tracePt t="2983" x="2941638" y="3948113"/>
          <p14:tracePt t="2990" x="2925763" y="3948113"/>
          <p14:tracePt t="3014" x="2886075" y="3971925"/>
          <p14:tracePt t="3027" x="2878138" y="3971925"/>
          <p14:tracePt t="3086" x="2870200" y="3979863"/>
          <p14:tracePt t="3369" x="2862263" y="3979863"/>
          <p14:tracePt t="3385" x="2854325" y="3987800"/>
          <p14:tracePt t="3401" x="2838450" y="4003675"/>
          <p14:tracePt t="3415" x="2830513" y="4003675"/>
          <p14:tracePt t="3435" x="2830513" y="4027488"/>
          <p14:tracePt t="3476" x="2838450" y="4027488"/>
          <p14:tracePt t="3697" x="2846388" y="4035425"/>
          <p14:tracePt t="3730" x="2806700" y="4035425"/>
          <p14:tracePt t="3746" x="2751138" y="4011613"/>
          <p14:tracePt t="3759" x="2741613" y="4011613"/>
          <p14:tracePt t="3775" x="2686050" y="3995738"/>
          <p14:tracePt t="3791" x="2654300" y="3971925"/>
          <p14:tracePt t="3802" x="2622550" y="3956050"/>
          <p14:tracePt t="3824" x="2606675" y="3922713"/>
          <p14:tracePt t="3834" x="2582863" y="3898900"/>
          <p14:tracePt t="3854" x="2574925" y="3875088"/>
          <p14:tracePt t="3867" x="2566988" y="3851275"/>
          <p14:tracePt t="3885" x="2543175" y="3827463"/>
          <p14:tracePt t="3900" x="2527300" y="3803650"/>
          <p14:tracePt t="3915" x="2527300" y="3787775"/>
          <p14:tracePt t="3939" x="2527300" y="3779838"/>
          <p14:tracePt t="3980" x="2535238" y="3779838"/>
          <p14:tracePt t="3994" x="2543175" y="3779838"/>
          <p14:tracePt t="4026" x="2551113" y="3787775"/>
          <p14:tracePt t="4214" x="2559050" y="3771900"/>
          <p14:tracePt t="4228" x="2566988" y="3756025"/>
          <p14:tracePt t="4240" x="2566988" y="3740150"/>
          <p14:tracePt t="4259" x="2566988" y="3700463"/>
          <p14:tracePt t="4271" x="2566988" y="3692525"/>
          <p14:tracePt t="4290" x="2566988" y="3605213"/>
          <p14:tracePt t="4304" x="2566988" y="3587750"/>
          <p14:tracePt t="4319" x="2566988" y="3524250"/>
          <p14:tracePt t="4339" x="2566988" y="3484563"/>
          <p14:tracePt t="4349" x="2566988" y="3468688"/>
          <p14:tracePt t="4369" x="2566988" y="3436938"/>
          <p14:tracePt t="4383" x="2566988" y="3429000"/>
          <p14:tracePt t="4400" x="2566988" y="3405188"/>
          <p14:tracePt t="4418" x="2566988" y="3373438"/>
          <p14:tracePt t="4435" x="2566988" y="3365500"/>
          <p14:tracePt t="4443" x="2566988" y="3349625"/>
          <p14:tracePt t="4472" x="2551113" y="3333750"/>
          <p14:tracePt t="4481" x="2535238" y="3294063"/>
          <p14:tracePt t="4498" x="2511425" y="3262313"/>
          <p14:tracePt t="4509" x="2495550" y="3236913"/>
          <p14:tracePt t="4524" x="2471738" y="3213100"/>
          <p14:tracePt t="4539" x="2447925" y="3189288"/>
          <p14:tracePt t="4560" x="2424113" y="3165475"/>
          <p14:tracePt t="4562" x="2416175" y="3141663"/>
          <p14:tracePt t="4588" x="2392363" y="3094038"/>
          <p14:tracePt t="4603" x="2374900" y="3046413"/>
          <p14:tracePt t="4617" x="2359025" y="3030538"/>
          <p14:tracePt t="4632" x="2351088" y="3022600"/>
          <p14:tracePt t="4633" x="2351088" y="3014663"/>
          <p14:tracePt t="4653" x="2335213" y="3006725"/>
          <p14:tracePt t="4713" x="2319338" y="3006725"/>
          <p14:tracePt t="4745" x="2287588" y="3014663"/>
          <p14:tracePt t="4758" x="2263775" y="3014663"/>
          <p14:tracePt t="4773" x="2232025" y="3022600"/>
          <p14:tracePt t="4789" x="2216150" y="3030538"/>
          <p14:tracePt t="4804" x="2200275" y="3038475"/>
          <p14:tracePt t="4822" x="2184400" y="3046413"/>
          <p14:tracePt t="4837" x="2176463" y="3054350"/>
          <p14:tracePt t="4853" x="2160588" y="3054350"/>
          <p14:tracePt t="4874" x="2152650" y="3078163"/>
          <p14:tracePt t="4883" x="2144713" y="3086100"/>
          <p14:tracePt t="4898" x="2136775" y="3109913"/>
          <p14:tracePt t="4915" x="2128838" y="3133725"/>
          <p14:tracePt t="4932" x="2120900" y="3157538"/>
          <p14:tracePt t="4953" x="2120900" y="3221038"/>
          <p14:tracePt t="4962" x="2120900" y="3236913"/>
          <p14:tracePt t="4975" x="2120900" y="3286125"/>
          <p14:tracePt t="4998" x="2136775" y="3389313"/>
          <p14:tracePt t="5012" x="2152650" y="3421063"/>
          <p14:tracePt t="5027" x="2176463" y="3452813"/>
          <p14:tracePt t="5041" x="2224088" y="3492500"/>
          <p14:tracePt t="5054" x="2247900" y="3532188"/>
          <p14:tracePt t="5071" x="2343150" y="3595688"/>
          <p14:tracePt t="5092" x="2374900" y="3621088"/>
          <p14:tracePt t="5146" x="2384425" y="3621088"/>
          <p14:tracePt t="5168" x="2384425" y="3629025"/>
          <p14:tracePt t="5240" x="2392363" y="3629025"/>
          <p14:tracePt t="5261" x="2408238" y="3629025"/>
          <p14:tracePt t="5274" x="2416175" y="3621088"/>
          <p14:tracePt t="5290" x="2424113" y="3595688"/>
          <p14:tracePt t="5306" x="2447925" y="3540125"/>
          <p14:tracePt t="5321" x="2495550" y="3357563"/>
          <p14:tracePt t="5336" x="2527300" y="3286125"/>
          <p14:tracePt t="5337" x="2559050" y="3157538"/>
          <p14:tracePt t="5352" x="2614613" y="3054350"/>
          <p14:tracePt t="5367" x="2701925" y="2854325"/>
          <p14:tracePt t="5384" x="2717800" y="2743200"/>
          <p14:tracePt t="5385" x="2717800" y="2719388"/>
          <p14:tracePt t="5401" x="2725738" y="2711450"/>
          <p14:tracePt t="5433" x="2725738" y="2703513"/>
          <p14:tracePt t="5522" x="2717800" y="2695575"/>
          <p14:tracePt t="5538" x="2701925" y="2695575"/>
          <p14:tracePt t="5553" x="2678113" y="2695575"/>
          <p14:tracePt t="5572" x="2662238" y="2695575"/>
          <p14:tracePt t="5573" x="2654300" y="2695575"/>
          <p14:tracePt t="5587" x="2614613" y="2695575"/>
          <p14:tracePt t="5604" x="2582863" y="2695575"/>
          <p14:tracePt t="5614" x="2535238" y="2695575"/>
          <p14:tracePt t="5631" x="2447925" y="2703513"/>
          <p14:tracePt t="5649" x="2384425" y="2711450"/>
          <p14:tracePt t="5664" x="2359025" y="2719388"/>
          <p14:tracePt t="5683" x="2343150" y="2735263"/>
          <p14:tracePt t="5698" x="2311400" y="2751138"/>
          <p14:tracePt t="5711" x="2311400" y="2759075"/>
          <p14:tracePt t="5733" x="2295525" y="2774950"/>
          <p14:tracePt t="5739" x="2295525" y="2782888"/>
          <p14:tracePt t="5758" x="2287588" y="2782888"/>
          <p14:tracePt t="5772" x="2287588" y="2790825"/>
          <p14:tracePt t="5792" x="2287588" y="2798763"/>
          <p14:tracePt t="5794" x="2287588" y="2806700"/>
          <p14:tracePt t="5807" x="2287588" y="2814638"/>
          <p14:tracePt t="5822" x="2287588" y="2838450"/>
          <p14:tracePt t="5834" x="2287588" y="2870200"/>
          <p14:tracePt t="5849" x="2287588" y="2886075"/>
          <p14:tracePt t="5866" x="2295525" y="2901950"/>
          <p14:tracePt t="5888" x="2295525" y="2919413"/>
          <p14:tracePt t="5898" x="2295525" y="2943225"/>
          <p14:tracePt t="5915" x="2279650" y="2974975"/>
          <p14:tracePt t="5930" x="2247900" y="3038475"/>
          <p14:tracePt t="5946" x="2192338" y="3141663"/>
          <p14:tracePt t="5971" x="1920875" y="3468688"/>
          <p14:tracePt t="5995" x="1674813" y="3724275"/>
          <p14:tracePt t="6007" x="1651000" y="3756025"/>
          <p14:tracePt t="6021" x="1625600" y="3795713"/>
          <p14:tracePt t="6042" x="1617663" y="3803650"/>
          <p14:tracePt t="6068" x="1617663" y="3811588"/>
          <p14:tracePt t="6086" x="1617663" y="3819525"/>
          <p14:tracePt t="6109" x="1641475" y="3819525"/>
          <p14:tracePt t="6130" x="1666875" y="3827463"/>
          <p14:tracePt t="6149" x="1698625" y="3827463"/>
          <p14:tracePt t="6164" x="1730375" y="3827463"/>
          <p14:tracePt t="6182" x="1746250" y="3827463"/>
          <p14:tracePt t="6197" x="1778000" y="3827463"/>
          <p14:tracePt t="6214" x="1809750" y="3827463"/>
          <p14:tracePt t="6229" x="1849438" y="3827463"/>
          <p14:tracePt t="6243" x="1912938" y="3827463"/>
          <p14:tracePt t="6263" x="1976438" y="3827463"/>
          <p14:tracePt t="6276" x="2049463" y="3819525"/>
          <p14:tracePt t="6289" x="2081213" y="3811588"/>
          <p14:tracePt t="6306" x="2105025" y="3795713"/>
          <p14:tracePt t="6322" x="2120900" y="3787775"/>
          <p14:tracePt t="6334" x="2136775" y="3771900"/>
          <p14:tracePt t="6354" x="2144713" y="3763963"/>
          <p14:tracePt t="6369" x="2144713" y="3756025"/>
          <p14:tracePt t="6383" x="2144713" y="3748088"/>
          <p14:tracePt t="6404" x="2152650" y="3740150"/>
          <p14:tracePt t="6554" x="2176463" y="3740150"/>
          <p14:tracePt t="6568" x="2192338" y="3740150"/>
          <p14:tracePt t="6569" x="2232025" y="3740150"/>
          <p14:tracePt t="6586" x="2287588" y="3740150"/>
          <p14:tracePt t="6601" x="2359025" y="3732213"/>
          <p14:tracePt t="6616" x="2374900" y="3724275"/>
          <p14:tracePt t="6633" x="2408238" y="3716338"/>
          <p14:tracePt t="6649" x="2424113" y="3700463"/>
          <p14:tracePt t="6678" x="2424113" y="3692525"/>
          <p14:tracePt t="6699" x="2424113" y="3684588"/>
          <p14:tracePt t="7010" x="2424113" y="3676650"/>
          <p14:tracePt t="7037" x="2424113" y="3660775"/>
          <p14:tracePt t="8398" x="2416175" y="3660775"/>
          <p14:tracePt t="8412" x="2408238" y="3668713"/>
          <p14:tracePt t="8631" x="2400300" y="3676650"/>
          <p14:tracePt t="8649" x="2400300" y="3708400"/>
          <p14:tracePt t="8666" x="2400300" y="3732213"/>
          <p14:tracePt t="8681" x="2400300" y="3763963"/>
          <p14:tracePt t="8698" x="2384425" y="3795713"/>
          <p14:tracePt t="8720" x="2366963" y="3859213"/>
          <p14:tracePt t="8729" x="2327275" y="3948113"/>
          <p14:tracePt t="8746" x="2295525" y="4011613"/>
          <p14:tracePt t="8762" x="2247900" y="4043363"/>
          <p14:tracePt t="8776" x="2232025" y="4051300"/>
          <p14:tracePt t="8788" x="2184400" y="4083050"/>
          <p14:tracePt t="8809" x="2120900" y="4122738"/>
          <p14:tracePt t="8809" x="2105025" y="4130675"/>
          <p14:tracePt t="8821" x="2057400" y="4154488"/>
          <p14:tracePt t="8836" x="1968500" y="4178300"/>
          <p14:tracePt t="8850" x="1825625" y="4217988"/>
          <p14:tracePt t="8868" x="1714500" y="4257675"/>
          <p14:tracePt t="8880" x="1625600" y="4273550"/>
          <p14:tracePt t="8881" x="1562100" y="4314825"/>
          <p14:tracePt t="8898" x="1331913" y="4346575"/>
          <p14:tracePt t="8913" x="1163638" y="4370388"/>
          <p14:tracePt t="8936" x="1076325" y="4386263"/>
          <p14:tracePt t="8945" x="1028700" y="4402138"/>
          <p14:tracePt t="8962" x="1020763" y="4402138"/>
          <p14:tracePt t="8995" x="1012825" y="4410075"/>
          <p14:tracePt t="9012" x="1004888" y="4418013"/>
          <p14:tracePt t="9027" x="996950" y="4425950"/>
          <p14:tracePt t="9039" x="996950" y="4433888"/>
          <p14:tracePt t="9099" x="996950" y="4425950"/>
          <p14:tracePt t="9116" x="1020763" y="4402138"/>
          <p14:tracePt t="9131" x="1203325" y="4210050"/>
          <p14:tracePt t="9148" x="1450975" y="4003675"/>
          <p14:tracePt t="9164" x="1601788" y="3827463"/>
          <p14:tracePt t="9180" x="1674813" y="3716338"/>
          <p14:tracePt t="9197" x="1738313" y="3660775"/>
          <p14:tracePt t="9212" x="1746250" y="3644900"/>
          <p14:tracePt t="9231" x="1754188" y="3629025"/>
          <p14:tracePt t="9244" x="1770063" y="3613150"/>
          <p14:tracePt t="9266" x="1817688" y="3579813"/>
          <p14:tracePt t="9276" x="1833563" y="3571875"/>
          <p14:tracePt t="9293" x="1857375" y="3540125"/>
          <p14:tracePt t="9308" x="1889125" y="3516313"/>
          <p14:tracePt t="9319" x="1912938" y="3500438"/>
          <p14:tracePt t="9336" x="1928813" y="3484563"/>
          <p14:tracePt t="9337" x="1944688" y="3476625"/>
          <p14:tracePt t="9353" x="1960563" y="3452813"/>
          <p14:tracePt t="9367" x="1992313" y="3436938"/>
          <p14:tracePt t="9384" x="2017713" y="3421063"/>
          <p14:tracePt t="9400" x="2033588" y="3413125"/>
          <p14:tracePt t="9401" x="2033588" y="3405188"/>
          <p14:tracePt t="9416" x="2041525" y="3405188"/>
          <p14:tracePt t="9430" x="2049463" y="3389313"/>
          <p14:tracePt t="9452" x="2065338" y="3381375"/>
          <p14:tracePt t="9480" x="2073275" y="3365500"/>
          <p14:tracePt t="9493" x="2073275" y="3357563"/>
          <p14:tracePt t="9548" x="2073275" y="3349625"/>
          <p14:tracePt t="9556" x="2073275" y="3341688"/>
          <p14:tracePt t="9569" x="2089150" y="3325813"/>
          <p14:tracePt t="9710" x="2089150" y="3333750"/>
          <p14:tracePt t="9730" x="2089150" y="3365500"/>
          <p14:tracePt t="9745" x="2089150" y="3381375"/>
          <p14:tracePt t="9764" x="2105025" y="3397250"/>
          <p14:tracePt t="9932" x="2112963" y="3413125"/>
          <p14:tracePt t="9947" x="2120900" y="3421063"/>
          <p14:tracePt t="9964" x="2136775" y="3405188"/>
          <p14:tracePt t="9965" x="2136775" y="3397250"/>
          <p14:tracePt t="9977" x="2128838" y="3373438"/>
          <p14:tracePt t="9994" x="2128838" y="3357563"/>
          <p14:tracePt t="10008" x="2136775" y="3349625"/>
          <p14:tracePt t="10029" x="2136775" y="3333750"/>
          <p14:tracePt t="10045" x="2136775" y="3325813"/>
          <p14:tracePt t="10053" x="2136775" y="3317875"/>
          <p14:tracePt t="10069" x="2128838" y="3302000"/>
          <p14:tracePt t="10086" x="2128838" y="3278188"/>
          <p14:tracePt t="10089" x="2128838" y="3262313"/>
          <p14:tracePt t="10118" x="2128838" y="3236913"/>
          <p14:tracePt t="10133" x="2128838" y="3221038"/>
          <p14:tracePt t="10147" x="2136775" y="3205163"/>
          <p14:tracePt t="10164" x="2144713" y="3197225"/>
          <p14:tracePt t="10180" x="2144713" y="3189288"/>
          <p14:tracePt t="10196" x="2152650" y="3181350"/>
          <p14:tracePt t="10213" x="2160588" y="3173413"/>
          <p14:tracePt t="10246" x="2176463" y="3165475"/>
          <p14:tracePt t="10262" x="2192338" y="3149600"/>
          <p14:tracePt t="10279" x="2232025" y="3117850"/>
          <p14:tracePt t="10288" x="2239963" y="3109913"/>
          <p14:tracePt t="10290" x="2255838" y="3094038"/>
          <p14:tracePt t="10312" x="2279650" y="3078163"/>
          <p14:tracePt t="10318" x="2295525" y="3070225"/>
          <p14:tracePt t="10336" x="2303463" y="3062288"/>
          <p14:tracePt t="10354" x="2319338" y="3054350"/>
          <p14:tracePt t="10403" x="2319338" y="3046413"/>
          <p14:tracePt t="10464" x="2319338" y="3038475"/>
          <p14:tracePt t="10477" x="2319338" y="3030538"/>
          <p14:tracePt t="10510" x="2319338" y="3022600"/>
          <p14:tracePt t="10528" x="2319338" y="3014663"/>
          <p14:tracePt t="10649" x="2335213" y="3014663"/>
          <p14:tracePt t="10663" x="2343150" y="3014663"/>
          <p14:tracePt t="10678" x="2366963" y="3014663"/>
          <p14:tracePt t="10697" x="2384425" y="2990850"/>
          <p14:tracePt t="10713" x="2392363" y="2982913"/>
          <p14:tracePt t="10730" x="2400300" y="2959100"/>
          <p14:tracePt t="10841" x="2392363" y="2990850"/>
          <p14:tracePt t="10855" x="2392363" y="3006725"/>
          <p14:tracePt t="10857" x="2392363" y="3022600"/>
          <p14:tracePt t="10885" x="2366963" y="3101975"/>
          <p14:tracePt t="10902" x="2359025" y="3117850"/>
          <p14:tracePt t="10912" x="2351088" y="3133725"/>
          <p14:tracePt t="10927" x="2351088" y="3141663"/>
          <p14:tracePt t="10944" x="2343150" y="3149600"/>
          <p14:tracePt t="10945" x="2335213" y="3149600"/>
          <p14:tracePt t="10991" x="2327275" y="3149600"/>
          <p14:tracePt t="11009" x="2319338" y="3149600"/>
          <p14:tracePt t="11133" x="2327275" y="3149600"/>
          <p14:tracePt t="11146" x="2343150" y="3165475"/>
          <p14:tracePt t="11162" x="2359025" y="3165475"/>
          <p14:tracePt t="11274" x="2359025" y="3173413"/>
          <p14:tracePt t="11309" x="2351088" y="3213100"/>
          <p14:tracePt t="11326" x="2351088" y="3278188"/>
          <p14:tracePt t="11334" x="2351088" y="3294063"/>
          <p14:tracePt t="11356" x="2335213" y="3508375"/>
          <p14:tracePt t="11371" x="2335213" y="3636963"/>
          <p14:tracePt t="11385" x="2335213" y="3676650"/>
          <p14:tracePt t="11396" x="2335213" y="3684588"/>
          <p14:tracePt t="11463" x="2359025" y="3636963"/>
          <p14:tracePt t="11465" x="2366963" y="3621088"/>
          <p14:tracePt t="11479" x="2374900" y="3613150"/>
          <p14:tracePt t="11494" x="2392363" y="3595688"/>
          <p14:tracePt t="11512" x="2400300" y="3587750"/>
          <p14:tracePt t="11529" x="2400300" y="3556000"/>
          <p14:tracePt t="11559" x="2408238" y="3532188"/>
          <p14:tracePt t="11576" x="2416175" y="3508375"/>
          <p14:tracePt t="11577" x="2424113" y="3484563"/>
          <p14:tracePt t="11606" x="2432050" y="3460750"/>
          <p14:tracePt t="11620" x="2439988" y="3429000"/>
          <p14:tracePt t="11635" x="2447925" y="3405188"/>
          <p14:tracePt t="11651" x="2463800" y="3397250"/>
          <p14:tracePt t="11662" x="2471738" y="3389313"/>
          <p14:tracePt t="11679" x="2479675" y="3381375"/>
          <p14:tracePt t="11710" x="2487613" y="3373438"/>
          <p14:tracePt t="11741" x="2487613" y="3365500"/>
          <p14:tracePt t="13014" x="2471738" y="3389313"/>
          <p14:tracePt t="13024" x="2463800" y="3405188"/>
          <p14:tracePt t="13027" x="2455863" y="3405188"/>
          <p14:tracePt t="13042" x="2416175" y="3436938"/>
          <p14:tracePt t="13057" x="2327275" y="3492500"/>
          <p14:tracePt t="13070" x="2279650" y="3516313"/>
          <p14:tracePt t="13097" x="1984375" y="3668713"/>
          <p14:tracePt t="13126" x="1897063" y="3700463"/>
          <p14:tracePt t="13135" x="1865313" y="3708400"/>
          <p14:tracePt t="13138" x="1817688" y="3724275"/>
          <p14:tracePt t="13152" x="1730375" y="3779838"/>
          <p14:tracePt t="13155" x="1601788" y="3819525"/>
          <p14:tracePt t="13166" x="1577975" y="3883025"/>
          <p14:tracePt t="13181" x="1443038" y="4027488"/>
          <p14:tracePt t="13194" x="1274763" y="4154488"/>
          <p14:tracePt t="13209" x="1187450" y="4233863"/>
          <p14:tracePt t="13224" x="1171575" y="4281488"/>
          <p14:tracePt t="13227" x="1155700" y="4291013"/>
          <p14:tracePt t="13247" x="1123950" y="4322763"/>
          <p14:tracePt t="13258" x="1108075" y="4386263"/>
          <p14:tracePt t="13281" x="1092200" y="4441825"/>
          <p14:tracePt t="13293" x="1068388" y="4449763"/>
          <p14:tracePt t="13307" x="1044575" y="4497388"/>
          <p14:tracePt t="13327" x="949325" y="4552950"/>
          <p14:tracePt t="13340" x="836613" y="4641850"/>
          <p14:tracePt t="13352" x="725488" y="4745038"/>
          <p14:tracePt t="13353" x="646113" y="4816475"/>
          <p14:tracePt t="13366" x="614363" y="4864100"/>
          <p14:tracePt t="13388" x="517525" y="4976813"/>
          <p14:tracePt t="13398" x="517525" y="4984750"/>
          <p14:tracePt t="13402" x="509588" y="4992688"/>
          <p14:tracePt t="13415" x="501650" y="5008563"/>
          <p14:tracePt t="13429" x="493713" y="5024438"/>
          <p14:tracePt t="13450" x="477838" y="5064125"/>
          <p14:tracePt t="13463" x="477838" y="5072063"/>
          <p14:tracePt t="13479" x="477838" y="5080000"/>
          <p14:tracePt t="13491" x="477838" y="5095875"/>
          <p14:tracePt t="13513" x="477838" y="5111750"/>
          <p14:tracePt t="13544" x="477838" y="5127625"/>
          <p14:tracePt t="13547" x="485775" y="5135563"/>
          <p14:tracePt t="13558" x="485775" y="5143500"/>
          <p14:tracePt t="13571" x="501650" y="5167313"/>
          <p14:tracePt t="13585" x="517525" y="5199063"/>
          <p14:tracePt t="13602" x="558800" y="5230813"/>
          <p14:tracePt t="13626" x="606425" y="5262563"/>
          <p14:tracePt t="13638" x="614363" y="5262563"/>
          <p14:tracePt t="13667" x="669925" y="5270500"/>
          <p14:tracePt t="13684" x="709613" y="5278438"/>
          <p14:tracePt t="13696" x="749300" y="5294313"/>
          <p14:tracePt t="13699" x="757238" y="5294313"/>
          <p14:tracePt t="13710" x="781050" y="5294313"/>
          <p14:tracePt t="13727" x="844550" y="5294313"/>
          <p14:tracePt t="13750" x="973138" y="5302250"/>
          <p14:tracePt t="13753" x="1004888" y="5302250"/>
          <p14:tracePt t="13778" x="1155700" y="5302250"/>
          <p14:tracePt t="13789" x="1171575" y="5302250"/>
          <p14:tracePt t="13811" x="1211263" y="5294313"/>
          <p14:tracePt t="13824" x="1211263" y="5286375"/>
          <p14:tracePt t="13834" x="1219200" y="5254625"/>
          <p14:tracePt t="13861" x="1235075" y="5135563"/>
          <p14:tracePt t="13872" x="1235075" y="5119688"/>
          <p14:tracePt t="13875" x="1243013" y="5095875"/>
          <p14:tracePt t="13886" x="1243013" y="5064125"/>
          <p14:tracePt t="13890" x="1243013" y="5024438"/>
          <p14:tracePt t="13899" x="1243013" y="4935538"/>
          <p14:tracePt t="13923" x="1243013" y="4713288"/>
          <p14:tracePt t="13933" x="1235075" y="4681538"/>
          <p14:tracePt t="13945" x="1227138" y="4633913"/>
          <p14:tracePt t="13960" x="1219200" y="4616450"/>
          <p14:tracePt t="13979" x="1179513" y="4552950"/>
          <p14:tracePt t="13996" x="1163638" y="4529138"/>
          <p14:tracePt t="14007" x="1155700" y="4513263"/>
          <p14:tracePt t="14028" x="1131888" y="4473575"/>
          <p14:tracePt t="14040" x="1123950" y="4465638"/>
          <p14:tracePt t="14104" x="1116013" y="4465638"/>
          <p14:tracePt t="14124" x="1100138" y="4465638"/>
          <p14:tracePt t="14131" x="1092200" y="4465638"/>
          <p14:tracePt t="14151" x="1076325" y="4465638"/>
          <p14:tracePt t="14155" x="1052513" y="4465638"/>
          <p14:tracePt t="14165" x="1036638" y="4473575"/>
          <p14:tracePt t="14182" x="1012825" y="4481513"/>
          <p14:tracePt t="14196" x="957263" y="4497388"/>
          <p14:tracePt t="14219" x="852488" y="4521200"/>
          <p14:tracePt t="14246" x="820738" y="4537075"/>
          <p14:tracePt t="14257" x="804863" y="4537075"/>
          <p14:tracePt t="14276" x="796925" y="4545013"/>
          <p14:tracePt t="14294" x="788988" y="4560888"/>
          <p14:tracePt t="14306" x="781050" y="4576763"/>
          <p14:tracePt t="14327" x="765175" y="4592638"/>
          <p14:tracePt t="14335" x="765175" y="4608513"/>
          <p14:tracePt t="14338" x="765175" y="4624388"/>
          <p14:tracePt t="14358" x="749300" y="4649788"/>
          <p14:tracePt t="14366" x="741363" y="4657725"/>
          <p14:tracePt t="14388" x="733425" y="4681538"/>
          <p14:tracePt t="14397" x="733425" y="4689475"/>
          <p14:tracePt t="14416" x="725488" y="4713288"/>
          <p14:tracePt t="14417" x="717550" y="4721225"/>
          <p14:tracePt t="14428" x="709613" y="4737100"/>
          <p14:tracePt t="14454" x="693738" y="4784725"/>
          <p14:tracePt t="14462" x="685800" y="4792663"/>
          <p14:tracePt t="14480" x="669925" y="4816475"/>
          <p14:tracePt t="14490" x="654050" y="4840288"/>
          <p14:tracePt t="14515" x="654050" y="4864100"/>
          <p14:tracePt t="14525" x="646113" y="4879975"/>
          <p14:tracePt t="14543" x="646113" y="4911725"/>
          <p14:tracePt t="14560" x="646113" y="4967288"/>
          <p14:tracePt t="14562" x="646113" y="4992688"/>
          <p14:tracePt t="14572" x="646113" y="5008563"/>
          <p14:tracePt t="14591" x="654050" y="5032375"/>
          <p14:tracePt t="14599" x="654050" y="5040313"/>
          <p14:tracePt t="14616" x="669925" y="5056188"/>
          <p14:tracePt t="14635" x="685800" y="5080000"/>
          <p14:tracePt t="14658" x="701675" y="5103813"/>
          <p14:tracePt t="14664" x="717550" y="5127625"/>
          <p14:tracePt t="14667" x="725488" y="5151438"/>
          <p14:tracePt t="14676" x="733425" y="5159375"/>
          <p14:tracePt t="14694" x="749300" y="5199063"/>
          <p14:tracePt t="14710" x="796925" y="5238750"/>
          <p14:tracePt t="14728" x="820738" y="5262563"/>
          <p14:tracePt t="14746" x="844550" y="5278438"/>
          <p14:tracePt t="14757" x="860425" y="5286375"/>
          <p14:tracePt t="14774" x="868363" y="5294313"/>
          <p14:tracePt t="14793" x="884238" y="5302250"/>
          <p14:tracePt t="14810" x="892175" y="5302250"/>
          <p14:tracePt t="14820" x="900113" y="5310188"/>
          <p14:tracePt t="14869" x="908050" y="5310188"/>
          <p14:tracePt t="14884" x="925513" y="5310188"/>
          <p14:tracePt t="14897" x="949325" y="5286375"/>
          <p14:tracePt t="14914" x="996950" y="5254625"/>
          <p14:tracePt t="14931" x="1084263" y="5191125"/>
          <p14:tracePt t="14949" x="1163638" y="5056188"/>
          <p14:tracePt t="14959" x="1195388" y="4984750"/>
          <p14:tracePt t="14979" x="1243013" y="4927600"/>
          <p14:tracePt t="14995" x="1243013" y="4887913"/>
          <p14:tracePt t="15011" x="1250950" y="4840288"/>
          <p14:tracePt t="15028" x="1258888" y="4800600"/>
          <p14:tracePt t="15039" x="1258888" y="4792663"/>
          <p14:tracePt t="15060" x="1258888" y="4776788"/>
          <p14:tracePt t="15577" x="1266825" y="4776788"/>
          <p14:tracePt t="15663" x="1258888" y="4776788"/>
          <p14:tracePt t="15678" x="1258888" y="4784725"/>
          <p14:tracePt t="15695" x="1250950" y="4792663"/>
          <p14:tracePt t="15713" x="1243013" y="4800600"/>
          <p14:tracePt t="15730" x="1243013" y="4808538"/>
          <p14:tracePt t="15740" x="1235075" y="4808538"/>
          <p14:tracePt t="15759" x="1227138" y="4816475"/>
          <p14:tracePt t="15775" x="1219200" y="4832350"/>
          <p14:tracePt t="15794" x="1203325" y="4848225"/>
          <p14:tracePt t="15804" x="1195388" y="4856163"/>
          <p14:tracePt t="15826" x="1187450" y="4887913"/>
          <p14:tracePt t="15838" x="1179513" y="4911725"/>
          <p14:tracePt t="15853" x="1171575" y="4927600"/>
          <p14:tracePt t="15866" x="1163638" y="4959350"/>
          <p14:tracePt t="15883" x="1155700" y="4976813"/>
          <p14:tracePt t="15902" x="1139825" y="4984750"/>
          <p14:tracePt t="15912" x="1139825" y="5000625"/>
          <p14:tracePt t="15933" x="1123950" y="5008563"/>
          <p14:tracePt t="15949" x="1123950" y="5016500"/>
          <p14:tracePt t="15959" x="1116013" y="5024438"/>
          <p14:tracePt t="15977" x="1108075" y="5032375"/>
          <p14:tracePt t="15990" x="1108075" y="5048250"/>
          <p14:tracePt t="16008" x="1108075" y="5056188"/>
          <p14:tracePt t="16121" x="1100138" y="5048250"/>
          <p14:tracePt t="16138" x="1100138" y="5040313"/>
          <p14:tracePt t="16155" x="1100138" y="5016500"/>
          <p14:tracePt t="16163" x="1100138" y="5008563"/>
          <p14:tracePt t="16181" x="1100138" y="4943475"/>
          <p14:tracePt t="16199" x="1108075" y="4879975"/>
          <p14:tracePt t="16211" x="1116013" y="4816475"/>
          <p14:tracePt t="16229" x="1116013" y="4800600"/>
          <p14:tracePt t="16245" x="1116013" y="4792663"/>
          <p14:tracePt t="16304" x="1108075" y="4800600"/>
          <p14:tracePt t="16322" x="1100138" y="4824413"/>
          <p14:tracePt t="16339" x="1076325" y="4856163"/>
          <p14:tracePt t="16355" x="1068388" y="4895850"/>
          <p14:tracePt t="16372" x="1068388" y="4927600"/>
          <p14:tracePt t="16390" x="1068388" y="4992688"/>
          <p14:tracePt t="16397" x="1068388" y="5008563"/>
          <p14:tracePt t="16415" x="1068388" y="5040313"/>
          <p14:tracePt t="16431" x="1076325" y="5064125"/>
          <p14:tracePt t="16448" x="1084263" y="5064125"/>
          <p14:tracePt t="16464" x="1092200" y="5064125"/>
          <p14:tracePt t="16478" x="1100138" y="5064125"/>
          <p14:tracePt t="16495" x="1108075" y="5056188"/>
          <p14:tracePt t="16505" x="1131888" y="5040313"/>
          <p14:tracePt t="16531" x="1147763" y="5000625"/>
          <p14:tracePt t="16541" x="1147763" y="4992688"/>
          <p14:tracePt t="16559" x="1147763" y="4976813"/>
          <p14:tracePt t="16569" x="1147763" y="4967288"/>
          <p14:tracePt t="16593" x="1147763" y="4951413"/>
          <p14:tracePt t="16601" x="1147763" y="4943475"/>
          <p14:tracePt t="16620" x="1147763" y="4927600"/>
          <p14:tracePt t="16635" x="1139825" y="4903788"/>
          <p14:tracePt t="16650" x="1139825" y="4895850"/>
          <p14:tracePt t="16758" x="1139825" y="4887913"/>
          <p14:tracePt t="16789" x="1147763" y="4887913"/>
          <p14:tracePt t="16806" x="1155700" y="4887913"/>
          <p14:tracePt t="16822" x="1163638" y="4887913"/>
          <p14:tracePt t="16882" x="1163638" y="4879975"/>
          <p14:tracePt t="16896" x="1163638" y="4872038"/>
          <p14:tracePt t="16912" x="1139825" y="4848225"/>
          <p14:tracePt t="16930" x="1131888" y="4840288"/>
          <p14:tracePt t="16946" x="1123950" y="4832350"/>
          <p14:tracePt t="16963" x="1116013" y="4816475"/>
          <p14:tracePt t="16980" x="1108075" y="4808538"/>
          <p14:tracePt t="16994" x="1108075" y="4792663"/>
          <p14:tracePt t="17059" x="1108075" y="4784725"/>
          <p14:tracePt t="17088" x="1116013" y="4776788"/>
          <p14:tracePt t="17105" x="1131888" y="4776788"/>
          <p14:tracePt t="17197" x="1131888" y="4768850"/>
          <p14:tracePt t="17214" x="1131888" y="4760913"/>
          <p14:tracePt t="17226" x="1116013" y="4752975"/>
          <p14:tracePt t="17244" x="1116013" y="4745038"/>
          <p14:tracePt t="17260" x="1116013" y="4737100"/>
          <p14:tracePt t="17413" x="1100138" y="4745038"/>
          <p14:tracePt t="17428" x="1076325" y="4752975"/>
          <p14:tracePt t="17444" x="1020763" y="4768850"/>
          <p14:tracePt t="17460" x="957263" y="4784725"/>
          <p14:tracePt t="17477" x="933450" y="4792663"/>
          <p14:tracePt t="17502" x="917575" y="4792663"/>
          <p14:tracePt t="17508" x="908050" y="4792663"/>
          <p14:tracePt t="17570" x="917575" y="4800600"/>
          <p14:tracePt t="17595" x="981075" y="4816475"/>
          <p14:tracePt t="17603" x="1012825" y="4824413"/>
          <p14:tracePt t="17621" x="1123950" y="4848225"/>
          <p14:tracePt t="17638" x="1203325" y="4872038"/>
          <p14:tracePt t="17654" x="1266825" y="4872038"/>
          <p14:tracePt t="17662" x="1274763" y="4879975"/>
          <p14:tracePt t="17684" x="1284288" y="4879975"/>
          <p14:tracePt t="17775" x="1284288" y="4872038"/>
          <p14:tracePt t="17789" x="1284288" y="4856163"/>
          <p14:tracePt t="17811" x="1266825" y="4832350"/>
          <p14:tracePt t="17823" x="1266825" y="4824413"/>
          <p14:tracePt t="17838" x="1266825" y="4792663"/>
          <p14:tracePt t="17854" x="1258888" y="4784725"/>
          <p14:tracePt t="17871" x="1258888" y="4768850"/>
          <p14:tracePt t="17887" x="1250950" y="4760913"/>
          <p14:tracePt t="17897" x="1250950" y="4752975"/>
          <p14:tracePt t="18070" x="1243013" y="4745038"/>
          <p14:tracePt t="18370" x="1195388" y="4681538"/>
          <p14:tracePt t="18387" x="1179513" y="4657725"/>
          <p14:tracePt t="18403" x="1171575" y="4649788"/>
          <p14:tracePt t="18447" x="1171575" y="4641850"/>
          <p14:tracePt t="18543" x="1163638" y="4641850"/>
          <p14:tracePt t="18573" x="1155700" y="4641850"/>
          <p14:tracePt t="18607" x="1147763" y="4641850"/>
          <p14:tracePt t="18617" x="1131888" y="4641850"/>
          <p14:tracePt t="18638" x="1123950" y="4649788"/>
          <p14:tracePt t="18647" x="1116013" y="4649788"/>
          <p14:tracePt t="18650" x="1108075" y="4657725"/>
          <p14:tracePt t="18664" x="1108075" y="4665663"/>
          <p14:tracePt t="18665" x="1100138" y="4665663"/>
          <p14:tracePt t="18694" x="1092200" y="4665663"/>
          <p14:tracePt t="18757" x="1092200" y="4673600"/>
          <p14:tracePt t="18772" x="1084263" y="4681538"/>
          <p14:tracePt t="18790" x="1076325" y="4681538"/>
          <p14:tracePt t="18806" x="1076325" y="4689475"/>
          <p14:tracePt t="18868" x="1076325" y="4697413"/>
          <p14:tracePt t="19433" x="1076325" y="4681538"/>
          <p14:tracePt t="19449" x="1116013" y="4624388"/>
          <p14:tracePt t="19466" x="1147763" y="4505325"/>
          <p14:tracePt t="19483" x="1179513" y="4306888"/>
          <p14:tracePt t="19490" x="1195388" y="4241800"/>
          <p14:tracePt t="19508" x="1219200" y="4162425"/>
          <p14:tracePt t="19522" x="1292225" y="3963988"/>
          <p14:tracePt t="19539" x="1331913" y="3875088"/>
          <p14:tracePt t="19555" x="1427163" y="3819525"/>
          <p14:tracePt t="19573" x="1530350" y="3779838"/>
          <p14:tracePt t="19589" x="1641475" y="3732213"/>
          <p14:tracePt t="19605" x="1730375" y="3700463"/>
          <p14:tracePt t="19621" x="1865313" y="3652838"/>
          <p14:tracePt t="19638" x="1928813" y="3629025"/>
          <p14:tracePt t="19648" x="1984375" y="3595688"/>
          <p14:tracePt t="19650" x="2000250" y="3571875"/>
          <p14:tracePt t="19669" x="2200275" y="3540125"/>
          <p14:tracePt t="19677" x="2216150" y="3524250"/>
          <p14:tracePt t="19695" x="2232025" y="3500438"/>
          <p14:tracePt t="19712" x="2239963" y="3492500"/>
          <p14:tracePt t="20715" x="2247900" y="3492500"/>
          <p14:tracePt t="20744" x="2247900" y="3508375"/>
          <p14:tracePt t="20759" x="2232025" y="3516313"/>
          <p14:tracePt t="20777" x="2200275" y="3587750"/>
          <p14:tracePt t="20787" x="2176463" y="3621088"/>
          <p14:tracePt t="20805" x="2112963" y="3756025"/>
          <p14:tracePt t="20821" x="1944688" y="4011613"/>
          <p14:tracePt t="20838" x="1770063" y="4386263"/>
          <p14:tracePt t="20855" x="1585913" y="4776788"/>
          <p14:tracePt t="20871" x="1403350" y="5056188"/>
          <p14:tracePt t="20889" x="1331913" y="5335588"/>
          <p14:tracePt t="20903" x="1316038" y="5367338"/>
          <p14:tracePt t="20911" x="1308100" y="5375275"/>
          <p14:tracePt t="20913" x="1300163" y="5383213"/>
          <p14:tracePt t="20931" x="1292225" y="5391150"/>
          <p14:tracePt t="20945" x="1274763" y="5407025"/>
          <p14:tracePt t="20976" x="1266825" y="5414963"/>
          <p14:tracePt t="20977" x="1258888" y="5414963"/>
          <p14:tracePt t="20994" x="1250950" y="5422900"/>
          <p14:tracePt t="21011" x="1235075" y="5422900"/>
          <p14:tracePt t="21021" x="1227138" y="5430838"/>
          <p14:tracePt t="21038" x="1155700" y="5446713"/>
          <p14:tracePt t="21060" x="1131888" y="5462588"/>
          <p14:tracePt t="21100" x="1131888" y="5446713"/>
          <p14:tracePt t="21121" x="1139825" y="5375275"/>
          <p14:tracePt t="21137" x="1147763" y="5278438"/>
          <p14:tracePt t="21147" x="1155700" y="5214938"/>
          <p14:tracePt t="21171" x="1171575" y="5064125"/>
          <p14:tracePt t="21178" x="1179513" y="5048250"/>
          <p14:tracePt t="21195" x="1195388" y="4984750"/>
          <p14:tracePt t="21210" x="1227138" y="4959350"/>
          <p14:tracePt t="21228" x="1243013" y="4943475"/>
          <p14:tracePt t="21244" x="1250950" y="4943475"/>
          <p14:tracePt t="21261" x="1250950" y="4935538"/>
          <p14:tracePt t="21277" x="1258888" y="4935538"/>
          <p14:tracePt t="21286" x="1258888" y="4927600"/>
          <p14:tracePt t="21306" x="1258888" y="4919663"/>
          <p14:tracePt t="21388" x="1258888" y="4911725"/>
          <p14:tracePt t="21403" x="1258888" y="4903788"/>
          <p14:tracePt t="21421" x="1258888" y="4895850"/>
          <p14:tracePt t="21494" x="1250950" y="4887913"/>
          <p14:tracePt t="21508" x="1250950" y="4879975"/>
          <p14:tracePt t="21524" x="1243013" y="4872038"/>
          <p14:tracePt t="21540" x="1235075" y="4864100"/>
          <p14:tracePt t="21557" x="1227138" y="4864100"/>
          <p14:tracePt t="21680" x="1227138" y="4856163"/>
          <p14:tracePt t="21693" x="1219200" y="4856163"/>
          <p14:tracePt t="21710" x="1211263" y="4848225"/>
          <p14:tracePt t="21727" x="1203325" y="4840288"/>
          <p14:tracePt t="21743" x="1187450" y="4824413"/>
          <p14:tracePt t="21760" x="1179513" y="4816475"/>
          <p14:tracePt t="21776" x="1171575" y="4816475"/>
          <p14:tracePt t="21818" x="1163638" y="4816475"/>
          <p14:tracePt t="21834" x="1155700" y="4816475"/>
          <p14:tracePt t="21870" x="1147763" y="4832350"/>
          <p14:tracePt t="21885" x="1147763" y="4840288"/>
          <p14:tracePt t="21903" x="1147763" y="4856163"/>
          <p14:tracePt t="21919" x="1147763" y="4864100"/>
          <p14:tracePt t="21937" x="1163638" y="4872038"/>
          <p14:tracePt t="21966" x="1171575" y="4872038"/>
          <p14:tracePt t="21993" x="1203325" y="4840288"/>
          <p14:tracePt t="22008" x="1203325" y="4832350"/>
          <p14:tracePt t="22024" x="1211263" y="4800600"/>
          <p14:tracePt t="22041" x="1219200" y="4776788"/>
          <p14:tracePt t="22057" x="1219200" y="4768850"/>
          <p14:tracePt t="22102" x="1227138" y="4768850"/>
          <p14:tracePt t="22150" x="1227138" y="4808538"/>
          <p14:tracePt t="22164" x="1195388" y="4856163"/>
          <p14:tracePt t="22180" x="1108075" y="4992688"/>
          <p14:tracePt t="22195" x="1068388" y="5048250"/>
          <p14:tracePt t="22213" x="1044575" y="5072063"/>
          <p14:tracePt t="22231" x="1036638" y="5087938"/>
          <p14:tracePt t="22258" x="1036638" y="5095875"/>
          <p14:tracePt t="22274" x="1020763" y="5095875"/>
          <p14:tracePt t="22310" x="1012825" y="5087938"/>
          <p14:tracePt t="22317" x="1012825" y="5080000"/>
          <p14:tracePt t="22335" x="1012825" y="5072063"/>
          <p14:tracePt t="22350" x="1012825" y="5064125"/>
          <p14:tracePt t="22381" x="1012825" y="5056188"/>
          <p14:tracePt t="22402" x="1012825" y="5048250"/>
          <p14:tracePt t="22496" x="1028700" y="5048250"/>
          <p14:tracePt t="22510" x="1036638" y="5056188"/>
          <p14:tracePt t="22526" x="1044575" y="5064125"/>
          <p14:tracePt t="22543" x="1060450" y="5072063"/>
          <p14:tracePt t="22552" x="1068388" y="5072063"/>
          <p14:tracePt t="22571" x="1076325" y="5072063"/>
          <p14:tracePt t="22636" x="1076325" y="5080000"/>
          <p14:tracePt t="22668" x="1060450" y="5087938"/>
          <p14:tracePt t="22684" x="1044575" y="5111750"/>
          <p14:tracePt t="22700" x="1028700" y="5127625"/>
          <p14:tracePt t="22710" x="1028700" y="5135563"/>
          <p14:tracePt t="22738" x="1012825" y="5167313"/>
          <p14:tracePt t="22756" x="1012825" y="5175250"/>
          <p14:tracePt t="22853" x="1020763" y="5175250"/>
          <p14:tracePt t="22898" x="1028700" y="5167313"/>
          <p14:tracePt t="22919" x="1036638" y="5167313"/>
          <p14:tracePt t="22935" x="1044575" y="5159375"/>
          <p14:tracePt t="22953" x="1052513" y="5127625"/>
          <p14:tracePt t="22974" x="1060450" y="5095875"/>
          <p14:tracePt t="22997" x="1060450" y="5008563"/>
          <p14:tracePt t="23026" x="1068388" y="4984750"/>
          <p14:tracePt t="23042" x="1076325" y="4976813"/>
          <p14:tracePt t="23054" x="1076325" y="4967288"/>
          <p14:tracePt t="23069" x="1084263" y="4959350"/>
          <p14:tracePt t="23086" x="1092200" y="4951413"/>
          <p14:tracePt t="23102" x="1100138" y="4951413"/>
          <p14:tracePt t="23124" x="1108075" y="4951413"/>
          <p14:tracePt t="23153" x="1116013" y="4951413"/>
          <p14:tracePt t="23248" x="1116013" y="4943475"/>
          <p14:tracePt t="23255" x="1123950" y="4943475"/>
          <p14:tracePt t="23272" x="1131888" y="4935538"/>
          <p14:tracePt t="23289" x="1139825" y="4911725"/>
          <p14:tracePt t="23314" x="1147763" y="4895850"/>
          <p14:tracePt t="23339" x="1155700" y="4872038"/>
          <p14:tracePt t="23353" x="1155700" y="4864100"/>
          <p14:tracePt t="23369" x="1163638" y="4856163"/>
          <p14:tracePt t="23386" x="1163638" y="4848225"/>
          <p14:tracePt t="23496" x="1163638" y="4864100"/>
          <p14:tracePt t="23510" x="1171575" y="4895850"/>
          <p14:tracePt t="23526" x="1179513" y="4943475"/>
          <p14:tracePt t="23542" x="1187450" y="4992688"/>
          <p14:tracePt t="23551" x="1203325" y="5008563"/>
          <p14:tracePt t="23553" x="1211263" y="5032375"/>
          <p14:tracePt t="23568" x="1211263" y="5040313"/>
          <p14:tracePt t="23587" x="1211263" y="5056188"/>
          <p14:tracePt t="23683" x="1211263" y="5040313"/>
          <p14:tracePt t="23700" x="1211263" y="5024438"/>
          <p14:tracePt t="23719" x="1211263" y="5008563"/>
          <p14:tracePt t="23730" x="1211263" y="4984750"/>
          <p14:tracePt t="23745" x="1211263" y="4943475"/>
          <p14:tracePt t="23760" x="1211263" y="4935538"/>
          <p14:tracePt t="23761" x="1211263" y="4919663"/>
          <p14:tracePt t="23776" x="1211263" y="4895850"/>
          <p14:tracePt t="23778" x="1211263" y="4887913"/>
          <p14:tracePt t="23805" x="1211263" y="4872038"/>
          <p14:tracePt t="23820" x="1211263" y="4864100"/>
          <p14:tracePt t="23836" x="1211263" y="4848225"/>
          <p14:tracePt t="23852" x="1211263" y="4824413"/>
          <p14:tracePt t="23868" x="1211263" y="4816475"/>
          <p14:tracePt t="23883" x="1211263" y="4800600"/>
          <p14:tracePt t="24012" x="1211263" y="4784725"/>
          <p14:tracePt t="24026" x="1211263" y="4768850"/>
          <p14:tracePt t="24042" x="1211263" y="4760913"/>
          <p14:tracePt t="24057" x="1211263" y="4752975"/>
          <p14:tracePt t="24068" x="1211263" y="4745038"/>
          <p14:tracePt t="24338" x="1211263" y="4737100"/>
          <p14:tracePt t="24368" x="1219200" y="4737100"/>
          <p14:tracePt t="24430" x="1219200" y="4752975"/>
          <p14:tracePt t="24652" x="1211263" y="4856163"/>
          <p14:tracePt t="24669" x="1195388" y="4959350"/>
          <p14:tracePt t="24680" x="1187450" y="4992688"/>
          <p14:tracePt t="24700" x="1179513" y="5048250"/>
          <p14:tracePt t="24709" x="1171575" y="5056188"/>
          <p14:tracePt t="24733" x="1155700" y="5087938"/>
          <p14:tracePt t="24740" x="1139825" y="5087938"/>
          <p14:tracePt t="24755" x="1131888" y="5095875"/>
          <p14:tracePt t="24775" x="1123950" y="5095875"/>
          <p14:tracePt t="24787" x="1116013" y="5095875"/>
          <p14:tracePt t="24855" x="1116013" y="5103813"/>
          <p14:tracePt t="24967" x="1108075" y="5111750"/>
          <p14:tracePt t="24982" x="1100138" y="5111750"/>
          <p14:tracePt t="25056" x="1100138" y="5143500"/>
          <p14:tracePt t="25057" x="1100138" y="5159375"/>
          <p14:tracePt t="25068" x="1108075" y="5207000"/>
          <p14:tracePt t="25090" x="1108075" y="5254625"/>
          <p14:tracePt t="25100" x="1108075" y="5262563"/>
          <p14:tracePt t="26084" x="1108075" y="5254625"/>
          <p14:tracePt t="26101" x="1116013" y="5246688"/>
          <p14:tracePt t="26117" x="1116013" y="5238750"/>
          <p14:tracePt t="26134" x="1116013" y="5222875"/>
          <p14:tracePt t="26151" x="1123950" y="5199063"/>
          <p14:tracePt t="26167" x="1123950" y="5183188"/>
          <p14:tracePt t="26183" x="1123950" y="5167313"/>
          <p14:tracePt t="26200" x="1123950" y="5159375"/>
          <p14:tracePt t="26242" x="1116013" y="5159375"/>
          <p14:tracePt t="26384" x="1108075" y="5175250"/>
          <p14:tracePt t="26385" x="1108075" y="5191125"/>
          <p14:tracePt t="26415" x="1108075" y="5214938"/>
          <p14:tracePt t="26431" x="1116013" y="5214938"/>
          <p14:tracePt t="26460" x="1131888" y="5199063"/>
          <p14:tracePt t="26475" x="1155700" y="5175250"/>
          <p14:tracePt t="26477" x="1179513" y="5103813"/>
          <p14:tracePt t="26498" x="1250950" y="5008563"/>
          <p14:tracePt t="26507" x="1284288" y="4959350"/>
          <p14:tracePt t="26528" x="1379538" y="4768850"/>
          <p14:tracePt t="26550" x="1466850" y="4473575"/>
          <p14:tracePt t="26573" x="1514475" y="4298950"/>
          <p14:tracePt t="26586" x="1546225" y="4202113"/>
          <p14:tracePt t="26602" x="1577975" y="4114800"/>
          <p14:tracePt t="26618" x="1601788" y="4019550"/>
          <p14:tracePt t="26634" x="1633538" y="3956050"/>
          <p14:tracePt t="26650" x="1651000" y="3930650"/>
          <p14:tracePt t="26667" x="1658938" y="3914775"/>
          <p14:tracePt t="26687" x="1666875" y="3898900"/>
          <p14:tracePt t="26696" x="1666875" y="3890963"/>
          <p14:tracePt t="26698" x="1674813" y="3875088"/>
          <p14:tracePt t="26714" x="1682750" y="3851275"/>
          <p14:tracePt t="26730" x="1698625" y="3819525"/>
          <p14:tracePt t="26750" x="1714500" y="3763963"/>
          <p14:tracePt t="26757" x="1714500" y="3740150"/>
          <p14:tracePt t="26774" x="1730375" y="3700463"/>
          <p14:tracePt t="26789" x="1762125" y="3636963"/>
          <p14:tracePt t="26806" x="1793875" y="3532188"/>
          <p14:tracePt t="26822" x="1801813" y="3500438"/>
          <p14:tracePt t="26838" x="1817688" y="3492500"/>
          <p14:tracePt t="26853" x="1833563" y="3452813"/>
          <p14:tracePt t="26870" x="1865313" y="3421063"/>
          <p14:tracePt t="26882" x="1905000" y="3341688"/>
          <p14:tracePt t="26901" x="2000250" y="3228975"/>
          <p14:tracePt t="26917" x="2017713" y="3197225"/>
          <p14:tracePt t="26933" x="2033588" y="3181350"/>
          <p14:tracePt t="27027" x="2033588" y="3173413"/>
          <p14:tracePt t="27603" x="2033588" y="3213100"/>
          <p14:tracePt t="27620" x="2017713" y="3429000"/>
          <p14:tracePt t="27636" x="1952625" y="3732213"/>
          <p14:tracePt t="27647" x="1944688" y="3827463"/>
          <p14:tracePt t="27664" x="1928813" y="3987800"/>
          <p14:tracePt t="27665" x="1920875" y="4011613"/>
          <p14:tracePt t="27685" x="1920875" y="4051300"/>
          <p14:tracePt t="27695" x="1912938" y="4059238"/>
          <p14:tracePt t="27697" x="1905000" y="4075113"/>
          <p14:tracePt t="27724" x="1881188" y="4146550"/>
          <p14:tracePt t="27742" x="1833563" y="4257675"/>
          <p14:tracePt t="27761" x="1625600" y="4449763"/>
          <p14:tracePt t="27780" x="1554163" y="4481513"/>
          <p14:tracePt t="27787" x="1546225" y="4489450"/>
          <p14:tracePt t="27809" x="1530350" y="4513263"/>
          <p14:tracePt t="27818" x="1514475" y="4529138"/>
          <p14:tracePt t="27836" x="1466850" y="4560888"/>
          <p14:tracePt t="27853" x="1450975" y="4584700"/>
          <p14:tracePt t="27869" x="1435100" y="4592638"/>
          <p14:tracePt t="27882" x="1419225" y="4608513"/>
          <p14:tracePt t="27903" x="1403350" y="4641850"/>
          <p14:tracePt t="27913" x="1308100" y="4689475"/>
          <p14:tracePt t="27930" x="1227138" y="4713288"/>
          <p14:tracePt t="27946" x="1131888" y="4721225"/>
          <p14:tracePt t="27963" x="1100138" y="4721225"/>
          <p14:tracePt t="27980" x="1084263" y="4729163"/>
          <p14:tracePt t="27997" x="1076325" y="4737100"/>
          <p14:tracePt t="28014" x="1060450" y="4745038"/>
          <p14:tracePt t="28029" x="1052513" y="4752975"/>
          <p14:tracePt t="28037" x="1044575" y="4760913"/>
          <p14:tracePt t="28053" x="1036638" y="4760913"/>
          <p14:tracePt t="28133" x="1028700" y="4776788"/>
          <p14:tracePt t="28149" x="1020763" y="4784725"/>
          <p14:tracePt t="28168" x="996950" y="4808538"/>
          <p14:tracePt t="28179" x="981075" y="4832350"/>
          <p14:tracePt t="28198" x="973138" y="4840288"/>
          <p14:tracePt t="28213" x="973138" y="4856163"/>
          <p14:tracePt t="28231" x="965200" y="4887913"/>
          <p14:tracePt t="28249" x="965200" y="4895850"/>
          <p14:tracePt t="28279" x="965200" y="4903788"/>
          <p14:tracePt t="28338" x="973138" y="4887913"/>
          <p14:tracePt t="28354" x="981075" y="4856163"/>
          <p14:tracePt t="28370" x="981075" y="4800600"/>
          <p14:tracePt t="28381" x="981075" y="4792663"/>
          <p14:tracePt t="28401" x="981075" y="4784725"/>
          <p14:tracePt t="28496" x="973138" y="4792663"/>
          <p14:tracePt t="28508" x="957263" y="4808538"/>
          <p14:tracePt t="28533" x="949325" y="4832350"/>
          <p14:tracePt t="28589" x="949325" y="4840288"/>
          <p14:tracePt t="28635" x="957263" y="4840288"/>
          <p14:tracePt t="28648" x="957263" y="4832350"/>
          <p14:tracePt t="28650" x="949325" y="4816475"/>
          <p14:tracePt t="28666" x="941388" y="4800600"/>
          <p14:tracePt t="28682" x="933450" y="4784725"/>
          <p14:tracePt t="28703" x="917575" y="4784725"/>
          <p14:tracePt t="28778" x="908050" y="4792663"/>
          <p14:tracePt t="28798" x="900113" y="4808538"/>
          <p14:tracePt t="28808" x="892175" y="4832350"/>
          <p14:tracePt t="28822" x="892175" y="4840288"/>
          <p14:tracePt t="28899" x="868363" y="4808538"/>
          <p14:tracePt t="28917" x="836613" y="4784725"/>
          <p14:tracePt t="28948" x="828675" y="4784725"/>
          <p14:tracePt t="29010" x="812800" y="4784725"/>
          <p14:tracePt t="29025" x="804863" y="4792663"/>
          <p14:tracePt t="29039" x="796925" y="4800600"/>
          <p14:tracePt t="29041" x="788988" y="4816475"/>
          <p14:tracePt t="29056" x="781050" y="4824413"/>
          <p14:tracePt t="29058" x="765175" y="4832350"/>
          <p14:tracePt t="29072" x="765175" y="4840288"/>
          <p14:tracePt t="29086" x="749300" y="4848225"/>
          <p14:tracePt t="29165" x="741363" y="4840288"/>
          <p14:tracePt t="29180" x="741363" y="4832350"/>
          <p14:tracePt t="29243" x="741363" y="4848225"/>
          <p14:tracePt t="29264" x="741363" y="4856163"/>
          <p14:tracePt t="29270" x="741363" y="4864100"/>
          <p14:tracePt t="29340" x="749300" y="4864100"/>
          <p14:tracePt t="29353" x="749300" y="4856163"/>
          <p14:tracePt t="29368" x="757238" y="4840288"/>
          <p14:tracePt t="29384" x="757238" y="4832350"/>
          <p14:tracePt t="29461" x="757238" y="4840288"/>
          <p14:tracePt t="29477" x="757238" y="4872038"/>
          <p14:tracePt t="29497" x="757238" y="4935538"/>
          <p14:tracePt t="29513" x="757238" y="4976813"/>
          <p14:tracePt t="29530" x="757238" y="5032375"/>
          <p14:tracePt t="29537" x="757238" y="5048250"/>
          <p14:tracePt t="29564" x="757238" y="5087938"/>
          <p14:tracePt t="29574" x="757238" y="5095875"/>
          <p14:tracePt t="29588" x="757238" y="5119688"/>
          <p14:tracePt t="29604" x="757238" y="5135563"/>
          <p14:tracePt t="29623" x="757238" y="5143500"/>
          <p14:tracePt t="29632" x="749300" y="5143500"/>
          <p14:tracePt t="29760" x="749300" y="5175250"/>
          <p14:tracePt t="29775" x="757238" y="5191125"/>
          <p14:tracePt t="29791" x="796925" y="5214938"/>
          <p14:tracePt t="29793" x="804863" y="5230813"/>
          <p14:tracePt t="29809" x="828675" y="5238750"/>
          <p14:tracePt t="29822" x="844550" y="5238750"/>
          <p14:tracePt t="29837" x="868363" y="5238750"/>
          <p14:tracePt t="29852" x="892175" y="5207000"/>
          <p14:tracePt t="29868" x="989013" y="5032375"/>
          <p14:tracePt t="29885" x="1284288" y="4537075"/>
          <p14:tracePt t="29899" x="1601788" y="4003675"/>
          <p14:tracePt t="29913" x="1944688" y="3294063"/>
          <p14:tracePt t="29928" x="2073275" y="3078163"/>
          <p14:tracePt t="29947" x="2279650" y="2632075"/>
          <p14:tracePt t="29958" x="2295525" y="2576513"/>
          <p14:tracePt t="29980" x="2327275" y="2495550"/>
          <p14:tracePt t="29997" x="2351088" y="2455863"/>
          <p14:tracePt t="30014" x="2374900" y="2400300"/>
          <p14:tracePt t="30021" x="2384425" y="2384425"/>
          <p14:tracePt t="30038" x="2400300" y="2352675"/>
          <p14:tracePt t="30073" x="2408238" y="2352675"/>
          <p14:tracePt t="30088" x="2408238" y="2344738"/>
          <p14:tracePt t="30104" x="2416175" y="2336800"/>
          <p14:tracePt t="30120" x="2432050" y="2320925"/>
          <p14:tracePt t="30131" x="2455863" y="2305050"/>
          <p14:tracePt t="30147" x="2463800" y="2289175"/>
          <p14:tracePt t="30226" x="2463800" y="2305050"/>
          <p14:tracePt t="30246" x="2447925" y="2463800"/>
          <p14:tracePt t="30261" x="2303463" y="2959100"/>
          <p14:tracePt t="30283" x="2120900" y="3587750"/>
          <p14:tracePt t="30293" x="2112963" y="3676650"/>
          <p14:tracePt t="30308" x="2105025" y="3700463"/>
          <p14:tracePt t="30359" x="2105025" y="3684588"/>
          <p14:tracePt t="30366" x="2105025" y="3660775"/>
          <p14:tracePt t="30382" x="2105025" y="3621088"/>
          <p14:tracePt t="30397" x="2089150" y="3605213"/>
          <p14:tracePt t="30414" x="2081213" y="3587750"/>
          <p14:tracePt t="30542" x="2081213" y="3579813"/>
          <p14:tracePt t="30556" x="2081213" y="3571875"/>
          <p14:tracePt t="30570" x="2081213" y="3556000"/>
          <p14:tracePt t="30586" x="2097088" y="3532188"/>
          <p14:tracePt t="30602" x="2105025" y="3516313"/>
          <p14:tracePt t="30619" x="2120900" y="3492500"/>
          <p14:tracePt t="30635" x="2152650" y="3429000"/>
          <p14:tracePt t="30651" x="2176463" y="3373438"/>
          <p14:tracePt t="30666" x="2192338" y="3309938"/>
          <p14:tracePt t="30683" x="2208213" y="3294063"/>
          <p14:tracePt t="30759" x="2200275" y="3333750"/>
          <p14:tracePt t="30774" x="2176463" y="3389313"/>
          <p14:tracePt t="30788" x="2120900" y="3508375"/>
          <p14:tracePt t="30810" x="1984375" y="3716338"/>
          <p14:tracePt t="30822" x="1952625" y="3763963"/>
          <p14:tracePt t="30839" x="1920875" y="3859213"/>
          <p14:tracePt t="30841" x="1905000" y="3930650"/>
          <p14:tracePt t="30857" x="1881188" y="3971925"/>
          <p14:tracePt t="30881" x="1841500" y="4051300"/>
          <p14:tracePt t="30898" x="1809750" y="4114800"/>
          <p14:tracePt t="30913" x="1785938" y="4178300"/>
          <p14:tracePt t="30930" x="1738313" y="4265613"/>
          <p14:tracePt t="30946" x="1706563" y="4402138"/>
          <p14:tracePt t="30963" x="1674813" y="4497388"/>
          <p14:tracePt t="30979" x="1658938" y="4529138"/>
          <p14:tracePt t="30995" x="1651000" y="4545013"/>
          <p14:tracePt t="31027" x="1641475" y="4552950"/>
          <p14:tracePt t="31043" x="1625600" y="4560888"/>
          <p14:tracePt t="31059" x="1609725" y="4584700"/>
          <p14:tracePt t="31076" x="1562100" y="4624388"/>
          <p14:tracePt t="31083" x="1530350" y="4657725"/>
          <p14:tracePt t="31100" x="1450975" y="4689475"/>
          <p14:tracePt t="31116" x="1435100" y="4705350"/>
          <p14:tracePt t="31131" x="1403350" y="4713288"/>
          <p14:tracePt t="31147" x="1395413" y="4721225"/>
          <p14:tracePt t="31163" x="1387475" y="4729163"/>
          <p14:tracePt t="31180" x="1363663" y="4752975"/>
          <p14:tracePt t="31196" x="1355725" y="4760913"/>
          <p14:tracePt t="31214" x="1347788" y="4776788"/>
          <p14:tracePt t="31226" x="1339850" y="4776788"/>
          <p14:tracePt t="31260" x="1331913" y="4784725"/>
          <p14:tracePt t="31291" x="1339850" y="4784725"/>
          <p14:tracePt t="31305" x="1347788" y="4768850"/>
          <p14:tracePt t="31321" x="1355725" y="4721225"/>
          <p14:tracePt t="31338" x="1379538" y="4600575"/>
          <p14:tracePt t="31354" x="1403350" y="4457700"/>
          <p14:tracePt t="31371" x="1450975" y="4306888"/>
          <p14:tracePt t="31386" x="1530350" y="4202113"/>
          <p14:tracePt t="31401" x="1570038" y="4090988"/>
          <p14:tracePt t="31412" x="1601788" y="4003675"/>
          <p14:tracePt t="31429" x="1651000" y="3883025"/>
          <p14:tracePt t="31445" x="1698625" y="3795713"/>
          <p14:tracePt t="31463" x="1746250" y="3716338"/>
          <p14:tracePt t="31479" x="1793875" y="3676650"/>
          <p14:tracePt t="31496" x="1825625" y="3629025"/>
          <p14:tracePt t="31513" x="1881188" y="3563938"/>
          <p14:tracePt t="31529" x="1912938" y="3540125"/>
          <p14:tracePt t="31546" x="1920875" y="3524250"/>
          <p14:tracePt t="31560" x="1936750" y="3516313"/>
          <p14:tracePt t="31562" x="1944688" y="3508375"/>
          <p14:tracePt t="31584" x="1960563" y="3484563"/>
          <p14:tracePt t="31585" x="1976438" y="3476625"/>
          <p14:tracePt t="31601" x="2000250" y="3436938"/>
          <p14:tracePt t="31618" x="2025650" y="3429000"/>
          <p14:tracePt t="31637" x="2033588" y="3421063"/>
          <p14:tracePt t="32398" x="2041525" y="3421063"/>
          <p14:tracePt t="33059" x="2049463" y="3389313"/>
          <p14:tracePt t="33210" x="2049463" y="3397250"/>
          <p14:tracePt t="33226" x="2049463" y="3421063"/>
          <p14:tracePt t="33241" x="2049463" y="3429000"/>
          <p14:tracePt t="33259" x="2041525" y="3436938"/>
          <p14:tracePt t="33289" x="2033588" y="3444875"/>
          <p14:tracePt t="33323" x="2025650" y="3444875"/>
          <p14:tracePt t="33415" x="2041525" y="3460750"/>
          <p14:tracePt t="33430" x="2073275" y="3484563"/>
          <p14:tracePt t="33449" x="2160588" y="3548063"/>
          <p14:tracePt t="33460" x="2232025" y="3587750"/>
          <p14:tracePt t="33477" x="2487613" y="3636963"/>
          <p14:tracePt t="33494" x="2759075" y="3684588"/>
          <p14:tracePt t="33515" x="3221038" y="3756025"/>
          <p14:tracePt t="33525" x="3387725" y="3779838"/>
          <p14:tracePt t="33541" x="3540125" y="3827463"/>
          <p14:tracePt t="33556" x="3556000" y="3843338"/>
          <p14:tracePt t="33946" x="3563938" y="3843338"/>
          <p14:tracePt t="34622" x="3419475" y="3859213"/>
          <p14:tracePt t="34636" x="3189288" y="3890963"/>
          <p14:tracePt t="34651" x="2981325" y="3906838"/>
          <p14:tracePt t="34668" x="2733675" y="3914775"/>
          <p14:tracePt t="34678" x="2638425" y="3914775"/>
          <p14:tracePt t="34694" x="2535238" y="3914775"/>
          <p14:tracePt t="34711" x="2519363" y="3906838"/>
          <p14:tracePt t="34727" x="2519363" y="3883025"/>
          <p14:tracePt t="34749" x="2519363" y="3859213"/>
          <p14:tracePt t="34759" x="2519363" y="3843338"/>
          <p14:tracePt t="34776" x="2519363" y="3827463"/>
          <p14:tracePt t="34793" x="2646363" y="3811588"/>
          <p14:tracePt t="34793" x="2709863" y="3787775"/>
          <p14:tracePt t="34810" x="2822575" y="3771900"/>
          <p14:tracePt t="34820" x="3092450" y="3732213"/>
          <p14:tracePt t="34840" x="3395663" y="3700463"/>
          <p14:tracePt t="34841" x="3459163" y="3700463"/>
          <p14:tracePt t="34860" x="3587750" y="3700463"/>
          <p14:tracePt t="34867" x="3619500" y="3700463"/>
          <p14:tracePt t="34886" x="3643313" y="3700463"/>
          <p14:tracePt t="34903" x="3667125" y="3708400"/>
          <p14:tracePt t="34905" x="3683000" y="3724275"/>
          <p14:tracePt t="34928" x="3698875" y="3732213"/>
          <p14:tracePt t="34943" x="3722688" y="3732213"/>
          <p14:tracePt t="34960" x="3738563" y="3732213"/>
          <p14:tracePt t="34977" x="3746500" y="3724275"/>
          <p14:tracePt t="35055" x="3746500" y="3716338"/>
          <p14:tracePt t="35072" x="3746500" y="3708400"/>
          <p14:tracePt t="35090" x="3746500" y="3700463"/>
          <p14:tracePt t="35168" x="3746500" y="3692525"/>
          <p14:tracePt t="35196" x="3722688" y="3692525"/>
          <p14:tracePt t="35212" x="3698875" y="3700463"/>
          <p14:tracePt t="35224" x="3683000" y="3700463"/>
          <p14:tracePt t="35247" x="3659188" y="3708400"/>
          <p14:tracePt t="35258" x="3651250" y="3708400"/>
          <p14:tracePt t="35289" x="3651250" y="3700463"/>
          <p14:tracePt t="35393" x="3730625" y="3652838"/>
          <p14:tracePt t="35414" x="3810000" y="3621088"/>
          <p14:tracePt t="35429" x="3994150" y="3556000"/>
          <p14:tracePt t="35446" x="4129088" y="3516313"/>
          <p14:tracePt t="35463" x="4241800" y="3500438"/>
          <p14:tracePt t="35481" x="4321175" y="3476625"/>
          <p14:tracePt t="35490" x="4329113" y="3468688"/>
          <p14:tracePt t="35506" x="4352925" y="3460750"/>
          <p14:tracePt t="35523" x="4360863" y="3452813"/>
          <p14:tracePt t="35540" x="4368800" y="3452813"/>
          <p14:tracePt t="35637" x="4376738" y="3452813"/>
          <p14:tracePt t="35651" x="4360863" y="3421063"/>
          <p14:tracePt t="35667" x="4329113" y="3389313"/>
          <p14:tracePt t="35684" x="4289425" y="3357563"/>
          <p14:tracePt t="35693" x="4273550" y="3341688"/>
          <p14:tracePt t="35713" x="4249738" y="3317875"/>
          <p14:tracePt t="35728" x="4233863" y="3302000"/>
          <p14:tracePt t="35729" x="4225925" y="3294063"/>
          <p14:tracePt t="35742" x="4217988" y="3286125"/>
          <p14:tracePt t="35758" x="4184650" y="3221038"/>
          <p14:tracePt t="35762" x="4184650" y="3213100"/>
          <p14:tracePt t="35771" x="4168775" y="3197225"/>
          <p14:tracePt t="35792" x="4152900" y="3173413"/>
          <p14:tracePt t="35808" x="4137025" y="3165475"/>
          <p14:tracePt t="35809" x="4137025" y="3157538"/>
          <p14:tracePt t="35826" x="4121150" y="3157538"/>
          <p14:tracePt t="35850" x="4105275" y="3149600"/>
          <p14:tracePt t="35866" x="4089400" y="3149600"/>
          <p14:tracePt t="35881" x="4065588" y="3133725"/>
          <p14:tracePt t="35900" x="4025900" y="3133725"/>
          <p14:tracePt t="35915" x="3986213" y="3133725"/>
          <p14:tracePt t="35928" x="3978275" y="3133725"/>
          <p14:tracePt t="35944" x="3954463" y="3133725"/>
          <p14:tracePt t="35945" x="3946525" y="3133725"/>
          <p14:tracePt t="35959" x="3938588" y="3133725"/>
          <p14:tracePt t="35976" x="3922713" y="3125788"/>
          <p14:tracePt t="35992" x="3906838" y="3125788"/>
          <p14:tracePt t="35993" x="3890963" y="3125788"/>
          <p14:tracePt t="36010" x="3859213" y="3117850"/>
          <p14:tracePt t="36026" x="3825875" y="3117850"/>
          <p14:tracePt t="36043" x="3802063" y="3125788"/>
          <p14:tracePt t="36063" x="3786188" y="3133725"/>
          <p14:tracePt t="36075" x="3770313" y="3141663"/>
          <p14:tracePt t="36093" x="3746500" y="3165475"/>
          <p14:tracePt t="36100" x="3738563" y="3181350"/>
          <p14:tracePt t="36115" x="3730625" y="3244850"/>
          <p14:tracePt t="36133" x="3722688" y="3302000"/>
          <p14:tracePt t="36149" x="3722688" y="3341688"/>
          <p14:tracePt t="36165" x="3730625" y="3397250"/>
          <p14:tracePt t="36180" x="3770313" y="3421063"/>
          <p14:tracePt t="36198" x="3825875" y="3429000"/>
          <p14:tracePt t="36210" x="3914775" y="3429000"/>
          <p14:tracePt t="36226" x="3986213" y="3421063"/>
          <p14:tracePt t="36242" x="4017963" y="3405188"/>
          <p14:tracePt t="36259" x="4041775" y="3373438"/>
          <p14:tracePt t="36281" x="4097338" y="3286125"/>
          <p14:tracePt t="36292" x="4097338" y="3278188"/>
          <p14:tracePt t="36309" x="4144963" y="3197225"/>
          <p14:tracePt t="36325" x="4168775" y="3149600"/>
          <p14:tracePt t="36342" x="4168775" y="3133725"/>
          <p14:tracePt t="36363" x="4176713" y="3086100"/>
          <p14:tracePt t="36381" x="4176713" y="3022600"/>
          <p14:tracePt t="36397" x="4184650" y="2982913"/>
          <p14:tracePt t="36414" x="4184650" y="2951163"/>
          <p14:tracePt t="36430" x="4184650" y="2943225"/>
          <p14:tracePt t="36445" x="4176713" y="2935288"/>
          <p14:tracePt t="36542" x="4168775" y="2935288"/>
          <p14:tracePt t="36560" x="4160838" y="2998788"/>
          <p14:tracePt t="36574" x="4144963" y="3117850"/>
          <p14:tracePt t="36587" x="4137025" y="3157538"/>
          <p14:tracePt t="36604" x="4137025" y="3181350"/>
          <p14:tracePt t="36622" x="4137025" y="3205163"/>
          <p14:tracePt t="36639" x="4137025" y="3221038"/>
          <p14:tracePt t="36667" x="4137025" y="3228975"/>
          <p14:tracePt t="36759" x="4137025" y="3221038"/>
          <p14:tracePt t="36772" x="4144963" y="3221038"/>
          <p14:tracePt t="36789" x="4144963" y="3205163"/>
          <p14:tracePt t="36805" x="4144963" y="3197225"/>
          <p14:tracePt t="36822" x="4168775" y="3173413"/>
          <p14:tracePt t="36839" x="4184650" y="3141663"/>
          <p14:tracePt t="36851" x="4184650" y="3109913"/>
          <p14:tracePt t="36875" x="4184650" y="3054350"/>
          <p14:tracePt t="36906" x="4192588" y="3006725"/>
          <p14:tracePt t="36913" x="4200525" y="3006725"/>
          <p14:tracePt t="36929" x="4200525" y="2990850"/>
          <p14:tracePt t="36946" x="4200525" y="2967038"/>
          <p14:tracePt t="36961" x="4200525" y="2951163"/>
          <p14:tracePt t="36979" x="4200525" y="2935288"/>
          <p14:tracePt t="36994" x="4192588" y="2919413"/>
          <p14:tracePt t="37005" x="4192588" y="2909888"/>
          <p14:tracePt t="37021" x="4184650" y="2901950"/>
          <p14:tracePt t="37039" x="4184650" y="2894013"/>
          <p14:tracePt t="37055" x="4176713" y="2886075"/>
          <p14:tracePt t="37072" x="4160838" y="2870200"/>
          <p14:tracePt t="37073" x="4152900" y="2862263"/>
          <p14:tracePt t="37088" x="4144963" y="2830513"/>
          <p14:tracePt t="37105" x="4129088" y="2814638"/>
          <p14:tracePt t="37168" x="4121150" y="2814638"/>
          <p14:tracePt t="37182" x="4097338" y="2814638"/>
          <p14:tracePt t="37198" x="4033838" y="2830513"/>
          <p14:tracePt t="37214" x="3914775" y="2862263"/>
          <p14:tracePt t="37224" x="3833813" y="2886075"/>
          <p14:tracePt t="37226" x="3810000" y="2901950"/>
          <p14:tracePt t="37241" x="3778250" y="2927350"/>
          <p14:tracePt t="37256" x="3778250" y="2935288"/>
          <p14:tracePt t="37291" x="3786188" y="2943225"/>
          <p14:tracePt t="37308" x="3794125" y="2951163"/>
          <p14:tracePt t="37326" x="3810000" y="2967038"/>
          <p14:tracePt t="37334" x="3825875" y="2967038"/>
          <p14:tracePt t="37352" x="3843338" y="2982913"/>
          <p14:tracePt t="37353" x="3851275" y="2990850"/>
          <p14:tracePt t="37387" x="3851275" y="3006725"/>
          <p14:tracePt t="37404" x="3851275" y="3038475"/>
          <p14:tracePt t="37411" x="3851275" y="3070225"/>
          <p14:tracePt t="37432" x="3851275" y="3133725"/>
          <p14:tracePt t="37434" x="3851275" y="3149600"/>
          <p14:tracePt t="37447" x="3859213" y="3173413"/>
          <p14:tracePt t="37463" x="3859213" y="3189288"/>
          <p14:tracePt t="37480" x="3875088" y="3213100"/>
          <p14:tracePt t="37489" x="3875088" y="3228975"/>
          <p14:tracePt t="37512" x="3883025" y="3236913"/>
          <p14:tracePt t="37513" x="3898900" y="3244850"/>
          <p14:tracePt t="37525" x="3898900" y="3252788"/>
          <p14:tracePt t="37537" x="3906838" y="3252788"/>
          <p14:tracePt t="37555" x="3914775" y="3262313"/>
          <p14:tracePt t="37571" x="3922713" y="3270250"/>
          <p14:tracePt t="37588" x="3922713" y="3278188"/>
          <p14:tracePt t="37607" x="3938588" y="3286125"/>
          <p14:tracePt t="37616" x="3946525" y="3294063"/>
          <p14:tracePt t="37618" x="3954463" y="3294063"/>
          <p14:tracePt t="37632" x="3962400" y="3302000"/>
          <p14:tracePt t="37633" x="3970338" y="3309938"/>
          <p14:tracePt t="37647" x="3978275" y="3317875"/>
          <p14:tracePt t="37663" x="3994150" y="3341688"/>
          <p14:tracePt t="37678" x="4025900" y="3381375"/>
          <p14:tracePt t="37694" x="4057650" y="3389313"/>
          <p14:tracePt t="37710" x="4081463" y="3429000"/>
          <p14:tracePt t="37727" x="4089400" y="3436938"/>
          <p14:tracePt t="37744" x="4105275" y="3452813"/>
          <p14:tracePt t="37745" x="4113213" y="3460750"/>
          <p14:tracePt t="37761" x="4129088" y="3460750"/>
          <p14:tracePt t="37770" x="4137025" y="3460750"/>
          <p14:tracePt t="37788" x="4144963" y="3468688"/>
          <p14:tracePt t="37807" x="4160838" y="3468688"/>
          <p14:tracePt t="37819" x="4184650" y="3452813"/>
          <p14:tracePt t="37840" x="4233863" y="3429000"/>
          <p14:tracePt t="37856" x="4257675" y="3413125"/>
          <p14:tracePt t="37857" x="4289425" y="3405188"/>
          <p14:tracePt t="37889" x="4321175" y="3373438"/>
          <p14:tracePt t="37917" x="4337050" y="3349625"/>
          <p14:tracePt t="37930" x="4352925" y="3325813"/>
          <p14:tracePt t="37946" x="4376738" y="3278188"/>
          <p14:tracePt t="37963" x="4392613" y="3244850"/>
          <p14:tracePt t="37979" x="4400550" y="3181350"/>
          <p14:tracePt t="37995" x="4400550" y="3141663"/>
          <p14:tracePt t="38010" x="4400550" y="3117850"/>
          <p14:tracePt t="38025" x="4400550" y="3078163"/>
          <p14:tracePt t="38041" x="4392613" y="3046413"/>
          <p14:tracePt t="38058" x="4376738" y="3006725"/>
          <p14:tracePt t="38074" x="4352925" y="2967038"/>
          <p14:tracePt t="38091" x="4329113" y="2901950"/>
          <p14:tracePt t="38111" x="4297363" y="2878138"/>
          <p14:tracePt t="38124" x="4273550" y="2854325"/>
          <p14:tracePt t="38132" x="4257675" y="2846388"/>
          <p14:tracePt t="38149" x="4233863" y="2838450"/>
          <p14:tracePt t="38164" x="4225925" y="2830513"/>
          <p14:tracePt t="38179" x="4217988" y="2814638"/>
          <p14:tracePt t="38244" x="4200525" y="2814638"/>
          <p14:tracePt t="38259" x="4168775" y="2838450"/>
          <p14:tracePt t="38277" x="4105275" y="2870200"/>
          <p14:tracePt t="38287" x="4081463" y="2886075"/>
          <p14:tracePt t="38303" x="4065588" y="2894013"/>
          <p14:tracePt t="38321" x="4057650" y="2909888"/>
          <p14:tracePt t="38369" x="4057650" y="2919413"/>
          <p14:tracePt t="38385" x="4057650" y="2927350"/>
          <p14:tracePt t="38510" x="4065588" y="2927350"/>
          <p14:tracePt t="38525" x="4073525" y="2927350"/>
          <p14:tracePt t="38586" x="4073525" y="2935288"/>
          <p14:tracePt t="38602" x="4081463" y="2974975"/>
          <p14:tracePt t="38618" x="4081463" y="2990850"/>
          <p14:tracePt t="38632" x="4089400" y="3006725"/>
          <p14:tracePt t="38634" x="4089400" y="3014663"/>
          <p14:tracePt t="38650" x="4089400" y="3038475"/>
          <p14:tracePt t="38664" x="4097338" y="3054350"/>
          <p14:tracePt t="38665" x="4097338" y="3062288"/>
          <p14:tracePt t="38682" x="4097338" y="3070225"/>
          <p14:tracePt t="38732" x="4105275" y="3070225"/>
          <p14:tracePt t="38759" x="4113213" y="3062288"/>
          <p14:tracePt t="38777" x="4129088" y="3054350"/>
          <p14:tracePt t="38977" x="4137025" y="3062288"/>
          <p14:tracePt t="39024" x="4152900" y="3062288"/>
          <p14:tracePt t="39038" x="4152900" y="3054350"/>
          <p14:tracePt t="39055" x="4160838" y="3046413"/>
          <p14:tracePt t="39073" x="4176713" y="3046413"/>
          <p14:tracePt t="39090" x="4176713" y="3038475"/>
          <p14:tracePt t="39431" x="4184650" y="3038475"/>
          <p14:tracePt t="39444" x="4192588" y="3030538"/>
          <p14:tracePt t="39459" x="4200525" y="3030538"/>
          <p14:tracePt t="39573" x="4200525" y="3046413"/>
          <p14:tracePt t="39588" x="4200525" y="3094038"/>
          <p14:tracePt t="39606" x="4210050" y="3157538"/>
          <p14:tracePt t="39622" x="4210050" y="3197225"/>
          <p14:tracePt t="39643" x="4210050" y="3205163"/>
          <p14:tracePt t="39868" x="4210050" y="3221038"/>
          <p14:tracePt t="39884" x="4217988" y="3236913"/>
          <p14:tracePt t="39906" x="4217988" y="3262313"/>
          <p14:tracePt t="39946" x="4217988" y="3270250"/>
          <p14:tracePt t="40022" x="4200525" y="3270250"/>
          <p14:tracePt t="40038" x="4192588" y="3270250"/>
          <p14:tracePt t="40059" x="4184650" y="3270250"/>
          <p14:tracePt t="40134" x="4176713" y="3270250"/>
          <p14:tracePt t="40150" x="4168775" y="3270250"/>
          <p14:tracePt t="40165" x="4168775" y="3278188"/>
          <p14:tracePt t="40179" x="4168775" y="3294063"/>
          <p14:tracePt t="40194" x="4168775" y="3302000"/>
          <p14:tracePt t="40210" x="4176713" y="3309938"/>
          <p14:tracePt t="40258" x="4184650" y="3309938"/>
          <p14:tracePt t="40275" x="4184650" y="3302000"/>
          <p14:tracePt t="40291" x="4184650" y="3278188"/>
          <p14:tracePt t="40303" x="4184650" y="3205163"/>
          <p14:tracePt t="40322" x="4192588" y="3078163"/>
          <p14:tracePt t="40343" x="4192588" y="2990850"/>
          <p14:tracePt t="40352" x="4192588" y="2982913"/>
          <p14:tracePt t="40354" x="4192588" y="2959100"/>
          <p14:tracePt t="40371" x="4192588" y="2935288"/>
          <p14:tracePt t="40386" x="4192588" y="2909888"/>
          <p14:tracePt t="40403" x="4192588" y="2878138"/>
          <p14:tracePt t="40419" x="4184650" y="2854325"/>
          <p14:tracePt t="40436" x="4176713" y="2838450"/>
          <p14:tracePt t="40442" x="4176713" y="2822575"/>
          <p14:tracePt t="40465" x="4168775" y="2806700"/>
          <p14:tracePt t="40485" x="4168775" y="2798763"/>
          <p14:tracePt t="40571" x="4152900" y="2806700"/>
          <p14:tracePt t="40589" x="4137025" y="2830513"/>
          <p14:tracePt t="40605" x="4097338" y="2927350"/>
          <p14:tracePt t="40622" x="4017963" y="3070225"/>
          <p14:tracePt t="40638" x="4002088" y="3125788"/>
          <p14:tracePt t="40653" x="3994150" y="3141663"/>
          <p14:tracePt t="40669" x="3986213" y="3149600"/>
          <p14:tracePt t="40691" x="3986213" y="3165475"/>
          <p14:tracePt t="40716" x="3978275" y="3173413"/>
          <p14:tracePt t="40731" x="3978275" y="3189288"/>
          <p14:tracePt t="40741" x="3970338" y="3189288"/>
          <p14:tracePt t="40765" x="3970338" y="3213100"/>
          <p14:tracePt t="40773" x="3970338" y="3221038"/>
          <p14:tracePt t="40795" x="3970338" y="3236913"/>
          <p14:tracePt t="40803" x="3978275" y="3244850"/>
          <p14:tracePt t="40818" x="3994150" y="3278188"/>
          <p14:tracePt t="40838" x="4010025" y="3309938"/>
          <p14:tracePt t="40853" x="4073525" y="3357563"/>
          <p14:tracePt t="40870" x="4113213" y="3389313"/>
          <p14:tracePt t="40883" x="4121150" y="3397250"/>
          <p14:tracePt t="40902" x="4129088" y="3405188"/>
          <p14:tracePt t="40920" x="4137025" y="3405188"/>
          <p14:tracePt t="40949" x="4152900" y="3397250"/>
          <p14:tracePt t="40967" x="4184650" y="3349625"/>
          <p14:tracePt t="40982" x="4217988" y="3221038"/>
          <p14:tracePt t="40990" x="4225925" y="3157538"/>
          <p14:tracePt t="41005" x="4233863" y="2998788"/>
          <p14:tracePt t="41022" x="4233863" y="2951163"/>
          <p14:tracePt t="41038" x="4233863" y="2878138"/>
          <p14:tracePt t="41059" x="4241800" y="2846388"/>
          <p14:tracePt t="41069" x="4241800" y="2838450"/>
          <p14:tracePt t="41086" x="4241800" y="2822575"/>
          <p14:tracePt t="41102" x="4241800" y="2806700"/>
          <p14:tracePt t="41118" x="4233863" y="2798763"/>
          <p14:tracePt t="41132" x="4225925" y="2790825"/>
          <p14:tracePt t="41152" x="4217988" y="2790825"/>
          <p14:tracePt t="41210" x="4210050" y="2790825"/>
          <p14:tracePt t="41225" x="4200525" y="2790825"/>
          <p14:tracePt t="41240" x="4200525" y="2798763"/>
          <p14:tracePt t="41257" x="4192588" y="2814638"/>
          <p14:tracePt t="41283" x="4176713" y="2846388"/>
          <p14:tracePt t="41292" x="4168775" y="2862263"/>
          <p14:tracePt t="41305" x="4168775" y="2870200"/>
          <p14:tracePt t="41321" x="4168775" y="2886075"/>
          <p14:tracePt t="41338" x="4160838" y="2909888"/>
          <p14:tracePt t="41354" x="4152900" y="2927350"/>
          <p14:tracePt t="41372" x="4152900" y="2943225"/>
          <p14:tracePt t="41373" x="4152900" y="2951163"/>
          <p14:tracePt t="41383" x="4152900" y="2967038"/>
          <p14:tracePt t="41407" x="4144963" y="2982913"/>
          <p14:tracePt t="41417" x="4144963" y="2998788"/>
          <p14:tracePt t="41433" x="4144963" y="3014663"/>
          <p14:tracePt t="41449" x="4144963" y="3038475"/>
          <p14:tracePt t="41462" x="4144963" y="3054350"/>
          <p14:tracePt t="41476" x="4144963" y="3078163"/>
          <p14:tracePt t="41477" x="4144963" y="3125788"/>
          <p14:tracePt t="41493" x="4144963" y="3205163"/>
          <p14:tracePt t="41509" x="4144963" y="3333750"/>
          <p14:tracePt t="41526" x="4144963" y="3341688"/>
          <p14:tracePt t="41538" x="4144963" y="3373438"/>
          <p14:tracePt t="41554" x="4144963" y="3381375"/>
          <p14:tracePt t="41806" x="4144963" y="3397250"/>
          <p14:tracePt t="41821" x="4144963" y="3405188"/>
          <p14:tracePt t="41836" x="4144963" y="3413125"/>
          <p14:tracePt t="41931" x="4152900" y="3413125"/>
          <p14:tracePt t="41960" x="4160838" y="3405188"/>
          <p14:tracePt t="42071" x="4160838" y="3397250"/>
          <p14:tracePt t="42168" x="4160838" y="3389313"/>
          <p14:tracePt t="42185" x="4152900" y="3381375"/>
          <p14:tracePt t="42193" x="4137025" y="3341688"/>
          <p14:tracePt t="42370" x="4129088" y="3349625"/>
          <p14:tracePt t="42389" x="4129088" y="3365500"/>
          <p14:tracePt t="42418" x="4152900" y="3357563"/>
          <p14:tracePt t="42434" x="4184650" y="3357563"/>
          <p14:tracePt t="42451" x="4200525" y="3357563"/>
          <p14:tracePt t="42460" x="4210050" y="3357563"/>
          <p14:tracePt t="42476" x="4233863" y="3365500"/>
          <p14:tracePt t="42493" x="4273550" y="3373438"/>
          <p14:tracePt t="42506" x="4305300" y="3381375"/>
          <p14:tracePt t="42522" x="4337050" y="3381375"/>
          <p14:tracePt t="42539" x="4376738" y="3381375"/>
          <p14:tracePt t="42554" x="4408488" y="3357563"/>
          <p14:tracePt t="42570" x="4440238" y="3294063"/>
          <p14:tracePt t="42587" x="4479925" y="3205163"/>
          <p14:tracePt t="42605" x="4495800" y="3149600"/>
          <p14:tracePt t="42621" x="4519613" y="3086100"/>
          <p14:tracePt t="42637" x="4535488" y="3030538"/>
          <p14:tracePt t="42654" x="4535488" y="2998788"/>
          <p14:tracePt t="42670" x="4535488" y="2982913"/>
          <p14:tracePt t="42701" x="4535488" y="2959100"/>
          <p14:tracePt t="42708" x="4535488" y="2951163"/>
          <p14:tracePt t="42731" x="4535488" y="2935288"/>
          <p14:tracePt t="42759" x="4535488" y="2927350"/>
          <p14:tracePt t="42775" x="4527550" y="2919413"/>
          <p14:tracePt t="42793" x="4519613" y="2909888"/>
          <p14:tracePt t="42806" x="4519613" y="2894013"/>
          <p14:tracePt t="42819" x="4519613" y="2886075"/>
          <p14:tracePt t="42836" x="4519613" y="2870200"/>
          <p14:tracePt t="42852" x="4519613" y="2862263"/>
          <p14:tracePt t="42933" x="4503738" y="2894013"/>
          <p14:tracePt t="42950" x="4503738" y="2919413"/>
          <p14:tracePt t="42967" x="4495800" y="2935288"/>
          <p14:tracePt t="42975" x="4487863" y="2959100"/>
          <p14:tracePt t="42998" x="4487863" y="3014663"/>
          <p14:tracePt t="43005" x="4487863" y="3022600"/>
          <p14:tracePt t="43022" x="4487863" y="3046413"/>
          <p14:tracePt t="43042" x="4495800" y="3070225"/>
          <p14:tracePt t="43052" x="4495800" y="3078163"/>
          <p14:tracePt t="43070" x="4495800" y="3094038"/>
          <p14:tracePt t="43086" x="4495800" y="3117850"/>
          <p14:tracePt t="43107" x="4495800" y="3125788"/>
          <p14:tracePt t="43117" x="4503738" y="3141663"/>
          <p14:tracePt t="43134" x="4503738" y="3149600"/>
          <p14:tracePt t="43151" x="4503738" y="3165475"/>
          <p14:tracePt t="43167" x="4511675" y="3181350"/>
          <p14:tracePt t="43183" x="4519613" y="3221038"/>
          <p14:tracePt t="43201" x="4519613" y="3236913"/>
          <p14:tracePt t="43209" x="4519613" y="3244850"/>
          <p14:tracePt t="43226" x="4519613" y="3270250"/>
          <p14:tracePt t="43242" x="4527550" y="3309938"/>
          <p14:tracePt t="43258" x="4543425" y="3357563"/>
          <p14:tracePt t="43275" x="4576763" y="3397250"/>
          <p14:tracePt t="43296" x="4584700" y="3421063"/>
          <p14:tracePt t="43322" x="4600575" y="3429000"/>
          <p14:tracePt t="43340" x="4600575" y="3436938"/>
          <p14:tracePt t="43367" x="4608513" y="3444875"/>
          <p14:tracePt t="43402" x="4624388" y="3436938"/>
          <p14:tracePt t="43419" x="4648200" y="3405188"/>
          <p14:tracePt t="43427" x="4656138" y="3357563"/>
          <p14:tracePt t="43431" x="4679950" y="3317875"/>
          <p14:tracePt t="43447" x="4695825" y="3213100"/>
          <p14:tracePt t="43465" x="4703763" y="3181350"/>
          <p14:tracePt t="43484" x="4719638" y="3117850"/>
          <p14:tracePt t="43490" x="4719638" y="3094038"/>
          <p14:tracePt t="43509" x="4719638" y="3062288"/>
          <p14:tracePt t="43526" x="4719638" y="3030538"/>
          <p14:tracePt t="43538" x="4711700" y="2998788"/>
          <p14:tracePt t="43557" x="4695825" y="2982913"/>
          <p14:tracePt t="43574" x="4679950" y="2967038"/>
          <p14:tracePt t="43584" x="4672013" y="2959100"/>
          <p14:tracePt t="43602" x="4664075" y="2943225"/>
          <p14:tracePt t="43618" x="4656138" y="2927350"/>
          <p14:tracePt t="43636" x="4648200" y="2909888"/>
          <p14:tracePt t="43653" x="4632325" y="2901950"/>
          <p14:tracePt t="43670" x="4616450" y="2886075"/>
          <p14:tracePt t="43680" x="4608513" y="2878138"/>
          <p14:tracePt t="43703" x="4608513" y="2870200"/>
          <p14:tracePt t="43775" x="4600575" y="2870200"/>
          <p14:tracePt t="43791" x="4592638" y="2870200"/>
          <p14:tracePt t="43819" x="4584700" y="2878138"/>
          <p14:tracePt t="43835" x="4576763" y="2894013"/>
          <p14:tracePt t="43853" x="4559300" y="2919413"/>
          <p14:tracePt t="43870" x="4551363" y="2935288"/>
          <p14:tracePt t="43886" x="4551363" y="2974975"/>
          <p14:tracePt t="43898" x="4551363" y="3022600"/>
          <p14:tracePt t="43918" x="4551363" y="3078163"/>
          <p14:tracePt t="43936" x="4551363" y="3094038"/>
          <p14:tracePt t="43937" x="4551363" y="3133725"/>
          <p14:tracePt t="43968" x="4551363" y="3270250"/>
          <p14:tracePt t="43974" x="4551363" y="3317875"/>
          <p14:tracePt t="43992" x="4551363" y="3357563"/>
          <p14:tracePt t="43994" x="4559300" y="3381375"/>
          <p14:tracePt t="44010" x="4567238" y="3460750"/>
          <p14:tracePt t="44013" x="4576763" y="3508375"/>
          <p14:tracePt t="44022" x="4584700" y="3532188"/>
          <p14:tracePt t="44039" x="4584700" y="3548063"/>
          <p14:tracePt t="44056" x="4592638" y="3556000"/>
          <p14:tracePt t="44074" x="4608513" y="3571875"/>
          <p14:tracePt t="44166" x="4616450" y="3571875"/>
          <p14:tracePt t="44183" x="4616450" y="3563938"/>
          <p14:tracePt t="44218" x="4632325" y="3532188"/>
          <p14:tracePt t="44225" x="4632325" y="3508375"/>
          <p14:tracePt t="44241" x="4640263" y="3484563"/>
          <p14:tracePt t="44260" x="4640263" y="3460750"/>
          <p14:tracePt t="44276" x="4640263" y="3405188"/>
          <p14:tracePt t="44277" x="4640263" y="3341688"/>
          <p14:tracePt t="44287" x="4640263" y="3294063"/>
          <p14:tracePt t="44306" x="4640263" y="3205163"/>
          <p14:tracePt t="44322" x="4624388" y="3141663"/>
          <p14:tracePt t="44339" x="4616450" y="3117850"/>
          <p14:tracePt t="44355" x="4608513" y="3109913"/>
          <p14:tracePt t="44365" x="4608513" y="3086100"/>
          <p14:tracePt t="44382" x="4608513" y="3070225"/>
          <p14:tracePt t="44399" x="4600575" y="3054350"/>
          <p14:tracePt t="44416" x="4600575" y="3046413"/>
          <p14:tracePt t="44838" x="4600575" y="3062288"/>
          <p14:tracePt t="44854" x="4600575" y="3078163"/>
          <p14:tracePt t="44870" x="4600575" y="3086100"/>
          <p14:tracePt t="44886" x="4600575" y="3094038"/>
          <p14:tracePt t="44899" x="4600575" y="3101975"/>
          <p14:tracePt t="44914" x="4600575" y="3109913"/>
          <p14:tracePt t="44933" x="4600575" y="3125788"/>
          <p14:tracePt t="45433" x="4600575" y="3173413"/>
          <p14:tracePt t="45449" x="4592638" y="3341688"/>
          <p14:tracePt t="45471" x="4576763" y="4027488"/>
          <p14:tracePt t="45495" x="4535488" y="4943475"/>
          <p14:tracePt t="45509" x="4471988" y="5383213"/>
          <p14:tracePt t="45524" x="4440238" y="5549900"/>
          <p14:tracePt t="45539" x="4408488" y="5749925"/>
          <p14:tracePt t="45554" x="4337050" y="5805488"/>
          <p14:tracePt t="45570" x="4273550" y="5884863"/>
          <p14:tracePt t="45587" x="4168775" y="5972175"/>
          <p14:tracePt t="45589" x="4152900" y="6005513"/>
          <p14:tracePt t="45605" x="4057650" y="6037263"/>
          <p14:tracePt t="45615" x="4041775" y="6045200"/>
          <p14:tracePt t="45635" x="3986213" y="6045200"/>
          <p14:tracePt t="45656" x="3922713" y="6013450"/>
          <p14:tracePt t="45667" x="3906838" y="5995988"/>
          <p14:tracePt t="45683" x="3810000" y="5940425"/>
          <p14:tracePt t="45698" x="3675063" y="5900738"/>
          <p14:tracePt t="45718" x="3419475" y="5853113"/>
          <p14:tracePt t="45748" x="3292475" y="5853113"/>
          <p14:tracePt t="45749" x="3276600" y="5845175"/>
          <p14:tracePt t="45778" x="3244850" y="5845175"/>
          <p14:tracePt t="45788" x="3236913" y="5845175"/>
          <p14:tracePt t="45806" x="3221038" y="5845175"/>
          <p14:tracePt t="45824" x="3213100" y="5837238"/>
          <p14:tracePt t="45835" x="3197225" y="5837238"/>
          <p14:tracePt t="45859" x="3133725" y="5837238"/>
          <p14:tracePt t="45868" x="3084513" y="5837238"/>
          <p14:tracePt t="45885" x="3005138" y="5829300"/>
          <p14:tracePt t="45903" x="2989263" y="5829300"/>
          <p14:tracePt t="45916" x="2965450" y="5829300"/>
          <p14:tracePt t="45918" x="2965450" y="5821363"/>
          <p14:tracePt t="45934" x="2941638" y="5813425"/>
          <p14:tracePt t="45950" x="2933700" y="5813425"/>
          <p14:tracePt t="45969" x="2894013" y="5813425"/>
          <p14:tracePt t="45991" x="2870200" y="5813425"/>
          <p14:tracePt t="46009" x="2854325" y="5813425"/>
          <p14:tracePt t="46178" x="2846388" y="5813425"/>
          <p14:tracePt t="46202" x="2838450" y="5813425"/>
          <p14:tracePt t="46447" x="2846388" y="5813425"/>
          <p14:tracePt t="46604" x="2838450" y="5813425"/>
          <p14:tracePt t="46606" x="2838450" y="5821363"/>
          <p14:tracePt t="46633" x="2814638" y="5837238"/>
          <p14:tracePt t="46655" x="2798763" y="5845175"/>
          <p14:tracePt t="46793" x="2798763" y="5861050"/>
          <p14:tracePt t="46811" x="2798763" y="5868988"/>
          <p14:tracePt t="46826" x="2790825" y="5884863"/>
          <p14:tracePt t="46838" x="2782888" y="5924550"/>
          <p14:tracePt t="46856" x="2767013" y="5940425"/>
          <p14:tracePt t="46867" x="2767013" y="5964238"/>
          <p14:tracePt t="46885" x="2751138" y="5995988"/>
          <p14:tracePt t="46903" x="2751138" y="6013450"/>
          <p14:tracePt t="46913" x="2751138" y="6021388"/>
          <p14:tracePt t="46931" x="2741613" y="6029325"/>
          <p14:tracePt t="47038" x="2741613" y="6037263"/>
          <p14:tracePt t="47057" x="2741613" y="6045200"/>
          <p14:tracePt t="47075" x="2741613" y="6061075"/>
          <p14:tracePt t="47078" x="2741613" y="6069013"/>
          <p14:tracePt t="47103" x="2741613" y="6084888"/>
          <p14:tracePt t="47119" x="2741613" y="6092825"/>
          <p14:tracePt t="47414" x="2751138" y="6100763"/>
          <p14:tracePt t="47430" x="2798763" y="6100763"/>
          <p14:tracePt t="47446" x="2917825" y="6100763"/>
          <p14:tracePt t="47464" x="3084513" y="6100763"/>
          <p14:tracePt t="47480" x="3300413" y="6100763"/>
          <p14:tracePt t="47496" x="3492500" y="6100763"/>
          <p14:tracePt t="47514" x="3659188" y="6100763"/>
          <p14:tracePt t="47530" x="3778250" y="6092825"/>
          <p14:tracePt t="47557" x="3922713" y="6084888"/>
          <p14:tracePt t="47572" x="3930650" y="6084888"/>
          <p14:tracePt t="47586" x="3962400" y="6076950"/>
          <p14:tracePt t="47603" x="3970338" y="6069013"/>
          <p14:tracePt t="47620" x="3978275" y="6069013"/>
          <p14:tracePt t="47683" x="3986213" y="6069013"/>
          <p14:tracePt t="47713" x="3986213" y="6061075"/>
          <p14:tracePt t="47729" x="3994150" y="6053138"/>
          <p14:tracePt t="47747" x="4002088" y="6037263"/>
          <p14:tracePt t="47762" x="4025900" y="6029325"/>
          <p14:tracePt t="47779" x="4041775" y="6013450"/>
          <p14:tracePt t="47787" x="4049713" y="5995988"/>
          <p14:tracePt t="47804" x="4057650" y="5988050"/>
          <p14:tracePt t="47820" x="4073525" y="5972175"/>
          <p14:tracePt t="47821" x="4081463" y="5964238"/>
          <p14:tracePt t="47837" x="4089400" y="5956300"/>
          <p14:tracePt t="47855" x="4097338" y="5948363"/>
          <p14:tracePt t="47865" x="4097338" y="5940425"/>
          <p14:tracePt t="47885" x="4105275" y="5940425"/>
          <p14:tracePt t="47945" x="4105275" y="5932488"/>
          <p14:tracePt t="47963" x="4105275" y="5916613"/>
          <p14:tracePt t="47979" x="4105275" y="5900738"/>
          <p14:tracePt t="47996" x="4105275" y="5876925"/>
          <p14:tracePt t="48013" x="4105275" y="5868988"/>
          <p14:tracePt t="48460" x="4105275" y="5861050"/>
          <p14:tracePt t="48482" x="4105275" y="5853113"/>
          <p14:tracePt t="48866" x="4105275" y="5845175"/>
          <p14:tracePt t="48914" x="4105275" y="5837238"/>
          <p14:tracePt t="48993" x="4105275" y="5821363"/>
          <p14:tracePt t="49014" x="4113213" y="5821363"/>
          <p14:tracePt t="49042" x="4113213" y="5813425"/>
          <p14:tracePt t="50650" x="4097338" y="5821363"/>
          <p14:tracePt t="50670" x="4081463" y="5821363"/>
          <p14:tracePt t="50680" x="4081463" y="5829300"/>
          <p14:tracePt t="50809" x="4081463" y="5837238"/>
          <p14:tracePt t="50824" x="4073525" y="5845175"/>
          <p14:tracePt t="50839" x="4073525" y="5853113"/>
          <p14:tracePt t="50854" x="4073525" y="5861050"/>
          <p14:tracePt t="50882" x="4073525" y="5868988"/>
          <p14:tracePt t="50902" x="4065588" y="5876925"/>
          <p14:tracePt t="50912" x="4065588" y="5884863"/>
          <p14:tracePt t="50948" x="4065588" y="5892800"/>
          <p14:tracePt t="50963" x="4057650" y="5892800"/>
          <p14:tracePt t="50980" x="4057650" y="5900738"/>
          <p14:tracePt t="50997" x="4049713" y="5908675"/>
          <p14:tracePt t="51008" x="4041775" y="5908675"/>
          <p14:tracePt t="51029" x="4033838" y="5916613"/>
          <p14:tracePt t="51045" x="4025900" y="5924550"/>
          <p14:tracePt t="51102" x="4010025" y="5932488"/>
          <p14:tracePt t="51119" x="3994150" y="5948363"/>
          <p14:tracePt t="51135" x="3986213" y="5948363"/>
          <p14:tracePt t="51197" x="3986213" y="5924550"/>
          <p14:tracePt t="51213" x="4010025" y="5892800"/>
          <p14:tracePt t="51230" x="4033838" y="5853113"/>
          <p14:tracePt t="51247" x="4065588" y="5813425"/>
          <p14:tracePt t="51267" x="4113213" y="5781675"/>
          <p14:tracePt t="51276" x="4137025" y="5757863"/>
          <p14:tracePt t="51278" x="4152900" y="5734050"/>
          <p14:tracePt t="51294" x="4200525" y="5702300"/>
          <p14:tracePt t="51302" x="4210050" y="5678488"/>
          <p14:tracePt t="51324" x="4225925" y="5662613"/>
          <p14:tracePt t="51344" x="4233863" y="5645150"/>
          <p14:tracePt t="51367" x="4225925" y="5645150"/>
          <p14:tracePt t="51383" x="4225925" y="5653088"/>
          <p14:tracePt t="51413" x="4217988" y="5662613"/>
          <p14:tracePt t="51449" x="4200525" y="5678488"/>
          <p14:tracePt t="51457" x="4192588" y="5678488"/>
          <p14:tracePt t="51483" x="4129088" y="5710238"/>
          <p14:tracePt t="51485" x="4097338" y="5718175"/>
          <p14:tracePt t="51495" x="4017963" y="5726113"/>
          <p14:tracePt t="51510" x="3906838" y="5734050"/>
          <p14:tracePt t="51526" x="3738563" y="5741988"/>
          <p14:tracePt t="51543" x="3571875" y="5741988"/>
          <p14:tracePt t="51560" x="3395663" y="5741988"/>
          <p14:tracePt t="51576" x="3205163" y="5741988"/>
          <p14:tracePt t="51584" x="3109913" y="5741988"/>
          <p14:tracePt t="51603" x="2949575" y="5741988"/>
          <p14:tracePt t="51606" x="2933700" y="5741988"/>
          <p14:tracePt t="51621" x="2878138" y="5741988"/>
          <p14:tracePt t="51649" x="2862263" y="5741988"/>
          <p14:tracePt t="51665" x="2846388" y="5749925"/>
          <p14:tracePt t="51680" x="2830513" y="5749925"/>
          <p14:tracePt t="51696" x="2814638" y="5749925"/>
          <p14:tracePt t="51713" x="2782888" y="5749925"/>
          <p14:tracePt t="51731" x="2741613" y="5741988"/>
          <p14:tracePt t="51746" x="2678113" y="5734050"/>
          <p14:tracePt t="51762" x="2622550" y="5726113"/>
          <p14:tracePt t="51777" x="2503488" y="5718175"/>
          <p14:tracePt t="51793" x="2343150" y="5718175"/>
          <p14:tracePt t="51813" x="2192338" y="5718175"/>
          <p14:tracePt t="51835" x="2144713" y="5718175"/>
          <p14:tracePt t="51851" x="2105025" y="5718175"/>
          <p14:tracePt t="51868" x="2089150" y="5726113"/>
          <p14:tracePt t="51884" x="2089150" y="5734050"/>
          <p14:tracePt t="51899" x="2073275" y="5741988"/>
          <p14:tracePt t="51917" x="2057400" y="5781675"/>
          <p14:tracePt t="51929" x="2057400" y="5797550"/>
          <p14:tracePt t="51933" x="2057400" y="5821363"/>
          <p14:tracePt t="51944" x="2057400" y="5845175"/>
          <p14:tracePt t="51962" x="2049463" y="5876925"/>
          <p14:tracePt t="51977" x="2049463" y="5900738"/>
          <p14:tracePt t="51999" x="2049463" y="5940425"/>
          <p14:tracePt t="52008" x="2049463" y="5948363"/>
          <p14:tracePt t="52029" x="2049463" y="5988050"/>
          <p14:tracePt t="52044" x="2065338" y="6013450"/>
          <p14:tracePt t="52062" x="2089150" y="6061075"/>
          <p14:tracePt t="52089" x="2105025" y="6108700"/>
          <p14:tracePt t="52103" x="2112963" y="6132513"/>
          <p14:tracePt t="52118" x="2120900" y="6140450"/>
          <p14:tracePt t="52135" x="2120900" y="6156325"/>
          <p14:tracePt t="52146" x="2136775" y="6164263"/>
          <p14:tracePt t="52163" x="2152650" y="6180138"/>
          <p14:tracePt t="52179" x="2168525" y="6196013"/>
          <p14:tracePt t="52195" x="2192338" y="6211888"/>
          <p14:tracePt t="52212" x="2255838" y="6235700"/>
          <p14:tracePt t="52213" x="2271713" y="6243638"/>
          <p14:tracePt t="52229" x="2319338" y="6259513"/>
          <p14:tracePt t="52245" x="2343150" y="6275388"/>
          <p14:tracePt t="52262" x="2359025" y="6275388"/>
          <p14:tracePt t="52279" x="2366963" y="6275388"/>
          <p14:tracePt t="52295" x="2374900" y="6275388"/>
          <p14:tracePt t="52325" x="2392363" y="6283325"/>
          <p14:tracePt t="52342" x="2408238" y="6291263"/>
          <p14:tracePt t="52368" x="2439988" y="6291263"/>
          <p14:tracePt t="52383" x="2495550" y="6291263"/>
          <p14:tracePt t="52399" x="2527300" y="6291263"/>
          <p14:tracePt t="52416" x="2559050" y="6291263"/>
          <p14:tracePt t="52434" x="2598738" y="6283325"/>
          <p14:tracePt t="52445" x="2638425" y="6251575"/>
          <p14:tracePt t="52458" x="2662238" y="6196013"/>
          <p14:tracePt t="52475" x="2686050" y="6132513"/>
          <p14:tracePt t="52492" x="2717800" y="5948363"/>
          <p14:tracePt t="52493" x="2717800" y="5868988"/>
          <p14:tracePt t="52508" x="2717800" y="5757863"/>
          <p14:tracePt t="52531" x="2678113" y="5589588"/>
          <p14:tracePt t="52542" x="2662238" y="5557838"/>
          <p14:tracePt t="52559" x="2654300" y="5549900"/>
          <p14:tracePt t="52575" x="2646363" y="5541963"/>
          <p14:tracePt t="52595" x="2630488" y="5526088"/>
          <p14:tracePt t="52604" x="2622550" y="5526088"/>
          <p14:tracePt t="52618" x="2590800" y="5526088"/>
          <p14:tracePt t="52636" x="2559050" y="5518150"/>
          <p14:tracePt t="52638" x="2535238" y="5518150"/>
          <p14:tracePt t="52652" x="2519363" y="5518150"/>
          <p14:tracePt t="52662" x="2495550" y="5526088"/>
          <p14:tracePt t="52681" x="2471738" y="5534025"/>
          <p14:tracePt t="52694" x="2447925" y="5541963"/>
          <p14:tracePt t="52711" x="2432050" y="5549900"/>
          <p14:tracePt t="52729" x="2408238" y="5573713"/>
          <p14:tracePt t="52746" x="2392363" y="5589588"/>
          <p14:tracePt t="52762" x="2311400" y="5637213"/>
          <p14:tracePt t="52778" x="2279650" y="5702300"/>
          <p14:tracePt t="52795" x="2239963" y="5757863"/>
          <p14:tracePt t="52804" x="2232025" y="5765800"/>
          <p14:tracePt t="52806" x="2232025" y="5773738"/>
          <p14:tracePt t="52837" x="2216150" y="5789613"/>
          <p14:tracePt t="52839" x="2216150" y="5797550"/>
          <p14:tracePt t="52853" x="2200275" y="5813425"/>
          <p14:tracePt t="52869" x="2184400" y="5845175"/>
          <p14:tracePt t="52882" x="2184400" y="5861050"/>
          <p14:tracePt t="52900" x="2176463" y="5900738"/>
          <p14:tracePt t="52901" x="2176463" y="5916613"/>
          <p14:tracePt t="52918" x="2176463" y="5940425"/>
          <p14:tracePt t="52927" x="2176463" y="5948363"/>
          <p14:tracePt t="52946" x="2176463" y="5988050"/>
          <p14:tracePt t="52962" x="2192338" y="6029325"/>
          <p14:tracePt t="52978" x="2216150" y="6061075"/>
          <p14:tracePt t="52995" x="2232025" y="6069013"/>
          <p14:tracePt t="53012" x="2239963" y="6076950"/>
          <p14:tracePt t="53014" x="2239963" y="6084888"/>
          <p14:tracePt t="53024" x="2247900" y="6084888"/>
          <p14:tracePt t="53041" x="2255838" y="6084888"/>
          <p14:tracePt t="53063" x="2263775" y="6084888"/>
          <p14:tracePt t="53084" x="2271713" y="6084888"/>
          <p14:tracePt t="53240" x="2271713" y="6076950"/>
          <p14:tracePt t="53262" x="2279650" y="6076950"/>
          <p14:tracePt t="53277" x="2287588" y="6069013"/>
          <p14:tracePt t="53295" x="2287588" y="6061075"/>
          <p14:tracePt t="53308" x="2287588" y="6045200"/>
          <p14:tracePt t="53310" x="2287588" y="6021388"/>
          <p14:tracePt t="53317" x="2287588" y="5995988"/>
          <p14:tracePt t="53341" x="2311400" y="5710238"/>
          <p14:tracePt t="53357" x="2479675" y="5294313"/>
          <p14:tracePt t="53385" x="3005138" y="4362450"/>
          <p14:tracePt t="53400" x="3355975" y="3875088"/>
          <p14:tracePt t="53414" x="3706813" y="3476625"/>
          <p14:tracePt t="53431" x="3833813" y="3294063"/>
          <p14:tracePt t="53447" x="3851275" y="3205163"/>
          <p14:tracePt t="53462" x="3898900" y="3006725"/>
          <p14:tracePt t="53477" x="3898900" y="2951163"/>
          <p14:tracePt t="53493" x="3930650" y="2927350"/>
          <p14:tracePt t="53508" x="3946525" y="2909888"/>
          <p14:tracePt t="53527" x="4097338" y="2790825"/>
          <p14:tracePt t="53543" x="4184650" y="2743200"/>
          <p14:tracePt t="53561" x="4313238" y="2663825"/>
          <p14:tracePt t="53568" x="4329113" y="2647950"/>
          <p14:tracePt t="53593" x="4456113" y="2576513"/>
          <p14:tracePt t="53619" x="4592638" y="2543175"/>
          <p14:tracePt t="53622" x="4600575" y="2543175"/>
          <p14:tracePt t="53636" x="4608513" y="2535238"/>
          <p14:tracePt t="53650" x="4608513" y="2527300"/>
          <p14:tracePt t="53716" x="4592638" y="2559050"/>
          <p14:tracePt t="53726" x="4567238" y="2592388"/>
          <p14:tracePt t="53744" x="4535488" y="2640013"/>
          <p14:tracePt t="53760" x="4495800" y="2671763"/>
          <p14:tracePt t="53777" x="4464050" y="2695575"/>
          <p14:tracePt t="53795" x="4448175" y="2711450"/>
          <p14:tracePt t="53806" x="4440238" y="2719388"/>
          <p14:tracePt t="53832" x="4432300" y="2735263"/>
          <p14:tracePt t="53855" x="4408488" y="2759075"/>
          <p14:tracePt t="53868" x="4392613" y="2782888"/>
          <p14:tracePt t="53870" x="4384675" y="2782888"/>
          <p14:tracePt t="53884" x="4360863" y="2798763"/>
          <p14:tracePt t="53896" x="4344988" y="2798763"/>
          <p14:tracePt t="53912" x="4337050" y="2806700"/>
          <p14:tracePt t="53976" x="4321175" y="2806700"/>
          <p14:tracePt t="53993" x="4305300" y="2814638"/>
          <p14:tracePt t="54011" x="4233863" y="2838450"/>
          <p14:tracePt t="54028" x="4184650" y="2846388"/>
          <p14:tracePt t="54029" x="4168775" y="2862263"/>
          <p14:tracePt t="54040" x="4160838" y="2878138"/>
          <p14:tracePt t="54059" x="4144963" y="2886075"/>
          <p14:tracePt t="54061" x="4137025" y="2894013"/>
          <p14:tracePt t="54092" x="4121150" y="2901950"/>
          <p14:tracePt t="54179" x="4121150" y="2894013"/>
          <p14:tracePt t="54195" x="4113213" y="2886075"/>
          <p14:tracePt t="54212" x="4105275" y="2870200"/>
          <p14:tracePt t="54213" x="4105275" y="2846388"/>
          <p14:tracePt t="54225" x="4105275" y="2822575"/>
          <p14:tracePt t="54245" x="4113213" y="2743200"/>
          <p14:tracePt t="54263" x="4129088" y="2687638"/>
          <p14:tracePt t="54273" x="4144963" y="2679700"/>
          <p14:tracePt t="54291" x="4152900" y="2655888"/>
          <p14:tracePt t="54308" x="4168775" y="2640013"/>
          <p14:tracePt t="54327" x="4192588" y="2624138"/>
          <p14:tracePt t="54352" x="4200525" y="2624138"/>
          <p14:tracePt t="54371" x="4210050" y="2624138"/>
          <p14:tracePt t="54404" x="4233863" y="2624138"/>
          <p14:tracePt t="54406" x="4249738" y="2624138"/>
          <p14:tracePt t="54414" x="4257675" y="2624138"/>
          <p14:tracePt t="54430" x="4289425" y="2624138"/>
          <p14:tracePt t="54444" x="4297363" y="2640013"/>
          <p14:tracePt t="54461" x="4368800" y="2679700"/>
          <p14:tracePt t="54479" x="4392613" y="2703513"/>
          <p14:tracePt t="54492" x="4408488" y="2719388"/>
          <p14:tracePt t="54511" x="4456113" y="2751138"/>
          <p14:tracePt t="54522" x="4464050" y="2759075"/>
          <p14:tracePt t="54542" x="4487863" y="2767013"/>
          <p14:tracePt t="54559" x="4487863" y="2774950"/>
          <p14:tracePt t="54617" x="4487863" y="2790825"/>
          <p14:tracePt t="54634" x="4487863" y="2822575"/>
          <p14:tracePt t="54651" x="4487863" y="2854325"/>
          <p14:tracePt t="54655" x="4487863" y="2870200"/>
          <p14:tracePt t="54663" x="4487863" y="2886075"/>
          <p14:tracePt t="54680" x="4487863" y="2927350"/>
          <p14:tracePt t="54706" x="4495800" y="2967038"/>
          <p14:tracePt t="54716" x="4495800" y="2974975"/>
          <p14:tracePt t="54806" x="4503738" y="2974975"/>
          <p14:tracePt t="54841" x="4503738" y="2959100"/>
          <p14:tracePt t="54850" x="4503738" y="2943225"/>
          <p14:tracePt t="54865" x="4503738" y="2909888"/>
          <p14:tracePt t="54883" x="4503738" y="2870200"/>
          <p14:tracePt t="54904" x="4503738" y="2830513"/>
          <p14:tracePt t="54913" x="4503738" y="2814638"/>
          <p14:tracePt t="54942" x="4511675" y="2743200"/>
          <p14:tracePt t="54960" x="4519613" y="2719388"/>
          <p14:tracePt t="54979" x="4519613" y="2695575"/>
          <p14:tracePt t="55116" x="4519613" y="2687638"/>
          <p14:tracePt t="55117" x="4511675" y="2687638"/>
          <p14:tracePt t="55134" x="4495800" y="2679700"/>
          <p14:tracePt t="55152" x="4471988" y="2671763"/>
          <p14:tracePt t="55172" x="4448175" y="2663825"/>
          <p14:tracePt t="55174" x="4440238" y="2663825"/>
          <p14:tracePt t="55198" x="4416425" y="2663825"/>
          <p14:tracePt t="55216" x="4392613" y="2663825"/>
          <p14:tracePt t="55228" x="4384675" y="2663825"/>
          <p14:tracePt t="55240" x="4368800" y="2663825"/>
          <p14:tracePt t="55258" x="4344988" y="2671763"/>
          <p14:tracePt t="55276" x="4337050" y="2679700"/>
          <p14:tracePt t="55294" x="4313238" y="2687638"/>
          <p14:tracePt t="55327" x="4289425" y="2703513"/>
          <p14:tracePt t="55337" x="4281488" y="2711450"/>
          <p14:tracePt t="55357" x="4265613" y="2727325"/>
          <p14:tracePt t="55366" x="4249738" y="2743200"/>
          <p14:tracePt t="55387" x="4225925" y="2774950"/>
          <p14:tracePt t="55396" x="4217988" y="2790825"/>
          <p14:tracePt t="55398" x="4210050" y="2798763"/>
          <p14:tracePt t="55415" x="4168775" y="2830513"/>
          <p14:tracePt t="55428" x="4152900" y="2846388"/>
          <p14:tracePt t="55448" x="4137025" y="2870200"/>
          <p14:tracePt t="55459" x="4129088" y="2878138"/>
          <p14:tracePt t="55480" x="4121150" y="2894013"/>
          <p14:tracePt t="55576" x="4121150" y="2870200"/>
          <p14:tracePt t="55607" x="4129088" y="2854325"/>
          <p14:tracePt t="55616" x="4137025" y="2846388"/>
          <p14:tracePt t="55637" x="4144963" y="2838450"/>
          <p14:tracePt t="55672" x="4152900" y="2830513"/>
          <p14:tracePt t="55703" x="4152900" y="2846388"/>
          <p14:tracePt t="55713" x="4160838" y="2870200"/>
          <p14:tracePt t="55730" x="4160838" y="3078163"/>
          <p14:tracePt t="55740" x="4160838" y="3252788"/>
          <p14:tracePt t="55743" x="4144963" y="3476625"/>
          <p14:tracePt t="55756" x="4105275" y="3724275"/>
          <p14:tracePt t="55759" x="4017963" y="4027488"/>
          <p14:tracePt t="55772" x="3922713" y="4314825"/>
          <p14:tracePt t="55774" x="3714750" y="4673600"/>
          <p14:tracePt t="55809" x="3292475" y="5494338"/>
          <p14:tracePt t="55820" x="3268663" y="5565775"/>
          <p14:tracePt t="55823" x="3252788" y="5621338"/>
          <p14:tracePt t="55834" x="3244850" y="5637213"/>
          <p14:tracePt t="55859" x="3228975" y="5653088"/>
          <p14:tracePt t="55901" x="3213100" y="5653088"/>
          <p14:tracePt t="55902" x="3189288" y="5645150"/>
          <p14:tracePt t="55921" x="3076575" y="5637213"/>
          <p14:tracePt t="55929" x="2989263" y="5629275"/>
          <p14:tracePt t="55948" x="2822575" y="5605463"/>
          <p14:tracePt t="55959" x="2670175" y="5597525"/>
          <p14:tracePt t="55980" x="2487613" y="5597525"/>
          <p14:tracePt t="55992" x="2439988" y="5589588"/>
          <p14:tracePt t="56011" x="2400300" y="5605463"/>
          <p14:tracePt t="56022" x="2392363" y="5605463"/>
          <p14:tracePt t="56042" x="2366963" y="5629275"/>
          <p14:tracePt t="56106" x="2366963" y="5637213"/>
          <p14:tracePt t="56132" x="2366963" y="5645150"/>
          <p14:tracePt t="56213" x="2366963" y="5629275"/>
          <p14:tracePt t="56229" x="2366963" y="5613400"/>
          <p14:tracePt t="56239" x="2366963" y="5605463"/>
          <p14:tracePt t="56257" x="2366963" y="5573713"/>
          <p14:tracePt t="56275" x="2366963" y="5549900"/>
          <p14:tracePt t="56293" x="2359025" y="5518150"/>
          <p14:tracePt t="56304" x="2351088" y="5518150"/>
          <p14:tracePt t="56328" x="2351088" y="5510213"/>
          <p14:tracePt t="56356" x="2343150" y="5510213"/>
          <p14:tracePt t="56374" x="2303463" y="5526088"/>
          <p14:tracePt t="56382" x="2295525" y="5541963"/>
          <p14:tracePt t="56400" x="2255838" y="5573713"/>
          <p14:tracePt t="56421" x="2239963" y="5629275"/>
          <p14:tracePt t="56445" x="2216150" y="5702300"/>
          <p14:tracePt t="56463" x="2208213" y="5757863"/>
          <p14:tracePt t="56480" x="2208213" y="5773738"/>
          <p14:tracePt t="56481" x="2208213" y="5821363"/>
          <p14:tracePt t="56493" x="2208213" y="5853113"/>
          <p14:tracePt t="56511" x="2279650" y="5908675"/>
          <p14:tracePt t="56522" x="2303463" y="5924550"/>
          <p14:tracePt t="56540" x="2335213" y="5932488"/>
          <p14:tracePt t="56606" x="2327275" y="5932488"/>
          <p14:tracePt t="56624" x="2303463" y="5900738"/>
          <p14:tracePt t="56631" x="2295525" y="5900738"/>
          <p14:tracePt t="56648" x="2279650" y="5884863"/>
          <p14:tracePt t="56664" x="2271713" y="5876925"/>
          <p14:tracePt t="56678" x="2263775" y="5868988"/>
          <p14:tracePt t="56697" x="2263775" y="5861050"/>
          <p14:tracePt t="56716" x="2255838" y="5853113"/>
          <p14:tracePt t="56727" x="2255838" y="5845175"/>
          <p14:tracePt t="56743" x="2255838" y="5829300"/>
          <p14:tracePt t="56761" x="2255838" y="5813425"/>
          <p14:tracePt t="56777" x="2255838" y="5805488"/>
          <p14:tracePt t="56809" x="2271713" y="5781675"/>
          <p14:tracePt t="56825" x="2287588" y="5773738"/>
          <p14:tracePt t="56837" x="2303463" y="5765800"/>
          <p14:tracePt t="56859" x="2319338" y="5757863"/>
          <p14:tracePt t="56861" x="2335213" y="5757863"/>
          <p14:tracePt t="56881" x="2335213" y="5749925"/>
          <p14:tracePt t="56903" x="2351088" y="5741988"/>
          <p14:tracePt t="56922" x="2351088" y="5734050"/>
          <p14:tracePt t="56929" x="2351088" y="5726113"/>
          <p14:tracePt t="56946" x="2351088" y="5710238"/>
          <p14:tracePt t="56962" x="2351088" y="5702300"/>
          <p14:tracePt t="57075" x="2351088" y="5694363"/>
          <p14:tracePt t="57092" x="2351088" y="5678488"/>
          <p14:tracePt t="57122" x="2359025" y="5678488"/>
          <p14:tracePt t="57168" x="2392363" y="5653088"/>
          <p14:tracePt t="57184" x="2432050" y="5637213"/>
          <p14:tracePt t="57198" x="2527300" y="5621338"/>
          <p14:tracePt t="57210" x="2543175" y="5621338"/>
          <p14:tracePt t="57229" x="2606675" y="5597525"/>
          <p14:tracePt t="57240" x="2614613" y="5597525"/>
          <p14:tracePt t="57272" x="2614613" y="5589588"/>
          <p14:tracePt t="57339" x="2630488" y="5621338"/>
          <p14:tracePt t="57355" x="2638425" y="5653088"/>
          <p14:tracePt t="57372" x="2662238" y="5694363"/>
          <p14:tracePt t="57387" x="2662238" y="5741988"/>
          <p14:tracePt t="57421" x="2662238" y="5749925"/>
          <p14:tracePt t="57444" x="2654300" y="5757863"/>
          <p14:tracePt t="57460" x="2630488" y="5757863"/>
          <p14:tracePt t="57461" x="2614613" y="5749925"/>
          <p14:tracePt t="57478" x="2598738" y="5749925"/>
          <p14:tracePt t="57495" x="2574925" y="5726113"/>
          <p14:tracePt t="57511" x="2559050" y="5702300"/>
          <p14:tracePt t="57521" x="2551113" y="5694363"/>
          <p14:tracePt t="57538" x="2551113" y="5670550"/>
          <p14:tracePt t="57555" x="2543175" y="5645150"/>
          <p14:tracePt t="57575" x="2519363" y="5621338"/>
          <p14:tracePt t="57603" x="2511425" y="5621338"/>
          <p14:tracePt t="57634" x="2503488" y="5621338"/>
          <p14:tracePt t="57649" x="2487613" y="5629275"/>
          <p14:tracePt t="57666" x="2471738" y="5637213"/>
          <p14:tracePt t="57681" x="2439988" y="5678488"/>
          <p14:tracePt t="57699" x="2408238" y="5702300"/>
          <p14:tracePt t="57701" x="2400300" y="5718175"/>
          <p14:tracePt t="57725" x="2343150" y="5765800"/>
          <p14:tracePt t="57743" x="2327275" y="5781675"/>
          <p14:tracePt t="57759" x="2311400" y="5805488"/>
          <p14:tracePt t="57776" x="2295525" y="5837238"/>
          <p14:tracePt t="57793" x="2279650" y="5868988"/>
          <p14:tracePt t="57806" x="2279650" y="5908675"/>
          <p14:tracePt t="57822" x="2271713" y="5932488"/>
          <p14:tracePt t="57839" x="2271713" y="5964238"/>
          <p14:tracePt t="57858" x="2271713" y="6005513"/>
          <p14:tracePt t="57867" x="2271713" y="6013450"/>
          <p14:tracePt t="57895" x="2303463" y="6092825"/>
          <p14:tracePt t="57913" x="2319338" y="6116638"/>
          <p14:tracePt t="57935" x="2366963" y="6156325"/>
          <p14:tracePt t="57943" x="2384425" y="6164263"/>
          <p14:tracePt t="57959" x="2424113" y="6196013"/>
          <p14:tracePt t="57974" x="2455863" y="6211888"/>
          <p14:tracePt t="57992" x="2463800" y="6211888"/>
          <p14:tracePt t="58009" x="2471738" y="6211888"/>
          <p14:tracePt t="58029" x="2479675" y="6211888"/>
          <p14:tracePt t="58037" x="2487613" y="6203950"/>
          <p14:tracePt t="58054" x="2503488" y="6164263"/>
          <p14:tracePt t="58070" x="2574925" y="6076950"/>
          <p14:tracePt t="58088" x="2638425" y="5924550"/>
          <p14:tracePt t="58104" x="2654300" y="5765800"/>
          <p14:tracePt t="58126" x="2662238" y="5662613"/>
          <p14:tracePt t="58137" x="2662238" y="5645150"/>
          <p14:tracePt t="58146" x="2662238" y="5629275"/>
          <p14:tracePt t="58165" x="2614613" y="5549900"/>
          <p14:tracePt t="58183" x="2598738" y="5534025"/>
          <p14:tracePt t="58200" x="2582863" y="5518150"/>
          <p14:tracePt t="58209" x="2566988" y="5518150"/>
          <p14:tracePt t="58228" x="2559050" y="5518150"/>
          <p14:tracePt t="58246" x="2527300" y="5518150"/>
          <p14:tracePt t="58256" x="2511425" y="5518150"/>
          <p14:tracePt t="58274" x="2471738" y="5518150"/>
          <p14:tracePt t="58290" x="2432050" y="5534025"/>
          <p14:tracePt t="58309" x="2400300" y="5549900"/>
          <p14:tracePt t="58318" x="2392363" y="5557838"/>
          <p14:tracePt t="58341" x="2359025" y="5589588"/>
          <p14:tracePt t="58350" x="2351088" y="5605463"/>
          <p14:tracePt t="58367" x="2319338" y="5645150"/>
          <p14:tracePt t="58382" x="2311400" y="5710238"/>
          <p14:tracePt t="58399" x="2303463" y="5797550"/>
          <p14:tracePt t="58417" x="2295525" y="5924550"/>
          <p14:tracePt t="58433" x="2295525" y="6061075"/>
          <p14:tracePt t="58446" x="2303463" y="6243638"/>
          <p14:tracePt t="58459" x="2311400" y="6259513"/>
          <p14:tracePt t="58461" x="2319338" y="6283325"/>
          <p14:tracePt t="58478" x="2343150" y="6315075"/>
          <p14:tracePt t="58495" x="2374900" y="6348413"/>
          <p14:tracePt t="58505" x="2392363" y="6356350"/>
          <p14:tracePt t="58527" x="2416175" y="6380163"/>
          <p14:tracePt t="58537" x="2424113" y="6380163"/>
          <p14:tracePt t="58558" x="2439988" y="6380163"/>
          <p14:tracePt t="58574" x="2455863" y="6380163"/>
          <p14:tracePt t="58586" x="2463800" y="6380163"/>
          <p14:tracePt t="58612" x="2519363" y="6380163"/>
          <p14:tracePt t="58626" x="2590800" y="6380163"/>
          <p14:tracePt t="58639" x="2614613" y="6380163"/>
          <p14:tracePt t="58646" x="2638425" y="6380163"/>
          <p14:tracePt t="58670" x="2654300" y="6372225"/>
          <p14:tracePt t="58678" x="2670175" y="6364288"/>
          <p14:tracePt t="58694" x="2678113" y="6338888"/>
          <p14:tracePt t="58710" x="2701925" y="6307138"/>
          <p14:tracePt t="58729" x="2709863" y="6275388"/>
          <p14:tracePt t="58741" x="2709863" y="6251575"/>
          <p14:tracePt t="58759" x="2701925" y="6243638"/>
          <p14:tracePt t="58775" x="2654300" y="6235700"/>
          <p14:tracePt t="58787" x="2638425" y="6235700"/>
          <p14:tracePt t="58804" x="2590800" y="6219825"/>
          <p14:tracePt t="58945" x="2582863" y="6211888"/>
          <p14:tracePt t="58959" x="2566988" y="6203950"/>
          <p14:tracePt t="58976" x="2566988" y="6156325"/>
          <p14:tracePt t="58994" x="2566988" y="6132513"/>
          <p14:tracePt t="59010" x="2566988" y="6100763"/>
          <p14:tracePt t="59027" x="2574925" y="6076950"/>
          <p14:tracePt t="59038" x="2582863" y="6069013"/>
          <p14:tracePt t="59057" x="2614613" y="6069013"/>
          <p14:tracePt t="59074" x="2701925" y="6061075"/>
          <p14:tracePt t="59090" x="2862263" y="6061075"/>
          <p14:tracePt t="59107" x="3028950" y="6061075"/>
          <p14:tracePt t="59115" x="3117850" y="6053138"/>
          <p14:tracePt t="59117" x="3236913" y="6053138"/>
          <p14:tracePt t="59134" x="3492500" y="6061075"/>
          <p14:tracePt t="59154" x="3706813" y="6061075"/>
          <p14:tracePt t="59170" x="3890963" y="6061075"/>
          <p14:tracePt t="59177" x="3930650" y="6061075"/>
          <p14:tracePt t="59195" x="4049713" y="6061075"/>
          <p14:tracePt t="59216" x="4097338" y="6061075"/>
          <p14:tracePt t="59225" x="4105275" y="6053138"/>
          <p14:tracePt t="59243" x="4144963" y="6029325"/>
          <p14:tracePt t="59260" x="4176713" y="6005513"/>
          <p14:tracePt t="59277" x="4233863" y="5964238"/>
          <p14:tracePt t="59288" x="4249738" y="5964238"/>
          <p14:tracePt t="59306" x="4273550" y="5948363"/>
          <p14:tracePt t="59327" x="4297363" y="5916613"/>
          <p14:tracePt t="59432" x="4289425" y="5916613"/>
          <p14:tracePt t="59447" x="4273550" y="5916613"/>
          <p14:tracePt t="59464" x="4241800" y="5916613"/>
          <p14:tracePt t="59480" x="4129088" y="5916613"/>
          <p14:tracePt t="59490" x="4025900" y="5916613"/>
          <p14:tracePt t="59506" x="3875088" y="5924550"/>
          <p14:tracePt t="59523" x="3802063" y="5932488"/>
          <p14:tracePt t="59541" x="3778250" y="5932488"/>
          <p14:tracePt t="59619" x="3770313" y="5940425"/>
          <p14:tracePt t="59637" x="3722688" y="5972175"/>
          <p14:tracePt t="59654" x="3706813" y="5988050"/>
          <p14:tracePt t="59662" x="3706813" y="5995988"/>
          <p14:tracePt t="59683" x="3690938" y="6005513"/>
          <p14:tracePt t="59685" x="3690938" y="6021388"/>
          <p14:tracePt t="59695" x="3683000" y="6029325"/>
          <p14:tracePt t="59711" x="3683000" y="6053138"/>
          <p14:tracePt t="59727" x="3683000" y="6084888"/>
          <p14:tracePt t="59743" x="3683000" y="6108700"/>
          <p14:tracePt t="59760" x="3683000" y="6132513"/>
          <p14:tracePt t="59775" x="3683000" y="6148388"/>
          <p14:tracePt t="59788" x="3683000" y="6156325"/>
          <p14:tracePt t="59806" x="3683000" y="6172200"/>
          <p14:tracePt t="59823" x="3698875" y="6196013"/>
          <p14:tracePt t="59840" x="3722688" y="6219825"/>
          <p14:tracePt t="59858" x="3754438" y="6259513"/>
          <p14:tracePt t="59868" x="3778250" y="6267450"/>
          <p14:tracePt t="59870" x="3794125" y="6283325"/>
          <p14:tracePt t="59886" x="3898900" y="6307138"/>
          <p14:tracePt t="59896" x="3914775" y="6315075"/>
          <p14:tracePt t="59914" x="3978275" y="6338888"/>
          <p14:tracePt t="59930" x="4002088" y="6338888"/>
          <p14:tracePt t="59949" x="4025900" y="6348413"/>
          <p14:tracePt t="59950" x="4033838" y="6348413"/>
          <p14:tracePt t="59958" x="4041775" y="6348413"/>
          <p14:tracePt t="59975" x="4073525" y="6348413"/>
          <p14:tracePt t="59992" x="4089400" y="6348413"/>
          <p14:tracePt t="60010" x="4105275" y="6348413"/>
          <p14:tracePt t="60027" x="4121150" y="6338888"/>
          <p14:tracePt t="60037" x="4137025" y="6330950"/>
          <p14:tracePt t="60054" x="4152900" y="6315075"/>
          <p14:tracePt t="60073" x="4176713" y="6307138"/>
          <p14:tracePt t="60090" x="4184650" y="6291263"/>
          <p14:tracePt t="60106" x="4200525" y="6283325"/>
          <p14:tracePt t="60116" x="4200525" y="6275388"/>
          <p14:tracePt t="60132" x="4210050" y="6267450"/>
          <p14:tracePt t="60150" x="4225925" y="6251575"/>
          <p14:tracePt t="60168" x="4241800" y="6235700"/>
          <p14:tracePt t="60184" x="4257675" y="6203950"/>
          <p14:tracePt t="60194" x="4265613" y="6196013"/>
          <p14:tracePt t="60211" x="4289425" y="6156325"/>
          <p14:tracePt t="60228" x="4289425" y="6124575"/>
          <p14:tracePt t="60245" x="4313238" y="6061075"/>
          <p14:tracePt t="60255" x="4321175" y="6013450"/>
          <p14:tracePt t="60275" x="4329113" y="5956300"/>
          <p14:tracePt t="60291" x="4337050" y="5876925"/>
          <p14:tracePt t="60304" x="4344988" y="5845175"/>
          <p14:tracePt t="60320" x="4344988" y="5829300"/>
          <p14:tracePt t="60338" x="4337050" y="5813425"/>
          <p14:tracePt t="60360" x="4329113" y="5805488"/>
          <p14:tracePt t="60374" x="4321175" y="5805488"/>
          <p14:tracePt t="60386" x="4305300" y="5805488"/>
          <p14:tracePt t="60405" x="4265613" y="5805488"/>
          <p14:tracePt t="60427" x="4200525" y="5805488"/>
          <p14:tracePt t="60447" x="4168775" y="5805488"/>
          <p14:tracePt t="60463" x="4144963" y="5805488"/>
          <p14:tracePt t="60480" x="4129088" y="5805488"/>
          <p14:tracePt t="60489" x="4121150" y="5805488"/>
          <p14:tracePt t="60510" x="4089400" y="5805488"/>
          <p14:tracePt t="60527" x="4073525" y="5805488"/>
          <p14:tracePt t="60543" x="4041775" y="5813425"/>
          <p14:tracePt t="60552" x="4033838" y="5821363"/>
          <p14:tracePt t="60569" x="4002088" y="5837238"/>
          <p14:tracePt t="60586" x="3970338" y="5853113"/>
          <p14:tracePt t="60603" x="3954463" y="5868988"/>
          <p14:tracePt t="60619" x="3938588" y="5876925"/>
          <p14:tracePt t="60637" x="3922713" y="5900738"/>
          <p14:tracePt t="60660" x="3914775" y="5908675"/>
          <p14:tracePt t="60663" x="3906838" y="5908675"/>
          <p14:tracePt t="60683" x="3898900" y="5916613"/>
          <p14:tracePt t="60699" x="3883025" y="5932488"/>
          <p14:tracePt t="60716" x="3867150" y="5956300"/>
          <p14:tracePt t="60726" x="3851275" y="5980113"/>
          <p14:tracePt t="60744" x="3843338" y="5988050"/>
          <p14:tracePt t="60779" x="3843338" y="6005513"/>
          <p14:tracePt t="60787" x="3843338" y="6013450"/>
          <p14:tracePt t="60805" x="3825875" y="6029325"/>
          <p14:tracePt t="60822" x="3825875" y="6053138"/>
          <p14:tracePt t="60839" x="3817938" y="6076950"/>
          <p14:tracePt t="60856" x="3817938" y="6100763"/>
          <p14:tracePt t="60888" x="3817938" y="6132513"/>
          <p14:tracePt t="60903" x="3843338" y="6156325"/>
          <p14:tracePt t="60919" x="3875088" y="6203950"/>
          <p14:tracePt t="60928" x="3890963" y="6219825"/>
          <p14:tracePt t="60946" x="3922713" y="6243638"/>
          <p14:tracePt t="60964" x="3994150" y="6259513"/>
          <p14:tracePt t="60966" x="4002088" y="6275388"/>
          <p14:tracePt t="60975" x="4065588" y="6283325"/>
          <p14:tracePt t="60992" x="4113213" y="6283325"/>
          <p14:tracePt t="61009" x="4176713" y="6283325"/>
          <p14:tracePt t="61025" x="4257675" y="6283325"/>
          <p14:tracePt t="61042" x="4392613" y="6267450"/>
          <p14:tracePt t="61058" x="4535488" y="6219825"/>
          <p14:tracePt t="61069" x="4632325" y="6140450"/>
          <p14:tracePt t="61089" x="4703763" y="6061075"/>
          <p14:tracePt t="61105" x="4743450" y="5995988"/>
          <p14:tracePt t="61122" x="4751388" y="5924550"/>
          <p14:tracePt t="61134" x="4751388" y="5884863"/>
          <p14:tracePt t="61156" x="4743450" y="5861050"/>
          <p14:tracePt t="61157" x="4735513" y="5845175"/>
          <p14:tracePt t="61168" x="4727575" y="5837238"/>
          <p14:tracePt t="61178" x="4703763" y="5813425"/>
          <p14:tracePt t="61200" x="4672013" y="5797550"/>
          <p14:tracePt t="61211" x="4656138" y="5797550"/>
          <p14:tracePt t="61230" x="4624388" y="5789613"/>
          <p14:tracePt t="61239" x="4600575" y="5789613"/>
          <p14:tracePt t="61259" x="4464050" y="5789613"/>
          <p14:tracePt t="61276" x="4241800" y="5789613"/>
          <p14:tracePt t="61294" x="3875088" y="5781675"/>
          <p14:tracePt t="61305" x="3810000" y="5781675"/>
          <p14:tracePt t="61322" x="3651250" y="5813425"/>
          <p14:tracePt t="61339" x="3611563" y="5837238"/>
          <p14:tracePt t="61357" x="3563938" y="5892800"/>
          <p14:tracePt t="61367" x="3556000" y="5932488"/>
          <p14:tracePt t="61385" x="3548063" y="6013450"/>
          <p14:tracePt t="61402" x="3556000" y="6140450"/>
          <p14:tracePt t="61421" x="3587750" y="6275388"/>
          <p14:tracePt t="61448" x="3635375" y="6315075"/>
          <p14:tracePt t="61464" x="3651250" y="6323013"/>
          <p14:tracePt t="61476" x="3667125" y="6323013"/>
          <p14:tracePt t="61500" x="3706813" y="6323013"/>
          <p14:tracePt t="61501" x="3722688" y="6323013"/>
          <p14:tracePt t="61525" x="3786188" y="6315075"/>
          <p14:tracePt t="61538" x="3802063" y="6307138"/>
          <p14:tracePt t="61557" x="3843338" y="6267450"/>
          <p14:tracePt t="61568" x="3851275" y="6259513"/>
          <p14:tracePt t="61590" x="3859213" y="6164263"/>
          <p14:tracePt t="61608" x="3867150" y="6148388"/>
          <p14:tracePt t="61618" x="3875088" y="6140450"/>
          <p14:tracePt t="61639" x="3890963" y="6124575"/>
          <p14:tracePt t="61669" x="3890963" y="6108700"/>
          <p14:tracePt t="61695" x="3890963" y="6092825"/>
          <p14:tracePt t="61730" x="3890963" y="6076950"/>
          <p14:tracePt t="62335" x="3890963" y="6069013"/>
          <p14:tracePt t="62353" x="3906838" y="6053138"/>
          <p14:tracePt t="62371" x="3914775" y="6045200"/>
          <p14:tracePt t="62390" x="3922713" y="6037263"/>
          <p14:tracePt t="62509" x="3938588" y="6037263"/>
          <p14:tracePt t="62527" x="3946525" y="6037263"/>
          <p14:tracePt t="62556" x="3962400" y="6037263"/>
          <p14:tracePt t="62572" x="3970338" y="6037263"/>
          <p14:tracePt t="62574" x="3986213" y="6037263"/>
          <p14:tracePt t="62602" x="4002088" y="6037263"/>
          <p14:tracePt t="62620" x="4010025" y="6037263"/>
          <p14:tracePt t="62639" x="4033838" y="6037263"/>
          <p14:tracePt t="62668" x="4041775" y="6037263"/>
          <p14:tracePt t="62685" x="4057650" y="6029325"/>
          <p14:tracePt t="62715" x="4081463" y="6005513"/>
          <p14:tracePt t="62735" x="4081463" y="5988050"/>
          <p14:tracePt t="62741" x="4089400" y="5988050"/>
          <p14:tracePt t="62883" x="4081463" y="5988050"/>
          <p14:tracePt t="62904" x="4041775" y="5988050"/>
          <p14:tracePt t="62915" x="4017963" y="5988050"/>
          <p14:tracePt t="62934" x="3986213" y="5995988"/>
          <p14:tracePt t="63006" x="3970338" y="5995988"/>
          <p14:tracePt t="63022" x="3914775" y="5972175"/>
          <p14:tracePt t="63043" x="3778250" y="5940425"/>
          <p14:tracePt t="63054" x="3603625" y="5884863"/>
          <p14:tracePt t="63072" x="3484563" y="5845175"/>
          <p14:tracePt t="63089" x="3316288" y="5797550"/>
          <p14:tracePt t="63105" x="3276600" y="5781675"/>
          <p14:tracePt t="63116" x="3268663" y="5781675"/>
          <p14:tracePt t="63118" x="3260725" y="5781675"/>
          <p14:tracePt t="63136" x="3260725" y="5773738"/>
          <p14:tracePt t="63200" x="3221038" y="5773738"/>
          <p14:tracePt t="63217" x="3133725" y="5781675"/>
          <p14:tracePt t="63224" x="3060700" y="5789613"/>
          <p14:tracePt t="63242" x="2973388" y="5821363"/>
          <p14:tracePt t="63245" x="2949575" y="5829300"/>
          <p14:tracePt t="63255" x="2878138" y="5837238"/>
          <p14:tracePt t="63274" x="2846388" y="5845175"/>
          <p14:tracePt t="63292" x="2814638" y="5853113"/>
          <p14:tracePt t="63307" x="2806700" y="5861050"/>
          <p14:tracePt t="63311" x="2798763" y="5868988"/>
          <p14:tracePt t="63352" x="2790825" y="5868988"/>
          <p14:tracePt t="63369" x="2782888" y="5868988"/>
          <p14:tracePt t="63392" x="2759075" y="5861050"/>
          <p14:tracePt t="63402" x="2741613" y="5853113"/>
          <p14:tracePt t="63420" x="2717800" y="5829300"/>
          <p14:tracePt t="63430" x="2701925" y="5805488"/>
          <p14:tracePt t="63451" x="2686050" y="5789613"/>
          <p14:tracePt t="63459" x="2678113" y="5773738"/>
          <p14:tracePt t="63477" x="2678113" y="5757863"/>
          <p14:tracePt t="63503" x="2678113" y="5734050"/>
          <p14:tracePt t="63528" x="2678113" y="5686425"/>
          <p14:tracePt t="63536" x="2678113" y="5670550"/>
          <p14:tracePt t="63553" x="2709863" y="5629275"/>
          <p14:tracePt t="63569" x="2733675" y="5581650"/>
          <p14:tracePt t="63587" x="2759075" y="5557838"/>
          <p14:tracePt t="63605" x="2798763" y="5534025"/>
          <p14:tracePt t="63615" x="2822575" y="5526088"/>
          <p14:tracePt t="63633" x="2854325" y="5518150"/>
          <p14:tracePt t="63650" x="2894013" y="5510213"/>
          <p14:tracePt t="63666" x="2925763" y="5510213"/>
          <p14:tracePt t="63686" x="2965450" y="5502275"/>
          <p14:tracePt t="63694" x="2997200" y="5494338"/>
          <p14:tracePt t="63719" x="3013075" y="5494338"/>
          <p14:tracePt t="63742" x="3021013" y="5494338"/>
          <p14:tracePt t="63761" x="3028950" y="5494338"/>
          <p14:tracePt t="63777" x="3036888" y="5494338"/>
          <p14:tracePt t="63786" x="3044825" y="5494338"/>
          <p14:tracePt t="63808" x="3060700" y="5502275"/>
          <p14:tracePt t="63817" x="3076575" y="5502275"/>
          <p14:tracePt t="63835" x="3133725" y="5518150"/>
          <p14:tracePt t="63858" x="3355975" y="5534025"/>
          <p14:tracePt t="63868" x="3403600" y="5534025"/>
          <p14:tracePt t="63871" x="3516313" y="5541963"/>
          <p14:tracePt t="63882" x="3556000" y="5541963"/>
          <p14:tracePt t="63907" x="3698875" y="5549900"/>
          <p14:tracePt t="63920" x="3706813" y="5549900"/>
          <p14:tracePt t="64026" x="3714750" y="5557838"/>
          <p14:tracePt t="64043" x="3722688" y="5565775"/>
          <p14:tracePt t="64052" x="3722688" y="5573713"/>
          <p14:tracePt t="64069" x="3730625" y="5581650"/>
          <p14:tracePt t="64086" x="3746500" y="5605463"/>
          <p14:tracePt t="64103" x="3754438" y="5637213"/>
          <p14:tracePt t="64116" x="3762375" y="5653088"/>
          <p14:tracePt t="64140" x="3794125" y="5710238"/>
          <p14:tracePt t="64141" x="3802063" y="5718175"/>
          <p14:tracePt t="64152" x="3810000" y="5726113"/>
          <p14:tracePt t="64164" x="3825875" y="5741988"/>
          <p14:tracePt t="64183" x="3833813" y="5749925"/>
          <p14:tracePt t="64601" x="3843338" y="5749925"/>
          <p14:tracePt t="64635" x="3851275" y="5749925"/>
          <p14:tracePt t="64651" x="3851275" y="5741988"/>
          <p14:tracePt t="64668" x="3859213" y="5741988"/>
          <p14:tracePt t="64731" x="3867150" y="5726113"/>
          <p14:tracePt t="64740" x="3875088" y="5718175"/>
          <p14:tracePt t="64741" x="3883025" y="5710238"/>
          <p14:tracePt t="64759" x="3914775" y="5694363"/>
          <p14:tracePt t="64777" x="3946525" y="5653088"/>
          <p14:tracePt t="64789" x="3962400" y="5637213"/>
          <p14:tracePt t="64807" x="3978275" y="5629275"/>
          <p14:tracePt t="64838" x="3986213" y="5629275"/>
          <p14:tracePt t="64899" x="3994150" y="5621338"/>
          <p14:tracePt t="64923" x="4017963" y="5621338"/>
          <p14:tracePt t="65431" x="4025900" y="5637213"/>
          <p14:tracePt t="65449" x="4041775" y="5653088"/>
          <p14:tracePt t="65466" x="4049713" y="5702300"/>
          <p14:tracePt t="65475" x="4065588" y="5734050"/>
          <p14:tracePt t="65503" x="4105275" y="5797550"/>
          <p14:tracePt t="65511" x="4121150" y="5821363"/>
          <p14:tracePt t="65528" x="4129088" y="5845175"/>
          <p14:tracePt t="65547" x="4137025" y="5868988"/>
          <p14:tracePt t="65571" x="4144963" y="5868988"/>
          <p14:tracePt t="65788" x="4144963" y="5876925"/>
          <p14:tracePt t="65789" x="4152900" y="5884863"/>
          <p14:tracePt t="65805" x="4168775" y="5892800"/>
          <p14:tracePt t="65822" x="4184650" y="5916613"/>
          <p14:tracePt t="65839" x="4257675" y="5932488"/>
          <p14:tracePt t="65851" x="4289425" y="5948363"/>
          <p14:tracePt t="65868" x="4384675" y="5964238"/>
          <p14:tracePt t="65882" x="4432300" y="5972175"/>
          <p14:tracePt t="65901" x="4503738" y="5980113"/>
          <p14:tracePt t="65918" x="4511675" y="5980113"/>
          <p14:tracePt t="65942" x="4511675" y="5972175"/>
          <p14:tracePt t="65996" x="4511675" y="5964238"/>
          <p14:tracePt t="66014" x="4519613" y="5956300"/>
          <p14:tracePt t="66022" x="4527550" y="5956300"/>
          <p14:tracePt t="66039" x="4535488" y="5940425"/>
          <p14:tracePt t="66070" x="4535488" y="5932488"/>
          <p14:tracePt t="66088" x="4535488" y="5924550"/>
          <p14:tracePt t="66105" x="4535488" y="5908675"/>
          <p14:tracePt t="66116" x="4535488" y="5900738"/>
          <p14:tracePt t="66135" x="4495800" y="5853113"/>
          <p14:tracePt t="66152" x="4440238" y="5821363"/>
          <p14:tracePt t="66164" x="4408488" y="5805488"/>
          <p14:tracePt t="66165" x="4392613" y="5797550"/>
          <p14:tracePt t="66181" x="4360863" y="5773738"/>
          <p14:tracePt t="66198" x="4313238" y="5749925"/>
          <p14:tracePt t="66215" x="4281488" y="5702300"/>
          <p14:tracePt t="66235" x="4168775" y="5613400"/>
          <p14:tracePt t="66249" x="4033838" y="5549900"/>
          <p14:tracePt t="66263" x="3970338" y="5526088"/>
          <p14:tracePt t="66271" x="3946525" y="5526088"/>
          <p14:tracePt t="66289" x="3922713" y="5518150"/>
          <p14:tracePt t="66305" x="3898900" y="5518150"/>
          <p14:tracePt t="66323" x="3867150" y="5518150"/>
          <p14:tracePt t="66333" x="3825875" y="5518150"/>
          <p14:tracePt t="66358" x="3730625" y="5518150"/>
          <p14:tracePt t="66368" x="3706813" y="5518150"/>
          <p14:tracePt t="66386" x="3571875" y="5518150"/>
          <p14:tracePt t="66397" x="3419475" y="5502275"/>
          <p14:tracePt t="66417" x="3260725" y="5502275"/>
          <p14:tracePt t="66434" x="3044825" y="5486400"/>
          <p14:tracePt t="66451" x="2862263" y="5486400"/>
          <p14:tracePt t="66467" x="2798763" y="5486400"/>
          <p14:tracePt t="66474" x="2782888" y="5486400"/>
          <p14:tracePt t="66491" x="2767013" y="5486400"/>
          <p14:tracePt t="66508" x="2759075" y="5486400"/>
          <p14:tracePt t="66523" x="2751138" y="5486400"/>
          <p14:tracePt t="66541" x="2717800" y="5494338"/>
          <p14:tracePt t="66559" x="2686050" y="5526088"/>
          <p14:tracePt t="66569" x="2662238" y="5534025"/>
          <p14:tracePt t="66587" x="2606675" y="5557838"/>
          <p14:tracePt t="66604" x="2574925" y="5597525"/>
          <p14:tracePt t="66605" x="2519363" y="5613400"/>
          <p14:tracePt t="66615" x="2511425" y="5637213"/>
          <p14:tracePt t="66631" x="2495550" y="5653088"/>
          <p14:tracePt t="66649" x="2471738" y="5702300"/>
          <p14:tracePt t="66667" x="2463800" y="5757863"/>
          <p14:tracePt t="66684" x="2463800" y="5789613"/>
          <p14:tracePt t="66685" x="2463800" y="5813425"/>
          <p14:tracePt t="66696" x="2463800" y="5821363"/>
          <p14:tracePt t="66714" x="2463800" y="5829300"/>
          <p14:tracePt t="67495" x="2487613" y="5837238"/>
          <p14:tracePt t="67513" x="2511425" y="5837238"/>
          <p14:tracePt t="67530" x="2527300" y="5837238"/>
          <p14:tracePt t="67537" x="2543175" y="5837238"/>
          <p14:tracePt t="67552" x="2574925" y="5853113"/>
          <p14:tracePt t="67569" x="2598738" y="5868988"/>
          <p14:tracePt t="67594" x="2622550" y="5876925"/>
          <p14:tracePt t="67600" x="2622550" y="5884863"/>
          <p14:tracePt t="67619" x="2638425" y="5900738"/>
          <p14:tracePt t="67636" x="2670175" y="5908675"/>
          <p14:tracePt t="67646" x="2759075" y="5940425"/>
          <p14:tracePt t="67663" x="2949575" y="5964238"/>
          <p14:tracePt t="67683" x="3117850" y="5972175"/>
          <p14:tracePt t="67694" x="3300413" y="5972175"/>
          <p14:tracePt t="67717" x="3459163" y="5972175"/>
          <p14:tracePt t="67746" x="3524250" y="5980113"/>
          <p14:tracePt t="67763" x="3532188" y="5980113"/>
          <p14:tracePt t="67805" x="3540125" y="5980113"/>
          <p14:tracePt t="67821" x="3540125" y="5972175"/>
          <p14:tracePt t="67839" x="3540125" y="5956300"/>
          <p14:tracePt t="67849" x="3540125" y="5948363"/>
          <p14:tracePt t="68011" x="3492500" y="5948363"/>
          <p14:tracePt t="68026" x="3484563" y="5948363"/>
          <p14:tracePt t="68044" x="3484563" y="5956300"/>
          <p14:tracePt t="68059" x="3484563" y="5964238"/>
          <p14:tracePt t="68074" x="3484563" y="5972175"/>
          <p14:tracePt t="68089" x="3500438" y="5972175"/>
          <p14:tracePt t="68099" x="3524250" y="5972175"/>
          <p14:tracePt t="68116" x="3627438" y="5972175"/>
          <p14:tracePt t="68131" x="3746500" y="5972175"/>
          <p14:tracePt t="68150" x="4200525" y="5995988"/>
          <p14:tracePt t="68167" x="4456113" y="5995988"/>
          <p14:tracePt t="68184" x="4600575" y="5995988"/>
          <p14:tracePt t="68202" x="4743450" y="5995988"/>
          <p14:tracePt t="68213" x="4799013" y="5995988"/>
          <p14:tracePt t="68230" x="4830763" y="5995988"/>
          <p14:tracePt t="68246" x="4862513" y="5995988"/>
          <p14:tracePt t="68263" x="4910138" y="5995988"/>
          <p14:tracePt t="68271" x="4918075" y="5988050"/>
          <p14:tracePt t="68288" x="4933950" y="5980113"/>
          <p14:tracePt t="68306" x="4943475" y="5964238"/>
          <p14:tracePt t="68323" x="4943475" y="5948363"/>
          <p14:tracePt t="68326" x="4943475" y="5940425"/>
          <p14:tracePt t="68354" x="4951413" y="5932488"/>
          <p14:tracePt t="68385" x="4959350" y="5908675"/>
          <p14:tracePt t="68402" x="4959350" y="5892800"/>
          <p14:tracePt t="68413" x="4959350" y="5884863"/>
          <p14:tracePt t="68430" x="4959350" y="5876925"/>
          <p14:tracePt t="68479" x="4951413" y="5876925"/>
          <p14:tracePt t="68497" x="4918075" y="5876925"/>
          <p14:tracePt t="68506" x="4870450" y="5876925"/>
          <p14:tracePt t="68522" x="4703763" y="5861050"/>
          <p14:tracePt t="68541" x="4519613" y="5861050"/>
          <p14:tracePt t="68543" x="4416425" y="5861050"/>
          <p14:tracePt t="68560" x="4329113" y="5861050"/>
          <p14:tracePt t="68567" x="4313238" y="5861050"/>
          <p14:tracePt t="68586" x="4297363" y="5845175"/>
          <p14:tracePt t="68603" x="4289425" y="5837238"/>
          <p14:tracePt t="68619" x="4289425" y="5829300"/>
          <p14:tracePt t="68636" x="4289425" y="5821363"/>
          <p14:tracePt t="68647" x="4289425" y="5813425"/>
          <p14:tracePt t="68666" x="4273550" y="5797550"/>
          <p14:tracePt t="68684" x="4257675" y="5789613"/>
          <p14:tracePt t="68695" x="4249738" y="5789613"/>
          <p14:tracePt t="68745" x="4241800" y="5789613"/>
          <p14:tracePt t="68765" x="4225925" y="5797550"/>
          <p14:tracePt t="68774" x="4225925" y="5805488"/>
          <p14:tracePt t="68797" x="4200525" y="5916613"/>
          <p14:tracePt t="68807" x="4192588" y="5940425"/>
          <p14:tracePt t="68820" x="4192588" y="5972175"/>
          <p14:tracePt t="68841" x="4184650" y="6053138"/>
          <p14:tracePt t="68851" x="4184650" y="6069013"/>
          <p14:tracePt t="68870" x="4192588" y="6116638"/>
          <p14:tracePt t="68883" x="4210050" y="6140450"/>
          <p14:tracePt t="68896" x="4233863" y="6164263"/>
          <p14:tracePt t="68914" x="4257675" y="6188075"/>
          <p14:tracePt t="68932" x="4273550" y="6188075"/>
          <p14:tracePt t="68951" x="4313238" y="6219825"/>
          <p14:tracePt t="68962" x="4329113" y="6227763"/>
          <p14:tracePt t="68983" x="4352925" y="6259513"/>
          <p14:tracePt t="68990" x="4360863" y="6259513"/>
          <p14:tracePt t="69013" x="4368800" y="6275388"/>
          <p14:tracePt t="69047" x="4384675" y="6275388"/>
          <p14:tracePt t="69072" x="4408488" y="6283325"/>
          <p14:tracePt t="69092" x="4432300" y="6283325"/>
          <p14:tracePt t="69100" x="4440238" y="6267450"/>
          <p14:tracePt t="69102" x="4448175" y="6267450"/>
          <p14:tracePt t="69121" x="4464050" y="6251575"/>
          <p14:tracePt t="69135" x="4479925" y="6211888"/>
          <p14:tracePt t="69147" x="4487863" y="6188075"/>
          <p14:tracePt t="69168" x="4495800" y="6100763"/>
          <p14:tracePt t="69179" x="4495800" y="6053138"/>
          <p14:tracePt t="69197" x="4495800" y="5964238"/>
          <p14:tracePt t="69217" x="4495800" y="5924550"/>
          <p14:tracePt t="69228" x="4495800" y="5908675"/>
          <p14:tracePt t="69229" x="4495800" y="5900738"/>
          <p14:tracePt t="69248" x="4495800" y="5876925"/>
          <p14:tracePt t="69256" x="4495800" y="5868988"/>
          <p14:tracePt t="69275" x="4495800" y="5853113"/>
          <p14:tracePt t="69299" x="4495800" y="5837238"/>
          <p14:tracePt t="69319" x="4487863" y="5829300"/>
          <p14:tracePt t="69343" x="4479925" y="5813425"/>
          <p14:tracePt t="69370" x="4471988" y="5813425"/>
          <p14:tracePt t="69403" x="4456113" y="5813425"/>
          <p14:tracePt t="69416" x="4448175" y="5805488"/>
          <p14:tracePt t="69432" x="4432300" y="5805488"/>
          <p14:tracePt t="69445" x="4408488" y="5805488"/>
          <p14:tracePt t="69466" x="4392613" y="5805488"/>
          <p14:tracePt t="69478" x="4376738" y="5805488"/>
          <p14:tracePt t="69506" x="4368800" y="5805488"/>
          <p14:tracePt t="69525" x="4360863" y="5805488"/>
          <p14:tracePt t="69546" x="4344988" y="5813425"/>
          <p14:tracePt t="69556" x="4337050" y="5821363"/>
          <p14:tracePt t="69559" x="4329113" y="5821363"/>
          <p14:tracePt t="69568" x="4329113" y="5829300"/>
          <p14:tracePt t="69586" x="4321175" y="5845175"/>
          <p14:tracePt t="69590" x="4321175" y="5853113"/>
          <p14:tracePt t="69600" x="4313238" y="5861050"/>
          <p14:tracePt t="69622" x="4305300" y="5900738"/>
          <p14:tracePt t="69632" x="4305300" y="5924550"/>
          <p14:tracePt t="69650" x="4305300" y="5956300"/>
          <p14:tracePt t="69668" x="4305300" y="6029325"/>
          <p14:tracePt t="69669" x="4297363" y="6045200"/>
          <p14:tracePt t="69680" x="4297363" y="6069013"/>
          <p14:tracePt t="69698" x="4297363" y="6108700"/>
          <p14:tracePt t="69716" x="4297363" y="6132513"/>
          <p14:tracePt t="69728" x="4305300" y="6156325"/>
          <p14:tracePt t="69747" x="4329113" y="6188075"/>
          <p14:tracePt t="69764" x="4344988" y="6211888"/>
          <p14:tracePt t="69765" x="4352925" y="6219825"/>
          <p14:tracePt t="69792" x="4368800" y="6235700"/>
          <p14:tracePt t="69810" x="4384675" y="6235700"/>
          <p14:tracePt t="69819" x="4392613" y="6235700"/>
          <p14:tracePt t="69838" x="4432300" y="6235700"/>
          <p14:tracePt t="69860" x="4456113" y="6243638"/>
          <p14:tracePt t="69868" x="4464050" y="6243638"/>
          <p14:tracePt t="69887" x="4479925" y="6243638"/>
          <p14:tracePt t="69913" x="4487863" y="6235700"/>
          <p14:tracePt t="69931" x="4503738" y="6219825"/>
          <p14:tracePt t="69950" x="4559300" y="6180138"/>
          <p14:tracePt t="69960" x="4576763" y="6172200"/>
          <p14:tracePt t="69983" x="4600575" y="6132513"/>
          <p14:tracePt t="69992" x="4608513" y="6124575"/>
          <p14:tracePt t="70014" x="4608513" y="6076950"/>
          <p14:tracePt t="70023" x="4608513" y="6061075"/>
          <p14:tracePt t="70046" x="4608513" y="6045200"/>
          <p14:tracePt t="70054" x="4600575" y="6037263"/>
          <p14:tracePt t="70075" x="4600575" y="6021388"/>
          <p14:tracePt t="70084" x="4592638" y="6013450"/>
          <p14:tracePt t="70086" x="4584700" y="6013450"/>
          <p14:tracePt t="70108" x="4559300" y="5980113"/>
          <p14:tracePt t="70116" x="4543425" y="5964238"/>
          <p14:tracePt t="70118" x="4511675" y="5932488"/>
          <p14:tracePt t="70135" x="4440238" y="5908675"/>
          <p14:tracePt t="70148" x="4440238" y="5884863"/>
          <p14:tracePt t="70150" x="4392613" y="5868988"/>
          <p14:tracePt t="70171" x="4368800" y="5861050"/>
          <p14:tracePt t="70182" x="4344988" y="5845175"/>
          <p14:tracePt t="70212" x="4337050" y="5837238"/>
          <p14:tracePt t="70319" x="4329113" y="5861050"/>
          <p14:tracePt t="70336" x="4321175" y="5908675"/>
          <p14:tracePt t="70354" x="4321175" y="5980113"/>
          <p14:tracePt t="70366" x="4329113" y="6132513"/>
          <p14:tracePt t="70383" x="4368800" y="6235700"/>
          <p14:tracePt t="70401" x="4424363" y="6259513"/>
          <p14:tracePt t="70413" x="4456113" y="6275388"/>
          <p14:tracePt t="70431" x="4559300" y="6275388"/>
          <p14:tracePt t="70449" x="4648200" y="6275388"/>
          <p14:tracePt t="70462" x="4703763" y="6251575"/>
          <p14:tracePt t="70477" x="4735513" y="6180138"/>
          <p14:tracePt t="70495" x="4783138" y="6069013"/>
          <p14:tracePt t="70510" x="4806950" y="5972175"/>
          <p14:tracePt t="70530" x="4814888" y="5948363"/>
          <p14:tracePt t="70538" x="4822825" y="5940425"/>
          <p14:tracePt t="70557" x="4830763" y="5908675"/>
          <p14:tracePt t="70577" x="4830763" y="5884863"/>
          <p14:tracePt t="70584" x="4830763" y="5876925"/>
          <p14:tracePt t="70601" x="4830763" y="5868988"/>
          <p14:tracePt t="70618" x="4830763" y="5861050"/>
          <p14:tracePt t="70635" x="4830763" y="5853113"/>
          <p14:tracePt t="70651" x="4830763" y="5837238"/>
          <p14:tracePt t="70662" x="4830763" y="5821363"/>
          <p14:tracePt t="70682" x="4830763" y="5797550"/>
          <p14:tracePt t="70694" x="4830763" y="5773738"/>
          <p14:tracePt t="70715" x="4838700" y="5757863"/>
          <p14:tracePt t="70727" x="4846638" y="5734050"/>
          <p14:tracePt t="70745" x="4862513" y="5710238"/>
          <p14:tracePt t="70763" x="4862513" y="5694363"/>
          <p14:tracePt t="70770" x="4862513" y="5678488"/>
          <p14:tracePt t="70792" x="4862513" y="5670550"/>
          <p14:tracePt t="70852" x="4870450" y="5670550"/>
          <p14:tracePt t="70868" x="4878388" y="5670550"/>
          <p14:tracePt t="70885" x="4886325" y="5670550"/>
          <p14:tracePt t="70903" x="4894263" y="5686425"/>
          <p14:tracePt t="70914" x="4902200" y="5702300"/>
          <p14:tracePt t="70930" x="4910138" y="5718175"/>
          <p14:tracePt t="70948" x="4910138" y="5734050"/>
          <p14:tracePt t="70959" x="4910138" y="5765800"/>
          <p14:tracePt t="70985" x="4902200" y="5845175"/>
          <p14:tracePt t="70994" x="4886325" y="5884863"/>
          <p14:tracePt t="71011" x="4878388" y="5908675"/>
          <p14:tracePt t="71032" x="4878388" y="5916613"/>
          <p14:tracePt t="71240" x="4878388" y="5932488"/>
          <p14:tracePt t="71258" x="4959350" y="5940425"/>
          <p14:tracePt t="71277" x="5062538" y="5948363"/>
          <p14:tracePt t="71287" x="5133975" y="5956300"/>
          <p14:tracePt t="71312" x="5157788" y="5964238"/>
          <p14:tracePt t="71881" x="5157788" y="5956300"/>
          <p14:tracePt t="71900" x="5157788" y="5948363"/>
          <p14:tracePt t="71901" x="5157788" y="5940425"/>
          <p14:tracePt t="71917" x="5149850" y="5932488"/>
          <p14:tracePt t="71927" x="5149850" y="5924550"/>
          <p14:tracePt t="71944" x="5149850" y="5916613"/>
          <p14:tracePt t="71967" x="5149850" y="5892800"/>
          <p14:tracePt t="71993" x="5133975" y="5876925"/>
          <p14:tracePt t="72010" x="5126038" y="5868988"/>
          <p14:tracePt t="72026" x="5086350" y="5853113"/>
          <p14:tracePt t="72043" x="4918075" y="5829300"/>
          <p14:tracePt t="72059" x="4727575" y="5829300"/>
          <p14:tracePt t="72068" x="4664075" y="5829300"/>
          <p14:tracePt t="72085" x="4527550" y="5853113"/>
          <p14:tracePt t="72114" x="4448175" y="5916613"/>
          <p14:tracePt t="72136" x="4368800" y="5972175"/>
          <p14:tracePt t="72145" x="4352925" y="5988050"/>
          <p14:tracePt t="72162" x="4305300" y="6013450"/>
          <p14:tracePt t="72180" x="4273550" y="6029325"/>
          <p14:tracePt t="72197" x="4217988" y="6076950"/>
          <p14:tracePt t="72215" x="4184650" y="6100763"/>
          <p14:tracePt t="72226" x="4160838" y="6124575"/>
          <p14:tracePt t="72247" x="4121150" y="6164263"/>
          <p14:tracePt t="72258" x="4113213" y="6172200"/>
          <p14:tracePt t="72276" x="4113213" y="6180138"/>
          <p14:tracePt t="72294" x="4105275" y="6188075"/>
          <p14:tracePt t="72313" x="4097338" y="6196013"/>
          <p14:tracePt t="72321" x="4097338" y="6211888"/>
          <p14:tracePt t="72343" x="4081463" y="6219825"/>
          <p14:tracePt t="72351" x="4073525" y="6219825"/>
          <p14:tracePt t="72432" x="4041775" y="6299200"/>
          <p14:tracePt t="72445" x="4017963" y="6388100"/>
          <p14:tracePt t="72466" x="4002088" y="6443663"/>
          <p14:tracePt t="72475" x="4002088" y="6459538"/>
          <p14:tracePt t="72545" x="4002088" y="6443663"/>
          <p14:tracePt t="72626" x="4010025" y="6435725"/>
          <p14:tracePt t="72705" x="4010025" y="6427788"/>
          <p14:tracePt t="72713" x="4017963" y="6419850"/>
          <p14:tracePt t="72725" x="4017963" y="6411913"/>
          <p14:tracePt t="72745" x="4017963" y="6403975"/>
          <p14:tracePt t="72763" x="4017963" y="6388100"/>
          <p14:tracePt t="72775" x="4017963" y="6372225"/>
          <p14:tracePt t="72791" x="4017963" y="6364288"/>
          <p14:tracePt t="72810" x="4017963" y="6356350"/>
          <p14:tracePt t="73007" x="4010025" y="6356350"/>
          <p14:tracePt t="73433" x="4002088" y="6356350"/>
          <p14:tracePt t="73447" x="3994150" y="6356350"/>
          <p14:tracePt t="73793" x="3994150" y="6338888"/>
          <p14:tracePt t="73809" x="4010025" y="6330950"/>
          <p14:tracePt t="73826" x="4033838" y="6315075"/>
          <p14:tracePt t="73833" x="4049713" y="6307138"/>
          <p14:tracePt t="73850" x="4081463" y="6291263"/>
          <p14:tracePt t="73853" x="4097338" y="6291263"/>
          <p14:tracePt t="73875" x="4121150" y="6275388"/>
          <p14:tracePt t="73885" x="4160838" y="6267450"/>
          <p14:tracePt t="73904" x="4176713" y="6251575"/>
          <p14:tracePt t="73912" x="4210050" y="6243638"/>
          <p14:tracePt t="73935" x="4265613" y="6211888"/>
          <p14:tracePt t="73943" x="4281488" y="6196013"/>
          <p14:tracePt t="73961" x="4313238" y="6180138"/>
          <p14:tracePt t="73979" x="4344988" y="6156325"/>
          <p14:tracePt t="73996" x="4360863" y="6140450"/>
          <p14:tracePt t="74009" x="4376738" y="6124575"/>
          <p14:tracePt t="74025" x="4400550" y="6100763"/>
          <p14:tracePt t="74039" x="4440238" y="6084888"/>
          <p14:tracePt t="74062" x="4559300" y="6029325"/>
          <p14:tracePt t="74077" x="4576763" y="6021388"/>
          <p14:tracePt t="74080" x="4600575" y="6005513"/>
          <p14:tracePt t="74090" x="4616450" y="5980113"/>
          <p14:tracePt t="74108" x="4632325" y="5956300"/>
          <p14:tracePt t="74109" x="4648200" y="5948363"/>
          <p14:tracePt t="74130" x="4648200" y="5940425"/>
          <p14:tracePt t="74262" x="4648200" y="5956300"/>
          <p14:tracePt t="74273" x="4640263" y="5964238"/>
          <p14:tracePt t="74295" x="4640263" y="5988050"/>
          <p14:tracePt t="74320" x="4640263" y="5995988"/>
          <p14:tracePt t="74336" x="4640263" y="6013450"/>
          <p14:tracePt t="74355" x="4640263" y="6029325"/>
          <p14:tracePt t="74371" x="4640263" y="6037263"/>
          <p14:tracePt t="74400" x="4640263" y="6045200"/>
          <p14:tracePt t="74448" x="4664075" y="6045200"/>
          <p14:tracePt t="74463" x="4695825" y="6045200"/>
          <p14:tracePt t="74475" x="4711700" y="6037263"/>
          <p14:tracePt t="74494" x="4743450" y="5988050"/>
          <p14:tracePt t="74511" x="4775200" y="5964238"/>
          <p14:tracePt t="74528" x="4799013" y="5948363"/>
          <p14:tracePt t="74545" x="4814888" y="5932488"/>
          <p14:tracePt t="74553" x="4822825" y="5916613"/>
          <p14:tracePt t="74557" x="4830763" y="5916613"/>
          <p14:tracePt t="74574" x="4830763" y="5908675"/>
          <p14:tracePt t="74590" x="4830763" y="5892800"/>
          <p14:tracePt t="74683" x="4822825" y="5892800"/>
          <p14:tracePt t="74699" x="4814888" y="5892800"/>
          <p14:tracePt t="74710" x="4806950" y="5892800"/>
          <p14:tracePt t="74731" x="4799013" y="5884863"/>
          <p14:tracePt t="74740" x="4799013" y="5876925"/>
          <p14:tracePt t="74757" x="4791075" y="5861050"/>
          <p14:tracePt t="74774" x="4791075" y="5853113"/>
          <p14:tracePt t="74810" x="4791075" y="5829300"/>
          <p14:tracePt t="74826" x="4791075" y="5813425"/>
          <p14:tracePt t="74834" x="4791075" y="5789613"/>
          <p14:tracePt t="74850" x="4799013" y="5773738"/>
          <p14:tracePt t="74871" x="4806950" y="5765800"/>
          <p14:tracePt t="74881" x="4814888" y="5765800"/>
          <p14:tracePt t="74898" x="4814888" y="5757863"/>
          <p14:tracePt t="74914" x="4822825" y="5757863"/>
          <p14:tracePt t="74930" x="4822825" y="5749925"/>
          <p14:tracePt t="74947" x="4862513" y="5741988"/>
          <p14:tracePt t="74964" x="4878388" y="5741988"/>
          <p14:tracePt t="74975" x="4886325" y="5734050"/>
          <p14:tracePt t="74991" x="4910138" y="5734050"/>
          <p14:tracePt t="75010" x="4926013" y="5734050"/>
          <p14:tracePt t="75027" x="4943475" y="5734050"/>
          <p14:tracePt t="75044" x="4967288" y="5734050"/>
          <p14:tracePt t="75045" x="4975225" y="5734050"/>
          <p14:tracePt t="75104" x="4983163" y="5749925"/>
          <p14:tracePt t="75119" x="4983163" y="5789613"/>
          <p14:tracePt t="75137" x="4975225" y="5980113"/>
          <p14:tracePt t="75154" x="4951413" y="6148388"/>
          <p14:tracePt t="75162" x="4926013" y="6203950"/>
          <p14:tracePt t="75178" x="4838700" y="6235700"/>
          <p14:tracePt t="75195" x="4830763" y="6243638"/>
          <p14:tracePt t="75245" x="4854575" y="6227763"/>
          <p14:tracePt t="75261" x="4854575" y="6219825"/>
          <p14:tracePt t="75278" x="4886325" y="6211888"/>
          <p14:tracePt t="75289" x="4902200" y="6211888"/>
          <p14:tracePt t="75315" x="4918075" y="6211888"/>
          <p14:tracePt t="75386" x="4926013" y="6211888"/>
          <p14:tracePt t="75574" x="4933950" y="6211888"/>
          <p14:tracePt t="75590" x="4951413" y="6203950"/>
          <p14:tracePt t="75607" x="4959350" y="6188075"/>
          <p14:tracePt t="75618" x="4967288" y="6172200"/>
          <p14:tracePt t="75621" x="4975225" y="6156325"/>
          <p14:tracePt t="75637" x="4975225" y="6140450"/>
          <p14:tracePt t="75655" x="4975225" y="6132513"/>
          <p14:tracePt t="75680" x="4951413" y="6108700"/>
          <p14:tracePt t="75699" x="4878388" y="6084888"/>
          <p14:tracePt t="75709" x="4854575" y="6084888"/>
          <p14:tracePt t="75726" x="4830763" y="6084888"/>
          <p14:tracePt t="75742" x="4806950" y="6076950"/>
          <p14:tracePt t="75763" x="4783138" y="6069013"/>
          <p14:tracePt t="75773" x="4775200" y="6061075"/>
          <p14:tracePt t="75790" x="4759325" y="6053138"/>
          <p14:tracePt t="75806" x="4735513" y="6045200"/>
          <p14:tracePt t="75825" x="4679950" y="6005513"/>
          <p14:tracePt t="75843" x="4543425" y="5964238"/>
          <p14:tracePt t="75850" x="4503738" y="5948363"/>
          <p14:tracePt t="75866" x="4479925" y="5924550"/>
          <p14:tracePt t="75869" x="4456113" y="5916613"/>
          <p14:tracePt t="75992" x="4464050" y="5908675"/>
          <p14:tracePt t="76007" x="4471988" y="5900738"/>
          <p14:tracePt t="76025" x="4479925" y="5884863"/>
          <p14:tracePt t="76043" x="4495800" y="5884863"/>
          <p14:tracePt t="76060" x="4503738" y="5876925"/>
          <p14:tracePt t="76090" x="4503738" y="5868988"/>
          <p14:tracePt t="76212" x="4503738" y="5884863"/>
          <p14:tracePt t="76276" x="4503738" y="5892800"/>
          <p14:tracePt t="76322" x="4511675" y="5900738"/>
          <p14:tracePt t="76340" x="4527550" y="5908675"/>
          <p14:tracePt t="76357" x="4543425" y="5916613"/>
          <p14:tracePt t="76384" x="4559300" y="5916613"/>
          <p14:tracePt t="76405" x="4584700" y="5916613"/>
          <p14:tracePt t="76429" x="4600575" y="5916613"/>
          <p14:tracePt t="76445" x="4608513" y="5908675"/>
          <p14:tracePt t="76463" x="4616450" y="5908675"/>
          <p14:tracePt t="76497" x="4624388" y="5900738"/>
          <p14:tracePt t="76553" x="4632325" y="5908675"/>
          <p14:tracePt t="76576" x="4632325" y="5924550"/>
          <p14:tracePt t="76632" x="4632325" y="5932488"/>
          <p14:tracePt t="76652" x="4632325" y="5940425"/>
          <p14:tracePt t="76977" x="4632325" y="5948363"/>
          <p14:tracePt t="76993" x="4616450" y="6013450"/>
          <p14:tracePt t="77009" x="4584700" y="6092825"/>
          <p14:tracePt t="77025" x="4543425" y="6132513"/>
          <p14:tracePt t="77042" x="4519613" y="6148388"/>
          <p14:tracePt t="77134" x="4511675" y="6156325"/>
          <p14:tracePt t="77165" x="4511675" y="6164263"/>
          <p14:tracePt t="77182" x="4503738" y="6172200"/>
          <p14:tracePt t="77198" x="4495800" y="6196013"/>
          <p14:tracePt t="77210" x="4495800" y="6203950"/>
          <p14:tracePt t="77230" x="4495800" y="6219825"/>
          <p14:tracePt t="77447" x="4503738" y="6219825"/>
          <p14:tracePt t="77512" x="4527550" y="6211888"/>
          <p14:tracePt t="77521" x="4543425" y="6211888"/>
          <p14:tracePt t="77543" x="4616450" y="6211888"/>
          <p14:tracePt t="77554" x="4624388" y="6211888"/>
          <p14:tracePt t="77572" x="4664075" y="6211888"/>
          <p14:tracePt t="77591" x="4672013" y="6211888"/>
          <p14:tracePt t="79011" x="4687888" y="6211888"/>
          <p14:tracePt t="79026" x="4719638" y="6196013"/>
          <p14:tracePt t="79038" x="4775200" y="6188075"/>
          <p14:tracePt t="79055" x="4806950" y="6172200"/>
          <p14:tracePt t="79071" x="4838700" y="6164263"/>
          <p14:tracePt t="79087" x="4862513" y="6148388"/>
          <p14:tracePt t="79105" x="4878388" y="6132513"/>
          <p14:tracePt t="79127" x="4918075" y="6084888"/>
          <p14:tracePt t="79137" x="4926013" y="6061075"/>
          <p14:tracePt t="79146" x="4933950" y="6061075"/>
          <p14:tracePt t="79166" x="4959350" y="6005513"/>
          <p14:tracePt t="79185" x="4975225" y="5988050"/>
          <p14:tracePt t="79193" x="4983163" y="5980113"/>
          <p14:tracePt t="79215" x="4991100" y="5948363"/>
          <p14:tracePt t="79225" x="4999038" y="5940425"/>
          <p14:tracePt t="79242" x="4999038" y="5916613"/>
          <p14:tracePt t="79259" x="5006975" y="5900738"/>
          <p14:tracePt t="79272" x="5014913" y="5884863"/>
          <p14:tracePt t="79446" x="5014913" y="5876925"/>
          <p14:tracePt t="79476" x="5022850" y="5868988"/>
          <p14:tracePt t="79493" x="5030788" y="5861050"/>
          <p14:tracePt t="79510" x="5030788" y="5853113"/>
          <p14:tracePt t="79526" x="5038725" y="5829300"/>
          <p14:tracePt t="79537" x="5046663" y="5821363"/>
          <p14:tracePt t="79555" x="5046663" y="5789613"/>
          <p14:tracePt t="79577" x="5054600" y="5726113"/>
          <p14:tracePt t="79586" x="5054600" y="5694363"/>
          <p14:tracePt t="79604" x="5054600" y="5645150"/>
          <p14:tracePt t="79605" x="5054600" y="5629275"/>
          <p14:tracePt t="79622" x="5054600" y="5621338"/>
          <p14:tracePt t="79670" x="5046663" y="5621338"/>
          <p14:tracePt t="79699" x="5038725" y="5629275"/>
          <p14:tracePt t="79714" x="5022850" y="5653088"/>
          <p14:tracePt t="79725" x="5006975" y="5718175"/>
          <p14:tracePt t="79742" x="4991100" y="5757863"/>
          <p14:tracePt t="79761" x="4991100" y="5813425"/>
          <p14:tracePt t="79770" x="4991100" y="5829300"/>
          <p14:tracePt t="79790" x="4991100" y="5853113"/>
          <p14:tracePt t="79806" x="5006975" y="5868988"/>
          <p14:tracePt t="79855" x="5014913" y="5868988"/>
          <p14:tracePt t="79902" x="5022850" y="5845175"/>
          <p14:tracePt t="79923" x="5030788" y="5805488"/>
          <p14:tracePt t="79934" x="5046663" y="5781675"/>
          <p14:tracePt t="80008" x="5062538" y="5789613"/>
          <p14:tracePt t="80024" x="5078413" y="5837238"/>
          <p14:tracePt t="80042" x="5094288" y="5853113"/>
          <p14:tracePt t="80053" x="5102225" y="5861050"/>
          <p14:tracePt t="80101" x="5118100" y="5853113"/>
          <p14:tracePt t="80118" x="5126038" y="5813425"/>
          <p14:tracePt t="80136" x="5133975" y="5710238"/>
          <p14:tracePt t="80153" x="5141913" y="5621338"/>
          <p14:tracePt t="80164" x="5141913" y="5597525"/>
          <p14:tracePt t="80165" x="5141913" y="5589588"/>
          <p14:tracePt t="80189" x="5141913" y="5565775"/>
          <p14:tracePt t="80228" x="5141913" y="5549900"/>
          <p14:tracePt t="80353" x="5141913" y="5581650"/>
          <p14:tracePt t="80370" x="5141913" y="5613400"/>
          <p14:tracePt t="80382" x="5141913" y="5678488"/>
          <p14:tracePt t="80399" x="5141913" y="5710238"/>
          <p14:tracePt t="80414" x="5141913" y="5726113"/>
          <p14:tracePt t="80430" x="5149850" y="5726113"/>
          <p14:tracePt t="80476" x="5165725" y="5726113"/>
          <p14:tracePt t="80493" x="5189538" y="5678488"/>
          <p14:tracePt t="80510" x="5197475" y="5662613"/>
          <p14:tracePt t="80526" x="5205413" y="5662613"/>
          <p14:tracePt t="80587" x="5221288" y="5686425"/>
          <p14:tracePt t="80604" x="5237163" y="5726113"/>
          <p14:tracePt t="80621" x="5268913" y="5757863"/>
          <p14:tracePt t="80639" x="5276850" y="5765800"/>
          <p14:tracePt t="80851" x="5284788" y="5781675"/>
          <p14:tracePt t="80884" x="5292725" y="5789613"/>
          <p14:tracePt t="80903" x="5326063" y="5805488"/>
          <p14:tracePt t="80918" x="5334000" y="5805488"/>
          <p14:tracePt t="80949" x="5341938" y="5805488"/>
          <p14:tracePt t="80965" x="5349875" y="5805488"/>
          <p14:tracePt t="80984" x="5357813" y="5805488"/>
          <p14:tracePt t="81008" x="5365750" y="5797550"/>
          <p14:tracePt t="81024" x="5373688" y="5789613"/>
          <p14:tracePt t="81042" x="5373688" y="5781675"/>
          <p14:tracePt t="81052" x="5381625" y="5773738"/>
          <p14:tracePt t="81070" x="5389563" y="5773738"/>
          <p14:tracePt t="81086" x="5389563" y="5765800"/>
          <p14:tracePt t="81150" x="5397500" y="5765800"/>
          <p14:tracePt t="81167" x="5413375" y="5749925"/>
          <p14:tracePt t="81272" x="5405438" y="5741988"/>
          <p14:tracePt t="81289" x="5397500" y="5741988"/>
          <p14:tracePt t="81306" x="5373688" y="5741988"/>
          <p14:tracePt t="81323" x="5318125" y="5749925"/>
          <p14:tracePt t="81340" x="5221288" y="5765800"/>
          <p14:tracePt t="81356" x="5110163" y="5789613"/>
          <p14:tracePt t="81357" x="5030788" y="5805488"/>
          <p14:tracePt t="81370" x="4959350" y="5821363"/>
          <p14:tracePt t="81384" x="4902200" y="5837238"/>
          <p14:tracePt t="81401" x="4886325" y="5845175"/>
          <p14:tracePt t="81421" x="4870450" y="5868988"/>
          <p14:tracePt t="81460" x="4870450" y="5876925"/>
          <p14:tracePt t="81479" x="4870450" y="5884863"/>
          <p14:tracePt t="81491" x="4870450" y="5892800"/>
          <p14:tracePt t="81510" x="4878388" y="5900738"/>
          <p14:tracePt t="81521" x="4886325" y="5900738"/>
          <p14:tracePt t="81538" x="4933950" y="5916613"/>
          <p14:tracePt t="81556" x="4951413" y="5916613"/>
          <p14:tracePt t="81572" x="4991100" y="5924550"/>
          <p14:tracePt t="81573" x="4999038" y="5924550"/>
          <p14:tracePt t="81585" x="5014913" y="5924550"/>
          <p14:tracePt t="81603" x="5030788" y="5924550"/>
          <p14:tracePt t="81622" x="5038725" y="5924550"/>
          <p14:tracePt t="81699" x="5046663" y="5924550"/>
          <p14:tracePt t="81714" x="5054600" y="5924550"/>
          <p14:tracePt t="81731" x="5070475" y="5924550"/>
          <p14:tracePt t="81763" x="5078413" y="5924550"/>
          <p14:tracePt t="81823" x="5086350" y="5924550"/>
          <p14:tracePt t="81859" x="5086350" y="5916613"/>
          <p14:tracePt t="82089" x="5094288" y="5924550"/>
          <p14:tracePt t="82105" x="5102225" y="5948363"/>
          <p14:tracePt t="82121" x="5102225" y="5972175"/>
          <p14:tracePt t="82137" x="5110163" y="5980113"/>
          <p14:tracePt t="82149" x="5110163" y="5995988"/>
          <p14:tracePt t="82271" x="5110163" y="5988050"/>
          <p14:tracePt t="82288" x="5110163" y="5972175"/>
          <p14:tracePt t="82321" x="5110163" y="5964238"/>
          <p14:tracePt t="82601" x="5110163" y="5956300"/>
          <p14:tracePt t="82618" x="5110163" y="5948363"/>
          <p14:tracePt t="82635" x="5141913" y="5924550"/>
          <p14:tracePt t="82655" x="5173663" y="5845175"/>
          <p14:tracePt t="82663" x="5173663" y="5829300"/>
          <p14:tracePt t="82681" x="5189538" y="5813425"/>
          <p14:tracePt t="82698" x="5197475" y="5805488"/>
          <p14:tracePt t="82715" x="5197475" y="5797550"/>
          <p14:tracePt t="82772" x="5197475" y="5805488"/>
          <p14:tracePt t="82774" x="5197475" y="5829300"/>
          <p14:tracePt t="82789" x="5205413" y="5932488"/>
          <p14:tracePt t="82807" x="5229225" y="6084888"/>
          <p14:tracePt t="82817" x="5237163" y="6132513"/>
          <p14:tracePt t="82835" x="5245100" y="6140450"/>
          <p14:tracePt t="82914" x="5245100" y="6132513"/>
          <p14:tracePt t="83261" x="5221288" y="6053138"/>
          <p14:tracePt t="83278" x="5157788" y="5988050"/>
          <p14:tracePt t="83288" x="5149850" y="5980113"/>
          <p14:tracePt t="83305" x="5126038" y="5956300"/>
          <p14:tracePt t="83321" x="5118100" y="5940425"/>
          <p14:tracePt t="83338" x="5102225" y="5932488"/>
          <p14:tracePt t="83352" x="5094288" y="5916613"/>
          <p14:tracePt t="83371" x="5086350" y="5908675"/>
          <p14:tracePt t="83387" x="5070475" y="5900738"/>
          <p14:tracePt t="83421" x="5062538" y="5900738"/>
          <p14:tracePt t="83429" x="5054600" y="5900738"/>
          <p14:tracePt t="83453" x="5030788" y="5884863"/>
          <p14:tracePt t="83477" x="5014913" y="5876925"/>
          <p14:tracePt t="83495" x="4999038" y="5868988"/>
          <p14:tracePt t="83511" x="4991100" y="5861050"/>
          <p14:tracePt t="83526" x="4975225" y="5845175"/>
          <p14:tracePt t="83538" x="4967288" y="5837238"/>
          <p14:tracePt t="83554" x="4951413" y="5821363"/>
          <p14:tracePt t="83571" x="4926013" y="5813425"/>
          <p14:tracePt t="83588" x="4926013" y="5805488"/>
          <p14:tracePt t="83698" x="4910138" y="5765800"/>
          <p14:tracePt t="83715" x="4894263" y="5734050"/>
          <p14:tracePt t="83734" x="4846638" y="5573713"/>
          <p14:tracePt t="83758" x="4814888" y="5494338"/>
          <p14:tracePt t="83773" x="4806950" y="5478463"/>
          <p14:tracePt t="83961" x="4806950" y="5486400"/>
          <p14:tracePt t="83976" x="4806950" y="5502275"/>
          <p14:tracePt t="83993" x="4806950" y="5526088"/>
          <p14:tracePt t="84005" x="4822825" y="5541963"/>
          <p14:tracePt t="84024" x="4838700" y="5597525"/>
          <p14:tracePt t="84043" x="4846638" y="5613400"/>
          <p14:tracePt t="84053" x="4854575" y="5629275"/>
          <p14:tracePt t="84070" x="4862513" y="5637213"/>
          <p14:tracePt t="84086" x="4870450" y="5645150"/>
          <p14:tracePt t="84103" x="4870450" y="5662613"/>
          <p14:tracePt t="84123" x="4878388" y="5678488"/>
          <p14:tracePt t="84136" x="4886325" y="5702300"/>
          <p14:tracePt t="84151" x="4894263" y="5710238"/>
          <p14:tracePt t="84168" x="4902200" y="5726113"/>
          <p14:tracePt t="84185" x="4902200" y="5741988"/>
          <p14:tracePt t="84217" x="4926013" y="5765800"/>
          <p14:tracePt t="84224" x="4926013" y="5773738"/>
          <p14:tracePt t="84241" x="4933950" y="5789613"/>
          <p14:tracePt t="84260" x="4943475" y="5789613"/>
          <p14:tracePt t="84263" x="4943475" y="5797550"/>
          <p14:tracePt t="84292" x="4951413" y="5813425"/>
          <p14:tracePt t="84293" x="4951413" y="5821363"/>
          <p14:tracePt t="84304" x="4951413" y="5829300"/>
          <p14:tracePt t="84320" x="4951413" y="5861050"/>
          <p14:tracePt t="84336" x="4951413" y="5884863"/>
          <p14:tracePt t="84353" x="4951413" y="5916613"/>
          <p14:tracePt t="84370" x="4951413" y="5932488"/>
          <p14:tracePt t="84387" x="4951413" y="5956300"/>
          <p14:tracePt t="84404" x="4951413" y="5988050"/>
          <p14:tracePt t="84413" x="4951413" y="6029325"/>
          <p14:tracePt t="84433" x="4959350" y="6061075"/>
          <p14:tracePt t="84452" x="4959350" y="6069013"/>
          <p14:tracePt t="84899" x="4951413" y="6061075"/>
          <p14:tracePt t="84917" x="4894263" y="6061075"/>
          <p14:tracePt t="84935" x="4783138" y="6061075"/>
          <p14:tracePt t="84943" x="4711700" y="6076950"/>
          <p14:tracePt t="84966" x="4368800" y="6108700"/>
          <p14:tracePt t="84975" x="4249738" y="6108700"/>
          <p14:tracePt t="84993" x="4033838" y="6108700"/>
          <p14:tracePt t="85010" x="3914775" y="6108700"/>
          <p14:tracePt t="85035" x="3859213" y="6108700"/>
          <p14:tracePt t="85043" x="3843338" y="6108700"/>
          <p14:tracePt t="85046" x="3817938" y="6108700"/>
          <p14:tracePt t="85054" x="3810000" y="6108700"/>
          <p14:tracePt t="85071" x="3786188" y="6108700"/>
          <p14:tracePt t="85089" x="3738563" y="6108700"/>
          <p14:tracePt t="85101" x="3706813" y="6116638"/>
          <p14:tracePt t="85120" x="3690938" y="6116638"/>
          <p14:tracePt t="85131" x="3683000" y="6116638"/>
          <p14:tracePt t="85133" x="3675063" y="6116638"/>
          <p14:tracePt t="85149" x="3651250" y="6116638"/>
          <p14:tracePt t="85168" x="3611563" y="6108700"/>
          <p14:tracePt t="85186" x="3556000" y="6108700"/>
          <p14:tracePt t="85193" x="3540125" y="6108700"/>
          <p14:tracePt t="85198" x="3532188" y="6108700"/>
          <p14:tracePt t="85217" x="3492500" y="6108700"/>
          <p14:tracePt t="85226" x="3476625" y="6108700"/>
          <p14:tracePt t="85245" x="3443288" y="6108700"/>
          <p14:tracePt t="85257" x="3435350" y="6108700"/>
          <p14:tracePt t="85274" x="3419475" y="6108700"/>
          <p14:tracePt t="85306" x="3419475" y="6116638"/>
          <p14:tracePt t="85446" x="3419475" y="6108700"/>
          <p14:tracePt t="85495" x="3419475" y="6100763"/>
          <p14:tracePt t="85528" x="3411538" y="6100763"/>
          <p14:tracePt t="85557" x="3395663" y="6100763"/>
          <p14:tracePt t="85654" x="3387725" y="6108700"/>
          <p14:tracePt t="85664" x="3387725" y="6116638"/>
          <p14:tracePt t="85683" x="3387725" y="6124575"/>
          <p14:tracePt t="85701" x="3387725" y="6148388"/>
          <p14:tracePt t="85725" x="3395663" y="6148388"/>
          <p14:tracePt t="85761" x="3395663" y="6156325"/>
          <p14:tracePt t="85778" x="3395663" y="6172200"/>
          <p14:tracePt t="85805" x="3395663" y="6180138"/>
          <p14:tracePt t="85840" x="3395663" y="6188075"/>
          <p14:tracePt t="85868" x="3403600" y="6203950"/>
          <p14:tracePt t="85885" x="3411538" y="6219825"/>
          <p14:tracePt t="85902" x="3419475" y="6227763"/>
          <p14:tracePt t="85914" x="3427413" y="6235700"/>
          <p14:tracePt t="85934" x="3443288" y="6259513"/>
          <p14:tracePt t="85952" x="3467100" y="6275388"/>
          <p14:tracePt t="85959" x="3476625" y="6291263"/>
          <p14:tracePt t="85981" x="3508375" y="6323013"/>
          <p14:tracePt t="85990" x="3516313" y="6330950"/>
          <p14:tracePt t="86009" x="3524250" y="6338888"/>
          <p14:tracePt t="86028" x="3532188" y="6348413"/>
          <p14:tracePt t="86038" x="3540125" y="6364288"/>
          <p14:tracePt t="86062" x="3548063" y="6388100"/>
          <p14:tracePt t="86071" x="3563938" y="6396038"/>
          <p14:tracePt t="86089" x="3563938" y="6411913"/>
          <p14:tracePt t="86101" x="3571875" y="6419850"/>
          <p14:tracePt t="86120" x="3579813" y="6427788"/>
          <p14:tracePt t="87199" x="3579813" y="6435725"/>
          <p14:tracePt t="87263" x="3571875" y="6435725"/>
          <p14:tracePt t="87303" x="3563938" y="6435725"/>
          <p14:tracePt t="87384" x="3563938" y="6427788"/>
          <p14:tracePt t="87479" x="3563938" y="6419850"/>
          <p14:tracePt t="87497" x="3563938" y="6411913"/>
          <p14:tracePt t="87992" x="3571875" y="6403975"/>
          <p14:tracePt t="88381" x="3571875" y="6388100"/>
          <p14:tracePt t="88398" x="3563938" y="6372225"/>
          <p14:tracePt t="88417" x="3540125" y="6356350"/>
          <p14:tracePt t="88433" x="3508375" y="6338888"/>
          <p14:tracePt t="88450" x="3484563" y="6307138"/>
          <p14:tracePt t="88461" x="3395663" y="6267450"/>
          <p14:tracePt t="88483" x="3316288" y="6219825"/>
          <p14:tracePt t="88491" x="3308350" y="6211888"/>
          <p14:tracePt t="88511" x="3284538" y="6180138"/>
          <p14:tracePt t="88523" x="3268663" y="6172200"/>
          <p14:tracePt t="88525" x="3268663" y="6156325"/>
          <p14:tracePt t="88541" x="3260725" y="6148388"/>
          <p14:tracePt t="88573" x="3252788" y="6148388"/>
          <p14:tracePt t="88636" x="3252788" y="6140450"/>
          <p14:tracePt t="88652" x="3252788" y="6132513"/>
          <p14:tracePt t="88662" x="3260725" y="6124575"/>
          <p14:tracePt t="88700" x="3260725" y="6116638"/>
          <p14:tracePt t="88711" x="3260725" y="6108700"/>
          <p14:tracePt t="88733" x="3268663" y="6092825"/>
          <p14:tracePt t="88743" x="3276600" y="6084888"/>
          <p14:tracePt t="88822" x="3284538" y="6084888"/>
          <p14:tracePt t="88866" x="3284538" y="6092825"/>
          <p14:tracePt t="88884" x="3284538" y="6100763"/>
          <p14:tracePt t="88896" x="3284538" y="6116638"/>
          <p14:tracePt t="88915" x="3292475" y="6116638"/>
          <p14:tracePt t="88980" x="3300413" y="6116638"/>
          <p14:tracePt t="88992" x="3308350" y="6124575"/>
          <p14:tracePt t="89016" x="3332163" y="6124575"/>
          <p14:tracePt t="89151" x="3340100" y="6124575"/>
          <p14:tracePt t="89167" x="3332163" y="6100763"/>
          <p14:tracePt t="89184" x="3324225" y="6084888"/>
          <p14:tracePt t="89195" x="3316288" y="6084888"/>
          <p14:tracePt t="89212" x="3300413" y="6069013"/>
          <p14:tracePt t="89230" x="3276600" y="6061075"/>
          <p14:tracePt t="89247" x="3260725" y="6053138"/>
          <p14:tracePt t="89262" x="3221038" y="6021388"/>
          <p14:tracePt t="89280" x="3189288" y="5995988"/>
          <p14:tracePt t="89286" x="3173413" y="5980113"/>
          <p14:tracePt t="89304" x="3133725" y="5932488"/>
          <p14:tracePt t="89322" x="3092450" y="5900738"/>
          <p14:tracePt t="89338" x="3021013" y="5837238"/>
          <p14:tracePt t="89356" x="2957513" y="5781675"/>
          <p14:tracePt t="89366" x="2878138" y="5741988"/>
          <p14:tracePt t="89383" x="2830513" y="5710238"/>
          <p14:tracePt t="89399" x="2790825" y="5710238"/>
          <p14:tracePt t="89416" x="2767013" y="5702300"/>
          <p14:tracePt t="89448" x="2751138" y="5702300"/>
          <p14:tracePt t="89465" x="2741613" y="5702300"/>
          <p14:tracePt t="89482" x="2733675" y="5702300"/>
          <p14:tracePt t="89493" x="2717800" y="5718175"/>
          <p14:tracePt t="89515" x="2686050" y="5734050"/>
          <p14:tracePt t="89523" x="2662238" y="5741988"/>
          <p14:tracePt t="89526" x="2654300" y="5749925"/>
          <p14:tracePt t="89542" x="2582863" y="5757863"/>
          <p14:tracePt t="89558" x="2566988" y="5757863"/>
          <p14:tracePt t="89574" x="2527300" y="5757863"/>
          <p14:tracePt t="89603" x="2511425" y="5757863"/>
          <p14:tracePt t="89623" x="2479675" y="5781675"/>
          <p14:tracePt t="89631" x="2463800" y="5789613"/>
          <p14:tracePt t="89649" x="2408238" y="5813425"/>
          <p14:tracePt t="89664" x="2359025" y="5845175"/>
          <p14:tracePt t="89682" x="2303463" y="5876925"/>
          <p14:tracePt t="89699" x="2279650" y="5900738"/>
          <p14:tracePt t="89718" x="2255838" y="5932488"/>
          <p14:tracePt t="89727" x="2247900" y="5940425"/>
          <p14:tracePt t="89745" x="2247900" y="5964238"/>
          <p14:tracePt t="89762" x="2247900" y="5995988"/>
          <p14:tracePt t="89778" x="2247900" y="6037263"/>
          <p14:tracePt t="89798" x="2295525" y="6100763"/>
          <p14:tracePt t="89825" x="2359025" y="6156325"/>
          <p14:tracePt t="89835" x="2366963" y="6172200"/>
          <p14:tracePt t="89851" x="2400300" y="6203950"/>
          <p14:tracePt t="89868" x="2432050" y="6211888"/>
          <p14:tracePt t="89869" x="2455863" y="6219825"/>
          <p14:tracePt t="89897" x="2487613" y="6227763"/>
          <p14:tracePt t="89915" x="2574925" y="6227763"/>
          <p14:tracePt t="89931" x="2678113" y="6219825"/>
          <p14:tracePt t="89949" x="2854325" y="6108700"/>
          <p14:tracePt t="89966" x="2886075" y="6053138"/>
          <p14:tracePt t="89977" x="2894013" y="6029325"/>
          <p14:tracePt t="89998" x="2917825" y="5948363"/>
          <p14:tracePt t="90010" x="2917825" y="5892800"/>
          <p14:tracePt t="90028" x="2909888" y="5837238"/>
          <p14:tracePt t="90045" x="2854325" y="5749925"/>
          <p14:tracePt t="90068" x="2798763" y="5702300"/>
          <p14:tracePt t="90091" x="2717800" y="5686425"/>
          <p14:tracePt t="90093" x="2693988" y="5686425"/>
          <p14:tracePt t="90121" x="2654300" y="5678488"/>
          <p14:tracePt t="90130" x="2646363" y="5678488"/>
          <p14:tracePt t="90163" x="2638425" y="5678488"/>
          <p14:tracePt t="90182" x="2622550" y="5694363"/>
          <p14:tracePt t="90198" x="2606675" y="5726113"/>
          <p14:tracePt t="90216" x="2574925" y="5765800"/>
          <p14:tracePt t="90227" x="2551113" y="5781675"/>
          <p14:tracePt t="90250" x="2487613" y="5861050"/>
          <p14:tracePt t="90264" x="2479675" y="5884863"/>
          <p14:tracePt t="90266" x="2479675" y="5908675"/>
          <p14:tracePt t="90278" x="2479675" y="5948363"/>
          <p14:tracePt t="90294" x="2479675" y="5980113"/>
          <p14:tracePt t="90314" x="2495550" y="5995988"/>
          <p14:tracePt t="90339" x="2511425" y="6005513"/>
          <p14:tracePt t="90356" x="2519363" y="6005513"/>
          <p14:tracePt t="90366" x="2527300" y="6005513"/>
          <p14:tracePt t="90382" x="2535238" y="5988050"/>
          <p14:tracePt t="90398" x="2551113" y="5980113"/>
          <p14:tracePt t="90415" x="2559050" y="5980113"/>
          <p14:tracePt t="90431" x="2566988" y="5964238"/>
          <p14:tracePt t="90449" x="2574925" y="5964238"/>
          <p14:tracePt t="91230" x="2582863" y="5964238"/>
          <p14:tracePt t="91246" x="2582863" y="5956300"/>
          <p14:tracePt t="91264" x="2582863" y="5948363"/>
          <p14:tracePt t="91271" x="2590800" y="5948363"/>
          <p14:tracePt t="92011" x="2606675" y="5948363"/>
          <p14:tracePt t="92028" x="2638425" y="5948363"/>
          <p14:tracePt t="92044" x="2733675" y="5972175"/>
          <p14:tracePt t="92060" x="2838450" y="5980113"/>
          <p14:tracePt t="92061" x="2894013" y="5980113"/>
          <p14:tracePt t="92085" x="3028950" y="5995988"/>
          <p14:tracePt t="92105" x="3084513" y="6005513"/>
          <p14:tracePt t="92115" x="3109913" y="6013450"/>
          <p14:tracePt t="92133" x="3276600" y="6029325"/>
          <p14:tracePt t="92151" x="3348038" y="6029325"/>
          <p14:tracePt t="92162" x="3371850" y="6029325"/>
          <p14:tracePt t="92179" x="3403600" y="6029325"/>
          <p14:tracePt t="92195" x="3411538" y="6029325"/>
          <p14:tracePt t="92218" x="3427413" y="5995988"/>
          <p14:tracePt t="92229" x="3443288" y="5980113"/>
          <p14:tracePt t="92247" x="3451225" y="5972175"/>
          <p14:tracePt t="92263" x="3451225" y="5956300"/>
          <p14:tracePt t="92280" x="3459163" y="5956300"/>
          <p14:tracePt t="92288" x="3459163" y="5948363"/>
          <p14:tracePt t="92366" x="3459163" y="5940425"/>
          <p14:tracePt t="92416" x="3451225" y="5940425"/>
          <p14:tracePt t="92433" x="3443288" y="5940425"/>
          <p14:tracePt t="92444" x="3427413" y="5932488"/>
          <p14:tracePt t="92445" x="3403600" y="5916613"/>
          <p14:tracePt t="92468" x="3348038" y="5884863"/>
          <p14:tracePt t="92477" x="3300413" y="5837238"/>
          <p14:tracePt t="92496" x="3197225" y="5789613"/>
          <p14:tracePt t="92512" x="3149600" y="5662613"/>
          <p14:tracePt t="92525" x="3100388" y="5621338"/>
          <p14:tracePt t="92547" x="3076575" y="5557838"/>
          <p14:tracePt t="92554" x="3052763" y="5502275"/>
          <p14:tracePt t="92557" x="3036888" y="5470525"/>
          <p14:tracePt t="92577" x="3005138" y="5391150"/>
          <p14:tracePt t="92584" x="3005138" y="5383213"/>
          <p14:tracePt t="92601" x="2981325" y="5351463"/>
          <p14:tracePt t="92617" x="2973388" y="5327650"/>
          <p14:tracePt t="92634" x="2957513" y="5286375"/>
          <p14:tracePt t="92647" x="2941638" y="5254625"/>
          <p14:tracePt t="92664" x="2925763" y="5222875"/>
          <p14:tracePt t="92683" x="2909888" y="5199063"/>
          <p14:tracePt t="92694" x="2894013" y="5183188"/>
          <p14:tracePt t="92710" x="2886075" y="5167313"/>
          <p14:tracePt t="92761" x="2886075" y="5159375"/>
          <p14:tracePt t="92867" x="2886075" y="5151438"/>
          <p14:tracePt t="92883" x="2886075" y="5119688"/>
          <p14:tracePt t="92896" x="2886075" y="5064125"/>
          <p14:tracePt t="92915" x="2886075" y="5056188"/>
          <p14:tracePt t="93147" x="2894013" y="5064125"/>
          <p14:tracePt t="93164" x="2822575" y="5072063"/>
          <p14:tracePt t="93182" x="2686050" y="5032375"/>
          <p14:tracePt t="93200" x="2519363" y="4911725"/>
          <p14:tracePt t="93210" x="2400300" y="4864100"/>
          <p14:tracePt t="93229" x="2192338" y="4681538"/>
          <p14:tracePt t="93240" x="2081213" y="4497388"/>
          <p14:tracePt t="93259" x="2017713" y="4370388"/>
          <p14:tracePt t="93275" x="1968500" y="4241800"/>
          <p14:tracePt t="93292" x="1881188" y="4090988"/>
          <p14:tracePt t="93309" x="1738313" y="3787775"/>
          <p14:tracePt t="93328" x="1498600" y="3468688"/>
          <p14:tracePt t="93335" x="1403350" y="3381375"/>
          <p14:tracePt t="93353" x="1363663" y="3309938"/>
          <p14:tracePt t="93371" x="1266825" y="3236913"/>
          <p14:tracePt t="93374" x="1219200" y="3213100"/>
          <p14:tracePt t="93382" x="1195388" y="3189288"/>
          <p14:tracePt t="93399" x="1147763" y="3149600"/>
          <p14:tracePt t="93415" x="1100138" y="3125788"/>
          <p14:tracePt t="93433" x="1084263" y="3101975"/>
          <p14:tracePt t="93442" x="1076325" y="3101975"/>
          <p14:tracePt t="93461" x="1052513" y="3070225"/>
          <p14:tracePt t="93478" x="1036638" y="3070225"/>
          <p14:tracePt t="93495" x="1020763" y="3054350"/>
          <p14:tracePt t="93512" x="996950" y="3038475"/>
          <p14:tracePt t="93545" x="981075" y="3014663"/>
          <p14:tracePt t="93554" x="973138" y="3014663"/>
          <p14:tracePt t="93572" x="965200" y="3014663"/>
          <p14:tracePt t="93632" x="957263" y="3006725"/>
          <p14:tracePt t="93652" x="949325" y="3006725"/>
          <p14:tracePt t="94105" x="925513" y="3006725"/>
          <p14:tracePt t="94123" x="908050" y="3014663"/>
          <p14:tracePt t="94131" x="900113" y="3030538"/>
          <p14:tracePt t="94152" x="868363" y="3062288"/>
          <p14:tracePt t="94162" x="852488" y="3078163"/>
          <p14:tracePt t="94179" x="828675" y="3101975"/>
          <p14:tracePt t="94199" x="804863" y="3181350"/>
          <p14:tracePt t="94209" x="796925" y="3236913"/>
          <p14:tracePt t="94227" x="788988" y="3286125"/>
          <p14:tracePt t="94243" x="781050" y="3381375"/>
          <p14:tracePt t="94262" x="773113" y="3452813"/>
          <p14:tracePt t="94273" x="773113" y="3468688"/>
          <p14:tracePt t="94296" x="773113" y="3540125"/>
          <p14:tracePt t="94303" x="773113" y="3563938"/>
          <p14:tracePt t="94321" x="796925" y="3629025"/>
          <p14:tracePt t="94338" x="828675" y="3652838"/>
          <p14:tracePt t="94355" x="884238" y="3652838"/>
          <p14:tracePt t="94371" x="949325" y="3652838"/>
          <p14:tracePt t="94387" x="1028700" y="3652838"/>
          <p14:tracePt t="94389" x="1084263" y="3652838"/>
          <p14:tracePt t="94397" x="1179513" y="3652838"/>
          <p14:tracePt t="94414" x="1243013" y="3652838"/>
          <p14:tracePt t="94431" x="1308100" y="3644900"/>
          <p14:tracePt t="94448" x="1347788" y="3629025"/>
          <p14:tracePt t="94465" x="1411288" y="3563938"/>
          <p14:tracePt t="94474" x="1443038" y="3476625"/>
          <p14:tracePt t="94491" x="1490663" y="3236913"/>
          <p14:tracePt t="94507" x="1490663" y="3086100"/>
          <p14:tracePt t="94532" x="1490663" y="3014663"/>
          <p14:tracePt t="94534" x="1482725" y="2998788"/>
          <p14:tracePt t="94606" x="1474788" y="2998788"/>
          <p14:tracePt t="94635" x="1458913" y="2998788"/>
          <p14:tracePt t="94650" x="1435100" y="2998788"/>
          <p14:tracePt t="94668" x="1403350" y="2998788"/>
          <p14:tracePt t="94677" x="1363663" y="2998788"/>
          <p14:tracePt t="94696" x="1308100" y="2998788"/>
          <p14:tracePt t="94713" x="1274763" y="2998788"/>
          <p14:tracePt t="94725" x="1258888" y="2998788"/>
          <p14:tracePt t="94744" x="1258888" y="2990850"/>
          <p14:tracePt t="94761" x="1250950" y="2990850"/>
          <p14:tracePt t="95214" x="0" y="0"/>
        </p14:tracePtLst>
        <p14:tracePtLst>
          <p14:tracePt t="95590" x="1243013" y="2990850"/>
          <p14:tracePt t="95756" x="1235075" y="2990850"/>
          <p14:tracePt t="95757" x="1211263" y="2990850"/>
          <p14:tracePt t="95774" x="1179513" y="2998788"/>
          <p14:tracePt t="95794" x="1139825" y="3014663"/>
          <p14:tracePt t="95804" x="1131888" y="3030538"/>
          <p14:tracePt t="95831" x="1068388" y="3054350"/>
          <p14:tracePt t="95846" x="1036638" y="3070225"/>
          <p14:tracePt t="95873" x="1012825" y="3086100"/>
          <p14:tracePt t="95880" x="1012825" y="3094038"/>
          <p14:tracePt t="95899" x="989013" y="3109913"/>
          <p14:tracePt t="95912" x="965200" y="3133725"/>
          <p14:tracePt t="95929" x="949325" y="3149600"/>
          <p14:tracePt t="95947" x="941388" y="3173413"/>
          <p14:tracePt t="95961" x="933450" y="3236913"/>
          <p14:tracePt t="95980" x="933450" y="3286125"/>
          <p14:tracePt t="95981" x="933450" y="3309938"/>
          <p14:tracePt t="95991" x="933450" y="3365500"/>
          <p14:tracePt t="96009" x="933450" y="3484563"/>
          <p14:tracePt t="96025" x="941388" y="3595688"/>
          <p14:tracePt t="96048" x="1004888" y="3795713"/>
          <p14:tracePt t="96057" x="1028700" y="3851275"/>
          <p14:tracePt t="96077" x="1155700" y="4011613"/>
          <p14:tracePt t="96107" x="1227138" y="4051300"/>
          <p14:tracePt t="96114" x="1274763" y="4051300"/>
          <p14:tracePt t="96131" x="1316038" y="4075113"/>
          <p14:tracePt t="96148" x="1355725" y="4075113"/>
          <p14:tracePt t="96149" x="1371600" y="4075113"/>
          <p14:tracePt t="96163" x="1387475" y="4075113"/>
          <p14:tracePt t="96181" x="1443038" y="4059238"/>
          <p14:tracePt t="96193" x="1466850" y="4043363"/>
          <p14:tracePt t="96210" x="1490663" y="3995738"/>
          <p14:tracePt t="96230" x="1538288" y="3771900"/>
          <p14:tracePt t="96239" x="1538288" y="3613150"/>
          <p14:tracePt t="96256" x="1546225" y="3341688"/>
          <p14:tracePt t="96273" x="1530350" y="3086100"/>
          <p14:tracePt t="96290" x="1506538" y="3006725"/>
          <p14:tracePt t="96306" x="1474788" y="2967038"/>
          <p14:tracePt t="96323" x="1466850" y="2959100"/>
          <p14:tracePt t="96343" x="1427163" y="2935288"/>
          <p14:tracePt t="96350" x="1419225" y="2919413"/>
          <p14:tracePt t="96369" x="1387475" y="2909888"/>
          <p14:tracePt t="96385" x="1363663" y="2894013"/>
          <p14:tracePt t="96400" x="1331913" y="2878138"/>
          <p14:tracePt t="96421" x="1227138" y="2870200"/>
          <p14:tracePt t="96445" x="1116013" y="2870200"/>
          <p14:tracePt t="96462" x="1076325" y="2870200"/>
          <p14:tracePt t="96480" x="1068388" y="2870200"/>
          <p14:tracePt t="96490" x="1068388" y="2862263"/>
          <p14:tracePt t="96507" x="1060450" y="2862263"/>
          <p14:tracePt t="96523" x="1044575" y="2878138"/>
          <p14:tracePt t="96541" x="1028700" y="2919413"/>
          <p14:tracePt t="96558" x="965200" y="2967038"/>
          <p14:tracePt t="96576" x="908050" y="3054350"/>
          <p14:tracePt t="96587" x="892175" y="3109913"/>
          <p14:tracePt t="96606" x="836613" y="3252788"/>
          <p14:tracePt t="96627" x="836613" y="3357563"/>
          <p14:tracePt t="96637" x="828675" y="3444875"/>
          <p14:tracePt t="96638" x="828675" y="3508375"/>
          <p14:tracePt t="96645" x="828675" y="3524250"/>
          <p14:tracePt t="96663" x="828675" y="3579813"/>
          <p14:tracePt t="96681" x="836613" y="3605213"/>
          <p14:tracePt t="96693" x="836613" y="3644900"/>
          <p14:tracePt t="96711" x="852488" y="3660775"/>
          <p14:tracePt t="96726" x="860425" y="3668713"/>
          <p14:tracePt t="96743" x="868363" y="3668713"/>
          <p14:tracePt t="96760" x="876300" y="3676650"/>
          <p14:tracePt t="96776" x="884238" y="3684588"/>
          <p14:tracePt t="96794" x="900113" y="3684588"/>
          <p14:tracePt t="96805" x="917575" y="3684588"/>
          <p14:tracePt t="96826" x="957263" y="3684588"/>
          <p14:tracePt t="96838" x="989013" y="3676650"/>
          <p14:tracePt t="96856" x="1052513" y="3652838"/>
          <p14:tracePt t="96873" x="1084263" y="3621088"/>
          <p14:tracePt t="96880" x="1131888" y="3556000"/>
          <p14:tracePt t="96898" x="1155700" y="3524250"/>
          <p14:tracePt t="96913" x="1163638" y="3444875"/>
          <p14:tracePt t="96931" x="1163638" y="3317875"/>
          <p14:tracePt t="96948" x="1155700" y="3294063"/>
          <p14:tracePt t="96949" x="1155700" y="3286125"/>
          <p14:tracePt t="96983" x="1131888" y="3286125"/>
          <p14:tracePt t="97006" x="1116013" y="3286125"/>
          <p14:tracePt t="97023" x="1108075" y="3286125"/>
          <p14:tracePt t="97045" x="1092200" y="3286125"/>
          <p14:tracePt t="97053" x="1084263" y="3294063"/>
          <p14:tracePt t="97072" x="1076325" y="3302000"/>
          <p14:tracePt t="97089" x="1076325" y="3325813"/>
          <p14:tracePt t="97108" x="1060450" y="3349625"/>
          <p14:tracePt t="97109" x="1060450" y="3365500"/>
          <p14:tracePt t="97117" x="1060450" y="3373438"/>
          <p14:tracePt t="97135" x="1060450" y="3389313"/>
          <p14:tracePt t="97153" x="1060450" y="3413125"/>
          <p14:tracePt t="97171" x="1060450" y="3436938"/>
          <p14:tracePt t="97178" x="1060450" y="3444875"/>
          <p14:tracePt t="97195" x="1068388" y="3468688"/>
          <p14:tracePt t="97212" x="1084263" y="3492500"/>
          <p14:tracePt t="97213" x="1092200" y="3508375"/>
          <p14:tracePt t="97231" x="1100138" y="3524250"/>
          <p14:tracePt t="97242" x="1108075" y="3524250"/>
          <p14:tracePt t="97258" x="1116013" y="3524250"/>
          <p14:tracePt t="97271" x="1123950" y="3524250"/>
          <p14:tracePt t="97304" x="1131888" y="3532188"/>
          <p14:tracePt t="97323" x="1139825" y="3532188"/>
          <p14:tracePt t="97339" x="1155700" y="3540125"/>
          <p14:tracePt t="97357" x="1171575" y="3556000"/>
          <p14:tracePt t="97388" x="1195388" y="3563938"/>
          <p14:tracePt t="97405" x="1211263" y="3579813"/>
          <p14:tracePt t="97428" x="1219200" y="3595688"/>
          <p14:tracePt t="97430" x="1227138" y="3595688"/>
          <p14:tracePt t="97448" x="1235075" y="3605213"/>
          <p14:tracePt t="98009" x="1235075" y="3613150"/>
          <p14:tracePt t="98026" x="1243013" y="3636963"/>
          <p14:tracePt t="98043" x="1266825" y="3668713"/>
          <p14:tracePt t="98045" x="1308100" y="3700463"/>
          <p14:tracePt t="98054" x="1355725" y="3740150"/>
          <p14:tracePt t="98072" x="1585913" y="4019550"/>
          <p14:tracePt t="98088" x="1809750" y="4186238"/>
          <p14:tracePt t="98109" x="2327275" y="4513263"/>
          <p14:tracePt t="98117" x="2479675" y="4633913"/>
          <p14:tracePt t="98137" x="2701925" y="4776788"/>
          <p14:tracePt t="98154" x="2822575" y="4879975"/>
          <p14:tracePt t="98162" x="2909888" y="4927600"/>
          <p14:tracePt t="98179" x="2965450" y="4959350"/>
          <p14:tracePt t="98195" x="2973388" y="4976813"/>
          <p14:tracePt t="98212" x="2981325" y="4976813"/>
          <p14:tracePt t="98789" x="2989263" y="4967288"/>
          <p14:tracePt t="98807" x="2989263" y="4951413"/>
          <p14:tracePt t="98825" x="2989263" y="4943475"/>
          <p14:tracePt t="98854" x="2989263" y="4935538"/>
          <p14:tracePt t="99919" x="2997200" y="4935538"/>
          <p14:tracePt t="99937" x="3021013" y="4927600"/>
          <p14:tracePt t="99960" x="3028950" y="4919663"/>
          <p14:tracePt t="99994" x="3028950" y="4911725"/>
          <p14:tracePt t="101778" x="3028950" y="4903788"/>
          <p14:tracePt t="101788" x="3028950" y="4887913"/>
          <p14:tracePt t="101805" x="3021013" y="4856163"/>
          <p14:tracePt t="101823" x="3013075" y="4840288"/>
          <p14:tracePt t="102511" x="3005138" y="4832350"/>
          <p14:tracePt t="102520" x="3005138" y="4816475"/>
          <p14:tracePt t="102538" x="3005138" y="4808538"/>
          <p14:tracePt t="102553" x="3005138" y="4792663"/>
          <p14:tracePt t="102575" x="2997200" y="4776788"/>
          <p14:tracePt t="102584" x="2997200" y="4768850"/>
          <p14:tracePt t="102601" x="2997200" y="4760913"/>
          <p14:tracePt t="103417" x="2981325" y="4752975"/>
          <p14:tracePt t="103434" x="2973388" y="4752975"/>
          <p14:tracePt t="103451" x="2965450" y="4745038"/>
          <p14:tracePt t="103458" x="2949575" y="4745038"/>
          <p14:tracePt t="103496" x="2933700" y="4737100"/>
          <p14:tracePt t="103512" x="2917825" y="4737100"/>
          <p14:tracePt t="103538" x="2901950" y="4729163"/>
          <p14:tracePt t="103554" x="2894013" y="4729163"/>
          <p14:tracePt t="103571" x="2886075" y="4729163"/>
          <p14:tracePt t="103587" x="2870200" y="4721225"/>
          <p14:tracePt t="103605" x="2854325" y="4721225"/>
          <p14:tracePt t="103617" x="2854325" y="4713288"/>
          <p14:tracePt t="103640" x="2846388" y="4705350"/>
          <p14:tracePt t="103649" x="2838450" y="4705350"/>
          <p14:tracePt t="103667" x="2838450" y="4697413"/>
          <p14:tracePt t="103682" x="2838450" y="4681538"/>
          <p14:tracePt t="103700" x="2830513" y="4673600"/>
          <p14:tracePt t="103717" x="2830513" y="4665663"/>
          <p14:tracePt t="103806" x="2830513" y="4657725"/>
          <p14:tracePt t="103823" x="2814638" y="4641850"/>
          <p14:tracePt t="103835" x="2790825" y="4624388"/>
          <p14:tracePt t="103851" x="2646363" y="4552950"/>
          <p14:tracePt t="103868" x="2408238" y="4418013"/>
          <p14:tracePt t="103869" x="2327275" y="4378325"/>
          <p14:tracePt t="103891" x="2232025" y="4298950"/>
          <p14:tracePt t="103898" x="2224088" y="4291013"/>
          <p14:tracePt t="104088" x="2224088" y="4306888"/>
          <p14:tracePt t="104105" x="2224088" y="4314825"/>
          <p14:tracePt t="104137" x="2224088" y="4322763"/>
          <p14:tracePt t="104166" x="2232025" y="4322763"/>
          <p14:tracePt t="104210" x="2247900" y="4322763"/>
          <p14:tracePt t="104225" x="2287588" y="4322763"/>
          <p14:tracePt t="104243" x="2359025" y="4338638"/>
          <p14:tracePt t="104245" x="2424113" y="4378325"/>
          <p14:tracePt t="104263" x="2622550" y="4425950"/>
          <p14:tracePt t="104272" x="2725738" y="4465638"/>
          <p14:tracePt t="104287" x="2981325" y="4513263"/>
          <p14:tracePt t="104308" x="3189288" y="4576763"/>
          <p14:tracePt t="104317" x="3308350" y="4608513"/>
          <p14:tracePt t="104341" x="3427413" y="4624388"/>
          <p14:tracePt t="104349" x="3435350" y="4624388"/>
          <p14:tracePt t="104367" x="3451225" y="4624388"/>
          <p14:tracePt t="104431" x="3459163" y="4624388"/>
          <p14:tracePt t="104447" x="3459163" y="4608513"/>
          <p14:tracePt t="104465" x="3459163" y="4600575"/>
          <p14:tracePt t="104482" x="3476625" y="4592638"/>
          <p14:tracePt t="104499" x="3484563" y="4576763"/>
          <p14:tracePt t="104522" x="3500438" y="4552950"/>
          <p14:tracePt t="104549" x="3516313" y="4513263"/>
          <p14:tracePt t="104571" x="3516313" y="4497388"/>
          <p14:tracePt t="104590" x="3516313" y="4473575"/>
          <p14:tracePt t="104600" x="3516313" y="4457700"/>
          <p14:tracePt t="104617" x="3516313" y="4449763"/>
          <p14:tracePt t="104838" x="3524250" y="4441825"/>
          <p14:tracePt t="104852" x="3532188" y="4425950"/>
          <p14:tracePt t="104870" x="3540125" y="4410075"/>
          <p14:tracePt t="104882" x="3540125" y="4402138"/>
          <p14:tracePt t="104899" x="3548063" y="4386263"/>
          <p14:tracePt t="104934" x="3548063" y="4378325"/>
          <p14:tracePt t="104997" x="3548063" y="4362450"/>
          <p14:tracePt t="105013" x="3548063" y="4354513"/>
          <p14:tracePt t="105022" x="3548063" y="4346575"/>
          <p14:tracePt t="105047" x="3548063" y="4338638"/>
          <p14:tracePt t="105069" x="3548063" y="4322763"/>
          <p14:tracePt t="105085" x="3548063" y="4306888"/>
          <p14:tracePt t="105105" x="3548063" y="4298950"/>
          <p14:tracePt t="105115" x="3548063" y="4291013"/>
          <p14:tracePt t="105133" x="3548063" y="4281488"/>
          <p14:tracePt t="105184" x="3548063" y="4273550"/>
          <p14:tracePt t="105509" x="3548063" y="4265613"/>
          <p14:tracePt t="105553" x="3540125" y="4265613"/>
          <p14:tracePt t="105584" x="3532188" y="4265613"/>
          <p14:tracePt t="105600" x="3524250" y="4265613"/>
          <p14:tracePt t="105618" x="3516313" y="4265613"/>
          <p14:tracePt t="105638" x="3508375" y="4265613"/>
          <p14:tracePt t="105683" x="3500438" y="4265613"/>
          <p14:tracePt t="105805" x="3540125" y="4265613"/>
          <p14:tracePt t="105823" x="3571875" y="4265613"/>
          <p14:tracePt t="105834" x="3595688" y="4257675"/>
          <p14:tracePt t="105852" x="3611563" y="4257675"/>
          <p14:tracePt t="105868" x="3643313" y="4249738"/>
          <p14:tracePt t="105886" x="3706813" y="4210050"/>
          <p14:tracePt t="105897" x="3706813" y="4202113"/>
          <p14:tracePt t="105915" x="3722688" y="4194175"/>
          <p14:tracePt t="105933" x="3746500" y="4162425"/>
          <p14:tracePt t="105947" x="3746500" y="4154488"/>
          <p14:tracePt t="105967" x="3762375" y="4130675"/>
          <p14:tracePt t="105976" x="3762375" y="4114800"/>
          <p14:tracePt t="105995" x="3770313" y="4106863"/>
          <p14:tracePt t="106010" x="3778250" y="4090988"/>
          <p14:tracePt t="106028" x="3778250" y="4067175"/>
          <p14:tracePt t="106029" x="3786188" y="4059238"/>
          <p14:tracePt t="106054" x="3786188" y="4035425"/>
          <p14:tracePt t="106216" x="3770313" y="4035425"/>
          <p14:tracePt t="106226" x="3762375" y="4035425"/>
          <p14:tracePt t="106254" x="3722688" y="4043363"/>
          <p14:tracePt t="106271" x="3714750" y="4043363"/>
          <p14:tracePt t="106288" x="3714750" y="4051300"/>
          <p14:tracePt t="106822" x="3714750" y="4059238"/>
          <p14:tracePt t="106913" x="3722688" y="4051300"/>
          <p14:tracePt t="106932" x="3722688" y="4035425"/>
          <p14:tracePt t="106951" x="3698875" y="3938588"/>
          <p14:tracePt t="106961" x="3355975" y="3748088"/>
          <p14:tracePt t="106983" x="2814638" y="3579813"/>
          <p14:tracePt t="106989" x="2471738" y="3492500"/>
          <p14:tracePt t="107006" x="1920875" y="3452813"/>
          <p14:tracePt t="107025" x="1562100" y="3444875"/>
          <p14:tracePt t="107039" x="1466850" y="3444875"/>
          <p14:tracePt t="107052" x="1458913" y="3444875"/>
          <p14:tracePt t="107068" x="1450975" y="3444875"/>
          <p14:tracePt t="107122" x="1411288" y="3444875"/>
          <p14:tracePt t="107132" x="1363663" y="3444875"/>
          <p14:tracePt t="107133" x="1331913" y="3444875"/>
          <p14:tracePt t="107150" x="1171575" y="3429000"/>
          <p14:tracePt t="107167" x="965200" y="3373438"/>
          <p14:tracePt t="107186" x="733425" y="3325813"/>
          <p14:tracePt t="107213" x="661988" y="3286125"/>
          <p14:tracePt t="107229" x="661988" y="3278188"/>
          <p14:tracePt t="107245" x="661988" y="3270250"/>
          <p14:tracePt t="107262" x="654050" y="3262313"/>
          <p14:tracePt t="107273" x="646113" y="3244850"/>
          <p14:tracePt t="107291" x="638175" y="3228975"/>
          <p14:tracePt t="107307" x="630238" y="3221038"/>
          <p14:tracePt t="107325" x="630238" y="3213100"/>
          <p14:tracePt t="107334" x="622300" y="3205163"/>
          <p14:tracePt t="107352" x="622300" y="3197225"/>
          <p14:tracePt t="107368" x="614363" y="3181350"/>
          <p14:tracePt t="107397" x="606425" y="3181350"/>
          <p14:tracePt t="107461" x="622300" y="3189288"/>
          <p14:tracePt t="107478" x="638175" y="3197225"/>
          <p14:tracePt t="107498" x="661988" y="3197225"/>
          <p14:tracePt t="107528" x="685800" y="3197225"/>
          <p14:tracePt t="107760" x="685800" y="3205163"/>
          <p14:tracePt t="107916" x="693738" y="3205163"/>
          <p14:tracePt t="107995" x="693738" y="3189288"/>
          <p14:tracePt t="108013" x="709613" y="3181350"/>
          <p14:tracePt t="108132" x="717550" y="3181350"/>
          <p14:tracePt t="108166" x="749300" y="3205163"/>
          <p14:tracePt t="108183" x="757238" y="3213100"/>
          <p14:tracePt t="108202" x="765175" y="3228975"/>
          <p14:tracePt t="108230" x="773113" y="3236913"/>
          <p14:tracePt t="108247" x="781050" y="3236913"/>
          <p14:tracePt t="108337" x="788988" y="3236913"/>
          <p14:tracePt t="108353" x="804863" y="3236913"/>
          <p14:tracePt t="108371" x="812800" y="3236913"/>
          <p14:tracePt t="108480" x="820738" y="3236913"/>
          <p14:tracePt t="108496" x="820738" y="3244850"/>
          <p14:tracePt t="108513" x="836613" y="3262313"/>
          <p14:tracePt t="108520" x="844550" y="3262313"/>
          <p14:tracePt t="108538" x="876300" y="3278188"/>
          <p14:tracePt t="108555" x="884238" y="3286125"/>
          <p14:tracePt t="108699" x="884238" y="3302000"/>
          <p14:tracePt t="108715" x="876300" y="3302000"/>
          <p14:tracePt t="108726" x="868363" y="3302000"/>
          <p14:tracePt t="108750" x="868363" y="3325813"/>
          <p14:tracePt t="108772" x="876300" y="3325813"/>
          <p14:tracePt t="108790" x="884238" y="3325813"/>
          <p14:tracePt t="108810" x="900113" y="3325813"/>
          <p14:tracePt t="108833" x="908050" y="3325813"/>
          <p14:tracePt t="108852" x="917575" y="3325813"/>
          <p14:tracePt t="108869" x="933450" y="3317875"/>
          <p14:tracePt t="108881" x="941388" y="3317875"/>
          <p14:tracePt t="108904" x="973138" y="3317875"/>
          <p14:tracePt t="108906" x="996950" y="3309938"/>
          <p14:tracePt t="108915" x="1004888" y="3309938"/>
          <p14:tracePt t="108930" x="1012825" y="3302000"/>
          <p14:tracePt t="108949" x="1028700" y="3286125"/>
          <p14:tracePt t="108966" x="1044575" y="3270250"/>
          <p14:tracePt t="108984" x="1052513" y="3244850"/>
          <p14:tracePt t="108996" x="1060450" y="3244850"/>
          <p14:tracePt t="109000" x="1060450" y="3236913"/>
          <p14:tracePt t="109012" x="1068388" y="3236913"/>
          <p14:tracePt t="109014" x="1068388" y="3228975"/>
          <p14:tracePt t="109022" x="1076325" y="3221038"/>
          <p14:tracePt t="109101" x="1076325" y="3228975"/>
          <p14:tracePt t="109118" x="1076325" y="3236913"/>
          <p14:tracePt t="109138" x="1084263" y="3244850"/>
          <p14:tracePt t="109150" x="1100138" y="3262313"/>
          <p14:tracePt t="109162" x="1100138" y="3270250"/>
          <p14:tracePt t="109180" x="1116013" y="3278188"/>
          <p14:tracePt t="109197" x="1123950" y="3286125"/>
          <p14:tracePt t="109244" x="1123950" y="3278188"/>
          <p14:tracePt t="109260" x="1131888" y="3270250"/>
          <p14:tracePt t="109371" x="1131888" y="3252788"/>
          <p14:tracePt t="109398" x="1139825" y="3236913"/>
          <p14:tracePt t="109432" x="1139825" y="3228975"/>
          <p14:tracePt t="109537" x="1139825" y="3213100"/>
          <p14:tracePt t="109589" x="1123950" y="3205163"/>
          <p14:tracePt t="109605" x="1116013" y="3205163"/>
          <p14:tracePt t="109730" x="1108075" y="3205163"/>
          <p14:tracePt t="109751" x="1108075" y="3197225"/>
          <p14:tracePt t="109761" x="1100138" y="3197225"/>
          <p14:tracePt t="109778" x="1092200" y="3189288"/>
          <p14:tracePt t="109796" x="1076325" y="3181350"/>
          <p14:tracePt t="109803" x="1068388" y="3181350"/>
          <p14:tracePt t="109820" x="1052513" y="3181350"/>
          <p14:tracePt t="109842" x="820738" y="3157538"/>
          <p14:tracePt t="109851" x="757238" y="3157538"/>
          <p14:tracePt t="109870" x="598488" y="3149600"/>
          <p14:tracePt t="109886" x="550863" y="3149600"/>
          <p14:tracePt t="109902" x="541338" y="3157538"/>
          <p14:tracePt t="109913" x="541338" y="3173413"/>
          <p14:tracePt t="109932" x="541338" y="3189288"/>
          <p14:tracePt t="109948" x="541338" y="3197225"/>
          <p14:tracePt t="109949" x="541338" y="3205163"/>
          <p14:tracePt t="109982" x="550863" y="3213100"/>
          <p14:tracePt t="110012" x="582613" y="3221038"/>
          <p14:tracePt t="110030" x="598488" y="3221038"/>
          <p14:tracePt t="110038" x="622300" y="3221038"/>
          <p14:tracePt t="110055" x="646113" y="3221038"/>
          <p14:tracePt t="110057" x="654050" y="3221038"/>
          <p14:tracePt t="110076" x="661988" y="3221038"/>
          <p14:tracePt t="110084" x="669925" y="3221038"/>
          <p14:tracePt t="110102" x="685800" y="3221038"/>
          <p14:tracePt t="110118" x="693738" y="3213100"/>
          <p14:tracePt t="110136" x="709613" y="3205163"/>
          <p14:tracePt t="110153" x="733425" y="3205163"/>
          <p14:tracePt t="110162" x="741363" y="3205163"/>
          <p14:tracePt t="110182" x="781050" y="3197225"/>
          <p14:tracePt t="110198" x="812800" y="3189288"/>
          <p14:tracePt t="110216" x="860425" y="3189288"/>
          <p14:tracePt t="110217" x="876300" y="3181350"/>
          <p14:tracePt t="110245" x="884238" y="3181350"/>
          <p14:tracePt t="110366" x="884238" y="3197225"/>
          <p14:tracePt t="110383" x="892175" y="3252788"/>
          <p14:tracePt t="110402" x="925513" y="3309938"/>
          <p14:tracePt t="110414" x="925513" y="3317875"/>
          <p14:tracePt t="110431" x="941388" y="3317875"/>
          <p14:tracePt t="110449" x="949325" y="3309938"/>
          <p14:tracePt t="110466" x="965200" y="3294063"/>
          <p14:tracePt t="110477" x="965200" y="3278188"/>
          <p14:tracePt t="110501" x="989013" y="3244850"/>
          <p14:tracePt t="110511" x="989013" y="3236913"/>
          <p14:tracePt t="110528" x="996950" y="3228975"/>
          <p14:tracePt t="110537" x="996950" y="3221038"/>
          <p14:tracePt t="110619" x="996950" y="3205163"/>
          <p14:tracePt t="110635" x="996950" y="3197225"/>
          <p14:tracePt t="110652" x="1004888" y="3173413"/>
          <p14:tracePt t="110663" x="1012825" y="3157538"/>
          <p14:tracePt t="110682" x="1028700" y="3141663"/>
          <p14:tracePt t="110698" x="1028700" y="3133725"/>
          <p14:tracePt t="110715" x="1036638" y="3125788"/>
          <p14:tracePt t="110760" x="1036638" y="3117850"/>
          <p14:tracePt t="110778" x="1044575" y="3109913"/>
          <p14:tracePt t="110809" x="1052513" y="3101975"/>
          <p14:tracePt t="110860" x="1060450" y="3101975"/>
          <p14:tracePt t="110867" x="1068388" y="3094038"/>
          <p14:tracePt t="110884" x="1076325" y="3094038"/>
          <p14:tracePt t="110897" x="1092200" y="3094038"/>
          <p14:tracePt t="110932" x="1100138" y="3086100"/>
          <p14:tracePt t="112758" x="1100138" y="3117850"/>
          <p14:tracePt t="112774" x="1100138" y="3133725"/>
          <p14:tracePt t="112789" x="1100138" y="3157538"/>
          <p14:tracePt t="112807" x="1100138" y="3197225"/>
          <p14:tracePt t="112822" x="1108075" y="3221038"/>
          <p14:tracePt t="112839" x="1108075" y="3278188"/>
          <p14:tracePt t="112854" x="1108075" y="3349625"/>
          <p14:tracePt t="112873" x="1108075" y="3389313"/>
          <p14:tracePt t="112901" x="1108075" y="3397250"/>
          <p14:tracePt t="112916" x="1108075" y="3405188"/>
          <p14:tracePt t="112932" x="1108075" y="3436938"/>
          <p14:tracePt t="112943" x="1108075" y="3452813"/>
          <p14:tracePt t="112962" x="1108075" y="3492500"/>
          <p14:tracePt t="112979" x="1100138" y="3516313"/>
          <p14:tracePt t="112996" x="1092200" y="3524250"/>
          <p14:tracePt t="113115" x="1092200" y="3508375"/>
          <p14:tracePt t="113131" x="1092200" y="3460750"/>
          <p14:tracePt t="113148" x="1100138" y="3349625"/>
          <p14:tracePt t="113166" x="1108075" y="3278188"/>
          <p14:tracePt t="113179" x="1116013" y="3252788"/>
          <p14:tracePt t="113338" x="1123950" y="3244850"/>
          <p14:tracePt t="113447" x="1116013" y="3244850"/>
          <p14:tracePt t="113463" x="1108075" y="3244850"/>
          <p14:tracePt t="113539" x="1100138" y="3236913"/>
          <p14:tracePt t="113570" x="1100138" y="3228975"/>
          <p14:tracePt t="113585" x="1084263" y="3221038"/>
          <p14:tracePt t="113603" x="1084263" y="3213100"/>
          <p14:tracePt t="113620" x="1076325" y="3213100"/>
          <p14:tracePt t="113695" x="1076325" y="3205163"/>
          <p14:tracePt t="113726" x="1076325" y="3189288"/>
          <p14:tracePt t="113744" x="1076325" y="3181350"/>
          <p14:tracePt t="113761" x="1076325" y="3165475"/>
          <p14:tracePt t="113778" x="1076325" y="3149600"/>
          <p14:tracePt t="113799" x="1076325" y="3133725"/>
          <p14:tracePt t="113825" x="1084263" y="3125788"/>
          <p14:tracePt t="115026" x="1084263" y="3133725"/>
          <p14:tracePt t="115044" x="1084263" y="3149600"/>
          <p14:tracePt t="115062" x="1084263" y="3165475"/>
          <p14:tracePt t="115084" x="1076325" y="3173413"/>
          <p14:tracePt t="115102" x="1068388" y="3173413"/>
          <p14:tracePt t="115122" x="1068388" y="3205163"/>
          <p14:tracePt t="115150" x="1068388" y="3221038"/>
          <p14:tracePt t="115166" x="1060450" y="3228975"/>
          <p14:tracePt t="115177" x="1060450" y="3236913"/>
          <p14:tracePt t="115199" x="1052513" y="3270250"/>
          <p14:tracePt t="115210" x="1044575" y="3286125"/>
          <p14:tracePt t="115228" x="1044575" y="3294063"/>
          <p14:tracePt t="115245" x="1036638" y="3302000"/>
          <p14:tracePt t="115261" x="1036638" y="3317875"/>
          <p14:tracePt t="115278" x="1028700" y="3333750"/>
          <p14:tracePt t="115290" x="1028700" y="3349625"/>
          <p14:tracePt t="115340" x="1028700" y="3357563"/>
          <p14:tracePt t="115431" x="1028700" y="3349625"/>
          <p14:tracePt t="115822" x="1028700" y="3341688"/>
          <p14:tracePt t="116228" x="1036638" y="3325813"/>
          <p14:tracePt t="116241" x="1068388" y="3294063"/>
          <p14:tracePt t="116258" x="1203325" y="3244850"/>
          <p14:tracePt t="116276" x="1379538" y="3205163"/>
          <p14:tracePt t="116294" x="1714500" y="3165475"/>
          <p14:tracePt t="116304" x="1873250" y="3141663"/>
          <p14:tracePt t="116305" x="2120900" y="3117850"/>
          <p14:tracePt t="116324" x="2495550" y="3101975"/>
          <p14:tracePt t="116342" x="2814638" y="3094038"/>
          <p14:tracePt t="116350" x="2917825" y="3094038"/>
          <p14:tracePt t="116353" x="3036888" y="3078163"/>
          <p14:tracePt t="116371" x="3117850" y="3046413"/>
          <p14:tracePt t="116390" x="3125788" y="3038475"/>
          <p14:tracePt t="116396" x="3125788" y="3030538"/>
          <p14:tracePt t="116464" x="3133725" y="3030538"/>
          <p14:tracePt t="116478" x="3149600" y="3014663"/>
          <p14:tracePt t="116491" x="3165475" y="2990850"/>
          <p14:tracePt t="116510" x="3213100" y="2927350"/>
          <p14:tracePt t="116527" x="3308350" y="2886075"/>
          <p14:tracePt t="116529" x="3363913" y="2870200"/>
          <p14:tracePt t="116539" x="3435350" y="2838450"/>
          <p14:tracePt t="116556" x="3627438" y="2790825"/>
          <p14:tracePt t="116573" x="3833813" y="2759075"/>
          <p14:tracePt t="116589" x="3994150" y="2647950"/>
          <p14:tracePt t="116606" x="4129088" y="2566988"/>
          <p14:tracePt t="116625" x="4184650" y="2503488"/>
          <p14:tracePt t="116648" x="4273550" y="2439988"/>
          <p14:tracePt t="116662" x="4289425" y="2408238"/>
          <p14:tracePt t="116678" x="4368800" y="2376488"/>
          <p14:tracePt t="116681" x="4400550" y="2360613"/>
          <p14:tracePt t="116693" x="4448175" y="2352675"/>
          <p14:tracePt t="116710" x="4471988" y="2336800"/>
          <p14:tracePt t="116728" x="4479925" y="2328863"/>
          <p14:tracePt t="116804" x="4487863" y="2312988"/>
          <p14:tracePt t="116822" x="4503738" y="2305050"/>
          <p14:tracePt t="116840" x="4519613" y="2289175"/>
          <p14:tracePt t="116857" x="4527550" y="2265363"/>
          <p14:tracePt t="116889" x="4559300" y="2216150"/>
          <p14:tracePt t="116903" x="4567238" y="2200275"/>
          <p14:tracePt t="116913" x="4584700" y="2184400"/>
          <p14:tracePt t="116932" x="4600575" y="2176463"/>
          <p14:tracePt t="116960" x="4600575" y="2168525"/>
          <p14:tracePt t="117023" x="4600575" y="2160588"/>
          <p14:tracePt t="117046" x="4608513" y="2144713"/>
          <p14:tracePt t="117089" x="4687888" y="2073275"/>
          <p14:tracePt t="117123" x="4783138" y="1954213"/>
          <p14:tracePt t="117133" x="4806950" y="1914525"/>
          <p14:tracePt t="117146" x="4838700" y="1817688"/>
          <p14:tracePt t="117163" x="4846638" y="1674813"/>
          <p14:tracePt t="117178" x="4854575" y="1522413"/>
          <p14:tracePt t="117199" x="4854575" y="1458913"/>
          <p14:tracePt t="117202" x="4854575" y="1450975"/>
          <p14:tracePt t="117356" x="4846638" y="1450975"/>
          <p14:tracePt t="117366" x="4838700" y="1450975"/>
          <p14:tracePt t="117391" x="4814888" y="1474788"/>
          <p14:tracePt t="117395" x="4806950" y="1490663"/>
          <p14:tracePt t="117424" x="4775200" y="1522413"/>
          <p14:tracePt t="117425" x="4751388" y="1547813"/>
          <p14:tracePt t="117448" x="4679950" y="1595438"/>
          <p14:tracePt t="117450" x="4656138" y="1619250"/>
          <p14:tracePt t="117460" x="4640263" y="1635125"/>
          <p14:tracePt t="117480" x="4503738" y="1801813"/>
          <p14:tracePt t="117492" x="4487863" y="1825625"/>
          <p14:tracePt t="117513" x="4456113" y="1881188"/>
          <p14:tracePt t="117523" x="4456113" y="1898650"/>
          <p14:tracePt t="117546" x="4440238" y="1930400"/>
          <p14:tracePt t="117555" x="4432300" y="1930400"/>
          <p14:tracePt t="117577" x="4432300" y="1985963"/>
          <p14:tracePt t="117587" x="4432300" y="2001838"/>
          <p14:tracePt t="117607" x="4432300" y="2065338"/>
          <p14:tracePt t="117616" x="4440238" y="2081213"/>
          <p14:tracePt t="117620" x="4440238" y="2136775"/>
          <p14:tracePt t="117638" x="4456113" y="2208213"/>
          <p14:tracePt t="117646" x="4464050" y="2241550"/>
          <p14:tracePt t="117668" x="4511675" y="2312988"/>
          <p14:tracePt t="117679" x="4511675" y="2336800"/>
          <p14:tracePt t="117682" x="4527550" y="2344738"/>
          <p14:tracePt t="117693" x="4543425" y="2360613"/>
          <p14:tracePt t="117715" x="4551363" y="2368550"/>
          <p14:tracePt t="117725" x="4559300" y="2368550"/>
          <p14:tracePt t="117759" x="4567238" y="2368550"/>
          <p14:tracePt t="117790" x="4584700" y="2352675"/>
          <p14:tracePt t="117810" x="4616450" y="2312988"/>
          <p14:tracePt t="117821" x="4624388" y="2281238"/>
          <p14:tracePt t="117842" x="4664075" y="2176463"/>
          <p14:tracePt t="117853" x="4679950" y="2152650"/>
          <p14:tracePt t="117873" x="4703763" y="2120900"/>
          <p14:tracePt t="117889" x="4711700" y="2112963"/>
          <p14:tracePt t="117901" x="4711700" y="2105025"/>
          <p14:tracePt t="117913" x="4719638" y="2089150"/>
          <p14:tracePt t="117931" x="4727575" y="2065338"/>
          <p14:tracePt t="117943" x="4727575" y="2057400"/>
          <p14:tracePt t="117966" x="4735513" y="2017713"/>
          <p14:tracePt t="117976" x="4735513" y="2009775"/>
          <p14:tracePt t="118038" x="4735513" y="2001838"/>
          <p14:tracePt t="118056" x="4735513" y="1993900"/>
          <p14:tracePt t="118074" x="4735513" y="1978025"/>
          <p14:tracePt t="118091" x="4735513" y="1954213"/>
          <p14:tracePt t="118100" x="4735513" y="1946275"/>
          <p14:tracePt t="118118" x="4735513" y="1930400"/>
          <p14:tracePt t="118136" x="4735513" y="1914525"/>
          <p14:tracePt t="118137" x="4743450" y="1906588"/>
          <p14:tracePt t="118146" x="4743450" y="1873250"/>
          <p14:tracePt t="118166" x="4751388" y="1849438"/>
          <p14:tracePt t="118185" x="4767263" y="1801813"/>
          <p14:tracePt t="118210" x="4783138" y="1785938"/>
          <p14:tracePt t="118358" x="4783138" y="1849438"/>
          <p14:tracePt t="118366" x="4783138" y="1865313"/>
          <p14:tracePt t="118390" x="4783138" y="1946275"/>
          <p14:tracePt t="118399" x="4783138" y="1962150"/>
          <p14:tracePt t="118402" x="4775200" y="1970088"/>
          <p14:tracePt t="118418" x="4775200" y="2009775"/>
          <p14:tracePt t="118435" x="4767263" y="2073275"/>
          <p14:tracePt t="118442" x="4767263" y="2112963"/>
          <p14:tracePt t="118462" x="4767263" y="2144713"/>
          <p14:tracePt t="118479" x="4767263" y="2152650"/>
          <p14:tracePt t="118572" x="4767263" y="2144713"/>
          <p14:tracePt t="118604" x="4775200" y="2144713"/>
          <p14:tracePt t="118621" x="4775200" y="2136775"/>
          <p14:tracePt t="118667" x="4783138" y="2136775"/>
          <p14:tracePt t="118744" x="4783138" y="2128838"/>
          <p14:tracePt t="118761" x="4783138" y="2120900"/>
          <p14:tracePt t="118963" x="4783138" y="2128838"/>
          <p14:tracePt t="118979" x="4783138" y="2136775"/>
          <p14:tracePt t="118994" x="4783138" y="2144713"/>
          <p14:tracePt t="119211" x="4791075" y="2136775"/>
          <p14:tracePt t="119228" x="4806950" y="2112963"/>
          <p14:tracePt t="119242" x="4822825" y="2089150"/>
          <p14:tracePt t="119261" x="4854575" y="2057400"/>
          <p14:tracePt t="119272" x="4870450" y="2049463"/>
          <p14:tracePt t="119290" x="4902200" y="2017713"/>
          <p14:tracePt t="119308" x="4910138" y="2017713"/>
          <p14:tracePt t="119324" x="4918075" y="2001838"/>
          <p14:tracePt t="119335" x="4926013" y="1993900"/>
          <p14:tracePt t="119359" x="4933950" y="1978025"/>
          <p14:tracePt t="119370" x="4943475" y="1970088"/>
          <p14:tracePt t="119379" x="4943475" y="1962150"/>
          <p14:tracePt t="119757" x="4943475" y="1970088"/>
          <p14:tracePt t="119790" x="4943475" y="1985963"/>
          <p14:tracePt t="119806" x="4943475" y="1993900"/>
          <p14:tracePt t="119824" x="4910138" y="2025650"/>
          <p14:tracePt t="119841" x="4846638" y="2105025"/>
          <p14:tracePt t="119850" x="4806950" y="2120900"/>
          <p14:tracePt t="119868" x="4767263" y="2168525"/>
          <p14:tracePt t="119885" x="4751388" y="2200275"/>
          <p14:tracePt t="119904" x="4751388" y="2216150"/>
          <p14:tracePt t="119928" x="4751388" y="2224088"/>
          <p14:tracePt t="119963" x="4759325" y="2233613"/>
          <p14:tracePt t="119980" x="4822825" y="2233613"/>
          <p14:tracePt t="119990" x="4886325" y="2233613"/>
          <p14:tracePt t="120011" x="5397500" y="2233613"/>
          <p14:tracePt t="120028" x="5899150" y="2233613"/>
          <p14:tracePt t="120038" x="6226175" y="2233613"/>
          <p14:tracePt t="120057" x="6967538" y="2249488"/>
          <p14:tracePt t="120074" x="7373938" y="2249488"/>
          <p14:tracePt t="120088" x="7534275" y="2249488"/>
          <p14:tracePt t="120090" x="7708900" y="2249488"/>
          <p14:tracePt t="120107" x="7924800" y="2257425"/>
          <p14:tracePt t="120118" x="8051800" y="2257425"/>
          <p14:tracePt t="120140" x="8210550" y="2257425"/>
          <p14:tracePt t="120150" x="8226425" y="2257425"/>
          <p14:tracePt t="120167" x="8235950" y="2257425"/>
          <p14:tracePt t="120200" x="8235950" y="2265363"/>
          <p14:tracePt t="120215" x="8243888" y="2265363"/>
          <p14:tracePt t="120223" x="8259763" y="2265363"/>
          <p14:tracePt t="120225" x="8267700" y="2265363"/>
          <p14:tracePt t="120247" x="8362950" y="2265363"/>
          <p14:tracePt t="120255" x="8394700" y="2265363"/>
          <p14:tracePt t="120273" x="8618538" y="2281238"/>
          <p14:tracePt t="120289" x="8777288" y="2281238"/>
          <p14:tracePt t="120307" x="8856663" y="2281238"/>
          <p14:tracePt t="120323" x="8896350" y="2281238"/>
          <p14:tracePt t="120340" x="8959850" y="2281238"/>
          <p14:tracePt t="120351" x="8977313" y="2273300"/>
          <p14:tracePt t="120376" x="9009063" y="2265363"/>
          <p14:tracePt t="120378" x="9009063" y="2257425"/>
          <p14:tracePt t="120466" x="9009063" y="2241550"/>
          <p14:tracePt t="120509" x="8993188" y="2224088"/>
          <p14:tracePt t="120525" x="8969375" y="2216150"/>
          <p14:tracePt t="120538" x="8928100" y="2208213"/>
          <p14:tracePt t="120555" x="8896350" y="2200275"/>
          <p14:tracePt t="120574" x="8872538" y="2200275"/>
          <p14:tracePt t="120593" x="8824913" y="2200275"/>
          <p14:tracePt t="120623" x="8809038" y="2200275"/>
          <p14:tracePt t="121557" x="8801100" y="2216150"/>
          <p14:tracePt t="121574" x="8769350" y="2233613"/>
          <p14:tracePt t="121590" x="8721725" y="2265363"/>
          <p14:tracePt t="121603" x="8674100" y="2289175"/>
          <p14:tracePt t="121622" x="8626475" y="2297113"/>
          <p14:tracePt t="121639" x="8618538" y="2297113"/>
          <p14:tracePt t="121647" x="8602663" y="2305050"/>
          <p14:tracePt t="121667" x="8585200" y="2312988"/>
          <p14:tracePt t="121686" x="8585200" y="2320925"/>
          <p14:tracePt t="121692" x="8577263" y="2320925"/>
          <p14:tracePt t="121711" x="8553450" y="2328863"/>
          <p14:tracePt t="121730" x="8521700" y="2344738"/>
          <p14:tracePt t="121746" x="8505825" y="2344738"/>
          <p14:tracePt t="121755" x="8497888" y="2360613"/>
          <p14:tracePt t="121774" x="8466138" y="2376488"/>
          <p14:tracePt t="121791" x="8426450" y="2392363"/>
          <p14:tracePt t="121805" x="8226425" y="2416175"/>
          <p14:tracePt t="121823" x="8004175" y="2455863"/>
          <p14:tracePt t="121841" x="7661275" y="2463800"/>
          <p14:tracePt t="121853" x="7461250" y="2463800"/>
          <p14:tracePt t="121869" x="7151688" y="2463800"/>
          <p14:tracePt t="121882" x="6888163" y="2463800"/>
          <p14:tracePt t="121899" x="6569075" y="2463800"/>
          <p14:tracePt t="121916" x="6242050" y="2463800"/>
          <p14:tracePt t="121934" x="5954713" y="2463800"/>
          <p14:tracePt t="121956" x="5445125" y="2463800"/>
          <p14:tracePt t="121966" x="5341938" y="2463800"/>
          <p14:tracePt t="121976" x="5189538" y="2463800"/>
          <p14:tracePt t="121993" x="4967288" y="2463800"/>
          <p14:tracePt t="122013" x="4830763" y="2471738"/>
          <p14:tracePt t="122024" x="4806950" y="2471738"/>
          <p14:tracePt t="122027" x="4751388" y="2471738"/>
          <p14:tracePt t="122038" x="4703763" y="2471738"/>
          <p14:tracePt t="122058" x="4448175" y="2471738"/>
          <p14:tracePt t="122068" x="4400550" y="2479675"/>
          <p14:tracePt t="122086" x="4225925" y="2495550"/>
          <p14:tracePt t="122104" x="4041775" y="2511425"/>
          <p14:tracePt t="122122" x="3683000" y="2527300"/>
          <p14:tracePt t="122133" x="3508375" y="2559050"/>
          <p14:tracePt t="122159" x="3213100" y="2655888"/>
          <p14:tracePt t="122170" x="2901950" y="2767013"/>
          <p14:tracePt t="122179" x="2854325" y="2790825"/>
          <p14:tracePt t="122199" x="2638425" y="2830513"/>
          <p14:tracePt t="122221" x="2432050" y="2901950"/>
          <p14:tracePt t="122230" x="2319338" y="2935288"/>
          <p14:tracePt t="122232" x="2176463" y="2951163"/>
          <p14:tracePt t="122242" x="2025650" y="3030538"/>
          <p14:tracePt t="122260" x="1714500" y="3094038"/>
          <p14:tracePt t="122270" x="1554163" y="3213100"/>
          <p14:tracePt t="122290" x="1147763" y="3286125"/>
          <p14:tracePt t="122309" x="933450" y="3302000"/>
          <p14:tracePt t="122318" x="868363" y="3309938"/>
          <p14:tracePt t="122338" x="749300" y="3333750"/>
          <p14:tracePt t="122356" x="725488" y="3341688"/>
          <p14:tracePt t="122386" x="717550" y="3341688"/>
          <p14:tracePt t="122423" x="709613" y="3309938"/>
          <p14:tracePt t="122434" x="709613" y="3244850"/>
          <p14:tracePt t="122451" x="709613" y="3213100"/>
          <p14:tracePt t="122459" x="709613" y="3205163"/>
          <p14:tracePt t="122481" x="709613" y="3181350"/>
          <p14:tracePt t="122491" x="709613" y="3173413"/>
          <p14:tracePt t="122541" x="717550" y="3173413"/>
          <p14:tracePt t="122559" x="725488" y="3173413"/>
          <p14:tracePt t="122569" x="741363" y="3173413"/>
          <p14:tracePt t="122588" x="749300" y="3173413"/>
          <p14:tracePt t="122605" x="765175" y="3173413"/>
          <p14:tracePt t="122617" x="781050" y="3189288"/>
          <p14:tracePt t="122640" x="796925" y="3213100"/>
          <p14:tracePt t="122650" x="836613" y="3236913"/>
          <p14:tracePt t="122669" x="868363" y="3236913"/>
          <p14:tracePt t="122680" x="884238" y="3236913"/>
          <p14:tracePt t="122682" x="900113" y="3236913"/>
          <p14:tracePt t="122702" x="941388" y="3221038"/>
          <p14:tracePt t="122709" x="981075" y="3221038"/>
          <p14:tracePt t="122730" x="1284288" y="3117850"/>
          <p14:tracePt t="122740" x="1339850" y="3094038"/>
          <p14:tracePt t="122757" x="1379538" y="3086100"/>
          <p14:tracePt t="122775" x="1395413" y="3078163"/>
          <p14:tracePt t="122806" x="1387475" y="3078163"/>
          <p14:tracePt t="122824" x="1379538" y="3078163"/>
          <p14:tracePt t="122837" x="1371600" y="3078163"/>
          <p14:tracePt t="122854" x="1355725" y="3078163"/>
          <p14:tracePt t="122867" x="1331913" y="3086100"/>
          <p14:tracePt t="122886" x="1316038" y="3101975"/>
          <p14:tracePt t="122901" x="1300163" y="3109913"/>
          <p14:tracePt t="122921" x="1284288" y="3125788"/>
          <p14:tracePt t="122949" x="1266825" y="3133725"/>
          <p14:tracePt t="122969" x="1258888" y="3141663"/>
          <p14:tracePt t="122978" x="1250950" y="3141663"/>
          <p14:tracePt t="122996" x="1235075" y="3141663"/>
          <p14:tracePt t="123007" x="1227138" y="3141663"/>
          <p14:tracePt t="123031" x="1187450" y="3141663"/>
          <p14:tracePt t="123033" x="1171575" y="3141663"/>
          <p14:tracePt t="123058" x="1139825" y="3149600"/>
          <p14:tracePt t="123090" x="1123950" y="3157538"/>
          <p14:tracePt t="123101" x="1116013" y="3157538"/>
          <p14:tracePt t="123122" x="1068388" y="3173413"/>
          <p14:tracePt t="123139" x="1036638" y="3189288"/>
          <p14:tracePt t="123169" x="996950" y="3205163"/>
          <p14:tracePt t="123181" x="989013" y="3205163"/>
          <p14:tracePt t="123204" x="965200" y="3213100"/>
          <p14:tracePt t="123278" x="965200" y="3221038"/>
          <p14:tracePt t="123308" x="981075" y="3221038"/>
          <p14:tracePt t="123319" x="981075" y="3213100"/>
          <p14:tracePt t="123340" x="1012825" y="3213100"/>
          <p14:tracePt t="123350" x="1012825" y="3205163"/>
          <p14:tracePt t="123369" x="1028700" y="3205163"/>
          <p14:tracePt t="123469" x="1020763" y="3205163"/>
          <p14:tracePt t="123507" x="1012825" y="3213100"/>
          <p14:tracePt t="123527" x="1012825" y="3221038"/>
          <p14:tracePt t="123653" x="1012825" y="3228975"/>
          <p14:tracePt t="123680" x="1004888" y="3236913"/>
          <p14:tracePt t="123702" x="1004888" y="3244850"/>
          <p14:tracePt t="123727" x="1004888" y="3252788"/>
          <p14:tracePt t="123948" x="1004888" y="3262313"/>
          <p14:tracePt t="123964" x="1004888" y="3278188"/>
          <p14:tracePt t="123982" x="996950" y="3309938"/>
          <p14:tracePt t="123990" x="996950" y="3317875"/>
          <p14:tracePt t="124007" x="996950" y="3341688"/>
          <p14:tracePt t="124023" x="996950" y="3349625"/>
          <p14:tracePt t="124247" x="1004888" y="3349625"/>
          <p14:tracePt t="124274" x="1028700" y="3333750"/>
          <p14:tracePt t="124290" x="1044575" y="3317875"/>
          <p14:tracePt t="124308" x="1092200" y="3302000"/>
          <p14:tracePt t="124317" x="1100138" y="3302000"/>
          <p14:tracePt t="124336" x="1108075" y="3302000"/>
          <p14:tracePt t="124353" x="1052513" y="3333750"/>
          <p14:tracePt t="124370" x="965200" y="3333750"/>
          <p14:tracePt t="124604" x="1044575" y="3309938"/>
          <p14:tracePt t="124615" x="1195388" y="3286125"/>
          <p14:tracePt t="124639" x="1778000" y="3244850"/>
          <p14:tracePt t="124642" x="2017713" y="3244850"/>
          <p14:tracePt t="124652" x="2319338" y="3244850"/>
          <p14:tracePt t="124665" x="2886075" y="3244850"/>
          <p14:tracePt t="124683" x="3387725" y="3221038"/>
          <p14:tracePt t="124699" x="4002088" y="3117850"/>
          <p14:tracePt t="124717" x="4648200" y="2927350"/>
          <p14:tracePt t="124725" x="4926013" y="2854325"/>
          <p14:tracePt t="124742" x="5461000" y="2632075"/>
          <p14:tracePt t="124760" x="5962650" y="2305050"/>
          <p14:tracePt t="124762" x="6194425" y="2168525"/>
          <p14:tracePt t="124777" x="6616700" y="1825625"/>
          <p14:tracePt t="124794" x="6769100" y="1706563"/>
          <p14:tracePt t="124802" x="6832600" y="1651000"/>
          <p14:tracePt t="124819" x="6856413" y="1635125"/>
          <p14:tracePt t="124835" x="6872288" y="1619250"/>
          <p14:tracePt t="124854" x="6880225" y="1611313"/>
          <p14:tracePt t="124871" x="6896100" y="1595438"/>
          <p14:tracePt t="124888" x="6919913" y="1579563"/>
          <p14:tracePt t="124889" x="6943725" y="1563688"/>
          <p14:tracePt t="124898" x="6967538" y="1538288"/>
          <p14:tracePt t="124918" x="6983413" y="1522413"/>
          <p14:tracePt t="124929" x="6983413" y="1514475"/>
          <p14:tracePt t="124952" x="6991350" y="1506538"/>
          <p14:tracePt t="124977" x="6991350" y="1498600"/>
          <p14:tracePt t="124998" x="6975475" y="1482725"/>
          <p14:tracePt t="125008" x="6967538" y="1482725"/>
          <p14:tracePt t="125025" x="6927850" y="1482725"/>
          <p14:tracePt t="125038" x="6904038" y="1482725"/>
          <p14:tracePt t="125057" x="6632575" y="1538288"/>
          <p14:tracePt t="125068" x="6465888" y="1579563"/>
          <p14:tracePt t="125087" x="6154738" y="1619250"/>
          <p14:tracePt t="125106" x="5788025" y="1651000"/>
          <p14:tracePt t="125116" x="5732463" y="1651000"/>
          <p14:tracePt t="125134" x="5684838" y="1666875"/>
          <p14:tracePt t="125153" x="5643563" y="1690688"/>
          <p14:tracePt t="125163" x="5635625" y="1698625"/>
          <p14:tracePt t="125183" x="5619750" y="1722438"/>
          <p14:tracePt t="125202" x="5580063" y="1746250"/>
          <p14:tracePt t="125227" x="5556250" y="1770063"/>
          <p14:tracePt t="125246" x="5540375" y="1809750"/>
          <p14:tracePt t="125264" x="5516563" y="1833563"/>
          <p14:tracePt t="125265" x="5508625" y="1857375"/>
          <p14:tracePt t="125274" x="5508625" y="1873250"/>
          <p14:tracePt t="125298" x="5500688" y="1898650"/>
          <p14:tracePt t="125324" x="5516563" y="1898650"/>
          <p14:tracePt t="125333" x="5540375" y="1898650"/>
          <p14:tracePt t="125351" x="5611813" y="1898650"/>
          <p14:tracePt t="125370" x="5859463" y="1898650"/>
          <p14:tracePt t="125380" x="6018213" y="1898650"/>
          <p14:tracePt t="125398" x="6392863" y="1881188"/>
          <p14:tracePt t="125416" x="6704013" y="1881188"/>
          <p14:tracePt t="125417" x="6832600" y="1881188"/>
          <p14:tracePt t="125434" x="7054850" y="1890713"/>
          <p14:tracePt t="125448" x="7102475" y="1890713"/>
          <p14:tracePt t="125450" x="7126288" y="1890713"/>
          <p14:tracePt t="125459" x="7135813" y="1890713"/>
          <p14:tracePt t="125478" x="7143750" y="1890713"/>
          <p14:tracePt t="125556" x="7151688" y="1890713"/>
          <p14:tracePt t="125573" x="7159625" y="1890713"/>
          <p14:tracePt t="125589" x="7175500" y="1890713"/>
          <p14:tracePt t="125616" x="7183438" y="1898650"/>
          <p14:tracePt t="125633" x="7191375" y="1906588"/>
          <p14:tracePt t="125666" x="7151688" y="1914525"/>
          <p14:tracePt t="125684" x="7031038" y="1938338"/>
          <p14:tracePt t="125702" x="6856413" y="1962150"/>
          <p14:tracePt t="125711" x="6743700" y="1962150"/>
          <p14:tracePt t="125713" x="6592888" y="1970088"/>
          <p14:tracePt t="125735" x="6402388" y="1993900"/>
          <p14:tracePt t="125745" x="6186488" y="1993900"/>
          <p14:tracePt t="125755" x="6099175" y="1993900"/>
          <p14:tracePt t="125772" x="6018213" y="1993900"/>
          <p14:tracePt t="125789" x="6010275" y="1993900"/>
          <p14:tracePt t="125805" x="5994400" y="1993900"/>
          <p14:tracePt t="125931" x="5994400" y="2009775"/>
          <p14:tracePt t="125953" x="6043613" y="2041525"/>
          <p14:tracePt t="125976" x="6186488" y="2073275"/>
          <p14:tracePt t="125980" x="6321425" y="2089150"/>
          <p14:tracePt t="125997" x="6672263" y="2097088"/>
          <p14:tracePt t="126016" x="7175500" y="2097088"/>
          <p14:tracePt t="126023" x="7453313" y="2112963"/>
          <p14:tracePt t="126039" x="7956550" y="2112963"/>
          <p14:tracePt t="126056" x="8147050" y="2120900"/>
          <p14:tracePt t="126076" x="8202613" y="2120900"/>
          <p14:tracePt t="126103" x="8202613" y="2112963"/>
          <p14:tracePt t="126167" x="8194675" y="2112963"/>
          <p14:tracePt t="126183" x="8162925" y="2112963"/>
          <p14:tracePt t="126202" x="8075613" y="2105025"/>
          <p14:tracePt t="126211" x="8020050" y="2105025"/>
          <p14:tracePt t="126227" x="7827963" y="2105025"/>
          <p14:tracePt t="126246" x="7661275" y="2112963"/>
          <p14:tracePt t="126263" x="7510463" y="2112963"/>
          <p14:tracePt t="126271" x="7381875" y="2112963"/>
          <p14:tracePt t="126290" x="7094538" y="2112963"/>
          <p14:tracePt t="126306" x="6919913" y="2097088"/>
          <p14:tracePt t="126318" x="6808788" y="2089150"/>
          <p14:tracePt t="126335" x="6688138" y="2089150"/>
          <p14:tracePt t="126351" x="6624638" y="2089150"/>
          <p14:tracePt t="126369" x="6569075" y="2089150"/>
          <p14:tracePt t="126387" x="6521450" y="2089150"/>
          <p14:tracePt t="126397" x="6489700" y="2089150"/>
          <p14:tracePt t="126415" x="6457950" y="2089150"/>
          <p14:tracePt t="126433" x="6418263" y="2097088"/>
          <p14:tracePt t="126450" x="6392863" y="2097088"/>
          <p14:tracePt t="126468" x="6376988" y="2097088"/>
          <p14:tracePt t="126476" x="6361113" y="2097088"/>
          <p14:tracePt t="126498" x="6305550" y="2097088"/>
          <p14:tracePt t="126506" x="6297613" y="2097088"/>
          <p14:tracePt t="126523" x="6273800" y="2097088"/>
          <p14:tracePt t="126541" x="6265863" y="2097088"/>
          <p14:tracePt t="126806" x="6273800" y="2081213"/>
          <p14:tracePt t="126822" x="6281738" y="2065338"/>
          <p14:tracePt t="126839" x="6281738" y="2049463"/>
          <p14:tracePt t="126854" x="6281738" y="2033588"/>
          <p14:tracePt t="126885" x="6273800" y="2033588"/>
          <p14:tracePt t="126903" x="6210300" y="2033588"/>
          <p14:tracePt t="126914" x="6099175" y="2033588"/>
          <p14:tracePt t="126931" x="5915025" y="2073275"/>
          <p14:tracePt t="126952" x="5684838" y="2105025"/>
          <p14:tracePt t="126962" x="5572125" y="2152650"/>
          <p14:tracePt t="126979" x="5508625" y="2176463"/>
          <p14:tracePt t="126998" x="5500688" y="2192338"/>
          <p14:tracePt t="127028" x="5508625" y="2200275"/>
          <p14:tracePt t="127045" x="5524500" y="2200275"/>
          <p14:tracePt t="127052" x="5540375" y="2200275"/>
          <p14:tracePt t="127075" x="5643563" y="2200275"/>
          <p14:tracePt t="127084" x="5676900" y="2200275"/>
          <p14:tracePt t="127102" x="5843588" y="2176463"/>
          <p14:tracePt t="127118" x="6002338" y="2168525"/>
          <p14:tracePt t="127136" x="6218238" y="2144713"/>
          <p14:tracePt t="127147" x="6410325" y="2128838"/>
          <p14:tracePt t="127165" x="6545263" y="2128838"/>
          <p14:tracePt t="127183" x="6664325" y="2120900"/>
          <p14:tracePt t="127201" x="6719888" y="2120900"/>
          <p14:tracePt t="127232" x="6727825" y="2120900"/>
          <p14:tracePt t="127256" x="6743700" y="2112963"/>
          <p14:tracePt t="127274" x="6784975" y="2097088"/>
          <p14:tracePt t="127294" x="6808788" y="2097088"/>
          <p14:tracePt t="127304" x="6816725" y="2097088"/>
          <p14:tracePt t="127306" x="6832600" y="2097088"/>
          <p14:tracePt t="127325" x="6848475" y="2097088"/>
          <p14:tracePt t="127333" x="6864350" y="2097088"/>
          <p14:tracePt t="127355" x="6896100" y="2097088"/>
          <p14:tracePt t="127365" x="6911975" y="2097088"/>
          <p14:tracePt t="127383" x="6935788" y="2097088"/>
          <p14:tracePt t="127400" x="6951663" y="2097088"/>
          <p14:tracePt t="127417" x="6983413" y="2089150"/>
          <p14:tracePt t="127434" x="6999288" y="2081213"/>
          <p14:tracePt t="127450" x="7038975" y="2081213"/>
          <p14:tracePt t="127460" x="7046913" y="2081213"/>
          <p14:tracePt t="127484" x="7054850" y="2065338"/>
          <p14:tracePt t="127633" x="7038975" y="2089150"/>
          <p14:tracePt t="127650" x="6999288" y="2160588"/>
          <p14:tracePt t="127667" x="6824663" y="2384425"/>
          <p14:tracePt t="127684" x="6392863" y="2759075"/>
          <p14:tracePt t="127696" x="6059488" y="3054350"/>
          <p14:tracePt t="127720" x="5397500" y="3532188"/>
          <p14:tracePt t="127721" x="5253038" y="3563938"/>
          <p14:tracePt t="127730" x="5165725" y="3595688"/>
          <p14:tracePt t="127747" x="5133975" y="3595688"/>
          <p14:tracePt t="127756" x="5126038" y="3595688"/>
          <p14:tracePt t="127781" x="5118100" y="3595688"/>
          <p14:tracePt t="127886" x="5126038" y="3595688"/>
          <p14:tracePt t="127914" x="5149850" y="3579813"/>
          <p14:tracePt t="127934" x="5165725" y="3563938"/>
          <p14:tracePt t="127950" x="5229225" y="3532188"/>
          <p14:tracePt t="127967" x="5349875" y="3476625"/>
          <p14:tracePt t="127975" x="5468938" y="3452813"/>
          <p14:tracePt t="127978" x="5611813" y="3373438"/>
          <p14:tracePt t="127996" x="5938838" y="3286125"/>
          <p14:tracePt t="128014" x="6297613" y="3213100"/>
          <p14:tracePt t="128021" x="6457950" y="3205163"/>
          <p14:tracePt t="128038" x="6600825" y="3189288"/>
          <p14:tracePt t="128055" x="6656388" y="3181350"/>
          <p14:tracePt t="128101" x="6624638" y="3181350"/>
          <p14:tracePt t="128122" x="6608763" y="3181350"/>
          <p14:tracePt t="128213" x="6600825" y="3181350"/>
          <p14:tracePt t="128230" x="6592888" y="3181350"/>
          <p14:tracePt t="128247" x="6561138" y="3181350"/>
          <p14:tracePt t="128255" x="6537325" y="3173413"/>
          <p14:tracePt t="128271" x="6481763" y="3173413"/>
          <p14:tracePt t="128287" x="6418263" y="3165475"/>
          <p14:tracePt t="128289" x="6402388" y="3165475"/>
          <p14:tracePt t="128308" x="6376988" y="3157538"/>
          <p14:tracePt t="128334" x="6369050" y="3149600"/>
          <p14:tracePt t="128350" x="6361113" y="3149600"/>
          <p14:tracePt t="128367" x="6345238" y="3149600"/>
          <p14:tracePt t="128384" x="6297613" y="3149600"/>
          <p14:tracePt t="128401" x="6257925" y="3173413"/>
          <p14:tracePt t="128418" x="6234113" y="3173413"/>
          <p14:tracePt t="128429" x="6226175" y="3173413"/>
          <p14:tracePt t="128683" x="6242050" y="3173413"/>
          <p14:tracePt t="128699" x="6265863" y="3165475"/>
          <p14:tracePt t="128719" x="6289675" y="3141663"/>
          <p14:tracePt t="128729" x="6297613" y="3141663"/>
          <p14:tracePt t="128774" x="6297613" y="3133725"/>
          <p14:tracePt t="128791" x="6281738" y="3117850"/>
          <p14:tracePt t="128807" x="6273800" y="3101975"/>
          <p14:tracePt t="128825" x="6273800" y="3094038"/>
          <p14:tracePt t="129044" x="6210300" y="3094038"/>
          <p14:tracePt t="129058" x="6202363" y="3101975"/>
          <p14:tracePt t="129072" x="6194425" y="3094038"/>
          <p14:tracePt t="129087" x="6186488" y="3086100"/>
          <p14:tracePt t="129136" x="6186488" y="3078163"/>
          <p14:tracePt t="129137" x="6186488" y="3070225"/>
          <p14:tracePt t="129165" x="6186488" y="3062288"/>
          <p14:tracePt t="129181" x="6186488" y="3038475"/>
          <p14:tracePt t="129199" x="6170613" y="3022600"/>
          <p14:tracePt t="129216" x="6154738" y="3006725"/>
          <p14:tracePt t="129227" x="6154738" y="2990850"/>
          <p14:tracePt t="129253" x="6130925" y="2967038"/>
          <p14:tracePt t="129272" x="6115050" y="2951163"/>
          <p14:tracePt t="129289" x="6034088" y="2909888"/>
          <p14:tracePt t="129308" x="5970588" y="2886075"/>
          <p14:tracePt t="129330" x="5891213" y="2854325"/>
          <p14:tracePt t="129339" x="5883275" y="2846388"/>
          <p14:tracePt t="129354" x="5843588" y="2838450"/>
          <p14:tracePt t="129364" x="5819775" y="2838450"/>
          <p14:tracePt t="129382" x="5788025" y="2830513"/>
          <p14:tracePt t="129398" x="5764213" y="2822575"/>
          <p14:tracePt t="129416" x="5764213" y="2814638"/>
          <p14:tracePt t="129477" x="5772150" y="2814638"/>
          <p14:tracePt t="129500" x="5780088" y="2798763"/>
          <p14:tracePt t="129510" x="5780088" y="2790825"/>
          <p14:tracePt t="129529" x="5795963" y="2759075"/>
          <p14:tracePt t="129560" x="5819775" y="2711450"/>
          <p14:tracePt t="129561" x="5819775" y="2695575"/>
          <p14:tracePt t="129586" x="5827713" y="2679700"/>
          <p14:tracePt t="129603" x="5827713" y="2655888"/>
          <p14:tracePt t="129620" x="5835650" y="2655888"/>
          <p14:tracePt t="129636" x="5835650" y="2647950"/>
          <p14:tracePt t="129647" x="5843588" y="2640013"/>
          <p14:tracePt t="129665" x="5867400" y="2616200"/>
          <p14:tracePt t="129682" x="5883275" y="2600325"/>
          <p14:tracePt t="129699" x="5891213" y="2600325"/>
          <p14:tracePt t="129717" x="5899150" y="2592388"/>
          <p14:tracePt t="129743" x="5907088" y="2584450"/>
          <p14:tracePt t="129761" x="5915025" y="2566988"/>
          <p14:tracePt t="129779" x="5930900" y="2559050"/>
          <p14:tracePt t="129786" x="5930900" y="2551113"/>
          <p14:tracePt t="129917" x="5930900" y="2566988"/>
          <p14:tracePt t="129929" x="5930900" y="2592388"/>
          <p14:tracePt t="129948" x="5922963" y="2624138"/>
          <p14:tracePt t="129965" x="5915025" y="2647950"/>
          <p14:tracePt t="129982" x="5915025" y="2655888"/>
          <p14:tracePt t="130057" x="5938838" y="2647950"/>
          <p14:tracePt t="130074" x="6010275" y="2600325"/>
          <p14:tracePt t="130093" x="6059488" y="2566988"/>
          <p14:tracePt t="130100" x="6067425" y="2559050"/>
          <p14:tracePt t="130118" x="6083300" y="2527300"/>
          <p14:tracePt t="130140" x="6115050" y="2511425"/>
          <p14:tracePt t="130151" x="6115050" y="2503488"/>
          <p14:tracePt t="130163" x="6122988" y="2503488"/>
          <p14:tracePt t="130182" x="6130925" y="2487613"/>
          <p14:tracePt t="130324" x="6130925" y="2495550"/>
          <p14:tracePt t="130369" x="6130925" y="2503488"/>
          <p14:tracePt t="130461" x="6138863" y="2479675"/>
          <p14:tracePt t="130479" x="6162675" y="2463800"/>
          <p14:tracePt t="130495" x="6194425" y="2439988"/>
          <p14:tracePt t="130513" x="6202363" y="2432050"/>
          <p14:tracePt t="130623" x="6194425" y="2439988"/>
          <p14:tracePt t="130632" x="6178550" y="2447925"/>
          <p14:tracePt t="130634" x="6170613" y="2447925"/>
          <p14:tracePt t="130651" x="6154738" y="2455863"/>
          <p14:tracePt t="130819" x="6162675" y="2447925"/>
          <p14:tracePt t="130836" x="6170613" y="2424113"/>
          <p14:tracePt t="130855" x="6186488" y="2408238"/>
          <p14:tracePt t="130866" x="6210300" y="2384425"/>
          <p14:tracePt t="130884" x="6234113" y="2376488"/>
          <p14:tracePt t="130898" x="6257925" y="2360613"/>
          <p14:tracePt t="130917" x="6273800" y="2344738"/>
          <p14:tracePt t="130945" x="6281738" y="2344738"/>
          <p14:tracePt t="131010" x="6281738" y="2368550"/>
          <p14:tracePt t="131028" x="6281738" y="2400300"/>
          <p14:tracePt t="131045" x="6281738" y="2432050"/>
          <p14:tracePt t="131052" x="6281738" y="2455863"/>
          <p14:tracePt t="131069" x="6273800" y="2471738"/>
          <p14:tracePt t="131086" x="6273800" y="2487613"/>
          <p14:tracePt t="131105" x="6273800" y="2495550"/>
          <p14:tracePt t="131179" x="6281738" y="2495550"/>
          <p14:tracePt t="131195" x="6281738" y="2463800"/>
          <p14:tracePt t="131215" x="6297613" y="2439988"/>
          <p14:tracePt t="131231" x="6305550" y="2432050"/>
          <p14:tracePt t="131248" x="6313488" y="2432050"/>
          <p14:tracePt t="131279" x="6321425" y="2424113"/>
          <p14:tracePt t="131298" x="6321425" y="2408238"/>
          <p14:tracePt t="131479" x="6321425" y="2432050"/>
          <p14:tracePt t="131497" x="6281738" y="2455863"/>
          <p14:tracePt t="131509" x="6265863" y="2471738"/>
          <p14:tracePt t="131529" x="5938838" y="2584450"/>
          <p14:tracePt t="131555" x="5326063" y="2814638"/>
          <p14:tracePt t="131574" x="4479925" y="3086100"/>
          <p14:tracePt t="131591" x="3738563" y="3221038"/>
          <p14:tracePt t="131601" x="3189288" y="3317875"/>
          <p14:tracePt t="131619" x="2854325" y="3325813"/>
          <p14:tracePt t="131630" x="2662238" y="3325813"/>
          <p14:tracePt t="131647" x="2374900" y="3325813"/>
          <p14:tracePt t="131664" x="2128838" y="3325813"/>
          <p14:tracePt t="131682" x="1714500" y="3325813"/>
          <p14:tracePt t="131694" x="1570038" y="3325813"/>
          <p14:tracePt t="131714" x="1347788" y="3325813"/>
          <p14:tracePt t="131725" x="1331913" y="3325813"/>
          <p14:tracePt t="131745" x="1316038" y="3325813"/>
          <p14:tracePt t="131774" x="1323975" y="3325813"/>
          <p14:tracePt t="131795" x="1331913" y="3325813"/>
          <p14:tracePt t="131804" x="1347788" y="3317875"/>
          <p14:tracePt t="131822" x="1363663" y="3309938"/>
          <p14:tracePt t="131844" x="1379538" y="3294063"/>
          <p14:tracePt t="131852" x="1379538" y="3286125"/>
          <p14:tracePt t="131871" x="1371600" y="3262313"/>
          <p14:tracePt t="131874" x="1363663" y="3244850"/>
          <p14:tracePt t="131883" x="1355725" y="3236913"/>
          <p14:tracePt t="131897" x="1316038" y="3213100"/>
          <p14:tracePt t="131917" x="1258888" y="3189288"/>
          <p14:tracePt t="131929" x="1219200" y="3149600"/>
          <p14:tracePt t="131952" x="1171575" y="3133725"/>
          <p14:tracePt t="131965" x="1147763" y="3117850"/>
          <p14:tracePt t="131977" x="1131888" y="3086100"/>
          <p14:tracePt t="131999" x="1044575" y="3078163"/>
          <p14:tracePt t="132010" x="1036638" y="3070225"/>
          <p14:tracePt t="132029" x="1028700" y="3070225"/>
          <p14:tracePt t="132120" x="1028700" y="3054350"/>
          <p14:tracePt t="132123" x="1028700" y="3030538"/>
          <p14:tracePt t="132131" x="1036638" y="3014663"/>
          <p14:tracePt t="132150" x="1068388" y="2943225"/>
          <p14:tracePt t="132169" x="1139825" y="2647950"/>
          <p14:tracePt t="132181" x="1155700" y="2584450"/>
          <p14:tracePt t="132192" x="1195388" y="2471738"/>
          <p14:tracePt t="132211" x="1235075" y="2241550"/>
          <p14:tracePt t="132230" x="1243013" y="2089150"/>
          <p14:tracePt t="132249" x="1250950" y="1865313"/>
          <p14:tracePt t="132263" x="1250950" y="1793875"/>
          <p14:tracePt t="132276" x="1250950" y="1738313"/>
          <p14:tracePt t="132288" x="1243013" y="1730375"/>
          <p14:tracePt t="132289" x="1243013" y="1714500"/>
          <p14:tracePt t="132317" x="1227138" y="1690688"/>
          <p14:tracePt t="132338" x="1219200" y="1674813"/>
          <p14:tracePt t="132358" x="1195388" y="1658938"/>
          <p14:tracePt t="132366" x="1179513" y="1643063"/>
          <p14:tracePt t="132389" x="1139825" y="1611313"/>
          <p14:tracePt t="132398" x="1076325" y="1603375"/>
          <p14:tracePt t="132417" x="1052513" y="1595438"/>
          <p14:tracePt t="132428" x="1028700" y="1595438"/>
          <p14:tracePt t="132447" x="1020763" y="1587500"/>
          <p14:tracePt t="132465" x="965200" y="1587500"/>
          <p14:tracePt t="132477" x="957263" y="1587500"/>
          <p14:tracePt t="132495" x="925513" y="1587500"/>
          <p14:tracePt t="132513" x="765175" y="1595438"/>
          <p14:tracePt t="132523" x="717550" y="1603375"/>
          <p14:tracePt t="132545" x="574675" y="1611313"/>
          <p14:tracePt t="132553" x="390525" y="1627188"/>
          <p14:tracePt t="132575" x="231775" y="1674813"/>
          <p14:tracePt t="132586" x="111125" y="1722438"/>
          <p14:tracePt t="132604" x="39688" y="1778000"/>
          <p14:tracePt t="132626" x="7938" y="1793875"/>
          <p14:tracePt t="132634" x="0" y="1801813"/>
          <p14:tracePt t="132669" x="7938" y="1817688"/>
          <p14:tracePt t="132698" x="31750" y="1833563"/>
          <p14:tracePt t="132710" x="63500" y="1849438"/>
          <p14:tracePt t="132731" x="255588" y="1857375"/>
          <p14:tracePt t="132743" x="319088" y="1857375"/>
          <p14:tracePt t="132764" x="574675" y="1857375"/>
          <p14:tracePt t="132773" x="646113" y="1857375"/>
          <p14:tracePt t="132796" x="900113" y="1857375"/>
          <p14:tracePt t="132804" x="1044575" y="1857375"/>
          <p14:tracePt t="132826" x="1266825" y="1849438"/>
          <p14:tracePt t="132835" x="1331913" y="1849438"/>
          <p14:tracePt t="132854" x="1387475" y="1849438"/>
          <p14:tracePt t="132875" x="1458913" y="1849438"/>
          <p14:tracePt t="132897" x="1570038" y="1849438"/>
          <p14:tracePt t="132916" x="1674813" y="1849438"/>
          <p14:tracePt t="132928" x="1762125" y="1849438"/>
          <p14:tracePt t="132947" x="2049463" y="1849438"/>
          <p14:tracePt t="132959" x="2112963" y="1849438"/>
          <p14:tracePt t="132978" x="2279650" y="1833563"/>
          <p14:tracePt t="132998" x="2295525" y="1833563"/>
          <p14:tracePt t="133009" x="2295525" y="1825625"/>
          <p14:tracePt t="133031" x="2295525" y="1809750"/>
          <p14:tracePt t="133041" x="2295525" y="1801813"/>
          <p14:tracePt t="133061" x="2295525" y="1785938"/>
          <p14:tracePt t="133087" x="2287588" y="1778000"/>
          <p14:tracePt t="133108" x="2247900" y="1754188"/>
          <p14:tracePt t="133117" x="2200275" y="1738313"/>
          <p14:tracePt t="133135" x="2057400" y="1722438"/>
          <p14:tracePt t="133148" x="1714500" y="1682750"/>
          <p14:tracePt t="133166" x="1331913" y="1643063"/>
          <p14:tracePt t="133178" x="908050" y="1619250"/>
          <p14:tracePt t="133199" x="630238" y="1587500"/>
          <p14:tracePt t="133211" x="525463" y="1579563"/>
          <p14:tracePt t="133232" x="501650" y="1579563"/>
          <p14:tracePt t="133233" x="493713" y="1579563"/>
          <p14:tracePt t="133263" x="477838" y="1579563"/>
          <p14:tracePt t="133290" x="438150" y="1611313"/>
          <p14:tracePt t="133309" x="366713" y="1627188"/>
          <p14:tracePt t="133326" x="287338" y="1651000"/>
          <p14:tracePt t="133334" x="231775" y="1674813"/>
          <p14:tracePt t="133357" x="215900" y="1690688"/>
          <p14:tracePt t="133367" x="207963" y="1690688"/>
          <p14:tracePt t="133414" x="200025" y="1714500"/>
          <p14:tracePt t="133431" x="200025" y="1730375"/>
          <p14:tracePt t="133443" x="200025" y="1746250"/>
          <p14:tracePt t="133463" x="215900" y="1762125"/>
          <p14:tracePt t="133480" x="231775" y="1785938"/>
          <p14:tracePt t="133481" x="255588" y="1793875"/>
          <p14:tracePt t="133492" x="295275" y="1809750"/>
          <p14:tracePt t="133510" x="446088" y="1833563"/>
          <p14:tracePt t="133527" x="812800" y="1833563"/>
          <p14:tracePt t="133546" x="1250950" y="1825625"/>
          <p14:tracePt t="133559" x="1371600" y="1801813"/>
          <p14:tracePt t="133561" x="1482725" y="1793875"/>
          <p14:tracePt t="133569" x="1601788" y="1778000"/>
          <p14:tracePt t="133589" x="1746250" y="1746250"/>
          <p14:tracePt t="133610" x="1793875" y="1698625"/>
          <p14:tracePt t="133634" x="1801813" y="1674813"/>
          <p14:tracePt t="133682" x="1801813" y="1666875"/>
          <p14:tracePt t="133729" x="1778000" y="1658938"/>
          <p14:tracePt t="133740" x="1754188" y="1651000"/>
          <p14:tracePt t="133759" x="1641475" y="1627188"/>
          <p14:tracePt t="133775" x="1435100" y="1611313"/>
          <p14:tracePt t="133794" x="1116013" y="1595438"/>
          <p14:tracePt t="133804" x="1012825" y="1595438"/>
          <p14:tracePt t="133829" x="844550" y="1595438"/>
          <p14:tracePt t="133837" x="796925" y="1595438"/>
          <p14:tracePt t="133859" x="765175" y="1595438"/>
          <p14:tracePt t="133884" x="749300" y="1603375"/>
          <p14:tracePt t="133896" x="733425" y="1611313"/>
          <p14:tracePt t="133914" x="693738" y="1658938"/>
          <p14:tracePt t="133931" x="677863" y="1690688"/>
          <p14:tracePt t="133943" x="677863" y="1698625"/>
          <p14:tracePt t="133963" x="677863" y="1730375"/>
          <p14:tracePt t="133981" x="685800" y="1738313"/>
          <p14:tracePt t="133991" x="693738" y="1738313"/>
          <p14:tracePt t="133994" x="701675" y="1746250"/>
          <p14:tracePt t="134012" x="725488" y="1770063"/>
          <p14:tracePt t="134029" x="765175" y="1793875"/>
          <p14:tracePt t="134037" x="773113" y="1801813"/>
          <p14:tracePt t="134055" x="812800" y="1817688"/>
          <p14:tracePt t="134072" x="925513" y="1825625"/>
          <p14:tracePt t="134073" x="1004888" y="1825625"/>
          <p14:tracePt t="134092" x="1203325" y="1825625"/>
          <p14:tracePt t="134099" x="1284288" y="1817688"/>
          <p14:tracePt t="134117" x="1427163" y="1778000"/>
          <p14:tracePt t="134138" x="1530350" y="1627188"/>
          <p14:tracePt t="134146" x="1538288" y="1587500"/>
          <p14:tracePt t="134165" x="1562100" y="1547813"/>
          <p14:tracePt t="134183" x="1562100" y="1530350"/>
          <p14:tracePt t="134185" x="1562100" y="1522413"/>
          <p14:tracePt t="134245" x="1546225" y="1522413"/>
          <p14:tracePt t="134262" x="1466850" y="1538288"/>
          <p14:tracePt t="134274" x="1274763" y="1587500"/>
          <p14:tracePt t="134293" x="973138" y="1651000"/>
          <p14:tracePt t="134312" x="796925" y="1698625"/>
          <p14:tracePt t="134313" x="773113" y="1706563"/>
          <p14:tracePt t="134340" x="757238" y="1722438"/>
          <p14:tracePt t="134400" x="757238" y="1730375"/>
          <p14:tracePt t="134419" x="757238" y="1762125"/>
          <p14:tracePt t="134428" x="765175" y="1762125"/>
          <p14:tracePt t="134445" x="765175" y="1770063"/>
          <p14:tracePt t="134461" x="773113" y="1778000"/>
          <p14:tracePt t="134508" x="781050" y="1778000"/>
          <p14:tracePt t="135243" x="773113" y="1778000"/>
          <p14:tracePt t="135261" x="757238" y="1778000"/>
          <p14:tracePt t="135278" x="741363" y="1778000"/>
          <p14:tracePt t="135294" x="733425" y="1778000"/>
          <p14:tracePt t="135354" x="733425" y="1785938"/>
          <p14:tracePt t="135372" x="733425" y="1825625"/>
          <p14:tracePt t="135381" x="733425" y="1841500"/>
          <p14:tracePt t="135399" x="757238" y="1873250"/>
          <p14:tracePt t="135416" x="773113" y="1898650"/>
          <p14:tracePt t="135428" x="781050" y="1906588"/>
          <p14:tracePt t="135509" x="773113" y="1890713"/>
          <p14:tracePt t="135526" x="741363" y="1865313"/>
          <p14:tracePt t="135545" x="725488" y="1849438"/>
          <p14:tracePt t="135573" x="717550" y="1841500"/>
          <p14:tracePt t="135651" x="709613" y="1841500"/>
          <p14:tracePt t="135667" x="717550" y="1841500"/>
          <p14:tracePt t="135682" x="725488" y="1857375"/>
          <p14:tracePt t="135714" x="757238" y="1890713"/>
          <p14:tracePt t="135730" x="781050" y="1914525"/>
          <p14:tracePt t="135740" x="788988" y="1930400"/>
          <p14:tracePt t="135757" x="820738" y="1970088"/>
          <p14:tracePt t="135773" x="836613" y="1993900"/>
          <p14:tracePt t="135794" x="836613" y="2009775"/>
          <p14:tracePt t="135810" x="836613" y="2017713"/>
          <p14:tracePt t="135903" x="836613" y="1993900"/>
          <p14:tracePt t="135912" x="844550" y="1978025"/>
          <p14:tracePt t="135928" x="868363" y="1962150"/>
          <p14:tracePt t="135945" x="957263" y="1922463"/>
          <p14:tracePt t="135964" x="1020763" y="1873250"/>
          <p14:tracePt t="135981" x="1147763" y="1857375"/>
          <p14:tracePt t="135992" x="1211263" y="1857375"/>
          <p14:tracePt t="136010" x="1522413" y="1849438"/>
          <p14:tracePt t="136028" x="1714500" y="1849438"/>
          <p14:tracePt t="136040" x="1778000" y="1849438"/>
          <p14:tracePt t="136057" x="2000250" y="1849438"/>
          <p14:tracePt t="136075" x="2017713" y="1841500"/>
          <p14:tracePt t="136084" x="2025650" y="1841500"/>
          <p14:tracePt t="136113" x="2033588" y="1841500"/>
          <p14:tracePt t="136522" x="2033588" y="1833563"/>
          <p14:tracePt t="136540" x="2017713" y="1833563"/>
          <p14:tracePt t="136571" x="2000250" y="1817688"/>
          <p14:tracePt t="136590" x="1992313" y="1801813"/>
          <p14:tracePt t="136606" x="1976438" y="1785938"/>
          <p14:tracePt t="136615" x="1976438" y="1778000"/>
          <p14:tracePt t="136633" x="1968500" y="1770063"/>
          <p14:tracePt t="136663" x="1968500" y="1762125"/>
          <p14:tracePt t="136680" x="1968500" y="1754188"/>
          <p14:tracePt t="136697" x="1960563" y="1754188"/>
          <p14:tracePt t="137432" x="1952625" y="1746250"/>
          <p14:tracePt t="137450" x="1944688" y="1746250"/>
          <p14:tracePt t="137731" x="1944688" y="1690688"/>
          <p14:tracePt t="137740" x="1936750" y="1682750"/>
          <p14:tracePt t="137758" x="1936750" y="1651000"/>
          <p14:tracePt t="137774" x="1936750" y="1627188"/>
          <p14:tracePt t="137792" x="1936750" y="1603375"/>
          <p14:tracePt t="137809" x="1920875" y="1595438"/>
          <p14:tracePt t="137842" x="1857375" y="1579563"/>
          <p14:tracePt t="137866" x="1601788" y="1579563"/>
          <p14:tracePt t="137883" x="1387475" y="1579563"/>
          <p14:tracePt t="137897" x="1179513" y="1563688"/>
          <p14:tracePt t="137918" x="981075" y="1555750"/>
          <p14:tracePt t="137935" x="788988" y="1555750"/>
          <p14:tracePt t="137943" x="725488" y="1555750"/>
          <p14:tracePt t="137961" x="598488" y="1555750"/>
          <p14:tracePt t="137978" x="461963" y="1587500"/>
          <p14:tracePt t="137996" x="438150" y="1595438"/>
          <p14:tracePt t="138006" x="430213" y="1603375"/>
          <p14:tracePt t="138023" x="422275" y="1611313"/>
          <p14:tracePt t="138042" x="414338" y="1611313"/>
          <p14:tracePt t="138090" x="406400" y="1611313"/>
          <p14:tracePt t="138109" x="398463" y="1619250"/>
          <p14:tracePt t="138116" x="390525" y="1619250"/>
          <p14:tracePt t="138149" x="390525" y="1627188"/>
          <p14:tracePt t="138178" x="390525" y="1643063"/>
          <p14:tracePt t="138196" x="390525" y="1651000"/>
          <p14:tracePt t="138213" x="398463" y="1690688"/>
          <p14:tracePt t="138225" x="406400" y="1714500"/>
          <p14:tracePt t="138243" x="430213" y="1746250"/>
          <p14:tracePt t="138256" x="446088" y="1762125"/>
          <p14:tracePt t="138258" x="454025" y="1770063"/>
          <p14:tracePt t="138276" x="517525" y="1793875"/>
          <p14:tracePt t="138288" x="533400" y="1801813"/>
          <p14:tracePt t="138290" x="606425" y="1801813"/>
          <p14:tracePt t="138309" x="781050" y="1817688"/>
          <p14:tracePt t="138325" x="965200" y="1849438"/>
          <p14:tracePt t="138337" x="1250950" y="1865313"/>
          <p14:tracePt t="138358" x="1395413" y="1865313"/>
          <p14:tracePt t="138366" x="1419225" y="1865313"/>
          <p14:tracePt t="138369" x="1450975" y="1865313"/>
          <p14:tracePt t="138386" x="1490663" y="1857375"/>
          <p14:tracePt t="138405" x="1514475" y="1833563"/>
          <p14:tracePt t="138413" x="1562100" y="1817688"/>
          <p14:tracePt t="138430" x="1633538" y="1778000"/>
          <p14:tracePt t="138447" x="1698625" y="1722438"/>
          <p14:tracePt t="138449" x="1714500" y="1706563"/>
          <p14:tracePt t="138459" x="1746250" y="1690688"/>
          <p14:tracePt t="138478" x="1762125" y="1674813"/>
          <p14:tracePt t="138495" x="1770063" y="1651000"/>
          <p14:tracePt t="138513" x="1770063" y="1643063"/>
          <p14:tracePt t="138522" x="1770063" y="1635125"/>
          <p14:tracePt t="138556" x="1762125" y="1635125"/>
          <p14:tracePt t="138573" x="1754188" y="1627188"/>
          <p14:tracePt t="138591" x="1730375" y="1627188"/>
          <p14:tracePt t="138600" x="1714500" y="1627188"/>
          <p14:tracePt t="138602" x="1698625" y="1627188"/>
          <p14:tracePt t="138622" x="1633538" y="1619250"/>
          <p14:tracePt t="138630" x="1562100" y="1619250"/>
          <p14:tracePt t="138647" x="1474788" y="1619250"/>
          <p14:tracePt t="138668" x="1450975" y="1619250"/>
          <p14:tracePt t="138948" x="1443038" y="1619250"/>
          <p14:tracePt t="138963" x="1331913" y="1627188"/>
          <p14:tracePt t="138973" x="1227138" y="1627188"/>
          <p14:tracePt t="138995" x="941388" y="1627188"/>
          <p14:tracePt t="139006" x="828675" y="1627188"/>
          <p14:tracePt t="139024" x="685800" y="1635125"/>
          <p14:tracePt t="139042" x="550863" y="1635125"/>
          <p14:tracePt t="139059" x="541338" y="1635125"/>
          <p14:tracePt t="139101" x="541338" y="1651000"/>
          <p14:tracePt t="139117" x="533400" y="1666875"/>
          <p14:tracePt t="139135" x="517525" y="1714500"/>
          <p14:tracePt t="139155" x="517525" y="1746250"/>
          <p14:tracePt t="139163" x="517525" y="1754188"/>
          <p14:tracePt t="139179" x="517525" y="1762125"/>
          <p14:tracePt t="139195" x="525463" y="1762125"/>
          <p14:tracePt t="139212" x="525463" y="1770063"/>
          <p14:tracePt t="139229" x="558800" y="1778000"/>
          <p14:tracePt t="139242" x="582613" y="1778000"/>
          <p14:tracePt t="139259" x="598488" y="1778000"/>
          <p14:tracePt t="139277" x="614363" y="1778000"/>
          <p14:tracePt t="139305" x="622300" y="1778000"/>
          <p14:tracePt t="139325" x="622300" y="1770063"/>
          <p14:tracePt t="139357" x="622300" y="1762125"/>
          <p14:tracePt t="139751" x="622300" y="1770063"/>
          <p14:tracePt t="139995" x="614363" y="1770063"/>
          <p14:tracePt t="140010" x="614363" y="1778000"/>
          <p14:tracePt t="140038" x="614363" y="1785938"/>
          <p14:tracePt t="140068" x="622300" y="1785938"/>
          <p14:tracePt t="140091" x="622300" y="1801813"/>
          <p14:tracePt t="140102" x="630238" y="1801813"/>
          <p14:tracePt t="140126" x="661988" y="1809750"/>
          <p14:tracePt t="140139" x="693738" y="1809750"/>
          <p14:tracePt t="140149" x="701675" y="1809750"/>
          <p14:tracePt t="140168" x="773113" y="1809750"/>
          <p14:tracePt t="140186" x="981075" y="1793875"/>
          <p14:tracePt t="140210" x="1411288" y="1785938"/>
          <p14:tracePt t="140227" x="1609725" y="1770063"/>
          <p14:tracePt t="140245" x="1785938" y="1770063"/>
          <p14:tracePt t="140262" x="2008188" y="1754188"/>
          <p14:tracePt t="140271" x="2073275" y="1754188"/>
          <p14:tracePt t="140290" x="2224088" y="1746250"/>
          <p14:tracePt t="140307" x="2271713" y="1730375"/>
          <p14:tracePt t="140324" x="2287588" y="1722438"/>
          <p14:tracePt t="140339" x="2295525" y="1722438"/>
          <p14:tracePt t="140669" x="2279650" y="1722438"/>
          <p14:tracePt t="140678" x="2279650" y="1730375"/>
          <p14:tracePt t="140699" x="2255838" y="1746250"/>
          <p14:tracePt t="140717" x="2239963" y="1754188"/>
          <p14:tracePt t="140724" x="2232025" y="1754188"/>
          <p14:tracePt t="140866" x="2224088" y="1754188"/>
          <p14:tracePt t="140889" x="2216150" y="1754188"/>
          <p14:tracePt t="140946" x="2208213" y="1754188"/>
          <p14:tracePt t="140962" x="2200275" y="1754188"/>
          <p14:tracePt t="140996" x="2192338" y="1754188"/>
          <p14:tracePt t="141011" x="2184400" y="1754188"/>
          <p14:tracePt t="141026" x="2176463" y="1754188"/>
          <p14:tracePt t="141058" x="2144713" y="1754188"/>
          <p14:tracePt t="141069" x="2120900" y="1754188"/>
          <p14:tracePt t="141090" x="2081213" y="1754188"/>
          <p14:tracePt t="141108" x="2065338" y="1754188"/>
          <p14:tracePt t="141119" x="2057400" y="1754188"/>
          <p14:tracePt t="141136" x="2049463" y="1754188"/>
          <p14:tracePt t="141138" x="2041525" y="1754188"/>
          <p14:tracePt t="141162" x="2033588" y="1754188"/>
          <p14:tracePt t="141178" x="2025650" y="1754188"/>
          <p14:tracePt t="141197" x="2008188" y="1754188"/>
          <p14:tracePt t="141213" x="1984375" y="1754188"/>
          <p14:tracePt t="141229" x="1968500" y="1754188"/>
          <p14:tracePt t="141247" x="1928813" y="1754188"/>
          <p14:tracePt t="141273" x="1920875" y="1754188"/>
          <p14:tracePt t="141289" x="1912938" y="1754188"/>
          <p14:tracePt t="141307" x="1912938" y="1762125"/>
          <p14:tracePt t="141568" x="1912938" y="1754188"/>
          <p14:tracePt t="141685" x="1912938" y="1738313"/>
          <p14:tracePt t="141725" x="1912938" y="1730375"/>
          <p14:tracePt t="142292" x="1762125" y="1706563"/>
          <p14:tracePt t="142304" x="1714500" y="1706563"/>
          <p14:tracePt t="142306" x="1601788" y="1698625"/>
          <p14:tracePt t="142318" x="1506538" y="1698625"/>
          <p14:tracePt t="142338" x="1171575" y="1698625"/>
          <p14:tracePt t="142356" x="1012825" y="1698625"/>
          <p14:tracePt t="142366" x="989013" y="1698625"/>
          <p14:tracePt t="142388" x="925513" y="1698625"/>
          <p14:tracePt t="142404" x="917575" y="1698625"/>
          <p14:tracePt t="142412" x="908050" y="1706563"/>
          <p14:tracePt t="142431" x="900113" y="1714500"/>
          <p14:tracePt t="142433" x="892175" y="1722438"/>
          <p14:tracePt t="142452" x="876300" y="1746250"/>
          <p14:tracePt t="142459" x="852488" y="1770063"/>
          <p14:tracePt t="142477" x="836613" y="1785938"/>
          <p14:tracePt t="142496" x="828675" y="1801813"/>
          <p14:tracePt t="142506" x="812800" y="1809750"/>
          <p14:tracePt t="142525" x="812800" y="1817688"/>
          <p14:tracePt t="142537" x="804863" y="1817688"/>
          <p14:tracePt t="142559" x="788988" y="1817688"/>
          <p14:tracePt t="142574" x="765175" y="1817688"/>
          <p14:tracePt t="142585" x="717550" y="1817688"/>
          <p14:tracePt t="142605" x="685800" y="1817688"/>
          <p14:tracePt t="142620" x="661988" y="1817688"/>
          <p14:tracePt t="142638" x="638175" y="1817688"/>
          <p14:tracePt t="142676" x="630238" y="1817688"/>
          <p14:tracePt t="142702" x="622300" y="1817688"/>
          <p14:tracePt t="142709" x="614363" y="1817688"/>
          <p14:tracePt t="143245" x="606425" y="1817688"/>
          <p14:tracePt t="143430" x="590550" y="1817688"/>
          <p14:tracePt t="143451" x="582613" y="1825625"/>
          <p14:tracePt t="143475" x="574675" y="1833563"/>
          <p14:tracePt t="143491" x="574675" y="1841500"/>
          <p14:tracePt t="143508" x="566738" y="1841500"/>
          <p14:tracePt t="143525" x="558800" y="1841500"/>
          <p14:tracePt t="143543" x="525463" y="1841500"/>
          <p14:tracePt t="143553" x="501650" y="1841500"/>
          <p14:tracePt t="143572" x="477838" y="1857375"/>
          <p14:tracePt t="143589" x="438150" y="1857375"/>
          <p14:tracePt t="143600" x="422275" y="1873250"/>
          <p14:tracePt t="143715" x="430213" y="1873250"/>
          <p14:tracePt t="143734" x="446088" y="1873250"/>
          <p14:tracePt t="143771" x="454025" y="1873250"/>
          <p14:tracePt t="143855" x="461963" y="1873250"/>
          <p14:tracePt t="143886" x="477838" y="1873250"/>
          <p14:tracePt t="143902" x="485775" y="1873250"/>
          <p14:tracePt t="143921" x="493713" y="1881188"/>
          <p14:tracePt t="143931" x="493713" y="1890713"/>
          <p14:tracePt t="143980" x="501650" y="1890713"/>
          <p14:tracePt t="145317" x="501650" y="1898650"/>
          <p14:tracePt t="145335" x="485775" y="1922463"/>
          <p14:tracePt t="145353" x="469900" y="2033588"/>
          <p14:tracePt t="145372" x="461963" y="2184400"/>
          <p14:tracePt t="145382" x="461963" y="2257425"/>
          <p14:tracePt t="145402" x="454025" y="2439988"/>
          <p14:tracePt t="145419" x="438150" y="2624138"/>
          <p14:tracePt t="145429" x="461963" y="2806700"/>
          <p14:tracePt t="145459" x="582613" y="3460750"/>
          <p14:tracePt t="145479" x="646113" y="3571875"/>
          <p14:tracePt t="145493" x="677863" y="3700463"/>
          <p14:tracePt t="145512" x="757238" y="3803650"/>
          <p14:tracePt t="145513" x="781050" y="3867150"/>
          <p14:tracePt t="145542" x="844550" y="4162425"/>
          <p14:tracePt t="145545" x="852488" y="4273550"/>
          <p14:tracePt t="145570" x="908050" y="4473575"/>
          <p14:tracePt t="145588" x="941388" y="4497388"/>
          <p14:tracePt t="145600" x="949325" y="4513263"/>
          <p14:tracePt t="145617" x="1012825" y="4552950"/>
          <p14:tracePt t="145635" x="1076325" y="4616450"/>
          <p14:tracePt t="145653" x="1116013" y="4641850"/>
          <p14:tracePt t="145665" x="1155700" y="4657725"/>
          <p14:tracePt t="145685" x="1171575" y="4657725"/>
          <p14:tracePt t="145692" x="1195388" y="4657725"/>
          <p14:tracePt t="145719" x="1227138" y="4649788"/>
          <p14:tracePt t="145730" x="1258888" y="4633913"/>
          <p14:tracePt t="145749" x="1300163" y="4633913"/>
          <p14:tracePt t="145756" x="1339850" y="4633913"/>
          <p14:tracePt t="145774" x="1411288" y="4633913"/>
          <p14:tracePt t="145787" x="1506538" y="4633913"/>
          <p14:tracePt t="145806" x="1609725" y="4633913"/>
          <p14:tracePt t="145823" x="1785938" y="4633913"/>
          <p14:tracePt t="145840" x="1976438" y="4649788"/>
          <p14:tracePt t="145841" x="2041525" y="4649788"/>
          <p14:tracePt t="145852" x="2144713" y="4657725"/>
          <p14:tracePt t="145869" x="2351088" y="4665663"/>
          <p14:tracePt t="145882" x="2598738" y="4665663"/>
          <p14:tracePt t="145903" x="2767013" y="4665663"/>
          <p14:tracePt t="145913" x="3005138" y="4665663"/>
          <p14:tracePt t="145931" x="3165475" y="4665663"/>
          <p14:tracePt t="145949" x="3213100" y="4665663"/>
          <p14:tracePt t="145969" x="3221038" y="4657725"/>
          <p14:tracePt t="146084" x="3228975" y="4657725"/>
          <p14:tracePt t="146119" x="3244850" y="4657725"/>
          <p14:tracePt t="146135" x="3260725" y="4657725"/>
          <p14:tracePt t="146152" x="3276600" y="4649788"/>
          <p14:tracePt t="146153" x="3292475" y="4649788"/>
          <p14:tracePt t="146165" x="3300413" y="4649788"/>
          <p14:tracePt t="146186" x="3371850" y="4649788"/>
          <p14:tracePt t="146193" x="3387725" y="4649788"/>
          <p14:tracePt t="146212" x="3419475" y="4649788"/>
          <p14:tracePt t="146229" x="3459163" y="4649788"/>
          <p14:tracePt t="146245" x="3500438" y="4633913"/>
          <p14:tracePt t="146266" x="3524250" y="4616450"/>
          <p14:tracePt t="146280" x="3532188" y="4608513"/>
          <p14:tracePt t="146282" x="3540125" y="4600575"/>
          <p14:tracePt t="146290" x="3548063" y="4600575"/>
          <p14:tracePt t="146301" x="3548063" y="4592638"/>
          <p14:tracePt t="146318" x="3548063" y="4584700"/>
          <p14:tracePt t="146334" x="3556000" y="4568825"/>
          <p14:tracePt t="146388" x="3563938" y="4552950"/>
          <p14:tracePt t="146415" x="3563938" y="4545013"/>
          <p14:tracePt t="146730" x="3595688" y="4537075"/>
          <p14:tracePt t="146749" x="3603625" y="4521200"/>
          <p14:tracePt t="146756" x="3603625" y="4505325"/>
          <p14:tracePt t="146772" x="3603625" y="4497388"/>
          <p14:tracePt t="146791" x="3579813" y="4465638"/>
          <p14:tracePt t="146809" x="3540125" y="4402138"/>
          <p14:tracePt t="146818" x="3524250" y="4386263"/>
          <p14:tracePt t="146836" x="3516313" y="4330700"/>
          <p14:tracePt t="146853" x="3508375" y="4322763"/>
          <p14:tracePt t="146882" x="3563938" y="4346575"/>
          <p14:tracePt t="146899" x="3754438" y="4402138"/>
          <p14:tracePt t="146919" x="3946525" y="4441825"/>
          <p14:tracePt t="146930" x="3986213" y="4457700"/>
          <p14:tracePt t="146948" x="4010025" y="4457700"/>
          <p14:tracePt t="146967" x="4041775" y="4497388"/>
          <p14:tracePt t="146974" x="4049713" y="4513263"/>
          <p14:tracePt t="146995" x="4073525" y="4537075"/>
          <p14:tracePt t="147007" x="4073525" y="4545013"/>
          <p14:tracePt t="147026" x="4081463" y="4545013"/>
          <p14:tracePt t="147050" x="4065588" y="4545013"/>
          <p14:tracePt t="147073" x="4002088" y="4537075"/>
          <p14:tracePt t="147084" x="3914775" y="4505325"/>
          <p14:tracePt t="147101" x="3476625" y="4394200"/>
          <p14:tracePt t="147118" x="3068638" y="4346575"/>
          <p14:tracePt t="147135" x="2551113" y="4273550"/>
          <p14:tracePt t="147153" x="1912938" y="4202113"/>
          <p14:tracePt t="147164" x="1817688" y="4162425"/>
          <p14:tracePt t="147182" x="1714500" y="4138613"/>
          <p14:tracePt t="147202" x="1651000" y="4098925"/>
          <p14:tracePt t="147288" x="1651000" y="4090988"/>
          <p14:tracePt t="147289" x="1641475" y="4067175"/>
          <p14:tracePt t="147306" x="1633538" y="4051300"/>
          <p14:tracePt t="147323" x="1609725" y="3987800"/>
          <p14:tracePt t="147333" x="1601788" y="3938588"/>
          <p14:tracePt t="147355" x="1593850" y="3827463"/>
          <p14:tracePt t="147366" x="1585913" y="3771900"/>
          <p14:tracePt t="147384" x="1577975" y="3668713"/>
          <p14:tracePt t="147402" x="1570038" y="3532188"/>
          <p14:tracePt t="147413" x="1562100" y="3476625"/>
          <p14:tracePt t="147431" x="1538288" y="3397250"/>
          <p14:tracePt t="147447" x="1514475" y="3365500"/>
          <p14:tracePt t="147465" x="1466850" y="3357563"/>
          <p14:tracePt t="147477" x="1450975" y="3357563"/>
          <p14:tracePt t="147499" x="1395413" y="3357563"/>
          <p14:tracePt t="147506" x="1379538" y="3357563"/>
          <p14:tracePt t="147523" x="1339850" y="3357563"/>
          <p14:tracePt t="147542" x="1292225" y="3357563"/>
          <p14:tracePt t="147561" x="1258888" y="3357563"/>
          <p14:tracePt t="147562" x="1250950" y="3357563"/>
          <p14:tracePt t="147572" x="1235075" y="3357563"/>
          <p14:tracePt t="147620" x="1227138" y="3341688"/>
          <p14:tracePt t="147636" x="1227138" y="3325813"/>
          <p14:tracePt t="147646" x="1227138" y="3317875"/>
          <p14:tracePt t="147665" x="1219200" y="3294063"/>
          <p14:tracePt t="147683" x="1211263" y="3286125"/>
          <p14:tracePt t="147701" x="1211263" y="3278188"/>
          <p14:tracePt t="147713" x="1211263" y="3262313"/>
          <p14:tracePt t="147732" x="1203325" y="3236913"/>
          <p14:tracePt t="147739" x="1203325" y="3228975"/>
          <p14:tracePt t="147757" x="1195388" y="3213100"/>
          <p14:tracePt t="147772" x="1195388" y="3197225"/>
          <p14:tracePt t="147792" x="1195388" y="3165475"/>
          <p14:tracePt t="147809" x="1195388" y="3062288"/>
          <p14:tracePt t="147819" x="1195388" y="3046413"/>
          <p14:tracePt t="147847" x="1195388" y="2943225"/>
          <p14:tracePt t="147869" x="1211263" y="2862263"/>
          <p14:tracePt t="147881" x="1227138" y="2822575"/>
          <p14:tracePt t="147901" x="1243013" y="2790825"/>
          <p14:tracePt t="147915" x="1250950" y="2767013"/>
          <p14:tracePt t="147937" x="1250950" y="2735263"/>
          <p14:tracePt t="147949" x="1250950" y="2727325"/>
          <p14:tracePt t="147963" x="1266825" y="2719388"/>
          <p14:tracePt t="147975" x="1266825" y="2711450"/>
          <p14:tracePt t="148028" x="1258888" y="2743200"/>
          <p14:tracePt t="148246" x="1250950" y="2743200"/>
          <p14:tracePt t="148256" x="1250950" y="2735263"/>
          <p14:tracePt t="148278" x="1258888" y="2719388"/>
          <p14:tracePt t="148289" x="1300163" y="2695575"/>
          <p14:tracePt t="148312" x="1387475" y="2624138"/>
          <p14:tracePt t="148314" x="1482725" y="2535238"/>
          <p14:tracePt t="148340" x="1570038" y="2471738"/>
          <p14:tracePt t="148352" x="1609725" y="2439988"/>
          <p14:tracePt t="148354" x="1658938" y="2400300"/>
          <p14:tracePt t="148365" x="1666875" y="2376488"/>
          <p14:tracePt t="148386" x="1730375" y="2297113"/>
          <p14:tracePt t="148396" x="1746250" y="2273300"/>
          <p14:tracePt t="148419" x="1778000" y="2216150"/>
          <p14:tracePt t="148429" x="1785938" y="2200275"/>
          <p14:tracePt t="148450" x="1809750" y="2144713"/>
          <p14:tracePt t="148460" x="1817688" y="2128838"/>
          <p14:tracePt t="148479" x="1825625" y="2089150"/>
          <p14:tracePt t="148497" x="1849438" y="1970088"/>
          <p14:tracePt t="148506" x="1849438" y="1922463"/>
          <p14:tracePt t="148530" x="1849438" y="1849438"/>
          <p14:tracePt t="148538" x="1849438" y="1833563"/>
          <p14:tracePt t="148557" x="1849438" y="1825625"/>
          <p14:tracePt t="149979" x="1857375" y="1817688"/>
          <p14:tracePt t="150195" x="1857375" y="1809750"/>
          <p14:tracePt t="151898" x="1833563" y="1809750"/>
          <p14:tracePt t="151913" x="1778000" y="1809750"/>
          <p14:tracePt t="151927" x="1754188" y="1809750"/>
          <p14:tracePt t="151945" x="1682750" y="1809750"/>
          <p14:tracePt t="151962" x="1641475" y="1809750"/>
          <p14:tracePt t="151979" x="1601788" y="1809750"/>
          <p14:tracePt t="151997" x="1585913" y="1809750"/>
          <p14:tracePt t="152008" x="1570038" y="1809750"/>
          <p14:tracePt t="152009" x="1562100" y="1809750"/>
          <p14:tracePt t="152033" x="1466850" y="1809750"/>
          <p14:tracePt t="152043" x="1379538" y="1809750"/>
          <p14:tracePt t="152060" x="1243013" y="1809750"/>
          <p14:tracePt t="152067" x="1155700" y="1809750"/>
          <p14:tracePt t="152086" x="1108075" y="1809750"/>
          <p14:tracePt t="152104" x="1076325" y="1809750"/>
          <p14:tracePt t="152120" x="1068388" y="1809750"/>
          <p14:tracePt t="152130" x="1052513" y="1809750"/>
          <p14:tracePt t="152168" x="1036638" y="1809750"/>
          <p14:tracePt t="152177" x="973138" y="1809750"/>
          <p14:tracePt t="152197" x="884238" y="1809750"/>
          <p14:tracePt t="152214" x="741363" y="1809750"/>
          <p14:tracePt t="152232" x="669925" y="1809750"/>
          <p14:tracePt t="152263" x="661988" y="1809750"/>
          <p14:tracePt t="152356" x="646113" y="1809750"/>
          <p14:tracePt t="152383" x="638175" y="1809750"/>
          <p14:tracePt t="152400" x="630238" y="1809750"/>
          <p14:tracePt t="152417" x="598488" y="1809750"/>
          <p14:tracePt t="152434" x="574675" y="1809750"/>
          <p14:tracePt t="152443" x="566738" y="1809750"/>
          <p14:tracePt t="153512" x="574675" y="1817688"/>
          <p14:tracePt t="153524" x="582613" y="1817688"/>
          <p14:tracePt t="153546" x="606425" y="1817688"/>
          <p14:tracePt t="153569" x="630238" y="1817688"/>
          <p14:tracePt t="153587" x="646113" y="1817688"/>
          <p14:tracePt t="153606" x="669925" y="1817688"/>
          <p14:tracePt t="153623" x="733425" y="1817688"/>
          <p14:tracePt t="153632" x="788988" y="1817688"/>
          <p14:tracePt t="153633" x="804863" y="1817688"/>
          <p14:tracePt t="153650" x="917575" y="1793875"/>
          <p14:tracePt t="153662" x="965200" y="1770063"/>
          <p14:tracePt t="153682" x="1139825" y="1682750"/>
          <p14:tracePt t="153700" x="1187450" y="1635125"/>
          <p14:tracePt t="153709" x="1227138" y="1627188"/>
          <p14:tracePt t="153732" x="1258888" y="1611313"/>
          <p14:tracePt t="153948" x="1284288" y="1635125"/>
          <p14:tracePt t="153965" x="1347788" y="1658938"/>
          <p14:tracePt t="153976" x="1355725" y="1666875"/>
          <p14:tracePt t="153993" x="1411288" y="1690688"/>
          <p14:tracePt t="154010" x="1450975" y="1690688"/>
          <p14:tracePt t="154029" x="1466850" y="1690688"/>
          <p14:tracePt t="154040" x="1474788" y="1690688"/>
          <p14:tracePt t="154041" x="1482725" y="1698625"/>
          <p14:tracePt t="154062" x="1514475" y="1698625"/>
          <p14:tracePt t="154085" x="1530350" y="1698625"/>
          <p14:tracePt t="154105" x="1538288" y="1698625"/>
          <p14:tracePt t="155357" x="1546225" y="1706563"/>
          <p14:tracePt t="155365" x="1546225" y="1714500"/>
          <p14:tracePt t="155381" x="1546225" y="1722438"/>
          <p14:tracePt t="155398" x="1554163" y="1730375"/>
          <p14:tracePt t="155418" x="1554163" y="1738313"/>
          <p14:tracePt t="155460" x="1554163" y="1746250"/>
          <p14:tracePt t="155493" x="1554163" y="1754188"/>
          <p14:tracePt t="155509" x="1554163" y="1770063"/>
          <p14:tracePt t="155528" x="1554163" y="1778000"/>
          <p14:tracePt t="155530" x="1554163" y="1785938"/>
          <p14:tracePt t="155561" x="1554163" y="1793875"/>
          <p14:tracePt t="155646" x="1554163" y="1801813"/>
          <p14:tracePt t="155790" x="1562100" y="1801813"/>
          <p14:tracePt t="155809" x="1577975" y="1801813"/>
          <p14:tracePt t="155843" x="1601788" y="1785938"/>
          <p14:tracePt t="155850" x="1601788" y="1778000"/>
          <p14:tracePt t="155866" x="1609725" y="1778000"/>
          <p14:tracePt t="155896" x="1617663" y="1770063"/>
          <p14:tracePt t="155944" x="1625600" y="1754188"/>
          <p14:tracePt t="155960" x="1633538" y="1746250"/>
          <p14:tracePt t="155961" x="1633538" y="1738313"/>
          <p14:tracePt t="155978" x="1633538" y="1722438"/>
          <p14:tracePt t="155996" x="1633538" y="1714500"/>
          <p14:tracePt t="156007" x="1633538" y="1706563"/>
          <p14:tracePt t="156023" x="1641475" y="1690688"/>
          <p14:tracePt t="156042" x="1641475" y="1666875"/>
          <p14:tracePt t="156059" x="1641475" y="1643063"/>
          <p14:tracePt t="156076" x="1641475" y="1627188"/>
          <p14:tracePt t="156085" x="1641475" y="1619250"/>
          <p14:tracePt t="156110" x="1633538" y="1619250"/>
          <p14:tracePt t="156152" x="1625600" y="1619250"/>
          <p14:tracePt t="156168" x="1609725" y="1619250"/>
          <p14:tracePt t="156171" x="1601788" y="1619250"/>
          <p14:tracePt t="156178" x="1577975" y="1619250"/>
          <p14:tracePt t="156197" x="1554163" y="1619250"/>
          <p14:tracePt t="156213" x="1530350" y="1619250"/>
          <p14:tracePt t="156230" x="1522413" y="1611313"/>
          <p14:tracePt t="156274" x="1506538" y="1611313"/>
          <p14:tracePt t="156292" x="1466850" y="1611313"/>
          <p14:tracePt t="156309" x="1427163" y="1611313"/>
          <p14:tracePt t="156327" x="1363663" y="1611313"/>
          <p14:tracePt t="156336" x="1339850" y="1611313"/>
          <p14:tracePt t="156354" x="1323975" y="1611313"/>
          <p14:tracePt t="156371" x="1308100" y="1611313"/>
          <p14:tracePt t="156388" x="1292225" y="1611313"/>
          <p14:tracePt t="156414" x="1284288" y="1619250"/>
          <p14:tracePt t="156430" x="1266825" y="1627188"/>
          <p14:tracePt t="156448" x="1258888" y="1643063"/>
          <p14:tracePt t="156459" x="1243013" y="1651000"/>
          <p14:tracePt t="156477" x="1235075" y="1666875"/>
          <p14:tracePt t="156494" x="1219200" y="1682750"/>
          <p14:tracePt t="156512" x="1219200" y="1730375"/>
          <p14:tracePt t="156522" x="1219200" y="1762125"/>
          <p14:tracePt t="156541" x="1219200" y="1785938"/>
          <p14:tracePt t="156559" x="1227138" y="1801813"/>
          <p14:tracePt t="156576" x="1243013" y="1817688"/>
          <p14:tracePt t="156585" x="1284288" y="1833563"/>
          <p14:tracePt t="156607" x="1308100" y="1841500"/>
          <p14:tracePt t="156615" x="1387475" y="1849438"/>
          <p14:tracePt t="156633" x="1546225" y="1849438"/>
          <p14:tracePt t="156663" x="1651000" y="1825625"/>
          <p14:tracePt t="156665" x="1666875" y="1801813"/>
          <p14:tracePt t="156683" x="1682750" y="1770063"/>
          <p14:tracePt t="156692" x="1682750" y="1698625"/>
          <p14:tracePt t="156709" x="1682750" y="1666875"/>
          <p14:tracePt t="156726" x="1674813" y="1651000"/>
          <p14:tracePt t="156750" x="1666875" y="1643063"/>
          <p14:tracePt t="156778" x="1658938" y="1643063"/>
          <p14:tracePt t="156788" x="1651000" y="1635125"/>
          <p14:tracePt t="156813" x="1601788" y="1627188"/>
          <p14:tracePt t="156822" x="1562100" y="1619250"/>
          <p14:tracePt t="156839" x="1474788" y="1619250"/>
          <p14:tracePt t="156856" x="1450975" y="1619250"/>
          <p14:tracePt t="156857" x="1435100" y="1619250"/>
          <p14:tracePt t="156886" x="1427163" y="1619250"/>
          <p14:tracePt t="156932" x="1419225" y="1619250"/>
          <p14:tracePt t="156949" x="1403350" y="1635125"/>
          <p14:tracePt t="156976" x="1387475" y="1651000"/>
          <p14:tracePt t="157007" x="1387475" y="1658938"/>
          <p14:tracePt t="157055" x="1379538" y="1658938"/>
          <p14:tracePt t="157087" x="1379538" y="1666875"/>
          <p14:tracePt t="157103" x="1371600" y="1690688"/>
          <p14:tracePt t="157120" x="1363663" y="1746250"/>
          <p14:tracePt t="157136" x="1355725" y="2033588"/>
          <p14:tracePt t="157153" x="1355725" y="2814638"/>
          <p14:tracePt t="157162" x="1355725" y="3094038"/>
          <p14:tracePt t="157179" x="1379538" y="3819525"/>
          <p14:tracePt t="157195" x="1474788" y="4386263"/>
          <p14:tracePt t="157213" x="1570038" y="4768850"/>
          <p14:tracePt t="157230" x="1682750" y="5024438"/>
          <p14:tracePt t="157241" x="1706563" y="5087938"/>
          <p14:tracePt t="157256" x="1817688" y="5294313"/>
          <p14:tracePt t="157257" x="1841500" y="5335588"/>
          <p14:tracePt t="157272" x="1857375" y="5335588"/>
          <p14:tracePt t="157292" x="1865313" y="5343525"/>
          <p14:tracePt t="157309" x="1881188" y="5343525"/>
          <p14:tracePt t="157326" x="1889125" y="5343525"/>
          <p14:tracePt t="157347" x="1920875" y="5343525"/>
          <p14:tracePt t="157367" x="1952625" y="5343525"/>
          <p14:tracePt t="157383" x="2008188" y="5343525"/>
          <p14:tracePt t="157404" x="2232025" y="5343525"/>
          <p14:tracePt t="157414" x="2303463" y="5343525"/>
          <p14:tracePt t="157430" x="2455863" y="5294313"/>
          <p14:tracePt t="157451" x="2559050" y="5135563"/>
          <p14:tracePt t="157462" x="2566988" y="5040313"/>
          <p14:tracePt t="157478" x="2622550" y="4879975"/>
          <p14:tracePt t="157497" x="2638425" y="4537075"/>
          <p14:tracePt t="157505" x="2638425" y="4473575"/>
          <p14:tracePt t="157523" x="2630488" y="4418013"/>
          <p14:tracePt t="157541" x="2622550" y="4394200"/>
          <p14:tracePt t="157561" x="2606675" y="4370388"/>
          <p14:tracePt t="157589" x="2598738" y="4354513"/>
          <p14:tracePt t="157606" x="2590800" y="4338638"/>
          <p14:tracePt t="157623" x="2566988" y="4314825"/>
          <p14:tracePt t="157639" x="2535238" y="4306888"/>
          <p14:tracePt t="157646" x="2503488" y="4298950"/>
          <p14:tracePt t="157662" x="2463800" y="4281488"/>
          <p14:tracePt t="157680" x="2408238" y="4281488"/>
          <p14:tracePt t="157698" x="2366963" y="4265613"/>
          <p14:tracePt t="157708" x="2319338" y="4249738"/>
          <p14:tracePt t="157725" x="2311400" y="4249738"/>
          <p14:tracePt t="157741" x="2303463" y="4249738"/>
          <p14:tracePt t="157765" x="2295525" y="4249738"/>
          <p14:tracePt t="157777" x="2287588" y="4249738"/>
          <p14:tracePt t="157787" x="2279650" y="4249738"/>
          <p14:tracePt t="157805" x="2232025" y="4273550"/>
          <p14:tracePt t="157822" x="2208213" y="4291013"/>
          <p14:tracePt t="157839" x="2184400" y="4314825"/>
          <p14:tracePt t="157856" x="2168525" y="4330700"/>
          <p14:tracePt t="157857" x="2152650" y="4346575"/>
          <p14:tracePt t="157866" x="2152650" y="4354513"/>
          <p14:tracePt t="157888" x="2136775" y="4378325"/>
          <p14:tracePt t="157890" x="2136775" y="4394200"/>
          <p14:tracePt t="157915" x="2128838" y="4425950"/>
          <p14:tracePt t="157930" x="2128838" y="4449763"/>
          <p14:tracePt t="157947" x="2144713" y="4457700"/>
          <p14:tracePt t="157966" x="2160588" y="4481513"/>
          <p14:tracePt t="157974" x="2184400" y="4489450"/>
          <p14:tracePt t="157993" x="2263775" y="4513263"/>
          <p14:tracePt t="158008" x="2359025" y="4521200"/>
          <p14:tracePt t="158025" x="2416175" y="4521200"/>
          <p14:tracePt t="158042" x="2479675" y="4513263"/>
          <p14:tracePt t="158059" x="2495550" y="4489450"/>
          <p14:tracePt t="158069" x="2511425" y="4465638"/>
          <p14:tracePt t="158093" x="2519363" y="4418013"/>
          <p14:tracePt t="158105" x="2519363" y="4386263"/>
          <p14:tracePt t="158123" x="2511425" y="4354513"/>
          <p14:tracePt t="158131" x="2503488" y="4338638"/>
          <p14:tracePt t="158148" x="2463800" y="4241800"/>
          <p14:tracePt t="158166" x="2335213" y="4154488"/>
          <p14:tracePt t="158184" x="2287588" y="4122738"/>
          <p14:tracePt t="158186" x="2271713" y="4122738"/>
          <p14:tracePt t="158193" x="2263775" y="4122738"/>
          <p14:tracePt t="158210" x="2232025" y="4114800"/>
          <p14:tracePt t="158226" x="2216150" y="4114800"/>
          <p14:tracePt t="158242" x="2200275" y="4114800"/>
          <p14:tracePt t="158258" x="2176463" y="4114800"/>
          <p14:tracePt t="158276" x="2168525" y="4114800"/>
          <p14:tracePt t="158323" x="2160588" y="4122738"/>
          <p14:tracePt t="158354" x="2152650" y="4138613"/>
          <p14:tracePt t="158373" x="2152650" y="4146550"/>
          <p14:tracePt t="158380" x="2152650" y="4154488"/>
          <p14:tracePt t="158397" x="2144713" y="4170363"/>
          <p14:tracePt t="158418" x="2136775" y="4210050"/>
          <p14:tracePt t="158435" x="2136775" y="4273550"/>
          <p14:tracePt t="158442" x="2136775" y="4314825"/>
          <p14:tracePt t="158462" x="2136775" y="4370388"/>
          <p14:tracePt t="158477" x="2128838" y="4425950"/>
          <p14:tracePt t="158496" x="2128838" y="4457700"/>
          <p14:tracePt t="158497" x="2128838" y="4481513"/>
          <p14:tracePt t="158508" x="2136775" y="4497388"/>
          <p14:tracePt t="158527" x="2160588" y="4521200"/>
          <p14:tracePt t="158537" x="2176463" y="4537075"/>
          <p14:tracePt t="158557" x="2192338" y="4537075"/>
          <p14:tracePt t="158578" x="2255838" y="4545013"/>
          <p14:tracePt t="158588" x="2303463" y="4545013"/>
          <p14:tracePt t="158606" x="2384425" y="4529138"/>
          <p14:tracePt t="158622" x="2432050" y="4497388"/>
          <p14:tracePt t="158642" x="2479675" y="4394200"/>
          <p14:tracePt t="158650" x="2479675" y="4362450"/>
          <p14:tracePt t="158668" x="2495550" y="4291013"/>
          <p14:tracePt t="158677" x="2495550" y="4257675"/>
          <p14:tracePt t="158701" x="2487613" y="4217988"/>
          <p14:tracePt t="158709" x="2479675" y="4210050"/>
          <p14:tracePt t="158728" x="2439988" y="4186238"/>
          <p14:tracePt t="158745" x="2416175" y="4186238"/>
          <p14:tracePt t="158762" x="2343150" y="4186238"/>
          <p14:tracePt t="158771" x="2303463" y="4186238"/>
          <p14:tracePt t="158789" x="2255838" y="4210050"/>
          <p14:tracePt t="158807" x="2232025" y="4225925"/>
          <p14:tracePt t="158825" x="2216150" y="4233863"/>
          <p14:tracePt t="158836" x="2216150" y="4241800"/>
          <p14:tracePt t="159356" x="2216150" y="4257675"/>
          <p14:tracePt t="159374" x="2208213" y="4281488"/>
          <p14:tracePt t="159381" x="2200275" y="4281488"/>
          <p14:tracePt t="159402" x="2192338" y="4322763"/>
          <p14:tracePt t="159421" x="2192338" y="4330700"/>
          <p14:tracePt t="159428" x="2192338" y="4338638"/>
          <p14:tracePt t="159446" x="2192338" y="4354513"/>
          <p14:tracePt t="159463" x="2192338" y="4370388"/>
          <p14:tracePt t="159465" x="2192338" y="4378325"/>
          <p14:tracePt t="159475" x="2192338" y="4394200"/>
          <p14:tracePt t="159492" x="2192338" y="4402138"/>
          <p14:tracePt t="159606" x="2216150" y="4402138"/>
          <p14:tracePt t="159623" x="2239963" y="4402138"/>
          <p14:tracePt t="159631" x="2263775" y="4394200"/>
          <p14:tracePt t="159648" x="2319338" y="4370388"/>
          <p14:tracePt t="159650" x="2343150" y="4354513"/>
          <p14:tracePt t="159668" x="2374900" y="4338638"/>
          <p14:tracePt t="159678" x="2384425" y="4322763"/>
          <p14:tracePt t="159697" x="2400300" y="4265613"/>
          <p14:tracePt t="159717" x="2400300" y="4249738"/>
          <p14:tracePt t="159725" x="2400300" y="4241800"/>
          <p14:tracePt t="159744" x="2392363" y="4225925"/>
          <p14:tracePt t="159761" x="2374900" y="4217988"/>
          <p14:tracePt t="159771" x="2374900" y="4210050"/>
          <p14:tracePt t="159789" x="2366963" y="4202113"/>
          <p14:tracePt t="159838" x="2359025" y="4202113"/>
          <p14:tracePt t="159855" x="2351088" y="4202113"/>
          <p14:tracePt t="159873" x="2319338" y="4241800"/>
          <p14:tracePt t="159897" x="2271713" y="4346575"/>
          <p14:tracePt t="159921" x="2271713" y="4513263"/>
          <p14:tracePt t="159934" x="2271713" y="4521200"/>
          <p14:tracePt t="159951" x="2279650" y="4529138"/>
          <p14:tracePt t="159980" x="2287588" y="4529138"/>
          <p14:tracePt t="160026" x="2287588" y="4513263"/>
          <p14:tracePt t="160042" x="2287588" y="4505325"/>
          <p14:tracePt t="160069" x="2287588" y="4497388"/>
          <p14:tracePt t="160121" x="2287588" y="4481513"/>
          <p14:tracePt t="160138" x="2279650" y="4449763"/>
          <p14:tracePt t="160148" x="2271713" y="4441825"/>
          <p14:tracePt t="160174" x="2271713" y="4410075"/>
          <p14:tracePt t="160183" x="2271713" y="4394200"/>
          <p14:tracePt t="160185" x="2271713" y="4378325"/>
          <p14:tracePt t="160210" x="2271713" y="4362450"/>
          <p14:tracePt t="160226" x="2287588" y="4354513"/>
          <p14:tracePt t="160244" x="2295525" y="4354513"/>
          <p14:tracePt t="160261" x="2303463" y="4354513"/>
          <p14:tracePt t="160271" x="2303463" y="4346575"/>
          <p14:tracePt t="160404" x="2311400" y="4322763"/>
          <p14:tracePt t="160412" x="2311400" y="4314825"/>
          <p14:tracePt t="160429" x="2319338" y="4298950"/>
          <p14:tracePt t="160448" x="2327275" y="4281488"/>
          <p14:tracePt t="160466" x="2335213" y="4257675"/>
          <p14:tracePt t="160475" x="2335213" y="4249738"/>
          <p14:tracePt t="160495" x="2343150" y="4241800"/>
          <p14:tracePt t="160505" x="2343150" y="4233863"/>
          <p14:tracePt t="160527" x="2343150" y="4225925"/>
          <p14:tracePt t="160710" x="2343150" y="4233863"/>
          <p14:tracePt t="161017" x="2335213" y="4257675"/>
          <p14:tracePt t="161025" x="2327275" y="4257675"/>
          <p14:tracePt t="161057" x="2319338" y="4265613"/>
          <p14:tracePt t="161103" x="2311400" y="4265613"/>
          <p14:tracePt t="161121" x="2271713" y="4210050"/>
          <p14:tracePt t="161138" x="2224088" y="4130675"/>
          <p14:tracePt t="161148" x="2176463" y="4090988"/>
          <p14:tracePt t="161174" x="1968500" y="3979863"/>
          <p14:tracePt t="161184" x="1873250" y="3890963"/>
          <p14:tracePt t="161185" x="1762125" y="3827463"/>
          <p14:tracePt t="161218" x="1633538" y="3692525"/>
          <p14:tracePt t="161225" x="1633538" y="3684588"/>
          <p14:tracePt t="161241" x="1609725" y="3660775"/>
          <p14:tracePt t="161262" x="1593850" y="3644900"/>
          <p14:tracePt t="161265" x="1593850" y="3636963"/>
          <p14:tracePt t="161274" x="1585913" y="3636963"/>
          <p14:tracePt t="161293" x="1570038" y="3636963"/>
          <p14:tracePt t="161308" x="1554163" y="3621088"/>
          <p14:tracePt t="161318" x="1546225" y="3621088"/>
          <p14:tracePt t="161335" x="1522413" y="3613150"/>
          <p14:tracePt t="161354" x="1482725" y="3605213"/>
          <p14:tracePt t="161371" x="1387475" y="3579813"/>
          <p14:tracePt t="161387" x="1331913" y="3571875"/>
          <p14:tracePt t="161403" x="1284288" y="3548063"/>
          <p14:tracePt t="161412" x="1274763" y="3540125"/>
          <p14:tracePt t="161429" x="1243013" y="3508375"/>
          <p14:tracePt t="161445" x="1219200" y="3484563"/>
          <p14:tracePt t="161463" x="1211263" y="3460750"/>
          <p14:tracePt t="161479" x="1179513" y="3452813"/>
          <p14:tracePt t="161489" x="1171575" y="3444875"/>
          <p14:tracePt t="161511" x="1155700" y="3436938"/>
          <p14:tracePt t="161521" x="1155700" y="3429000"/>
          <p14:tracePt t="161543" x="1147763" y="3429000"/>
          <p14:tracePt t="161569" x="1147763" y="3421063"/>
          <p14:tracePt t="161588" x="1139825" y="3421063"/>
          <p14:tracePt t="161607" x="1139825" y="3413125"/>
          <p14:tracePt t="161621" x="1139825" y="3405188"/>
          <p14:tracePt t="161633" x="1139825" y="3397250"/>
          <p14:tracePt t="161653" x="1123950" y="3365500"/>
          <p14:tracePt t="161670" x="1116013" y="3349625"/>
          <p14:tracePt t="161677" x="1108075" y="3349625"/>
          <p14:tracePt t="161694" x="1100138" y="3333750"/>
          <p14:tracePt t="161713" x="1084263" y="3325813"/>
          <p14:tracePt t="161731" x="1076325" y="3325813"/>
          <p14:tracePt t="161739" x="1076325" y="3317875"/>
          <p14:tracePt t="161761" x="1068388" y="3317875"/>
          <p14:tracePt t="163117" x="1068388" y="3325813"/>
          <p14:tracePt t="163134" x="1068388" y="3341688"/>
          <p14:tracePt t="163151" x="1076325" y="3357563"/>
          <p14:tracePt t="163168" x="1084263" y="3365500"/>
          <p14:tracePt t="163185" x="1108075" y="3397250"/>
          <p14:tracePt t="163194" x="1116013" y="3413125"/>
          <p14:tracePt t="163221" x="1195388" y="3452813"/>
          <p14:tracePt t="163228" x="1250950" y="3476625"/>
          <p14:tracePt t="163240" x="1274763" y="3500438"/>
          <p14:tracePt t="163263" x="1387475" y="3571875"/>
          <p14:tracePt t="163266" x="1403350" y="3579813"/>
          <p14:tracePt t="163274" x="1427163" y="3587750"/>
          <p14:tracePt t="163295" x="1546225" y="3629025"/>
          <p14:tracePt t="163305" x="1722438" y="3716338"/>
          <p14:tracePt t="163324" x="2033588" y="3771900"/>
          <p14:tracePt t="163334" x="2160588" y="3787775"/>
          <p14:tracePt t="163355" x="2503488" y="3827463"/>
          <p14:tracePt t="163365" x="2574925" y="3851275"/>
          <p14:tracePt t="163387" x="2870200" y="3898900"/>
          <p14:tracePt t="163399" x="2957513" y="3906838"/>
          <p14:tracePt t="163419" x="3181350" y="3938588"/>
          <p14:tracePt t="163438" x="3260725" y="3963988"/>
          <p14:tracePt t="163444" x="3292475" y="3971925"/>
          <p14:tracePt t="163465" x="3419475" y="4011613"/>
          <p14:tracePt t="163475" x="3451225" y="4011613"/>
          <p14:tracePt t="163491" x="3516313" y="4035425"/>
          <p14:tracePt t="163508" x="3540125" y="4043363"/>
          <p14:tracePt t="163525" x="3571875" y="4051300"/>
          <p14:tracePt t="163557" x="3579813" y="4051300"/>
          <p14:tracePt t="163621" x="3587750" y="4051300"/>
          <p14:tracePt t="163653" x="3595688" y="4051300"/>
          <p14:tracePt t="163665" x="3611563" y="4051300"/>
          <p14:tracePt t="163728" x="3619500" y="4051300"/>
          <p14:tracePt t="163743" x="3627438" y="4051300"/>
          <p14:tracePt t="163762" x="3635375" y="4051300"/>
          <p14:tracePt t="163778" x="3643313" y="4051300"/>
          <p14:tracePt t="163805" x="3651250" y="4051300"/>
          <p14:tracePt t="163820" x="3659188" y="4051300"/>
          <p14:tracePt t="163838" x="3675063" y="4051300"/>
          <p14:tracePt t="163855" x="3683000" y="4043363"/>
          <p14:tracePt t="163865" x="3698875" y="4043363"/>
          <p14:tracePt t="163888" x="3714750" y="4043363"/>
          <p14:tracePt t="163904" x="3738563" y="4035425"/>
          <p14:tracePt t="163905" x="3746500" y="4027488"/>
          <p14:tracePt t="163913" x="3754438" y="4027488"/>
          <p14:tracePt t="163932" x="3794125" y="4027488"/>
          <p14:tracePt t="163951" x="3810000" y="4027488"/>
          <p14:tracePt t="163967" x="3833813" y="4027488"/>
          <p14:tracePt t="163974" x="3843338" y="4027488"/>
          <p14:tracePt t="163992" x="3859213" y="4027488"/>
          <p14:tracePt t="164009" x="3867150" y="4027488"/>
          <p14:tracePt t="164026" x="3875088" y="4027488"/>
          <p14:tracePt t="164037" x="3883025" y="4027488"/>
          <p14:tracePt t="164056" x="3914775" y="4083050"/>
          <p14:tracePt t="164068" x="3970338" y="4114800"/>
          <p14:tracePt t="164085" x="4017963" y="4146550"/>
          <p14:tracePt t="164104" x="4081463" y="4162425"/>
          <p14:tracePt t="164122" x="4192588" y="4202113"/>
          <p14:tracePt t="164132" x="4200525" y="4202113"/>
          <p14:tracePt t="164150" x="4217988" y="4202113"/>
          <p14:tracePt t="164182" x="4217988" y="4194175"/>
          <p14:tracePt t="164198" x="4225925" y="4162425"/>
          <p14:tracePt t="164218" x="4241800" y="4106863"/>
          <p14:tracePt t="164246" x="4249738" y="4090988"/>
          <p14:tracePt t="164266" x="4249738" y="4083050"/>
          <p14:tracePt t="164274" x="4249738" y="4075113"/>
          <p14:tracePt t="164291" x="4257675" y="4075113"/>
          <p14:tracePt t="164307" x="4265613" y="4059238"/>
          <p14:tracePt t="164366" x="4281488" y="4075113"/>
          <p14:tracePt t="164384" x="4313238" y="4090988"/>
          <p14:tracePt t="164400" x="4344988" y="4106863"/>
          <p14:tracePt t="164420" x="4360863" y="4106863"/>
          <p14:tracePt t="164539" x="4360863" y="4114800"/>
          <p14:tracePt t="164572" x="4352925" y="4114800"/>
          <p14:tracePt t="164700" x="4344988" y="4114800"/>
          <p14:tracePt t="164717" x="4273550" y="4122738"/>
          <p14:tracePt t="164725" x="4241800" y="4130675"/>
          <p14:tracePt t="164742" x="4144963" y="4138613"/>
          <p14:tracePt t="164761" x="4129088" y="4138613"/>
          <p14:tracePt t="164793" x="4121150" y="4138613"/>
          <p14:tracePt t="164808" x="4105275" y="4130675"/>
          <p14:tracePt t="164834" x="4033838" y="4122738"/>
          <p14:tracePt t="164852" x="3978275" y="4098925"/>
          <p14:tracePt t="164871" x="3946525" y="4090988"/>
          <p14:tracePt t="164885" x="3922713" y="4083050"/>
          <p14:tracePt t="164903" x="3922713" y="4075113"/>
          <p14:tracePt t="164919" x="3914775" y="4075113"/>
          <p14:tracePt t="164943" x="3906838" y="4075113"/>
          <p14:tracePt t="164959" x="3906838" y="4067175"/>
          <p14:tracePt t="164977" x="3898900" y="4051300"/>
          <p14:tracePt t="164994" x="3883025" y="4043363"/>
          <p14:tracePt t="165012" x="3867150" y="4027488"/>
          <p14:tracePt t="165021" x="3867150" y="4019550"/>
          <p14:tracePt t="165040" x="3859213" y="4019550"/>
          <p14:tracePt t="165134" x="3851275" y="4019550"/>
          <p14:tracePt t="165150" x="3843338" y="4019550"/>
          <p14:tracePt t="165167" x="3833813" y="4027488"/>
          <p14:tracePt t="165185" x="3817938" y="4051300"/>
          <p14:tracePt t="165224" x="3810000" y="4051300"/>
          <p14:tracePt t="165249" x="3802063" y="4051300"/>
          <p14:tracePt t="165272" x="3786188" y="4051300"/>
          <p14:tracePt t="165289" x="3778250" y="4051300"/>
          <p14:tracePt t="165319" x="3770313" y="4051300"/>
          <p14:tracePt t="165335" x="3762375" y="4051300"/>
          <p14:tracePt t="165353" x="3754438" y="4043363"/>
          <p14:tracePt t="165371" x="3754438" y="4035425"/>
          <p14:tracePt t="165388" x="3746500" y="4035425"/>
          <p14:tracePt t="165399" x="3746500" y="4027488"/>
          <p14:tracePt t="165432" x="3722688" y="4011613"/>
          <p14:tracePt t="165450" x="3683000" y="3995738"/>
          <p14:tracePt t="165459" x="3643313" y="3987800"/>
          <p14:tracePt t="165485" x="3563938" y="3963988"/>
          <p14:tracePt t="165492" x="3508375" y="3948113"/>
          <p14:tracePt t="165517" x="3467100" y="3914775"/>
          <p14:tracePt t="165525" x="3451225" y="3898900"/>
          <p14:tracePt t="165549" x="3419475" y="3875088"/>
          <p14:tracePt t="165557" x="3403600" y="3867150"/>
          <p14:tracePt t="165573" x="3371850" y="3859213"/>
          <p14:tracePt t="165584" x="3355975" y="3859213"/>
          <p14:tracePt t="165586" x="3308350" y="3859213"/>
          <p14:tracePt t="165603" x="3141663" y="3859213"/>
          <p14:tracePt t="165623" x="2717800" y="3819525"/>
          <p14:tracePt t="165635" x="2120900" y="3763963"/>
          <p14:tracePt t="165652" x="1785938" y="3740150"/>
          <p14:tracePt t="165664" x="1617663" y="3724275"/>
          <p14:tracePt t="165684" x="1308100" y="3684588"/>
          <p14:tracePt t="165697" x="1258888" y="3668713"/>
          <p14:tracePt t="165725" x="1147763" y="3613150"/>
          <p14:tracePt t="165742" x="925513" y="3524250"/>
          <p14:tracePt t="165762" x="661988" y="3476625"/>
          <p14:tracePt t="165778" x="438150" y="3460750"/>
          <p14:tracePt t="165787" x="406400" y="3452813"/>
          <p14:tracePt t="165805" x="366713" y="3429000"/>
          <p14:tracePt t="165822" x="334963" y="3389313"/>
          <p14:tracePt t="165834" x="319088" y="3325813"/>
          <p14:tracePt t="165853" x="303213" y="3278188"/>
          <p14:tracePt t="165869" x="295275" y="3252788"/>
          <p14:tracePt t="165914" x="295275" y="3244850"/>
          <p14:tracePt t="165933" x="287338" y="3236913"/>
          <p14:tracePt t="165951" x="287338" y="3197225"/>
          <p14:tracePt t="165960" x="287338" y="3189288"/>
          <p14:tracePt t="165962" x="287338" y="3181350"/>
          <p14:tracePt t="165988" x="287338" y="3173413"/>
          <p14:tracePt t="166014" x="287338" y="3165475"/>
          <p14:tracePt t="166043" x="295275" y="3157538"/>
          <p14:tracePt t="166068" x="303213" y="3157538"/>
          <p14:tracePt t="166102" x="319088" y="3157538"/>
          <p14:tracePt t="166119" x="358775" y="3205163"/>
          <p14:tracePt t="166136" x="446088" y="3309938"/>
          <p14:tracePt t="166153" x="517525" y="3389313"/>
          <p14:tracePt t="166163" x="525463" y="3397250"/>
          <p14:tracePt t="166210" x="533400" y="3397250"/>
          <p14:tracePt t="166247" x="550863" y="3397250"/>
          <p14:tracePt t="166263" x="558800" y="3365500"/>
          <p14:tracePt t="166270" x="558800" y="3270250"/>
          <p14:tracePt t="166290" x="574675" y="3165475"/>
          <p14:tracePt t="166312" x="574675" y="3141663"/>
          <p14:tracePt t="166338" x="582613" y="3133725"/>
          <p14:tracePt t="166354" x="590550" y="3117850"/>
          <p14:tracePt t="166382" x="614363" y="3094038"/>
          <p14:tracePt t="166399" x="630238" y="3070225"/>
          <p14:tracePt t="166416" x="638175" y="3062288"/>
          <p14:tracePt t="166439" x="669925" y="3054350"/>
          <p14:tracePt t="166450" x="685800" y="3038475"/>
          <p14:tracePt t="166459" x="693738" y="3038475"/>
          <p14:tracePt t="166477" x="709613" y="3030538"/>
          <p14:tracePt t="166496" x="733425" y="3030538"/>
          <p14:tracePt t="166497" x="741363" y="3030538"/>
          <p14:tracePt t="166522" x="749300" y="3030538"/>
          <p14:tracePt t="166538" x="765175" y="3046413"/>
          <p14:tracePt t="166556" x="773113" y="3062288"/>
          <p14:tracePt t="166574" x="781050" y="3086100"/>
          <p14:tracePt t="166584" x="788988" y="3094038"/>
          <p14:tracePt t="166602" x="788988" y="3109913"/>
          <p14:tracePt t="166619" x="788988" y="3117850"/>
          <p14:tracePt t="166637" x="773113" y="3125788"/>
          <p14:tracePt t="166648" x="765175" y="3133725"/>
          <p14:tracePt t="166668" x="741363" y="3149600"/>
          <p14:tracePt t="166703" x="733425" y="3157538"/>
          <p14:tracePt t="166728" x="725488" y="3165475"/>
          <p14:tracePt t="166759" x="725488" y="3173413"/>
          <p14:tracePt t="166775" x="725488" y="3189288"/>
          <p14:tracePt t="166792" x="725488" y="3205163"/>
          <p14:tracePt t="166809" x="733425" y="3213100"/>
          <p14:tracePt t="166870" x="741363" y="3221038"/>
          <p14:tracePt t="166881" x="741363" y="3244850"/>
          <p14:tracePt t="166900" x="741363" y="3278188"/>
          <p14:tracePt t="166916" x="717550" y="3373438"/>
          <p14:tracePt t="166935" x="717550" y="3413125"/>
          <p14:tracePt t="166943" x="717550" y="3421063"/>
          <p14:tracePt t="166962" x="717550" y="3429000"/>
          <p14:tracePt t="167058" x="749300" y="3429000"/>
          <p14:tracePt t="167073" x="844550" y="3436938"/>
          <p14:tracePt t="167083" x="917575" y="3444875"/>
          <p14:tracePt t="167103" x="1139825" y="3500438"/>
          <p14:tracePt t="167119" x="1522413" y="3587750"/>
          <p14:tracePt t="167131" x="1992313" y="3795713"/>
          <p14:tracePt t="167148" x="2495550" y="4059238"/>
          <p14:tracePt t="167165" x="2838450" y="4186238"/>
          <p14:tracePt t="167181" x="3109913" y="4249738"/>
          <p14:tracePt t="167198" x="3181350" y="4265613"/>
          <p14:tracePt t="167214" x="3213100" y="4265613"/>
          <p14:tracePt t="167232" x="3213100" y="4273550"/>
          <p14:tracePt t="167248" x="3221038" y="4273550"/>
          <p14:tracePt t="167255" x="3221038" y="4281488"/>
          <p14:tracePt t="167272" x="3236913" y="4291013"/>
          <p14:tracePt t="167273" x="3244850" y="4298950"/>
          <p14:tracePt t="167297" x="3300413" y="4306888"/>
          <p14:tracePt t="167299" x="3316288" y="4306888"/>
          <p14:tracePt t="167307" x="3395663" y="4314825"/>
          <p14:tracePt t="167324" x="3476625" y="4322763"/>
          <p14:tracePt t="167335" x="3563938" y="4330700"/>
          <p14:tracePt t="167351" x="3738563" y="4354513"/>
          <p14:tracePt t="167368" x="3890963" y="4378325"/>
          <p14:tracePt t="167385" x="3914775" y="4386263"/>
          <p14:tracePt t="167418" x="3914775" y="4378325"/>
          <p14:tracePt t="167434" x="3914775" y="4346575"/>
          <p14:tracePt t="167452" x="3914775" y="4291013"/>
          <p14:tracePt t="167463" x="3906838" y="4281488"/>
          <p14:tracePt t="167481" x="3890963" y="4241800"/>
          <p14:tracePt t="167498" x="3883025" y="4233863"/>
          <p14:tracePt t="167505" x="3883025" y="4225925"/>
          <p14:tracePt t="167524" x="3875088" y="4217988"/>
          <p14:tracePt t="167555" x="3867150" y="4210050"/>
          <p14:tracePt t="167573" x="3851275" y="4194175"/>
          <p14:tracePt t="167583" x="3851275" y="4186238"/>
          <p14:tracePt t="167601" x="3762375" y="4138613"/>
          <p14:tracePt t="167618" x="3667125" y="4106863"/>
          <p14:tracePt t="167637" x="3659188" y="4098925"/>
          <p14:tracePt t="167648" x="3659188" y="4090988"/>
          <p14:tracePt t="167649" x="3643313" y="4090988"/>
          <p14:tracePt t="167743" x="3635375" y="4090988"/>
          <p14:tracePt t="167745" x="3635375" y="4098925"/>
          <p14:tracePt t="167763" x="3611563" y="4122738"/>
          <p14:tracePt t="167781" x="3587750" y="4162425"/>
          <p14:tracePt t="167789" x="3571875" y="4202113"/>
          <p14:tracePt t="167805" x="3563938" y="4241800"/>
          <p14:tracePt t="167821" x="3563938" y="4298950"/>
          <p14:tracePt t="167838" x="3579813" y="4338638"/>
          <p14:tracePt t="167855" x="3603625" y="4378325"/>
          <p14:tracePt t="167870" x="3635375" y="4425950"/>
          <p14:tracePt t="167884" x="3698875" y="4441825"/>
          <p14:tracePt t="167899" x="3738563" y="4457700"/>
          <p14:tracePt t="167918" x="3778250" y="4457700"/>
          <p14:tracePt t="167935" x="3794125" y="4449763"/>
          <p14:tracePt t="167945" x="3802063" y="4418013"/>
          <p14:tracePt t="167964" x="3810000" y="4394200"/>
          <p14:tracePt t="167981" x="3825875" y="4330700"/>
          <p14:tracePt t="167990" x="3833813" y="4281488"/>
          <p14:tracePt t="168006" x="3843338" y="4225925"/>
          <p14:tracePt t="168030" x="3843338" y="4170363"/>
          <p14:tracePt t="168037" x="3833813" y="4162425"/>
          <p14:tracePt t="168056" x="3817938" y="4138613"/>
          <p14:tracePt t="168057" x="3817938" y="4130675"/>
          <p14:tracePt t="168074" x="3810000" y="4130675"/>
          <p14:tracePt t="168084" x="3794125" y="4122738"/>
          <p14:tracePt t="168100" x="3786188" y="4114800"/>
          <p14:tracePt t="168119" x="3770313" y="4114800"/>
          <p14:tracePt t="168131" x="3754438" y="4114800"/>
          <p14:tracePt t="168150" x="3738563" y="4114800"/>
          <p14:tracePt t="168181" x="3730625" y="4114800"/>
          <p14:tracePt t="168197" x="3722688" y="4122738"/>
          <p14:tracePt t="168214" x="3714750" y="4146550"/>
          <p14:tracePt t="168230" x="3706813" y="4162425"/>
          <p14:tracePt t="168247" x="3706813" y="4194175"/>
          <p14:tracePt t="168266" x="3706813" y="4202113"/>
          <p14:tracePt t="168382" x="3714750" y="4210050"/>
          <p14:tracePt t="168399" x="3714750" y="4225925"/>
          <p14:tracePt t="168417" x="3714750" y="4233863"/>
          <p14:tracePt t="168604" x="3706813" y="4233863"/>
          <p14:tracePt t="168605" x="3698875" y="4233863"/>
          <p14:tracePt t="168631" x="3722688" y="4249738"/>
          <p14:tracePt t="168650" x="3762375" y="4273550"/>
          <p14:tracePt t="168670" x="3825875" y="4306888"/>
          <p14:tracePt t="168681" x="3859213" y="4314825"/>
          <p14:tracePt t="168700" x="3938588" y="4338638"/>
          <p14:tracePt t="168717" x="4057650" y="4346575"/>
          <p14:tracePt t="168725" x="4105275" y="4354513"/>
          <p14:tracePt t="168744" x="4160838" y="4362450"/>
          <p14:tracePt t="168761" x="4210050" y="4362450"/>
          <p14:tracePt t="168783" x="4225925" y="4362450"/>
          <p14:tracePt t="168794" x="4233863" y="4354513"/>
          <p14:tracePt t="168819" x="4241800" y="4338638"/>
          <p14:tracePt t="168835" x="4241800" y="4330700"/>
          <p14:tracePt t="168853" x="4241800" y="4322763"/>
          <p14:tracePt t="168869" x="4241800" y="4314825"/>
          <p14:tracePt t="168898" x="4241800" y="4306888"/>
          <p14:tracePt t="168914" x="4241800" y="4298950"/>
          <p14:tracePt t="169069" x="4241800" y="4291013"/>
          <p14:tracePt t="169528" x="4249738" y="4281488"/>
          <p14:tracePt t="169547" x="4265613" y="4273550"/>
          <p14:tracePt t="169617" x="4273550" y="4273550"/>
          <p14:tracePt t="169650" x="4305300" y="4273550"/>
          <p14:tracePt t="169663" x="4321175" y="4273550"/>
          <p14:tracePt t="169682" x="4344988" y="4273550"/>
          <p14:tracePt t="169703" x="4352925" y="4265613"/>
          <p14:tracePt t="169714" x="4384675" y="4249738"/>
          <p14:tracePt t="169732" x="4408488" y="4225925"/>
          <p14:tracePt t="169741" x="4440238" y="4194175"/>
          <p14:tracePt t="169759" x="4551363" y="4083050"/>
          <p14:tracePt t="169781" x="4567238" y="4035425"/>
          <p14:tracePt t="169788" x="4576763" y="4027488"/>
          <p14:tracePt t="169805" x="4592638" y="4003675"/>
          <p14:tracePt t="169866" x="4584700" y="4003675"/>
          <p14:tracePt t="169882" x="4551363" y="4011613"/>
          <p14:tracePt t="169900" x="4495800" y="4011613"/>
          <p14:tracePt t="169914" x="4471988" y="4019550"/>
          <p14:tracePt t="170075" x="4464050" y="4019550"/>
          <p14:tracePt t="170090" x="4448175" y="4019550"/>
          <p14:tracePt t="170100" x="4440238" y="4019550"/>
          <p14:tracePt t="170124" x="4432300" y="4011613"/>
          <p14:tracePt t="170132" x="4424363" y="4011613"/>
          <p14:tracePt t="170151" x="4408488" y="4011613"/>
          <p14:tracePt t="170163" x="4392613" y="4011613"/>
          <p14:tracePt t="170185" x="4368800" y="4011613"/>
          <p14:tracePt t="170246" x="4360863" y="4011613"/>
          <p14:tracePt t="170263" x="4352925" y="4027488"/>
          <p14:tracePt t="170279" x="4352925" y="4043363"/>
          <p14:tracePt t="170296" x="4352925" y="4059238"/>
          <p14:tracePt t="170338" x="4352925" y="4067175"/>
          <p14:tracePt t="170354" x="4360863" y="4067175"/>
          <p14:tracePt t="170365" x="4360863" y="4083050"/>
          <p14:tracePt t="170382" x="4368800" y="4090988"/>
          <p14:tracePt t="170449" x="4368800" y="4067175"/>
          <p14:tracePt t="170466" x="4376738" y="4043363"/>
          <p14:tracePt t="170489" x="4376738" y="4027488"/>
          <p14:tracePt t="170506" x="4376738" y="4003675"/>
          <p14:tracePt t="170524" x="4376738" y="3987800"/>
          <p14:tracePt t="170539" x="4368800" y="3971925"/>
          <p14:tracePt t="170542" x="4368800" y="3963988"/>
          <p14:tracePt t="170563" x="4360863" y="3963988"/>
          <p14:tracePt t="170587" x="4352925" y="3963988"/>
          <p14:tracePt t="170620" x="4344988" y="3963988"/>
          <p14:tracePt t="170632" x="4337050" y="3963988"/>
          <p14:tracePt t="170649" x="4321175" y="3979863"/>
          <p14:tracePt t="170666" x="4297363" y="3995738"/>
          <p14:tracePt t="170678" x="4281488" y="4011613"/>
          <p14:tracePt t="170699" x="4257675" y="4027488"/>
          <p14:tracePt t="170711" x="4249738" y="4043363"/>
          <p14:tracePt t="170733" x="4225925" y="4059238"/>
          <p14:tracePt t="170741" x="4217988" y="4067175"/>
          <p14:tracePt t="170759" x="4200525" y="4090988"/>
          <p14:tracePt t="170778" x="4184650" y="4170363"/>
          <p14:tracePt t="170795" x="4168775" y="4194175"/>
          <p14:tracePt t="170802" x="4160838" y="4202113"/>
          <p14:tracePt t="170822" x="4152900" y="4225925"/>
          <p14:tracePt t="170843" x="4160838" y="4241800"/>
          <p14:tracePt t="170850" x="4160838" y="4249738"/>
          <p14:tracePt t="170868" x="4168775" y="4257675"/>
          <p14:tracePt t="170885" x="4168775" y="4273550"/>
          <p14:tracePt t="170902" x="4184650" y="4306888"/>
          <p14:tracePt t="170934" x="4217988" y="4330700"/>
          <p14:tracePt t="170944" x="4225925" y="4338638"/>
          <p14:tracePt t="170966" x="4257675" y="4346575"/>
          <p14:tracePt t="170977" x="4289425" y="4354513"/>
          <p14:tracePt t="170996" x="4313238" y="4354513"/>
          <p14:tracePt t="171013" x="4329113" y="4354513"/>
          <p14:tracePt t="171032" x="4344988" y="4330700"/>
          <p14:tracePt t="171033" x="4360863" y="4298950"/>
          <p14:tracePt t="171043" x="4368800" y="4249738"/>
          <p14:tracePt t="171062" x="4400550" y="4162425"/>
          <p14:tracePt t="171084" x="4400550" y="4138613"/>
          <p14:tracePt t="171085" x="4400550" y="4130675"/>
          <p14:tracePt t="171103" x="4400550" y="4122738"/>
          <p14:tracePt t="171121" x="4400550" y="4083050"/>
          <p14:tracePt t="171131" x="4392613" y="4067175"/>
          <p14:tracePt t="171148" x="4368800" y="4043363"/>
          <p14:tracePt t="171167" x="4337050" y="4027488"/>
          <p14:tracePt t="171177" x="4329113" y="4027488"/>
          <p14:tracePt t="171195" x="4313238" y="4027488"/>
          <p14:tracePt t="171227" x="4305300" y="4027488"/>
          <p14:tracePt t="171245" x="4297363" y="4027488"/>
          <p14:tracePt t="171262" x="4281488" y="4027488"/>
          <p14:tracePt t="171279" x="4273550" y="4027488"/>
          <p14:tracePt t="171303" x="4257675" y="4035425"/>
          <p14:tracePt t="171322" x="4233863" y="4035425"/>
          <p14:tracePt t="171341" x="4217988" y="4043363"/>
          <p14:tracePt t="171349" x="4217988" y="4051300"/>
          <p14:tracePt t="171369" x="4200525" y="4059238"/>
          <p14:tracePt t="171382" x="4192588" y="4090988"/>
          <p14:tracePt t="171398" x="4176713" y="4138613"/>
          <p14:tracePt t="171417" x="4176713" y="4202113"/>
          <p14:tracePt t="171427" x="4176713" y="4233863"/>
          <p14:tracePt t="171445" x="4176713" y="4291013"/>
          <p14:tracePt t="171462" x="4176713" y="4322763"/>
          <p14:tracePt t="171481" x="4192588" y="4386263"/>
          <p14:tracePt t="171493" x="4200525" y="4402138"/>
          <p14:tracePt t="171512" x="4210050" y="4418013"/>
          <p14:tracePt t="171529" x="4225925" y="4433888"/>
          <p14:tracePt t="171537" x="4241800" y="4433888"/>
          <p14:tracePt t="171554" x="4265613" y="4418013"/>
          <p14:tracePt t="171574" x="4321175" y="4370388"/>
          <p14:tracePt t="171593" x="4464050" y="4154488"/>
          <p14:tracePt t="171617" x="4503738" y="3956050"/>
          <p14:tracePt t="171634" x="4503738" y="3827463"/>
          <p14:tracePt t="171652" x="4503738" y="3779838"/>
          <p14:tracePt t="171663" x="4471988" y="3708400"/>
          <p14:tracePt t="171683" x="4456113" y="3684588"/>
          <p14:tracePt t="171694" x="4432300" y="3684588"/>
          <p14:tracePt t="171712" x="4424363" y="3684588"/>
          <p14:tracePt t="171730" x="4400550" y="3684588"/>
          <p14:tracePt t="171747" x="4384675" y="3684588"/>
          <p14:tracePt t="171755" x="4376738" y="3684588"/>
          <p14:tracePt t="171775" x="4344988" y="3716338"/>
          <p14:tracePt t="171795" x="4321175" y="3748088"/>
          <p14:tracePt t="171802" x="4305300" y="3795713"/>
          <p14:tracePt t="171819" x="4273550" y="3906838"/>
          <p14:tracePt t="171837" x="4257675" y="4035425"/>
          <p14:tracePt t="171855" x="4249738" y="4162425"/>
          <p14:tracePt t="171866" x="4249738" y="4241800"/>
          <p14:tracePt t="171881" x="4257675" y="4298950"/>
          <p14:tracePt t="171899" x="4281488" y="4346575"/>
          <p14:tracePt t="171901" x="4289425" y="4354513"/>
          <p14:tracePt t="171961" x="4297363" y="4354513"/>
          <p14:tracePt t="171979" x="4297363" y="4338638"/>
          <p14:tracePt t="171997" x="4313238" y="4338638"/>
          <p14:tracePt t="172008" x="4313238" y="4330700"/>
          <p14:tracePt t="172009" x="4321175" y="4322763"/>
          <p14:tracePt t="172031" x="4329113" y="4298950"/>
          <p14:tracePt t="172038" x="4337050" y="4281488"/>
          <p14:tracePt t="172041" x="4337050" y="4265613"/>
          <p14:tracePt t="172061" x="4344988" y="4154488"/>
          <p14:tracePt t="172084" x="4344988" y="4122738"/>
          <p14:tracePt t="172102" x="4344988" y="4098925"/>
          <p14:tracePt t="172165" x="4344988" y="4106863"/>
          <p14:tracePt t="172186" x="4337050" y="4130675"/>
          <p14:tracePt t="172191" x="4329113" y="4154488"/>
          <p14:tracePt t="172211" x="4321175" y="4233863"/>
          <p14:tracePt t="172228" x="4297363" y="4386263"/>
          <p14:tracePt t="172229" x="4297363" y="4457700"/>
          <p14:tracePt t="172247" x="4297363" y="4576763"/>
          <p14:tracePt t="172257" x="4297363" y="4657725"/>
          <p14:tracePt t="172284" x="4313238" y="4697413"/>
          <p14:tracePt t="172286" x="4321175" y="4697413"/>
          <p14:tracePt t="172416" x="4321175" y="4689475"/>
          <p14:tracePt t="172444" x="4321175" y="4673600"/>
          <p14:tracePt t="172464" x="4321175" y="4665663"/>
          <p14:tracePt t="172496" x="4321175" y="4649788"/>
          <p14:tracePt t="172507" x="4329113" y="4641850"/>
          <p14:tracePt t="172530" x="4329113" y="4624388"/>
          <p14:tracePt t="172539" x="4329113" y="4616450"/>
          <p14:tracePt t="172557" x="4329113" y="4608513"/>
          <p14:tracePt t="172574" x="4329113" y="4600575"/>
          <p14:tracePt t="172594" x="4337050" y="4560888"/>
          <p14:tracePt t="172601" x="4337050" y="4545013"/>
          <p14:tracePt t="172619" x="4344988" y="4521200"/>
          <p14:tracePt t="172639" x="4344988" y="4473575"/>
          <p14:tracePt t="172648" x="4344988" y="4457700"/>
          <p14:tracePt t="172671" x="4344988" y="4410075"/>
          <p14:tracePt t="172694" x="4352925" y="4370388"/>
          <p14:tracePt t="172711" x="4352925" y="4330700"/>
          <p14:tracePt t="172727" x="4352925" y="4306888"/>
          <p14:tracePt t="172744" x="4352925" y="4281488"/>
          <p14:tracePt t="172761" x="4352925" y="4265613"/>
          <p14:tracePt t="172932" x="4344988" y="4265613"/>
          <p14:tracePt t="172947" x="4344988" y="4249738"/>
          <p14:tracePt t="172964" x="4329113" y="4249738"/>
          <p14:tracePt t="172980" x="4321175" y="4241800"/>
          <p14:tracePt t="172992" x="4305300" y="4241800"/>
          <p14:tracePt t="173030" x="4297363" y="4241800"/>
          <p14:tracePt t="173060" x="4289425" y="4241800"/>
          <p14:tracePt t="173167" x="4289425" y="4225925"/>
          <p14:tracePt t="173182" x="4313238" y="4217988"/>
          <p14:tracePt t="173192" x="4329113" y="4210050"/>
          <p14:tracePt t="173210" x="4368800" y="4178300"/>
          <p14:tracePt t="173226" x="4384675" y="4170363"/>
          <p14:tracePt t="173246" x="4400550" y="4154488"/>
          <p14:tracePt t="173263" x="4408488" y="4146550"/>
          <p14:tracePt t="173321" x="4408488" y="4138613"/>
          <p14:tracePt t="173337" x="4408488" y="4130675"/>
          <p14:tracePt t="173354" x="4416425" y="4114800"/>
          <p14:tracePt t="173386" x="4416425" y="4098925"/>
          <p14:tracePt t="173404" x="4416425" y="4083050"/>
          <p14:tracePt t="173466" x="4416425" y="4067175"/>
          <p14:tracePt t="173478" x="4408488" y="4059238"/>
          <p14:tracePt t="173495" x="4400550" y="4043363"/>
          <p14:tracePt t="173512" x="4392613" y="4035425"/>
          <p14:tracePt t="173529" x="4384675" y="4027488"/>
          <p14:tracePt t="173560" x="4368800" y="4027488"/>
          <p14:tracePt t="173604" x="4360863" y="4027488"/>
          <p14:tracePt t="173606" x="4352925" y="4027488"/>
          <p14:tracePt t="173623" x="4329113" y="4027488"/>
          <p14:tracePt t="173631" x="4305300" y="4027488"/>
          <p14:tracePt t="173648" x="4281488" y="4043363"/>
          <p14:tracePt t="173665" x="4249738" y="4059238"/>
          <p14:tracePt t="173685" x="4233863" y="4059238"/>
          <p14:tracePt t="173852" x="4233863" y="4051300"/>
          <p14:tracePt t="174116" x="4233863" y="4059238"/>
          <p14:tracePt t="174117" x="4233863" y="4067175"/>
          <p14:tracePt t="174136" x="4225925" y="4075113"/>
          <p14:tracePt t="174307" x="4225925" y="4067175"/>
          <p14:tracePt t="174325" x="4233863" y="4051300"/>
          <p14:tracePt t="174355" x="4233863" y="4035425"/>
          <p14:tracePt t="174494" x="4241800" y="4035425"/>
          <p14:tracePt t="174529" x="4249738" y="4035425"/>
          <p14:tracePt t="174553" x="4257675" y="4035425"/>
          <p14:tracePt t="174622" x="4257675" y="4043363"/>
          <p14:tracePt t="174776" x="4273550" y="4083050"/>
          <p14:tracePt t="174794" x="4273550" y="4098925"/>
          <p14:tracePt t="174812" x="4281488" y="4106863"/>
          <p14:tracePt t="174825" x="4281488" y="4114800"/>
          <p14:tracePt t="174834" x="4281488" y="4130675"/>
          <p14:tracePt t="174854" x="4281488" y="4138613"/>
          <p14:tracePt t="174899" x="4273550" y="4130675"/>
          <p14:tracePt t="174916" x="4265613" y="4122738"/>
          <p14:tracePt t="174928" x="4257675" y="4114800"/>
          <p14:tracePt t="174946" x="4265613" y="4090988"/>
          <p14:tracePt t="174960" x="4273550" y="4067175"/>
          <p14:tracePt t="174979" x="4281488" y="4043363"/>
          <p14:tracePt t="174995" x="4297363" y="4027488"/>
          <p14:tracePt t="175007" x="4313238" y="4011613"/>
          <p14:tracePt t="175027" x="4329113" y="3995738"/>
          <p14:tracePt t="175039" x="4368800" y="3956050"/>
          <p14:tracePt t="175058" x="4400550" y="3922713"/>
          <p14:tracePt t="175075" x="4424363" y="3914775"/>
          <p14:tracePt t="175077" x="4432300" y="3914775"/>
          <p14:tracePt t="175194" x="4424363" y="3930650"/>
          <p14:tracePt t="175211" x="4400550" y="3956050"/>
          <p14:tracePt t="175230" x="4360863" y="3995738"/>
          <p14:tracePt t="175240" x="4344988" y="4003675"/>
          <p14:tracePt t="175259" x="4313238" y="4027488"/>
          <p14:tracePt t="175261" x="4297363" y="4035425"/>
          <p14:tracePt t="175295" x="4257675" y="4083050"/>
          <p14:tracePt t="175303" x="4249738" y="4083050"/>
          <p14:tracePt t="175320" x="4241800" y="4090988"/>
          <p14:tracePt t="175338" x="4233863" y="4098925"/>
          <p14:tracePt t="175399" x="4233863" y="4106863"/>
          <p14:tracePt t="175417" x="4225925" y="4114800"/>
          <p14:tracePt t="175445" x="4184650" y="4130675"/>
          <p14:tracePt t="175463" x="4160838" y="4162425"/>
          <p14:tracePt t="175475" x="4129088" y="4178300"/>
          <p14:tracePt t="175495" x="4089400" y="4233863"/>
          <p14:tracePt t="175512" x="4073525" y="4249738"/>
          <p14:tracePt t="175606" x="4073525" y="4241800"/>
          <p14:tracePt t="175624" x="4073525" y="4233863"/>
          <p14:tracePt t="175631" x="4073525" y="4225925"/>
          <p14:tracePt t="175649" x="4081463" y="4217988"/>
          <p14:tracePt t="175742" x="4081463" y="4210050"/>
          <p14:tracePt t="175759" x="4097338" y="4202113"/>
          <p14:tracePt t="175774" x="4105275" y="4194175"/>
          <p14:tracePt t="175793" x="4129088" y="4178300"/>
          <p14:tracePt t="175810" x="4184650" y="4170363"/>
          <p14:tracePt t="175818" x="4192588" y="4170363"/>
          <p14:tracePt t="175839" x="4257675" y="4170363"/>
          <p14:tracePt t="175858" x="4265613" y="4170363"/>
          <p14:tracePt t="175913" x="4273550" y="4170363"/>
          <p14:tracePt t="175993" x="4265613" y="4170363"/>
          <p14:tracePt t="176010" x="4233863" y="4178300"/>
          <p14:tracePt t="176027" x="4137025" y="4217988"/>
          <p14:tracePt t="176047" x="3825875" y="4265613"/>
          <p14:tracePt t="176056" x="3730625" y="4306888"/>
          <p14:tracePt t="176074" x="3508375" y="4330700"/>
          <p14:tracePt t="176084" x="3484563" y="4338638"/>
          <p14:tracePt t="176086" x="3443288" y="4338638"/>
          <p14:tracePt t="176113" x="3419475" y="4346575"/>
          <p14:tracePt t="176132" x="3403600" y="4354513"/>
          <p14:tracePt t="176133" x="3379788" y="4362450"/>
          <p14:tracePt t="176147" x="3355975" y="4370388"/>
          <p14:tracePt t="176149" x="3324225" y="4386263"/>
          <p14:tracePt t="176166" x="3133725" y="4410075"/>
          <p14:tracePt t="176177" x="2997200" y="4481513"/>
          <p14:tracePt t="176196" x="2798763" y="4513263"/>
          <p14:tracePt t="176197" x="2733675" y="4552950"/>
          <p14:tracePt t="176214" x="2662238" y="4560888"/>
          <p14:tracePt t="176230" x="2638425" y="4560888"/>
          <p14:tracePt t="176248" x="2606675" y="4560888"/>
          <p14:tracePt t="176259" x="2590800" y="4568825"/>
          <p14:tracePt t="176277" x="2463800" y="4584700"/>
          <p14:tracePt t="176295" x="2384425" y="4592638"/>
          <p14:tracePt t="176304" x="2335213" y="4600575"/>
          <p14:tracePt t="176333" x="2247900" y="4600575"/>
          <p14:tracePt t="176479" x="2263775" y="4584700"/>
          <p14:tracePt t="176496" x="2271713" y="4576763"/>
          <p14:tracePt t="176506" x="2271713" y="4568825"/>
          <p14:tracePt t="176528" x="2279650" y="4568825"/>
          <p14:tracePt t="176539" x="2287588" y="4568825"/>
          <p14:tracePt t="176557" x="2295525" y="4560888"/>
          <p14:tracePt t="176682" x="2311400" y="4560888"/>
          <p14:tracePt t="176699" x="2335213" y="4560888"/>
          <p14:tracePt t="176709" x="2400300" y="4576763"/>
          <p14:tracePt t="176729" x="2463800" y="4600575"/>
          <p14:tracePt t="176746" x="2535238" y="4624388"/>
          <p14:tracePt t="176756" x="2598738" y="4624388"/>
          <p14:tracePt t="176758" x="2654300" y="4624388"/>
          <p14:tracePt t="176774" x="2678113" y="4624388"/>
          <p14:tracePt t="176791" x="2701925" y="4624388"/>
          <p14:tracePt t="176823" x="2709863" y="4624388"/>
          <p14:tracePt t="176843" x="2717800" y="4624388"/>
          <p14:tracePt t="176855" x="2751138" y="4624388"/>
          <p14:tracePt t="176873" x="2814638" y="4624388"/>
          <p14:tracePt t="176880" x="2846388" y="4624388"/>
          <p14:tracePt t="176900" x="2973388" y="4624388"/>
          <p14:tracePt t="176902" x="3036888" y="4624388"/>
          <p14:tracePt t="176919" x="3197225" y="4624388"/>
          <p14:tracePt t="176927" x="3260725" y="4624388"/>
          <p14:tracePt t="176952" x="3419475" y="4624388"/>
          <p14:tracePt t="176959" x="3467100" y="4624388"/>
          <p14:tracePt t="176977" x="3563938" y="4624388"/>
          <p14:tracePt t="176993" x="3635375" y="4616450"/>
          <p14:tracePt t="177011" x="3730625" y="4616450"/>
          <p14:tracePt t="177027" x="3851275" y="4616450"/>
          <p14:tracePt t="177044" x="4010025" y="4616450"/>
          <p14:tracePt t="177045" x="4073525" y="4624388"/>
          <p14:tracePt t="177055" x="4121150" y="4624388"/>
          <p14:tracePt t="177073" x="4225925" y="4624388"/>
          <p14:tracePt t="177090" x="4249738" y="4616450"/>
          <p14:tracePt t="177108" x="4281488" y="4616450"/>
          <p14:tracePt t="177131" x="4297363" y="4616450"/>
          <p14:tracePt t="177148" x="4313238" y="4608513"/>
          <p14:tracePt t="177167" x="4321175" y="4592638"/>
          <p14:tracePt t="177198" x="4329113" y="4576763"/>
          <p14:tracePt t="177226" x="4329113" y="4568825"/>
          <p14:tracePt t="177260" x="4337050" y="4552950"/>
          <p14:tracePt t="177272" x="4337050" y="4537075"/>
          <p14:tracePt t="177290" x="4337050" y="4521200"/>
          <p14:tracePt t="177307" x="4337050" y="4505325"/>
          <p14:tracePt t="177323" x="4337050" y="4497388"/>
          <p14:tracePt t="177341" x="4337050" y="4473575"/>
          <p14:tracePt t="177374" x="4337050" y="4457700"/>
          <p14:tracePt t="177418" x="4337050" y="4449763"/>
          <p14:tracePt t="177434" x="4344988" y="4441825"/>
          <p14:tracePt t="177460" x="4360863" y="4433888"/>
          <p14:tracePt t="177461" x="4368800" y="4418013"/>
          <p14:tracePt t="177479" x="4376738" y="4410075"/>
          <p14:tracePt t="177497" x="4392613" y="4402138"/>
          <p14:tracePt t="177523" x="4400550" y="4394200"/>
          <p14:tracePt t="177539" x="4408488" y="4386263"/>
          <p14:tracePt t="177559" x="4408488" y="4378325"/>
          <p14:tracePt t="177697" x="4408488" y="4394200"/>
          <p14:tracePt t="177715" x="4408488" y="4402138"/>
          <p14:tracePt t="177726" x="4408488" y="4418013"/>
          <p14:tracePt t="177807" x="4416425" y="4418013"/>
          <p14:tracePt t="177839" x="4424363" y="4402138"/>
          <p14:tracePt t="177856" x="4432300" y="4394200"/>
          <p14:tracePt t="177874" x="4432300" y="4386263"/>
          <p14:tracePt t="177898" x="4432300" y="4370388"/>
          <p14:tracePt t="178087" x="4432300" y="4362450"/>
          <p14:tracePt t="178105" x="4432300" y="4354513"/>
          <p14:tracePt t="178258" x="4432300" y="4346575"/>
          <p14:tracePt t="178337" x="4432300" y="4338638"/>
          <p14:tracePt t="178354" x="4424363" y="4338638"/>
          <p14:tracePt t="178372" x="4416425" y="4330700"/>
          <p14:tracePt t="178388" x="4416425" y="4322763"/>
          <p14:tracePt t="178446" x="4416425" y="4314825"/>
          <p14:tracePt t="178678" x="4424363" y="4314825"/>
          <p14:tracePt t="178709" x="4432300" y="4314825"/>
          <p14:tracePt t="178743" x="4440238" y="4314825"/>
          <p14:tracePt t="178763" x="4456113" y="4314825"/>
          <p14:tracePt t="178766" x="4464050" y="4314825"/>
          <p14:tracePt t="178801" x="4471988" y="4314825"/>
          <p14:tracePt t="178873" x="4471988" y="4306888"/>
          <p14:tracePt t="179042" x="4471988" y="4314825"/>
          <p14:tracePt t="179388" x="4479925" y="4314825"/>
          <p14:tracePt t="179589" x="4360863" y="4291013"/>
          <p14:tracePt t="179607" x="3978275" y="4217988"/>
          <p14:tracePt t="179617" x="3770313" y="4194175"/>
          <p14:tracePt t="179622" x="3603625" y="4146550"/>
          <p14:tracePt t="179632" x="3411538" y="4114800"/>
          <p14:tracePt t="179655" x="3060700" y="3987800"/>
          <p14:tracePt t="179664" x="3005138" y="3963988"/>
          <p14:tracePt t="179680" x="2965450" y="3914775"/>
          <p14:tracePt t="179694" x="2894013" y="3867150"/>
          <p14:tracePt t="179715" x="2814638" y="3803650"/>
          <p14:tracePt t="179726" x="2670175" y="3748088"/>
          <p14:tracePt t="179749" x="2359025" y="3668713"/>
          <p14:tracePt t="179758" x="2271713" y="3652838"/>
          <p14:tracePt t="179777" x="2128838" y="3621088"/>
          <p14:tracePt t="179787" x="2112963" y="3605213"/>
          <p14:tracePt t="179804" x="2081213" y="3556000"/>
          <p14:tracePt t="179822" x="2065338" y="3540125"/>
          <p14:tracePt t="179840" x="2049463" y="3516313"/>
          <p14:tracePt t="179858" x="1968500" y="3468688"/>
          <p14:tracePt t="179865" x="1928813" y="3405188"/>
          <p14:tracePt t="179883" x="1762125" y="3365500"/>
          <p14:tracePt t="179906" x="1601788" y="3357563"/>
          <p14:tracePt t="179914" x="1570038" y="3357563"/>
          <p14:tracePt t="179930" x="1538288" y="3349625"/>
          <p14:tracePt t="179933" x="1530350" y="3349625"/>
          <p14:tracePt t="179944" x="1514475" y="3349625"/>
          <p14:tracePt t="179961" x="1466850" y="3349625"/>
          <p14:tracePt t="179975" x="1427163" y="3341688"/>
          <p14:tracePt t="179991" x="1411288" y="3341688"/>
          <p14:tracePt t="180024" x="1403350" y="3333750"/>
          <p14:tracePt t="180041" x="1363663" y="3317875"/>
          <p14:tracePt t="180058" x="1331913" y="3302000"/>
          <p14:tracePt t="180070" x="1308100" y="3294063"/>
          <p14:tracePt t="180095" x="1300163" y="3286125"/>
          <p14:tracePt t="180463" x="1308100" y="3278188"/>
          <p14:tracePt t="180479" x="1411288" y="3197225"/>
          <p14:tracePt t="180491" x="1482725" y="3173413"/>
          <p14:tracePt t="180509" x="1658938" y="3070225"/>
          <p14:tracePt t="180528" x="1698625" y="3030538"/>
          <p14:tracePt t="180538" x="1714500" y="3014663"/>
          <p14:tracePt t="180557" x="1738313" y="2982913"/>
          <p14:tracePt t="180574" x="1746250" y="2974975"/>
          <p14:tracePt t="180592" x="1746250" y="2967038"/>
          <p14:tracePt t="180697" x="1738313" y="2967038"/>
          <p14:tracePt t="180716" x="1714500" y="2967038"/>
          <p14:tracePt t="180718" x="1698625" y="2974975"/>
          <p14:tracePt t="180743" x="1625600" y="2998788"/>
          <p14:tracePt t="180761" x="1601788" y="3006725"/>
          <p14:tracePt t="180788" x="1585913" y="3014663"/>
          <p14:tracePt t="180881" x="1585913" y="3006725"/>
          <p14:tracePt t="180899" x="1577975" y="2998788"/>
          <p14:tracePt t="181024" x="1577975" y="3014663"/>
          <p14:tracePt t="181039" x="1577975" y="3054350"/>
          <p14:tracePt t="181058" x="1577975" y="3078163"/>
          <p14:tracePt t="181068" x="1577975" y="3086100"/>
          <p14:tracePt t="181069" x="1577975" y="3101975"/>
          <p14:tracePt t="181087" x="1577975" y="3133725"/>
          <p14:tracePt t="181104" x="1577975" y="3149600"/>
          <p14:tracePt t="181122" x="1577975" y="3165475"/>
          <p14:tracePt t="181153" x="1577975" y="3173413"/>
          <p14:tracePt t="181216" x="1562100" y="3189288"/>
          <p14:tracePt t="181225" x="1554163" y="3205163"/>
          <p14:tracePt t="181245" x="1530350" y="3252788"/>
          <p14:tracePt t="181256" x="1530350" y="3270250"/>
          <p14:tracePt t="181275" x="1514475" y="3286125"/>
          <p14:tracePt t="181287" x="1514475" y="3294063"/>
          <p14:tracePt t="181328" x="1514475" y="3302000"/>
          <p14:tracePt t="181492" x="1522413" y="3302000"/>
          <p14:tracePt t="181508" x="1554163" y="3325813"/>
          <p14:tracePt t="181509" x="1625600" y="3341688"/>
          <p14:tracePt t="181525" x="1873250" y="3532188"/>
          <p14:tracePt t="181537" x="2049463" y="3605213"/>
          <p14:tracePt t="181557" x="2941638" y="4098925"/>
          <p14:tracePt t="181575" x="3516313" y="4433888"/>
          <p14:tracePt t="181585" x="3706813" y="4552950"/>
          <p14:tracePt t="181603" x="3914775" y="4713288"/>
          <p14:tracePt t="181605" x="4049713" y="4808538"/>
          <p14:tracePt t="181622" x="4121150" y="4879975"/>
          <p14:tracePt t="181634" x="4129088" y="4895850"/>
          <p14:tracePt t="181658" x="4160838" y="4919663"/>
          <p14:tracePt t="181669" x="4184650" y="4919663"/>
          <p14:tracePt t="181678" x="4210050" y="4919663"/>
          <p14:tracePt t="181697" x="4257675" y="4919663"/>
          <p14:tracePt t="181712" x="4321175" y="4903788"/>
          <p14:tracePt t="181733" x="4368800" y="4895850"/>
          <p14:tracePt t="181734" x="4384675" y="4895850"/>
          <p14:tracePt t="181742" x="4400550" y="4895850"/>
          <p14:tracePt t="181762" x="4456113" y="4895850"/>
          <p14:tracePt t="181770" x="4471988" y="4895850"/>
          <p14:tracePt t="181790" x="4664075" y="4872038"/>
          <p14:tracePt t="181803" x="4751388" y="4848225"/>
          <p14:tracePt t="181821" x="4846638" y="4800600"/>
          <p14:tracePt t="181839" x="4886325" y="4776788"/>
          <p14:tracePt t="181857" x="4894263" y="4745038"/>
          <p14:tracePt t="181867" x="4902200" y="4729163"/>
          <p14:tracePt t="181884" x="4933950" y="4633913"/>
          <p14:tracePt t="181909" x="4943475" y="4338638"/>
          <p14:tracePt t="181921" x="4943475" y="4322763"/>
          <p14:tracePt t="181934" x="4933950" y="4298950"/>
          <p14:tracePt t="181943" x="4926013" y="4281488"/>
          <p14:tracePt t="181966" x="4886325" y="4241800"/>
          <p14:tracePt t="181976" x="4878388" y="4225925"/>
          <p14:tracePt t="181995" x="4870450" y="4210050"/>
          <p14:tracePt t="182005" x="4846638" y="4186238"/>
          <p14:tracePt t="182025" x="4838700" y="4154488"/>
          <p14:tracePt t="182043" x="4822825" y="4130675"/>
          <p14:tracePt t="182054" x="4806950" y="4098925"/>
          <p14:tracePt t="182072" x="4799013" y="4083050"/>
          <p14:tracePt t="182089" x="4783138" y="4067175"/>
          <p14:tracePt t="182108" x="4775200" y="4027488"/>
          <p14:tracePt t="182118" x="4751388" y="4003675"/>
          <p14:tracePt t="182137" x="4735513" y="3987800"/>
          <p14:tracePt t="182170" x="4727575" y="3987800"/>
          <p14:tracePt t="182232" x="4695825" y="4003675"/>
          <p14:tracePt t="182248" x="4664075" y="4035425"/>
          <p14:tracePt t="182255" x="4648200" y="4051300"/>
          <p14:tracePt t="182273" x="4624388" y="4075113"/>
          <p14:tracePt t="182293" x="4608513" y="4090988"/>
          <p14:tracePt t="182320" x="4608513" y="4098925"/>
          <p14:tracePt t="182338" x="4608513" y="4106863"/>
          <p14:tracePt t="182355" x="4608513" y="4122738"/>
          <p14:tracePt t="182373" x="4608513" y="4146550"/>
          <p14:tracePt t="182383" x="4608513" y="4154488"/>
          <p14:tracePt t="182405" x="4632325" y="4178300"/>
          <p14:tracePt t="182429" x="4656138" y="4217988"/>
          <p14:tracePt t="182447" x="4679950" y="4265613"/>
          <p14:tracePt t="182466" x="4711700" y="4291013"/>
          <p14:tracePt t="182475" x="4719638" y="4306888"/>
          <p14:tracePt t="182496" x="4767263" y="4354513"/>
          <p14:tracePt t="182505" x="4783138" y="4354513"/>
          <p14:tracePt t="182525" x="4838700" y="4394200"/>
          <p14:tracePt t="182542" x="4854575" y="4402138"/>
          <p14:tracePt t="182558" x="4886325" y="4425950"/>
          <p14:tracePt t="182573" x="4902200" y="4425950"/>
          <p14:tracePt t="182584" x="4910138" y="4433888"/>
          <p14:tracePt t="182603" x="4926013" y="4433888"/>
          <p14:tracePt t="182619" x="4951413" y="4433888"/>
          <p14:tracePt t="182636" x="4991100" y="4418013"/>
          <p14:tracePt t="182652" x="5022850" y="4386263"/>
          <p14:tracePt t="182653" x="5046663" y="4370388"/>
          <p14:tracePt t="182672" x="5070475" y="4298950"/>
          <p14:tracePt t="182680" x="5086350" y="4265613"/>
          <p14:tracePt t="182699" x="5094288" y="4130675"/>
          <p14:tracePt t="182715" x="5094288" y="4059238"/>
          <p14:tracePt t="182732" x="5094288" y="4019550"/>
          <p14:tracePt t="182733" x="5094288" y="3995738"/>
          <p14:tracePt t="182758" x="5078413" y="3987800"/>
          <p14:tracePt t="182775" x="5062538" y="3979863"/>
          <p14:tracePt t="182793" x="5054600" y="3979863"/>
          <p14:tracePt t="182802" x="5038725" y="3979863"/>
          <p14:tracePt t="182819" x="4999038" y="3971925"/>
          <p14:tracePt t="182836" x="4951413" y="3971925"/>
          <p14:tracePt t="182837" x="4933950" y="3971925"/>
          <p14:tracePt t="182853" x="4894263" y="3971925"/>
          <p14:tracePt t="182876" x="4878388" y="3971925"/>
          <p14:tracePt t="182877" x="4870450" y="3971925"/>
          <p14:tracePt t="182887" x="4862513" y="3971925"/>
          <p14:tracePt t="182904" x="4854575" y="3979863"/>
          <p14:tracePt t="182935" x="4838700" y="4003675"/>
          <p14:tracePt t="182953" x="4830763" y="4019550"/>
          <p14:tracePt t="182981" x="4830763" y="4027488"/>
          <p14:tracePt t="183370" x="4830763" y="4035425"/>
          <p14:tracePt t="183385" x="4830763" y="4043363"/>
          <p14:tracePt t="183402" x="4822825" y="4051300"/>
          <p14:tracePt t="183420" x="4806950" y="4067175"/>
          <p14:tracePt t="183427" x="4783138" y="4075113"/>
          <p14:tracePt t="183430" x="4759325" y="4067175"/>
          <p14:tracePt t="184184" x="4711700" y="4051300"/>
          <p14:tracePt t="184194" x="4687888" y="4043363"/>
          <p14:tracePt t="184225" x="4600575" y="3971925"/>
          <p14:tracePt t="184242" x="4576763" y="3948113"/>
          <p14:tracePt t="184260" x="4567238" y="3930650"/>
          <p14:tracePt t="184261" x="4567238" y="3922713"/>
          <p14:tracePt t="184279" x="4567238" y="3914775"/>
          <p14:tracePt t="184287" x="4576763" y="3914775"/>
          <p14:tracePt t="184305" x="4592638" y="3914775"/>
          <p14:tracePt t="184321" x="4608513" y="3914775"/>
          <p14:tracePt t="184338" x="4616450" y="3906838"/>
          <p14:tracePt t="184354" x="4624388" y="3906838"/>
          <p14:tracePt t="184373" x="4632325" y="3898900"/>
          <p14:tracePt t="184400" x="4640263" y="3898900"/>
          <p14:tracePt t="184418" x="4656138" y="3898900"/>
          <p14:tracePt t="184435" x="4672013" y="3914775"/>
          <p14:tracePt t="184445" x="4695825" y="3930650"/>
          <p14:tracePt t="184470" x="4743450" y="3963988"/>
          <p14:tracePt t="184478" x="4767263" y="3971925"/>
          <p14:tracePt t="184495" x="4822825" y="3995738"/>
          <p14:tracePt t="184506" x="4870450" y="4011613"/>
          <p14:tracePt t="184525" x="5102225" y="4083050"/>
          <p14:tracePt t="184538" x="5173663" y="4114800"/>
          <p14:tracePt t="184557" x="5318125" y="4154488"/>
          <p14:tracePt t="184574" x="5334000" y="4154488"/>
          <p14:tracePt t="184650" x="5349875" y="4154488"/>
          <p14:tracePt t="184682" x="5357813" y="4154488"/>
          <p14:tracePt t="184701" x="5357813" y="4146550"/>
          <p14:tracePt t="184709" x="5365750" y="4146550"/>
          <p14:tracePt t="184729" x="5373688" y="4130675"/>
          <p14:tracePt t="184747" x="5381625" y="4130675"/>
          <p14:tracePt t="184756" x="5389563" y="4122738"/>
          <p14:tracePt t="184775" x="5405438" y="4106863"/>
          <p14:tracePt t="184786" x="5421313" y="4098925"/>
          <p14:tracePt t="184803" x="5476875" y="4098925"/>
          <p14:tracePt t="184820" x="5548313" y="4098925"/>
          <p14:tracePt t="184821" x="5611813" y="4098925"/>
          <p14:tracePt t="184838" x="5659438" y="4090988"/>
          <p14:tracePt t="184856" x="5651500" y="4027488"/>
          <p14:tracePt t="184866" x="5651500" y="4011613"/>
          <p14:tracePt t="185071" x="5643563" y="4019550"/>
          <p14:tracePt t="185095" x="5635625" y="4019550"/>
          <p14:tracePt t="185120" x="5619750" y="4027488"/>
          <p14:tracePt t="185224" x="5611813" y="4027488"/>
          <p14:tracePt t="185256" x="5603875" y="4035425"/>
          <p14:tracePt t="185273" x="5588000" y="4043363"/>
          <p14:tracePt t="185290" x="5556250" y="4075113"/>
          <p14:tracePt t="185307" x="5532438" y="4106863"/>
          <p14:tracePt t="185318" x="5492750" y="4122738"/>
          <p14:tracePt t="185337" x="5468938" y="4138613"/>
          <p14:tracePt t="185355" x="5461000" y="4138613"/>
          <p14:tracePt t="185419" x="5453063" y="4138613"/>
          <p14:tracePt t="185430" x="5421313" y="4138613"/>
          <p14:tracePt t="185456" x="5373688" y="4138613"/>
          <p14:tracePt t="185465" x="5349875" y="4138613"/>
          <p14:tracePt t="185474" x="5341938" y="4138613"/>
          <p14:tracePt t="185494" x="5318125" y="4138613"/>
          <p14:tracePt t="185512" x="5310188" y="4138613"/>
          <p14:tracePt t="185542" x="5300663" y="4138613"/>
          <p14:tracePt t="185559" x="5292725" y="4138613"/>
          <p14:tracePt t="185807" x="5300663" y="4130675"/>
          <p14:tracePt t="185826" x="5310188" y="4130675"/>
          <p14:tracePt t="185830" x="5318125" y="4122738"/>
          <p14:tracePt t="185838" x="5326063" y="4122738"/>
          <p14:tracePt t="185855" x="5357813" y="4122738"/>
          <p14:tracePt t="185865" x="5365750" y="4122738"/>
          <p14:tracePt t="185883" x="5421313" y="4114800"/>
          <p14:tracePt t="185900" x="5468938" y="4106863"/>
          <p14:tracePt t="185901" x="5516563" y="4106863"/>
          <p14:tracePt t="185914" x="5524500" y="4098925"/>
          <p14:tracePt t="185938" x="5540375" y="4098925"/>
          <p14:tracePt t="185948" x="5548313" y="4098925"/>
          <p14:tracePt t="186056" x="5540375" y="4098925"/>
          <p14:tracePt t="186072" x="5532438" y="4098925"/>
          <p14:tracePt t="186089" x="5461000" y="4114800"/>
          <p14:tracePt t="186099" x="5437188" y="4122738"/>
          <p14:tracePt t="186117" x="5357813" y="4178300"/>
          <p14:tracePt t="186135" x="5341938" y="4194175"/>
          <p14:tracePt t="186154" x="5334000" y="4210050"/>
          <p14:tracePt t="186290" x="5349875" y="4210050"/>
          <p14:tracePt t="186308" x="5365750" y="4210050"/>
          <p14:tracePt t="186310" x="5389563" y="4210050"/>
          <p14:tracePt t="186318" x="5397500" y="4210050"/>
          <p14:tracePt t="186343" x="5437188" y="4210050"/>
          <p14:tracePt t="186352" x="5453063" y="4210050"/>
          <p14:tracePt t="186369" x="5484813" y="4210050"/>
          <p14:tracePt t="186385" x="5500688" y="4210050"/>
          <p14:tracePt t="186403" x="5516563" y="4210050"/>
          <p14:tracePt t="186414" x="5524500" y="4210050"/>
          <p14:tracePt t="186433" x="5540375" y="4210050"/>
          <p14:tracePt t="186451" x="5556250" y="4210050"/>
          <p14:tracePt t="186511" x="5564188" y="4217988"/>
          <p14:tracePt t="186527" x="5564188" y="4225925"/>
          <p14:tracePt t="186559" x="5572125" y="4225925"/>
          <p14:tracePt t="186665" x="5564188" y="4241800"/>
          <p14:tracePt t="186681" x="5540375" y="4241800"/>
          <p14:tracePt t="186695" x="5484813" y="4265613"/>
          <p14:tracePt t="186713" x="5437188" y="4273550"/>
          <p14:tracePt t="186731" x="5429250" y="4281488"/>
          <p14:tracePt t="186748" x="5421313" y="4281488"/>
          <p14:tracePt t="186854" x="5476875" y="4281488"/>
          <p14:tracePt t="186870" x="5524500" y="4281488"/>
          <p14:tracePt t="186881" x="5548313" y="4281488"/>
          <p14:tracePt t="186907" x="5588000" y="4281488"/>
          <p14:tracePt t="186917" x="5595938" y="4281488"/>
          <p14:tracePt t="187072" x="5588000" y="4281488"/>
          <p14:tracePt t="187088" x="5572125" y="4291013"/>
          <p14:tracePt t="187105" x="5556250" y="4298950"/>
          <p14:tracePt t="187275" x="5548313" y="4298950"/>
          <p14:tracePt t="187291" x="5532438" y="4298950"/>
          <p14:tracePt t="187339" x="5532438" y="4281488"/>
          <p14:tracePt t="187414" x="5532438" y="4273550"/>
          <p14:tracePt t="187431" x="5540375" y="4273550"/>
          <p14:tracePt t="187448" x="5556250" y="4273550"/>
          <p14:tracePt t="187466" x="5564188" y="4273550"/>
          <p14:tracePt t="187475" x="5572125" y="4273550"/>
          <p14:tracePt t="187492" x="5588000" y="4273550"/>
          <p14:tracePt t="187493" x="5603875" y="4273550"/>
          <p14:tracePt t="187512" x="5635625" y="4265613"/>
          <p14:tracePt t="187528" x="5667375" y="4265613"/>
          <p14:tracePt t="187545" x="5700713" y="4257675"/>
          <p14:tracePt t="187553" x="5708650" y="4249738"/>
          <p14:tracePt t="187571" x="5716588" y="4241800"/>
          <p14:tracePt t="187663" x="5732463" y="4233863"/>
          <p14:tracePt t="187681" x="5748338" y="4210050"/>
          <p14:tracePt t="187698" x="5756275" y="4202113"/>
          <p14:tracePt t="187714" x="5764213" y="4186238"/>
          <p14:tracePt t="188026" x="5724525" y="4186238"/>
          <p14:tracePt t="188044" x="5700713" y="4186238"/>
          <p14:tracePt t="188061" x="5684838" y="4186238"/>
          <p14:tracePt t="188089" x="5676900" y="4186238"/>
          <p14:tracePt t="188338" x="5684838" y="4186238"/>
          <p14:tracePt t="188354" x="5724525" y="4186238"/>
          <p14:tracePt t="188365" x="5772150" y="4186238"/>
          <p14:tracePt t="188386" x="5859463" y="4186238"/>
          <p14:tracePt t="188396" x="5891213" y="4186238"/>
          <p14:tracePt t="188398" x="5938838" y="4186238"/>
          <p14:tracePt t="188414" x="6059488" y="4186238"/>
          <p14:tracePt t="188430" x="6122988" y="4186238"/>
          <p14:tracePt t="188449" x="6146800" y="4186238"/>
          <p14:tracePt t="188467" x="6178550" y="4170363"/>
          <p14:tracePt t="188477" x="6186488" y="4170363"/>
          <p14:tracePt t="188503" x="6186488" y="4162425"/>
          <p14:tracePt t="188821" x="6178550" y="4154488"/>
          <p14:tracePt t="188837" x="6170613" y="4154488"/>
          <p14:tracePt t="188855" x="6146800" y="4146550"/>
          <p14:tracePt t="188866" x="6138863" y="4146550"/>
          <p14:tracePt t="188883" x="6107113" y="4138613"/>
          <p14:tracePt t="188898" x="6099175" y="4138613"/>
          <p14:tracePt t="188915" x="6083300" y="4138613"/>
          <p14:tracePt t="188935" x="6067425" y="4138613"/>
          <p14:tracePt t="188944" x="6059488" y="4138613"/>
          <p14:tracePt t="188961" x="6034088" y="4138613"/>
          <p14:tracePt t="188983" x="5986463" y="4194175"/>
          <p14:tracePt t="188993" x="5978525" y="4217988"/>
          <p14:tracePt t="189010" x="5970588" y="4273550"/>
          <p14:tracePt t="189027" x="5970588" y="4322763"/>
          <p14:tracePt t="189045" x="5986463" y="4378325"/>
          <p14:tracePt t="189070" x="6026150" y="4418013"/>
          <p14:tracePt t="189086" x="6043613" y="4441825"/>
          <p14:tracePt t="189104" x="6059488" y="4457700"/>
          <p14:tracePt t="189121" x="6075363" y="4465638"/>
          <p14:tracePt t="189131" x="6075363" y="4473575"/>
          <p14:tracePt t="189148" x="6075363" y="4481513"/>
          <p14:tracePt t="189166" x="6059488" y="4481513"/>
          <p14:tracePt t="189182" x="6059488" y="4473575"/>
          <p14:tracePt t="189200" x="6067425" y="4465638"/>
          <p14:tracePt t="189211" x="6075363" y="4449763"/>
          <p14:tracePt t="189230" x="6075363" y="4410075"/>
          <p14:tracePt t="189251" x="6083300" y="4378325"/>
          <p14:tracePt t="189262" x="6091238" y="4362450"/>
          <p14:tracePt t="189271" x="6091238" y="4354513"/>
          <p14:tracePt t="189419" x="6099175" y="4354513"/>
          <p14:tracePt t="189466" x="6099175" y="4362450"/>
          <p14:tracePt t="189570" x="6091238" y="4362450"/>
          <p14:tracePt t="189586" x="6075363" y="4362450"/>
          <p14:tracePt t="189603" x="6067425" y="4362450"/>
          <p14:tracePt t="189620" x="6051550" y="4362450"/>
          <p14:tracePt t="189637" x="6010275" y="4362450"/>
          <p14:tracePt t="189647" x="5986463" y="4362450"/>
          <p14:tracePt t="189666" x="5954713" y="4362450"/>
          <p14:tracePt t="189682" x="5891213" y="4362450"/>
          <p14:tracePt t="189700" x="5827713" y="4370388"/>
          <p14:tracePt t="189701" x="5811838" y="4370388"/>
          <p14:tracePt t="189712" x="5795963" y="4370388"/>
          <p14:tracePt t="189729" x="5772150" y="4370388"/>
          <p14:tracePt t="189747" x="5756275" y="4378325"/>
          <p14:tracePt t="189756" x="5740400" y="4386263"/>
          <p14:tracePt t="189774" x="5716588" y="4394200"/>
          <p14:tracePt t="189793" x="5692775" y="4402138"/>
          <p14:tracePt t="189811" x="5676900" y="4410075"/>
          <p14:tracePt t="189821" x="5667375" y="4410075"/>
          <p14:tracePt t="189929" x="5676900" y="4402138"/>
          <p14:tracePt t="189946" x="5732463" y="4386263"/>
          <p14:tracePt t="189962" x="5772150" y="4362450"/>
          <p14:tracePt t="189983" x="5899150" y="4210050"/>
          <p14:tracePt t="189997" x="5922963" y="4178300"/>
          <p14:tracePt t="189999" x="5954713" y="4130675"/>
          <p14:tracePt t="190010" x="5970588" y="4114800"/>
          <p14:tracePt t="190034" x="5994400" y="4083050"/>
          <p14:tracePt t="190045" x="5994400" y="4059238"/>
          <p14:tracePt t="190070" x="5994400" y="4043363"/>
          <p14:tracePt t="190087" x="5994400" y="4027488"/>
          <p14:tracePt t="190105" x="5994400" y="4019550"/>
          <p14:tracePt t="190118" x="5994400" y="4003675"/>
          <p14:tracePt t="190132" x="6002338" y="3995738"/>
          <p14:tracePt t="190133" x="6010275" y="3995738"/>
          <p14:tracePt t="190149" x="6010275" y="3979863"/>
          <p14:tracePt t="190168" x="6010275" y="3963988"/>
          <p14:tracePt t="190178" x="6010275" y="3956050"/>
          <p14:tracePt t="190196" x="6002338" y="3956050"/>
          <p14:tracePt t="190197" x="5994400" y="3956050"/>
          <p14:tracePt t="190215" x="5938838" y="3956050"/>
          <p14:tracePt t="190232" x="5764213" y="3956050"/>
          <p14:tracePt t="190241" x="5651500" y="3956050"/>
          <p14:tracePt t="190267" x="5365750" y="3971925"/>
          <p14:tracePt t="190277" x="5268913" y="3995738"/>
          <p14:tracePt t="190295" x="5245100" y="4003675"/>
          <p14:tracePt t="190302" x="5237163" y="4011613"/>
          <p14:tracePt t="190325" x="5213350" y="4011613"/>
          <p14:tracePt t="190339" x="5205413" y="4011613"/>
          <p14:tracePt t="190349" x="5189538" y="4027488"/>
          <p14:tracePt t="190368" x="5094288" y="4035425"/>
          <p14:tracePt t="190385" x="4951413" y="4043363"/>
          <p14:tracePt t="190403" x="4830763" y="4043363"/>
          <p14:tracePt t="190412" x="4791075" y="4043363"/>
          <p14:tracePt t="190413" x="4672013" y="4035425"/>
          <p14:tracePt t="190436" x="4495800" y="3987800"/>
          <p14:tracePt t="190445" x="4313238" y="3938588"/>
          <p14:tracePt t="190464" x="4144963" y="3914775"/>
          <p14:tracePt t="190481" x="4121150" y="3914775"/>
          <p14:tracePt t="190503" x="4097338" y="3898900"/>
          <p14:tracePt t="190529" x="4089400" y="3898900"/>
          <p14:tracePt t="190537" x="4081463" y="3898900"/>
          <p14:tracePt t="190553" x="4073525" y="3898900"/>
          <p14:tracePt t="190570" x="4065588" y="3898900"/>
          <p14:tracePt t="190587" x="4033838" y="3922713"/>
          <p14:tracePt t="190605" x="3930650" y="3963988"/>
          <p14:tracePt t="190614" x="3906838" y="3979863"/>
          <p14:tracePt t="190631" x="3859213" y="3995738"/>
          <p14:tracePt t="190648" x="3851275" y="3995738"/>
          <p14:tracePt t="190743" x="3843338" y="3995738"/>
          <p14:tracePt t="190761" x="3833813" y="3995738"/>
          <p14:tracePt t="190779" x="3825875" y="3995738"/>
          <p14:tracePt t="190787" x="3817938" y="3995738"/>
          <p14:tracePt t="190806" x="3802063" y="3995738"/>
          <p14:tracePt t="190822" x="3794125" y="3995738"/>
          <p14:tracePt t="190842" x="3786188" y="3995738"/>
          <p14:tracePt t="190851" x="3778250" y="3995738"/>
          <p14:tracePt t="190870" x="3738563" y="4027488"/>
          <p14:tracePt t="190881" x="3730625" y="4043363"/>
          <p14:tracePt t="190901" x="3706813" y="4170363"/>
          <p14:tracePt t="190912" x="3706813" y="4210050"/>
          <p14:tracePt t="190933" x="3714750" y="4257675"/>
          <p14:tracePt t="190945" x="3722688" y="4273550"/>
          <p14:tracePt t="190963" x="3738563" y="4291013"/>
          <p14:tracePt t="190981" x="3762375" y="4298950"/>
          <p14:tracePt t="190993" x="3770313" y="4298950"/>
          <p14:tracePt t="191016" x="3778250" y="4298950"/>
          <p14:tracePt t="191025" x="3786188" y="4298950"/>
          <p14:tracePt t="191075" x="3794125" y="4281488"/>
          <p14:tracePt t="191084" x="3794125" y="4265613"/>
          <p14:tracePt t="191086" x="3802063" y="4249738"/>
          <p14:tracePt t="191109" x="3802063" y="4178300"/>
          <p14:tracePt t="191110" x="3802063" y="4162425"/>
          <p14:tracePt t="191119" x="3802063" y="4154488"/>
          <p14:tracePt t="191132" x="3802063" y="4138613"/>
          <p14:tracePt t="191134" x="3802063" y="4122738"/>
          <p14:tracePt t="191152" x="3786188" y="4106863"/>
          <p14:tracePt t="191163" x="3778250" y="4106863"/>
          <p14:tracePt t="191216" x="3770313" y="4114800"/>
          <p14:tracePt t="191226" x="3762375" y="4130675"/>
          <p14:tracePt t="191244" x="3746500" y="4170363"/>
          <p14:tracePt t="191246" x="3746500" y="4186238"/>
          <p14:tracePt t="191265" x="3746500" y="4202113"/>
          <p14:tracePt t="191275" x="3746500" y="4217988"/>
          <p14:tracePt t="191277" x="3746500" y="4225925"/>
          <p14:tracePt t="191288" x="3754438" y="4241800"/>
          <p14:tracePt t="191309" x="3794125" y="4273550"/>
          <p14:tracePt t="191319" x="3833813" y="4291013"/>
          <p14:tracePt t="191341" x="4121150" y="4330700"/>
          <p14:tracePt t="191350" x="4265613" y="4330700"/>
          <p14:tracePt t="191368" x="4600575" y="4330700"/>
          <p14:tracePt t="191382" x="4894263" y="4330700"/>
          <p14:tracePt t="191403" x="5086350" y="4298950"/>
          <p14:tracePt t="191413" x="5165725" y="4281488"/>
          <p14:tracePt t="191431" x="5173663" y="4265613"/>
          <p14:tracePt t="191443" x="5189538" y="4249738"/>
          <p14:tracePt t="191461" x="5189538" y="4241800"/>
          <p14:tracePt t="191497" x="5181600" y="4241800"/>
          <p14:tracePt t="191506" x="5173663" y="4241800"/>
          <p14:tracePt t="191524" x="5118100" y="4241800"/>
          <p14:tracePt t="191525" x="5078413" y="4241800"/>
          <p14:tracePt t="191545" x="4862513" y="4241800"/>
          <p14:tracePt t="191552" x="4791075" y="4249738"/>
          <p14:tracePt t="191570" x="4608513" y="4273550"/>
          <p14:tracePt t="191591" x="4400550" y="4291013"/>
          <p14:tracePt t="191599" x="4360863" y="4298950"/>
          <p14:tracePt t="191618" x="4321175" y="4322763"/>
          <p14:tracePt t="191638" x="4313238" y="4330700"/>
          <p14:tracePt t="191649" x="4305300" y="4338638"/>
          <p14:tracePt t="191668" x="4297363" y="4338638"/>
          <p14:tracePt t="191680" x="4273550" y="4338638"/>
          <p14:tracePt t="191700" x="4273550" y="4346575"/>
          <p14:tracePt t="191711" x="4265613" y="4346575"/>
          <p14:tracePt t="191762" x="4249738" y="4346575"/>
          <p14:tracePt t="191773" x="4241800" y="4330700"/>
          <p14:tracePt t="191804" x="4233863" y="4322763"/>
          <p14:tracePt t="191824" x="4225925" y="4314825"/>
          <p14:tracePt t="191835" x="4225925" y="4306888"/>
          <p14:tracePt t="191850" x="4225925" y="4298950"/>
          <p14:tracePt t="191870" x="4225925" y="4281488"/>
          <p14:tracePt t="191930" x="4225925" y="4291013"/>
          <p14:tracePt t="191945" x="4225925" y="4306888"/>
          <p14:tracePt t="192026" x="4144963" y="4225925"/>
          <p14:tracePt t="192046" x="3970338" y="4106863"/>
          <p14:tracePt t="192054" x="3914775" y="4083050"/>
          <p14:tracePt t="192075" x="3851275" y="3987800"/>
          <p14:tracePt t="192087" x="3825875" y="3956050"/>
          <p14:tracePt t="192120" x="3810000" y="3938588"/>
          <p14:tracePt t="192148" x="3802063" y="3938588"/>
          <p14:tracePt t="192165" x="3802063" y="3930650"/>
          <p14:tracePt t="192196" x="3794125" y="3930650"/>
          <p14:tracePt t="192215" x="3770313" y="3914775"/>
          <p14:tracePt t="192226" x="3762375" y="3898900"/>
          <p14:tracePt t="192245" x="3738563" y="3890963"/>
          <p14:tracePt t="192355" x="3738563" y="3898900"/>
          <p14:tracePt t="192388" x="3738563" y="3906838"/>
          <p14:tracePt t="192430" x="3722688" y="3914775"/>
          <p14:tracePt t="192442" x="3714750" y="3914775"/>
          <p14:tracePt t="192462" x="3659188" y="3930650"/>
          <p14:tracePt t="192480" x="3627438" y="3930650"/>
          <p14:tracePt t="192492" x="3603625" y="3930650"/>
          <p14:tracePt t="192514" x="3563938" y="3930650"/>
          <p14:tracePt t="192525" x="3548063" y="3930650"/>
          <p14:tracePt t="192613" x="3556000" y="3948113"/>
          <p14:tracePt t="192633" x="3603625" y="3956050"/>
          <p14:tracePt t="192652" x="3698875" y="3987800"/>
          <p14:tracePt t="192654" x="3714750" y="4003675"/>
          <p14:tracePt t="192663" x="3786188" y="4019550"/>
          <p14:tracePt t="192686" x="4057650" y="4162425"/>
          <p14:tracePt t="192695" x="4089400" y="4210050"/>
          <p14:tracePt t="192710" x="4217988" y="4338638"/>
          <p14:tracePt t="192729" x="4344988" y="4449763"/>
          <p14:tracePt t="192750" x="4511675" y="4489450"/>
          <p14:tracePt t="192760" x="4519613" y="4489450"/>
          <p14:tracePt t="192783" x="4535488" y="4497388"/>
          <p14:tracePt t="192917" x="4519613" y="4497388"/>
          <p14:tracePt t="192945" x="4495800" y="4497388"/>
          <p14:tracePt t="192964" x="4456113" y="4481513"/>
          <p14:tracePt t="192965" x="4392613" y="4457700"/>
          <p14:tracePt t="192977" x="4305300" y="4433888"/>
          <p14:tracePt t="192998" x="4168775" y="4378325"/>
          <p14:tracePt t="193008" x="4160838" y="4370388"/>
          <p14:tracePt t="193030" x="4160838" y="4354513"/>
          <p14:tracePt t="193147" x="4152900" y="4354513"/>
          <p14:tracePt t="193167" x="4137025" y="4370388"/>
          <p14:tracePt t="193198" x="4121150" y="4386263"/>
          <p14:tracePt t="193279" x="4121150" y="4378325"/>
          <p14:tracePt t="193289" x="4121150" y="4354513"/>
          <p14:tracePt t="193312" x="4105275" y="4314825"/>
          <p14:tracePt t="193323" x="4089400" y="4298950"/>
          <p14:tracePt t="193326" x="4081463" y="4291013"/>
          <p14:tracePt t="193335" x="4073525" y="4273550"/>
          <p14:tracePt t="193354" x="4002088" y="4249738"/>
          <p14:tracePt t="193374" x="3946525" y="4249738"/>
          <p14:tracePt t="193382" x="3930650" y="4241800"/>
          <p14:tracePt t="193400" x="3922713" y="4233863"/>
          <p14:tracePt t="193428" x="3914775" y="4225925"/>
          <p14:tracePt t="193430" x="3914775" y="4217988"/>
          <p14:tracePt t="193511" x="3906838" y="4217988"/>
          <p14:tracePt t="193546" x="3875088" y="4210050"/>
          <p14:tracePt t="193555" x="3859213" y="4202113"/>
          <p14:tracePt t="193572" x="3810000" y="4170363"/>
          <p14:tracePt t="193573" x="3794125" y="4170363"/>
          <p14:tracePt t="193593" x="3770313" y="4146550"/>
          <p14:tracePt t="193601" x="3762375" y="4130675"/>
          <p14:tracePt t="193619" x="3746500" y="4122738"/>
          <p14:tracePt t="193646" x="3738563" y="4122738"/>
          <p14:tracePt t="193698" x="3738563" y="4090988"/>
          <p14:tracePt t="193710" x="3714750" y="4043363"/>
          <p14:tracePt t="193730" x="3706813" y="4003675"/>
          <p14:tracePt t="193747" x="3698875" y="3922713"/>
          <p14:tracePt t="193758" x="3698875" y="3906838"/>
          <p14:tracePt t="193778" x="3683000" y="3827463"/>
          <p14:tracePt t="193791" x="3683000" y="3803650"/>
          <p14:tracePt t="193815" x="3675063" y="3787775"/>
          <p14:tracePt t="194009" x="3675063" y="3795713"/>
          <p14:tracePt t="194026" x="3690938" y="3811588"/>
          <p14:tracePt t="194043" x="3786188" y="3843338"/>
          <p14:tracePt t="194058" x="4065588" y="3914775"/>
          <p14:tracePt t="194078" x="4767263" y="4233863"/>
          <p14:tracePt t="194086" x="5102225" y="4273550"/>
          <p14:tracePt t="194104" x="5659438" y="4330700"/>
          <p14:tracePt t="194123" x="6107113" y="4370388"/>
          <p14:tracePt t="194130" x="6321425" y="4370388"/>
          <p14:tracePt t="194149" x="6888163" y="4370388"/>
          <p14:tracePt t="194167" x="7151688" y="4370388"/>
          <p14:tracePt t="194185" x="7239000" y="4370388"/>
          <p14:tracePt t="194196" x="7246938" y="4370388"/>
          <p14:tracePt t="194215" x="7254875" y="4370388"/>
          <p14:tracePt t="194249" x="7254875" y="4354513"/>
          <p14:tracePt t="194276" x="7246938" y="4346575"/>
          <p14:tracePt t="194303" x="7239000" y="4346575"/>
          <p14:tracePt t="194327" x="7167563" y="4314825"/>
          <p14:tracePt t="194337" x="7070725" y="4273550"/>
          <p14:tracePt t="194360" x="6521450" y="4170363"/>
          <p14:tracePt t="194369" x="6297613" y="4146550"/>
          <p14:tracePt t="194373" x="6091238" y="4122738"/>
          <p14:tracePt t="194383" x="5970588" y="4106863"/>
          <p14:tracePt t="194398" x="5803900" y="4083050"/>
          <p14:tracePt t="194417" x="5780088" y="4067175"/>
          <p14:tracePt t="194421" x="5772150" y="4067175"/>
          <p14:tracePt t="194450" x="5772150" y="4059238"/>
          <p14:tracePt t="194513" x="5756275" y="4043363"/>
          <p14:tracePt t="194547" x="5716588" y="4003675"/>
          <p14:tracePt t="194557" x="5692775" y="3987800"/>
          <p14:tracePt t="194569" x="5684838" y="3987800"/>
          <p14:tracePt t="194573" x="5684838" y="3971925"/>
          <p14:tracePt t="194586" x="5676900" y="3971925"/>
          <p14:tracePt t="194607" x="5676900" y="3963988"/>
          <p14:tracePt t="194635" x="5676900" y="3948113"/>
          <p14:tracePt t="194653" x="5684838" y="3922713"/>
          <p14:tracePt t="194663" x="5692775" y="3914775"/>
          <p14:tracePt t="194685" x="5788025" y="3819525"/>
          <p14:tracePt t="194695" x="5803900" y="3795713"/>
          <p14:tracePt t="194708" x="5827713" y="3779838"/>
          <p14:tracePt t="194710" x="5835650" y="3763963"/>
          <p14:tracePt t="194732" x="5851525" y="3748088"/>
          <p14:tracePt t="194733" x="5859463" y="3740150"/>
          <p14:tracePt t="194792" x="5859463" y="3787775"/>
          <p14:tracePt t="194804" x="5867400" y="3803650"/>
          <p14:tracePt t="194830" x="5994400" y="4314825"/>
          <p14:tracePt t="194842" x="6075363" y="4354513"/>
          <p14:tracePt t="194854" x="6202363" y="4441825"/>
          <p14:tracePt t="194865" x="6273800" y="4449763"/>
          <p14:tracePt t="194886" x="6297613" y="4457700"/>
          <p14:tracePt t="194896" x="6305550" y="4457700"/>
          <p14:tracePt t="194931" x="6313488" y="4449763"/>
          <p14:tracePt t="194944" x="6313488" y="4433888"/>
          <p14:tracePt t="194965" x="6329363" y="4418013"/>
          <p14:tracePt t="194977" x="6337300" y="4418013"/>
          <p14:tracePt t="194998" x="6369050" y="4386263"/>
          <p14:tracePt t="195007" x="6376988" y="4370388"/>
          <p14:tracePt t="195028" x="6418263" y="4354513"/>
          <p14:tracePt t="195040" x="6426200" y="4346575"/>
          <p14:tracePt t="195063" x="6434138" y="4338638"/>
          <p14:tracePt t="195134" x="6434138" y="4330700"/>
          <p14:tracePt t="195179" x="6434138" y="4322763"/>
          <p14:tracePt t="195228" x="6426200" y="4322763"/>
          <p14:tracePt t="195478" x="6426200" y="4291013"/>
          <p14:tracePt t="195496" x="6426200" y="4273550"/>
          <p14:tracePt t="195509" x="6426200" y="4265613"/>
          <p14:tracePt t="195632" x="6418263" y="4265613"/>
          <p14:tracePt t="195648" x="6418263" y="4273550"/>
          <p14:tracePt t="195669" x="6410325" y="4281488"/>
          <p14:tracePt t="196153" x="6410325" y="4265613"/>
          <p14:tracePt t="196162" x="6410325" y="4257675"/>
          <p14:tracePt t="196356" x="6402388" y="4257675"/>
          <p14:tracePt t="196365" x="6384925" y="4265613"/>
          <p14:tracePt t="196389" x="6361113" y="4291013"/>
          <p14:tracePt t="196391" x="6345238" y="4306888"/>
          <p14:tracePt t="196399" x="6337300" y="4306888"/>
          <p14:tracePt t="196417" x="6321425" y="4322763"/>
          <p14:tracePt t="196443" x="6313488" y="4322763"/>
          <p14:tracePt t="196492" x="6313488" y="4314825"/>
          <p14:tracePt t="196510" x="6305550" y="4225925"/>
          <p14:tracePt t="196530" x="6297613" y="4170363"/>
          <p14:tracePt t="196541" x="6297613" y="4146550"/>
          <p14:tracePt t="196562" x="6297613" y="4138613"/>
          <p14:tracePt t="196647" x="6281738" y="4146550"/>
          <p14:tracePt t="196665" x="6257925" y="4162425"/>
          <p14:tracePt t="196683" x="6234113" y="4178300"/>
          <p14:tracePt t="196695" x="6210300" y="4210050"/>
          <p14:tracePt t="196711" x="6194425" y="4225925"/>
          <p14:tracePt t="196729" x="6186488" y="4225925"/>
          <p14:tracePt t="196740" x="6186488" y="4233863"/>
          <p14:tracePt t="196742" x="6186488" y="4241800"/>
          <p14:tracePt t="196758" x="6186488" y="4249738"/>
          <p14:tracePt t="196777" x="6186488" y="4265613"/>
          <p14:tracePt t="196795" x="6186488" y="4291013"/>
          <p14:tracePt t="196804" x="6186488" y="4298950"/>
          <p14:tracePt t="196806" x="6194425" y="4322763"/>
          <p14:tracePt t="196823" x="6202363" y="4330700"/>
          <p14:tracePt t="196840" x="6210300" y="4346575"/>
          <p14:tracePt t="196861" x="6226175" y="4346575"/>
          <p14:tracePt t="196883" x="6234113" y="4346575"/>
          <p14:tracePt t="196929" x="6242050" y="4346575"/>
          <p14:tracePt t="196945" x="6249988" y="4338638"/>
          <p14:tracePt t="196966" x="6289675" y="4314825"/>
          <p14:tracePt t="196976" x="6289675" y="4298950"/>
          <p14:tracePt t="196993" x="6313488" y="4281488"/>
          <p14:tracePt t="197011" x="6353175" y="4249738"/>
          <p14:tracePt t="197027" x="6369050" y="4233863"/>
          <p14:tracePt t="197041" x="6369050" y="4225925"/>
          <p14:tracePt t="197070" x="6369050" y="4217988"/>
          <p14:tracePt t="197103" x="6361113" y="4217988"/>
          <p14:tracePt t="197118" x="6345238" y="4210050"/>
          <p14:tracePt t="197136" x="6337300" y="4210050"/>
          <p14:tracePt t="197153" x="6313488" y="4210050"/>
          <p14:tracePt t="197161" x="6305550" y="4210050"/>
          <p14:tracePt t="197180" x="6289675" y="4210050"/>
          <p14:tracePt t="197181" x="6281738" y="4210050"/>
          <p14:tracePt t="197198" x="6273800" y="4217988"/>
          <p14:tracePt t="197209" x="6273800" y="4225925"/>
          <p14:tracePt t="197230" x="6257925" y="4265613"/>
          <p14:tracePt t="197240" x="6257925" y="4291013"/>
          <p14:tracePt t="197258" x="6249988" y="4338638"/>
          <p14:tracePt t="197277" x="6289675" y="4441825"/>
          <p14:tracePt t="197288" x="6297613" y="4473575"/>
          <p14:tracePt t="197307" x="6321425" y="4489450"/>
          <p14:tracePt t="197324" x="6345238" y="4497388"/>
          <p14:tracePt t="197374" x="6361113" y="4481513"/>
          <p14:tracePt t="197398" x="6384925" y="4433888"/>
          <p14:tracePt t="197416" x="6402388" y="4402138"/>
          <p14:tracePt t="197433" x="6410325" y="4370388"/>
          <p14:tracePt t="197442" x="6410325" y="4362450"/>
          <p14:tracePt t="197475" x="6410325" y="4354513"/>
          <p14:tracePt t="197556" x="6410325" y="4362450"/>
          <p14:tracePt t="197724" x="6402388" y="4362450"/>
          <p14:tracePt t="197742" x="6402388" y="4354513"/>
          <p14:tracePt t="197773" x="6402388" y="4346575"/>
          <p14:tracePt t="197961" x="6402388" y="4338638"/>
          <p14:tracePt t="197980" x="6392863" y="4322763"/>
          <p14:tracePt t="197990" x="6376988" y="4249738"/>
          <p14:tracePt t="198009" x="6353175" y="4186238"/>
          <p14:tracePt t="198026" x="6329363" y="4154488"/>
          <p14:tracePt t="198043" x="6321425" y="4146550"/>
          <p14:tracePt t="198133" x="6313488" y="4162425"/>
          <p14:tracePt t="198150" x="6313488" y="4170363"/>
          <p14:tracePt t="198167" x="6313488" y="4178300"/>
          <p14:tracePt t="198178" x="6313488" y="4194175"/>
          <p14:tracePt t="198197" x="6313488" y="4217988"/>
          <p14:tracePt t="198216" x="6313488" y="4249738"/>
          <p14:tracePt t="198226" x="6313488" y="4257675"/>
          <p14:tracePt t="198245" x="6305550" y="4298950"/>
          <p14:tracePt t="198262" x="6297613" y="4306888"/>
          <p14:tracePt t="198272" x="6297613" y="4314825"/>
          <p14:tracePt t="198388" x="6297613" y="4306888"/>
          <p14:tracePt t="198413" x="6289675" y="4306888"/>
          <p14:tracePt t="198522" x="6273800" y="4306888"/>
          <p14:tracePt t="198539" x="6265863" y="4314825"/>
          <p14:tracePt t="198558" x="6242050" y="4330700"/>
          <p14:tracePt t="198574" x="6226175" y="4330700"/>
          <p14:tracePt t="199259" x="6234113" y="4338638"/>
          <p14:tracePt t="199271" x="6242050" y="4354513"/>
          <p14:tracePt t="199292" x="6257925" y="4370388"/>
          <p14:tracePt t="199309" x="6273800" y="4386263"/>
          <p14:tracePt t="199321" x="6273800" y="4394200"/>
          <p14:tracePt t="200339" x="6281738" y="4394200"/>
          <p14:tracePt t="200359" x="6297613" y="4394200"/>
          <p14:tracePt t="200366" x="6297613" y="4386263"/>
          <p14:tracePt t="200383" x="6305550" y="4386263"/>
          <p14:tracePt t="200402" x="6321425" y="4378325"/>
          <p14:tracePt t="200450" x="6345238" y="4362450"/>
          <p14:tracePt t="200459" x="6353175" y="4354513"/>
          <p14:tracePt t="200479" x="6376988" y="4322763"/>
          <p14:tracePt t="200490" x="6402388" y="4314825"/>
          <p14:tracePt t="200516" x="6457950" y="4249738"/>
          <p14:tracePt t="200523" x="6481763" y="4233863"/>
          <p14:tracePt t="200541" x="6537325" y="4178300"/>
          <p14:tracePt t="200558" x="6561138" y="4154488"/>
          <p14:tracePt t="200576" x="6561138" y="4130675"/>
          <p14:tracePt t="200605" x="6561138" y="4122738"/>
          <p14:tracePt t="200624" x="6561138" y="4114800"/>
          <p14:tracePt t="200632" x="6569075" y="4114800"/>
          <p14:tracePt t="200650" x="6569075" y="4098925"/>
          <p14:tracePt t="200670" x="6577013" y="4098925"/>
          <p14:tracePt t="200701" x="6592888" y="4090988"/>
          <p14:tracePt t="200730" x="6608763" y="4075113"/>
          <p14:tracePt t="200758" x="6632575" y="4059238"/>
          <p14:tracePt t="200775" x="6648450" y="4059238"/>
          <p14:tracePt t="200792" x="6656388" y="4051300"/>
          <p14:tracePt t="200805" x="6656388" y="4043363"/>
          <p14:tracePt t="200949" x="6648450" y="4051300"/>
          <p14:tracePt t="200976" x="6640513" y="4051300"/>
          <p14:tracePt t="201276" x="6632575" y="4051300"/>
          <p14:tracePt t="201287" x="6624638" y="4059238"/>
          <p14:tracePt t="201312" x="6521450" y="4067175"/>
          <p14:tracePt t="201322" x="6457950" y="4083050"/>
          <p14:tracePt t="201340" x="6186488" y="4178300"/>
          <p14:tracePt t="201356" x="5843588" y="4217988"/>
          <p14:tracePt t="201357" x="5635625" y="4257675"/>
          <p14:tracePt t="201391" x="5102225" y="4273550"/>
          <p14:tracePt t="201401" x="5062538" y="4273550"/>
          <p14:tracePt t="201419" x="4959350" y="4273550"/>
          <p14:tracePt t="201428" x="4943475" y="4273550"/>
          <p14:tracePt t="201430" x="4918075" y="4273550"/>
          <p14:tracePt t="201447" x="4886325" y="4273550"/>
          <p14:tracePt t="201463" x="4799013" y="4281488"/>
          <p14:tracePt t="201474" x="4727575" y="4281488"/>
          <p14:tracePt t="201493" x="4567238" y="4281488"/>
          <p14:tracePt t="201509" x="4448175" y="4281488"/>
          <p14:tracePt t="201531" x="4424363" y="4281488"/>
          <p14:tracePt t="201541" x="4416425" y="4281488"/>
          <p14:tracePt t="201579" x="4408488" y="4291013"/>
          <p14:tracePt t="201587" x="4400550" y="4298950"/>
          <p14:tracePt t="201589" x="4392613" y="4314825"/>
          <p14:tracePt t="201606" x="4376738" y="4338638"/>
          <p14:tracePt t="201623" x="4344988" y="4378325"/>
          <p14:tracePt t="201633" x="4344988" y="4386263"/>
          <p14:tracePt t="201659" x="4329113" y="4410075"/>
          <p14:tracePt t="201670" x="4329113" y="4418013"/>
          <p14:tracePt t="201712" x="4344988" y="4425950"/>
          <p14:tracePt t="201728" x="4368800" y="4441825"/>
          <p14:tracePt t="201741" x="4424363" y="4449763"/>
          <p14:tracePt t="201768" x="4456113" y="4449763"/>
          <p14:tracePt t="201794" x="4471988" y="4433888"/>
          <p14:tracePt t="201806" x="4479925" y="4418013"/>
          <p14:tracePt t="201824" x="4487863" y="4418013"/>
          <p14:tracePt t="201835" x="4487863" y="4410075"/>
          <p14:tracePt t="202058" x="4479925" y="4410075"/>
          <p14:tracePt t="202069" x="4471988" y="4410075"/>
          <p14:tracePt t="202089" x="4464050" y="4402138"/>
          <p14:tracePt t="202120" x="4464050" y="4394200"/>
          <p14:tracePt t="202155" x="4456113" y="4394200"/>
          <p14:tracePt t="202195" x="4448175" y="4394200"/>
          <p14:tracePt t="202213" x="4440238" y="4394200"/>
          <p14:tracePt t="202224" x="4440238" y="4402138"/>
          <p14:tracePt t="202250" x="4408488" y="4433888"/>
          <p14:tracePt t="202260" x="4400550" y="4441825"/>
          <p14:tracePt t="202290" x="4400550" y="4449763"/>
          <p14:tracePt t="202309" x="4400550" y="4457700"/>
          <p14:tracePt t="202420" x="4400550" y="4449763"/>
          <p14:tracePt t="202444" x="4400550" y="4441825"/>
          <p14:tracePt t="202467" x="4400550" y="4433888"/>
          <p14:tracePt t="202476" x="4392613" y="4425950"/>
          <p14:tracePt t="202496" x="4392613" y="4418013"/>
          <p14:tracePt t="202792" x="4432300" y="4394200"/>
          <p14:tracePt t="202809" x="4479925" y="4362450"/>
          <p14:tracePt t="202824" x="4567238" y="4306888"/>
          <p14:tracePt t="202835" x="4624388" y="4291013"/>
          <p14:tracePt t="202854" x="4679950" y="4225925"/>
          <p14:tracePt t="202867" x="4719638" y="4210050"/>
          <p14:tracePt t="202886" x="4767263" y="4178300"/>
          <p14:tracePt t="202904" x="4783138" y="4162425"/>
          <p14:tracePt t="202912" x="4799013" y="4162425"/>
          <p14:tracePt t="202934" x="4799013" y="4138613"/>
          <p14:tracePt t="203057" x="4799013" y="4130675"/>
          <p14:tracePt t="203068" x="4799013" y="4122738"/>
          <p14:tracePt t="203093" x="4806950" y="4098925"/>
          <p14:tracePt t="203103" x="4806950" y="4090988"/>
          <p14:tracePt t="203122" x="4806950" y="4075113"/>
          <p14:tracePt t="203154" x="4806950" y="4051300"/>
          <p14:tracePt t="203162" x="4799013" y="4035425"/>
          <p14:tracePt t="203181" x="4799013" y="4027488"/>
          <p14:tracePt t="203232" x="4791075" y="4027488"/>
          <p14:tracePt t="203249" x="4783138" y="4027488"/>
          <p14:tracePt t="203274" x="4775200" y="4027488"/>
          <p14:tracePt t="203294" x="4751388" y="4067175"/>
          <p14:tracePt t="203307" x="4751388" y="4178300"/>
          <p14:tracePt t="203321" x="4743450" y="4217988"/>
          <p14:tracePt t="203341" x="4743450" y="4241800"/>
          <p14:tracePt t="203368" x="4743450" y="4249738"/>
          <p14:tracePt t="203414" x="4743450" y="4241800"/>
          <p14:tracePt t="203429" x="4743450" y="4210050"/>
          <p14:tracePt t="203448" x="4743450" y="4178300"/>
          <p14:tracePt t="203469" x="4743450" y="4138613"/>
          <p14:tracePt t="203499" x="4743450" y="4122738"/>
          <p14:tracePt t="203524" x="4751388" y="4114800"/>
          <p14:tracePt t="203558" x="4751388" y="4249738"/>
          <p14:tracePt t="203574" x="4751388" y="4425950"/>
          <p14:tracePt t="203585" x="4751388" y="4505325"/>
          <p14:tracePt t="203603" x="4751388" y="4681538"/>
          <p14:tracePt t="203621" x="4751388" y="4705350"/>
          <p14:tracePt t="203654" x="4759325" y="4689475"/>
          <p14:tracePt t="203663" x="4759325" y="4641850"/>
          <p14:tracePt t="203687" x="4759325" y="4418013"/>
          <p14:tracePt t="203694" x="4759325" y="4402138"/>
          <p14:tracePt t="203712" x="4759325" y="4378325"/>
          <p14:tracePt t="203732" x="4759325" y="4362450"/>
          <p14:tracePt t="203803" x="4759325" y="4354513"/>
          <p14:tracePt t="203819" x="4751388" y="4338638"/>
          <p14:tracePt t="203835" x="4735513" y="4298950"/>
          <p14:tracePt t="203851" x="4711700" y="4257675"/>
          <p14:tracePt t="203870" x="4695825" y="4186238"/>
          <p14:tracePt t="203888" x="4695825" y="4170363"/>
          <p14:tracePt t="203982" x="4695825" y="4162425"/>
          <p14:tracePt t="203990" x="4695825" y="4138613"/>
          <p14:tracePt t="204009" x="4695825" y="4114800"/>
          <p14:tracePt t="204022" x="4695825" y="4075113"/>
          <p14:tracePt t="204039" x="4695825" y="4059238"/>
          <p14:tracePt t="204055" x="4695825" y="4051300"/>
          <p14:tracePt t="204150" x="4695825" y="4059238"/>
          <p14:tracePt t="204167" x="4687888" y="4067175"/>
          <p14:tracePt t="204323" x="4703763" y="4075113"/>
          <p14:tracePt t="204339" x="4862513" y="4098925"/>
          <p14:tracePt t="204349" x="5253038" y="4170363"/>
          <p14:tracePt t="204367" x="5946775" y="4257675"/>
          <p14:tracePt t="204386" x="6497638" y="4281488"/>
          <p14:tracePt t="204398" x="7023100" y="4306888"/>
          <p14:tracePt t="204415" x="7405688" y="4346575"/>
          <p14:tracePt t="204435" x="7485063" y="4346575"/>
          <p14:tracePt t="204508" x="7493000" y="4346575"/>
          <p14:tracePt t="204524" x="7518400" y="4322763"/>
          <p14:tracePt t="204525" x="7526338" y="4314825"/>
          <p14:tracePt t="204537" x="7534275" y="4298950"/>
          <p14:tracePt t="204554" x="7558088" y="4281488"/>
          <p14:tracePt t="204571" x="7613650" y="4257675"/>
          <p14:tracePt t="204572" x="7621588" y="4257675"/>
          <p14:tracePt t="204586" x="7637463" y="4249738"/>
          <p14:tracePt t="204600" x="7637463" y="4241800"/>
          <p14:tracePt t="204715" x="7605713" y="4241800"/>
          <p14:tracePt t="204733" x="7310438" y="4249738"/>
          <p14:tracePt t="204756" x="7135813" y="4257675"/>
          <p14:tracePt t="204757" x="7062788" y="4257675"/>
          <p14:tracePt t="204774" x="7023100" y="4257675"/>
          <p14:tracePt t="204855" x="7015163" y="4257675"/>
          <p14:tracePt t="204871" x="7007225" y="4241800"/>
          <p14:tracePt t="204885" x="6975475" y="4225925"/>
          <p14:tracePt t="204904" x="6943725" y="4225925"/>
          <p14:tracePt t="204914" x="6935788" y="4225925"/>
          <p14:tracePt t="204934" x="6911975" y="4225925"/>
          <p14:tracePt t="205013" x="6904038" y="4233863"/>
          <p14:tracePt t="205149" x="6896100" y="4241800"/>
          <p14:tracePt t="205166" x="6856413" y="4241800"/>
          <p14:tracePt t="205184" x="6832600" y="4241800"/>
          <p14:tracePt t="205201" x="6808788" y="4241800"/>
          <p14:tracePt t="205273" x="6808788" y="4249738"/>
          <p14:tracePt t="205307" x="6808788" y="4257675"/>
          <p14:tracePt t="205324" x="6808788" y="4273550"/>
          <p14:tracePt t="205333" x="6808788" y="4306888"/>
          <p14:tracePt t="205351" x="6808788" y="4322763"/>
          <p14:tracePt t="205433" x="6816725" y="4314825"/>
          <p14:tracePt t="205450" x="6824663" y="4281488"/>
          <p14:tracePt t="205467" x="6832600" y="4257675"/>
          <p14:tracePt t="205469" x="6840538" y="4257675"/>
          <p14:tracePt t="205495" x="6840538" y="4249738"/>
          <p14:tracePt t="206056" x="6832600" y="4249738"/>
          <p14:tracePt t="206072" x="6832600" y="4265613"/>
          <p14:tracePt t="206083" x="6824663" y="4265613"/>
          <p14:tracePt t="206105" x="6816725" y="4273550"/>
          <p14:tracePt t="207073" x="6824663" y="4298950"/>
          <p14:tracePt t="207105" x="6848475" y="4314825"/>
          <p14:tracePt t="207132" x="6848475" y="4322763"/>
          <p14:tracePt t="207199" x="6856413" y="4322763"/>
          <p14:tracePt t="207336" x="6848475" y="4322763"/>
          <p14:tracePt t="207356" x="6816725" y="4330700"/>
          <p14:tracePt t="207357" x="6800850" y="4338638"/>
          <p14:tracePt t="207368" x="6784975" y="4346575"/>
          <p14:tracePt t="207381" x="6759575" y="4354513"/>
          <p14:tracePt t="207402" x="6751638" y="4362450"/>
          <p14:tracePt t="207554" x="6751638" y="4370388"/>
          <p14:tracePt t="207603" x="6759575" y="4370388"/>
          <p14:tracePt t="207622" x="6824663" y="4354513"/>
          <p14:tracePt t="207631" x="6840538" y="4338638"/>
          <p14:tracePt t="207649" x="6919913" y="4322763"/>
          <p14:tracePt t="207665" x="6935788" y="4306888"/>
          <p14:tracePt t="207682" x="6959600" y="4298950"/>
          <p14:tracePt t="207701" x="6967538" y="4281488"/>
          <p14:tracePt t="207726" x="6975475" y="4273550"/>
          <p14:tracePt t="207745" x="6991350" y="4257675"/>
          <p14:tracePt t="207765" x="7015163" y="4217988"/>
          <p14:tracePt t="207774" x="7031038" y="4210050"/>
          <p14:tracePt t="207790" x="7046913" y="4186238"/>
          <p14:tracePt t="207806" x="7062788" y="4162425"/>
          <p14:tracePt t="207854" x="7070725" y="4154488"/>
          <p14:tracePt t="207865" x="7078663" y="4138613"/>
          <p14:tracePt t="207886" x="7094538" y="4106863"/>
          <p14:tracePt t="207900" x="7102475" y="4090988"/>
          <p14:tracePt t="207903" x="7110413" y="4083050"/>
          <p14:tracePt t="207914" x="7110413" y="4067175"/>
          <p14:tracePt t="207935" x="7126288" y="4043363"/>
          <p14:tracePt t="207966" x="7135813" y="4011613"/>
          <p14:tracePt t="207976" x="7135813" y="4003675"/>
          <p14:tracePt t="207993" x="7143750" y="3987800"/>
          <p14:tracePt t="208015" x="7143750" y="3979863"/>
          <p14:tracePt t="208038" x="7143750" y="3971925"/>
          <p14:tracePt t="208055" x="7143750" y="3956050"/>
          <p14:tracePt t="208072" x="7143750" y="3938588"/>
          <p14:tracePt t="208101" x="7143750" y="3930650"/>
          <p14:tracePt t="208214" x="7135813" y="3930650"/>
          <p14:tracePt t="208231" x="7126288" y="3922713"/>
          <p14:tracePt t="208303" x="7126288" y="3914775"/>
          <p14:tracePt t="208320" x="7118350" y="3914775"/>
          <p14:tracePt t="208339" x="7118350" y="3906838"/>
          <p14:tracePt t="208354" x="7118350" y="3898900"/>
          <p14:tracePt t="208370" x="7110413" y="3883025"/>
          <p14:tracePt t="208382" x="7102475" y="3867150"/>
          <p14:tracePt t="208400" x="7094538" y="3859213"/>
          <p14:tracePt t="208417" x="7086600" y="3843338"/>
          <p14:tracePt t="208527" x="7062788" y="3883025"/>
          <p14:tracePt t="208548" x="7054850" y="3922713"/>
          <p14:tracePt t="208572" x="7046913" y="3948113"/>
          <p14:tracePt t="208648" x="7046913" y="3930650"/>
          <p14:tracePt t="208665" x="7046913" y="3922713"/>
          <p14:tracePt t="208744" x="7046913" y="3995738"/>
          <p14:tracePt t="208763" x="7046913" y="4154488"/>
          <p14:tracePt t="208783" x="7046913" y="4233863"/>
          <p14:tracePt t="208981" x="7094538" y="4281488"/>
          <p14:tracePt t="209014" x="7135813" y="4314825"/>
          <p14:tracePt t="209730" x="7143750" y="4314825"/>
          <p14:tracePt t="209742" x="7159625" y="4322763"/>
          <p14:tracePt t="209768" x="7183438" y="4322763"/>
          <p14:tracePt t="209779" x="7191375" y="4322763"/>
          <p14:tracePt t="209900" x="7199313" y="4322763"/>
          <p14:tracePt t="209920" x="7199313" y="4306888"/>
          <p14:tracePt t="209932" x="7183438" y="4306888"/>
          <p14:tracePt t="209951" x="7143750" y="4298950"/>
          <p14:tracePt t="210133" x="7126288" y="4322763"/>
          <p14:tracePt t="210152" x="7118350" y="4322763"/>
          <p14:tracePt t="210180" x="7110413" y="4322763"/>
          <p14:tracePt t="210204" x="7110413" y="4314825"/>
          <p14:tracePt t="210206" x="7118350" y="4314825"/>
          <p14:tracePt t="210214" x="7143750" y="4314825"/>
          <p14:tracePt t="210233" x="7207250" y="4314825"/>
          <p14:tracePt t="210242" x="7254875" y="4314825"/>
          <p14:tracePt t="210261" x="7366000" y="4314825"/>
          <p14:tracePt t="210282" x="7429500" y="4314825"/>
          <p14:tracePt t="210294" x="7469188" y="4314825"/>
          <p14:tracePt t="210303" x="7485063" y="4314825"/>
          <p14:tracePt t="210324" x="7526338" y="4306888"/>
          <p14:tracePt t="210327" x="7573963" y="4306888"/>
          <p14:tracePt t="210336" x="7597775" y="4306888"/>
          <p14:tracePt t="210354" x="7677150" y="4281488"/>
          <p14:tracePt t="210365" x="7716838" y="4257675"/>
          <p14:tracePt t="210385" x="7764463" y="4233863"/>
          <p14:tracePt t="210399" x="7788275" y="4210050"/>
          <p14:tracePt t="210413" x="7796213" y="4202113"/>
          <p14:tracePt t="210448" x="7796213" y="4186238"/>
          <p14:tracePt t="210466" x="7796213" y="4162425"/>
          <p14:tracePt t="210476" x="7796213" y="4138613"/>
          <p14:tracePt t="210478" x="7796213" y="4130675"/>
          <p14:tracePt t="210499" x="7796213" y="4114800"/>
          <p14:tracePt t="210510" x="7796213" y="4083050"/>
          <p14:tracePt t="210530" x="7796213" y="4067175"/>
          <p14:tracePt t="210537" x="7788275" y="4051300"/>
          <p14:tracePt t="210555" x="7780338" y="4027488"/>
          <p14:tracePt t="210575" x="7756525" y="3995738"/>
          <p14:tracePt t="210602" x="7740650" y="3979863"/>
          <p14:tracePt t="210620" x="7732713" y="3979863"/>
          <p14:tracePt t="210632" x="7724775" y="3979863"/>
          <p14:tracePt t="210649" x="7708900" y="3979863"/>
          <p14:tracePt t="210666" x="7700963" y="3979863"/>
          <p14:tracePt t="210685" x="7685088" y="3979863"/>
          <p14:tracePt t="210727" x="7685088" y="3987800"/>
          <p14:tracePt t="210775" x="7685088" y="3995738"/>
          <p14:tracePt t="210796" x="7685088" y="4003675"/>
          <p14:tracePt t="210821" x="7685088" y="4019550"/>
          <p14:tracePt t="210840" x="7700963" y="4043363"/>
          <p14:tracePt t="210849" x="7700963" y="4051300"/>
          <p14:tracePt t="210868" x="7732713" y="4098925"/>
          <p14:tracePt t="210886" x="7804150" y="4130675"/>
          <p14:tracePt t="210897" x="7827963" y="4130675"/>
          <p14:tracePt t="210917" x="7851775" y="4130675"/>
          <p14:tracePt t="210927" x="7869238" y="4130675"/>
          <p14:tracePt t="210946" x="7877175" y="4130675"/>
          <p14:tracePt t="210965" x="7893050" y="4130675"/>
          <p14:tracePt t="210983" x="7900988" y="4122738"/>
          <p14:tracePt t="211039" x="7908925" y="4122738"/>
          <p14:tracePt t="211054" x="7924800" y="4122738"/>
          <p14:tracePt t="211071" x="7940675" y="4146550"/>
          <p14:tracePt t="211091" x="7956550" y="4257675"/>
          <p14:tracePt t="211099" x="7956550" y="4273550"/>
          <p14:tracePt t="211119" x="7940675" y="4273550"/>
          <p14:tracePt t="211213" x="7900988" y="4273550"/>
          <p14:tracePt t="211231" x="7885113" y="4273550"/>
          <p14:tracePt t="211248" x="7877175" y="4273550"/>
          <p14:tracePt t="211257" x="7869238" y="4273550"/>
          <p14:tracePt t="211275" x="7869238" y="4265613"/>
          <p14:tracePt t="211382" x="7859713" y="4265613"/>
          <p14:tracePt t="211399" x="7843838" y="4265613"/>
          <p14:tracePt t="211429" x="7835900" y="4273550"/>
          <p14:tracePt t="211449" x="7835900" y="4281488"/>
          <p14:tracePt t="211461" x="7827963" y="4281488"/>
          <p14:tracePt t="211482" x="7827963" y="4291013"/>
          <p14:tracePt t="211495" x="7827963" y="4322763"/>
          <p14:tracePt t="211514" x="7869238" y="4362450"/>
          <p14:tracePt t="211522" x="7885113" y="4386263"/>
          <p14:tracePt t="211525" x="7964488" y="4410075"/>
          <p14:tracePt t="211543" x="8147050" y="4465638"/>
          <p14:tracePt t="211561" x="8339138" y="4505325"/>
          <p14:tracePt t="211568" x="8434388" y="4505325"/>
          <p14:tracePt t="211586" x="8626475" y="4505325"/>
          <p14:tracePt t="211606" x="8737600" y="4465638"/>
          <p14:tracePt t="211615" x="8753475" y="4441825"/>
          <p14:tracePt t="211635" x="8777288" y="4386263"/>
          <p14:tracePt t="211651" x="8777288" y="4330700"/>
          <p14:tracePt t="211669" x="8785225" y="4249738"/>
          <p14:tracePt t="211678" x="8785225" y="4241800"/>
          <p14:tracePt t="211695" x="8777288" y="4210050"/>
          <p14:tracePt t="211713" x="8761413" y="4178300"/>
          <p14:tracePt t="211736" x="8737600" y="4146550"/>
          <p14:tracePt t="211747" x="8713788" y="4114800"/>
          <p14:tracePt t="211759" x="8689975" y="4090988"/>
          <p14:tracePt t="211775" x="8666163" y="4083050"/>
          <p14:tracePt t="211795" x="8650288" y="4075113"/>
          <p14:tracePt t="211802" x="8642350" y="4067175"/>
          <p14:tracePt t="211819" x="8626475" y="4035425"/>
          <p14:tracePt t="211835" x="8610600" y="4019550"/>
          <p14:tracePt t="211851" x="8577263" y="3995738"/>
          <p14:tracePt t="211853" x="8561388" y="3987800"/>
          <p14:tracePt t="211872" x="8458200" y="3948113"/>
          <p14:tracePt t="211880" x="8362950" y="3914775"/>
          <p14:tracePt t="211898" x="8162925" y="3875088"/>
          <p14:tracePt t="211914" x="8083550" y="3843338"/>
          <p14:tracePt t="211932" x="8051800" y="3835400"/>
          <p14:tracePt t="211950" x="8043863" y="3827463"/>
          <p14:tracePt t="211992" x="8035925" y="3827463"/>
          <p14:tracePt t="212013" x="8020050" y="3827463"/>
          <p14:tracePt t="212044" x="7948613" y="3827463"/>
          <p14:tracePt t="212045" x="7869238" y="3827463"/>
          <p14:tracePt t="212070" x="7740650" y="3811588"/>
          <p14:tracePt t="212087" x="7724775" y="3811588"/>
          <p14:tracePt t="212105" x="7716838" y="3811588"/>
          <p14:tracePt t="212132" x="7700963" y="3827463"/>
          <p14:tracePt t="212148" x="7669213" y="3867150"/>
          <p14:tracePt t="212149" x="7645400" y="3906838"/>
          <p14:tracePt t="212168" x="7589838" y="4011613"/>
          <p14:tracePt t="212178" x="7573963" y="4075113"/>
          <p14:tracePt t="212196" x="7542213" y="4298950"/>
          <p14:tracePt t="212214" x="7518400" y="4529138"/>
          <p14:tracePt t="212232" x="7566025" y="4673600"/>
          <p14:tracePt t="212243" x="7597775" y="4697413"/>
          <p14:tracePt t="212267" x="7708900" y="4729163"/>
          <p14:tracePt t="212269" x="7812088" y="4729163"/>
          <p14:tracePt t="212290" x="7996238" y="4681538"/>
          <p14:tracePt t="212308" x="8162925" y="4600575"/>
          <p14:tracePt t="212326" x="8251825" y="4457700"/>
          <p14:tracePt t="212334" x="8259763" y="4433888"/>
          <p14:tracePt t="212351" x="8283575" y="4386263"/>
          <p14:tracePt t="212369" x="8291513" y="4370388"/>
          <p14:tracePt t="212387" x="8291513" y="4354513"/>
          <p14:tracePt t="212397" x="8291513" y="4330700"/>
          <p14:tracePt t="212417" x="8283575" y="4257675"/>
          <p14:tracePt t="212433" x="8275638" y="4202113"/>
          <p14:tracePt t="212443" x="8259763" y="4162425"/>
          <p14:tracePt t="212445" x="8243888" y="4146550"/>
          <p14:tracePt t="212464" x="8218488" y="4106863"/>
          <p14:tracePt t="212481" x="8154988" y="4067175"/>
          <p14:tracePt t="212493" x="8131175" y="4051300"/>
          <p14:tracePt t="212512" x="8123238" y="4043363"/>
          <p14:tracePt t="212552" x="8115300" y="4043363"/>
          <p14:tracePt t="212585" x="8059738" y="4059238"/>
          <p14:tracePt t="212602" x="7972425" y="4090988"/>
          <p14:tracePt t="212621" x="7851775" y="4138613"/>
          <p14:tracePt t="212631" x="7827963" y="4154488"/>
          <p14:tracePt t="212649" x="7812088" y="4170363"/>
          <p14:tracePt t="212682" x="7812088" y="4178300"/>
          <p14:tracePt t="212700" x="7812088" y="4194175"/>
          <p14:tracePt t="212710" x="7812088" y="4202113"/>
          <p14:tracePt t="212729" x="7812088" y="4217988"/>
          <p14:tracePt t="212751" x="7827963" y="4217988"/>
          <p14:tracePt t="212762" x="7835900" y="4217988"/>
          <p14:tracePt t="212773" x="7843838" y="4217988"/>
          <p14:tracePt t="212775" x="7851775" y="4217988"/>
          <p14:tracePt t="212794" x="7885113" y="4186238"/>
          <p14:tracePt t="212803" x="7900988" y="4178300"/>
          <p14:tracePt t="212825" x="7924800" y="4098925"/>
          <p14:tracePt t="212833" x="7932738" y="4067175"/>
          <p14:tracePt t="212851" x="7932738" y="4027488"/>
          <p14:tracePt t="212870" x="7932738" y="4011613"/>
          <p14:tracePt t="212883" x="7932738" y="3995738"/>
          <p14:tracePt t="212906" x="7908925" y="3979863"/>
          <p14:tracePt t="212916" x="7908925" y="3963988"/>
          <p14:tracePt t="212927" x="7908925" y="3956050"/>
          <p14:tracePt t="212946" x="7900988" y="3956050"/>
          <p14:tracePt t="212981" x="7877175" y="3963988"/>
          <p14:tracePt t="212992" x="7859713" y="3971925"/>
          <p14:tracePt t="213012" x="7843838" y="3987800"/>
          <p14:tracePt t="213013" x="7835900" y="4003675"/>
          <p14:tracePt t="213039" x="7820025" y="4051300"/>
          <p14:tracePt t="213057" x="7820025" y="4075113"/>
          <p14:tracePt t="213075" x="7820025" y="4122738"/>
          <p14:tracePt t="213093" x="7827963" y="4186238"/>
          <p14:tracePt t="213118" x="7835900" y="4210050"/>
          <p14:tracePt t="213136" x="7843838" y="4217988"/>
          <p14:tracePt t="213146" x="7869238" y="4217988"/>
          <p14:tracePt t="213164" x="7885113" y="4217988"/>
          <p14:tracePt t="213165" x="7916863" y="4210050"/>
          <p14:tracePt t="213182" x="7948613" y="4194175"/>
          <p14:tracePt t="213194" x="7964488" y="4186238"/>
          <p14:tracePt t="213212" x="7996238" y="4162425"/>
          <p14:tracePt t="213231" x="8051800" y="4138613"/>
          <p14:tracePt t="213242" x="8051800" y="4122738"/>
          <p14:tracePt t="213260" x="8075613" y="4090988"/>
          <p14:tracePt t="213261" x="8075613" y="4075113"/>
          <p14:tracePt t="213283" x="8075613" y="4059238"/>
          <p14:tracePt t="213294" x="8075613" y="4019550"/>
          <p14:tracePt t="213323" x="8051800" y="4011613"/>
          <p14:tracePt t="213341" x="8012113" y="3987800"/>
          <p14:tracePt t="213366" x="7851775" y="3979863"/>
          <p14:tracePt t="213381" x="7661275" y="3963988"/>
          <p14:tracePt t="213401" x="7485063" y="3956050"/>
          <p14:tracePt t="213419" x="7350125" y="3956050"/>
          <p14:tracePt t="213421" x="7342188" y="3956050"/>
          <p14:tracePt t="213495" x="7342188" y="4003675"/>
          <p14:tracePt t="213517" x="7342188" y="4059238"/>
          <p14:tracePt t="213526" x="7358063" y="4098925"/>
          <p14:tracePt t="213545" x="7389813" y="4162425"/>
          <p14:tracePt t="213552" x="7397750" y="4178300"/>
          <p14:tracePt t="213569" x="7413625" y="4186238"/>
          <p14:tracePt t="213586" x="7429500" y="4202113"/>
          <p14:tracePt t="213604" x="7445375" y="4210050"/>
          <p14:tracePt t="213616" x="7477125" y="4210050"/>
          <p14:tracePt t="213634" x="7493000" y="4217988"/>
          <p14:tracePt t="213662" x="7502525" y="4217988"/>
          <p14:tracePt t="213694" x="7510463" y="4210050"/>
          <p14:tracePt t="213711" x="7518400" y="4210050"/>
          <p14:tracePt t="213747" x="7526338" y="4202113"/>
          <p14:tracePt t="213758" x="7534275" y="4202113"/>
          <p14:tracePt t="213779" x="7542213" y="4186238"/>
          <p14:tracePt t="213787" x="7550150" y="4186238"/>
          <p14:tracePt t="213806" x="7558088" y="4186238"/>
          <p14:tracePt t="213824" x="7566025" y="4194175"/>
          <p14:tracePt t="213835" x="7581900" y="4194175"/>
          <p14:tracePt t="213854" x="7581900" y="4202113"/>
          <p14:tracePt t="214072" x="7581900" y="4210050"/>
          <p14:tracePt t="214116" x="7589838" y="4210050"/>
          <p14:tracePt t="214133" x="7605713" y="4210050"/>
          <p14:tracePt t="214150" x="7629525" y="4210050"/>
          <p14:tracePt t="214166" x="7637463" y="4210050"/>
          <p14:tracePt t="214182" x="7669213" y="4210050"/>
          <p14:tracePt t="214198" x="7708900" y="4217988"/>
          <p14:tracePt t="214209" x="7772400" y="4217988"/>
          <p14:tracePt t="214227" x="7900988" y="4225925"/>
          <p14:tracePt t="214245" x="8123238" y="4233863"/>
          <p14:tracePt t="214263" x="8202613" y="4233863"/>
          <p14:tracePt t="214273" x="8226425" y="4233863"/>
          <p14:tracePt t="214300" x="8347075" y="4233863"/>
          <p14:tracePt t="214309" x="8410575" y="4233863"/>
          <p14:tracePt t="214318" x="8434388" y="4233863"/>
          <p14:tracePt t="214336" x="8474075" y="4233863"/>
          <p14:tracePt t="214353" x="8497888" y="4225925"/>
          <p14:tracePt t="214377" x="8521700" y="4178300"/>
          <p14:tracePt t="214385" x="8529638" y="4170363"/>
          <p14:tracePt t="214401" x="8529638" y="4154488"/>
          <p14:tracePt t="214413" x="8529638" y="4138613"/>
          <p14:tracePt t="214432" x="8529638" y="4130675"/>
          <p14:tracePt t="214442" x="8529638" y="4114800"/>
          <p14:tracePt t="214460" x="8529638" y="4098925"/>
          <p14:tracePt t="214479" x="8505825" y="4075113"/>
          <p14:tracePt t="214496" x="8434388" y="4027488"/>
          <p14:tracePt t="214513" x="8355013" y="3963988"/>
          <p14:tracePt t="214522" x="8331200" y="3938588"/>
          <p14:tracePt t="214540" x="8299450" y="3914775"/>
          <p14:tracePt t="214541" x="8283575" y="3914775"/>
          <p14:tracePt t="214562" x="8267700" y="3906838"/>
          <p14:tracePt t="214573" x="8259763" y="3906838"/>
          <p14:tracePt t="214593" x="8243888" y="3906838"/>
          <p14:tracePt t="214600" x="8235950" y="3906838"/>
          <p14:tracePt t="214617" x="8194675" y="3906838"/>
          <p14:tracePt t="214639" x="8004175" y="3906838"/>
          <p14:tracePt t="214648" x="7956550" y="3898900"/>
          <p14:tracePt t="214666" x="7820025" y="3898900"/>
          <p14:tracePt t="214683" x="7796213" y="3898900"/>
          <p14:tracePt t="214745" x="7780338" y="3898900"/>
          <p14:tracePt t="214761" x="7756525" y="3922713"/>
          <p14:tracePt t="214779" x="7732713" y="3948113"/>
          <p14:tracePt t="214791" x="7724775" y="3979863"/>
          <p14:tracePt t="214814" x="7708900" y="4035425"/>
          <p14:tracePt t="214823" x="7708900" y="4106863"/>
          <p14:tracePt t="214844" x="7708900" y="4146550"/>
          <p14:tracePt t="214851" x="7716838" y="4154488"/>
          <p14:tracePt t="214868" x="7756525" y="4178300"/>
          <p14:tracePt t="214869" x="7788275" y="4210050"/>
          <p14:tracePt t="214886" x="8020050" y="4241800"/>
          <p14:tracePt t="214897" x="8139113" y="4265613"/>
          <p14:tracePt t="214917" x="8426450" y="4281488"/>
          <p14:tracePt t="214934" x="8585200" y="4281488"/>
          <p14:tracePt t="214946" x="8650288" y="4281488"/>
          <p14:tracePt t="214964" x="8697913" y="4257675"/>
          <p14:tracePt t="214975" x="8713788" y="4210050"/>
          <p14:tracePt t="214993" x="8721725" y="4170363"/>
          <p14:tracePt t="215009" x="8729663" y="4146550"/>
          <p14:tracePt t="215026" x="8729663" y="4114800"/>
          <p14:tracePt t="215046" x="8729663" y="4075113"/>
          <p14:tracePt t="215055" x="8729663" y="4059238"/>
          <p14:tracePt t="215073" x="8729663" y="4035425"/>
          <p14:tracePt t="215092" x="8705850" y="4027488"/>
          <p14:tracePt t="215093" x="8697913" y="4019550"/>
          <p14:tracePt t="215116" x="8666163" y="3995738"/>
          <p14:tracePt t="215134" x="8585200" y="3995738"/>
          <p14:tracePt t="215153" x="8458200" y="3987800"/>
          <p14:tracePt t="215164" x="8394700" y="3987800"/>
          <p14:tracePt t="215165" x="8315325" y="3987800"/>
          <p14:tracePt t="215183" x="8202613" y="3971925"/>
          <p14:tracePt t="215194" x="8178800" y="3971925"/>
          <p14:tracePt t="215213" x="8107363" y="3971925"/>
          <p14:tracePt t="215224" x="8099425" y="3971925"/>
          <p14:tracePt t="215243" x="8091488" y="3979863"/>
          <p14:tracePt t="215265" x="8067675" y="4011613"/>
          <p14:tracePt t="215274" x="8051800" y="4027488"/>
          <p14:tracePt t="215294" x="8027988" y="4067175"/>
          <p14:tracePt t="215305" x="8027988" y="4090988"/>
          <p14:tracePt t="215329" x="8027988" y="4122738"/>
          <p14:tracePt t="215353" x="8020050" y="4138613"/>
          <p14:tracePt t="215386" x="8027988" y="4146550"/>
          <p14:tracePt t="215402" x="8035925" y="4162425"/>
          <p14:tracePt t="215412" x="8043863" y="4162425"/>
          <p14:tracePt t="215481" x="8051800" y="4154488"/>
          <p14:tracePt t="215510" x="8059738" y="4154488"/>
          <p14:tracePt t="215664" x="8067675" y="4154488"/>
          <p14:tracePt t="215681" x="8075613" y="4154488"/>
          <p14:tracePt t="215698" x="8075613" y="4146550"/>
          <p14:tracePt t="215710" x="8083550" y="4146550"/>
          <p14:tracePt t="215727" x="8091488" y="4146550"/>
          <p14:tracePt t="215761" x="8099425" y="4146550"/>
          <p14:tracePt t="215777" x="8115300" y="4146550"/>
          <p14:tracePt t="215795" x="8162925" y="4154488"/>
          <p14:tracePt t="215804" x="8178800" y="4154488"/>
          <p14:tracePt t="215806" x="8226425" y="4162425"/>
          <p14:tracePt t="215825" x="8291513" y="4178300"/>
          <p14:tracePt t="215843" x="8299450" y="4178300"/>
          <p14:tracePt t="215851" x="8307388" y="4178300"/>
          <p14:tracePt t="215869" x="8315325" y="4178300"/>
          <p14:tracePt t="215888" x="8315325" y="4170363"/>
          <p14:tracePt t="215904" x="8323263" y="4154488"/>
          <p14:tracePt t="215915" x="8323263" y="4146550"/>
          <p14:tracePt t="215918" x="8323263" y="4130675"/>
          <p14:tracePt t="215934" x="8331200" y="4114800"/>
          <p14:tracePt t="215946" x="8331200" y="4106863"/>
          <p14:tracePt t="215980" x="8331200" y="4098925"/>
          <p14:tracePt t="215991" x="8331200" y="4075113"/>
          <p14:tracePt t="216012" x="8331200" y="4035425"/>
          <p14:tracePt t="216028" x="8331200" y="3938588"/>
          <p14:tracePt t="216029" x="8331200" y="3930650"/>
          <p14:tracePt t="216040" x="8331200" y="3922713"/>
          <p14:tracePt t="216062" x="8323263" y="3906838"/>
          <p14:tracePt t="216087" x="8323263" y="3898900"/>
          <p14:tracePt t="216104" x="8323263" y="3890963"/>
          <p14:tracePt t="216122" x="8307388" y="3875088"/>
          <p14:tracePt t="216140" x="8291513" y="3867150"/>
          <p14:tracePt t="216141" x="8291513" y="3859213"/>
          <p14:tracePt t="216173" x="8275638" y="3851275"/>
          <p14:tracePt t="216212" x="8267700" y="3851275"/>
          <p14:tracePt t="216213" x="8259763" y="3851275"/>
          <p14:tracePt t="216240" x="8251825" y="3851275"/>
          <p14:tracePt t="216274" x="8243888" y="3851275"/>
          <p14:tracePt t="216292" x="8235950" y="3851275"/>
          <p14:tracePt t="216308" x="8218488" y="3859213"/>
          <p14:tracePt t="216326" x="8202613" y="3859213"/>
          <p14:tracePt t="216352" x="8178800" y="3859213"/>
          <p14:tracePt t="216368" x="8154988" y="3859213"/>
          <p14:tracePt t="216387" x="8147050" y="3859213"/>
          <p14:tracePt t="216397" x="8139113" y="3859213"/>
          <p14:tracePt t="216480" x="8139113" y="3867150"/>
          <p14:tracePt t="216507" x="8154988" y="3867150"/>
          <p14:tracePt t="216525" x="8162925" y="3890963"/>
          <p14:tracePt t="216545" x="8170863" y="3898900"/>
          <p14:tracePt t="216554" x="8170863" y="3906838"/>
          <p14:tracePt t="216572" x="8178800" y="3938588"/>
          <p14:tracePt t="216589" x="8186738" y="4090988"/>
          <p14:tracePt t="216608" x="8202613" y="4178300"/>
          <p14:tracePt t="216615" x="8210550" y="4257675"/>
          <p14:tracePt t="216633" x="8226425" y="4298950"/>
          <p14:tracePt t="216652" x="8235950" y="4322763"/>
          <p14:tracePt t="216662" x="8251825" y="4338638"/>
          <p14:tracePt t="216682" x="8259763" y="4354513"/>
          <p14:tracePt t="216698" x="8275638" y="4370388"/>
          <p14:tracePt t="216716" x="8291513" y="4386263"/>
          <p14:tracePt t="216741" x="8299450" y="4386263"/>
          <p14:tracePt t="216777" x="8315325" y="4386263"/>
          <p14:tracePt t="216794" x="8323263" y="4386263"/>
          <p14:tracePt t="216805" x="8339138" y="4386263"/>
          <p14:tracePt t="216828" x="8370888" y="4386263"/>
          <p14:tracePt t="216835" x="8386763" y="4386263"/>
          <p14:tracePt t="216837" x="8402638" y="4386263"/>
          <p14:tracePt t="216855" x="8418513" y="4370388"/>
          <p14:tracePt t="216874" x="8442325" y="4354513"/>
          <p14:tracePt t="216881" x="8466138" y="4338638"/>
          <p14:tracePt t="216903" x="8497888" y="4306888"/>
          <p14:tracePt t="216913" x="8505825" y="4241800"/>
          <p14:tracePt t="216930" x="8505825" y="4178300"/>
          <p14:tracePt t="216950" x="8505825" y="4019550"/>
          <p14:tracePt t="216960" x="8497888" y="4003675"/>
          <p14:tracePt t="216977" x="8489950" y="3971925"/>
          <p14:tracePt t="216995" x="8474075" y="3963988"/>
          <p14:tracePt t="217013" x="8466138" y="3956050"/>
          <p14:tracePt t="217056" x="8458200" y="3956050"/>
          <p14:tracePt t="217075" x="8450263" y="3956050"/>
          <p14:tracePt t="217085" x="8442325" y="3956050"/>
          <p14:tracePt t="217113" x="8394700" y="3956050"/>
          <p14:tracePt t="217132" x="8386763" y="3956050"/>
          <p14:tracePt t="217242" x="8378825" y="3956050"/>
          <p14:tracePt t="217260" x="8362950" y="3956050"/>
          <p14:tracePt t="217279" x="8323263" y="3971925"/>
          <p14:tracePt t="217287" x="8299450" y="3979863"/>
          <p14:tracePt t="217307" x="8259763" y="3979863"/>
          <p14:tracePt t="217325" x="8186738" y="4003675"/>
          <p14:tracePt t="217335" x="8170863" y="4003675"/>
          <p14:tracePt t="217363" x="8131175" y="4003675"/>
          <p14:tracePt t="217372" x="8115300" y="4003675"/>
          <p14:tracePt t="217464" x="8115300" y="4019550"/>
          <p14:tracePt t="217480" x="8123238" y="4027488"/>
          <p14:tracePt t="217491" x="8123238" y="4043363"/>
          <p14:tracePt t="217510" x="8147050" y="4083050"/>
          <p14:tracePt t="217527" x="8162925" y="4106863"/>
          <p14:tracePt t="217539" x="8170863" y="4114800"/>
          <p14:tracePt t="217558" x="8178800" y="4146550"/>
          <p14:tracePt t="217577" x="8186738" y="4170363"/>
          <p14:tracePt t="217586" x="8186738" y="4178300"/>
          <p14:tracePt t="217603" x="8194675" y="4202113"/>
          <p14:tracePt t="217605" x="8194675" y="4210050"/>
          <p14:tracePt t="217623" x="8194675" y="4217988"/>
          <p14:tracePt t="217745" x="8194675" y="4225925"/>
          <p14:tracePt t="217756" x="8194675" y="4241800"/>
          <p14:tracePt t="217780" x="8202613" y="4291013"/>
          <p14:tracePt t="217781" x="8202613" y="4314825"/>
          <p14:tracePt t="217792" x="8210550" y="4322763"/>
          <p14:tracePt t="217809" x="8218488" y="4338638"/>
          <p14:tracePt t="217827" x="8218488" y="4346575"/>
          <p14:tracePt t="217853" x="8218488" y="4370388"/>
          <p14:tracePt t="217872" x="8218488" y="4386263"/>
          <p14:tracePt t="217890" x="8218488" y="4394200"/>
          <p14:tracePt t="218092" x="8218488" y="4386263"/>
          <p14:tracePt t="218099" x="8218488" y="4378325"/>
          <p14:tracePt t="218101" x="8235950" y="4362450"/>
          <p14:tracePt t="218119" x="8267700" y="4298950"/>
          <p14:tracePt t="218137" x="8347075" y="4178300"/>
          <p14:tracePt t="218159" x="8394700" y="3979863"/>
          <p14:tracePt t="218179" x="8418513" y="3948113"/>
          <p14:tracePt t="218197" x="8418513" y="3922713"/>
          <p14:tracePt t="218215" x="8418513" y="3914775"/>
          <p14:tracePt t="218225" x="8418513" y="3890963"/>
          <p14:tracePt t="218245" x="8418513" y="3851275"/>
          <p14:tracePt t="218261" x="8418513" y="3811588"/>
          <p14:tracePt t="218272" x="8418513" y="3795713"/>
          <p14:tracePt t="218290" x="8418513" y="3779838"/>
          <p14:tracePt t="218309" x="8418513" y="3756025"/>
          <p14:tracePt t="218342" x="8410575" y="3740150"/>
          <p14:tracePt t="218351" x="8402638" y="3740150"/>
          <p14:tracePt t="218373" x="8394700" y="3732213"/>
          <p14:tracePt t="218398" x="8386763" y="3732213"/>
          <p14:tracePt t="218416" x="8378825" y="3732213"/>
          <p14:tracePt t="218433" x="8362950" y="3732213"/>
          <p14:tracePt t="218442" x="8355013" y="3732213"/>
          <p14:tracePt t="218459" x="8315325" y="3732213"/>
          <p14:tracePt t="218476" x="8243888" y="3732213"/>
          <p14:tracePt t="218495" x="8210550" y="3740150"/>
          <p14:tracePt t="218505" x="8202613" y="3740150"/>
          <p14:tracePt t="218525" x="8178800" y="3748088"/>
          <p14:tracePt t="218573" x="8178800" y="3756025"/>
          <p14:tracePt t="218590" x="8170863" y="3779838"/>
          <p14:tracePt t="218608" x="8170863" y="3811588"/>
          <p14:tracePt t="218615" x="8170863" y="3827463"/>
          <p14:tracePt t="218636" x="8170863" y="3843338"/>
          <p14:tracePt t="218637" x="8170863" y="3851275"/>
          <p14:tracePt t="218668" x="8170863" y="3867150"/>
          <p14:tracePt t="218685" x="8162925" y="3883025"/>
          <p14:tracePt t="218694" x="8162925" y="3890963"/>
          <p14:tracePt t="218713" x="8154988" y="3898900"/>
          <p14:tracePt t="218725" x="8154988" y="3906838"/>
          <p14:tracePt t="218743" x="8139113" y="3922713"/>
          <p14:tracePt t="218760" x="8131175" y="3938588"/>
          <p14:tracePt t="218777" x="8115300" y="3948113"/>
          <p14:tracePt t="218789" x="8099425" y="3963988"/>
          <p14:tracePt t="218809" x="8091488" y="3963988"/>
          <p14:tracePt t="218871" x="8083550" y="3963988"/>
          <p14:tracePt t="218883" x="8075613" y="3963988"/>
          <p14:tracePt t="218902" x="8075613" y="3971925"/>
          <p14:tracePt t="218912" x="8075613" y="3979863"/>
          <p14:tracePt t="218930" x="8075613" y="3987800"/>
          <p14:tracePt t="218947" x="8075613" y="4003675"/>
          <p14:tracePt t="218962" x="8075613" y="4019550"/>
          <p14:tracePt t="218980" x="8083550" y="4051300"/>
          <p14:tracePt t="218981" x="8091488" y="4059238"/>
          <p14:tracePt t="218990" x="8091488" y="4075113"/>
          <p14:tracePt t="219009" x="8099425" y="4090988"/>
          <p14:tracePt t="219025" x="8107363" y="4106863"/>
          <p14:tracePt t="219043" x="8115300" y="4106863"/>
          <p14:tracePt t="219090" x="8115300" y="4098925"/>
          <p14:tracePt t="219110" x="8131175" y="4003675"/>
          <p14:tracePt t="219120" x="8139113" y="3979863"/>
          <p14:tracePt t="219139" x="8139113" y="3938588"/>
          <p14:tracePt t="219146" x="8139113" y="3922713"/>
          <p14:tracePt t="219165" x="8147050" y="3875088"/>
          <p14:tracePt t="219182" x="8154988" y="3859213"/>
          <p14:tracePt t="219200" x="8154988" y="3843338"/>
          <p14:tracePt t="219209" x="8154988" y="3827463"/>
          <p14:tracePt t="219228" x="8154988" y="3819525"/>
          <p14:tracePt t="219275" x="8154988" y="3811588"/>
          <p14:tracePt t="219447" x="8147050" y="3811588"/>
          <p14:tracePt t="219465" x="8147050" y="3803650"/>
          <p14:tracePt t="219576" x="8139113" y="3811588"/>
          <p14:tracePt t="219586" x="8139113" y="3827463"/>
          <p14:tracePt t="219605" x="8123238" y="3867150"/>
          <p14:tracePt t="219623" x="8115300" y="3906838"/>
          <p14:tracePt t="219630" x="8099425" y="3914775"/>
          <p14:tracePt t="219649" x="8099425" y="3938588"/>
          <p14:tracePt t="219669" x="8083550" y="3956050"/>
          <p14:tracePt t="219699" x="8083550" y="3963988"/>
          <p14:tracePt t="219725" x="8075613" y="3963988"/>
          <p14:tracePt t="219743" x="8067675" y="3963988"/>
          <p14:tracePt t="219759" x="8059738" y="3963988"/>
          <p14:tracePt t="219771" x="8059738" y="3971925"/>
          <p14:tracePt t="219789" x="8043863" y="3971925"/>
          <p14:tracePt t="219857" x="8043863" y="3987800"/>
          <p14:tracePt t="219888" x="8051800" y="4019550"/>
          <p14:tracePt t="219901" x="8067675" y="4019550"/>
          <p14:tracePt t="219920" x="8099425" y="4035425"/>
          <p14:tracePt t="219928" x="8131175" y="4035425"/>
          <p14:tracePt t="219945" x="8162925" y="4035425"/>
          <p14:tracePt t="219963" x="8186738" y="4035425"/>
          <p14:tracePt t="220038" x="8194675" y="4043363"/>
          <p14:tracePt t="220056" x="8194675" y="4051300"/>
          <p14:tracePt t="220075" x="8178800" y="4067175"/>
          <p14:tracePt t="220087" x="8162925" y="4075113"/>
          <p14:tracePt t="220105" x="8139113" y="4098925"/>
          <p14:tracePt t="220123" x="8115300" y="4122738"/>
          <p14:tracePt t="220130" x="8115300" y="4130675"/>
          <p14:tracePt t="220133" x="8107363" y="4138613"/>
          <p14:tracePt t="220157" x="8099425" y="4138613"/>
          <p14:tracePt t="220229" x="8099425" y="4154488"/>
          <p14:tracePt t="220245" x="8091488" y="4194175"/>
          <p14:tracePt t="220257" x="8091488" y="4210050"/>
          <p14:tracePt t="220275" x="8091488" y="4249738"/>
          <p14:tracePt t="220292" x="8091488" y="4314825"/>
          <p14:tracePt t="220293" x="8099425" y="4330700"/>
          <p14:tracePt t="220303" x="8099425" y="4370388"/>
          <p14:tracePt t="220322" x="8107363" y="4394200"/>
          <p14:tracePt t="220341" x="8115300" y="4402138"/>
          <p14:tracePt t="220402" x="8131175" y="4386263"/>
          <p14:tracePt t="220422" x="8147050" y="4298950"/>
          <p14:tracePt t="220446" x="8178800" y="4233863"/>
          <p14:tracePt t="220465" x="8186738" y="4210050"/>
          <p14:tracePt t="220474" x="8194675" y="4178300"/>
          <p14:tracePt t="220493" x="8194675" y="4154488"/>
          <p14:tracePt t="220527" x="8194675" y="4146550"/>
          <p14:tracePt t="220569" x="8186738" y="4162425"/>
          <p14:tracePt t="220587" x="8178800" y="4178300"/>
          <p14:tracePt t="220589" x="8178800" y="4186238"/>
          <p14:tracePt t="220606" x="8170863" y="4194175"/>
          <p14:tracePt t="220625" x="8162925" y="4202113"/>
          <p14:tracePt t="220678" x="8162925" y="4186238"/>
          <p14:tracePt t="220693" x="8162925" y="4178300"/>
          <p14:tracePt t="220712" x="8170863" y="4170363"/>
          <p14:tracePt t="220729" x="8178800" y="4162425"/>
          <p14:tracePt t="220820" x="8178800" y="4178300"/>
          <p14:tracePt t="220838" x="8186738" y="4194175"/>
          <p14:tracePt t="220930" x="8194675" y="4194175"/>
          <p14:tracePt t="220977" x="8202613" y="4194175"/>
          <p14:tracePt t="221015" x="8235950" y="4170363"/>
          <p14:tracePt t="221041" x="8283575" y="4098925"/>
          <p14:tracePt t="221058" x="8307388" y="4067175"/>
          <p14:tracePt t="221075" x="8339138" y="4027488"/>
          <p14:tracePt t="221086" x="8355013" y="4019550"/>
          <p14:tracePt t="221103" x="8355013" y="4011613"/>
          <p14:tracePt t="221154" x="8362950" y="4011613"/>
          <p14:tracePt t="221163" x="8370888" y="4011613"/>
          <p14:tracePt t="221196" x="8370888" y="4003675"/>
          <p14:tracePt t="221227" x="8378825" y="3995738"/>
          <p14:tracePt t="221243" x="8378825" y="3979863"/>
          <p14:tracePt t="221261" x="8378825" y="3956050"/>
          <p14:tracePt t="221337" x="8378825" y="3948113"/>
          <p14:tracePt t="221354" x="8386763" y="3938588"/>
          <p14:tracePt t="221371" x="8394700" y="3938588"/>
          <p14:tracePt t="221413" x="8394700" y="3930650"/>
          <p14:tracePt t="221429" x="8402638" y="3930650"/>
          <p14:tracePt t="221447" x="8402638" y="3922713"/>
          <p14:tracePt t="221467" x="8402638" y="3906838"/>
          <p14:tracePt t="221493" x="8402638" y="3875088"/>
          <p14:tracePt t="221510" x="8402638" y="3859213"/>
          <p14:tracePt t="221527" x="8402638" y="3851275"/>
          <p14:tracePt t="221538" x="8402638" y="3843338"/>
          <p14:tracePt t="221587" x="8402638" y="3827463"/>
          <p14:tracePt t="221701" x="8394700" y="3827463"/>
          <p14:tracePt t="221977" x="8386763" y="3827463"/>
          <p14:tracePt t="221993" x="8370888" y="3827463"/>
          <p14:tracePt t="222010" x="8339138" y="3835400"/>
          <p14:tracePt t="222021" x="8331200" y="3851275"/>
          <p14:tracePt t="222040" x="8323263" y="3859213"/>
          <p14:tracePt t="222053" x="8315325" y="3859213"/>
          <p14:tracePt t="222072" x="8315325" y="3867150"/>
          <p14:tracePt t="222093" x="8315325" y="3883025"/>
          <p14:tracePt t="222120" x="8323263" y="3890963"/>
          <p14:tracePt t="222138" x="8331200" y="3890963"/>
          <p14:tracePt t="222194" x="8339138" y="3890963"/>
          <p14:tracePt t="222226" x="8355013" y="3890963"/>
          <p14:tracePt t="222246" x="8362950" y="3867150"/>
          <p14:tracePt t="222255" x="8370888" y="3851275"/>
          <p14:tracePt t="222274" x="8378825" y="3843338"/>
          <p14:tracePt t="222294" x="8394700" y="3835400"/>
          <p14:tracePt t="222303" x="8394700" y="3827463"/>
          <p14:tracePt t="222319" x="8394700" y="3819525"/>
          <p14:tracePt t="222337" x="8402638" y="3819525"/>
          <p14:tracePt t="222355" x="8402638" y="3811588"/>
          <p14:tracePt t="222372" x="8410575" y="3795713"/>
          <p14:tracePt t="222373" x="8410575" y="3787775"/>
          <p14:tracePt t="222447" x="8410575" y="3811588"/>
          <p14:tracePt t="222464" x="8418513" y="3843338"/>
          <p14:tracePt t="222480" x="8418513" y="3867150"/>
          <p14:tracePt t="222507" x="8434388" y="3875088"/>
          <p14:tracePt t="222567" x="8442325" y="3875088"/>
          <p14:tracePt t="222585" x="8458200" y="3867150"/>
          <p14:tracePt t="222602" x="8466138" y="3867150"/>
          <p14:tracePt t="222650" x="8466138" y="3883025"/>
          <p14:tracePt t="222668" x="8442325" y="3948113"/>
          <p14:tracePt t="222686" x="8394700" y="4114800"/>
          <p14:tracePt t="222696" x="8378825" y="4130675"/>
          <p14:tracePt t="222710" x="8378825" y="4154488"/>
          <p14:tracePt t="222789" x="8394700" y="4154488"/>
          <p14:tracePt t="222806" x="8402638" y="4154488"/>
          <p14:tracePt t="222823" x="8426450" y="4154488"/>
          <p14:tracePt t="222852" x="8442325" y="4154488"/>
          <p14:tracePt t="222901" x="8458200" y="4170363"/>
          <p14:tracePt t="222922" x="8458200" y="4178300"/>
          <p14:tracePt t="222929" x="8458200" y="4186238"/>
          <p14:tracePt t="222947" x="8458200" y="4194175"/>
          <p14:tracePt t="222949" x="8466138" y="4194175"/>
          <p14:tracePt t="222969" x="8466138" y="4202113"/>
          <p14:tracePt t="222992" x="8466138" y="4217988"/>
          <p14:tracePt t="223010" x="8466138" y="4241800"/>
          <p14:tracePt t="223022" x="8466138" y="4291013"/>
          <p14:tracePt t="223039" x="8466138" y="4354513"/>
          <p14:tracePt t="223056" x="8466138" y="4378325"/>
          <p14:tracePt t="223074" x="8466138" y="4386263"/>
          <p14:tracePt t="223085" x="8466138" y="4402138"/>
          <p14:tracePt t="223104" x="8474075" y="4418013"/>
          <p14:tracePt t="223121" x="8482013" y="4441825"/>
          <p14:tracePt t="223139" x="8482013" y="4465638"/>
          <p14:tracePt t="223147" x="8489950" y="4465638"/>
          <p14:tracePt t="223150" x="8489950" y="4473575"/>
          <p14:tracePt t="223170" x="8497888" y="4473575"/>
          <p14:tracePt t="223213" x="8489950" y="4497388"/>
          <p14:tracePt t="223230" x="8474075" y="4521200"/>
          <p14:tracePt t="223241" x="8466138" y="4545013"/>
          <p14:tracePt t="223267" x="8410575" y="4641850"/>
          <p14:tracePt t="223274" x="8402638" y="4673600"/>
          <p14:tracePt t="223298" x="8370888" y="4721225"/>
          <p14:tracePt t="223305" x="8362950" y="4737100"/>
          <p14:tracePt t="223324" x="8347075" y="4752975"/>
          <p14:tracePt t="223325" x="8339138" y="4768850"/>
          <p14:tracePt t="223335" x="8331200" y="4776788"/>
          <p14:tracePt t="223353" x="8331200" y="4784725"/>
          <p14:tracePt t="223385" x="8323263" y="4784725"/>
          <p14:tracePt t="223510" x="8323263" y="4792663"/>
          <p14:tracePt t="223528" x="8323263" y="4808538"/>
          <p14:tracePt t="223538" x="8323263" y="4816475"/>
          <p14:tracePt t="223556" x="8323263" y="4840288"/>
          <p14:tracePt t="223573" x="8323263" y="4887913"/>
          <p14:tracePt t="223584" x="8323263" y="4895850"/>
          <p14:tracePt t="223605" x="8323263" y="4984750"/>
          <p14:tracePt t="223616" x="8323263" y="4992688"/>
          <p14:tracePt t="223638" x="8323263" y="5080000"/>
          <p14:tracePt t="223646" x="8323263" y="5087938"/>
          <p14:tracePt t="223665" x="8323263" y="5103813"/>
          <p14:tracePt t="223685" x="8331200" y="5111750"/>
          <p14:tracePt t="223757" x="8339138" y="5111750"/>
          <p14:tracePt t="223774" x="8347075" y="5111750"/>
          <p14:tracePt t="223983" x="8347075" y="5119688"/>
          <p14:tracePt t="223990" x="8347075" y="5127625"/>
          <p14:tracePt t="224022" x="8347075" y="5135563"/>
          <p14:tracePt t="224136" x="8347075" y="5143500"/>
          <p14:tracePt t="224154" x="8339138" y="5159375"/>
          <p14:tracePt t="224162" x="8339138" y="5167313"/>
          <p14:tracePt t="224166" x="8331200" y="5175250"/>
          <p14:tracePt t="224185" x="8323263" y="5207000"/>
          <p14:tracePt t="224193" x="8299450" y="5230813"/>
          <p14:tracePt t="224210" x="8283575" y="5262563"/>
          <p14:tracePt t="224231" x="8259763" y="5294313"/>
          <p14:tracePt t="224248" x="8251825" y="5310188"/>
          <p14:tracePt t="224275" x="8243888" y="5310188"/>
          <p14:tracePt t="224398" x="8235950" y="5310188"/>
          <p14:tracePt t="224491" x="8243888" y="5294313"/>
          <p14:tracePt t="224507" x="8259763" y="5262563"/>
          <p14:tracePt t="224525" x="8299450" y="5222875"/>
          <p14:tracePt t="224539" x="8331200" y="5199063"/>
          <p14:tracePt t="224556" x="8370888" y="5151438"/>
          <p14:tracePt t="224569" x="8394700" y="5095875"/>
          <p14:tracePt t="224587" x="8410575" y="5087938"/>
          <p14:tracePt t="224606" x="8426450" y="5072063"/>
          <p14:tracePt t="224742" x="8426450" y="5087938"/>
          <p14:tracePt t="224761" x="8426450" y="5095875"/>
          <p14:tracePt t="224771" x="8426450" y="5103813"/>
          <p14:tracePt t="224791" x="8426450" y="5119688"/>
          <p14:tracePt t="224808" x="8426450" y="5127625"/>
          <p14:tracePt t="224837" x="8426450" y="5135563"/>
          <p14:tracePt t="224854" x="8418513" y="5151438"/>
          <p14:tracePt t="224872" x="8410575" y="5159375"/>
          <p14:tracePt t="224882" x="8402638" y="5175250"/>
          <p14:tracePt t="224900" x="8386763" y="5191125"/>
          <p14:tracePt t="224917" x="8378825" y="5207000"/>
          <p14:tracePt t="224929" x="8370888" y="5214938"/>
          <p14:tracePt t="224952" x="8370888" y="5230813"/>
          <p14:tracePt t="225089" x="8370888" y="5238750"/>
          <p14:tracePt t="225137" x="8378825" y="5238750"/>
          <p14:tracePt t="225172" x="8410575" y="5214938"/>
          <p14:tracePt t="225180" x="8418513" y="5207000"/>
          <p14:tracePt t="225182" x="8426450" y="5199063"/>
          <p14:tracePt t="225199" x="8450263" y="5159375"/>
          <p14:tracePt t="225217" x="8482013" y="5103813"/>
          <p14:tracePt t="225225" x="8489950" y="5087938"/>
          <p14:tracePt t="225243" x="8521700" y="5048250"/>
          <p14:tracePt t="225261" x="8537575" y="5008563"/>
          <p14:tracePt t="225272" x="8537575" y="4992688"/>
          <p14:tracePt t="225290" x="8537575" y="4951413"/>
          <p14:tracePt t="225307" x="8529638" y="4927600"/>
          <p14:tracePt t="225325" x="8513763" y="4911725"/>
          <p14:tracePt t="225336" x="8497888" y="4903788"/>
          <p14:tracePt t="225354" x="8489950" y="4895850"/>
          <p14:tracePt t="225372" x="8482013" y="4887913"/>
          <p14:tracePt t="225382" x="8474075" y="4879975"/>
          <p14:tracePt t="225401" x="8466138" y="4872038"/>
          <p14:tracePt t="225419" x="8442325" y="4848225"/>
          <p14:tracePt t="225429" x="8394700" y="4832350"/>
          <p14:tracePt t="225453" x="8331200" y="4792663"/>
          <p14:tracePt t="225477" x="8283575" y="4768850"/>
          <p14:tracePt t="225506" x="8275638" y="4768850"/>
          <p14:tracePt t="225541" x="8259763" y="4768850"/>
          <p14:tracePt t="225553" x="8243888" y="4768850"/>
          <p14:tracePt t="225571" x="8178800" y="4768850"/>
          <p14:tracePt t="225588" x="8035925" y="4776788"/>
          <p14:tracePt t="225589" x="7956550" y="4776788"/>
          <p14:tracePt t="225602" x="7916863" y="4776788"/>
          <p14:tracePt t="225616" x="7877175" y="4776788"/>
          <p14:tracePt t="225633" x="7869238" y="4776788"/>
          <p14:tracePt t="225665" x="7869238" y="4784725"/>
          <p14:tracePt t="225683" x="7869238" y="4800600"/>
          <p14:tracePt t="225700" x="7859713" y="4816475"/>
          <p14:tracePt t="225701" x="7851775" y="4832350"/>
          <p14:tracePt t="225734" x="7820025" y="4848225"/>
          <p14:tracePt t="225741" x="7812088" y="4848225"/>
          <p14:tracePt t="225789" x="7804150" y="4856163"/>
          <p14:tracePt t="225806" x="7804150" y="4864100"/>
          <p14:tracePt t="225824" x="7796213" y="4879975"/>
          <p14:tracePt t="225834" x="7788275" y="4887913"/>
          <p14:tracePt t="225852" x="7772400" y="4919663"/>
          <p14:tracePt t="225853" x="7756525" y="4967288"/>
          <p14:tracePt t="225870" x="7748588" y="5000625"/>
          <p14:tracePt t="225883" x="7748588" y="5024438"/>
          <p14:tracePt t="225885" x="7748588" y="5032375"/>
          <p14:tracePt t="225905" x="7748588" y="5048250"/>
          <p14:tracePt t="225913" x="7756525" y="5056188"/>
          <p14:tracePt t="225930" x="7772400" y="5087938"/>
          <p14:tracePt t="225949" x="7804150" y="5127625"/>
          <p14:tracePt t="225966" x="7820025" y="5143500"/>
          <p14:tracePt t="225975" x="7835900" y="5143500"/>
          <p14:tracePt t="225994" x="7885113" y="5167313"/>
          <p14:tracePt t="226020" x="8051800" y="5183188"/>
          <p14:tracePt t="226038" x="8218488" y="5183188"/>
          <p14:tracePt t="226057" x="8323263" y="5183188"/>
          <p14:tracePt t="226075" x="8355013" y="5183188"/>
          <p14:tracePt t="226085" x="8370888" y="5167313"/>
          <p14:tracePt t="226103" x="8370888" y="5143500"/>
          <p14:tracePt t="226121" x="8378825" y="5087938"/>
          <p14:tracePt t="226133" x="8386763" y="5048250"/>
          <p14:tracePt t="226153" x="8394700" y="4992688"/>
          <p14:tracePt t="226163" x="8394700" y="4976813"/>
          <p14:tracePt t="226181" x="8402638" y="4919663"/>
          <p14:tracePt t="226199" x="8402638" y="4832350"/>
          <p14:tracePt t="226217" x="8394700" y="4792663"/>
          <p14:tracePt t="226224" x="8394700" y="4776788"/>
          <p14:tracePt t="226241" x="8386763" y="4745038"/>
          <p14:tracePt t="226258" x="8378825" y="4721225"/>
          <p14:tracePt t="226276" x="8362950" y="4697413"/>
          <p14:tracePt t="226277" x="8355013" y="4689475"/>
          <p14:tracePt t="226287" x="8339138" y="4673600"/>
          <p14:tracePt t="226306" x="8299450" y="4665663"/>
          <p14:tracePt t="226324" x="8243888" y="4665663"/>
          <p14:tracePt t="226335" x="8162925" y="4665663"/>
          <p14:tracePt t="226356" x="8115300" y="4665663"/>
          <p14:tracePt t="226365" x="8091488" y="4665663"/>
          <p14:tracePt t="226383" x="8067675" y="4673600"/>
          <p14:tracePt t="226400" x="8051800" y="4689475"/>
          <p14:tracePt t="226419" x="8043863" y="4705350"/>
          <p14:tracePt t="226430" x="8012113" y="4721225"/>
          <p14:tracePt t="226454" x="7988300" y="4800600"/>
          <p14:tracePt t="226465" x="7980363" y="4824413"/>
          <p14:tracePt t="226483" x="7956550" y="4887913"/>
          <p14:tracePt t="226484" x="7940675" y="4903788"/>
          <p14:tracePt t="226507" x="7940675" y="4911725"/>
          <p14:tracePt t="226524" x="7940675" y="4927600"/>
          <p14:tracePt t="226537" x="7940675" y="4943475"/>
          <p14:tracePt t="226555" x="7940675" y="4959350"/>
          <p14:tracePt t="226573" x="7964488" y="5008563"/>
          <p14:tracePt t="226590" x="7988300" y="5024438"/>
          <p14:tracePt t="226601" x="8004175" y="5032375"/>
          <p14:tracePt t="226619" x="8051800" y="5048250"/>
          <p14:tracePt t="226621" x="8059738" y="5048250"/>
          <p14:tracePt t="226649" x="8115300" y="5048250"/>
          <p14:tracePt t="226666" x="8178800" y="5048250"/>
          <p14:tracePt t="226685" x="8235950" y="5048250"/>
          <p14:tracePt t="226717" x="8307388" y="5048250"/>
          <p14:tracePt t="226741" x="8331200" y="5040313"/>
          <p14:tracePt t="226759" x="8347075" y="5032375"/>
          <p14:tracePt t="226777" x="8355013" y="5016500"/>
          <p14:tracePt t="226802" x="8362950" y="5008563"/>
          <p14:tracePt t="226855" x="8362950" y="5000625"/>
          <p14:tracePt t="227073" x="8347075" y="5008563"/>
          <p14:tracePt t="227090" x="8323263" y="5024438"/>
          <p14:tracePt t="227100" x="8307388" y="5040313"/>
          <p14:tracePt t="227102" x="8283575" y="5048250"/>
          <p14:tracePt t="227123" x="8218488" y="5080000"/>
          <p14:tracePt t="227125" x="8194675" y="5095875"/>
          <p14:tracePt t="227135" x="8170863" y="5095875"/>
          <p14:tracePt t="227152" x="8139113" y="5111750"/>
          <p14:tracePt t="227170" x="8115300" y="5135563"/>
          <p14:tracePt t="227181" x="8099425" y="5151438"/>
          <p14:tracePt t="227200" x="8083550" y="5159375"/>
          <p14:tracePt t="227351" x="8091488" y="5159375"/>
          <p14:tracePt t="227368" x="8099425" y="5143500"/>
          <p14:tracePt t="227385" x="8099425" y="5127625"/>
          <p14:tracePt t="227403" x="8091488" y="5111750"/>
          <p14:tracePt t="227415" x="8075613" y="5087938"/>
          <p14:tracePt t="227433" x="8067675" y="5072063"/>
          <p14:tracePt t="227453" x="8067675" y="5056188"/>
          <p14:tracePt t="227573" x="8051800" y="5056188"/>
          <p14:tracePt t="227584" x="8035925" y="5064125"/>
          <p14:tracePt t="227602" x="8027988" y="5072063"/>
          <p14:tracePt t="227615" x="8004175" y="5080000"/>
          <p14:tracePt t="227634" x="7972425" y="5080000"/>
          <p14:tracePt t="227648" x="7964488" y="5087938"/>
          <p14:tracePt t="227669" x="7940675" y="5103813"/>
          <p14:tracePt t="227681" x="7940675" y="5111750"/>
          <p14:tracePt t="227702" x="7924800" y="5119688"/>
          <p14:tracePt t="227732" x="7893050" y="5135563"/>
          <p14:tracePt t="227733" x="7885113" y="5143500"/>
          <p14:tracePt t="227757" x="7851775" y="5151438"/>
          <p14:tracePt t="227790" x="7843838" y="5151438"/>
          <p14:tracePt t="227837" x="7843838" y="5167313"/>
          <p14:tracePt t="227854" x="7843838" y="5183188"/>
          <p14:tracePt t="227871" x="7843838" y="5207000"/>
          <p14:tracePt t="227880" x="7843838" y="5214938"/>
          <p14:tracePt t="227903" x="7843838" y="5230813"/>
          <p14:tracePt t="227912" x="7843838" y="5238750"/>
          <p14:tracePt t="227931" x="7859713" y="5254625"/>
          <p14:tracePt t="227948" x="7877175" y="5254625"/>
          <p14:tracePt t="227949" x="7885113" y="5254625"/>
          <p14:tracePt t="227972" x="7900988" y="5254625"/>
          <p14:tracePt t="227974" x="7908925" y="5254625"/>
          <p14:tracePt t="227994" x="7924800" y="5254625"/>
          <p14:tracePt t="228014" x="7932738" y="5246688"/>
          <p14:tracePt t="228022" x="7940675" y="5246688"/>
          <p14:tracePt t="228039" x="7956550" y="5214938"/>
          <p14:tracePt t="228058" x="7964488" y="5191125"/>
          <p14:tracePt t="228069" x="7980363" y="5175250"/>
          <p14:tracePt t="228086" x="8004175" y="5151438"/>
          <p14:tracePt t="228104" x="8012113" y="5143500"/>
          <p14:tracePt t="228164" x="8012113" y="5135563"/>
          <p14:tracePt t="228181" x="8012113" y="5127625"/>
          <p14:tracePt t="228198" x="8012113" y="5119688"/>
          <p14:tracePt t="228215" x="8012113" y="5111750"/>
          <p14:tracePt t="228235" x="8012113" y="5103813"/>
          <p14:tracePt t="228246" x="8012113" y="5095875"/>
          <p14:tracePt t="228255" x="8012113" y="5087938"/>
          <p14:tracePt t="228272" x="8020050" y="5080000"/>
          <p14:tracePt t="228290" x="8020050" y="5072063"/>
          <p14:tracePt t="228308" x="8020050" y="5064125"/>
          <p14:tracePt t="228386" x="8020050" y="5056188"/>
          <p14:tracePt t="228418" x="8027988" y="5056188"/>
          <p14:tracePt t="228511" x="8027988" y="5048250"/>
          <p14:tracePt t="228526" x="8035925" y="5048250"/>
          <p14:tracePt t="228543" x="8051800" y="5040313"/>
          <p14:tracePt t="228552" x="8059738" y="5040313"/>
          <p14:tracePt t="228574" x="8115300" y="5032375"/>
          <p14:tracePt t="228584" x="8162925" y="5032375"/>
          <p14:tracePt t="228601" x="8218488" y="5024438"/>
          <p14:tracePt t="228617" x="8275638" y="5024438"/>
          <p14:tracePt t="228635" x="8315325" y="5016500"/>
          <p14:tracePt t="228653" x="8331200" y="5016500"/>
          <p14:tracePt t="228762" x="8331200" y="5008563"/>
          <p14:tracePt t="228784" x="8331200" y="4992688"/>
          <p14:tracePt t="228795" x="8331200" y="4984750"/>
          <p14:tracePt t="228869" x="8339138" y="4984750"/>
          <p14:tracePt t="228898" x="8347075" y="4984750"/>
          <p14:tracePt t="228915" x="8355013" y="4984750"/>
          <p14:tracePt t="228932" x="8362950" y="4984750"/>
          <p14:tracePt t="228991" x="8370888" y="4984750"/>
          <p14:tracePt t="229006" x="8370888" y="4976813"/>
          <p14:tracePt t="229039" x="8378825" y="4967288"/>
          <p14:tracePt t="229262" x="8370888" y="5008563"/>
          <p14:tracePt t="229279" x="8347075" y="5040313"/>
          <p14:tracePt t="229287" x="8339138" y="5064125"/>
          <p14:tracePt t="229302" x="8331200" y="5080000"/>
          <p14:tracePt t="229320" x="8331200" y="5087938"/>
          <p14:tracePt t="229872" x="8307388" y="5087938"/>
          <p14:tracePt t="229881" x="8299450" y="5087938"/>
          <p14:tracePt t="229899" x="8275638" y="5087938"/>
          <p14:tracePt t="229915" x="8218488" y="5095875"/>
          <p14:tracePt t="229930" x="8186738" y="5095875"/>
          <p14:tracePt t="229952" x="8162925" y="5103813"/>
          <p14:tracePt t="229961" x="8154988" y="5103813"/>
          <p14:tracePt t="229980" x="8147050" y="5111750"/>
          <p14:tracePt t="229997" x="8139113" y="5119688"/>
          <p14:tracePt t="230014" x="8139113" y="5135563"/>
          <p14:tracePt t="230046" x="8107363" y="5167313"/>
          <p14:tracePt t="230054" x="8107363" y="5183188"/>
          <p14:tracePt t="230072" x="8099425" y="5183188"/>
          <p14:tracePt t="230198" x="8115300" y="5183188"/>
          <p14:tracePt t="230216" x="8147050" y="5159375"/>
          <p14:tracePt t="230227" x="8170863" y="5151438"/>
          <p14:tracePt t="230247" x="8355013" y="5087938"/>
          <p14:tracePt t="230256" x="8418513" y="5056188"/>
          <p14:tracePt t="230278" x="8497888" y="5024438"/>
          <p14:tracePt t="230287" x="8513763" y="5024438"/>
          <p14:tracePt t="230306" x="8521700" y="5024438"/>
          <p14:tracePt t="230414" x="8521700" y="5016500"/>
          <p14:tracePt t="230432" x="8529638" y="5016500"/>
          <p14:tracePt t="230466" x="8537575" y="5008563"/>
          <p14:tracePt t="230482" x="8537575" y="5000625"/>
          <p14:tracePt t="230491" x="8537575" y="4992688"/>
          <p14:tracePt t="230522" x="8545513" y="4984750"/>
          <p14:tracePt t="230654" x="8553450" y="4984750"/>
          <p14:tracePt t="230759" x="8553450" y="4976813"/>
          <p14:tracePt t="230777" x="8553450" y="4951413"/>
          <p14:tracePt t="230796" x="8553450" y="4935538"/>
          <p14:tracePt t="230885" x="8553450" y="4927600"/>
          <p14:tracePt t="231162" x="8561388" y="4927600"/>
          <p14:tracePt t="231294" x="8569325" y="4927600"/>
          <p14:tracePt t="231870" x="8569325" y="4895850"/>
          <p14:tracePt t="231880" x="8569325" y="4864100"/>
          <p14:tracePt t="231900" x="8577263" y="4792663"/>
          <p14:tracePt t="231902" x="8585200" y="4784725"/>
          <p14:tracePt t="231913" x="8585200" y="4776788"/>
          <p14:tracePt t="231929" x="8585200" y="4768850"/>
          <p14:tracePt t="232151" x="8602663" y="4784725"/>
          <p14:tracePt t="232170" x="8602663" y="4808538"/>
          <p14:tracePt t="232182" x="8610600" y="4824413"/>
          <p14:tracePt t="232199" x="8618538" y="4856163"/>
          <p14:tracePt t="232210" x="8618538" y="4864100"/>
          <p14:tracePt t="232227" x="8618538" y="4879975"/>
          <p14:tracePt t="232229" x="8618538" y="4887913"/>
          <p14:tracePt t="232447" x="8618538" y="4895850"/>
          <p14:tracePt t="232465" x="8618538" y="4911725"/>
          <p14:tracePt t="232476" x="8618538" y="4919663"/>
          <p14:tracePt t="232498" x="8618538" y="4935538"/>
          <p14:tracePt t="232508" x="8618538" y="4943475"/>
          <p14:tracePt t="232510" x="8618538" y="4951413"/>
          <p14:tracePt t="232528" x="8626475" y="4959350"/>
          <p14:tracePt t="232546" x="8626475" y="4967288"/>
          <p14:tracePt t="232554" x="8626475" y="4976813"/>
          <p14:tracePt t="232573" x="8626475" y="4992688"/>
          <p14:tracePt t="232591" x="8626475" y="5016500"/>
          <p14:tracePt t="232607" x="8626475" y="5040313"/>
          <p14:tracePt t="232616" x="8618538" y="5056188"/>
          <p14:tracePt t="232634" x="8610600" y="5072063"/>
          <p14:tracePt t="232650" x="8585200" y="5111750"/>
          <p14:tracePt t="232663" x="8553450" y="5143500"/>
          <p14:tracePt t="232682" x="8537575" y="5159375"/>
          <p14:tracePt t="232702" x="8529638" y="5175250"/>
          <p14:tracePt t="232714" x="8521700" y="5175250"/>
          <p14:tracePt t="232726" x="8521700" y="5183188"/>
          <p14:tracePt t="232867" x="8521700" y="5167313"/>
          <p14:tracePt t="232915" x="8521700" y="5159375"/>
          <p14:tracePt t="232946" x="8521700" y="5151438"/>
          <p14:tracePt t="232978" x="8521700" y="5143500"/>
          <p14:tracePt t="233178" x="8521700" y="5167313"/>
          <p14:tracePt t="233195" x="8521700" y="5183188"/>
          <p14:tracePt t="233214" x="8513763" y="5214938"/>
          <p14:tracePt t="233225" x="8497888" y="5214938"/>
          <p14:tracePt t="233243" x="8474075" y="5214938"/>
          <p14:tracePt t="233265" x="8450263" y="5222875"/>
          <p14:tracePt t="233275" x="8442325" y="5222875"/>
          <p14:tracePt t="233277" x="8434388" y="5222875"/>
          <p14:tracePt t="233294" x="8426450" y="5230813"/>
          <p14:tracePt t="233320" x="8418513" y="5238750"/>
          <p14:tracePt t="233338" x="8410575" y="5238750"/>
          <p14:tracePt t="233428" x="8410575" y="5246688"/>
          <p14:tracePt t="233446" x="8410575" y="5254625"/>
          <p14:tracePt t="233559" x="8410575" y="5262563"/>
          <p14:tracePt t="233576" x="8410575" y="5270500"/>
          <p14:tracePt t="234413" x="8418513" y="5262563"/>
          <p14:tracePt t="234430" x="8434388" y="5246688"/>
          <p14:tracePt t="234448" x="8450263" y="5246688"/>
          <p14:tracePt t="234465" x="8450263" y="5238750"/>
          <p14:tracePt t="234480" x="8466138" y="5238750"/>
          <p14:tracePt t="234492" x="8474075" y="5222875"/>
          <p14:tracePt t="234510" x="8497888" y="5199063"/>
          <p14:tracePt t="234529" x="8521700" y="5175250"/>
          <p14:tracePt t="234536" x="8553450" y="5151438"/>
          <p14:tracePt t="234559" x="8626475" y="5103813"/>
          <p14:tracePt t="234567" x="8634413" y="5087938"/>
          <p14:tracePt t="234593" x="8642350" y="5087938"/>
          <p14:tracePt t="234828" x="8642350" y="5095875"/>
          <p14:tracePt t="235483" x="8642350" y="5024438"/>
          <p14:tracePt t="235494" x="8642350" y="4984750"/>
          <p14:tracePt t="235511" x="8642350" y="4808538"/>
          <p14:tracePt t="235527" x="8642350" y="4584700"/>
          <p14:tracePt t="235529" x="8642350" y="4521200"/>
          <p14:tracePt t="235537" x="8642350" y="4418013"/>
          <p14:tracePt t="235557" x="8642350" y="4314825"/>
          <p14:tracePt t="235575" x="8650288" y="4273550"/>
          <p14:tracePt t="235584" x="8658225" y="4233863"/>
          <p14:tracePt t="235602" x="8666163" y="4210050"/>
          <p14:tracePt t="235605" x="8674100" y="4202113"/>
          <p14:tracePt t="235615" x="8674100" y="4186238"/>
          <p14:tracePt t="235633" x="8674100" y="4154488"/>
          <p14:tracePt t="235650" x="8674100" y="4138613"/>
          <p14:tracePt t="235667" x="8674100" y="4130675"/>
          <p14:tracePt t="235694" x="8682038" y="4130675"/>
          <p14:tracePt t="235867" x="8682038" y="4122738"/>
          <p14:tracePt t="235898" x="8666163" y="4130675"/>
          <p14:tracePt t="235914" x="8666163" y="4138613"/>
          <p14:tracePt t="235932" x="8666163" y="4146550"/>
          <p14:tracePt t="235966" x="8658225" y="4154488"/>
          <p14:tracePt t="235992" x="8658225" y="4162425"/>
          <p14:tracePt t="236104" x="8658225" y="4154488"/>
          <p14:tracePt t="236119" x="8658225" y="4138613"/>
          <p14:tracePt t="236139" x="8658225" y="4130675"/>
          <p14:tracePt t="236146" x="8658225" y="4122738"/>
          <p14:tracePt t="236165" x="8666163" y="4114800"/>
          <p14:tracePt t="236194" x="8674100" y="4106863"/>
          <p14:tracePt t="236306" x="8674100" y="4130675"/>
          <p14:tracePt t="236327" x="8674100" y="4233863"/>
          <p14:tracePt t="236350" x="8674100" y="4457700"/>
          <p14:tracePt t="236353" x="8666163" y="4481513"/>
          <p14:tracePt t="236372" x="8650288" y="4529138"/>
          <p14:tracePt t="236390" x="8642350" y="4529138"/>
          <p14:tracePt t="236742" x="8650288" y="4529138"/>
          <p14:tracePt t="236761" x="8674100" y="4521200"/>
          <p14:tracePt t="236779" x="8674100" y="4513263"/>
          <p14:tracePt t="236790" x="8682038" y="4513263"/>
          <p14:tracePt t="236810" x="8689975" y="4513263"/>
          <p14:tracePt t="236828" x="8697913" y="4513263"/>
          <p14:tracePt t="236975" x="8689975" y="4505325"/>
          <p14:tracePt t="236994" x="8682038" y="4505325"/>
          <p14:tracePt t="237012" x="8674100" y="4489450"/>
          <p14:tracePt t="237022" x="8666163" y="4489450"/>
          <p14:tracePt t="237041" x="8626475" y="4465638"/>
          <p14:tracePt t="237057" x="8602663" y="4441825"/>
          <p14:tracePt t="237166" x="8593138" y="4441825"/>
          <p14:tracePt t="237184" x="8577263" y="4449763"/>
          <p14:tracePt t="237193" x="8561388" y="4465638"/>
          <p14:tracePt t="237214" x="8545513" y="4473575"/>
          <p14:tracePt t="237230" x="8545513" y="4489450"/>
          <p14:tracePt t="237240" x="8545513" y="4497388"/>
          <p14:tracePt t="237293" x="8545513" y="4505325"/>
          <p14:tracePt t="237310" x="8545513" y="4521200"/>
          <p14:tracePt t="237322" x="8529638" y="4584700"/>
          <p14:tracePt t="237347" x="8497888" y="4737100"/>
          <p14:tracePt t="237349" x="8482013" y="4808538"/>
          <p14:tracePt t="237368" x="8466138" y="5024438"/>
          <p14:tracePt t="237387" x="8450263" y="5159375"/>
          <p14:tracePt t="237414" x="8450263" y="5207000"/>
          <p14:tracePt t="237429" x="8466138" y="5214938"/>
          <p14:tracePt t="237449" x="8482013" y="5238750"/>
          <p14:tracePt t="237525" x="8489950" y="5222875"/>
          <p14:tracePt t="237542" x="8505825" y="5199063"/>
          <p14:tracePt t="237560" x="8529638" y="5167313"/>
          <p14:tracePt t="237585" x="8545513" y="5159375"/>
          <p14:tracePt t="237605" x="8553450" y="5159375"/>
          <p14:tracePt t="237625" x="8561388" y="5151438"/>
          <p14:tracePt t="237711" x="8569325" y="5143500"/>
          <p14:tracePt t="237729" x="8593138" y="5119688"/>
          <p14:tracePt t="237740" x="8593138" y="5111750"/>
          <p14:tracePt t="237757" x="8602663" y="5095875"/>
          <p14:tracePt t="237777" x="8602663" y="5080000"/>
          <p14:tracePt t="237796" x="8602663" y="5064125"/>
          <p14:tracePt t="237797" x="8610600" y="5064125"/>
          <p14:tracePt t="237807" x="8610600" y="5056188"/>
          <p14:tracePt t="237827" x="8610600" y="5040313"/>
          <p14:tracePt t="237835" x="8610600" y="5032375"/>
          <p14:tracePt t="237869" x="8610600" y="5000625"/>
          <p14:tracePt t="237887" x="8602663" y="5000625"/>
          <p14:tracePt t="237932" x="8602663" y="5008563"/>
          <p14:tracePt t="237947" x="8593138" y="5016500"/>
          <p14:tracePt t="237959" x="8593138" y="5032375"/>
          <p14:tracePt t="237977" x="8585200" y="5048250"/>
          <p14:tracePt t="237995" x="8577263" y="5072063"/>
          <p14:tracePt t="238006" x="8577263" y="5080000"/>
          <p14:tracePt t="238024" x="8577263" y="5103813"/>
          <p14:tracePt t="238042" x="8577263" y="5111750"/>
          <p14:tracePt t="238076" x="8577263" y="5103813"/>
          <p14:tracePt t="238083" x="8585200" y="5095875"/>
          <p14:tracePt t="238104" x="8585200" y="5064125"/>
          <p14:tracePt t="238124" x="8610600" y="5032375"/>
          <p14:tracePt t="238131" x="8634413" y="5000625"/>
          <p14:tracePt t="238134" x="8642350" y="4992688"/>
          <p14:tracePt t="238151" x="8650288" y="4976813"/>
          <p14:tracePt t="238171" x="8650288" y="4967288"/>
          <p14:tracePt t="238199" x="8666163" y="4951413"/>
          <p14:tracePt t="238209" x="8666163" y="4943475"/>
          <p14:tracePt t="238231" x="8666163" y="4935538"/>
          <p14:tracePt t="238240" x="8674100" y="4927600"/>
          <p14:tracePt t="238260" x="8674100" y="4919663"/>
          <p14:tracePt t="238307" x="8682038" y="4911725"/>
          <p14:tracePt t="238324" x="8682038" y="4903788"/>
          <p14:tracePt t="238357" x="8682038" y="4895850"/>
          <p14:tracePt t="238430" x="8682038" y="4903788"/>
          <p14:tracePt t="238446" x="8666163" y="4919663"/>
          <p14:tracePt t="238464" x="8642350" y="4976813"/>
          <p14:tracePt t="238465" x="8626475" y="5000625"/>
          <p14:tracePt t="238476" x="8618538" y="5000625"/>
          <p14:tracePt t="238492" x="8585200" y="5064125"/>
          <p14:tracePt t="238509" x="8585200" y="5080000"/>
          <p14:tracePt t="238526" x="8577263" y="5080000"/>
          <p14:tracePt t="238544" x="8577263" y="5087938"/>
          <p14:tracePt t="238554" x="8593138" y="5087938"/>
          <p14:tracePt t="238577" x="8602663" y="5095875"/>
          <p14:tracePt t="238620" x="8610600" y="5095875"/>
          <p14:tracePt t="238638" x="8618538" y="5095875"/>
          <p14:tracePt t="238651" x="8626475" y="5087938"/>
          <p14:tracePt t="238676" x="8650288" y="5072063"/>
          <p14:tracePt t="238694" x="8658225" y="5064125"/>
          <p14:tracePt t="238713" x="8674100" y="5056188"/>
          <p14:tracePt t="238735" x="8689975" y="5040313"/>
          <p14:tracePt t="238739" x="8689975" y="5032375"/>
          <p14:tracePt t="238758" x="8689975" y="5024438"/>
          <p14:tracePt t="238774" x="8689975" y="5008563"/>
          <p14:tracePt t="238919" x="8682038" y="5008563"/>
          <p14:tracePt t="238934" x="8682038" y="5016500"/>
          <p14:tracePt t="238968" x="8682038" y="5024438"/>
          <p14:tracePt t="239243" x="8674100" y="5032375"/>
          <p14:tracePt t="239259" x="8553450" y="5032375"/>
          <p14:tracePt t="239277" x="8442325" y="5032375"/>
          <p14:tracePt t="239287" x="8418513" y="5032375"/>
          <p14:tracePt t="239306" x="8378825" y="5032375"/>
          <p14:tracePt t="239419" x="8386763" y="5032375"/>
          <p14:tracePt t="239427" x="8394700" y="5048250"/>
          <p14:tracePt t="239444" x="8410575" y="5064125"/>
          <p14:tracePt t="239462" x="8426450" y="5080000"/>
          <p14:tracePt t="239479" x="8434388" y="5080000"/>
          <p14:tracePt t="239605" x="8434388" y="5064125"/>
          <p14:tracePt t="239622" x="8434388" y="5048250"/>
          <p14:tracePt t="239631" x="8434388" y="5032375"/>
          <p14:tracePt t="239634" x="8442325" y="5032375"/>
          <p14:tracePt t="239649" x="8442325" y="5024438"/>
          <p14:tracePt t="239790" x="8442325" y="5032375"/>
          <p14:tracePt t="239855" x="8442325" y="5040313"/>
          <p14:tracePt t="239879" x="8450263" y="5040313"/>
          <p14:tracePt t="239947" x="8458200" y="5032375"/>
          <p14:tracePt t="239965" x="8466138" y="5024438"/>
          <p14:tracePt t="239975" x="8466138" y="5016500"/>
          <p14:tracePt t="239992" x="8466138" y="5008563"/>
          <p14:tracePt t="240009" x="8466138" y="5000625"/>
          <p14:tracePt t="240085" x="8466138" y="4992688"/>
          <p14:tracePt t="240103" x="8466138" y="4976813"/>
          <p14:tracePt t="240121" x="8466138" y="4951413"/>
          <p14:tracePt t="240132" x="8474075" y="4887913"/>
          <p14:tracePt t="240155" x="8505825" y="4689475"/>
          <p14:tracePt t="240167" x="8521700" y="4649788"/>
          <p14:tracePt t="240169" x="8537575" y="4545013"/>
          <p14:tracePt t="240182" x="8537575" y="4521200"/>
          <p14:tracePt t="240187" x="8537575" y="4513263"/>
          <p14:tracePt t="240197" x="8545513" y="4505325"/>
          <p14:tracePt t="240211" x="8545513" y="4497388"/>
          <p14:tracePt t="240413" x="8545513" y="4513263"/>
          <p14:tracePt t="240439" x="8529638" y="4616450"/>
          <p14:tracePt t="240450" x="8482013" y="4824413"/>
          <p14:tracePt t="240463" x="8458200" y="4911725"/>
          <p14:tracePt t="240477" x="8370888" y="5032375"/>
          <p14:tracePt t="240492" x="8331200" y="5127625"/>
          <p14:tracePt t="240505" x="8315325" y="5143500"/>
          <p14:tracePt t="240541" x="8315325" y="5127625"/>
          <p14:tracePt t="240553" x="8331200" y="5095875"/>
          <p14:tracePt t="240574" x="8355013" y="5032375"/>
          <p14:tracePt t="240586" x="8378825" y="5000625"/>
          <p14:tracePt t="240606" x="8402638" y="4984750"/>
          <p14:tracePt t="240620" x="8418513" y="4976813"/>
          <p14:tracePt t="240640" x="8426450" y="4976813"/>
          <p14:tracePt t="240654" x="8434388" y="4967288"/>
          <p14:tracePt t="240665" x="8458200" y="4967288"/>
          <p14:tracePt t="240688" x="8474075" y="4976813"/>
          <p14:tracePt t="240689" x="8482013" y="4976813"/>
          <p14:tracePt t="240699" x="8497888" y="4976813"/>
          <p14:tracePt t="240729" x="8505825" y="4976813"/>
          <p14:tracePt t="240822" x="8497888" y="5008563"/>
          <p14:tracePt t="240843" x="8482013" y="5024438"/>
          <p14:tracePt t="240853" x="8466138" y="5040313"/>
          <p14:tracePt t="240897" x="8466138" y="5056188"/>
          <p14:tracePt t="240922" x="8466138" y="5080000"/>
          <p14:tracePt t="240935" x="8466138" y="5087938"/>
          <p14:tracePt t="240992" x="8474075" y="5087938"/>
          <p14:tracePt t="241010" x="8505825" y="5087938"/>
          <p14:tracePt t="241022" x="8553450" y="5087938"/>
          <p14:tracePt t="241043" x="8721725" y="5040313"/>
          <p14:tracePt t="241053" x="8737600" y="5032375"/>
          <p14:tracePt t="241071" x="8753475" y="5008563"/>
          <p14:tracePt t="241163" x="8753475" y="5000625"/>
          <p14:tracePt t="241428" x="8753475" y="4992688"/>
          <p14:tracePt t="241462" x="8753475" y="4984750"/>
          <p14:tracePt t="241479" x="8745538" y="4984750"/>
          <p14:tracePt t="241557" x="8729663" y="4984750"/>
          <p14:tracePt t="241573" x="8721725" y="4984750"/>
          <p14:tracePt t="241590" x="8713788" y="4984750"/>
          <p14:tracePt t="241619" x="8705850" y="4984750"/>
          <p14:tracePt t="241652" x="8697913" y="4984750"/>
          <p14:tracePt t="241698" x="8689975" y="4984750"/>
          <p14:tracePt t="241839" x="8689975" y="4992688"/>
          <p14:tracePt t="241857" x="8689975" y="5000625"/>
          <p14:tracePt t="241914" x="8689975" y="5008563"/>
          <p14:tracePt t="242005" x="8682038" y="5008563"/>
          <p14:tracePt t="242184" x="8689975" y="5008563"/>
          <p14:tracePt t="242193" x="8713788" y="5008563"/>
          <p14:tracePt t="242210" x="8753475" y="5008563"/>
          <p14:tracePt t="242226" x="8777288" y="4984750"/>
          <p14:tracePt t="242245" x="8793163" y="4984750"/>
          <p14:tracePt t="242541" x="8793163" y="4976813"/>
          <p14:tracePt t="242652" x="8777288" y="4976813"/>
          <p14:tracePt t="243698" x="8769350" y="4976813"/>
          <p14:tracePt t="243720" x="8761413" y="4976813"/>
          <p14:tracePt t="243727" x="8753475" y="4976813"/>
          <p14:tracePt t="243745" x="8745538" y="4976813"/>
          <p14:tracePt t="243755" x="8737600" y="4976813"/>
          <p14:tracePt t="243778" x="8713788" y="4984750"/>
          <p14:tracePt t="243789" x="8705850" y="4984750"/>
          <p14:tracePt t="243808" x="8658225" y="4984750"/>
          <p14:tracePt t="243819" x="8650288" y="4984750"/>
          <p14:tracePt t="243841" x="8610600" y="4984750"/>
          <p14:tracePt t="243850" x="8602663" y="4984750"/>
          <p14:tracePt t="243889" x="8593138" y="4984750"/>
          <p14:tracePt t="243965" x="8593138" y="4976813"/>
          <p14:tracePt t="243982" x="8602663" y="4976813"/>
          <p14:tracePt t="244009" x="8602663" y="4967288"/>
          <p14:tracePt t="244041" x="8610600" y="4959350"/>
          <p14:tracePt t="244058" x="8618538" y="4959350"/>
          <p14:tracePt t="244086" x="8634413" y="4951413"/>
          <p14:tracePt t="244104" x="8634413" y="4943475"/>
          <p14:tracePt t="244122" x="8634413" y="4935538"/>
          <p14:tracePt t="244133" x="8634413" y="4927600"/>
          <p14:tracePt t="244157" x="8634413" y="4903788"/>
          <p14:tracePt t="244201" x="8626475" y="4903788"/>
          <p14:tracePt t="244210" x="8618538" y="4895850"/>
          <p14:tracePt t="244228" x="8602663" y="4887913"/>
          <p14:tracePt t="244258" x="8577263" y="4887913"/>
          <p14:tracePt t="244274" x="8569325" y="4895850"/>
          <p14:tracePt t="244294" x="8569325" y="4903788"/>
          <p14:tracePt t="244355" x="8602663" y="4919663"/>
          <p14:tracePt t="244372" x="8642350" y="4919663"/>
          <p14:tracePt t="244384" x="8658225" y="4919663"/>
          <p14:tracePt t="244386" x="8705850" y="4919663"/>
          <p14:tracePt t="244405" x="8729663" y="4919663"/>
          <p14:tracePt t="244432" x="8737600" y="4919663"/>
          <p14:tracePt t="245998" x="8729663" y="4919663"/>
          <p14:tracePt t="246004" x="8713788" y="4919663"/>
          <p14:tracePt t="246030" x="8585200" y="4919663"/>
          <p14:tracePt t="246037" x="8466138" y="4919663"/>
          <p14:tracePt t="246056" x="8299450" y="4919663"/>
          <p14:tracePt t="246057" x="8186738" y="4919663"/>
          <p14:tracePt t="246074" x="7980363" y="4919663"/>
          <p14:tracePt t="246085" x="7956550" y="4919663"/>
          <p14:tracePt t="246107" x="7908925" y="4919663"/>
          <p14:tracePt t="246119" x="7900988" y="4919663"/>
          <p14:tracePt t="246179" x="7885113" y="4919663"/>
          <p14:tracePt t="246195" x="7843838" y="4919663"/>
          <p14:tracePt t="246213" x="7788275" y="4911725"/>
          <p14:tracePt t="246229" x="7724775" y="4911725"/>
          <p14:tracePt t="246247" x="7700963" y="4903788"/>
          <p14:tracePt t="246256" x="7685088" y="4887913"/>
          <p14:tracePt t="246274" x="7645400" y="4856163"/>
          <p14:tracePt t="246287" x="7645400" y="4848225"/>
          <p14:tracePt t="246304" x="7629525" y="4832350"/>
          <p14:tracePt t="246322" x="7629525" y="4824413"/>
          <p14:tracePt t="246382" x="7621588" y="4824413"/>
          <p14:tracePt t="246399" x="7613650" y="4824413"/>
          <p14:tracePt t="246420" x="7605713" y="4824413"/>
          <p14:tracePt t="246446" x="7597775" y="4840288"/>
          <p14:tracePt t="246463" x="7581900" y="4856163"/>
          <p14:tracePt t="246482" x="7581900" y="4864100"/>
          <p14:tracePt t="246513" x="7589838" y="4911725"/>
          <p14:tracePt t="246523" x="7605713" y="4935538"/>
          <p14:tracePt t="246541" x="7613650" y="5000625"/>
          <p14:tracePt t="246553" x="7637463" y="5040313"/>
          <p14:tracePt t="246571" x="7661275" y="5072063"/>
          <p14:tracePt t="246584" x="7669213" y="5080000"/>
          <p14:tracePt t="246605" x="7716838" y="5095875"/>
          <p14:tracePt t="246615" x="7724775" y="5095875"/>
          <p14:tracePt t="246633" x="7764463" y="5095875"/>
          <p14:tracePt t="246651" x="7772400" y="5095875"/>
          <p14:tracePt t="246667" x="7788275" y="5072063"/>
          <p14:tracePt t="246685" x="7804150" y="5048250"/>
          <p14:tracePt t="246697" x="7827963" y="5024438"/>
          <p14:tracePt t="246717" x="7843838" y="5000625"/>
          <p14:tracePt t="246725" x="7859713" y="4984750"/>
          <p14:tracePt t="246743" x="7859713" y="4976813"/>
          <p14:tracePt t="246745" x="7859713" y="4967288"/>
          <p14:tracePt t="246757" x="7859713" y="4959350"/>
          <p14:tracePt t="246775" x="7859713" y="4951413"/>
          <p14:tracePt t="246787" x="7859713" y="4935538"/>
          <p14:tracePt t="246803" x="7851775" y="4927600"/>
          <p14:tracePt t="246820" x="7835900" y="4911725"/>
          <p14:tracePt t="246840" x="7812088" y="4895850"/>
          <p14:tracePt t="246841" x="7804150" y="4895850"/>
          <p14:tracePt t="246852" x="7788275" y="4895850"/>
          <p14:tracePt t="246869" x="7756525" y="4879975"/>
          <p14:tracePt t="246886" x="7748588" y="4879975"/>
          <p14:tracePt t="246902" x="7732713" y="4879975"/>
          <p14:tracePt t="246916" x="7716838" y="4879975"/>
          <p14:tracePt t="246936" x="7708900" y="4879975"/>
          <p14:tracePt t="246945" x="7700963" y="4879975"/>
          <p14:tracePt t="246963" x="7677150" y="4879975"/>
          <p14:tracePt t="246980" x="7669213" y="4879975"/>
          <p14:tracePt t="246999" x="7653338" y="4887913"/>
          <p14:tracePt t="247006" x="7645400" y="4895850"/>
          <p14:tracePt t="247022" x="7637463" y="4903788"/>
          <p14:tracePt t="247040" x="7629525" y="4903788"/>
          <p14:tracePt t="247059" x="7573963" y="4919663"/>
          <p14:tracePt t="247069" x="7573963" y="4935538"/>
          <p14:tracePt t="247086" x="7558088" y="4951413"/>
          <p14:tracePt t="247103" x="7558088" y="4992688"/>
          <p14:tracePt t="247116" x="7558088" y="5016500"/>
          <p14:tracePt t="247132" x="7558088" y="5040313"/>
          <p14:tracePt t="247155" x="7613650" y="5080000"/>
          <p14:tracePt t="247165" x="7685088" y="5095875"/>
          <p14:tracePt t="247184" x="7748588" y="5103813"/>
          <p14:tracePt t="247201" x="7804150" y="5103813"/>
          <p14:tracePt t="247226" x="7843838" y="5103813"/>
          <p14:tracePt t="247251" x="7859713" y="5103813"/>
          <p14:tracePt t="247258" x="7869238" y="5080000"/>
          <p14:tracePt t="247274" x="7877175" y="5056188"/>
          <p14:tracePt t="247295" x="7885113" y="4992688"/>
          <p14:tracePt t="247302" x="7885113" y="4976813"/>
          <p14:tracePt t="247320" x="7885113" y="4935538"/>
          <p14:tracePt t="247339" x="7885113" y="4919663"/>
          <p14:tracePt t="247356" x="7877175" y="4895850"/>
          <p14:tracePt t="247366" x="7869238" y="4887913"/>
          <p14:tracePt t="247383" x="7843838" y="4872038"/>
          <p14:tracePt t="247399" x="7788275" y="4856163"/>
          <p14:tracePt t="247417" x="7740650" y="4848225"/>
          <p14:tracePt t="247436" x="7693025" y="4848225"/>
          <p14:tracePt t="247445" x="7645400" y="4848225"/>
          <p14:tracePt t="247465" x="7613650" y="4848225"/>
          <p14:tracePt t="247482" x="7605713" y="4848225"/>
          <p14:tracePt t="247527" x="7597775" y="4856163"/>
          <p14:tracePt t="247545" x="7589838" y="4879975"/>
          <p14:tracePt t="247555" x="7581900" y="4887913"/>
          <p14:tracePt t="247574" x="7573963" y="4919663"/>
          <p14:tracePt t="247585" x="7573963" y="4943475"/>
          <p14:tracePt t="247602" x="7573963" y="4967288"/>
          <p14:tracePt t="247618" x="7573963" y="4984750"/>
          <p14:tracePt t="247635" x="7581900" y="5000625"/>
          <p14:tracePt t="247652" x="7589838" y="5008563"/>
          <p14:tracePt t="247669" x="7605713" y="5008563"/>
          <p14:tracePt t="247762" x="7605713" y="4976813"/>
          <p14:tracePt t="247779" x="7605713" y="4967288"/>
          <p14:tracePt t="247787" x="7605713" y="4959350"/>
          <p14:tracePt t="247838" x="7597775" y="4951413"/>
          <p14:tracePt t="247915" x="7581900" y="4951413"/>
          <p14:tracePt t="247932" x="7573963" y="4959350"/>
          <p14:tracePt t="247952" x="7573963" y="4976813"/>
          <p14:tracePt t="247953" x="7566025" y="4984750"/>
          <p14:tracePt t="247982" x="7566025" y="4992688"/>
          <p14:tracePt t="248006" x="7566025" y="5000625"/>
          <p14:tracePt t="248137" x="7573963" y="5000625"/>
          <p14:tracePt t="248165" x="7581900" y="5000625"/>
          <p14:tracePt t="248181" x="7589838" y="5008563"/>
          <p14:tracePt t="248199" x="7605713" y="5008563"/>
          <p14:tracePt t="248217" x="7708900" y="4967288"/>
          <p14:tracePt t="248227" x="7772400" y="4927600"/>
          <p14:tracePt t="248249" x="7940675" y="4776788"/>
          <p14:tracePt t="248273" x="7956550" y="4697413"/>
          <p14:tracePt t="248295" x="7956550" y="4665663"/>
          <p14:tracePt t="248303" x="7948613" y="4649788"/>
          <p14:tracePt t="248321" x="7916863" y="4633913"/>
          <p14:tracePt t="248338" x="7908925" y="4616450"/>
          <p14:tracePt t="248351" x="7900988" y="4616450"/>
          <p14:tracePt t="248465" x="7900988" y="4633913"/>
          <p14:tracePt t="248483" x="7900988" y="4665663"/>
          <p14:tracePt t="248490" x="7900988" y="4673600"/>
          <p14:tracePt t="248509" x="7900988" y="4697413"/>
          <p14:tracePt t="248528" x="7908925" y="4737100"/>
          <p14:tracePt t="248537" x="7908925" y="4776788"/>
          <p14:tracePt t="248557" x="7908925" y="4816475"/>
          <p14:tracePt t="248567" x="7908925" y="4832350"/>
          <p14:tracePt t="248584" x="7908925" y="4879975"/>
          <p14:tracePt t="248602" x="7900988" y="4895850"/>
          <p14:tracePt t="248618" x="7900988" y="4911725"/>
          <p14:tracePt t="248866" x="7900988" y="4927600"/>
          <p14:tracePt t="248885" x="7900988" y="4935538"/>
          <p14:tracePt t="248898" x="7900988" y="4943475"/>
          <p14:tracePt t="248933" x="7893050" y="4943475"/>
          <p14:tracePt t="248950" x="7885113" y="4935538"/>
          <p14:tracePt t="248962" x="7859713" y="4895850"/>
          <p14:tracePt t="248987" x="7796213" y="4824413"/>
          <p14:tracePt t="248998" x="7796213" y="4816475"/>
          <p14:tracePt t="249119" x="7780338" y="4816475"/>
          <p14:tracePt t="249120" x="7772400" y="4816475"/>
          <p14:tracePt t="249131" x="7764463" y="4824413"/>
          <p14:tracePt t="249150" x="7748588" y="4840288"/>
          <p14:tracePt t="249172" x="7724775" y="4864100"/>
          <p14:tracePt t="249185" x="7716838" y="4887913"/>
          <p14:tracePt t="249196" x="7708900" y="4903788"/>
          <p14:tracePt t="249214" x="7708900" y="4927600"/>
          <p14:tracePt t="249235" x="7708900" y="4967288"/>
          <p14:tracePt t="249243" x="7708900" y="4984750"/>
          <p14:tracePt t="249260" x="7716838" y="4992688"/>
          <p14:tracePt t="249278" x="7724775" y="5008563"/>
          <p14:tracePt t="249295" x="7732713" y="5008563"/>
          <p14:tracePt t="249319" x="7740650" y="5008563"/>
          <p14:tracePt t="249337" x="7748588" y="5008563"/>
          <p14:tracePt t="249354" x="7764463" y="4992688"/>
          <p14:tracePt t="249372" x="7780338" y="4943475"/>
          <p14:tracePt t="249374" x="7796213" y="4903788"/>
          <p14:tracePt t="249383" x="7804150" y="4887913"/>
          <p14:tracePt t="249400" x="7835900" y="4824413"/>
          <p14:tracePt t="249418" x="7851775" y="4776788"/>
          <p14:tracePt t="249430" x="7851775" y="4760913"/>
          <p14:tracePt t="249449" x="7835900" y="4745038"/>
          <p14:tracePt t="249466" x="7827963" y="4737100"/>
          <p14:tracePt t="249491" x="7820025" y="4737100"/>
          <p14:tracePt t="249513" x="7804150" y="4737100"/>
          <p14:tracePt t="249514" x="7796213" y="4745038"/>
          <p14:tracePt t="249538" x="7708900" y="4784725"/>
          <p14:tracePt t="249556" x="7685088" y="4832350"/>
          <p14:tracePt t="249576" x="7685088" y="4864100"/>
          <p14:tracePt t="249577" x="7685088" y="4879975"/>
          <p14:tracePt t="249585" x="7685088" y="4927600"/>
          <p14:tracePt t="249603" x="7685088" y="4984750"/>
          <p14:tracePt t="249620" x="7700963" y="5008563"/>
          <p14:tracePt t="249631" x="7708900" y="5024438"/>
          <p14:tracePt t="249650" x="7748588" y="5072063"/>
          <p14:tracePt t="249669" x="7780338" y="5087938"/>
          <p14:tracePt t="249683" x="7788275" y="5087938"/>
          <p14:tracePt t="249697" x="7796213" y="5095875"/>
          <p14:tracePt t="249714" x="7804150" y="5072063"/>
          <p14:tracePt t="249731" x="7804150" y="4984750"/>
          <p14:tracePt t="249749" x="7804150" y="4872038"/>
          <p14:tracePt t="249757" x="7812088" y="4864100"/>
          <p14:tracePt t="249778" x="7812088" y="4848225"/>
          <p14:tracePt t="249810" x="7804150" y="4848225"/>
          <p14:tracePt t="249819" x="7796213" y="4840288"/>
          <p14:tracePt t="249837" x="7788275" y="4840288"/>
          <p14:tracePt t="249865" x="7780338" y="4840288"/>
          <p14:tracePt t="249882" x="7780338" y="4848225"/>
          <p14:tracePt t="249943" x="7780338" y="4856163"/>
          <p14:tracePt t="249983" x="7780338" y="4864100"/>
          <p14:tracePt t="250013" x="7780338" y="4872038"/>
          <p14:tracePt t="250104" x="7780338" y="4879975"/>
          <p14:tracePt t="250136" x="7788275" y="4879975"/>
          <p14:tracePt t="250152" x="7788275" y="4895850"/>
          <p14:tracePt t="250153" x="7796213" y="4903788"/>
          <p14:tracePt t="250162" x="7812088" y="4911725"/>
          <p14:tracePt t="250180" x="7827963" y="4927600"/>
          <p14:tracePt t="250197" x="7835900" y="4935538"/>
          <p14:tracePt t="250215" x="7859713" y="4959350"/>
          <p14:tracePt t="250233" x="7900988" y="4959350"/>
          <p14:tracePt t="250256" x="7940675" y="4959350"/>
          <p14:tracePt t="250274" x="8027988" y="4959350"/>
          <p14:tracePt t="250293" x="8051800" y="4959350"/>
          <p14:tracePt t="250310" x="8107363" y="4951413"/>
          <p14:tracePt t="250318" x="8115300" y="4943475"/>
          <p14:tracePt t="250335" x="8139113" y="4935538"/>
          <p14:tracePt t="250352" x="8147050" y="4927600"/>
          <p14:tracePt t="250353" x="8154988" y="4919663"/>
          <p14:tracePt t="250377" x="8154988" y="4911725"/>
          <p14:tracePt t="250883" x="8178800" y="4911725"/>
          <p14:tracePt t="250900" x="8235950" y="4911725"/>
          <p14:tracePt t="250917" x="8323263" y="4927600"/>
          <p14:tracePt t="250934" x="8474075" y="4935538"/>
          <p14:tracePt t="250944" x="8577263" y="4935538"/>
          <p14:tracePt t="250966" x="8642350" y="4943475"/>
          <p14:tracePt t="250976" x="8658225" y="4943475"/>
          <p14:tracePt t="251089" x="8666163" y="4943475"/>
          <p14:tracePt t="251120" x="8666163" y="4935538"/>
          <p14:tracePt t="251136" x="8674100" y="4935538"/>
          <p14:tracePt t="251137" x="8682038" y="4927600"/>
          <p14:tracePt t="251148" x="8689975" y="4919663"/>
          <p14:tracePt t="251165" x="8705850" y="4911725"/>
          <p14:tracePt t="251292" x="8705850" y="4927600"/>
          <p14:tracePt t="251308" x="8697913" y="4959350"/>
          <p14:tracePt t="251327" x="8689975" y="5000625"/>
          <p14:tracePt t="251334" x="8682038" y="5016500"/>
          <p14:tracePt t="251350" x="8674100" y="5040313"/>
          <p14:tracePt t="251370" x="8674100" y="5048250"/>
          <p14:tracePt t="251428" x="8674100" y="5040313"/>
          <p14:tracePt t="251446" x="8689975" y="5024438"/>
          <p14:tracePt t="251527" x="8674100" y="5024438"/>
          <p14:tracePt t="251545" x="8658225" y="5032375"/>
          <p14:tracePt t="251553" x="8650288" y="5032375"/>
          <p14:tracePt t="251571" x="8650288" y="5040313"/>
          <p14:tracePt t="251590" x="8650288" y="5056188"/>
          <p14:tracePt t="251599" x="8650288" y="5064125"/>
          <p14:tracePt t="251619" x="8642350" y="5072063"/>
          <p14:tracePt t="251728" x="8634413" y="5072063"/>
          <p14:tracePt t="251729" x="8626475" y="5072063"/>
          <p14:tracePt t="251745" x="8626475" y="5064125"/>
          <p14:tracePt t="251766" x="8618538" y="5048250"/>
          <p14:tracePt t="251777" x="8618538" y="5032375"/>
          <p14:tracePt t="251795" x="8618538" y="5024438"/>
          <p14:tracePt t="251805" x="8618538" y="5016500"/>
          <p14:tracePt t="251949" x="8610600" y="5040313"/>
          <p14:tracePt t="251966" x="8610600" y="5048250"/>
          <p14:tracePt t="251982" x="8610600" y="5056188"/>
          <p14:tracePt t="252106" x="8618538" y="5048250"/>
          <p14:tracePt t="252115" x="8618538" y="5040313"/>
          <p14:tracePt t="252131" x="8618538" y="5032375"/>
          <p14:tracePt t="252149" x="8618538" y="5024438"/>
          <p14:tracePt t="252166" x="8618538" y="5016500"/>
          <p14:tracePt t="252178" x="8618538" y="5008563"/>
          <p14:tracePt t="252322" x="8610600" y="5024438"/>
          <p14:tracePt t="252341" x="8602663" y="5040313"/>
          <p14:tracePt t="252357" x="8577263" y="5056188"/>
          <p14:tracePt t="252365" x="8569325" y="5064125"/>
          <p14:tracePt t="252386" x="8553450" y="5072063"/>
          <p14:tracePt t="252460" x="8553450" y="5064125"/>
          <p14:tracePt t="252478" x="8553450" y="5056188"/>
          <p14:tracePt t="252496" x="8553450" y="5048250"/>
          <p14:tracePt t="252515" x="8553450" y="5032375"/>
          <p14:tracePt t="252546" x="8553450" y="5024438"/>
          <p14:tracePt t="252747" x="8561388" y="5016500"/>
          <p14:tracePt t="252760" x="8561388" y="5008563"/>
          <p14:tracePt t="252773" x="8569325" y="5008563"/>
          <p14:tracePt t="252786" x="8569325" y="5000625"/>
          <p14:tracePt t="252820" x="8569325" y="4992688"/>
          <p14:tracePt t="252837" x="8569325" y="4984750"/>
          <p14:tracePt t="253089" x="8577263" y="4984750"/>
          <p14:tracePt t="253134" x="8585200" y="4984750"/>
          <p14:tracePt t="253150" x="8593138" y="4984750"/>
          <p14:tracePt t="253177" x="8602663" y="4984750"/>
          <p14:tracePt t="253194" x="8602663" y="4992688"/>
          <p14:tracePt t="253212" x="8610600" y="5000625"/>
          <p14:tracePt t="253229" x="8626475" y="5000625"/>
          <p14:tracePt t="253246" x="8642350" y="5024438"/>
          <p14:tracePt t="253263" x="8666163" y="5024438"/>
          <p14:tracePt t="253271" x="8674100" y="5024438"/>
          <p14:tracePt t="253274" x="8682038" y="5024438"/>
          <p14:tracePt t="253290" x="8697913" y="5024438"/>
          <p14:tracePt t="253310" x="8697913" y="5016500"/>
          <p14:tracePt t="253327" x="8697913" y="5000625"/>
          <p14:tracePt t="253334" x="8697913" y="4992688"/>
          <p14:tracePt t="253351" x="8697913" y="4984750"/>
          <p14:tracePt t="253366" x="8697913" y="4976813"/>
          <p14:tracePt t="253384" x="8697913" y="4959350"/>
          <p14:tracePt t="253401" x="8697913" y="4951413"/>
          <p14:tracePt t="253435" x="8697913" y="4943475"/>
          <p14:tracePt t="253444" x="8697913" y="4935538"/>
          <p14:tracePt t="253460" x="8697913" y="4911725"/>
          <p14:tracePt t="253477" x="8697913" y="4895850"/>
          <p14:tracePt t="253494" x="8697913" y="4879975"/>
          <p14:tracePt t="253511" x="8682038" y="4864100"/>
          <p14:tracePt t="253533" x="8658225" y="4784725"/>
          <p14:tracePt t="253542" x="8650288" y="4776788"/>
          <p14:tracePt t="253560" x="8642350" y="4768850"/>
          <p14:tracePt t="253590" x="8642350" y="4760913"/>
          <p14:tracePt t="253600" x="8642350" y="4752975"/>
          <p14:tracePt t="253617" x="8634413" y="4752975"/>
          <p14:tracePt t="253820" x="8642350" y="4729163"/>
          <p14:tracePt t="253837" x="8642350" y="4697413"/>
          <p14:tracePt t="253857" x="8658225" y="4665663"/>
          <p14:tracePt t="253886" x="8658225" y="4641850"/>
          <p14:tracePt t="254039" x="8666163" y="4649788"/>
          <p14:tracePt t="254057" x="8666163" y="4657725"/>
          <p14:tracePt t="254135" x="8666163" y="4649788"/>
          <p14:tracePt t="254152" x="8666163" y="4641850"/>
          <p14:tracePt t="254162" x="8666163" y="4633913"/>
          <p14:tracePt t="254199" x="8666163" y="4624388"/>
          <p14:tracePt t="254226" x="8666163" y="4616450"/>
          <p14:tracePt t="254259" x="8666163" y="4608513"/>
          <p14:tracePt t="254398" x="8682038" y="4624388"/>
          <p14:tracePt t="254416" x="8682038" y="4633913"/>
          <p14:tracePt t="254417" x="8697913" y="4641850"/>
          <p14:tracePt t="254427" x="8697913" y="4649788"/>
          <p14:tracePt t="254446" x="8697913" y="4665663"/>
          <p14:tracePt t="254526" x="8697913" y="4657725"/>
          <p14:tracePt t="254544" x="8682038" y="4641850"/>
          <p14:tracePt t="254562" x="8674100" y="4608513"/>
          <p14:tracePt t="254570" x="8674100" y="4600575"/>
          <p14:tracePt t="254587" x="8674100" y="4592638"/>
          <p14:tracePt t="254603" x="8674100" y="4584700"/>
          <p14:tracePt t="254621" x="8674100" y="4576763"/>
          <p14:tracePt t="254662" x="8674100" y="4568825"/>
          <p14:tracePt t="254698" x="8674100" y="4560888"/>
          <p14:tracePt t="254714" x="8674100" y="4552950"/>
          <p14:tracePt t="254725" x="8674100" y="4545013"/>
          <p14:tracePt t="254744" x="8666163" y="4537075"/>
          <p14:tracePt t="254776" x="8666163" y="4529138"/>
          <p14:tracePt t="254918" x="8666163" y="4545013"/>
          <p14:tracePt t="254928" x="8666163" y="4552950"/>
          <p14:tracePt t="254947" x="8666163" y="4576763"/>
          <p14:tracePt t="254965" x="8666163" y="4608513"/>
          <p14:tracePt t="254976" x="8666163" y="4633913"/>
          <p14:tracePt t="254992" x="8666163" y="4641850"/>
          <p14:tracePt t="254993" x="8666163" y="4649788"/>
          <p14:tracePt t="255073" x="8674100" y="4649788"/>
          <p14:tracePt t="255147" x="8674100" y="4657725"/>
          <p14:tracePt t="255168" x="8658225" y="4721225"/>
          <p14:tracePt t="255169" x="8658225" y="4729163"/>
          <p14:tracePt t="255179" x="8634413" y="4800600"/>
          <p14:tracePt t="255198" x="8561388" y="4887913"/>
          <p14:tracePt t="255215" x="8545513" y="4903788"/>
          <p14:tracePt t="255225" x="8529638" y="4919663"/>
          <p14:tracePt t="255273" x="8521700" y="4919663"/>
          <p14:tracePt t="255295" x="8521700" y="4911725"/>
          <p14:tracePt t="255306" x="8521700" y="4903788"/>
          <p14:tracePt t="255387" x="8545513" y="4903788"/>
          <p14:tracePt t="255397" x="8569325" y="4903788"/>
          <p14:tracePt t="255414" x="8650288" y="4919663"/>
          <p14:tracePt t="255433" x="8737600" y="4919663"/>
          <p14:tracePt t="255444" x="8801100" y="4919663"/>
          <p14:tracePt t="255462" x="8816975" y="4919663"/>
          <p14:tracePt t="255570" x="8801100" y="4919663"/>
          <p14:tracePt t="255588" x="8793163" y="4919663"/>
          <p14:tracePt t="255589" x="8785225" y="4927600"/>
          <p14:tracePt t="255608" x="8769350" y="4927600"/>
          <p14:tracePt t="255609" x="8753475" y="4927600"/>
          <p14:tracePt t="255633" x="8729663" y="4927600"/>
          <p14:tracePt t="255648" x="8721725" y="4935538"/>
          <p14:tracePt t="255669" x="8713788" y="4951413"/>
          <p14:tracePt t="255678" x="8705850" y="4959350"/>
          <p14:tracePt t="255710" x="8697913" y="4967288"/>
          <p14:tracePt t="255726" x="8697913" y="4976813"/>
          <p14:tracePt t="255746" x="8697913" y="5008563"/>
          <p14:tracePt t="255762" x="8697913" y="5040313"/>
          <p14:tracePt t="255778" x="8697913" y="5064125"/>
          <p14:tracePt t="255790" x="8697913" y="5080000"/>
          <p14:tracePt t="255816" x="8697913" y="5087938"/>
          <p14:tracePt t="255856" x="8705850" y="5087938"/>
          <p14:tracePt t="255875" x="8713788" y="5087938"/>
          <p14:tracePt t="255930" x="8721725" y="5072063"/>
          <p14:tracePt t="255948" x="8721725" y="5048250"/>
          <p14:tracePt t="255965" x="8721725" y="5024438"/>
          <p14:tracePt t="255975" x="8721725" y="5008563"/>
          <p14:tracePt t="255992" x="8721725" y="4992688"/>
          <p14:tracePt t="255993" x="8721725" y="4984750"/>
          <p14:tracePt t="256010" x="8721725" y="4976813"/>
          <p14:tracePt t="256027" x="8721725" y="4967288"/>
          <p14:tracePt t="256044" x="8721725" y="4959350"/>
          <p14:tracePt t="256073" x="8721725" y="4951413"/>
          <p14:tracePt t="256324" x="8713788" y="4951413"/>
          <p14:tracePt t="256341" x="8697913" y="4967288"/>
          <p14:tracePt t="256359" x="8682038" y="4984750"/>
          <p14:tracePt t="256366" x="8674100" y="5000625"/>
          <p14:tracePt t="256382" x="8634413" y="5048250"/>
          <p14:tracePt t="256398" x="8626475" y="5048250"/>
          <p14:tracePt t="256463" x="8634413" y="5048250"/>
          <p14:tracePt t="256482" x="8642350" y="5048250"/>
          <p14:tracePt t="256527" x="8650288" y="5032375"/>
          <p14:tracePt t="256544" x="8650288" y="5008563"/>
          <p14:tracePt t="256569" x="8642350" y="4984750"/>
          <p14:tracePt t="256637" x="8634413" y="4984750"/>
          <p14:tracePt t="256694" x="8634413" y="4992688"/>
          <p14:tracePt t="256809" x="8593138" y="4959350"/>
          <p14:tracePt t="256819" x="8553450" y="4927600"/>
          <p14:tracePt t="256841" x="8299450" y="4887913"/>
          <p14:tracePt t="256866" x="7980363" y="4856163"/>
          <p14:tracePt t="256884" x="7940675" y="4856163"/>
          <p14:tracePt t="256889" x="7924800" y="4856163"/>
          <p14:tracePt t="256963" x="7893050" y="4879975"/>
          <p14:tracePt t="256980" x="7851775" y="4903788"/>
          <p14:tracePt t="256990" x="7812088" y="4911725"/>
          <p14:tracePt t="257007" x="7772400" y="4943475"/>
          <p14:tracePt t="257023" x="7748588" y="4967288"/>
          <p14:tracePt t="257047" x="7740650" y="4976813"/>
          <p14:tracePt t="257092" x="7740650" y="4984750"/>
          <p14:tracePt t="257115" x="7740650" y="4992688"/>
          <p14:tracePt t="257167" x="7748588" y="4984750"/>
          <p14:tracePt t="257184" x="7772400" y="4976813"/>
          <p14:tracePt t="257186" x="7780338" y="4959350"/>
          <p14:tracePt t="257194" x="7804150" y="4943475"/>
          <p14:tracePt t="257213" x="7827963" y="4919663"/>
          <p14:tracePt t="257229" x="7835900" y="4911725"/>
          <p14:tracePt t="257244" x="7835900" y="4895850"/>
          <p14:tracePt t="257257" x="7835900" y="4872038"/>
          <p14:tracePt t="257274" x="7835900" y="4856163"/>
          <p14:tracePt t="257294" x="7835900" y="4824413"/>
          <p14:tracePt t="257302" x="7835900" y="4816475"/>
          <p14:tracePt t="257325" x="7835900" y="4776788"/>
          <p14:tracePt t="257333" x="7835900" y="4768850"/>
          <p14:tracePt t="257358" x="7843838" y="4745038"/>
          <p14:tracePt t="257365" x="7851775" y="4737100"/>
          <p14:tracePt t="257381" x="7851775" y="4713288"/>
          <p14:tracePt t="257398" x="7869238" y="4697413"/>
          <p14:tracePt t="257417" x="7900988" y="4649788"/>
          <p14:tracePt t="257434" x="7924800" y="4592638"/>
          <p14:tracePt t="257443" x="7948613" y="4529138"/>
          <p14:tracePt t="257461" x="7956550" y="4497388"/>
          <p14:tracePt t="257477" x="7972425" y="4473575"/>
          <p14:tracePt t="257496" x="7980363" y="4465638"/>
          <p14:tracePt t="257506" x="7980363" y="4449763"/>
          <p14:tracePt t="257524" x="7996238" y="4433888"/>
          <p14:tracePt t="257543" x="8004175" y="4394200"/>
          <p14:tracePt t="257554" x="8012113" y="4362450"/>
          <p14:tracePt t="257557" x="8027988" y="4346575"/>
          <p14:tracePt t="257574" x="8035925" y="4281488"/>
          <p14:tracePt t="257593" x="8035925" y="4249738"/>
          <p14:tracePt t="257634" x="8035925" y="4241800"/>
          <p14:tracePt t="257664" x="8035925" y="4233863"/>
          <p14:tracePt t="257682" x="8035925" y="4225925"/>
          <p14:tracePt t="257761" x="8035925" y="4217988"/>
          <p14:tracePt t="257778" x="8035925" y="4202113"/>
          <p14:tracePt t="257807" x="8043863" y="4186238"/>
          <p14:tracePt t="257889" x="8059738" y="4202113"/>
          <p14:tracePt t="257897" x="8059738" y="4210050"/>
          <p14:tracePt t="257915" x="8067675" y="4217988"/>
          <p14:tracePt t="257943" x="8067675" y="4225925"/>
          <p14:tracePt t="257978" x="8075613" y="4225925"/>
          <p14:tracePt t="257995" x="8091488" y="4202113"/>
          <p14:tracePt t="258006" x="8091488" y="4194175"/>
          <p14:tracePt t="258023" x="8131175" y="4106863"/>
          <p14:tracePt t="258040" x="8131175" y="4090988"/>
          <p14:tracePt t="258121" x="8131175" y="4098925"/>
          <p14:tracePt t="258137" x="8139113" y="4114800"/>
          <p14:tracePt t="258147" x="8139113" y="4130675"/>
          <p14:tracePt t="258164" x="8147050" y="4170363"/>
          <p14:tracePt t="258180" x="8147050" y="4178300"/>
          <p14:tracePt t="258227" x="8162925" y="4162425"/>
          <p14:tracePt t="258246" x="8162925" y="4130675"/>
          <p14:tracePt t="258260" x="8162925" y="4106863"/>
          <p14:tracePt t="258292" x="8162925" y="4098925"/>
          <p14:tracePt t="258342" x="8154988" y="4106863"/>
          <p14:tracePt t="258354" x="8147050" y="4122738"/>
          <p14:tracePt t="258373" x="8139113" y="4138613"/>
          <p14:tracePt t="258380" x="8131175" y="4154488"/>
          <p14:tracePt t="258397" x="8131175" y="4170363"/>
          <p14:tracePt t="258413" x="8131175" y="4178300"/>
          <p14:tracePt t="258540" x="8139113" y="4178300"/>
          <p14:tracePt t="258556" x="8139113" y="4170363"/>
          <p14:tracePt t="258693" x="8139113" y="4178300"/>
          <p14:tracePt t="258729" x="8139113" y="4186238"/>
          <p14:tracePt t="258837" x="8139113" y="4194175"/>
          <p14:tracePt t="258854" x="8139113" y="4202113"/>
          <p14:tracePt t="258900" x="8147050" y="4217988"/>
          <p14:tracePt t="258914" x="8170863" y="4225925"/>
          <p14:tracePt t="258927" x="8186738" y="4241800"/>
          <p14:tracePt t="258929" x="8235950" y="4257675"/>
          <p14:tracePt t="258944" x="8315325" y="4273550"/>
          <p14:tracePt t="258963" x="8545513" y="4322763"/>
          <p14:tracePt t="258980" x="8577263" y="4330700"/>
          <p14:tracePt t="259009" x="8585200" y="4330700"/>
          <p14:tracePt t="259088" x="8585200" y="4322763"/>
          <p14:tracePt t="259151" x="8585200" y="4314825"/>
          <p14:tracePt t="259196" x="8585200" y="4330700"/>
          <p14:tracePt t="259213" x="8577263" y="4362450"/>
          <p14:tracePt t="259230" x="8577263" y="4425950"/>
          <p14:tracePt t="259241" x="8577263" y="4505325"/>
          <p14:tracePt t="259260" x="8577263" y="4592638"/>
          <p14:tracePt t="259277" x="8577263" y="4649788"/>
          <p14:tracePt t="259288" x="8577263" y="4681538"/>
          <p14:tracePt t="259306" x="8577263" y="4713288"/>
          <p14:tracePt t="259382" x="8577263" y="4697413"/>
          <p14:tracePt t="259397" x="8585200" y="4673600"/>
          <p14:tracePt t="259416" x="8593138" y="4633913"/>
          <p14:tracePt t="259418" x="8610600" y="4616450"/>
          <p14:tracePt t="259428" x="8634413" y="4608513"/>
          <p14:tracePt t="259446" x="8658225" y="4584700"/>
          <p14:tracePt t="259463" x="8658225" y="4576763"/>
          <p14:tracePt t="259475" x="8666163" y="4576763"/>
          <p14:tracePt t="259540" x="8689975" y="4592638"/>
          <p14:tracePt t="259557" x="8713788" y="4616450"/>
          <p14:tracePt t="259576" x="8737600" y="4641850"/>
          <p14:tracePt t="259584" x="8745538" y="4649788"/>
          <p14:tracePt t="259587" x="8753475" y="4657725"/>
          <p14:tracePt t="259605" x="8753475" y="4665663"/>
          <p14:tracePt t="259668" x="8753475" y="4657725"/>
          <p14:tracePt t="259685" x="8753475" y="4624388"/>
          <p14:tracePt t="259694" x="8753475" y="4608513"/>
          <p14:tracePt t="259712" x="8753475" y="4568825"/>
          <p14:tracePt t="259713" x="8737600" y="4552950"/>
          <p14:tracePt t="259732" x="8721725" y="4489450"/>
          <p14:tracePt t="259742" x="8713788" y="4473575"/>
          <p14:tracePt t="259760" x="8682038" y="4441825"/>
          <p14:tracePt t="259778" x="8666163" y="4378325"/>
          <p14:tracePt t="259788" x="8650288" y="4370388"/>
          <p14:tracePt t="259809" x="8642350" y="4330700"/>
          <p14:tracePt t="259820" x="8642350" y="4322763"/>
          <p14:tracePt t="259840" x="8634413" y="4306888"/>
          <p14:tracePt t="259867" x="8634413" y="4273550"/>
          <p14:tracePt t="259886" x="8650288" y="4194175"/>
          <p14:tracePt t="259906" x="8658225" y="4019550"/>
          <p14:tracePt t="259914" x="8658225" y="4003675"/>
          <p14:tracePt t="259930" x="8658225" y="3938588"/>
          <p14:tracePt t="259949" x="8642350" y="3875088"/>
          <p14:tracePt t="259959" x="8634413" y="3835400"/>
          <p14:tracePt t="259978" x="8593138" y="3763963"/>
          <p14:tracePt t="259995" x="8585200" y="3748088"/>
          <p14:tracePt t="260022" x="8569325" y="3740150"/>
          <p14:tracePt t="260056" x="8561388" y="3740150"/>
          <p14:tracePt t="260079" x="8545513" y="3740150"/>
          <p14:tracePt t="260106" x="8521700" y="3756025"/>
          <p14:tracePt t="260123" x="8505825" y="3787775"/>
          <p14:tracePt t="260134" x="8497888" y="3835400"/>
          <p14:tracePt t="260138" x="8489950" y="3859213"/>
          <p14:tracePt t="260147" x="8489950" y="3875088"/>
          <p14:tracePt t="260171" x="8489950" y="3995738"/>
          <p14:tracePt t="260179" x="8489950" y="4027488"/>
          <p14:tracePt t="260196" x="8505825" y="4051300"/>
          <p14:tracePt t="260213" x="8513763" y="4059238"/>
          <p14:tracePt t="260260" x="8521700" y="4059238"/>
          <p14:tracePt t="260277" x="8529638" y="4043363"/>
          <p14:tracePt t="260287" x="8529638" y="4027488"/>
          <p14:tracePt t="260305" x="8545513" y="3914775"/>
          <p14:tracePt t="260321" x="8553450" y="3890963"/>
          <p14:tracePt t="260339" x="8553450" y="3875088"/>
          <p14:tracePt t="260359" x="8553450" y="3867150"/>
          <p14:tracePt t="260367" x="8545513" y="3867150"/>
          <p14:tracePt t="260401" x="8513763" y="3890963"/>
          <p14:tracePt t="260419" x="8458200" y="4027488"/>
          <p14:tracePt t="260427" x="8442325" y="4090988"/>
          <p14:tracePt t="260443" x="8386763" y="4322763"/>
          <p14:tracePt t="260468" x="8370888" y="4457700"/>
          <p14:tracePt t="260476" x="8386763" y="4465638"/>
          <p14:tracePt t="260495" x="8402638" y="4473575"/>
          <p14:tracePt t="260506" x="8434388" y="4473575"/>
          <p14:tracePt t="260529" x="8482013" y="4441825"/>
          <p14:tracePt t="260540" x="8497888" y="4418013"/>
          <p14:tracePt t="260555" x="8521700" y="4378325"/>
          <p14:tracePt t="260571" x="8529638" y="4338638"/>
          <p14:tracePt t="260590" x="8529638" y="4291013"/>
          <p14:tracePt t="260609" x="8513763" y="4225925"/>
          <p14:tracePt t="260620" x="8505825" y="4225925"/>
          <p14:tracePt t="260638" x="8474075" y="4202113"/>
          <p14:tracePt t="260645" x="8466138" y="4202113"/>
          <p14:tracePt t="260664" x="8458200" y="4202113"/>
          <p14:tracePt t="260683" x="8458200" y="4194175"/>
          <p14:tracePt t="260835" x="8458200" y="4202113"/>
          <p14:tracePt t="260869" x="8458200" y="4194175"/>
          <p14:tracePt t="260897" x="8466138" y="4162425"/>
          <p14:tracePt t="260913" x="8474075" y="4114800"/>
          <p14:tracePt t="260931" x="8482013" y="4098925"/>
          <p14:tracePt t="260949" x="8489950" y="4067175"/>
          <p14:tracePt t="260953" x="8489950" y="4059238"/>
          <p14:tracePt t="260976" x="8489950" y="4003675"/>
          <p14:tracePt t="260992" x="8497888" y="3938588"/>
          <p14:tracePt t="261011" x="8497888" y="3922713"/>
          <p14:tracePt t="261123" x="8489950" y="3956050"/>
          <p14:tracePt t="261131" x="8482013" y="3971925"/>
          <p14:tracePt t="261147" x="8466138" y="4003675"/>
          <p14:tracePt t="261169" x="8450263" y="4035425"/>
          <p14:tracePt t="261303" x="8458200" y="4019550"/>
          <p14:tracePt t="261324" x="8482013" y="3979863"/>
          <p14:tracePt t="261335" x="8497888" y="3956050"/>
          <p14:tracePt t="261353" x="8505825" y="3938588"/>
          <p14:tracePt t="261669" x="8513763" y="3963988"/>
          <p14:tracePt t="261687" x="8529638" y="3987800"/>
          <p14:tracePt t="261694" x="8537575" y="4003675"/>
          <p14:tracePt t="261712" x="8553450" y="4035425"/>
          <p14:tracePt t="261731" x="8569325" y="4067175"/>
          <p14:tracePt t="261757" x="8577263" y="4075113"/>
          <p14:tracePt t="261775" x="8585200" y="4075113"/>
          <p14:tracePt t="261792" x="8585200" y="4083050"/>
          <p14:tracePt t="261809" x="8585200" y="4098925"/>
          <p14:tracePt t="261841" x="8585200" y="4106863"/>
          <p14:tracePt t="261852" x="8585200" y="4130675"/>
          <p14:tracePt t="261876" x="8577263" y="4265613"/>
          <p14:tracePt t="261886" x="8577263" y="4362450"/>
          <p14:tracePt t="261899" x="8561388" y="4521200"/>
          <p14:tracePt t="261918" x="8561388" y="4545013"/>
          <p14:tracePt t="262025" x="8569325" y="4545013"/>
          <p14:tracePt t="262041" x="8585200" y="4537075"/>
          <p14:tracePt t="262058" x="8593138" y="4529138"/>
          <p14:tracePt t="262075" x="8618538" y="4521200"/>
          <p14:tracePt t="262103" x="8626475" y="4521200"/>
          <p14:tracePt t="262214" x="8634413" y="4521200"/>
          <p14:tracePt t="262913" x="8634413" y="4537075"/>
          <p14:tracePt t="262930" x="8634413" y="4545013"/>
          <p14:tracePt t="262950" x="8634413" y="4560888"/>
          <p14:tracePt t="262967" x="8634413" y="4568825"/>
          <p14:tracePt t="262974" x="8634413" y="4584700"/>
          <p14:tracePt t="262993" x="8634413" y="4600575"/>
          <p14:tracePt t="263010" x="8634413" y="4608513"/>
          <p14:tracePt t="263026" x="8634413" y="4633913"/>
          <p14:tracePt t="263037" x="8634413" y="4641850"/>
          <p14:tracePt t="263055" x="8634413" y="4665663"/>
          <p14:tracePt t="263073" x="8634413" y="4697413"/>
          <p14:tracePt t="263090" x="8634413" y="4705350"/>
          <p14:tracePt t="263150" x="8634413" y="4721225"/>
          <p14:tracePt t="263170" x="8602663" y="4848225"/>
          <p14:tracePt t="263188" x="8577263" y="4951413"/>
          <p14:tracePt t="263196" x="8561388" y="5016500"/>
          <p14:tracePt t="263213" x="8553450" y="5040313"/>
          <p14:tracePt t="263231" x="8545513" y="5064125"/>
          <p14:tracePt t="263257" x="8545513" y="5080000"/>
          <p14:tracePt t="263275" x="8545513" y="5095875"/>
          <p14:tracePt t="263293" x="8545513" y="5111750"/>
          <p14:tracePt t="263303" x="8545513" y="5119688"/>
          <p14:tracePt t="263434" x="8537575" y="5135563"/>
          <p14:tracePt t="263442" x="8529638" y="5135563"/>
          <p14:tracePt t="263466" x="8497888" y="5143500"/>
          <p14:tracePt t="263475" x="8482013" y="5159375"/>
          <p14:tracePt t="263490" x="8442325" y="5199063"/>
          <p14:tracePt t="263509" x="8410575" y="5214938"/>
          <p14:tracePt t="263526" x="8394700" y="5230813"/>
          <p14:tracePt t="263573" x="8386763" y="5230813"/>
          <p14:tracePt t="263591" x="8386763" y="5238750"/>
          <p14:tracePt t="263618" x="8378825" y="5238750"/>
          <p14:tracePt t="263635" x="8378825" y="5214938"/>
          <p14:tracePt t="263653" x="8378825" y="5056188"/>
          <p14:tracePt t="263670" x="8378825" y="4856163"/>
          <p14:tracePt t="263677" x="8386763" y="4768850"/>
          <p14:tracePt t="263702" x="8402638" y="4545013"/>
          <p14:tracePt t="263709" x="8418513" y="4521200"/>
          <p14:tracePt t="263727" x="8418513" y="4497388"/>
          <p14:tracePt t="263743" x="8434388" y="4465638"/>
          <p14:tracePt t="263746" x="8442325" y="4449763"/>
          <p14:tracePt t="263755" x="8442325" y="4433888"/>
          <p14:tracePt t="263772" x="8450263" y="4338638"/>
          <p14:tracePt t="263790" x="8458200" y="4281488"/>
          <p14:tracePt t="263803" x="8466138" y="4249738"/>
          <p14:tracePt t="263819" x="8474075" y="4225925"/>
          <p14:tracePt t="263836" x="8474075" y="4217988"/>
          <p14:tracePt t="263994" x="8474075" y="4233863"/>
          <p14:tracePt t="264006" x="8458200" y="4241800"/>
          <p14:tracePt t="264022" x="8442325" y="4281488"/>
          <p14:tracePt t="264045" x="8418513" y="4322763"/>
          <p14:tracePt t="264054" x="8386763" y="4322763"/>
          <p14:tracePt t="264076" x="8370888" y="4362450"/>
          <p14:tracePt t="264086" x="8370888" y="4370388"/>
          <p14:tracePt t="264103" x="8362950" y="4394200"/>
          <p14:tracePt t="264118" x="8347075" y="4441825"/>
          <p14:tracePt t="264138" x="8323263" y="4521200"/>
          <p14:tracePt t="264169" x="8299450" y="4552950"/>
          <p14:tracePt t="264178" x="8299450" y="4568825"/>
          <p14:tracePt t="264202" x="8283575" y="4616450"/>
          <p14:tracePt t="264212" x="8275638" y="4649788"/>
          <p14:tracePt t="264233" x="8259763" y="4729163"/>
          <p14:tracePt t="264263" x="8243888" y="4760913"/>
          <p14:tracePt t="264432" x="8251825" y="4760913"/>
          <p14:tracePt t="264449" x="8267700" y="4760913"/>
          <p14:tracePt t="264475" x="8275638" y="4760913"/>
          <p14:tracePt t="264497" x="8299450" y="4737100"/>
          <p14:tracePt t="264505" x="8315325" y="4713288"/>
          <p14:tracePt t="264524" x="8323263" y="4673600"/>
          <p14:tracePt t="264540" x="8355013" y="4449763"/>
          <p14:tracePt t="264558" x="8362950" y="4257675"/>
          <p14:tracePt t="264567" x="8362950" y="4162425"/>
          <p14:tracePt t="264570" x="8362950" y="4122738"/>
          <p14:tracePt t="264587" x="8362950" y="4059238"/>
          <p14:tracePt t="264605" x="8362950" y="4051300"/>
          <p14:tracePt t="264700" x="8362950" y="4122738"/>
          <p14:tracePt t="264718" x="8355013" y="4298950"/>
          <p14:tracePt t="264726" x="8347075" y="4441825"/>
          <p14:tracePt t="264742" x="8323263" y="4649788"/>
          <p14:tracePt t="264761" x="8291513" y="4935538"/>
          <p14:tracePt t="264772" x="8283575" y="4992688"/>
          <p14:tracePt t="264795" x="8283575" y="5016500"/>
          <p14:tracePt t="264871" x="8291513" y="4992688"/>
          <p14:tracePt t="264882" x="8307388" y="4903788"/>
          <p14:tracePt t="264903" x="8339138" y="4713288"/>
          <p14:tracePt t="264913" x="8355013" y="4600575"/>
          <p14:tracePt t="264928" x="8355013" y="4568825"/>
          <p14:tracePt t="264948" x="8355013" y="4560888"/>
          <p14:tracePt t="265009" x="8362950" y="4560888"/>
          <p14:tracePt t="265027" x="8362950" y="4568825"/>
          <p14:tracePt t="265036" x="8362950" y="4576763"/>
          <p14:tracePt t="265054" x="8362950" y="4600575"/>
          <p14:tracePt t="265070" x="8347075" y="4616450"/>
          <p14:tracePt t="265088" x="8323263" y="4641850"/>
          <p14:tracePt t="265089" x="8315325" y="4657725"/>
          <p14:tracePt t="265100" x="8299450" y="4665663"/>
          <p14:tracePt t="265117" x="8275638" y="4681538"/>
          <p14:tracePt t="265134" x="8243888" y="4689475"/>
          <p14:tracePt t="265152" x="8059738" y="4689475"/>
          <p14:tracePt t="265164" x="7972425" y="4689475"/>
          <p14:tracePt t="265191" x="7605713" y="4705350"/>
          <p14:tracePt t="265222" x="7461250" y="4721225"/>
          <p14:tracePt t="265225" x="7445375" y="4721225"/>
          <p14:tracePt t="265278" x="7437438" y="4721225"/>
          <p14:tracePt t="265294" x="7413625" y="4745038"/>
          <p14:tracePt t="265303" x="7397750" y="4752975"/>
          <p14:tracePt t="265327" x="7350125" y="4816475"/>
          <p14:tracePt t="265336" x="7294563" y="4887913"/>
          <p14:tracePt t="265338" x="7118350" y="4895850"/>
          <p14:tracePt t="265355" x="7038975" y="4927600"/>
          <p14:tracePt t="265365" x="6991350" y="4935538"/>
          <p14:tracePt t="265383" x="6983413" y="4943475"/>
          <p14:tracePt t="265442" x="6991350" y="4943475"/>
          <p14:tracePt t="265459" x="7007225" y="4943475"/>
          <p14:tracePt t="265478" x="7015163" y="4927600"/>
          <p14:tracePt t="265495" x="7031038" y="4919663"/>
          <p14:tracePt t="265513" x="7031038" y="4911725"/>
          <p14:tracePt t="265555" x="7038975" y="4903788"/>
          <p14:tracePt t="265574" x="7038975" y="4895850"/>
          <p14:tracePt t="265583" x="7046913" y="4895850"/>
          <p14:tracePt t="265601" x="7086600" y="4895850"/>
          <p14:tracePt t="265619" x="7143750" y="4895850"/>
          <p14:tracePt t="265773" x="7151688" y="4895850"/>
          <p14:tracePt t="265789" x="7223125" y="4927600"/>
          <p14:tracePt t="265804" x="7278688" y="4967288"/>
          <p14:tracePt t="265825" x="7302500" y="4976813"/>
          <p14:tracePt t="265836" x="7302500" y="4992688"/>
          <p14:tracePt t="265869" x="7294563" y="5000625"/>
          <p14:tracePt t="265887" x="7286625" y="5008563"/>
          <p14:tracePt t="265903" x="7286625" y="5016500"/>
          <p14:tracePt t="265918" x="7270750" y="5024438"/>
          <p14:tracePt t="265949" x="7246938" y="5040313"/>
          <p14:tracePt t="265966" x="7239000" y="5048250"/>
          <p14:tracePt t="266032" x="7262813" y="5024438"/>
          <p14:tracePt t="266033" x="7278688" y="5016500"/>
          <p14:tracePt t="266041" x="7278688" y="5000625"/>
          <p14:tracePt t="266059" x="7286625" y="4992688"/>
          <p14:tracePt t="266068" x="7294563" y="4984750"/>
          <p14:tracePt t="266307" x="7294563" y="4992688"/>
          <p14:tracePt t="266325" x="7294563" y="5016500"/>
          <p14:tracePt t="266335" x="7294563" y="5040313"/>
          <p14:tracePt t="266353" x="7302500" y="5119688"/>
          <p14:tracePt t="266371" x="7310438" y="5183188"/>
          <p14:tracePt t="266382" x="7326313" y="5199063"/>
          <p14:tracePt t="266400" x="7342188" y="5238750"/>
          <p14:tracePt t="266587" x="7342188" y="5230813"/>
          <p14:tracePt t="266603" x="7350125" y="5230813"/>
          <p14:tracePt t="266620" x="7358063" y="5222875"/>
          <p14:tracePt t="266638" x="7366000" y="5214938"/>
          <p14:tracePt t="266649" x="7373938" y="5214938"/>
          <p14:tracePt t="266667" x="7381875" y="5207000"/>
          <p14:tracePt t="266683" x="7389813" y="5199063"/>
          <p14:tracePt t="266705" x="7421563" y="5191125"/>
          <p14:tracePt t="266715" x="7421563" y="5183188"/>
          <p14:tracePt t="266724" x="7445375" y="5183188"/>
          <p14:tracePt t="266746" x="7469188" y="5175250"/>
          <p14:tracePt t="266763" x="7485063" y="5167313"/>
          <p14:tracePt t="266770" x="7493000" y="5167313"/>
          <p14:tracePt t="266788" x="7510463" y="5159375"/>
          <p14:tracePt t="266805" x="7526338" y="5151438"/>
          <p14:tracePt t="266823" x="7542213" y="5143500"/>
          <p14:tracePt t="266840" x="7566025" y="5127625"/>
          <p14:tracePt t="266842" x="7589838" y="5119688"/>
          <p14:tracePt t="266852" x="7597775" y="5111750"/>
          <p14:tracePt t="266869" x="7661275" y="5095875"/>
          <p14:tracePt t="266883" x="7693025" y="5087938"/>
          <p14:tracePt t="266905" x="7724775" y="5080000"/>
          <p14:tracePt t="267006" x="7724775" y="5072063"/>
          <p14:tracePt t="267102" x="7677150" y="5087938"/>
          <p14:tracePt t="267118" x="7510463" y="5127625"/>
          <p14:tracePt t="267135" x="7270750" y="5175250"/>
          <p14:tracePt t="267153" x="6743700" y="5294313"/>
          <p14:tracePt t="267165" x="6584950" y="5302250"/>
          <p14:tracePt t="267186" x="6242050" y="5335588"/>
          <p14:tracePt t="267193" x="6146800" y="5343525"/>
          <p14:tracePt t="267212" x="5930900" y="5343525"/>
          <p14:tracePt t="267236" x="5326063" y="5343525"/>
          <p14:tracePt t="267246" x="5133975" y="5343525"/>
          <p14:tracePt t="267249" x="4830763" y="5343525"/>
          <p14:tracePt t="267258" x="4503738" y="5335588"/>
          <p14:tracePt t="267277" x="4041775" y="5335588"/>
          <p14:tracePt t="267294" x="3651250" y="5335588"/>
          <p14:tracePt t="267303" x="3476625" y="5335588"/>
          <p14:tracePt t="267321" x="3252788" y="5335588"/>
          <p14:tracePt t="267337" x="3197225" y="5327650"/>
          <p14:tracePt t="267356" x="3181350" y="5327650"/>
          <p14:tracePt t="267382" x="3173413" y="5327650"/>
          <p14:tracePt t="267399" x="3165475" y="5327650"/>
          <p14:tracePt t="267417" x="3141663" y="5351463"/>
          <p14:tracePt t="267436" x="3100388" y="5367338"/>
          <p14:tracePt t="267443" x="3100388" y="5383213"/>
          <p14:tracePt t="267467" x="3084513" y="5391150"/>
          <p14:tracePt t="267606" x="3084513" y="5375275"/>
          <p14:tracePt t="267634" x="3084513" y="5351463"/>
          <p14:tracePt t="267654" x="3084513" y="5343525"/>
          <p14:tracePt t="267666" x="3084513" y="5335588"/>
          <p14:tracePt t="267685" x="3084513" y="5327650"/>
          <p14:tracePt t="267712" x="3084513" y="5319713"/>
          <p14:tracePt t="267871" x="3084513" y="5327650"/>
          <p14:tracePt t="267917" x="3092450" y="5327650"/>
          <p14:tracePt t="267929" x="3109913" y="5327650"/>
          <p14:tracePt t="267957" x="3133725" y="5310188"/>
          <p14:tracePt t="267979" x="3157538" y="5294313"/>
          <p14:tracePt t="267989" x="3157538" y="5286375"/>
          <p14:tracePt t="268008" x="3165475" y="5286375"/>
          <p14:tracePt t="268046" x="3173413" y="5286375"/>
          <p14:tracePt t="268054" x="3181350" y="5278438"/>
          <p14:tracePt t="268074" x="3197225" y="5262563"/>
          <p14:tracePt t="268084" x="3205163" y="5254625"/>
          <p14:tracePt t="268105" x="3213100" y="5238750"/>
          <p14:tracePt t="268115" x="3213100" y="5222875"/>
          <p14:tracePt t="268138" x="3213100" y="5199063"/>
          <p14:tracePt t="268147" x="3213100" y="5191125"/>
          <p14:tracePt t="268198" x="3213100" y="5175250"/>
          <p14:tracePt t="268219" x="3213100" y="5072063"/>
          <p14:tracePt t="268228" x="3213100" y="5032375"/>
          <p14:tracePt t="268241" x="3213100" y="5008563"/>
          <p14:tracePt t="268266" x="3213100" y="4992688"/>
          <p14:tracePt t="268373" x="3213100" y="5016500"/>
          <p14:tracePt t="268382" x="3213100" y="5024438"/>
          <p14:tracePt t="268403" x="3213100" y="5040313"/>
          <p14:tracePt t="268448" x="3221038" y="5056188"/>
          <p14:tracePt t="268481" x="3221038" y="5095875"/>
          <p14:tracePt t="268491" x="3221038" y="5111750"/>
          <p14:tracePt t="268512" x="3221038" y="5135563"/>
          <p14:tracePt t="268522" x="3228975" y="5143500"/>
          <p14:tracePt t="268686" x="3228975" y="5151438"/>
          <p14:tracePt t="268697" x="3236913" y="5167313"/>
          <p14:tracePt t="268718" x="3244850" y="5175250"/>
          <p14:tracePt t="268747" x="3260725" y="5214938"/>
          <p14:tracePt t="268758" x="3268663" y="5222875"/>
          <p14:tracePt t="268780" x="3276600" y="5246688"/>
          <p14:tracePt t="268787" x="3284538" y="5246688"/>
          <p14:tracePt t="268933" x="3284538" y="5238750"/>
          <p14:tracePt t="268945" x="3284538" y="5230813"/>
          <p14:tracePt t="269931" x="3300413" y="5230813"/>
          <p14:tracePt t="269948" x="3308350" y="5230813"/>
          <p14:tracePt t="269965" x="3316288" y="5222875"/>
          <p14:tracePt t="269982" x="3332163" y="5214938"/>
          <p14:tracePt t="269992" x="3340100" y="5214938"/>
          <p14:tracePt t="269994" x="3348038" y="5214938"/>
          <p14:tracePt t="270019" x="3379788" y="5214938"/>
          <p14:tracePt t="270046" x="3403600" y="5207000"/>
          <p14:tracePt t="270070" x="3419475" y="5230813"/>
          <p14:tracePt t="270087" x="3427413" y="5230813"/>
          <p14:tracePt t="270105" x="3451225" y="5238750"/>
          <p14:tracePt t="270115" x="3459163" y="5238750"/>
          <p14:tracePt t="270133" x="3476625" y="5238750"/>
          <p14:tracePt t="270150" x="3492500" y="5246688"/>
          <p14:tracePt t="270167" x="3500438" y="5246688"/>
          <p14:tracePt t="270184" x="3500438" y="5254625"/>
          <p14:tracePt t="270200" x="3508375" y="5254625"/>
          <p14:tracePt t="270477" x="3524250" y="5254625"/>
          <p14:tracePt t="270495" x="3563938" y="5254625"/>
          <p14:tracePt t="270514" x="3698875" y="5254625"/>
          <p14:tracePt t="270521" x="3730625" y="5254625"/>
          <p14:tracePt t="270541" x="3859213" y="5254625"/>
          <p14:tracePt t="270554" x="3938588" y="5246688"/>
          <p14:tracePt t="270571" x="4002088" y="5246688"/>
          <p14:tracePt t="270587" x="4033838" y="5246688"/>
          <p14:tracePt t="270599" x="4049713" y="5246688"/>
          <p14:tracePt t="270616" x="4081463" y="5246688"/>
          <p14:tracePt t="270634" x="4097338" y="5246688"/>
          <p14:tracePt t="270651" x="4105275" y="5246688"/>
          <p14:tracePt t="270663" x="4121150" y="5246688"/>
          <p14:tracePt t="270994" x="4168775" y="5254625"/>
          <p14:tracePt t="271005" x="4210050" y="5254625"/>
          <p14:tracePt t="271009" x="4233863" y="5254625"/>
          <p14:tracePt t="271020" x="4249738" y="5254625"/>
          <p14:tracePt t="271045" x="4321175" y="5254625"/>
          <p14:tracePt t="271054" x="4337050" y="5254625"/>
          <p14:tracePt t="271068" x="4376738" y="5262563"/>
          <p14:tracePt t="271093" x="4408488" y="5262563"/>
          <p14:tracePt t="271103" x="4424363" y="5262563"/>
          <p14:tracePt t="271117" x="4432300" y="5262563"/>
          <p14:tracePt t="271169" x="4448175" y="5262563"/>
          <p14:tracePt t="271197" x="4471988" y="5262563"/>
          <p14:tracePt t="271219" x="4503738" y="5262563"/>
          <p14:tracePt t="271247" x="4751388" y="5262563"/>
          <p14:tracePt t="271259" x="4951413" y="5262563"/>
          <p14:tracePt t="271281" x="5516563" y="5262563"/>
          <p14:tracePt t="271294" x="5819775" y="5262563"/>
          <p14:tracePt t="271306" x="6313488" y="5207000"/>
          <p14:tracePt t="271318" x="6584950" y="5183188"/>
          <p14:tracePt t="271342" x="7254875" y="5024438"/>
          <p14:tracePt t="271351" x="7437438" y="4951413"/>
          <p14:tracePt t="271354" x="7534275" y="4919663"/>
          <p14:tracePt t="271364" x="7645400" y="4872038"/>
          <p14:tracePt t="271386" x="7756525" y="4776788"/>
          <p14:tracePt t="271397" x="7764463" y="4713288"/>
          <p14:tracePt t="271420" x="7764463" y="4600575"/>
          <p14:tracePt t="271431" x="7764463" y="4576763"/>
          <p14:tracePt t="271447" x="7724775" y="4433888"/>
          <p14:tracePt t="271469" x="7669213" y="4402138"/>
          <p14:tracePt t="271479" x="7669213" y="4386263"/>
          <p14:tracePt t="271483" x="7669213" y="4378325"/>
          <p14:tracePt t="271497" x="7669213" y="4362450"/>
          <p14:tracePt t="271530" x="7669213" y="4281488"/>
          <p14:tracePt t="271539" x="7669213" y="4241800"/>
          <p14:tracePt t="271562" x="7669213" y="4154488"/>
          <p14:tracePt t="271572" x="7669213" y="4130675"/>
          <p14:tracePt t="271584" x="7669213" y="4114800"/>
          <p14:tracePt t="271587" x="7677150" y="4098925"/>
          <p14:tracePt t="271602" x="7685088" y="4059238"/>
          <p14:tracePt t="271623" x="7685088" y="4027488"/>
          <p14:tracePt t="271634" x="7685088" y="4011613"/>
          <p14:tracePt t="271646" x="7685088" y="4003675"/>
          <p14:tracePt t="271666" x="7685088" y="3987800"/>
          <p14:tracePt t="271679" x="7685088" y="3971925"/>
          <p14:tracePt t="271681" x="7685088" y="3956050"/>
          <p14:tracePt t="271700" x="7685088" y="3875088"/>
          <p14:tracePt t="271710" x="7685088" y="3835400"/>
          <p14:tracePt t="271731" x="7677150" y="3668713"/>
          <p14:tracePt t="271743" x="7677150" y="3644900"/>
          <p14:tracePt t="271768" x="7669213" y="3621088"/>
          <p14:tracePt t="271837" x="7661275" y="3621088"/>
          <p14:tracePt t="271855" x="7653338" y="3621088"/>
          <p14:tracePt t="271858" x="7645400" y="3621088"/>
          <p14:tracePt t="271883" x="7637463" y="3613150"/>
          <p14:tracePt t="271902" x="7629525" y="3613150"/>
          <p14:tracePt t="271913" x="7621588" y="3613150"/>
          <p14:tracePt t="271931" x="7605713" y="3621088"/>
          <p14:tracePt t="271949" x="7597775" y="3644900"/>
          <p14:tracePt t="271961" x="7573963" y="3660775"/>
          <p14:tracePt t="271981" x="7542213" y="3692525"/>
          <p14:tracePt t="272002" x="7526338" y="3724275"/>
          <p14:tracePt t="272025" x="7518400" y="3771900"/>
          <p14:tracePt t="272045" x="7518400" y="3795713"/>
          <p14:tracePt t="272052" x="7518400" y="3835400"/>
          <p14:tracePt t="272077" x="7510463" y="3883025"/>
          <p14:tracePt t="272085" x="7510463" y="3906838"/>
          <p14:tracePt t="272104" x="7510463" y="3979863"/>
          <p14:tracePt t="272123" x="7510463" y="4011613"/>
          <p14:tracePt t="272132" x="7510463" y="4019550"/>
          <p14:tracePt t="272151" x="7502525" y="4051300"/>
          <p14:tracePt t="272162" x="7502525" y="4067175"/>
          <p14:tracePt t="272182" x="7510463" y="4083050"/>
          <p14:tracePt t="272202" x="7534275" y="4106863"/>
          <p14:tracePt t="272213" x="7542213" y="4106863"/>
          <p14:tracePt t="272232" x="7550150" y="4114800"/>
          <p14:tracePt t="272233" x="7566025" y="4114800"/>
          <p14:tracePt t="272242" x="7573963" y="4114800"/>
          <p14:tracePt t="272261" x="7597775" y="4114800"/>
          <p14:tracePt t="272279" x="7621588" y="4090988"/>
          <p14:tracePt t="272287" x="7645400" y="4083050"/>
          <p14:tracePt t="272290" x="7669213" y="4067175"/>
          <p14:tracePt t="272309" x="7748588" y="4019550"/>
          <p14:tracePt t="272318" x="7772400" y="3995738"/>
          <p14:tracePt t="272339" x="7812088" y="3906838"/>
          <p14:tracePt t="272350" x="7835900" y="3883025"/>
          <p14:tracePt t="272370" x="7843838" y="3819525"/>
          <p14:tracePt t="272381" x="7843838" y="3787775"/>
          <p14:tracePt t="272400" x="7843838" y="3771900"/>
          <p14:tracePt t="272418" x="7843838" y="3748088"/>
          <p14:tracePt t="272427" x="7843838" y="3732213"/>
          <p14:tracePt t="272445" x="7843838" y="3716338"/>
          <p14:tracePt t="272462" x="7835900" y="3700463"/>
          <p14:tracePt t="272481" x="7827963" y="3684588"/>
          <p14:tracePt t="272508" x="7812088" y="3684588"/>
          <p14:tracePt t="272533" x="7780338" y="3684588"/>
          <p14:tracePt t="272544" x="7740650" y="3684588"/>
          <p14:tracePt t="272556" x="7724775" y="3684588"/>
          <p14:tracePt t="272569" x="7685088" y="3684588"/>
          <p14:tracePt t="272595" x="7661275" y="3684588"/>
          <p14:tracePt t="272603" x="7645400" y="3684588"/>
          <p14:tracePt t="272622" x="7629525" y="3700463"/>
          <p14:tracePt t="272633" x="7621588" y="3716338"/>
          <p14:tracePt t="272652" x="7613650" y="3756025"/>
          <p14:tracePt t="272668" x="7605713" y="3787775"/>
          <p14:tracePt t="272678" x="7605713" y="3795713"/>
          <p14:tracePt t="272698" x="7605713" y="3819525"/>
          <p14:tracePt t="272715" x="7605713" y="3827463"/>
          <p14:tracePt t="272931" x="7613650" y="3827463"/>
          <p14:tracePt t="273026" x="7613650" y="3843338"/>
          <p14:tracePt t="273058" x="7613650" y="3851275"/>
          <p14:tracePt t="273165" x="7613650" y="3867150"/>
          <p14:tracePt t="273181" x="7613650" y="3883025"/>
          <p14:tracePt t="273198" x="7613650" y="3898900"/>
          <p14:tracePt t="273215" x="7637463" y="3914775"/>
          <p14:tracePt t="273226" x="7637463" y="3930650"/>
          <p14:tracePt t="273246" x="7645400" y="3930650"/>
          <p14:tracePt t="273265" x="7653338" y="3938588"/>
          <p14:tracePt t="273275" x="7653338" y="3948113"/>
          <p14:tracePt t="273294" x="7653338" y="3956050"/>
          <p14:tracePt t="273310" x="7669213" y="3971925"/>
          <p14:tracePt t="273318" x="7669213" y="3979863"/>
          <p14:tracePt t="273336" x="7685088" y="3987800"/>
          <p14:tracePt t="273402" x="7693025" y="3995738"/>
          <p14:tracePt t="273418" x="7700963" y="4011613"/>
          <p14:tracePt t="273427" x="7700963" y="4019550"/>
          <p14:tracePt t="273445" x="7708900" y="4035425"/>
          <p14:tracePt t="273462" x="7716838" y="4051300"/>
          <p14:tracePt t="273482" x="7732713" y="4075113"/>
          <p14:tracePt t="273510" x="7740650" y="4083050"/>
          <p14:tracePt t="273527" x="7756525" y="4090988"/>
          <p14:tracePt t="273560" x="7764463" y="4090988"/>
          <p14:tracePt t="273567" x="7772400" y="4090988"/>
          <p14:tracePt t="273585" x="7796213" y="4083050"/>
          <p14:tracePt t="273602" x="7820025" y="4075113"/>
          <p14:tracePt t="273620" x="7835900" y="4059238"/>
          <p14:tracePt t="273630" x="7843838" y="4043363"/>
          <p14:tracePt t="273648" x="7869238" y="4019550"/>
          <p14:tracePt t="273665" x="7893050" y="3995738"/>
          <p14:tracePt t="273678" x="7893050" y="3987800"/>
          <p14:tracePt t="273698" x="7893050" y="3963988"/>
          <p14:tracePt t="273714" x="7893050" y="3956050"/>
          <p14:tracePt t="273732" x="7893050" y="3938588"/>
          <p14:tracePt t="273742" x="7893050" y="3930650"/>
          <p14:tracePt t="273767" x="7893050" y="3898900"/>
          <p14:tracePt t="273777" x="7893050" y="3883025"/>
          <p14:tracePt t="273794" x="7893050" y="3867150"/>
          <p14:tracePt t="273821" x="7893050" y="3859213"/>
          <p14:tracePt t="273851" x="7893050" y="3851275"/>
          <p14:tracePt t="273868" x="7893050" y="3843338"/>
          <p14:tracePt t="273882" x="7893050" y="3835400"/>
          <p14:tracePt t="273900" x="7893050" y="3819525"/>
          <p14:tracePt t="273917" x="7893050" y="3811588"/>
          <p14:tracePt t="273927" x="7893050" y="3803650"/>
          <p14:tracePt t="273953" x="7885113" y="3803650"/>
          <p14:tracePt t="273962" x="7885113" y="3795713"/>
          <p14:tracePt t="273980" x="7877175" y="3787775"/>
          <p14:tracePt t="273997" x="7869238" y="3787775"/>
          <p14:tracePt t="274007" x="7859713" y="3787775"/>
          <p14:tracePt t="274024" x="7851775" y="3779838"/>
          <p14:tracePt t="274047" x="7843838" y="3779838"/>
          <p14:tracePt t="274071" x="7820025" y="3779838"/>
          <p14:tracePt t="274087" x="7796213" y="3779838"/>
          <p14:tracePt t="274089" x="7772400" y="3779838"/>
          <p14:tracePt t="274109" x="7661275" y="3795713"/>
          <p14:tracePt t="274115" x="7637463" y="3811588"/>
          <p14:tracePt t="274133" x="7550150" y="3843338"/>
          <p14:tracePt t="274151" x="7453313" y="3883025"/>
          <p14:tracePt t="274164" x="7429500" y="3906838"/>
          <p14:tracePt t="274183" x="7421563" y="3914775"/>
          <p14:tracePt t="274193" x="7421563" y="3922713"/>
          <p14:tracePt t="274211" x="7421563" y="3930650"/>
          <p14:tracePt t="274230" x="7421563" y="3956050"/>
          <p14:tracePt t="274247" x="7421563" y="3971925"/>
          <p14:tracePt t="274258" x="7421563" y="3987800"/>
          <p14:tracePt t="274278" x="7429500" y="3995738"/>
          <p14:tracePt t="274289" x="7437438" y="4003675"/>
          <p14:tracePt t="274316" x="7453313" y="4019550"/>
          <p14:tracePt t="274340" x="7485063" y="4051300"/>
          <p14:tracePt t="274363" x="7558088" y="4083050"/>
          <p14:tracePt t="274384" x="7573963" y="4098925"/>
          <p14:tracePt t="274385" x="7581900" y="4098925"/>
          <p14:tracePt t="274402" x="7589838" y="4106863"/>
          <p14:tracePt t="274413" x="7597775" y="4106863"/>
          <p14:tracePt t="274429" x="7613650" y="4106863"/>
          <p14:tracePt t="274446" x="7629525" y="4106863"/>
          <p14:tracePt t="274467" x="7661275" y="4098925"/>
          <p14:tracePt t="274482" x="7685088" y="4067175"/>
          <p14:tracePt t="274498" x="7708900" y="4019550"/>
          <p14:tracePt t="274509" x="7724775" y="3971925"/>
          <p14:tracePt t="274526" x="7732713" y="3883025"/>
          <p14:tracePt t="274543" x="7732713" y="3859213"/>
          <p14:tracePt t="274544" x="7732713" y="3851275"/>
          <p14:tracePt t="274579" x="7732713" y="3803650"/>
          <p14:tracePt t="274592" x="7732713" y="3795713"/>
          <p14:tracePt t="274595" x="7724775" y="3779838"/>
          <p14:tracePt t="274609" x="7708900" y="3763963"/>
          <p14:tracePt t="274632" x="7693025" y="3763963"/>
          <p14:tracePt t="274649" x="7685088" y="3763963"/>
          <p14:tracePt t="274682" x="7669213" y="3763963"/>
          <p14:tracePt t="274698" x="7661275" y="3779838"/>
          <p14:tracePt t="274709" x="7653338" y="3779838"/>
          <p14:tracePt t="274726" x="7645400" y="3787775"/>
          <p14:tracePt t="274743" x="7637463" y="3803650"/>
          <p14:tracePt t="274761" x="7629525" y="3819525"/>
          <p14:tracePt t="274778" x="7629525" y="3843338"/>
          <p14:tracePt t="274796" x="7629525" y="3875088"/>
          <p14:tracePt t="274805" x="7629525" y="3898900"/>
          <p14:tracePt t="274820" x="7629525" y="3930650"/>
          <p14:tracePt t="274838" x="7629525" y="3956050"/>
          <p14:tracePt t="274929" x="7637463" y="3948113"/>
          <p14:tracePt t="274945" x="7637463" y="3930650"/>
          <p14:tracePt t="274965" x="7637463" y="3922713"/>
          <p14:tracePt t="275101" x="7637463" y="3948113"/>
          <p14:tracePt t="275118" x="7637463" y="3995738"/>
          <p14:tracePt t="275135" x="7653338" y="4083050"/>
          <p14:tracePt t="275146" x="7669213" y="4178300"/>
          <p14:tracePt t="275163" x="7677150" y="4202113"/>
          <p14:tracePt t="275226" x="7685088" y="4202113"/>
          <p14:tracePt t="275243" x="7685088" y="4186238"/>
          <p14:tracePt t="275262" x="7708900" y="4098925"/>
          <p14:tracePt t="275278" x="7732713" y="3898900"/>
          <p14:tracePt t="275289" x="7732713" y="3867150"/>
          <p14:tracePt t="275312" x="7732713" y="3740150"/>
          <p14:tracePt t="275319" x="7732713" y="3724275"/>
          <p14:tracePt t="275323" x="7732713" y="3716338"/>
          <p14:tracePt t="275339" x="7732713" y="3700463"/>
          <p14:tracePt t="275386" x="7732713" y="3692525"/>
          <p14:tracePt t="275402" x="7732713" y="3684588"/>
          <p14:tracePt t="275475" x="7724775" y="3684588"/>
          <p14:tracePt t="275507" x="7716838" y="3692525"/>
          <p14:tracePt t="275526" x="7708900" y="3708400"/>
          <p14:tracePt t="275542" x="7700963" y="3716338"/>
          <p14:tracePt t="275553" x="7693025" y="3716338"/>
          <p14:tracePt t="276699" x="7693025" y="3724275"/>
          <p14:tracePt t="276728" x="7693025" y="3740150"/>
          <p14:tracePt t="276740" x="7693025" y="3748088"/>
          <p14:tracePt t="276762" x="7685088" y="3771900"/>
          <p14:tracePt t="276773" x="7685088" y="3787775"/>
          <p14:tracePt t="276797" x="7685088" y="3811588"/>
          <p14:tracePt t="276807" x="7685088" y="3819525"/>
          <p14:tracePt t="276827" x="7685088" y="3827463"/>
          <p14:tracePt t="276836" x="7685088" y="3843338"/>
          <p14:tracePt t="276856" x="7685088" y="3851275"/>
          <p14:tracePt t="276865" x="7685088" y="3883025"/>
          <p14:tracePt t="276892" x="7685088" y="3922713"/>
          <p14:tracePt t="276902" x="7685088" y="3948113"/>
          <p14:tracePt t="276912" x="7685088" y="3963988"/>
          <p14:tracePt t="276914" x="7685088" y="3971925"/>
          <p14:tracePt t="276927" x="7685088" y="3979863"/>
          <p14:tracePt t="276947" x="7685088" y="3987800"/>
          <p14:tracePt t="276974" x="7685088" y="3995738"/>
          <p14:tracePt t="276993" x="7685088" y="4011613"/>
          <p14:tracePt t="277012" x="7685088" y="4019550"/>
          <p14:tracePt t="277101" x="7685088" y="4027488"/>
          <p14:tracePt t="277118" x="7685088" y="4059238"/>
          <p14:tracePt t="277138" x="7685088" y="4098925"/>
          <p14:tracePt t="277145" x="7685088" y="4114800"/>
          <p14:tracePt t="277165" x="7685088" y="4194175"/>
          <p14:tracePt t="277181" x="7685088" y="4265613"/>
          <p14:tracePt t="277200" x="7685088" y="4338638"/>
          <p14:tracePt t="277202" x="7685088" y="4362450"/>
          <p14:tracePt t="277211" x="7685088" y="4394200"/>
          <p14:tracePt t="277230" x="7685088" y="4465638"/>
          <p14:tracePt t="277241" x="7685088" y="4497388"/>
          <p14:tracePt t="277260" x="7685088" y="4537075"/>
          <p14:tracePt t="277278" x="7685088" y="4600575"/>
          <p14:tracePt t="277289" x="7685088" y="4633913"/>
          <p14:tracePt t="277316" x="7685088" y="4657725"/>
          <p14:tracePt t="277334" x="7685088" y="4665663"/>
          <p14:tracePt t="277353" x="7685088" y="4681538"/>
          <p14:tracePt t="277371" x="7685088" y="4689475"/>
          <p14:tracePt t="277388" x="7685088" y="4705350"/>
          <p14:tracePt t="277413" x="7685088" y="4729163"/>
          <p14:tracePt t="277430" x="7693025" y="4745038"/>
          <p14:tracePt t="277448" x="7700963" y="4760913"/>
          <p14:tracePt t="277449" x="7700963" y="4768850"/>
          <p14:tracePt t="277480" x="7700963" y="4776788"/>
          <p14:tracePt t="277490" x="7700963" y="4792663"/>
          <p14:tracePt t="277510" x="7708900" y="4808538"/>
          <p14:tracePt t="277528" x="7716838" y="4832350"/>
          <p14:tracePt t="277539" x="7716838" y="4848225"/>
          <p14:tracePt t="277561" x="7716838" y="4856163"/>
          <p14:tracePt t="277591" x="7716838" y="4872038"/>
          <p14:tracePt t="277616" x="7716838" y="4879975"/>
          <p14:tracePt t="277618" x="7716838" y="4887913"/>
          <p14:tracePt t="277634" x="7716838" y="4895850"/>
          <p14:tracePt t="277650" x="7716838" y="4903788"/>
          <p14:tracePt t="277667" x="7724775" y="4911725"/>
          <p14:tracePt t="277678" x="7724775" y="4919663"/>
          <p14:tracePt t="277697" x="7724775" y="4935538"/>
          <p14:tracePt t="277729" x="7724775" y="4943475"/>
          <p14:tracePt t="277762" x="7724775" y="4959350"/>
          <p14:tracePt t="277771" x="7732713" y="4959350"/>
          <p14:tracePt t="277790" x="7740650" y="4967288"/>
          <p14:tracePt t="277809" x="7748588" y="4992688"/>
          <p14:tracePt t="277840" x="7772400" y="5000625"/>
          <p14:tracePt t="277866" x="7780338" y="5016500"/>
          <p14:tracePt t="277884" x="7788275" y="5024438"/>
          <p14:tracePt t="277896" x="7796213" y="5032375"/>
          <p14:tracePt t="277897" x="7796213" y="5040313"/>
          <p14:tracePt t="277914" x="7804150" y="5064125"/>
          <p14:tracePt t="277933" x="7812088" y="5087938"/>
          <p14:tracePt t="277943" x="7827963" y="5103813"/>
          <p14:tracePt t="277961" x="7859713" y="5143500"/>
          <p14:tracePt t="277977" x="7877175" y="5151438"/>
          <p14:tracePt t="277989" x="7900988" y="5159375"/>
          <p14:tracePt t="278008" x="7948613" y="5175250"/>
          <p14:tracePt t="278009" x="7964488" y="5183188"/>
          <p14:tracePt t="278026" x="8043863" y="5199063"/>
          <p14:tracePt t="278044" x="8194675" y="5222875"/>
          <p14:tracePt t="278055" x="8243888" y="5222875"/>
          <p14:tracePt t="278083" x="8355013" y="5222875"/>
          <p14:tracePt t="278106" x="8386763" y="5214938"/>
          <p14:tracePt t="278126" x="8410575" y="5214938"/>
          <p14:tracePt t="278138" x="8434388" y="5207000"/>
          <p14:tracePt t="278147" x="8442325" y="5199063"/>
          <p14:tracePt t="278164" x="8458200" y="5191125"/>
          <p14:tracePt t="278182" x="8474075" y="5167313"/>
          <p14:tracePt t="278200" x="8505825" y="5127625"/>
          <p14:tracePt t="278202" x="8513763" y="5119688"/>
          <p14:tracePt t="278211" x="8529638" y="5064125"/>
          <p14:tracePt t="278229" x="8545513" y="5048250"/>
          <p14:tracePt t="278241" x="8545513" y="5024438"/>
          <p14:tracePt t="278257" x="8545513" y="4951413"/>
          <p14:tracePt t="278277" x="8537575" y="4919663"/>
          <p14:tracePt t="278295" x="8521700" y="4879975"/>
          <p14:tracePt t="278305" x="8505825" y="4872038"/>
          <p14:tracePt t="278328" x="8497888" y="4856163"/>
          <p14:tracePt t="278354" x="8482013" y="4856163"/>
          <p14:tracePt t="278373" x="8474075" y="4848225"/>
          <p14:tracePt t="278381" x="8466138" y="4848225"/>
          <p14:tracePt t="278398" x="8450263" y="4848225"/>
          <p14:tracePt t="278416" x="8418513" y="4848225"/>
          <p14:tracePt t="278427" x="8410575" y="4848225"/>
          <p14:tracePt t="278445" x="8394700" y="4848225"/>
          <p14:tracePt t="278464" x="8386763" y="4848225"/>
          <p14:tracePt t="278465" x="8386763" y="4840288"/>
          <p14:tracePt t="278476" x="8378825" y="4840288"/>
          <p14:tracePt t="278493" x="8370888" y="4840288"/>
          <p14:tracePt t="278509" x="8370888" y="4832350"/>
          <p14:tracePt t="278526" x="8362950" y="4824413"/>
          <p14:tracePt t="278545" x="8331200" y="4800600"/>
          <p14:tracePt t="278558" x="8323263" y="4792663"/>
          <p14:tracePt t="278572" x="8307388" y="4784725"/>
          <p14:tracePt t="278589" x="8299450" y="4776788"/>
          <p14:tracePt t="278606" x="8291513" y="4776788"/>
          <p14:tracePt t="278758" x="8291513" y="4768850"/>
          <p14:tracePt t="278775" x="8291513" y="4760913"/>
          <p14:tracePt t="278791" x="8291513" y="4745038"/>
          <p14:tracePt t="278809" x="8291513" y="4721225"/>
          <p14:tracePt t="278828" x="8291513" y="4705350"/>
          <p14:tracePt t="278837" x="8291513" y="4697413"/>
          <p14:tracePt t="278854" x="8283575" y="4681538"/>
          <p14:tracePt t="278873" x="8259763" y="4673600"/>
          <p14:tracePt t="278897" x="8243888" y="4673600"/>
          <p14:tracePt t="278914" x="8218488" y="4665663"/>
          <p14:tracePt t="278929" x="8202613" y="4665663"/>
          <p14:tracePt t="278947" x="8154988" y="4665663"/>
          <p14:tracePt t="278964" x="8107363" y="4665663"/>
          <p14:tracePt t="278975" x="8083550" y="4665663"/>
          <p14:tracePt t="278977" x="8067675" y="4665663"/>
          <p14:tracePt t="278995" x="8004175" y="4665663"/>
          <p14:tracePt t="279006" x="7988300" y="4665663"/>
          <p14:tracePt t="279026" x="7940675" y="4665663"/>
          <p14:tracePt t="279038" x="7893050" y="4665663"/>
          <p14:tracePt t="279059" x="7869238" y="4673600"/>
          <p14:tracePt t="279070" x="7859713" y="4673600"/>
          <p14:tracePt t="279089" x="7827963" y="4689475"/>
          <p14:tracePt t="279108" x="7820025" y="4697413"/>
          <p14:tracePt t="279115" x="7812088" y="4705350"/>
          <p14:tracePt t="279131" x="7796213" y="4713288"/>
          <p14:tracePt t="279148" x="7780338" y="4721225"/>
          <p14:tracePt t="279165" x="7772400" y="4721225"/>
          <p14:tracePt t="279183" x="7764463" y="4729163"/>
          <p14:tracePt t="279193" x="7756525" y="4745038"/>
          <p14:tracePt t="279211" x="7756525" y="4760913"/>
          <p14:tracePt t="279231" x="7748588" y="4792663"/>
          <p14:tracePt t="279246" x="7748588" y="4816475"/>
          <p14:tracePt t="279257" x="7748588" y="4832350"/>
          <p14:tracePt t="279276" x="7748588" y="4848225"/>
          <p14:tracePt t="279288" x="7748588" y="4864100"/>
          <p14:tracePt t="279313" x="7788275" y="4903788"/>
          <p14:tracePt t="279322" x="7804150" y="4919663"/>
          <p14:tracePt t="279339" x="7843838" y="4951413"/>
          <p14:tracePt t="279355" x="7885113" y="4959350"/>
          <p14:tracePt t="279373" x="7908925" y="4967288"/>
          <p14:tracePt t="279381" x="7916863" y="4967288"/>
          <p14:tracePt t="279398" x="7924800" y="4976813"/>
          <p14:tracePt t="279429" x="7988300" y="5008563"/>
          <p14:tracePt t="279447" x="8051800" y="5016500"/>
          <p14:tracePt t="279464" x="8091488" y="5032375"/>
          <p14:tracePt t="279465" x="8139113" y="5040313"/>
          <p14:tracePt t="279475" x="8162925" y="5040313"/>
          <p14:tracePt t="279492" x="8267700" y="5024438"/>
          <p14:tracePt t="279509" x="8394700" y="4984750"/>
          <p14:tracePt t="279526" x="8489950" y="4951413"/>
          <p14:tracePt t="279540" x="8521700" y="4935538"/>
          <p14:tracePt t="279559" x="8545513" y="4911725"/>
          <p14:tracePt t="279575" x="8553450" y="4887913"/>
          <p14:tracePt t="279594" x="8553450" y="4856163"/>
          <p14:tracePt t="279601" x="8553450" y="4832350"/>
          <p14:tracePt t="279621" x="8553450" y="4816475"/>
          <p14:tracePt t="279639" x="8545513" y="4800600"/>
          <p14:tracePt t="279646" x="8529638" y="4792663"/>
          <p14:tracePt t="279663" x="8513763" y="4768850"/>
          <p14:tracePt t="279679" x="8489950" y="4737100"/>
          <p14:tracePt t="279697" x="8323263" y="4681538"/>
          <p14:tracePt t="279710" x="8243888" y="4657725"/>
          <p14:tracePt t="279726" x="7980363" y="4521200"/>
          <p14:tracePt t="279743" x="7780338" y="4481513"/>
          <p14:tracePt t="279759" x="7708900" y="4481513"/>
          <p14:tracePt t="279776" x="7685088" y="4473575"/>
          <p14:tracePt t="279794" x="7677150" y="4481513"/>
          <p14:tracePt t="279805" x="7677150" y="4489450"/>
          <p14:tracePt t="279823" x="7669213" y="4513263"/>
          <p14:tracePt t="279840" x="7645400" y="4657725"/>
          <p14:tracePt t="279841" x="7629525" y="4705350"/>
          <p14:tracePt t="279852" x="7605713" y="4824413"/>
          <p14:tracePt t="279872" x="7581900" y="4967288"/>
          <p14:tracePt t="279873" x="7573963" y="4976813"/>
          <p14:tracePt t="279899" x="7573963" y="4992688"/>
          <p14:tracePt t="279963" x="7581900" y="4992688"/>
          <p14:tracePt t="280042" x="7629525" y="4927600"/>
          <p14:tracePt t="280058" x="7716838" y="4752975"/>
          <p14:tracePt t="280080" x="7764463" y="4592638"/>
          <p14:tracePt t="280094" x="7835900" y="4322763"/>
          <p14:tracePt t="280106" x="7964488" y="4090988"/>
          <p14:tracePt t="280125" x="8012113" y="3906838"/>
          <p14:tracePt t="280132" x="8075613" y="3827463"/>
          <p14:tracePt t="280150" x="8099425" y="3748088"/>
          <p14:tracePt t="280168" x="8123238" y="3708400"/>
          <p14:tracePt t="280185" x="8123238" y="3652838"/>
          <p14:tracePt t="280214" x="8139113" y="3644900"/>
          <p14:tracePt t="280274" x="8147050" y="3629025"/>
          <p14:tracePt t="280290" x="8162925" y="3613150"/>
          <p14:tracePt t="280308" x="8178800" y="3587750"/>
          <p14:tracePt t="280326" x="8178800" y="3579813"/>
          <p14:tracePt t="280396" x="8170863" y="3579813"/>
          <p14:tracePt t="280422" x="8147050" y="3605213"/>
          <p14:tracePt t="280428" x="8139113" y="3636963"/>
          <p14:tracePt t="280451" x="8075613" y="3692525"/>
          <p14:tracePt t="280461" x="8059738" y="3708400"/>
          <p14:tracePt t="280476" x="8035925" y="3771900"/>
          <p14:tracePt t="280497" x="8012113" y="3803650"/>
          <p14:tracePt t="280507" x="8012113" y="3811588"/>
          <p14:tracePt t="280526" x="8012113" y="3835400"/>
          <p14:tracePt t="280542" x="8012113" y="3851275"/>
          <p14:tracePt t="280558" x="8012113" y="3898900"/>
          <p14:tracePt t="280570" x="8043863" y="3938588"/>
          <p14:tracePt t="280595" x="8059738" y="3971925"/>
          <p14:tracePt t="280607" x="8075613" y="3987800"/>
          <p14:tracePt t="280619" x="8099425" y="4011613"/>
          <p14:tracePt t="280639" x="8147050" y="4043363"/>
          <p14:tracePt t="280647" x="8154988" y="4043363"/>
          <p14:tracePt t="280666" x="8194675" y="4051300"/>
          <p14:tracePt t="280677" x="8235950" y="4051300"/>
          <p14:tracePt t="280696" x="8275638" y="4027488"/>
          <p14:tracePt t="280697" x="8323263" y="4011613"/>
          <p14:tracePt t="280716" x="8386763" y="3963988"/>
          <p14:tracePt t="280724" x="8410575" y="3948113"/>
          <p14:tracePt t="280740" x="8466138" y="3843338"/>
          <p14:tracePt t="280758" x="8489950" y="3787775"/>
          <p14:tracePt t="280776" x="8489950" y="3708400"/>
          <p14:tracePt t="280793" x="8489950" y="3684588"/>
          <p14:tracePt t="280820" x="8482013" y="3684588"/>
          <p14:tracePt t="280837" x="8466138" y="3700463"/>
          <p14:tracePt t="280856" x="8442325" y="3724275"/>
          <p14:tracePt t="280857" x="8426450" y="3740150"/>
          <p14:tracePt t="280889" x="8331200" y="3851275"/>
          <p14:tracePt t="280901" x="8307388" y="3890963"/>
          <p14:tracePt t="280918" x="8267700" y="4114800"/>
          <p14:tracePt t="280934" x="8243888" y="4225925"/>
          <p14:tracePt t="280942" x="8243888" y="4346575"/>
          <p14:tracePt t="280961" x="8226425" y="4505325"/>
          <p14:tracePt t="280978" x="8226425" y="4513263"/>
          <p14:tracePt t="280994" x="8226425" y="4529138"/>
          <p14:tracePt t="281011" x="8218488" y="4537075"/>
          <p14:tracePt t="281038" x="8202613" y="4545013"/>
          <p14:tracePt t="281055" x="8186738" y="4552950"/>
          <p14:tracePt t="281075" x="8147050" y="4560888"/>
          <p14:tracePt t="281086" x="8099425" y="4560888"/>
          <p14:tracePt t="281111" x="7932738" y="4537075"/>
          <p14:tracePt t="281120" x="7900988" y="4537075"/>
          <p14:tracePt t="281121" x="7796213" y="4537075"/>
          <p14:tracePt t="281138" x="7748588" y="4545013"/>
          <p14:tracePt t="281155" x="7740650" y="4545013"/>
          <p14:tracePt t="281162" x="7740650" y="4552950"/>
          <p14:tracePt t="281180" x="7724775" y="4560888"/>
          <p14:tracePt t="281194" x="7716838" y="4592638"/>
          <p14:tracePt t="281213" x="7700963" y="4745038"/>
          <p14:tracePt t="281224" x="7700963" y="4856163"/>
          <p14:tracePt t="281226" x="7700963" y="4984750"/>
          <p14:tracePt t="281243" x="7700963" y="5343525"/>
          <p14:tracePt t="281262" x="7869238" y="5613400"/>
          <p14:tracePt t="281273" x="7972425" y="5686425"/>
          <p14:tracePt t="281293" x="8083550" y="5694363"/>
          <p14:tracePt t="281304" x="8107363" y="5694363"/>
          <p14:tracePt t="281305" x="8115300" y="5678488"/>
          <p14:tracePt t="281322" x="8115300" y="5670550"/>
          <p14:tracePt t="281340" x="8123238" y="5645150"/>
          <p14:tracePt t="281356" x="8123238" y="5613400"/>
          <p14:tracePt t="281366" x="8123238" y="5597525"/>
          <p14:tracePt t="281395" x="8107363" y="5541963"/>
          <p14:tracePt t="281413" x="8107363" y="5518150"/>
          <p14:tracePt t="281431" x="8115300" y="5486400"/>
          <p14:tracePt t="281449" x="8162925" y="5399088"/>
          <p14:tracePt t="281460" x="8178800" y="5359400"/>
          <p14:tracePt t="281479" x="8218488" y="5254625"/>
          <p14:tracePt t="281489" x="8235950" y="5222875"/>
          <p14:tracePt t="281511" x="8259763" y="5183188"/>
          <p14:tracePt t="281538" x="8259763" y="5175250"/>
          <p14:tracePt t="281699" x="8259763" y="5167313"/>
          <p14:tracePt t="281714" x="8210550" y="5008563"/>
          <p14:tracePt t="281725" x="8186738" y="4887913"/>
          <p14:tracePt t="281747" x="8107363" y="4560888"/>
          <p14:tracePt t="281756" x="8059738" y="4489450"/>
          <p14:tracePt t="281773" x="7996238" y="4322763"/>
          <p14:tracePt t="281789" x="7940675" y="4233863"/>
          <p14:tracePt t="281808" x="7869238" y="4122738"/>
          <p14:tracePt t="281821" x="7851775" y="4098925"/>
          <p14:tracePt t="281825" x="7835900" y="4083050"/>
          <p14:tracePt t="281836" x="7827963" y="4075113"/>
          <p14:tracePt t="281854" x="7796213" y="4043363"/>
          <p14:tracePt t="281872" x="7764463" y="4003675"/>
          <p14:tracePt t="281895" x="7748588" y="3987800"/>
          <p14:tracePt t="281934" x="7756525" y="3979863"/>
          <p14:tracePt t="281965" x="7772400" y="3948113"/>
          <p14:tracePt t="281975" x="7780338" y="3930650"/>
          <p14:tracePt t="281994" x="7780338" y="3898900"/>
          <p14:tracePt t="282011" x="7780338" y="3890963"/>
          <p14:tracePt t="282026" x="7772400" y="3883025"/>
          <p14:tracePt t="282038" x="7764463" y="3883025"/>
          <p14:tracePt t="282060" x="7661275" y="3922713"/>
          <p14:tracePt t="282069" x="7581900" y="3948113"/>
          <p14:tracePt t="282088" x="7453313" y="4035425"/>
          <p14:tracePt t="282089" x="7413625" y="4059238"/>
          <p14:tracePt t="282106" x="7350125" y="4067175"/>
          <p14:tracePt t="282167" x="7366000" y="4059238"/>
          <p14:tracePt t="282182" x="7373938" y="4027488"/>
          <p14:tracePt t="282201" x="7389813" y="3995738"/>
          <p14:tracePt t="282226" x="7389813" y="3987800"/>
          <p14:tracePt t="282243" x="7389813" y="3971925"/>
          <p14:tracePt t="282260" x="7389813" y="3956050"/>
          <p14:tracePt t="282278" x="7397750" y="3914775"/>
          <p14:tracePt t="282289" x="7405688" y="3898900"/>
          <p14:tracePt t="282306" x="7413625" y="3890963"/>
          <p14:tracePt t="282324" x="7421563" y="3883025"/>
          <p14:tracePt t="282340" x="7429500" y="3867150"/>
          <p14:tracePt t="282357" x="7429500" y="3859213"/>
          <p14:tracePt t="282368" x="7429500" y="3851275"/>
          <p14:tracePt t="282393" x="7429500" y="3835400"/>
          <p14:tracePt t="282465" x="7429500" y="3811588"/>
          <p14:tracePt t="282484" x="7429500" y="3795713"/>
          <p14:tracePt t="282492" x="7429500" y="3779838"/>
          <p14:tracePt t="282509" x="7429500" y="3756025"/>
          <p14:tracePt t="282525" x="7437438" y="3732213"/>
          <p14:tracePt t="282553" x="7437438" y="3708400"/>
          <p14:tracePt t="282570" x="7437438" y="3700463"/>
          <p14:tracePt t="282686" x="7453313" y="3716338"/>
          <p14:tracePt t="282694" x="7453313" y="3740150"/>
          <p14:tracePt t="282712" x="7469188" y="3763963"/>
          <p14:tracePt t="282713" x="7469188" y="3787775"/>
          <p14:tracePt t="282731" x="7485063" y="3843338"/>
          <p14:tracePt t="282739" x="7510463" y="3890963"/>
          <p14:tracePt t="282756" x="7518400" y="3922713"/>
          <p14:tracePt t="282773" x="7526338" y="3922713"/>
          <p14:tracePt t="282900" x="7526338" y="3930650"/>
          <p14:tracePt t="282917" x="7526338" y="3956050"/>
          <p14:tracePt t="282934" x="7534275" y="4154488"/>
          <p14:tracePt t="282956" x="7542213" y="4784725"/>
          <p14:tracePt t="282975" x="7558088" y="5040313"/>
          <p14:tracePt t="282993" x="7613650" y="5214938"/>
          <p14:tracePt t="283009" x="7621588" y="5222875"/>
          <p14:tracePt t="283027" x="7629525" y="5230813"/>
          <p14:tracePt t="283042" x="7629525" y="5238750"/>
          <p14:tracePt t="283119" x="7637463" y="5238750"/>
          <p14:tracePt t="283136" x="7645400" y="5238750"/>
          <p14:tracePt t="283154" x="7661275" y="5230813"/>
          <p14:tracePt t="283164" x="7669213" y="5222875"/>
          <p14:tracePt t="283193" x="7724775" y="5199063"/>
          <p14:tracePt t="283211" x="7748588" y="5183188"/>
          <p14:tracePt t="283229" x="7748588" y="5167313"/>
          <p14:tracePt t="283246" x="7748588" y="5159375"/>
          <p14:tracePt t="283276" x="7748588" y="5127625"/>
          <p14:tracePt t="283294" x="7740650" y="5103813"/>
          <p14:tracePt t="283306" x="7740650" y="5080000"/>
          <p14:tracePt t="283319" x="7748588" y="5072063"/>
          <p14:tracePt t="283339" x="7748588" y="5040313"/>
          <p14:tracePt t="283356" x="7748588" y="5024438"/>
          <p14:tracePt t="283478" x="7748588" y="5016500"/>
          <p14:tracePt t="283496" x="7756525" y="5016500"/>
          <p14:tracePt t="283521" x="7756525" y="5008563"/>
          <p14:tracePt t="283538" x="7756525" y="5000625"/>
          <p14:tracePt t="283556" x="7764463" y="5000625"/>
          <p14:tracePt t="283649" x="7780338" y="5000625"/>
          <p14:tracePt t="283669" x="7796213" y="5008563"/>
          <p14:tracePt t="283685" x="7820025" y="5032375"/>
          <p14:tracePt t="283695" x="7835900" y="5040313"/>
          <p14:tracePt t="283713" x="7893050" y="5095875"/>
          <p14:tracePt t="283730" x="7924800" y="5183188"/>
          <p14:tracePt t="283740" x="7932738" y="5199063"/>
          <p14:tracePt t="283765" x="7940675" y="5214938"/>
          <p14:tracePt t="283772" x="7948613" y="5222875"/>
          <p14:tracePt t="284136" x="7948613" y="5191125"/>
          <p14:tracePt t="284152" x="7908925" y="5111750"/>
          <p14:tracePt t="284154" x="7893050" y="4992688"/>
          <p14:tracePt t="284163" x="7869238" y="4895850"/>
          <p14:tracePt t="284192" x="7812088" y="4737100"/>
          <p14:tracePt t="284210" x="7804150" y="4729163"/>
          <p14:tracePt t="284228" x="7796213" y="4721225"/>
          <p14:tracePt t="284354" x="7780338" y="4729163"/>
          <p14:tracePt t="284370" x="7756525" y="4737100"/>
          <p14:tracePt t="284389" x="7716838" y="4745038"/>
          <p14:tracePt t="284401" x="7700963" y="4745038"/>
          <p14:tracePt t="284419" x="7685088" y="4745038"/>
          <p14:tracePt t="284492" x="7685088" y="4752975"/>
          <p14:tracePt t="284512" x="7677150" y="4760913"/>
          <p14:tracePt t="284515" x="7677150" y="4768850"/>
          <p14:tracePt t="284525" x="7669213" y="4784725"/>
          <p14:tracePt t="284537" x="7669213" y="4800600"/>
          <p14:tracePt t="284557" x="7669213" y="4840288"/>
          <p14:tracePt t="284569" x="7669213" y="4864100"/>
          <p14:tracePt t="284587" x="7669213" y="4879975"/>
          <p14:tracePt t="284605" x="7669213" y="4895850"/>
          <p14:tracePt t="285102" x="7645400" y="4895850"/>
          <p14:tracePt t="285120" x="7286625" y="4895850"/>
          <p14:tracePt t="285138" x="6751638" y="4895850"/>
          <p14:tracePt t="285155" x="6305550" y="4911725"/>
          <p14:tracePt t="285163" x="6091238" y="4911725"/>
          <p14:tracePt t="285181" x="5780088" y="4919663"/>
          <p14:tracePt t="285199" x="5651500" y="4935538"/>
          <p14:tracePt t="285217" x="5532438" y="4967288"/>
          <p14:tracePt t="285226" x="5524500" y="4984750"/>
          <p14:tracePt t="285242" x="5508625" y="5000625"/>
          <p14:tracePt t="285258" x="5500688" y="5008563"/>
          <p14:tracePt t="285276" x="5484813" y="5016500"/>
          <p14:tracePt t="285286" x="5476875" y="5016500"/>
          <p14:tracePt t="285305" x="5421313" y="5040313"/>
          <p14:tracePt t="285322" x="5334000" y="5056188"/>
          <p14:tracePt t="285334" x="5260975" y="5064125"/>
          <p14:tracePt t="285350" x="5078413" y="5064125"/>
          <p14:tracePt t="285370" x="4592638" y="5056188"/>
          <p14:tracePt t="285388" x="4400550" y="5056188"/>
          <p14:tracePt t="285399" x="4337050" y="5056188"/>
          <p14:tracePt t="285420" x="4281488" y="5056188"/>
          <p14:tracePt t="285429" x="4273550" y="5056188"/>
          <p14:tracePt t="285455" x="4257675" y="5056188"/>
          <p14:tracePt t="285484" x="4249738" y="5056188"/>
          <p14:tracePt t="285491" x="4249738" y="5064125"/>
          <p14:tracePt t="285528" x="4241800" y="5064125"/>
          <p14:tracePt t="285557" x="4217988" y="5080000"/>
          <p14:tracePt t="285570" x="4210050" y="5087938"/>
          <p14:tracePt t="285590" x="4129088" y="5143500"/>
          <p14:tracePt t="285601" x="4097338" y="5175250"/>
          <p14:tracePt t="285621" x="4025900" y="5175250"/>
          <p14:tracePt t="285632" x="4017963" y="5175250"/>
          <p14:tracePt t="285650" x="4010025" y="5175250"/>
          <p14:tracePt t="285669" x="3994150" y="5159375"/>
          <p14:tracePt t="285679" x="3994150" y="5151438"/>
          <p14:tracePt t="285681" x="3986213" y="5151438"/>
          <p14:tracePt t="285701" x="3970338" y="5135563"/>
          <p14:tracePt t="285710" x="3954463" y="5135563"/>
          <p14:tracePt t="285732" x="3843338" y="5103813"/>
          <p14:tracePt t="285742" x="3817938" y="5095875"/>
          <p14:tracePt t="285761" x="3770313" y="5080000"/>
          <p14:tracePt t="285772" x="3762375" y="5080000"/>
          <p14:tracePt t="285807" x="3762375" y="5087938"/>
          <p14:tracePt t="285869" x="3770313" y="5087938"/>
          <p14:tracePt t="285903" x="3778250" y="5103813"/>
          <p14:tracePt t="285921" x="3786188" y="5111750"/>
          <p14:tracePt t="285934" x="3794125" y="5119688"/>
          <p14:tracePt t="285948" x="3810000" y="5119688"/>
          <p14:tracePt t="285968" x="3817938" y="5119688"/>
          <p14:tracePt t="285969" x="3825875" y="5127625"/>
          <p14:tracePt t="285995" x="3825875" y="5135563"/>
          <p14:tracePt t="286016" x="3833813" y="5135563"/>
          <p14:tracePt t="286024" x="3833813" y="5143500"/>
          <p14:tracePt t="286044" x="3843338" y="5143500"/>
          <p14:tracePt t="286382" x="3851275" y="5151438"/>
          <p14:tracePt t="286404" x="4089400" y="5183188"/>
          <p14:tracePt t="286417" x="4608513" y="5183188"/>
          <p14:tracePt t="286428" x="4846638" y="5183188"/>
          <p14:tracePt t="286450" x="5795963" y="5183188"/>
          <p14:tracePt t="286459" x="6099175" y="5175250"/>
          <p14:tracePt t="286480" x="6719888" y="5135563"/>
          <p14:tracePt t="286483" x="0" y="0"/>
        </p14:tracePtLst>
        <p14:tracePtLst>
          <p14:tracePt t="287557" x="7661275" y="3906838"/>
          <p14:tracePt t="287805" x="7669213" y="3906838"/>
          <p14:tracePt t="287821" x="7693025" y="3906838"/>
          <p14:tracePt t="287837" x="7724775" y="3906838"/>
          <p14:tracePt t="287850" x="7796213" y="3898900"/>
          <p14:tracePt t="287868" x="7827963" y="3890963"/>
          <p14:tracePt t="287885" x="7869238" y="3867150"/>
          <p14:tracePt t="287902" x="7893050" y="3843338"/>
          <p14:tracePt t="287920" x="7908925" y="3819525"/>
          <p14:tracePt t="287928" x="7916863" y="3811588"/>
          <p14:tracePt t="288007" x="7916863" y="3803650"/>
          <p14:tracePt t="288085" x="7916863" y="3795713"/>
          <p14:tracePt t="288101" x="7916863" y="3787775"/>
          <p14:tracePt t="288118" x="7924800" y="3763963"/>
          <p14:tracePt t="288136" x="7924800" y="3748088"/>
          <p14:tracePt t="288137" x="7924800" y="3732213"/>
          <p14:tracePt t="288165" x="7932738" y="3724275"/>
          <p14:tracePt t="288184" x="7932738" y="3716338"/>
          <p14:tracePt t="288201" x="7932738" y="3700463"/>
          <p14:tracePt t="288507" x="7932738" y="3708400"/>
          <p14:tracePt t="288524" x="7932738" y="3716338"/>
          <p14:tracePt t="288538" x="7932738" y="3724275"/>
          <p14:tracePt t="288556" x="7948613" y="3740150"/>
          <p14:tracePt t="288601" x="7956550" y="3748088"/>
          <p14:tracePt t="288968" x="7956550" y="3763963"/>
          <p14:tracePt t="288977" x="7956550" y="3787775"/>
          <p14:tracePt t="288998" x="7956550" y="3795713"/>
          <p14:tracePt t="289005" x="7956550" y="3803650"/>
          <p14:tracePt t="289028" x="7964488" y="3811588"/>
          <p14:tracePt t="289085" x="7972425" y="3811588"/>
          <p14:tracePt t="289117" x="7972425" y="3795713"/>
          <p14:tracePt t="289134" x="7972425" y="3787775"/>
          <p14:tracePt t="289172" x="7972425" y="3779838"/>
          <p14:tracePt t="289366" x="7956550" y="3787775"/>
          <p14:tracePt t="289384" x="7827963" y="3867150"/>
          <p14:tracePt t="289402" x="7334250" y="4122738"/>
          <p14:tracePt t="289413" x="7126288" y="4225925"/>
          <p14:tracePt t="289432" x="6727825" y="4354513"/>
          <p14:tracePt t="289433" x="6584950" y="4386263"/>
          <p14:tracePt t="289450" x="6321425" y="4402138"/>
          <p14:tracePt t="289469" x="5954713" y="4457700"/>
          <p14:tracePt t="289479" x="5835650" y="4457700"/>
          <p14:tracePt t="289481" x="5732463" y="4473575"/>
          <p14:tracePt t="289498" x="5548313" y="4489450"/>
          <p14:tracePt t="289529" x="5213350" y="4521200"/>
          <p14:tracePt t="289554" x="4910138" y="4545013"/>
          <p14:tracePt t="289571" x="4759325" y="4560888"/>
          <p14:tracePt t="289589" x="4703763" y="4576763"/>
          <p14:tracePt t="289600" x="4695825" y="4576763"/>
          <p14:tracePt t="289635" x="4687888" y="4576763"/>
          <p14:tracePt t="289651" x="4672013" y="4584700"/>
          <p14:tracePt t="289669" x="4648200" y="4616450"/>
          <p14:tracePt t="289680" x="4640263" y="4633913"/>
          <p14:tracePt t="289681" x="4632325" y="4641850"/>
          <p14:tracePt t="289698" x="4608513" y="4673600"/>
          <p14:tracePt t="289717" x="4592638" y="4681538"/>
          <p14:tracePt t="289748" x="4576763" y="4697413"/>
          <p14:tracePt t="289757" x="4576763" y="4705350"/>
          <p14:tracePt t="289773" x="4535488" y="4729163"/>
          <p14:tracePt t="289795" x="4392613" y="4808538"/>
          <p14:tracePt t="289802" x="4376738" y="4816475"/>
          <p14:tracePt t="289818" x="4337050" y="4840288"/>
          <p14:tracePt t="289838" x="4329113" y="4840288"/>
          <p14:tracePt t="290294" x="4337050" y="4856163"/>
          <p14:tracePt t="290302" x="4344988" y="4864100"/>
          <p14:tracePt t="290322" x="4424363" y="4895850"/>
          <p14:tracePt t="290335" x="4495800" y="4927600"/>
          <p14:tracePt t="290337" x="4600575" y="4951413"/>
          <p14:tracePt t="290355" x="4783138" y="5008563"/>
          <p14:tracePt t="290366" x="4894263" y="5032375"/>
          <p14:tracePt t="290386" x="5284788" y="5103813"/>
          <p14:tracePt t="290397" x="5397500" y="5111750"/>
          <p14:tracePt t="290418" x="5930900" y="5167313"/>
          <p14:tracePt t="290429" x="6091238" y="5183188"/>
          <p14:tracePt t="290447" x="6545263" y="5183188"/>
          <p14:tracePt t="290449" x="6743700" y="5183188"/>
          <p14:tracePt t="290466" x="6991350" y="5183188"/>
          <p14:tracePt t="290484" x="7191375" y="5183188"/>
          <p14:tracePt t="290496" x="7310438" y="5183188"/>
          <p14:tracePt t="290506" x="7445375" y="5159375"/>
          <p14:tracePt t="290525" x="7493000" y="5159375"/>
          <p14:tracePt t="290546" x="7573963" y="5095875"/>
          <p14:tracePt t="290553" x="7589838" y="5080000"/>
          <p14:tracePt t="290572" x="7605713" y="5032375"/>
          <p14:tracePt t="290584" x="7645400" y="4967288"/>
          <p14:tracePt t="290602" x="7677150" y="4919663"/>
          <p14:tracePt t="290622" x="7693025" y="4887913"/>
          <p14:tracePt t="290632" x="7716838" y="4856163"/>
          <p14:tracePt t="290646" x="7716838" y="4832350"/>
          <p14:tracePt t="290666" x="7748588" y="4752975"/>
          <p14:tracePt t="290683" x="7788275" y="4665663"/>
          <p14:tracePt t="290695" x="7796213" y="4641850"/>
          <p14:tracePt t="290722" x="7869238" y="4552950"/>
          <p14:tracePt t="290725" x="7877175" y="4529138"/>
          <p14:tracePt t="290729" x="7885113" y="4513263"/>
          <p14:tracePt t="290747" x="7893050" y="4489450"/>
          <p14:tracePt t="290755" x="7893050" y="4481513"/>
          <p14:tracePt t="290839" x="7893050" y="4473575"/>
          <p14:tracePt t="290855" x="7885113" y="4449763"/>
          <p14:tracePt t="290865" x="7859713" y="4425950"/>
          <p14:tracePt t="290914" x="7851775" y="4425950"/>
          <p14:tracePt t="290948" x="7851775" y="4418013"/>
          <p14:tracePt t="290987" x="7827963" y="4410075"/>
          <p14:tracePt t="291118" x="7835900" y="4402138"/>
          <p14:tracePt t="291134" x="7869238" y="4402138"/>
          <p14:tracePt t="291151" x="7916863" y="4394200"/>
          <p14:tracePt t="291163" x="7956550" y="4386263"/>
          <p14:tracePt t="291185" x="7964488" y="4386263"/>
          <p14:tracePt t="291245" x="7788275" y="4394200"/>
          <p14:tracePt t="291263" x="7581900" y="4457700"/>
          <p14:tracePt t="291271" x="7405688" y="4529138"/>
          <p14:tracePt t="291291" x="6648450" y="4737100"/>
          <p14:tracePt t="291308" x="6122988" y="4824413"/>
          <p14:tracePt t="291326" x="5748338" y="4895850"/>
          <p14:tracePt t="291333" x="5635625" y="4911725"/>
          <p14:tracePt t="291352" x="5413375" y="4992688"/>
          <p14:tracePt t="291353" x="5365750" y="5000625"/>
          <p14:tracePt t="291369" x="5326063" y="5008563"/>
          <p14:tracePt t="291386" x="5284788" y="5008563"/>
          <p14:tracePt t="291397" x="5268913" y="5008563"/>
          <p14:tracePt t="291417" x="5221288" y="5016500"/>
          <p14:tracePt t="291428" x="5213350" y="5016500"/>
          <p14:tracePt t="291446" x="5173663" y="5024438"/>
          <p14:tracePt t="291463" x="5133975" y="5024438"/>
          <p14:tracePt t="291481" x="4951413" y="5008563"/>
          <p14:tracePt t="291498" x="4703763" y="5008563"/>
          <p14:tracePt t="291507" x="4624388" y="5008563"/>
          <p14:tracePt t="291532" x="4210050" y="5064125"/>
          <p14:tracePt t="291542" x="4144963" y="5080000"/>
          <p14:tracePt t="291559" x="4065588" y="5135563"/>
          <p14:tracePt t="291574" x="4049713" y="5135563"/>
          <p14:tracePt t="291605" x="4057650" y="5143500"/>
          <p14:tracePt t="291633" x="4065588" y="5159375"/>
          <p14:tracePt t="291650" x="4065588" y="5167313"/>
          <p14:tracePt t="291668" x="4073525" y="5175250"/>
          <p14:tracePt t="291696" x="4081463" y="5175250"/>
          <p14:tracePt t="291717" x="4089400" y="5175250"/>
          <p14:tracePt t="291747" x="4097338" y="5175250"/>
          <p14:tracePt t="291778" x="4105275" y="5191125"/>
          <p14:tracePt t="291788" x="4121150" y="5199063"/>
          <p14:tracePt t="291806" x="4137025" y="5214938"/>
          <p14:tracePt t="291831" x="4168775" y="5238750"/>
          <p14:tracePt t="291833" x="4176713" y="5246688"/>
          <p14:tracePt t="291854" x="4192588" y="5254625"/>
          <p14:tracePt t="291865" x="4200525" y="5262563"/>
          <p14:tracePt t="291887" x="4210050" y="5262563"/>
          <p14:tracePt t="291899" x="4210050" y="5270500"/>
          <p14:tracePt t="291920" x="4217988" y="5270500"/>
          <p14:tracePt t="291929" x="4225925" y="5270500"/>
          <p14:tracePt t="291950" x="4241800" y="5270500"/>
          <p14:tracePt t="291961" x="4249738" y="5254625"/>
          <p14:tracePt t="291980" x="4265613" y="5254625"/>
          <p14:tracePt t="291993" x="4273550" y="5246688"/>
          <p14:tracePt t="292017" x="4289425" y="5230813"/>
          <p14:tracePt t="292028" x="4289425" y="5214938"/>
          <p14:tracePt t="292044" x="4297363" y="5191125"/>
          <p14:tracePt t="292063" x="4297363" y="5159375"/>
          <p14:tracePt t="292071" x="4297363" y="5151438"/>
          <p14:tracePt t="292092" x="4297363" y="5143500"/>
          <p14:tracePt t="292147" x="4281488" y="5151438"/>
          <p14:tracePt t="292165" x="4257675" y="5167313"/>
          <p14:tracePt t="292178" x="4249738" y="5175250"/>
          <p14:tracePt t="292203" x="4241800" y="5191125"/>
          <p14:tracePt t="292480" x="4249738" y="5191125"/>
          <p14:tracePt t="292498" x="4289425" y="5183188"/>
          <p14:tracePt t="292508" x="4297363" y="5183188"/>
          <p14:tracePt t="292529" x="4352925" y="5175250"/>
          <p14:tracePt t="292559" x="4384675" y="5167313"/>
          <p14:tracePt t="292570" x="4408488" y="5151438"/>
          <p14:tracePt t="292591" x="4479925" y="5135563"/>
          <p14:tracePt t="292600" x="4543425" y="5095875"/>
          <p14:tracePt t="292601" x="4624388" y="5080000"/>
          <p14:tracePt t="292622" x="4814888" y="5016500"/>
          <p14:tracePt t="292633" x="4951413" y="4943475"/>
          <p14:tracePt t="292647" x="5014913" y="4911725"/>
          <p14:tracePt t="292649" x="5038725" y="4872038"/>
          <p14:tracePt t="292662" x="5094288" y="4848225"/>
          <p14:tracePt t="292678" x="5118100" y="4808538"/>
          <p14:tracePt t="292700" x="5126038" y="4760913"/>
          <p14:tracePt t="292711" x="5126038" y="4752975"/>
          <p14:tracePt t="292730" x="5133975" y="4737100"/>
          <p14:tracePt t="292764" x="5133975" y="4729163"/>
          <p14:tracePt t="292868" x="5133975" y="4752975"/>
          <p14:tracePt t="292881" x="5157788" y="4776788"/>
          <p14:tracePt t="292900" x="5205413" y="4808538"/>
          <p14:tracePt t="292918" x="5276850" y="4840288"/>
          <p14:tracePt t="292927" x="5349875" y="4848225"/>
          <p14:tracePt t="292946" x="5603875" y="4903788"/>
          <p14:tracePt t="292964" x="5899150" y="4927600"/>
          <p14:tracePt t="292982" x="6257925" y="4927600"/>
          <p14:tracePt t="292993" x="6376988" y="4927600"/>
          <p14:tracePt t="293011" x="6769100" y="4919663"/>
          <p14:tracePt t="293029" x="6927850" y="4919663"/>
          <p14:tracePt t="293037" x="6943725" y="4911725"/>
          <p14:tracePt t="293058" x="6951663" y="4903788"/>
          <p14:tracePt t="293076" x="6967538" y="4903788"/>
          <p14:tracePt t="293084" x="6991350" y="4903788"/>
          <p14:tracePt t="293102" x="7046913" y="4903788"/>
          <p14:tracePt t="293116" x="7167563" y="4903788"/>
          <p14:tracePt t="293133" x="7358063" y="4903788"/>
          <p14:tracePt t="293152" x="7493000" y="4895850"/>
          <p14:tracePt t="293163" x="7613650" y="4895850"/>
          <p14:tracePt t="293181" x="7685088" y="4879975"/>
          <p14:tracePt t="293198" x="7732713" y="4879975"/>
          <p14:tracePt t="293215" x="7843838" y="4864100"/>
          <p14:tracePt t="293216" x="7859713" y="4864100"/>
          <p14:tracePt t="293227" x="7885113" y="4856163"/>
          <p14:tracePt t="293246" x="7893050" y="4848225"/>
          <p14:tracePt t="293294" x="7900988" y="4848225"/>
          <p14:tracePt t="293303" x="7908925" y="4848225"/>
          <p14:tracePt t="293320" x="7932738" y="4856163"/>
          <p14:tracePt t="293321" x="7940675" y="4856163"/>
          <p14:tracePt t="293339" x="8004175" y="4864100"/>
          <p14:tracePt t="293357" x="8051800" y="4864100"/>
          <p14:tracePt t="293366" x="8099425" y="4864100"/>
          <p14:tracePt t="293384" x="8178800" y="4872038"/>
          <p14:tracePt t="293401" x="8202613" y="4872038"/>
          <p14:tracePt t="293412" x="8226425" y="4872038"/>
          <p14:tracePt t="293435" x="8251825" y="4856163"/>
          <p14:tracePt t="293446" x="8251825" y="4848225"/>
          <p14:tracePt t="293460" x="8267700" y="4832350"/>
          <p14:tracePt t="293527" x="8267700" y="4824413"/>
          <p14:tracePt t="293546" x="8275638" y="4800600"/>
          <p14:tracePt t="293568" x="8275638" y="4792663"/>
          <p14:tracePt t="293588" x="8275638" y="4784725"/>
          <p14:tracePt t="293651" x="8275638" y="4776788"/>
          <p14:tracePt t="293663" x="8275638" y="4768850"/>
          <p14:tracePt t="293726" x="8267700" y="4768850"/>
          <p14:tracePt t="293758" x="8251825" y="4768850"/>
          <p14:tracePt t="293774" x="8243888" y="4768850"/>
          <p14:tracePt t="293791" x="8235950" y="4776788"/>
          <p14:tracePt t="293807" x="8218488" y="4800600"/>
          <p14:tracePt t="293809" x="8210550" y="4816475"/>
          <p14:tracePt t="293827" x="8178800" y="4864100"/>
          <p14:tracePt t="293834" x="8170863" y="4879975"/>
          <p14:tracePt t="293854" x="8154988" y="4935538"/>
          <p14:tracePt t="293865" x="8154988" y="5008563"/>
          <p14:tracePt t="293883" x="8154988" y="5040313"/>
          <p14:tracePt t="293901" x="8170863" y="5072063"/>
          <p14:tracePt t="293918" x="8186738" y="5111750"/>
          <p14:tracePt t="293933" x="8202613" y="5143500"/>
          <p14:tracePt t="293948" x="8243888" y="5183188"/>
          <p14:tracePt t="293963" x="8331200" y="5222875"/>
          <p14:tracePt t="293975" x="8355013" y="5238750"/>
          <p14:tracePt t="293994" x="8482013" y="5246688"/>
          <p14:tracePt t="294010" x="8569325" y="5246688"/>
          <p14:tracePt t="294029" x="8697913" y="5199063"/>
          <p14:tracePt t="294037" x="8729663" y="5143500"/>
          <p14:tracePt t="294057" x="8753475" y="5103813"/>
          <p14:tracePt t="294058" x="8761413" y="5056188"/>
          <p14:tracePt t="294077" x="8761413" y="4943475"/>
          <p14:tracePt t="294084" x="8761413" y="4887913"/>
          <p14:tracePt t="294102" x="8761413" y="4840288"/>
          <p14:tracePt t="294120" x="8729663" y="4737100"/>
          <p14:tracePt t="294137" x="8682038" y="4705350"/>
          <p14:tracePt t="294147" x="8634413" y="4681538"/>
          <p14:tracePt t="294170" x="8585200" y="4665663"/>
          <p14:tracePt t="294178" x="8569325" y="4665663"/>
          <p14:tracePt t="294197" x="8545513" y="4665663"/>
          <p14:tracePt t="294214" x="8513763" y="4665663"/>
          <p14:tracePt t="294232" x="8450263" y="4729163"/>
          <p14:tracePt t="294241" x="8378825" y="4752975"/>
          <p14:tracePt t="294265" x="8299450" y="4816475"/>
          <p14:tracePt t="294276" x="8275638" y="4872038"/>
          <p14:tracePt t="294294" x="8259763" y="4903788"/>
          <p14:tracePt t="294303" x="8251825" y="4911725"/>
          <p14:tracePt t="294327" x="8251825" y="4951413"/>
          <p14:tracePt t="294334" x="8251825" y="4959350"/>
          <p14:tracePt t="294354" x="8259763" y="4984750"/>
          <p14:tracePt t="294371" x="8267700" y="4992688"/>
          <p14:tracePt t="294387" x="8283575" y="5000625"/>
          <p14:tracePt t="294397" x="8291513" y="5008563"/>
          <p14:tracePt t="294415" x="8299450" y="5008563"/>
          <p14:tracePt t="294979" x="8307388" y="5008563"/>
          <p14:tracePt t="295309" x="8315325" y="5008563"/>
          <p14:tracePt t="295326" x="8323263" y="5008563"/>
          <p14:tracePt t="295664" x="8267700" y="5024438"/>
          <p14:tracePt t="295681" x="8067675" y="5032375"/>
          <p14:tracePt t="295694" x="7916863" y="5048250"/>
          <p14:tracePt t="295713" x="7573963" y="5056188"/>
          <p14:tracePt t="295726" x="7461250" y="5064125"/>
          <p14:tracePt t="295744" x="7231063" y="5080000"/>
          <p14:tracePt t="295745" x="7102475" y="5080000"/>
          <p14:tracePt t="295762" x="6751638" y="5080000"/>
          <p14:tracePt t="295774" x="6577013" y="5080000"/>
          <p14:tracePt t="295799" x="5915025" y="5072063"/>
          <p14:tracePt t="295808" x="5716588" y="5072063"/>
          <p14:tracePt t="295809" x="5603875" y="5072063"/>
          <p14:tracePt t="295819" x="5500688" y="5072063"/>
          <p14:tracePt t="295835" x="5429250" y="5064125"/>
          <p14:tracePt t="295852" x="5421313" y="5056188"/>
          <p14:tracePt t="295918" x="5405438" y="5048250"/>
          <p14:tracePt t="295927" x="5397500" y="5048250"/>
          <p14:tracePt t="295946" x="5213350" y="5008563"/>
          <p14:tracePt t="295963" x="4846638" y="4976813"/>
          <p14:tracePt t="295980" x="4600575" y="4919663"/>
          <p14:tracePt t="295993" x="4479925" y="4911725"/>
          <p14:tracePt t="296007" x="4464050" y="4903788"/>
          <p14:tracePt t="296009" x="4448175" y="4895850"/>
          <p14:tracePt t="296025" x="4448175" y="4887913"/>
          <p14:tracePt t="296119" x="4448175" y="4879975"/>
          <p14:tracePt t="296135" x="4456113" y="4872038"/>
          <p14:tracePt t="296137" x="4464050" y="4872038"/>
          <p14:tracePt t="296162" x="4471988" y="4872038"/>
          <p14:tracePt t="296216" x="4479925" y="4887913"/>
          <p14:tracePt t="296225" x="4479925" y="4927600"/>
          <p14:tracePt t="296246" x="4479925" y="5064125"/>
          <p14:tracePt t="296257" x="4495800" y="5214938"/>
          <p14:tracePt t="296278" x="4519613" y="5351463"/>
          <p14:tracePt t="296291" x="4632325" y="5438775"/>
          <p14:tracePt t="296313" x="4926013" y="5526088"/>
          <p14:tracePt t="296324" x="4967288" y="5557838"/>
          <p14:tracePt t="296334" x="5006975" y="5565775"/>
          <p14:tracePt t="296355" x="5102225" y="5589588"/>
          <p14:tracePt t="296365" x="5110163" y="5589588"/>
          <p14:tracePt t="296384" x="5126038" y="5573713"/>
          <p14:tracePt t="296385" x="5126038" y="5565775"/>
          <p14:tracePt t="296404" x="5133975" y="5541963"/>
          <p14:tracePt t="296413" x="5133975" y="5526088"/>
          <p14:tracePt t="296427" x="5141913" y="5494338"/>
          <p14:tracePt t="296445" x="5173663" y="5454650"/>
          <p14:tracePt t="296463" x="5213350" y="5422900"/>
          <p14:tracePt t="296464" x="5237163" y="5367338"/>
          <p14:tracePt t="296474" x="5245100" y="5351463"/>
          <p14:tracePt t="296493" x="5268913" y="5310188"/>
          <p14:tracePt t="296513" x="5284788" y="5222875"/>
          <p14:tracePt t="296523" x="5284788" y="5191125"/>
          <p14:tracePt t="296542" x="5284788" y="5151438"/>
          <p14:tracePt t="296560" x="5284788" y="5119688"/>
          <p14:tracePt t="296561" x="5276850" y="5095875"/>
          <p14:tracePt t="296585" x="5260975" y="5072063"/>
          <p14:tracePt t="296605" x="5253038" y="5056188"/>
          <p14:tracePt t="296625" x="5237163" y="5024438"/>
          <p14:tracePt t="296649" x="5173663" y="4984750"/>
          <p14:tracePt t="296667" x="5149850" y="4976813"/>
          <p14:tracePt t="296677" x="5141913" y="4976813"/>
          <p14:tracePt t="296696" x="5133975" y="4967288"/>
          <p14:tracePt t="296716" x="5118100" y="4967288"/>
          <p14:tracePt t="296742" x="5110163" y="4967288"/>
          <p14:tracePt t="296762" x="5102225" y="4967288"/>
          <p14:tracePt t="296774" x="5094288" y="4976813"/>
          <p14:tracePt t="296796" x="5062538" y="5000625"/>
          <p14:tracePt t="296809" x="5030788" y="5032375"/>
          <p14:tracePt t="296823" x="5022850" y="5056188"/>
          <p14:tracePt t="296825" x="5006975" y="5072063"/>
          <p14:tracePt t="296835" x="4999038" y="5087938"/>
          <p14:tracePt t="296851" x="4991100" y="5127625"/>
          <p14:tracePt t="296869" x="4999038" y="5175250"/>
          <p14:tracePt t="296873" x="5006975" y="5183188"/>
          <p14:tracePt t="296898" x="5022850" y="5207000"/>
          <p14:tracePt t="296913" x="5046663" y="5207000"/>
          <p14:tracePt t="296934" x="5133975" y="5191125"/>
          <p14:tracePt t="296960" x="5197475" y="5151438"/>
          <p14:tracePt t="296978" x="5318125" y="4976813"/>
          <p14:tracePt t="296996" x="5349875" y="4856163"/>
          <p14:tracePt t="297006" x="5349875" y="4776788"/>
          <p14:tracePt t="297025" x="5349875" y="4657725"/>
          <p14:tracePt t="297044" x="5334000" y="4657725"/>
          <p14:tracePt t="297091" x="5292725" y="4665663"/>
          <p14:tracePt t="297101" x="5253038" y="4673600"/>
          <p14:tracePt t="297122" x="5030788" y="4721225"/>
          <p14:tracePt t="297130" x="4951413" y="4737100"/>
          <p14:tracePt t="297148" x="4830763" y="4776788"/>
          <p14:tracePt t="297166" x="4799013" y="4808538"/>
          <p14:tracePt t="297178" x="4791075" y="4824413"/>
          <p14:tracePt t="297198" x="4791075" y="4864100"/>
          <p14:tracePt t="297215" x="4791075" y="4887913"/>
          <p14:tracePt t="297226" x="4806950" y="4943475"/>
          <p14:tracePt t="297245" x="4830763" y="5048250"/>
          <p14:tracePt t="297262" x="4854575" y="5080000"/>
          <p14:tracePt t="297279" x="4886325" y="5095875"/>
          <p14:tracePt t="297290" x="4902200" y="5095875"/>
          <p14:tracePt t="297308" x="4918075" y="5095875"/>
          <p14:tracePt t="297328" x="4933950" y="5080000"/>
          <p14:tracePt t="297329" x="4933950" y="5064125"/>
          <p14:tracePt t="297337" x="4933950" y="4992688"/>
          <p14:tracePt t="297355" x="4933950" y="4848225"/>
          <p14:tracePt t="297374" x="4933950" y="4705350"/>
          <p14:tracePt t="297381" x="4933950" y="4689475"/>
          <p14:tracePt t="297399" x="4933950" y="4673600"/>
          <p14:tracePt t="297447" x="4926013" y="4681538"/>
          <p14:tracePt t="297464" x="4902200" y="4745038"/>
          <p14:tracePt t="297474" x="4894263" y="4784725"/>
          <p14:tracePt t="297495" x="4878388" y="4879975"/>
          <p14:tracePt t="297513" x="4870450" y="4943475"/>
          <p14:tracePt t="297570" x="4886325" y="4943475"/>
          <p14:tracePt t="297585" x="4910138" y="4919663"/>
          <p14:tracePt t="297605" x="4933950" y="4879975"/>
          <p14:tracePt t="297623" x="4959350" y="4840288"/>
          <p14:tracePt t="297631" x="4975225" y="4792663"/>
          <p14:tracePt t="297649" x="4983163" y="4745038"/>
          <p14:tracePt t="297669" x="4983163" y="4737100"/>
          <p14:tracePt t="297695" x="4983163" y="4745038"/>
          <p14:tracePt t="297712" x="4959350" y="4816475"/>
          <p14:tracePt t="297713" x="4933950" y="4848225"/>
          <p14:tracePt t="297724" x="4933950" y="4927600"/>
          <p14:tracePt t="297744" x="4926013" y="5032375"/>
          <p14:tracePt t="297762" x="4926013" y="5064125"/>
          <p14:tracePt t="297773" x="4926013" y="5072063"/>
          <p14:tracePt t="297791" x="4933950" y="5072063"/>
          <p14:tracePt t="297808" x="4943475" y="5072063"/>
          <p14:tracePt t="297838" x="4959350" y="5048250"/>
          <p14:tracePt t="297857" x="4991100" y="5000625"/>
          <p14:tracePt t="297885" x="5006975" y="4959350"/>
          <p14:tracePt t="297905" x="5006975" y="4951413"/>
          <p14:tracePt t="297962" x="4991100" y="4967288"/>
          <p14:tracePt t="297982" x="4975225" y="4984750"/>
          <p14:tracePt t="297993" x="4943475" y="5024438"/>
          <p14:tracePt t="298010" x="4870450" y="5056188"/>
          <p14:tracePt t="298028" x="4846638" y="5080000"/>
          <p14:tracePt t="298029" x="4838700" y="5087938"/>
          <p14:tracePt t="298100" x="4838700" y="5072063"/>
          <p14:tracePt t="298121" x="4846638" y="4943475"/>
          <p14:tracePt t="298132" x="4854575" y="4927600"/>
          <p14:tracePt t="298154" x="4870450" y="4879975"/>
          <p14:tracePt t="298162" x="4870450" y="4872038"/>
          <p14:tracePt t="298226" x="4878388" y="4887913"/>
          <p14:tracePt t="298244" x="4878388" y="4903788"/>
          <p14:tracePt t="298262" x="4886325" y="4943475"/>
          <p14:tracePt t="298273" x="4910138" y="5016500"/>
          <p14:tracePt t="298290" x="4933950" y="5048250"/>
          <p14:tracePt t="298310" x="4967288" y="5095875"/>
          <p14:tracePt t="298387" x="4967288" y="5080000"/>
          <p14:tracePt t="299617" x="4967288" y="5087938"/>
          <p14:tracePt t="299634" x="4959350" y="5087938"/>
          <p14:tracePt t="299654" x="4959350" y="5095875"/>
          <p14:tracePt t="299777" x="4951413" y="5095875"/>
          <p14:tracePt t="299809" x="4933950" y="5095875"/>
          <p14:tracePt t="299825" x="4838700" y="5095875"/>
          <p14:tracePt t="299837" x="4806950" y="5095875"/>
          <p14:tracePt t="299863" x="4289425" y="5095875"/>
          <p14:tracePt t="299866" x="4105275" y="5095875"/>
          <p14:tracePt t="299887" x="3500438" y="5095875"/>
          <p14:tracePt t="299898" x="3292475" y="5072063"/>
          <p14:tracePt t="299917" x="2973388" y="5024438"/>
          <p14:tracePt t="299928" x="2878138" y="5016500"/>
          <p14:tracePt t="299947" x="2686050" y="5016500"/>
          <p14:tracePt t="299961" x="2622550" y="5016500"/>
          <p14:tracePt t="299981" x="2400300" y="5016500"/>
          <p14:tracePt t="299992" x="2327275" y="5016500"/>
          <p14:tracePt t="299994" x="2239963" y="5016500"/>
          <p14:tracePt t="300014" x="1960563" y="5016500"/>
          <p14:tracePt t="300023" x="1857375" y="5024438"/>
          <p14:tracePt t="300043" x="1666875" y="5040313"/>
          <p14:tracePt t="300045" x="1633538" y="5040313"/>
          <p14:tracePt t="300054" x="1562100" y="5040313"/>
          <p14:tracePt t="300073" x="1443038" y="5056188"/>
          <p14:tracePt t="300092" x="1347788" y="5056188"/>
          <p14:tracePt t="300100" x="1316038" y="5056188"/>
          <p14:tracePt t="300120" x="1195388" y="5056188"/>
          <p14:tracePt t="300132" x="1187450" y="5056188"/>
          <p14:tracePt t="300151" x="1179513" y="5056188"/>
          <p14:tracePt t="300479" x="1179513" y="5048250"/>
          <p14:tracePt t="300490" x="1171575" y="5048250"/>
          <p14:tracePt t="300510" x="1155700" y="5048250"/>
          <p14:tracePt t="300650" x="1155700" y="5040313"/>
          <p14:tracePt t="300668" x="1155700" y="5024438"/>
          <p14:tracePt t="300678" x="1155700" y="5016500"/>
          <p14:tracePt t="300698" x="1211263" y="4943475"/>
          <p14:tracePt t="300710" x="1243013" y="4919663"/>
          <p14:tracePt t="300732" x="1331913" y="4872038"/>
          <p14:tracePt t="300743" x="1411288" y="4792663"/>
          <p14:tracePt t="300759" x="1514475" y="4705350"/>
          <p14:tracePt t="300771" x="1538288" y="4649788"/>
          <p14:tracePt t="300795" x="1698625" y="4497388"/>
          <p14:tracePt t="300808" x="1714500" y="4481513"/>
          <p14:tracePt t="300810" x="1730375" y="4457700"/>
          <p14:tracePt t="300827" x="1762125" y="4370388"/>
          <p14:tracePt t="300843" x="1801813" y="4322763"/>
          <p14:tracePt t="300846" x="1817688" y="4291013"/>
          <p14:tracePt t="300859" x="1833563" y="4241800"/>
          <p14:tracePt t="300862" x="1849438" y="4217988"/>
          <p14:tracePt t="300872" x="1857375" y="4202113"/>
          <p14:tracePt t="300883" x="1865313" y="4194175"/>
          <p14:tracePt t="300886" x="1881188" y="4186238"/>
          <p14:tracePt t="300896" x="1889125" y="4170363"/>
          <p14:tracePt t="300922" x="1905000" y="4130675"/>
          <p14:tracePt t="300930" x="1905000" y="4114800"/>
          <p14:tracePt t="300949" x="1912938" y="4098925"/>
          <p14:tracePt t="300960" x="1912938" y="4090988"/>
          <p14:tracePt t="301071" x="1912938" y="4083050"/>
          <p14:tracePt t="301245" x="1889125" y="4083050"/>
          <p14:tracePt t="301264" x="1833563" y="4075113"/>
          <p14:tracePt t="301265" x="1714500" y="4043363"/>
          <p14:tracePt t="301275" x="1617663" y="4035425"/>
          <p14:tracePt t="301289" x="1546225" y="4011613"/>
          <p14:tracePt t="301308" x="1514475" y="3995738"/>
          <p14:tracePt t="301322" x="1506538" y="3995738"/>
          <p14:tracePt t="301341" x="1482725" y="3979863"/>
          <p14:tracePt t="301352" x="1474788" y="3979863"/>
          <p14:tracePt t="301377" x="1458913" y="3963988"/>
          <p14:tracePt t="301387" x="1450975" y="3948113"/>
          <p14:tracePt t="301396" x="1443038" y="3938588"/>
          <p14:tracePt t="301421" x="1387475" y="3890963"/>
          <p14:tracePt t="301432" x="1387475" y="3883025"/>
          <p14:tracePt t="301443" x="1371600" y="3875088"/>
          <p14:tracePt t="301464" x="1355725" y="3867150"/>
          <p14:tracePt t="301501" x="1339850" y="3859213"/>
          <p14:tracePt t="301528" x="1331913" y="3859213"/>
          <p14:tracePt t="301555" x="1323975" y="3851275"/>
          <p14:tracePt t="301574" x="1316038" y="3851275"/>
          <p14:tracePt t="301585" x="1308100" y="3851275"/>
          <p14:tracePt t="301608" x="1292225" y="3851275"/>
          <p14:tracePt t="301632" x="1292225" y="3859213"/>
          <p14:tracePt t="301650" x="1274763" y="3890963"/>
          <p14:tracePt t="301671" x="1250950" y="4011613"/>
          <p14:tracePt t="301701" x="1308100" y="4489450"/>
          <p14:tracePt t="301727" x="1371600" y="4673600"/>
          <p14:tracePt t="301745" x="1419225" y="4697413"/>
          <p14:tracePt t="301757" x="1443038" y="4705350"/>
          <p14:tracePt t="301777" x="1450975" y="4705350"/>
          <p14:tracePt t="301826" x="1458913" y="4697413"/>
          <p14:tracePt t="301844" x="1466850" y="4649788"/>
          <p14:tracePt t="301859" x="1474788" y="4529138"/>
          <p14:tracePt t="301871" x="1490663" y="4433888"/>
          <p14:tracePt t="301892" x="1482725" y="4425950"/>
          <p14:tracePt t="301936" x="1435100" y="4449763"/>
          <p14:tracePt t="301956" x="1339850" y="4497388"/>
          <p14:tracePt t="301995" x="1203325" y="4592638"/>
          <p14:tracePt t="302009" x="1171575" y="4633913"/>
          <p14:tracePt t="302022" x="1163638" y="4649788"/>
          <p14:tracePt t="302024" x="1147763" y="4689475"/>
          <p14:tracePt t="302037" x="1139825" y="4705350"/>
          <p14:tracePt t="302059" x="1100138" y="4784725"/>
          <p14:tracePt t="302061" x="1092200" y="4792663"/>
          <p14:tracePt t="302073" x="1084263" y="4792663"/>
          <p14:tracePt t="302088" x="1060450" y="4800600"/>
          <p14:tracePt t="302103" x="1052513" y="4800600"/>
          <p14:tracePt t="302128" x="1044575" y="4800600"/>
          <p14:tracePt t="302129" x="1028700" y="4800600"/>
          <p14:tracePt t="302155" x="1012825" y="4776788"/>
          <p14:tracePt t="302169" x="981075" y="4737100"/>
          <p14:tracePt t="302180" x="957263" y="4689475"/>
          <p14:tracePt t="302193" x="892175" y="4657725"/>
          <p14:tracePt t="302217" x="868363" y="4624388"/>
          <p14:tracePt t="302226" x="860425" y="4624388"/>
          <p14:tracePt t="302306" x="852488" y="4624388"/>
          <p14:tracePt t="302353" x="844550" y="4624388"/>
          <p14:tracePt t="302374" x="836613" y="4624388"/>
          <p14:tracePt t="302383" x="828675" y="4641850"/>
          <p14:tracePt t="302405" x="820738" y="4673600"/>
          <p14:tracePt t="302467" x="836613" y="4673600"/>
          <p14:tracePt t="302477" x="884238" y="4649788"/>
          <p14:tracePt t="302496" x="989013" y="4608513"/>
          <p14:tracePt t="302506" x="1060450" y="4545013"/>
          <p14:tracePt t="302524" x="1092200" y="4457700"/>
          <p14:tracePt t="302542" x="1116013" y="4425950"/>
          <p14:tracePt t="302553" x="1139825" y="4386263"/>
          <p14:tracePt t="302572" x="1155700" y="4354513"/>
          <p14:tracePt t="302592" x="1235075" y="4298950"/>
          <p14:tracePt t="302603" x="1274763" y="4265613"/>
          <p14:tracePt t="302622" x="1395413" y="4210050"/>
          <p14:tracePt t="302630" x="1411288" y="4186238"/>
          <p14:tracePt t="302651" x="1443038" y="4170363"/>
          <p14:tracePt t="302670" x="1466850" y="4138613"/>
          <p14:tracePt t="302678" x="1474788" y="4138613"/>
          <p14:tracePt t="302697" x="1482725" y="4130675"/>
          <p14:tracePt t="302719" x="1498600" y="4114800"/>
          <p14:tracePt t="302726" x="1514475" y="4106863"/>
          <p14:tracePt t="302745" x="1522413" y="4090988"/>
          <p14:tracePt t="302756" x="1530350" y="4090988"/>
          <p14:tracePt t="302757" x="1538288" y="4083050"/>
          <p14:tracePt t="302777" x="1538288" y="4067175"/>
          <p14:tracePt t="302788" x="1546225" y="4067175"/>
          <p14:tracePt t="302789" x="1546225" y="4059238"/>
          <p14:tracePt t="302825" x="1530350" y="4043363"/>
          <p14:tracePt t="302857" x="1490663" y="4027488"/>
          <p14:tracePt t="302866" x="1466850" y="4019550"/>
          <p14:tracePt t="302887" x="1427163" y="4011613"/>
          <p14:tracePt t="302900" x="1419225" y="4011613"/>
          <p14:tracePt t="302919" x="1387475" y="4003675"/>
          <p14:tracePt t="302928" x="1379538" y="4003675"/>
          <p14:tracePt t="302946" x="1363663" y="4003675"/>
          <p14:tracePt t="302996" x="1355725" y="3995738"/>
          <p14:tracePt t="303023" x="1331913" y="3987800"/>
          <p14:tracePt t="303041" x="1323975" y="3987800"/>
          <p14:tracePt t="303052" x="1316038" y="3979863"/>
          <p14:tracePt t="303072" x="1300163" y="3971925"/>
          <p14:tracePt t="303089" x="1274763" y="3971925"/>
          <p14:tracePt t="303107" x="1266825" y="3963988"/>
          <p14:tracePt t="303109" x="1243013" y="3948113"/>
          <p14:tracePt t="303137" x="1227138" y="3930650"/>
          <p14:tracePt t="303156" x="1211263" y="3914775"/>
          <p14:tracePt t="303163" x="1195388" y="3906838"/>
          <p14:tracePt t="303186" x="1187450" y="3890963"/>
          <p14:tracePt t="303212" x="1179513" y="3890963"/>
          <p14:tracePt t="303232" x="1179513" y="3883025"/>
          <p14:tracePt t="303257" x="1171575" y="3883025"/>
          <p14:tracePt t="303305" x="1163638" y="3883025"/>
          <p14:tracePt t="303322" x="1163638" y="3875088"/>
          <p14:tracePt t="303340" x="1155700" y="3867150"/>
          <p14:tracePt t="303406" x="1147763" y="3859213"/>
          <p14:tracePt t="303446" x="1139825" y="3859213"/>
          <p14:tracePt t="303463" x="1131888" y="3843338"/>
          <p14:tracePt t="303483" x="1123950" y="3835400"/>
          <p14:tracePt t="303510" x="1116013" y="3835400"/>
          <p14:tracePt t="303787" x="1139825" y="3827463"/>
          <p14:tracePt t="303806" x="1235075" y="3827463"/>
          <p14:tracePt t="303818" x="1292225" y="3827463"/>
          <p14:tracePt t="303837" x="1450975" y="3819525"/>
          <p14:tracePt t="303855" x="1538288" y="3819525"/>
          <p14:tracePt t="303873" x="1593850" y="3827463"/>
          <p14:tracePt t="303881" x="1666875" y="3827463"/>
          <p14:tracePt t="303902" x="1849438" y="3843338"/>
          <p14:tracePt t="303914" x="2008188" y="3851275"/>
          <p14:tracePt t="303933" x="2176463" y="3843338"/>
          <p14:tracePt t="303951" x="2208213" y="3843338"/>
          <p14:tracePt t="303959" x="2232025" y="3843338"/>
          <p14:tracePt t="303976" x="2335213" y="3843338"/>
          <p14:tracePt t="303995" x="2424113" y="3843338"/>
          <p14:tracePt t="304005" x="2447925" y="3843338"/>
          <p14:tracePt t="304101" x="2447925" y="3851275"/>
          <p14:tracePt t="304119" x="2447925" y="3859213"/>
          <p14:tracePt t="304136" x="2439988" y="3875088"/>
          <p14:tracePt t="304154" x="2359025" y="3963988"/>
          <p14:tracePt t="304162" x="2239963" y="4106863"/>
          <p14:tracePt t="304166" x="2073275" y="4202113"/>
          <p14:tracePt t="304183" x="1658938" y="4410075"/>
          <p14:tracePt t="304193" x="1466850" y="4433888"/>
          <p14:tracePt t="304211" x="1139825" y="4489450"/>
          <p14:tracePt t="304230" x="949325" y="4505325"/>
          <p14:tracePt t="304239" x="884238" y="4505325"/>
          <p14:tracePt t="304258" x="852488" y="4521200"/>
          <p14:tracePt t="304274" x="844550" y="4529138"/>
          <p14:tracePt t="304337" x="917575" y="4521200"/>
          <p14:tracePt t="304355" x="1195388" y="4489450"/>
          <p14:tracePt t="304369" x="1387475" y="4465638"/>
          <p14:tracePt t="304389" x="1617663" y="4441825"/>
          <p14:tracePt t="304413" x="1651000" y="4418013"/>
          <p14:tracePt t="304435" x="1682750" y="4378325"/>
          <p14:tracePt t="304443" x="1690688" y="4362450"/>
          <p14:tracePt t="304460" x="1706563" y="4338638"/>
          <p14:tracePt t="304482" x="1746250" y="4306888"/>
          <p14:tracePt t="304489" x="1754188" y="4298950"/>
          <p14:tracePt t="304508" x="1785938" y="4273550"/>
          <p14:tracePt t="304524" x="1801813" y="4249738"/>
          <p14:tracePt t="304525" x="1825625" y="4233863"/>
          <p14:tracePt t="304542" x="1841500" y="4217988"/>
          <p14:tracePt t="304553" x="1865313" y="4210050"/>
          <p14:tracePt t="304571" x="1905000" y="4194175"/>
          <p14:tracePt t="304588" x="1960563" y="4194175"/>
          <p14:tracePt t="304606" x="2000250" y="4194175"/>
          <p14:tracePt t="304617" x="2025650" y="4194175"/>
          <p14:tracePt t="304638" x="2057400" y="4178300"/>
          <p14:tracePt t="304646" x="2057400" y="4170363"/>
          <p14:tracePt t="304665" x="2065338" y="4162425"/>
          <p14:tracePt t="304682" x="2073275" y="4146550"/>
          <p14:tracePt t="304699" x="2081213" y="4138613"/>
          <p14:tracePt t="304716" x="2081213" y="4106863"/>
          <p14:tracePt t="304717" x="2081213" y="4083050"/>
          <p14:tracePt t="304742" x="2097088" y="4003675"/>
          <p14:tracePt t="304758" x="2097088" y="3979863"/>
          <p14:tracePt t="304776" x="2112963" y="3963988"/>
          <p14:tracePt t="304787" x="2120900" y="3963988"/>
          <p14:tracePt t="304806" x="2136775" y="3963988"/>
          <p14:tracePt t="304822" x="2144713" y="3956050"/>
          <p14:tracePt t="304834" x="2152650" y="3938588"/>
          <p14:tracePt t="304855" x="2192338" y="3938588"/>
          <p14:tracePt t="304867" x="2200275" y="3938588"/>
          <p14:tracePt t="304886" x="2319338" y="3948113"/>
          <p14:tracePt t="304905" x="2551113" y="3971925"/>
          <p14:tracePt t="304916" x="2741613" y="3995738"/>
          <p14:tracePt t="304918" x="2894013" y="4003675"/>
          <p14:tracePt t="304928" x="3013075" y="4019550"/>
          <p14:tracePt t="304947" x="3292475" y="4019550"/>
          <p14:tracePt t="304966" x="3427413" y="4019550"/>
          <p14:tracePt t="304974" x="3443288" y="4019550"/>
          <p14:tracePt t="304993" x="3451225" y="4019550"/>
          <p14:tracePt t="305017" x="3484563" y="4011613"/>
          <p14:tracePt t="305026" x="3508375" y="4003675"/>
          <p14:tracePt t="305038" x="3548063" y="3979863"/>
          <p14:tracePt t="305056" x="3587750" y="3963988"/>
          <p14:tracePt t="305067" x="3635375" y="3956050"/>
          <p14:tracePt t="305085" x="3922713" y="3922713"/>
          <p14:tracePt t="305103" x="4144963" y="3914775"/>
          <p14:tracePt t="305122" x="4416425" y="3906838"/>
          <p14:tracePt t="305133" x="4543425" y="3906838"/>
          <p14:tracePt t="305154" x="4551363" y="3906838"/>
          <p14:tracePt t="305383" x="4543425" y="3906838"/>
          <p14:tracePt t="305405" x="4543425" y="3922713"/>
          <p14:tracePt t="305427" x="4535488" y="3922713"/>
          <p14:tracePt t="305430" x="4535488" y="3930650"/>
          <p14:tracePt t="305450" x="4535488" y="3938588"/>
          <p14:tracePt t="305547" x="4527550" y="3948113"/>
          <p14:tracePt t="305555" x="4527550" y="3956050"/>
          <p14:tracePt t="305572" x="4519613" y="3963988"/>
          <p14:tracePt t="305590" x="4519613" y="3971925"/>
          <p14:tracePt t="305651" x="4511675" y="3971925"/>
          <p14:tracePt t="305668" x="4503738" y="3963988"/>
          <p14:tracePt t="305745" x="4511675" y="3963988"/>
          <p14:tracePt t="305761" x="4551363" y="4011613"/>
          <p14:tracePt t="305779" x="4576763" y="4067175"/>
          <p14:tracePt t="305781" x="4600575" y="4090988"/>
          <p14:tracePt t="305810" x="4616450" y="4138613"/>
          <p14:tracePt t="305818" x="4616450" y="4146550"/>
          <p14:tracePt t="305837" x="4592638" y="4178300"/>
          <p14:tracePt t="305853" x="4576763" y="4186238"/>
          <p14:tracePt t="305876" x="4551363" y="4202113"/>
          <p14:tracePt t="305877" x="4495800" y="4217988"/>
          <p14:tracePt t="305902" x="4313238" y="4281488"/>
          <p14:tracePt t="305918" x="4144963" y="4322763"/>
          <p14:tracePt t="305937" x="3914775" y="4457700"/>
          <p14:tracePt t="305944" x="3833813" y="4497388"/>
          <p14:tracePt t="305962" x="3635375" y="4624388"/>
          <p14:tracePt t="305979" x="3427413" y="4752975"/>
          <p14:tracePt t="305981" x="3379788" y="4887913"/>
          <p14:tracePt t="306003" x="3316288" y="5032375"/>
          <p14:tracePt t="306013" x="3268663" y="5103813"/>
          <p14:tracePt t="306043" x="3228975" y="5294313"/>
          <p14:tracePt t="306059" x="3197225" y="5486400"/>
          <p14:tracePt t="306069" x="3205163" y="5653088"/>
          <p14:tracePt t="306087" x="3228975" y="5757863"/>
          <p14:tracePt t="306102" x="3300413" y="5837238"/>
          <p14:tracePt t="306120" x="3403600" y="5884863"/>
          <p14:tracePt t="306137" x="3548063" y="5924550"/>
          <p14:tracePt t="306154" x="3778250" y="5948363"/>
          <p14:tracePt t="306165" x="4002088" y="5948363"/>
          <p14:tracePt t="306192" x="4257675" y="5948363"/>
          <p14:tracePt t="306210" x="4313238" y="5924550"/>
          <p14:tracePt t="306230" x="4344988" y="5908675"/>
          <p14:tracePt t="306248" x="4360863" y="5892800"/>
          <p14:tracePt t="306304" x="4376738" y="5892800"/>
          <p14:tracePt t="306320" x="4392613" y="5892800"/>
          <p14:tracePt t="306337" x="4416425" y="5892800"/>
          <p14:tracePt t="306355" x="4487863" y="5908675"/>
          <p14:tracePt t="306365" x="4814888" y="5932488"/>
          <p14:tracePt t="306387" x="5292725" y="5995988"/>
          <p14:tracePt t="306398" x="5867400" y="6005513"/>
          <p14:tracePt t="306420" x="6242050" y="6013450"/>
          <p14:tracePt t="306422" x="6337300" y="6013450"/>
          <p14:tracePt t="306431" x="6442075" y="6013450"/>
          <p14:tracePt t="306454" x="6489700" y="6021388"/>
          <p14:tracePt t="306486" x="6505575" y="6021388"/>
          <p14:tracePt t="306511" x="6521450" y="6021388"/>
          <p14:tracePt t="306619" x="6465888" y="6037263"/>
          <p14:tracePt t="306637" x="6353175" y="6061075"/>
          <p14:tracePt t="306656" x="6218238" y="6084888"/>
          <p14:tracePt t="306666" x="6115050" y="6108700"/>
          <p14:tracePt t="306683" x="6067425" y="6124575"/>
          <p14:tracePt t="306685" x="6002338" y="6132513"/>
          <p14:tracePt t="306695" x="5946775" y="6148388"/>
          <p14:tracePt t="306713" x="5867400" y="6148388"/>
          <p14:tracePt t="306735" x="5611813" y="6203950"/>
          <p14:tracePt t="306743" x="5524500" y="6227763"/>
          <p14:tracePt t="306761" x="5276850" y="6315075"/>
          <p14:tracePt t="306779" x="5181600" y="6364288"/>
          <p14:tracePt t="306787" x="5165725" y="6364288"/>
          <p14:tracePt t="306821" x="5165725" y="6372225"/>
          <p14:tracePt t="306837" x="5165725" y="6380163"/>
          <p14:tracePt t="306850" x="5165725" y="6388100"/>
          <p14:tracePt t="306872" x="5165725" y="6419850"/>
          <p14:tracePt t="306881" x="5165725" y="6435725"/>
          <p14:tracePt t="306899" x="5165725" y="6443663"/>
          <p14:tracePt t="306916" x="5165725" y="6459538"/>
          <p14:tracePt t="306929" x="5165725" y="6467475"/>
          <p14:tracePt t="306946" x="5165725" y="6483350"/>
          <p14:tracePt t="306964" x="5165725" y="6499225"/>
          <p14:tracePt t="306980" x="5173663" y="6507163"/>
          <p14:tracePt t="307006" x="5181600" y="6507163"/>
          <p14:tracePt t="307022" x="5205413" y="6499225"/>
          <p14:tracePt t="307040" x="5268913" y="6491288"/>
          <p14:tracePt t="307057" x="5389563" y="6435725"/>
          <p14:tracePt t="307069" x="5676900" y="6259513"/>
          <p14:tracePt t="307086" x="6194425" y="6021388"/>
          <p14:tracePt t="307102" x="6719888" y="5734050"/>
          <p14:tracePt t="307120" x="7231063" y="5430838"/>
          <p14:tracePt t="307137" x="7685088" y="5127625"/>
          <p14:tracePt t="307149" x="7869238" y="4864100"/>
          <p14:tracePt t="307173" x="7964488" y="4633913"/>
          <p14:tracePt t="307183" x="7996238" y="4584700"/>
          <p14:tracePt t="307200" x="8043863" y="4513263"/>
          <p14:tracePt t="307216" x="8059738" y="4489450"/>
          <p14:tracePt t="307432" x="8051800" y="4489450"/>
          <p14:tracePt t="307451" x="8051800" y="4505325"/>
          <p14:tracePt t="307460" x="8043863" y="4513263"/>
          <p14:tracePt t="307461" x="8035925" y="4521200"/>
          <p14:tracePt t="307484" x="8027988" y="4529138"/>
          <p14:tracePt t="307485" x="8020050" y="4537075"/>
          <p14:tracePt t="307507" x="8012113" y="4552950"/>
          <p14:tracePt t="307522" x="7996238" y="4568825"/>
          <p14:tracePt t="307540" x="7956550" y="4600575"/>
          <p14:tracePt t="307551" x="7940675" y="4633913"/>
          <p14:tracePt t="307570" x="7908925" y="4657725"/>
          <p14:tracePt t="307586" x="7893050" y="4673600"/>
          <p14:tracePt t="307603" x="7885113" y="4681538"/>
          <p14:tracePt t="307698" x="7885113" y="4689475"/>
          <p14:tracePt t="307715" x="7877175" y="4689475"/>
          <p14:tracePt t="307732" x="7869238" y="4697413"/>
          <p14:tracePt t="307762" x="7859713" y="4697413"/>
          <p14:tracePt t="307779" x="7851775" y="4697413"/>
          <p14:tracePt t="307808" x="7851775" y="4705350"/>
          <p14:tracePt t="307819" x="7851775" y="4713288"/>
          <p14:tracePt t="307836" x="7843838" y="4713288"/>
          <p14:tracePt t="307980" x="7812088" y="4721225"/>
          <p14:tracePt t="308012" x="7685088" y="4752975"/>
          <p14:tracePt t="308013" x="7613650" y="4768850"/>
          <p14:tracePt t="308030" x="7358063" y="4816475"/>
          <p14:tracePt t="308037" x="7231063" y="4832350"/>
          <p14:tracePt t="308053" x="6967538" y="4903788"/>
          <p14:tracePt t="308071" x="6680200" y="4992688"/>
          <p14:tracePt t="308090" x="6442075" y="5080000"/>
          <p14:tracePt t="308099" x="6289675" y="5183188"/>
          <p14:tracePt t="308120" x="5922963" y="5518150"/>
          <p14:tracePt t="308130" x="5827713" y="5670550"/>
          <p14:tracePt t="308149" x="5667375" y="5845175"/>
          <p14:tracePt t="308166" x="5643563" y="5876925"/>
          <p14:tracePt t="308185" x="5627688" y="5900738"/>
          <p14:tracePt t="308201" x="5619750" y="5932488"/>
          <p14:tracePt t="308215" x="5619750" y="5964238"/>
          <p14:tracePt t="308224" x="5611813" y="6021388"/>
          <p14:tracePt t="308240" x="5611813" y="6124575"/>
          <p14:tracePt t="308256" x="5611813" y="6307138"/>
          <p14:tracePt t="308277" x="5611813" y="6388100"/>
          <p14:tracePt t="308308" x="5611813" y="6396038"/>
          <p14:tracePt t="308318" x="5595938" y="6396038"/>
          <p14:tracePt t="308335" x="5468938" y="6380163"/>
          <p14:tracePt t="308353" x="5006975" y="6291263"/>
          <p14:tracePt t="308371" x="4225925" y="6037263"/>
          <p14:tracePt t="308372" x="3738563" y="5956300"/>
          <p14:tracePt t="308382" x="3133725" y="5749925"/>
          <p14:tracePt t="308400" x="2120900" y="5454650"/>
          <p14:tracePt t="308418" x="1379538" y="5159375"/>
          <p14:tracePt t="308436" x="1004888" y="5048250"/>
          <p14:tracePt t="308446" x="933450" y="4984750"/>
          <p14:tracePt t="308467" x="812800" y="4935538"/>
          <p14:tracePt t="308474" x="804863" y="4927600"/>
          <p14:tracePt t="308477" x="796925" y="4927600"/>
          <p14:tracePt t="308490" x="788988" y="4927600"/>
          <p14:tracePt t="308509" x="773113" y="4927600"/>
          <p14:tracePt t="308527" x="757238" y="4927600"/>
          <p14:tracePt t="308546" x="741363" y="4927600"/>
          <p14:tracePt t="308554" x="733425" y="4927600"/>
          <p14:tracePt t="308572" x="717550" y="4935538"/>
          <p14:tracePt t="308592" x="693738" y="4959350"/>
          <p14:tracePt t="308701" x="693738" y="4935538"/>
          <p14:tracePt t="308710" x="693738" y="4919663"/>
          <p14:tracePt t="308731" x="693738" y="4903788"/>
          <p14:tracePt t="308749" x="693738" y="4872038"/>
          <p14:tracePt t="308759" x="701675" y="4848225"/>
          <p14:tracePt t="308779" x="701675" y="4840288"/>
          <p14:tracePt t="308780" x="701675" y="4832350"/>
          <p14:tracePt t="308807" x="701675" y="4816475"/>
          <p14:tracePt t="308834" x="701675" y="4808538"/>
          <p14:tracePt t="308930" x="725488" y="4808538"/>
          <p14:tracePt t="308952" x="796925" y="4808538"/>
          <p14:tracePt t="308965" x="836613" y="4808538"/>
          <p14:tracePt t="308980" x="860425" y="4808538"/>
          <p14:tracePt t="308982" x="876300" y="4808538"/>
          <p14:tracePt t="308991" x="884238" y="4800600"/>
          <p14:tracePt t="309015" x="908050" y="4784725"/>
          <p14:tracePt t="309025" x="908050" y="4776788"/>
          <p14:tracePt t="309045" x="908050" y="4768850"/>
          <p14:tracePt t="309056" x="908050" y="4760913"/>
          <p14:tracePt t="309074" x="900113" y="4752975"/>
          <p14:tracePt t="309085" x="892175" y="4752975"/>
          <p14:tracePt t="309109" x="884238" y="4752975"/>
          <p14:tracePt t="309200" x="868363" y="4752975"/>
          <p14:tracePt t="309209" x="852488" y="4752975"/>
          <p14:tracePt t="309232" x="773113" y="4752975"/>
          <p14:tracePt t="309241" x="757238" y="4752975"/>
          <p14:tracePt t="309262" x="757238" y="4745038"/>
          <p14:tracePt t="309932" x="749300" y="4745038"/>
          <p14:tracePt t="310056" x="741363" y="4745038"/>
          <p14:tracePt t="310152" x="733425" y="4737100"/>
          <p14:tracePt t="310164" x="733425" y="4729163"/>
          <p14:tracePt t="310165" x="733425" y="4721225"/>
          <p14:tracePt t="310184" x="733425" y="4705350"/>
          <p14:tracePt t="310196" x="733425" y="4697413"/>
          <p14:tracePt t="310197" x="725488" y="4697413"/>
          <p14:tracePt t="310215" x="725488" y="4689475"/>
          <p14:tracePt t="310279" x="717550" y="4689475"/>
          <p14:tracePt t="310319" x="701675" y="4689475"/>
          <p14:tracePt t="310335" x="685800" y="4705350"/>
          <p14:tracePt t="310355" x="677863" y="4721225"/>
          <p14:tracePt t="310383" x="677863" y="4729163"/>
          <p14:tracePt t="310399" x="685800" y="4729163"/>
          <p14:tracePt t="310418" x="709613" y="4745038"/>
          <p14:tracePt t="310428" x="749300" y="4760913"/>
          <p14:tracePt t="310430" x="804863" y="4776788"/>
          <p14:tracePt t="310453" x="917575" y="4784725"/>
          <p14:tracePt t="310463" x="981075" y="4792663"/>
          <p14:tracePt t="310480" x="1044575" y="4792663"/>
          <p14:tracePt t="310497" x="1076325" y="4784725"/>
          <p14:tracePt t="310505" x="1076325" y="4768850"/>
          <p14:tracePt t="310525" x="1084263" y="4729163"/>
          <p14:tracePt t="310545" x="1084263" y="4697413"/>
          <p14:tracePt t="310553" x="1084263" y="4689475"/>
          <p14:tracePt t="310571" x="1084263" y="4673600"/>
          <p14:tracePt t="310603" x="1084263" y="4657725"/>
          <p14:tracePt t="310620" x="1084263" y="4649788"/>
          <p14:tracePt t="310621" x="1084263" y="4641850"/>
          <p14:tracePt t="310653" x="1084263" y="4633913"/>
          <p14:tracePt t="310745" x="1100138" y="4649788"/>
          <p14:tracePt t="310763" x="1123950" y="4681538"/>
          <p14:tracePt t="310771" x="1139825" y="4697413"/>
          <p14:tracePt t="310789" x="1243013" y="4848225"/>
          <p14:tracePt t="310807" x="1284288" y="4879975"/>
          <p14:tracePt t="310824" x="1300163" y="4895850"/>
          <p14:tracePt t="310835" x="1308100" y="4943475"/>
          <p14:tracePt t="310853" x="1316038" y="4984750"/>
          <p14:tracePt t="310869" x="1316038" y="4992688"/>
          <p14:tracePt t="310885" x="1308100" y="5040313"/>
          <p14:tracePt t="310904" x="1274763" y="5080000"/>
          <p14:tracePt t="310915" x="1258888" y="5103813"/>
          <p14:tracePt t="310919" x="1227138" y="5119688"/>
          <p14:tracePt t="310929" x="1211263" y="5151438"/>
          <p14:tracePt t="310947" x="1123950" y="5238750"/>
          <p14:tracePt t="310948" x="1084263" y="5294313"/>
          <p14:tracePt t="310967" x="981075" y="5359400"/>
          <p14:tracePt t="310977" x="941388" y="5375275"/>
          <p14:tracePt t="310997" x="900113" y="5391150"/>
          <p14:tracePt t="311006" x="892175" y="5391150"/>
          <p14:tracePt t="311024" x="884238" y="5391150"/>
          <p14:tracePt t="311046" x="860425" y="5327650"/>
          <p14:tracePt t="311053" x="860425" y="5310188"/>
          <p14:tracePt t="311071" x="852488" y="5151438"/>
          <p14:tracePt t="311092" x="884238" y="5016500"/>
          <p14:tracePt t="311093" x="908050" y="4895850"/>
          <p14:tracePt t="311117" x="965200" y="4721225"/>
          <p14:tracePt t="311135" x="973138" y="4697413"/>
          <p14:tracePt t="311146" x="981075" y="4689475"/>
          <p14:tracePt t="311194" x="989013" y="4689475"/>
          <p14:tracePt t="311217" x="1012825" y="4689475"/>
          <p14:tracePt t="311225" x="1020763" y="4689475"/>
          <p14:tracePt t="311242" x="1028700" y="4705350"/>
          <p14:tracePt t="311260" x="1028700" y="4713288"/>
          <p14:tracePt t="311278" x="1028700" y="4729163"/>
          <p14:tracePt t="311286" x="1028700" y="4737100"/>
          <p14:tracePt t="311303" x="1020763" y="4752975"/>
          <p14:tracePt t="311321" x="981075" y="4776788"/>
          <p14:tracePt t="311334" x="900113" y="4832350"/>
          <p14:tracePt t="311353" x="773113" y="4919663"/>
          <p14:tracePt t="311370" x="606425" y="4967288"/>
          <p14:tracePt t="311381" x="558800" y="4984750"/>
          <p14:tracePt t="311444" x="550863" y="4984750"/>
          <p14:tracePt t="311461" x="550863" y="4992688"/>
          <p14:tracePt t="311494" x="541338" y="5008563"/>
          <p14:tracePt t="311516" x="533400" y="5016500"/>
          <p14:tracePt t="311526" x="525463" y="5024438"/>
          <p14:tracePt t="311545" x="525463" y="5048250"/>
          <p14:tracePt t="311553" x="525463" y="5087938"/>
          <p14:tracePt t="311569" x="525463" y="5167313"/>
          <p14:tracePt t="311587" x="525463" y="5270500"/>
          <p14:tracePt t="311606" x="525463" y="5294313"/>
          <p14:tracePt t="311614" x="525463" y="5302250"/>
          <p14:tracePt t="311648" x="533400" y="5286375"/>
          <p14:tracePt t="311665" x="533400" y="5262563"/>
          <p14:tracePt t="311682" x="533400" y="5238750"/>
          <p14:tracePt t="311700" x="533400" y="5207000"/>
          <p14:tracePt t="311701" x="533400" y="5199063"/>
          <p14:tracePt t="311711" x="525463" y="5175250"/>
          <p14:tracePt t="311730" x="525463" y="5143500"/>
          <p14:tracePt t="311866" x="525463" y="5135563"/>
          <p14:tracePt t="311886" x="550863" y="5135563"/>
          <p14:tracePt t="311896" x="558800" y="5135563"/>
          <p14:tracePt t="311915" x="590550" y="5135563"/>
          <p14:tracePt t="311932" x="646113" y="5135563"/>
          <p14:tracePt t="311945" x="661988" y="5135563"/>
          <p14:tracePt t="311966" x="677863" y="5143500"/>
          <p14:tracePt t="312007" x="677863" y="5151438"/>
          <p14:tracePt t="312033" x="669925" y="5167313"/>
          <p14:tracePt t="312043" x="661988" y="5175250"/>
          <p14:tracePt t="312051" x="654050" y="5191125"/>
          <p14:tracePt t="312053" x="638175" y="5207000"/>
          <p14:tracePt t="312068" x="630238" y="5246688"/>
          <p14:tracePt t="312070" x="614363" y="5254625"/>
          <p14:tracePt t="312087" x="598488" y="5286375"/>
          <p14:tracePt t="312105" x="582613" y="5327650"/>
          <p14:tracePt t="312114" x="574675" y="5335588"/>
          <p14:tracePt t="312133" x="566738" y="5375275"/>
          <p14:tracePt t="312150" x="566738" y="5383213"/>
          <p14:tracePt t="312168" x="566738" y="5391150"/>
          <p14:tracePt t="312195" x="574675" y="5391150"/>
          <p14:tracePt t="312213" x="590550" y="5414963"/>
          <p14:tracePt t="312234" x="614363" y="5430838"/>
          <p14:tracePt t="312246" x="638175" y="5446713"/>
          <p14:tracePt t="312256" x="646113" y="5454650"/>
          <p14:tracePt t="312273" x="654050" y="5454650"/>
          <p14:tracePt t="312319" x="654050" y="5422900"/>
          <p14:tracePt t="312336" x="654050" y="5407025"/>
          <p14:tracePt t="312350" x="654050" y="5391150"/>
          <p14:tracePt t="312367" x="654050" y="5375275"/>
          <p14:tracePt t="312664" x="661988" y="5375275"/>
          <p14:tracePt t="312682" x="669925" y="5375275"/>
          <p14:tracePt t="312699" x="685800" y="5375275"/>
          <p14:tracePt t="312716" x="693738" y="5375275"/>
          <p14:tracePt t="312726" x="709613" y="5375275"/>
          <p14:tracePt t="312744" x="717550" y="5383213"/>
          <p14:tracePt t="313147" x="725488" y="5383213"/>
          <p14:tracePt t="313165" x="868363" y="5383213"/>
          <p14:tracePt t="313182" x="1100138" y="5383213"/>
          <p14:tracePt t="313194" x="1292225" y="5383213"/>
          <p14:tracePt t="313211" x="1641475" y="5383213"/>
          <p14:tracePt t="313229" x="2463800" y="5383213"/>
          <p14:tracePt t="313246" x="3221038" y="5383213"/>
          <p14:tracePt t="313258" x="3500438" y="5383213"/>
          <p14:tracePt t="313262" x="3802063" y="5383213"/>
          <p14:tracePt t="313278" x="4376738" y="5383213"/>
          <p14:tracePt t="313288" x="4511675" y="5367338"/>
          <p14:tracePt t="313313" x="4783138" y="5375275"/>
          <p14:tracePt t="313320" x="4791075" y="5375275"/>
          <p14:tracePt t="313383" x="4791075" y="5383213"/>
          <p14:tracePt t="313400" x="4791075" y="5391150"/>
          <p14:tracePt t="313413" x="4783138" y="5383213"/>
          <p14:tracePt t="313432" x="4775200" y="5375275"/>
          <p14:tracePt t="313560" x="4767263" y="5375275"/>
          <p14:tracePt t="313568" x="4719638" y="5399088"/>
          <p14:tracePt t="313586" x="4695825" y="5407025"/>
          <p14:tracePt t="313622" x="4679950" y="5414963"/>
          <p14:tracePt t="313649" x="4687888" y="5422900"/>
          <p14:tracePt t="313666" x="4759325" y="5478463"/>
          <p14:tracePt t="313677" x="4975225" y="5581650"/>
          <p14:tracePt t="313696" x="5381625" y="5749925"/>
          <p14:tracePt t="313715" x="5851525" y="5797550"/>
          <p14:tracePt t="313726" x="6273800" y="5821363"/>
          <p14:tracePt t="313746" x="6751638" y="5821363"/>
          <p14:tracePt t="313755" x="6888163" y="5837238"/>
          <p14:tracePt t="313759" x="7007225" y="5837238"/>
          <p14:tracePt t="313778" x="7086600" y="5813425"/>
          <p14:tracePt t="313791" x="7151688" y="5789613"/>
          <p14:tracePt t="313817" x="7183438" y="5686425"/>
          <p14:tracePt t="313836" x="7183438" y="5605463"/>
          <p14:tracePt t="313837" x="7191375" y="5581650"/>
          <p14:tracePt t="313855" x="7199313" y="5557838"/>
          <p14:tracePt t="313865" x="7199313" y="5534025"/>
          <p14:tracePt t="313886" x="7215188" y="5502275"/>
          <p14:tracePt t="313896" x="7215188" y="5486400"/>
          <p14:tracePt t="313915" x="7215188" y="5399088"/>
          <p14:tracePt t="313933" x="7223125" y="5286375"/>
          <p14:tracePt t="313944" x="7223125" y="5222875"/>
          <p14:tracePt t="313962" x="7231063" y="5159375"/>
          <p14:tracePt t="313980" x="7231063" y="5119688"/>
          <p14:tracePt t="313981" x="7223125" y="5111750"/>
          <p14:tracePt t="313998" x="7207250" y="5087938"/>
          <p14:tracePt t="314007" x="7199313" y="5080000"/>
          <p14:tracePt t="314031" x="7159625" y="5040313"/>
          <p14:tracePt t="314041" x="7151688" y="5024438"/>
          <p14:tracePt t="314052" x="7118350" y="5008563"/>
          <p14:tracePt t="314076" x="7086600" y="4967288"/>
          <p14:tracePt t="314077" x="7070725" y="4935538"/>
          <p14:tracePt t="314085" x="7062788" y="4927600"/>
          <p14:tracePt t="314103" x="7038975" y="4919663"/>
          <p14:tracePt t="314122" x="7023100" y="4903788"/>
          <p14:tracePt t="314131" x="7015163" y="4903788"/>
          <p14:tracePt t="314155" x="6999288" y="4887913"/>
          <p14:tracePt t="314164" x="6975475" y="4872038"/>
          <p14:tracePt t="314182" x="6943725" y="4848225"/>
          <p14:tracePt t="314193" x="6888163" y="4824413"/>
          <p14:tracePt t="314212" x="6848475" y="4808538"/>
          <p14:tracePt t="314229" x="6769100" y="4808538"/>
          <p14:tracePt t="314247" x="6759575" y="4800600"/>
          <p14:tracePt t="314279" x="6743700" y="4800600"/>
          <p14:tracePt t="314288" x="6735763" y="4800600"/>
          <p14:tracePt t="314306" x="6719888" y="4800600"/>
          <p14:tracePt t="314309" x="6711950" y="4800600"/>
          <p14:tracePt t="314318" x="6696075" y="4800600"/>
          <p14:tracePt t="314336" x="6648450" y="4800600"/>
          <p14:tracePt t="314351" x="6608763" y="4800600"/>
          <p14:tracePt t="314369" x="6505575" y="4800600"/>
          <p14:tracePt t="314380" x="6473825" y="4800600"/>
          <p14:tracePt t="314381" x="6457950" y="4800600"/>
          <p14:tracePt t="314399" x="6442075" y="4800600"/>
          <p14:tracePt t="314417" x="6426200" y="4800600"/>
          <p14:tracePt t="314464" x="6418263" y="4800600"/>
          <p14:tracePt t="314587" x="6426200" y="4800600"/>
          <p14:tracePt t="314618" x="6426200" y="4792663"/>
          <p14:tracePt t="314636" x="6426200" y="4784725"/>
          <p14:tracePt t="314637" x="6418263" y="4784725"/>
          <p14:tracePt t="314667" x="6402388" y="4792663"/>
          <p14:tracePt t="314677" x="6392863" y="4800600"/>
          <p14:tracePt t="314696" x="6392863" y="4808538"/>
          <p14:tracePt t="314713" x="6384925" y="4840288"/>
          <p14:tracePt t="314731" x="6376988" y="4872038"/>
          <p14:tracePt t="314742" x="6376988" y="4935538"/>
          <p14:tracePt t="314768" x="6369050" y="4992688"/>
          <p14:tracePt t="314780" x="6361113" y="5000625"/>
          <p14:tracePt t="314793" x="6361113" y="5024438"/>
          <p14:tracePt t="314810" x="6361113" y="5056188"/>
          <p14:tracePt t="314830" x="6361113" y="5080000"/>
          <p14:tracePt t="314837" x="6369050" y="5103813"/>
          <p14:tracePt t="314857" x="6384925" y="5135563"/>
          <p14:tracePt t="314865" x="6384925" y="5143500"/>
          <p14:tracePt t="314884" x="6410325" y="5159375"/>
          <p14:tracePt t="314896" x="6418263" y="5159375"/>
          <p14:tracePt t="314915" x="6442075" y="5159375"/>
          <p14:tracePt t="314931" x="6457950" y="5159375"/>
          <p14:tracePt t="314951" x="6537325" y="5143500"/>
          <p14:tracePt t="314966" x="6553200" y="5111750"/>
          <p14:tracePt t="314978" x="6569075" y="5056188"/>
          <p14:tracePt t="314981" x="6584950" y="5048250"/>
          <p14:tracePt t="314992" x="6584950" y="5032375"/>
          <p14:tracePt t="315009" x="6600825" y="4984750"/>
          <p14:tracePt t="315029" x="6608763" y="4927600"/>
          <p14:tracePt t="315060" x="6608763" y="4872038"/>
          <p14:tracePt t="315061" x="6608763" y="4856163"/>
          <p14:tracePt t="315085" x="6600825" y="4792663"/>
          <p14:tracePt t="315104" x="6592888" y="4784725"/>
          <p14:tracePt t="315121" x="6592888" y="4776788"/>
          <p14:tracePt t="315131" x="6584950" y="4776788"/>
          <p14:tracePt t="315148" x="6577013" y="4768850"/>
          <p14:tracePt t="315166" x="6537325" y="4760913"/>
          <p14:tracePt t="315178" x="6521450" y="4752975"/>
          <p14:tracePt t="315197" x="6497638" y="4745038"/>
          <p14:tracePt t="315215" x="6489700" y="4745038"/>
          <p14:tracePt t="315275" x="6481763" y="4745038"/>
          <p14:tracePt t="315293" x="6473825" y="4745038"/>
          <p14:tracePt t="315312" x="6457950" y="4752975"/>
          <p14:tracePt t="315335" x="6442075" y="4776788"/>
          <p14:tracePt t="315355" x="6434138" y="4784725"/>
          <p14:tracePt t="315356" x="6434138" y="4792663"/>
          <p14:tracePt t="315366" x="6434138" y="4800600"/>
          <p14:tracePt t="315383" x="6434138" y="4816475"/>
          <p14:tracePt t="315401" x="6434138" y="4832350"/>
          <p14:tracePt t="315413" x="6426200" y="4879975"/>
          <p14:tracePt t="315430" x="6418263" y="4943475"/>
          <p14:tracePt t="315446" x="6410325" y="4992688"/>
          <p14:tracePt t="315463" x="6402388" y="5040313"/>
          <p14:tracePt t="315480" x="6402388" y="5064125"/>
          <p14:tracePt t="315497" x="6402388" y="5080000"/>
          <p14:tracePt t="315508" x="6402388" y="5087938"/>
          <p14:tracePt t="315532" x="6410325" y="5119688"/>
          <p14:tracePt t="315533" x="6418263" y="5119688"/>
          <p14:tracePt t="315542" x="6418263" y="5127625"/>
          <p14:tracePt t="315559" x="6434138" y="5151438"/>
          <p14:tracePt t="315572" x="6442075" y="5167313"/>
          <p14:tracePt t="315575" x="6457950" y="5175250"/>
          <p14:tracePt t="315585" x="6465888" y="5191125"/>
          <p14:tracePt t="315603" x="6489700" y="5214938"/>
          <p14:tracePt t="315620" x="6529388" y="5230813"/>
          <p14:tracePt t="315622" x="6545263" y="5238750"/>
          <p14:tracePt t="315630" x="6561138" y="5238750"/>
          <p14:tracePt t="315649" x="6600825" y="5246688"/>
          <p14:tracePt t="315666" x="6632575" y="5246688"/>
          <p14:tracePt t="315683" x="6672263" y="5246688"/>
          <p14:tracePt t="315694" x="6696075" y="5238750"/>
          <p14:tracePt t="315710" x="6735763" y="5222875"/>
          <p14:tracePt t="315727" x="6759575" y="5199063"/>
          <p14:tracePt t="315745" x="6808788" y="5151438"/>
          <p14:tracePt t="315762" x="6832600" y="5135563"/>
          <p14:tracePt t="315774" x="6840538" y="5119688"/>
          <p14:tracePt t="315792" x="6856413" y="5087938"/>
          <p14:tracePt t="315810" x="6856413" y="5040313"/>
          <p14:tracePt t="315817" x="6864350" y="5016500"/>
          <p14:tracePt t="315834" x="6864350" y="4959350"/>
          <p14:tracePt t="315853" x="6864350" y="4864100"/>
          <p14:tracePt t="315870" x="6848475" y="4824413"/>
          <p14:tracePt t="315889" x="6808788" y="4697413"/>
          <p14:tracePt t="315896" x="6784975" y="4665663"/>
          <p14:tracePt t="315915" x="6735763" y="4568825"/>
          <p14:tracePt t="315928" x="6711950" y="4552950"/>
          <p14:tracePt t="315946" x="6696075" y="4545013"/>
          <p14:tracePt t="315962" x="6688138" y="4529138"/>
          <p14:tracePt t="315980" x="6608763" y="4505325"/>
          <p14:tracePt t="315992" x="6569075" y="4489450"/>
          <p14:tracePt t="316013" x="6369050" y="4457700"/>
          <p14:tracePt t="316024" x="6361113" y="4457700"/>
          <p14:tracePt t="316041" x="6305550" y="4457700"/>
          <p14:tracePt t="316063" x="6281738" y="4457700"/>
          <p14:tracePt t="316089" x="6265863" y="4473575"/>
          <p14:tracePt t="316109" x="6242050" y="4521200"/>
          <p14:tracePt t="316132" x="6218238" y="4624388"/>
          <p14:tracePt t="316150" x="6210300" y="4689475"/>
          <p14:tracePt t="316162" x="6210300" y="4705350"/>
          <p14:tracePt t="316180" x="6210300" y="4729163"/>
          <p14:tracePt t="316181" x="6218238" y="4745038"/>
          <p14:tracePt t="316199" x="6226175" y="4784725"/>
          <p14:tracePt t="316209" x="6226175" y="4792663"/>
          <p14:tracePt t="316229" x="6242050" y="4856163"/>
          <p14:tracePt t="316246" x="6242050" y="4919663"/>
          <p14:tracePt t="316260" x="6249988" y="4935538"/>
          <p14:tracePt t="316263" x="6249988" y="4943475"/>
          <p14:tracePt t="316274" x="6257925" y="4951413"/>
          <p14:tracePt t="316299" x="6289675" y="4984750"/>
          <p14:tracePt t="316300" x="6297613" y="5000625"/>
          <p14:tracePt t="316319" x="6321425" y="5024438"/>
          <p14:tracePt t="316336" x="6369050" y="5080000"/>
          <p14:tracePt t="316355" x="6410325" y="5127625"/>
          <p14:tracePt t="316357" x="6434138" y="5151438"/>
          <p14:tracePt t="316366" x="6457950" y="5159375"/>
          <p14:tracePt t="316389" x="6505575" y="5175250"/>
          <p14:tracePt t="316416" x="6545263" y="5175250"/>
          <p14:tracePt t="316433" x="6561138" y="5175250"/>
          <p14:tracePt t="316444" x="6577013" y="5175250"/>
          <p14:tracePt t="316462" x="6600825" y="5175250"/>
          <p14:tracePt t="316479" x="6608763" y="5167313"/>
          <p14:tracePt t="316496" x="6656388" y="5135563"/>
          <p14:tracePt t="316523" x="6664325" y="5119688"/>
          <p14:tracePt t="316540" x="6664325" y="5111750"/>
          <p14:tracePt t="316541" x="6664325" y="5103813"/>
          <p14:tracePt t="316633" x="6640513" y="5111750"/>
          <p14:tracePt t="316649" x="6600825" y="5143500"/>
          <p14:tracePt t="316666" x="6418263" y="5191125"/>
          <p14:tracePt t="316683" x="6305550" y="5246688"/>
          <p14:tracePt t="316694" x="6265863" y="5270500"/>
          <p14:tracePt t="316712" x="6234113" y="5294313"/>
          <p14:tracePt t="316729" x="6218238" y="5302250"/>
          <p14:tracePt t="316741" x="6210300" y="5302250"/>
          <p14:tracePt t="316758" x="6194425" y="5302250"/>
          <p14:tracePt t="316775" x="6170613" y="5294313"/>
          <p14:tracePt t="316792" x="6130925" y="5286375"/>
          <p14:tracePt t="316810" x="6059488" y="5286375"/>
          <p14:tracePt t="316818" x="6051550" y="5286375"/>
          <p14:tracePt t="316821" x="6043613" y="5286375"/>
          <p14:tracePt t="316839" x="6026150" y="5286375"/>
          <p14:tracePt t="316917" x="6002338" y="5294313"/>
          <p14:tracePt t="316934" x="5986463" y="5310188"/>
          <p14:tracePt t="316945" x="5954713" y="5351463"/>
          <p14:tracePt t="316963" x="5938838" y="5359400"/>
          <p14:tracePt t="316965" x="5938838" y="5375275"/>
          <p14:tracePt t="317025" x="5930900" y="5391150"/>
          <p14:tracePt t="317041" x="5907088" y="5391150"/>
          <p14:tracePt t="317061" x="5883275" y="5407025"/>
          <p14:tracePt t="317136" x="5883275" y="5399088"/>
          <p14:tracePt t="317182" x="5883275" y="5391150"/>
          <p14:tracePt t="317216" x="5883275" y="5383213"/>
          <p14:tracePt t="317241" x="5891213" y="5383213"/>
          <p14:tracePt t="317818" x="5907088" y="5383213"/>
          <p14:tracePt t="317872" x="5922963" y="5383213"/>
          <p14:tracePt t="317880" x="5930900" y="5375275"/>
          <p14:tracePt t="317901" x="5915025" y="5335588"/>
          <p14:tracePt t="318120" x="5907088" y="5335588"/>
          <p14:tracePt t="318136" x="5899150" y="5335588"/>
          <p14:tracePt t="318181" x="5938838" y="5343525"/>
          <p14:tracePt t="318192" x="5946775" y="5343525"/>
          <p14:tracePt t="318211" x="5954713" y="5343525"/>
          <p14:tracePt t="318259" x="5970588" y="5351463"/>
          <p14:tracePt t="318276" x="6002338" y="5391150"/>
          <p14:tracePt t="318294" x="6410325" y="5789613"/>
          <p14:tracePt t="318306" x="6584950" y="6013450"/>
          <p14:tracePt t="318324" x="7239000" y="6665913"/>
          <p14:tracePt t="318575" x="7413625" y="6826250"/>
          <p14:tracePt t="318592" x="7007225" y="6802438"/>
          <p14:tracePt t="318599" x="6904038" y="6794500"/>
          <p14:tracePt t="318617" x="6832600" y="6786563"/>
          <p14:tracePt t="318636" x="6824663" y="6778625"/>
          <p14:tracePt t="318638" x="6816725" y="6778625"/>
          <p14:tracePt t="318678" x="6816725" y="6786563"/>
          <p14:tracePt t="318696" x="6808788" y="6802438"/>
          <p14:tracePt t="318714" x="6792913" y="6818313"/>
          <p14:tracePt t="318725" x="6777038" y="6834188"/>
          <p14:tracePt t="318743" x="6727825" y="6850063"/>
          <p14:tracePt t="318760" x="6664325" y="6850063"/>
          <p14:tracePt t="318777" x="6577013" y="6850063"/>
          <p14:tracePt t="318789" x="6521450" y="6850063"/>
          <p14:tracePt t="318810" x="6505575" y="6850063"/>
          <p14:tracePt t="318871" x="6497638" y="6842125"/>
          <p14:tracePt t="318889" x="6481763" y="6834188"/>
          <p14:tracePt t="318916" x="6457950" y="6826250"/>
          <p14:tracePt t="318948" x="6450013" y="6826250"/>
          <p14:tracePt t="318964" x="6410325" y="6802438"/>
          <p14:tracePt t="318975" x="6337300" y="6770688"/>
          <p14:tracePt t="318989" x="6186488" y="6691313"/>
          <p14:tracePt t="319007" x="6026150" y="6546850"/>
          <p14:tracePt t="319025" x="5922963" y="6483350"/>
          <p14:tracePt t="319044" x="5899150" y="6467475"/>
          <p14:tracePt t="319045" x="5891213" y="6459538"/>
          <p14:tracePt t="319055" x="5883275" y="6451600"/>
          <p14:tracePt t="319073" x="5875338" y="6435725"/>
          <p14:tracePt t="319414" x="5883275" y="6443663"/>
          <p14:tracePt t="319431" x="5891213" y="6451600"/>
          <p14:tracePt t="319449" x="5907088" y="6459538"/>
          <p14:tracePt t="319459" x="5915025" y="6459538"/>
          <p14:tracePt t="319477" x="5946775" y="6467475"/>
          <p14:tracePt t="319494" x="5954713" y="6467475"/>
          <p14:tracePt t="319505" x="5970588" y="6467475"/>
          <p14:tracePt t="319523" x="6034088" y="6475413"/>
          <p14:tracePt t="319541" x="6257925" y="6475413"/>
          <p14:tracePt t="319562" x="6473825" y="6483350"/>
          <p14:tracePt t="319573" x="6727825" y="6467475"/>
          <p14:tracePt t="319583" x="6888163" y="6451600"/>
          <p14:tracePt t="319602" x="7062788" y="6388100"/>
          <p14:tracePt t="319622" x="7254875" y="6291263"/>
          <p14:tracePt t="319631" x="7310438" y="6267450"/>
          <p14:tracePt t="319651" x="7381875" y="6227763"/>
          <p14:tracePt t="319654" x="7405688" y="6211888"/>
          <p14:tracePt t="319682" x="7510463" y="6172200"/>
          <p14:tracePt t="319699" x="7566025" y="6140450"/>
          <p14:tracePt t="319710" x="7589838" y="6116638"/>
          <p14:tracePt t="319727" x="7613650" y="6092825"/>
          <p14:tracePt t="319744" x="7629525" y="6045200"/>
          <p14:tracePt t="319758" x="7645400" y="6029325"/>
          <p14:tracePt t="319771" x="7661275" y="6021388"/>
          <p14:tracePt t="319790" x="7693025" y="5988050"/>
          <p14:tracePt t="319807" x="7716838" y="5948363"/>
          <p14:tracePt t="319824" x="7732713" y="5916613"/>
          <p14:tracePt t="319835" x="7732713" y="5908675"/>
          <p14:tracePt t="319837" x="7732713" y="5892800"/>
          <p14:tracePt t="319858" x="7732713" y="5829300"/>
          <p14:tracePt t="319865" x="7732713" y="5813425"/>
          <p14:tracePt t="319884" x="7708900" y="5781675"/>
          <p14:tracePt t="319885" x="7700963" y="5765800"/>
          <p14:tracePt t="319897" x="7693025" y="5741988"/>
          <p14:tracePt t="319915" x="7661275" y="5653088"/>
          <p14:tracePt t="319917" x="7645400" y="5637213"/>
          <p14:tracePt t="319935" x="7629525" y="5581650"/>
          <p14:tracePt t="319944" x="7621588" y="5581650"/>
          <p14:tracePt t="319962" x="7613650" y="5573713"/>
          <p14:tracePt t="319992" x="7597775" y="5573713"/>
          <p14:tracePt t="320008" x="7573963" y="5573713"/>
          <p14:tracePt t="320025" x="7550150" y="5573713"/>
          <p14:tracePt t="320043" x="7469188" y="5565775"/>
          <p14:tracePt t="320061" x="7358063" y="5557838"/>
          <p14:tracePt t="320071" x="7302500" y="5557838"/>
          <p14:tracePt t="320090" x="7270750" y="5549900"/>
          <p14:tracePt t="320108" x="7231063" y="5541963"/>
          <p14:tracePt t="320116" x="7191375" y="5541963"/>
          <p14:tracePt t="320133" x="7151688" y="5541963"/>
          <p14:tracePt t="320152" x="7110413" y="5549900"/>
          <p14:tracePt t="320170" x="7062788" y="5573713"/>
          <p14:tracePt t="320177" x="7046913" y="5589588"/>
          <p14:tracePt t="320194" x="7023100" y="5605463"/>
          <p14:tracePt t="320213" x="7007225" y="5670550"/>
          <p14:tracePt t="320231" x="6999288" y="5710238"/>
          <p14:tracePt t="320241" x="6999288" y="5749925"/>
          <p14:tracePt t="320260" x="6991350" y="5837238"/>
          <p14:tracePt t="320276" x="6991350" y="5932488"/>
          <p14:tracePt t="320278" x="6991350" y="5948363"/>
          <p14:tracePt t="320288" x="6991350" y="5972175"/>
          <p14:tracePt t="320306" x="6991350" y="5995988"/>
          <p14:tracePt t="320322" x="6999288" y="6029325"/>
          <p14:tracePt t="320342" x="7007225" y="6132513"/>
          <p14:tracePt t="320363" x="7007225" y="6188075"/>
          <p14:tracePt t="320365" x="7007225" y="6211888"/>
          <p14:tracePt t="320383" x="7038975" y="6267450"/>
          <p14:tracePt t="320402" x="7062788" y="6299200"/>
          <p14:tracePt t="320413" x="7151688" y="6338888"/>
          <p14:tracePt t="320429" x="7175500" y="6348413"/>
          <p14:tracePt t="320447" x="7231063" y="6356350"/>
          <p14:tracePt t="320460" x="7286625" y="6356350"/>
          <p14:tracePt t="320479" x="7445375" y="6356350"/>
          <p14:tracePt t="320490" x="7510463" y="6356350"/>
          <p14:tracePt t="320509" x="7613650" y="6299200"/>
          <p14:tracePt t="320526" x="7724775" y="6235700"/>
          <p14:tracePt t="320543" x="7796213" y="6156325"/>
          <p14:tracePt t="320555" x="7851775" y="6132513"/>
          <p14:tracePt t="320573" x="7956550" y="6069013"/>
          <p14:tracePt t="320590" x="7972425" y="6037263"/>
          <p14:tracePt t="320609" x="7972425" y="6029325"/>
          <p14:tracePt t="320618" x="7972425" y="6021388"/>
          <p14:tracePt t="320634" x="7972425" y="6013450"/>
          <p14:tracePt t="320651" x="7972425" y="5988050"/>
          <p14:tracePt t="320671" x="7972425" y="5972175"/>
          <p14:tracePt t="320694" x="7972425" y="5964238"/>
          <p14:tracePt t="321620" x="7964488" y="5964238"/>
          <p14:tracePt t="322069" x="7820025" y="5964238"/>
          <p14:tracePt t="322088" x="7510463" y="5956300"/>
          <p14:tracePt t="322106" x="6935788" y="5916613"/>
          <p14:tracePt t="322117" x="6289675" y="5829300"/>
          <p14:tracePt t="322149" x="5086350" y="5613400"/>
          <p14:tracePt t="322170" x="4711700" y="5478463"/>
          <p14:tracePt t="322177" x="4616450" y="5454650"/>
          <p14:tracePt t="322196" x="4511675" y="5422900"/>
          <p14:tracePt t="322213" x="4456113" y="5383213"/>
          <p14:tracePt t="322230" x="4432300" y="5335588"/>
          <p14:tracePt t="322257" x="4392613" y="5254625"/>
          <p14:tracePt t="322273" x="4352925" y="5159375"/>
          <p14:tracePt t="322294" x="4265613" y="5072063"/>
          <p14:tracePt t="322304" x="4241800" y="5032375"/>
          <p14:tracePt t="322322" x="4065588" y="4887913"/>
          <p14:tracePt t="322340" x="3938588" y="4689475"/>
          <p14:tracePt t="322341" x="3875088" y="4633913"/>
          <p14:tracePt t="322353" x="3817938" y="4592638"/>
          <p14:tracePt t="322371" x="3698875" y="4521200"/>
          <p14:tracePt t="322387" x="3643313" y="4497388"/>
          <p14:tracePt t="322400" x="3619500" y="4489450"/>
          <p14:tracePt t="322405" x="3603625" y="4473575"/>
          <p14:tracePt t="322432" x="3579813" y="4433888"/>
          <p14:tracePt t="322451" x="3571875" y="4394200"/>
          <p14:tracePt t="322460" x="3571875" y="4330700"/>
          <p14:tracePt t="322480" x="3571875" y="4249738"/>
          <p14:tracePt t="322490" x="3571875" y="4130675"/>
          <p14:tracePt t="322509" x="3619500" y="3843338"/>
          <p14:tracePt t="322527" x="3635375" y="3732213"/>
          <p14:tracePt t="322538" x="3643313" y="3684588"/>
          <p14:tracePt t="322558" x="3643313" y="3613150"/>
          <p14:tracePt t="322570" x="3643313" y="3605213"/>
          <p14:tracePt t="322591" x="3643313" y="3571875"/>
          <p14:tracePt t="322619" x="3643313" y="3556000"/>
          <p14:tracePt t="322637" x="3627438" y="3556000"/>
          <p14:tracePt t="322646" x="3627438" y="3548063"/>
          <p14:tracePt t="322665" x="3603625" y="3548063"/>
          <p14:tracePt t="322687" x="3571875" y="3532188"/>
          <p14:tracePt t="322695" x="3563938" y="3524250"/>
          <p14:tracePt t="322717" x="3516313" y="3468688"/>
          <p14:tracePt t="322726" x="3500438" y="3452813"/>
          <p14:tracePt t="322746" x="3484563" y="3436938"/>
          <p14:tracePt t="322805" x="3467100" y="3436938"/>
          <p14:tracePt t="322823" x="3459163" y="3436938"/>
          <p14:tracePt t="322843" x="3395663" y="3436938"/>
          <p14:tracePt t="322853" x="3268663" y="3460750"/>
          <p14:tracePt t="322875" x="3189288" y="3460750"/>
          <p14:tracePt t="322884" x="3141663" y="3460750"/>
          <p14:tracePt t="322886" x="3068638" y="3476625"/>
          <p14:tracePt t="322900" x="3052763" y="3476625"/>
          <p14:tracePt t="322903" x="3028950" y="3476625"/>
          <p14:tracePt t="322913" x="3021013" y="3460750"/>
          <p14:tracePt t="322933" x="2997200" y="3460750"/>
          <p14:tracePt t="322960" x="2981325" y="3460750"/>
          <p14:tracePt t="322987" x="2957513" y="3460750"/>
          <p14:tracePt t="322995" x="2949575" y="3460750"/>
          <p14:tracePt t="323009" x="2941638" y="3460750"/>
          <p14:tracePt t="323045" x="2933700" y="3460750"/>
          <p14:tracePt t="323122" x="2941638" y="3460750"/>
          <p14:tracePt t="323133" x="2949575" y="3452813"/>
          <p14:tracePt t="323154" x="2965450" y="3444875"/>
          <p14:tracePt t="323165" x="2981325" y="3444875"/>
          <p14:tracePt t="323194" x="2997200" y="3452813"/>
          <p14:tracePt t="323214" x="3013075" y="3476625"/>
          <p14:tracePt t="323225" x="3021013" y="3476625"/>
          <p14:tracePt t="323245" x="3021013" y="3484563"/>
          <p14:tracePt t="323305" x="3013075" y="3484563"/>
          <p14:tracePt t="323453" x="3021013" y="3484563"/>
          <p14:tracePt t="323462" x="3036888" y="3484563"/>
          <p14:tracePt t="323475" x="3044825" y="3484563"/>
          <p14:tracePt t="323477" x="3052763" y="3484563"/>
          <p14:tracePt t="323496" x="3076575" y="3492500"/>
          <p14:tracePt t="323507" x="3084513" y="3500438"/>
          <p14:tracePt t="323528" x="3092450" y="3508375"/>
          <p14:tracePt t="323603" x="3092450" y="3484563"/>
          <p14:tracePt t="323606" x="3068638" y="3460750"/>
          <p14:tracePt t="323617" x="3060700" y="3444875"/>
          <p14:tracePt t="323637" x="3052763" y="3436938"/>
          <p14:tracePt t="323696" x="3052763" y="3452813"/>
          <p14:tracePt t="323718" x="3060700" y="3532188"/>
          <p14:tracePt t="323729" x="3068638" y="3548063"/>
          <p14:tracePt t="323733" x="3068638" y="3563938"/>
          <p14:tracePt t="323743" x="3076575" y="3579813"/>
          <p14:tracePt t="323763" x="3076575" y="3587750"/>
          <p14:tracePt t="323857" x="3036888" y="3524250"/>
          <p14:tracePt t="323868" x="3036888" y="3508375"/>
          <p14:tracePt t="323887" x="3036888" y="3500438"/>
          <p14:tracePt t="323907" x="3036888" y="3492500"/>
          <p14:tracePt t="323935" x="3036888" y="3516313"/>
          <p14:tracePt t="323944" x="3036888" y="3524250"/>
          <p14:tracePt t="323962" x="3036888" y="3563938"/>
          <p14:tracePt t="323982" x="3036888" y="3644900"/>
          <p14:tracePt t="323992" x="3036888" y="3684588"/>
          <p14:tracePt t="324018" x="3036888" y="3700463"/>
          <p14:tracePt t="324058" x="3036888" y="3692525"/>
          <p14:tracePt t="324075" x="3036888" y="3668713"/>
          <p14:tracePt t="324085" x="3036888" y="3652838"/>
          <p14:tracePt t="324103" x="3036888" y="3636963"/>
          <p14:tracePt t="324199" x="3044825" y="3636963"/>
          <p14:tracePt t="324216" x="3060700" y="3636963"/>
          <p14:tracePt t="324225" x="3060700" y="3644900"/>
          <p14:tracePt t="324243" x="3060700" y="3652838"/>
          <p14:tracePt t="324261" x="3068638" y="3668713"/>
          <p14:tracePt t="324289" x="3068638" y="3676650"/>
          <p14:tracePt t="324323" x="3076575" y="3676650"/>
          <p14:tracePt t="324356" x="3076575" y="3668713"/>
          <p14:tracePt t="324367" x="3076575" y="3652838"/>
          <p14:tracePt t="324492" x="3076575" y="3644900"/>
          <p14:tracePt t="324509" x="3068638" y="3636963"/>
          <p14:tracePt t="324527" x="3060700" y="3629025"/>
          <p14:tracePt t="324632" x="3052763" y="3636963"/>
          <p14:tracePt t="324684" x="3044825" y="3636963"/>
          <p14:tracePt t="324869" x="3044825" y="3621088"/>
          <p14:tracePt t="324898" x="3052763" y="3613150"/>
          <p14:tracePt t="324915" x="3060700" y="3595688"/>
          <p14:tracePt t="324935" x="3060700" y="3579813"/>
          <p14:tracePt t="324942" x="3060700" y="3571875"/>
          <p14:tracePt t="324959" x="3060700" y="3563938"/>
          <p14:tracePt t="324976" x="3060700" y="3548063"/>
          <p14:tracePt t="325053" x="3060700" y="3532188"/>
          <p14:tracePt t="325120" x="3052763" y="3532188"/>
          <p14:tracePt t="325169" x="3052763" y="3540125"/>
          <p14:tracePt t="325198" x="3044825" y="3563938"/>
          <p14:tracePt t="325320" x="3044825" y="3548063"/>
          <p14:tracePt t="325339" x="3044825" y="3532188"/>
          <p14:tracePt t="325351" x="3044825" y="3524250"/>
          <p14:tracePt t="325370" x="3044825" y="3516313"/>
          <p14:tracePt t="325392" x="3044825" y="3500438"/>
          <p14:tracePt t="325586" x="3036888" y="3476625"/>
          <p14:tracePt t="325603" x="3013075" y="3381375"/>
          <p14:tracePt t="325622" x="2965450" y="3244850"/>
          <p14:tracePt t="325633" x="2957513" y="3228975"/>
          <p14:tracePt t="325652" x="2949575" y="3189288"/>
          <p14:tracePt t="325653" x="2949575" y="3173413"/>
          <p14:tracePt t="325671" x="2941638" y="3157538"/>
          <p14:tracePt t="325679" x="2941638" y="3149600"/>
          <p14:tracePt t="325696" x="2941638" y="3125788"/>
          <p14:tracePt t="325715" x="2941638" y="3109913"/>
          <p14:tracePt t="325732" x="2941638" y="3101975"/>
          <p14:tracePt t="325921" x="2941638" y="3086100"/>
          <p14:tracePt t="325930" x="2941638" y="3078163"/>
          <p14:tracePt t="325947" x="2941638" y="3062288"/>
          <p14:tracePt t="325965" x="2941638" y="3054350"/>
          <p14:tracePt t="325985" x="2941638" y="3038475"/>
          <p14:tracePt t="326011" x="2941638" y="3030538"/>
          <p14:tracePt t="326168" x="2941638" y="3022600"/>
          <p14:tracePt t="326185" x="2941638" y="3006725"/>
          <p14:tracePt t="326194" x="2941638" y="2990850"/>
          <p14:tracePt t="326212" x="2941638" y="2982913"/>
          <p14:tracePt t="326214" x="2941638" y="2974975"/>
          <p14:tracePt t="326320" x="2949575" y="2967038"/>
          <p14:tracePt t="326466" x="2957513" y="2990850"/>
          <p14:tracePt t="326475" x="2957513" y="2998788"/>
          <p14:tracePt t="326493" x="2973388" y="3022600"/>
          <p14:tracePt t="326570" x="2973388" y="3006725"/>
          <p14:tracePt t="326587" x="2981325" y="2998788"/>
          <p14:tracePt t="326604" x="2981325" y="2982913"/>
          <p14:tracePt t="326621" x="2981325" y="2974975"/>
          <p14:tracePt t="326836" x="2981325" y="2982913"/>
          <p14:tracePt t="326853" x="2989263" y="3062288"/>
          <p14:tracePt t="326871" x="2989263" y="3125788"/>
          <p14:tracePt t="326881" x="2989263" y="3157538"/>
          <p14:tracePt t="326904" x="2997200" y="3278188"/>
          <p14:tracePt t="326915" x="3005138" y="3278188"/>
          <p14:tracePt t="326937" x="3005138" y="3286125"/>
          <p14:tracePt t="327024" x="3005138" y="3278188"/>
          <p14:tracePt t="327214" x="2997200" y="3278188"/>
          <p14:tracePt t="328336" x="2997200" y="3286125"/>
          <p14:tracePt t="328353" x="2997200" y="3309938"/>
          <p14:tracePt t="328370" x="2997200" y="3325813"/>
          <p14:tracePt t="328387" x="2997200" y="3333750"/>
          <p14:tracePt t="328497" x="3005138" y="3262313"/>
          <p14:tracePt t="328519" x="3013075" y="3125788"/>
          <p14:tracePt t="328530" x="3013075" y="3086100"/>
          <p14:tracePt t="328539" x="3013075" y="3062288"/>
          <p14:tracePt t="328553" x="3013075" y="3046413"/>
          <p14:tracePt t="328681" x="3013075" y="3038475"/>
          <p14:tracePt t="328699" x="3013075" y="3030538"/>
          <p14:tracePt t="328716" x="3021013" y="3014663"/>
          <p14:tracePt t="329216" x="3021013" y="3062288"/>
          <p14:tracePt t="329225" x="3021013" y="3094038"/>
          <p14:tracePt t="329246" x="3021013" y="3149600"/>
          <p14:tracePt t="329256" x="3021013" y="3157538"/>
          <p14:tracePt t="329278" x="3021013" y="3173413"/>
          <p14:tracePt t="329287" x="3021013" y="3181350"/>
          <p14:tracePt t="329350" x="3013075" y="3173413"/>
          <p14:tracePt t="329367" x="3005138" y="3173413"/>
          <p14:tracePt t="329385" x="2989263" y="3173413"/>
          <p14:tracePt t="329400" x="2981325" y="3173413"/>
          <p14:tracePt t="329414" x="2973388" y="3165475"/>
          <p14:tracePt t="329432" x="2965450" y="3165475"/>
          <p14:tracePt t="329463" x="2957513" y="3165475"/>
          <p14:tracePt t="329496" x="2933700" y="3157538"/>
          <p14:tracePt t="329513" x="2870200" y="3149600"/>
          <p14:tracePt t="329520" x="2854325" y="3149600"/>
          <p14:tracePt t="329539" x="2822575" y="3149600"/>
          <p14:tracePt t="329557" x="2798763" y="3149600"/>
          <p14:tracePt t="329568" x="2790825" y="3149600"/>
          <p14:tracePt t="329636" x="2806700" y="3149600"/>
          <p14:tracePt t="329668" x="2838450" y="3157538"/>
          <p14:tracePt t="329669" x="2917825" y="3165475"/>
          <p14:tracePt t="329679" x="2981325" y="3165475"/>
          <p14:tracePt t="329696" x="3173413" y="3165475"/>
          <p14:tracePt t="329714" x="3340100" y="3165475"/>
          <p14:tracePt t="329731" x="3403600" y="3165475"/>
          <p14:tracePt t="329741" x="3411538" y="3165475"/>
          <p14:tracePt t="329819" x="3403600" y="3173413"/>
          <p14:tracePt t="329835" x="3395663" y="3173413"/>
          <p14:tracePt t="329851" x="3363913" y="3189288"/>
          <p14:tracePt t="329868" x="3332163" y="3205163"/>
          <p14:tracePt t="329885" x="3228975" y="3221038"/>
          <p14:tracePt t="329899" x="3213100" y="3228975"/>
          <p14:tracePt t="329917" x="3197225" y="3252788"/>
          <p14:tracePt t="329934" x="3189288" y="3252788"/>
          <p14:tracePt t="329952" x="3189288" y="3262313"/>
          <p14:tracePt t="329978" x="3181350" y="3270250"/>
          <p14:tracePt t="329995" x="3181350" y="3278188"/>
          <p14:tracePt t="330015" x="3181350" y="3294063"/>
          <p14:tracePt t="330041" x="3181350" y="3302000"/>
          <p14:tracePt t="330057" x="3181350" y="3309938"/>
          <p14:tracePt t="330152" x="3181350" y="3317875"/>
          <p14:tracePt t="330227" x="3189288" y="3309938"/>
          <p14:tracePt t="330245" x="3189288" y="3302000"/>
          <p14:tracePt t="330303" x="3189288" y="3317875"/>
          <p14:tracePt t="330320" x="3181350" y="3341688"/>
          <p14:tracePt t="330338" x="3189288" y="3357563"/>
          <p14:tracePt t="330370" x="3189288" y="3365500"/>
          <p14:tracePt t="330570" x="3189288" y="3357563"/>
          <p14:tracePt t="330603" x="3173413" y="3341688"/>
          <p14:tracePt t="330621" x="3157538" y="3309938"/>
          <p14:tracePt t="330649" x="3157538" y="3302000"/>
          <p14:tracePt t="330715" x="3149600" y="3302000"/>
          <p14:tracePt t="330734" x="3141663" y="3317875"/>
          <p14:tracePt t="330743" x="3133725" y="3325813"/>
          <p14:tracePt t="330761" x="3117850" y="3341688"/>
          <p14:tracePt t="330777" x="3100388" y="3357563"/>
          <p14:tracePt t="330796" x="3084513" y="3365500"/>
          <p14:tracePt t="330855" x="3084513" y="3357563"/>
          <p14:tracePt t="330865" x="3084513" y="3341688"/>
          <p14:tracePt t="330887" x="3076575" y="3309938"/>
          <p14:tracePt t="330902" x="3076575" y="3286125"/>
          <p14:tracePt t="330933" x="3076575" y="3270250"/>
          <p14:tracePt t="330980" x="3076575" y="3278188"/>
          <p14:tracePt t="330997" x="3076575" y="3309938"/>
          <p14:tracePt t="331006" x="3076575" y="3357563"/>
          <p14:tracePt t="331024" x="3076575" y="3389313"/>
          <p14:tracePt t="331044" x="3076575" y="3405188"/>
          <p14:tracePt t="331070" x="3068638" y="3405188"/>
          <p14:tracePt t="331119" x="3076575" y="3381375"/>
          <p14:tracePt t="331135" x="3084513" y="3349625"/>
          <p14:tracePt t="331153" x="3092450" y="3317875"/>
          <p14:tracePt t="331163" x="3092450" y="3309938"/>
          <p14:tracePt t="331181" x="3092450" y="3286125"/>
          <p14:tracePt t="331256" x="3084513" y="3302000"/>
          <p14:tracePt t="331273" x="3084513" y="3349625"/>
          <p14:tracePt t="331288" x="3084513" y="3373438"/>
          <p14:tracePt t="331307" x="3092450" y="3405188"/>
          <p14:tracePt t="331324" x="3109913" y="3421063"/>
          <p14:tracePt t="331337" x="3125788" y="3421063"/>
          <p14:tracePt t="331366" x="3133725" y="3413125"/>
          <p14:tracePt t="331383" x="3141663" y="3397250"/>
          <p14:tracePt t="331400" x="3149600" y="3365500"/>
          <p14:tracePt t="331417" x="3149600" y="3325813"/>
          <p14:tracePt t="331436" x="3149600" y="3309938"/>
          <p14:tracePt t="331492" x="3149600" y="3317875"/>
          <p14:tracePt t="331508" x="3141663" y="3333750"/>
          <p14:tracePt t="331509" x="3133725" y="3357563"/>
          <p14:tracePt t="331527" x="3125788" y="3373438"/>
          <p14:tracePt t="331546" x="3125788" y="3389313"/>
          <p14:tracePt t="331554" x="3125788" y="3397250"/>
          <p14:tracePt t="331794" x="3109913" y="3405188"/>
          <p14:tracePt t="331819" x="3109913" y="3413125"/>
          <p14:tracePt t="331837" x="3109913" y="3421063"/>
          <p14:tracePt t="332012" x="3100388" y="3421063"/>
          <p14:tracePt t="332072" x="3092450" y="3421063"/>
          <p14:tracePt t="332627" x="3092450" y="3444875"/>
          <p14:tracePt t="332637" x="3084513" y="3484563"/>
          <p14:tracePt t="332652" x="3084513" y="3500438"/>
          <p14:tracePt t="332654" x="3084513" y="3508375"/>
          <p14:tracePt t="332667" x="3084513" y="3532188"/>
          <p14:tracePt t="332669" x="3084513" y="3548063"/>
          <p14:tracePt t="332682" x="3084513" y="3556000"/>
          <p14:tracePt t="332717" x="3084513" y="3563938"/>
          <p14:tracePt t="332837" x="3084513" y="3571875"/>
          <p14:tracePt t="332897" x="3084513" y="3579813"/>
          <p14:tracePt t="332922" x="3076575" y="3587750"/>
          <p14:tracePt t="332934" x="3068638" y="3587750"/>
          <p14:tracePt t="332948" x="3060700" y="3587750"/>
          <p14:tracePt t="332961" x="3052763" y="3587750"/>
          <p14:tracePt t="332983" x="3044825" y="3587750"/>
          <p14:tracePt t="333013" x="3036888" y="3587750"/>
          <p14:tracePt t="333039" x="3021013" y="3587750"/>
          <p14:tracePt t="333063" x="3021013" y="3595688"/>
          <p14:tracePt t="333073" x="3013075" y="3595688"/>
          <p14:tracePt t="333652" x="3028950" y="3595688"/>
          <p14:tracePt t="333681" x="3036888" y="3595688"/>
          <p14:tracePt t="335242" x="3044825" y="3587750"/>
          <p14:tracePt t="335263" x="3044825" y="3563938"/>
          <p14:tracePt t="335275" x="3044825" y="3556000"/>
          <p14:tracePt t="335294" x="3021013" y="3532188"/>
          <p14:tracePt t="335302" x="2886075" y="3516313"/>
          <p14:tracePt t="335319" x="2535238" y="3468688"/>
          <p14:tracePt t="335338" x="2097088" y="3452813"/>
          <p14:tracePt t="335357" x="1920875" y="3460750"/>
          <p14:tracePt t="335365" x="1905000" y="3468688"/>
          <p14:tracePt t="335382" x="1905000" y="3492500"/>
          <p14:tracePt t="335401" x="1905000" y="3524250"/>
          <p14:tracePt t="335412" x="1912938" y="3548063"/>
          <p14:tracePt t="335414" x="1920875" y="3556000"/>
          <p14:tracePt t="335429" x="1912938" y="3587750"/>
          <p14:tracePt t="335447" x="1897063" y="3605213"/>
          <p14:tracePt t="335465" x="1841500" y="3613150"/>
          <p14:tracePt t="335478" x="1754188" y="3629025"/>
          <p14:tracePt t="335492" x="1617663" y="3644900"/>
          <p14:tracePt t="335513" x="1482725" y="3660775"/>
          <p14:tracePt t="335521" x="1458913" y="3660775"/>
          <p14:tracePt t="335540" x="1411288" y="3676650"/>
          <p14:tracePt t="335616" x="1490663" y="3716338"/>
          <p14:tracePt t="335632" x="1825625" y="3771900"/>
          <p14:tracePt t="335651" x="2432050" y="3883025"/>
          <p14:tracePt t="335663" x="3028950" y="3930650"/>
          <p14:tracePt t="335680" x="3683000" y="3938588"/>
          <p14:tracePt t="335698" x="4225925" y="3938588"/>
          <p14:tracePt t="335709" x="4448175" y="3938588"/>
          <p14:tracePt t="335726" x="4471988" y="3938588"/>
          <p14:tracePt t="335751" x="4487863" y="3930650"/>
          <p14:tracePt t="335762" x="4487863" y="3922713"/>
          <p14:tracePt t="335777" x="4479925" y="3922713"/>
          <p14:tracePt t="335919" x="4471988" y="3922713"/>
          <p14:tracePt t="335945" x="4471988" y="3930650"/>
          <p14:tracePt t="335965" x="4471988" y="3948113"/>
          <p14:tracePt t="336479" x="4479925" y="3948113"/>
          <p14:tracePt t="336492" x="4487863" y="3948113"/>
          <p14:tracePt t="336525" x="4495800" y="3948113"/>
          <p14:tracePt t="336547" x="4495800" y="3956050"/>
          <p14:tracePt t="336587" x="4503738" y="3956050"/>
          <p14:tracePt t="337435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277307-9291-4FD0-9632-031512ACA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Basics of phase-field brittle fracture model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99" name="Freihand 798">
                <a:extLst>
                  <a:ext uri="{FF2B5EF4-FFF2-40B4-BE49-F238E27FC236}">
                    <a16:creationId xmlns:a16="http://schemas.microsoft.com/office/drawing/2014/main" id="{156B6A59-6E1F-4042-BB3A-7DE7478FFD5B}"/>
                  </a:ext>
                </a:extLst>
              </p14:cNvPr>
              <p14:cNvContentPartPr/>
              <p14:nvPr/>
            </p14:nvContentPartPr>
            <p14:xfrm>
              <a:off x="5939706" y="1717897"/>
              <a:ext cx="2892640" cy="1083564"/>
            </p14:xfrm>
          </p:contentPart>
        </mc:Choice>
        <mc:Fallback xmlns="">
          <p:pic>
            <p:nvPicPr>
              <p:cNvPr id="799" name="Freihand 798">
                <a:extLst>
                  <a:ext uri="{FF2B5EF4-FFF2-40B4-BE49-F238E27FC236}">
                    <a16:creationId xmlns:a16="http://schemas.microsoft.com/office/drawing/2014/main" id="{156B6A59-6E1F-4042-BB3A-7DE7478FFD5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30706" y="1708897"/>
                <a:ext cx="2910280" cy="11012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75" name="Freihand 874">
                <a:extLst>
                  <a:ext uri="{FF2B5EF4-FFF2-40B4-BE49-F238E27FC236}">
                    <a16:creationId xmlns:a16="http://schemas.microsoft.com/office/drawing/2014/main" id="{F6E73632-5C08-41AA-881C-C00A3F50FF3A}"/>
                  </a:ext>
                </a:extLst>
              </p14:cNvPr>
              <p14:cNvContentPartPr/>
              <p14:nvPr/>
            </p14:nvContentPartPr>
            <p14:xfrm>
              <a:off x="9746926" y="4632034"/>
              <a:ext cx="360" cy="360"/>
            </p14:xfrm>
          </p:contentPart>
        </mc:Choice>
        <mc:Fallback xmlns="">
          <p:pic>
            <p:nvPicPr>
              <p:cNvPr id="875" name="Freihand 874">
                <a:extLst>
                  <a:ext uri="{FF2B5EF4-FFF2-40B4-BE49-F238E27FC236}">
                    <a16:creationId xmlns:a16="http://schemas.microsoft.com/office/drawing/2014/main" id="{F6E73632-5C08-41AA-881C-C00A3F50FF3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737926" y="462303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46" name="Freihand 945">
                <a:extLst>
                  <a:ext uri="{FF2B5EF4-FFF2-40B4-BE49-F238E27FC236}">
                    <a16:creationId xmlns:a16="http://schemas.microsoft.com/office/drawing/2014/main" id="{95633A2A-14F2-4407-BDC3-D9B05FF08BF6}"/>
                  </a:ext>
                </a:extLst>
              </p14:cNvPr>
              <p14:cNvContentPartPr/>
              <p14:nvPr/>
            </p14:nvContentPartPr>
            <p14:xfrm>
              <a:off x="-752258" y="4786155"/>
              <a:ext cx="360" cy="360"/>
            </p14:xfrm>
          </p:contentPart>
        </mc:Choice>
        <mc:Fallback xmlns="">
          <p:pic>
            <p:nvPicPr>
              <p:cNvPr id="946" name="Freihand 945">
                <a:extLst>
                  <a:ext uri="{FF2B5EF4-FFF2-40B4-BE49-F238E27FC236}">
                    <a16:creationId xmlns:a16="http://schemas.microsoft.com/office/drawing/2014/main" id="{95633A2A-14F2-4407-BDC3-D9B05FF08BF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761258" y="477715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86" name="Freihand 985">
                <a:extLst>
                  <a:ext uri="{FF2B5EF4-FFF2-40B4-BE49-F238E27FC236}">
                    <a16:creationId xmlns:a16="http://schemas.microsoft.com/office/drawing/2014/main" id="{4BAFF374-7A79-4FA3-9D58-42DA5C2BA91E}"/>
                  </a:ext>
                </a:extLst>
              </p14:cNvPr>
              <p14:cNvContentPartPr/>
              <p14:nvPr/>
            </p14:nvContentPartPr>
            <p14:xfrm>
              <a:off x="194240" y="1558618"/>
              <a:ext cx="4680720" cy="561240"/>
            </p14:xfrm>
          </p:contentPart>
        </mc:Choice>
        <mc:Fallback xmlns="">
          <p:pic>
            <p:nvPicPr>
              <p:cNvPr id="986" name="Freihand 985">
                <a:extLst>
                  <a:ext uri="{FF2B5EF4-FFF2-40B4-BE49-F238E27FC236}">
                    <a16:creationId xmlns:a16="http://schemas.microsoft.com/office/drawing/2014/main" id="{4BAFF374-7A79-4FA3-9D58-42DA5C2BA91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5240" y="1549618"/>
                <a:ext cx="4698360" cy="578880"/>
              </a:xfrm>
              <a:prstGeom prst="rect">
                <a:avLst/>
              </a:prstGeom>
            </p:spPr>
          </p:pic>
        </mc:Fallback>
      </mc:AlternateContent>
      <p:pic>
        <p:nvPicPr>
          <p:cNvPr id="314" name="Grafik 313">
            <a:extLst>
              <a:ext uri="{FF2B5EF4-FFF2-40B4-BE49-F238E27FC236}">
                <a16:creationId xmlns:a16="http://schemas.microsoft.com/office/drawing/2014/main" id="{C34510FC-A442-41B3-9EC3-0AE8ED6AD0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3866" y="2331631"/>
            <a:ext cx="5615810" cy="215413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16E77ED-6D56-4ABB-9C45-4390082359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98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1305">
        <p:fade/>
      </p:transition>
    </mc:Choice>
    <mc:Fallback>
      <p:transition advTm="151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94" x="1147763" y="3062288"/>
          <p14:tracePt t="938" x="1139825" y="3062288"/>
          <p14:tracePt t="944" x="1139825" y="3054350"/>
          <p14:tracePt t="952" x="1123950" y="3046413"/>
          <p14:tracePt t="960" x="1116013" y="3038475"/>
          <p14:tracePt t="972" x="1100138" y="3014663"/>
          <p14:tracePt t="981" x="1076325" y="2998788"/>
          <p14:tracePt t="988" x="1052513" y="2974975"/>
          <p14:tracePt t="996" x="941388" y="2927350"/>
          <p14:tracePt t="1004" x="884238" y="2901950"/>
          <p14:tracePt t="1008" x="820738" y="2862263"/>
          <p14:tracePt t="1017" x="741363" y="2846388"/>
          <p14:tracePt t="1024" x="685800" y="2798763"/>
          <p14:tracePt t="1032" x="614363" y="2782888"/>
          <p14:tracePt t="1040" x="598488" y="2767013"/>
          <p14:tracePt t="1052" x="574675" y="2759075"/>
          <p14:tracePt t="1056" x="566738" y="2751138"/>
          <p14:tracePt t="1065" x="558800" y="2743200"/>
          <p14:tracePt t="1072" x="550863" y="2743200"/>
          <p14:tracePt t="1128" x="550863" y="2751138"/>
          <p14:tracePt t="1144" x="541338" y="2759075"/>
          <p14:tracePt t="1153" x="533400" y="2767013"/>
          <p14:tracePt t="1160" x="525463" y="2774950"/>
          <p14:tracePt t="1184" x="525463" y="2782888"/>
          <p14:tracePt t="1192" x="517525" y="2782888"/>
          <p14:tracePt t="1221" x="517525" y="2790825"/>
          <p14:tracePt t="1229" x="509588" y="2798763"/>
          <p14:tracePt t="1240" x="501650" y="2798763"/>
          <p14:tracePt t="1248" x="493713" y="2806700"/>
          <p14:tracePt t="1256" x="493713" y="2814638"/>
          <p14:tracePt t="1264" x="485775" y="2814638"/>
          <p14:tracePt t="1272" x="477838" y="2822575"/>
          <p14:tracePt t="1412" x="485775" y="2822575"/>
          <p14:tracePt t="1424" x="493713" y="2814638"/>
          <p14:tracePt t="1432" x="517525" y="2814638"/>
          <p14:tracePt t="1440" x="525463" y="2806700"/>
          <p14:tracePt t="1448" x="533400" y="2806700"/>
          <p14:tracePt t="1456" x="550863" y="2798763"/>
          <p14:tracePt t="1472" x="558800" y="2798763"/>
          <p14:tracePt t="1481" x="582613" y="2798763"/>
          <p14:tracePt t="1488" x="590550" y="2798763"/>
          <p14:tracePt t="1496" x="598488" y="2798763"/>
          <p14:tracePt t="1504" x="614363" y="2798763"/>
          <p14:tracePt t="1513" x="638175" y="2798763"/>
          <p14:tracePt t="1520" x="669925" y="2798763"/>
          <p14:tracePt t="1530" x="749300" y="2798763"/>
          <p14:tracePt t="1537" x="796925" y="2798763"/>
          <p14:tracePt t="1545" x="892175" y="2798763"/>
          <p14:tracePt t="1556" x="996950" y="2798763"/>
          <p14:tracePt t="1564" x="1147763" y="2798763"/>
          <p14:tracePt t="1568" x="1211263" y="2798763"/>
          <p14:tracePt t="1576" x="1339850" y="2798763"/>
          <p14:tracePt t="1584" x="1458913" y="2798763"/>
          <p14:tracePt t="1592" x="1554163" y="2798763"/>
          <p14:tracePt t="1600" x="1658938" y="2798763"/>
          <p14:tracePt t="1608" x="1746250" y="2798763"/>
          <p14:tracePt t="1616" x="1809750" y="2790825"/>
          <p14:tracePt t="1625" x="1881188" y="2790825"/>
          <p14:tracePt t="1632" x="1905000" y="2790825"/>
          <p14:tracePt t="1641" x="1936750" y="2790825"/>
          <p14:tracePt t="1648" x="1984375" y="2790825"/>
          <p14:tracePt t="1656" x="2033588" y="2790825"/>
          <p14:tracePt t="1664" x="2057400" y="2790825"/>
          <p14:tracePt t="1672" x="2097088" y="2790825"/>
          <p14:tracePt t="1680" x="2120900" y="2790825"/>
          <p14:tracePt t="1688" x="2136775" y="2790825"/>
          <p14:tracePt t="1700" x="2152650" y="2790825"/>
          <p14:tracePt t="1704" x="2160588" y="2790825"/>
          <p14:tracePt t="1713" x="2176463" y="2790825"/>
          <p14:tracePt t="1720" x="2192338" y="2790825"/>
          <p14:tracePt t="1729" x="2216150" y="2790825"/>
          <p14:tracePt t="1737" x="2247900" y="2790825"/>
          <p14:tracePt t="1745" x="2295525" y="2790825"/>
          <p14:tracePt t="1752" x="2351088" y="2790825"/>
          <p14:tracePt t="1760" x="2447925" y="2790825"/>
          <p14:tracePt t="1768" x="2519363" y="2790825"/>
          <p14:tracePt t="1776" x="2630488" y="2790825"/>
          <p14:tracePt t="1784" x="2693988" y="2790825"/>
          <p14:tracePt t="1792" x="2806700" y="2790825"/>
          <p14:tracePt t="1800" x="2854325" y="2790825"/>
          <p14:tracePt t="1808" x="2925763" y="2790825"/>
          <p14:tracePt t="1816" x="2941638" y="2790825"/>
          <p14:tracePt t="1824" x="2989263" y="2782888"/>
          <p14:tracePt t="1836" x="3005138" y="2782888"/>
          <p14:tracePt t="1846" x="3021013" y="2774950"/>
          <p14:tracePt t="1852" x="3044825" y="2774950"/>
          <p14:tracePt t="1856" x="3060700" y="2767013"/>
          <p14:tracePt t="1864" x="3068638" y="2767013"/>
          <p14:tracePt t="1872" x="3076575" y="2767013"/>
          <p14:tracePt t="1888" x="3084513" y="2767013"/>
          <p14:tracePt t="1897" x="3084513" y="2759075"/>
          <p14:tracePt t="1913" x="3092450" y="2759075"/>
          <p14:tracePt t="1920" x="3100388" y="2759075"/>
          <p14:tracePt t="1936" x="3109913" y="2759075"/>
          <p14:tracePt t="1945" x="3125788" y="2759075"/>
          <p14:tracePt t="1970" x="3236913" y="2751138"/>
          <p14:tracePt t="1977" x="3324225" y="2743200"/>
          <p14:tracePt t="1984" x="3387725" y="2743200"/>
          <p14:tracePt t="1992" x="3459163" y="2743200"/>
          <p14:tracePt t="2004" x="3516313" y="2735263"/>
          <p14:tracePt t="2008" x="3548063" y="2735263"/>
          <p14:tracePt t="2016" x="3571875" y="2735263"/>
          <p14:tracePt t="2024" x="3595688" y="2735263"/>
          <p14:tracePt t="2041" x="3603625" y="2727325"/>
          <p14:tracePt t="2056" x="3611563" y="2719388"/>
          <p14:tracePt t="2064" x="3619500" y="2703513"/>
          <p14:tracePt t="2072" x="3619500" y="2695575"/>
          <p14:tracePt t="2080" x="3619500" y="2671763"/>
          <p14:tracePt t="2088" x="3619500" y="2663825"/>
          <p14:tracePt t="2100" x="3619500" y="2647950"/>
          <p14:tracePt t="2168" x="3579813" y="2640013"/>
          <p14:tracePt t="2176" x="3548063" y="2640013"/>
          <p14:tracePt t="2184" x="3500438" y="2640013"/>
          <p14:tracePt t="2192" x="3387725" y="2640013"/>
          <p14:tracePt t="2200" x="3268663" y="2640013"/>
          <p14:tracePt t="2208" x="3076575" y="2640013"/>
          <p14:tracePt t="2216" x="2790825" y="2655888"/>
          <p14:tracePt t="2224" x="2551113" y="2655888"/>
          <p14:tracePt t="2232" x="2384425" y="2655888"/>
          <p14:tracePt t="2240" x="2224088" y="2663825"/>
          <p14:tracePt t="2248" x="2025650" y="2671763"/>
          <p14:tracePt t="2256" x="1849438" y="2671763"/>
          <p14:tracePt t="2264" x="1730375" y="2687638"/>
          <p14:tracePt t="2272" x="1666875" y="2687638"/>
          <p14:tracePt t="2281" x="1651000" y="2687638"/>
          <p14:tracePt t="2288" x="1641475" y="2687638"/>
          <p14:tracePt t="2312" x="1633538" y="2687638"/>
          <p14:tracePt t="2344" x="1625600" y="2687638"/>
          <p14:tracePt t="2352" x="1617663" y="2695575"/>
          <p14:tracePt t="2361" x="1609725" y="2695575"/>
          <p14:tracePt t="2368" x="1601788" y="2703513"/>
          <p14:tracePt t="2376" x="1577975" y="2711450"/>
          <p14:tracePt t="2384" x="1562100" y="2719388"/>
          <p14:tracePt t="2392" x="1514475" y="2727325"/>
          <p14:tracePt t="2400" x="1506538" y="2727325"/>
          <p14:tracePt t="2409" x="1498600" y="2743200"/>
          <p14:tracePt t="2416" x="1482725" y="2743200"/>
          <p14:tracePt t="2432" x="1474788" y="2743200"/>
          <p14:tracePt t="2448" x="1474788" y="2751138"/>
          <p14:tracePt t="2472" x="1458913" y="2767013"/>
          <p14:tracePt t="2480" x="1450975" y="2774950"/>
          <p14:tracePt t="2488" x="1435100" y="2782888"/>
          <p14:tracePt t="2497" x="1419225" y="2790825"/>
          <p14:tracePt t="2504" x="1411288" y="2806700"/>
          <p14:tracePt t="2512" x="1403350" y="2806700"/>
          <p14:tracePt t="2520" x="1387475" y="2814638"/>
          <p14:tracePt t="2529" x="1379538" y="2822575"/>
          <p14:tracePt t="2576" x="1371600" y="2822575"/>
          <p14:tracePt t="2600" x="1363663" y="2822575"/>
          <p14:tracePt t="2616" x="1355725" y="2822575"/>
          <p14:tracePt t="2624" x="1347788" y="2822575"/>
          <p14:tracePt t="2640" x="1339850" y="2822575"/>
          <p14:tracePt t="2648" x="1331913" y="2822575"/>
          <p14:tracePt t="2656" x="1331913" y="2830513"/>
          <p14:tracePt t="2664" x="1323975" y="2830513"/>
          <p14:tracePt t="2674" x="1316038" y="2830513"/>
          <p14:tracePt t="2720" x="1308100" y="2830513"/>
          <p14:tracePt t="2728" x="1300163" y="2838450"/>
          <p14:tracePt t="2736" x="1292225" y="2838450"/>
          <p14:tracePt t="2745" x="1274763" y="2846388"/>
          <p14:tracePt t="2752" x="1266825" y="2846388"/>
          <p14:tracePt t="2764" x="1258888" y="2846388"/>
          <p14:tracePt t="2768" x="1243013" y="2846388"/>
          <p14:tracePt t="2776" x="1235075" y="2846388"/>
          <p14:tracePt t="2784" x="1227138" y="2846388"/>
          <p14:tracePt t="2792" x="1219200" y="2846388"/>
          <p14:tracePt t="2801" x="1211263" y="2854325"/>
          <p14:tracePt t="2808" x="1203325" y="2854325"/>
          <p14:tracePt t="2816" x="1187450" y="2854325"/>
          <p14:tracePt t="2824" x="1179513" y="2854325"/>
          <p14:tracePt t="2832" x="1171575" y="2854325"/>
          <p14:tracePt t="2840" x="1163638" y="2862263"/>
          <p14:tracePt t="2848" x="1147763" y="2862263"/>
          <p14:tracePt t="2864" x="1139825" y="2862263"/>
          <p14:tracePt t="2921" x="1131888" y="2862263"/>
          <p14:tracePt t="2927" x="1123950" y="2854325"/>
          <p14:tracePt t="2937" x="1123950" y="2846388"/>
          <p14:tracePt t="2944" x="1116013" y="2846388"/>
          <p14:tracePt t="2952" x="1108075" y="2846388"/>
          <p14:tracePt t="2962" x="1092200" y="2838450"/>
          <p14:tracePt t="2968" x="1076325" y="2830513"/>
          <p14:tracePt t="2976" x="1052513" y="2830513"/>
          <p14:tracePt t="2984" x="1036638" y="2830513"/>
          <p14:tracePt t="2992" x="1020763" y="2830513"/>
          <p14:tracePt t="3000" x="996950" y="2830513"/>
          <p14:tracePt t="3008" x="965200" y="2830513"/>
          <p14:tracePt t="3016" x="860425" y="2838450"/>
          <p14:tracePt t="3024" x="804863" y="2838450"/>
          <p14:tracePt t="3032" x="709613" y="2838450"/>
          <p14:tracePt t="3040" x="638175" y="2846388"/>
          <p14:tracePt t="3048" x="517525" y="2846388"/>
          <p14:tracePt t="3056" x="485775" y="2846388"/>
          <p14:tracePt t="3064" x="469900" y="2846388"/>
          <p14:tracePt t="3072" x="461963" y="2846388"/>
          <p14:tracePt t="3080" x="454025" y="2846388"/>
          <p14:tracePt t="3456" x="461963" y="2862263"/>
          <p14:tracePt t="3464" x="477838" y="2870200"/>
          <p14:tracePt t="3472" x="493713" y="2878138"/>
          <p14:tracePt t="3480" x="525463" y="2886075"/>
          <p14:tracePt t="3488" x="541338" y="2901950"/>
          <p14:tracePt t="3496" x="590550" y="2901950"/>
          <p14:tracePt t="3504" x="606425" y="2901950"/>
          <p14:tracePt t="3513" x="677863" y="2901950"/>
          <p14:tracePt t="3520" x="757238" y="2901950"/>
          <p14:tracePt t="3527" x="852488" y="2901950"/>
          <p14:tracePt t="3536" x="925513" y="2901950"/>
          <p14:tracePt t="3545" x="1044575" y="2901950"/>
          <p14:tracePt t="3557" x="1155700" y="2901950"/>
          <p14:tracePt t="3564" x="1355725" y="2901950"/>
          <p14:tracePt t="3569" x="1506538" y="2901950"/>
          <p14:tracePt t="3578" x="1706563" y="2901950"/>
          <p14:tracePt t="3584" x="1928813" y="2901950"/>
          <p14:tracePt t="3592" x="2208213" y="2901950"/>
          <p14:tracePt t="3600" x="2359025" y="2901950"/>
          <p14:tracePt t="3608" x="2495550" y="2901950"/>
          <p14:tracePt t="3616" x="2574925" y="2901950"/>
          <p14:tracePt t="3625" x="2646363" y="2901950"/>
          <p14:tracePt t="3632" x="2662238" y="2901950"/>
          <p14:tracePt t="3640" x="2733675" y="2901950"/>
          <p14:tracePt t="3648" x="2751138" y="2901950"/>
          <p14:tracePt t="3656" x="2767013" y="2901950"/>
          <p14:tracePt t="3664" x="2790825" y="2901950"/>
          <p14:tracePt t="3673" x="2806700" y="2901950"/>
          <p14:tracePt t="3680" x="2814638" y="2901950"/>
          <p14:tracePt t="3688" x="2822575" y="2901950"/>
          <p14:tracePt t="3696" x="2830513" y="2901950"/>
          <p14:tracePt t="3712" x="2838450" y="2901950"/>
          <p14:tracePt t="3720" x="2846388" y="2901950"/>
          <p14:tracePt t="3744" x="2854325" y="2901950"/>
          <p14:tracePt t="3752" x="2870200" y="2901950"/>
          <p14:tracePt t="3761" x="2917825" y="2901950"/>
          <p14:tracePt t="3768" x="2941638" y="2901950"/>
          <p14:tracePt t="3778" x="2997200" y="2901950"/>
          <p14:tracePt t="3784" x="3036888" y="2901950"/>
          <p14:tracePt t="3792" x="3157538" y="2901950"/>
          <p14:tracePt t="3801" x="3221038" y="2901950"/>
          <p14:tracePt t="3808" x="3292475" y="2901950"/>
          <p14:tracePt t="3817" x="3379788" y="2901950"/>
          <p14:tracePt t="3824" x="3411538" y="2901950"/>
          <p14:tracePt t="3832" x="3427413" y="2901950"/>
          <p14:tracePt t="3840" x="3451225" y="2901950"/>
          <p14:tracePt t="3848" x="3459163" y="2901950"/>
          <p14:tracePt t="3856" x="3459163" y="2894013"/>
          <p14:tracePt t="3944" x="3467100" y="2894013"/>
          <p14:tracePt t="4048" x="3476625" y="2894013"/>
          <p14:tracePt t="4072" x="3476625" y="2886075"/>
          <p14:tracePt t="4104" x="3484563" y="2886075"/>
          <p14:tracePt t="4449" x="3484563" y="2878138"/>
          <p14:tracePt t="4458" x="3476625" y="2878138"/>
          <p14:tracePt t="4464" x="3459163" y="2878138"/>
          <p14:tracePt t="4473" x="3451225" y="2878138"/>
          <p14:tracePt t="4680" x="3451225" y="2886075"/>
          <p14:tracePt t="4689" x="3443288" y="2927350"/>
          <p14:tracePt t="4704" x="3435350" y="2927350"/>
          <p14:tracePt t="4712" x="3427413" y="2927350"/>
          <p14:tracePt t="4720" x="3419475" y="2927350"/>
          <p14:tracePt t="4732" x="3411538" y="2927350"/>
          <p14:tracePt t="4736" x="3403600" y="2927350"/>
          <p14:tracePt t="4744" x="3387725" y="2927350"/>
          <p14:tracePt t="4784" x="3387725" y="2919413"/>
          <p14:tracePt t="4800" x="3379788" y="2909888"/>
          <p14:tracePt t="4816" x="3371850" y="2901950"/>
          <p14:tracePt t="4824" x="3363913" y="2894013"/>
          <p14:tracePt t="4832" x="3355975" y="2886075"/>
          <p14:tracePt t="4840" x="3348038" y="2870200"/>
          <p14:tracePt t="4848" x="3340100" y="2862263"/>
          <p14:tracePt t="4863" x="3332163" y="2854325"/>
          <p14:tracePt t="4868" x="3316288" y="2838450"/>
          <p14:tracePt t="4872" x="3308350" y="2830513"/>
          <p14:tracePt t="4884" x="3292475" y="2814638"/>
          <p14:tracePt t="4888" x="3284538" y="2806700"/>
          <p14:tracePt t="4896" x="3268663" y="2798763"/>
          <p14:tracePt t="4904" x="3268663" y="2790825"/>
          <p14:tracePt t="4912" x="3260725" y="2782888"/>
          <p14:tracePt t="4922" x="3260725" y="2767013"/>
          <p14:tracePt t="4928" x="3252788" y="2759075"/>
          <p14:tracePt t="4936" x="3244850" y="2751138"/>
          <p14:tracePt t="4945" x="3244850" y="2735263"/>
          <p14:tracePt t="4952" x="3244850" y="2727325"/>
          <p14:tracePt t="4961" x="3244850" y="2719388"/>
          <p14:tracePt t="4969" x="3236913" y="2703513"/>
          <p14:tracePt t="4976" x="3236913" y="2695575"/>
          <p14:tracePt t="4984" x="3236913" y="2687638"/>
          <p14:tracePt t="4993" x="3236913" y="2679700"/>
          <p14:tracePt t="5001" x="3236913" y="2671763"/>
          <p14:tracePt t="5009" x="3236913" y="2663825"/>
          <p14:tracePt t="5017" x="3228975" y="2647950"/>
          <p14:tracePt t="5024" x="3228975" y="2640013"/>
          <p14:tracePt t="5036" x="3228975" y="2632075"/>
          <p14:tracePt t="5040" x="3213100" y="2632075"/>
          <p14:tracePt t="5048" x="3213100" y="2624138"/>
          <p14:tracePt t="5056" x="3205163" y="2616200"/>
          <p14:tracePt t="5064" x="3197225" y="2600325"/>
          <p14:tracePt t="5072" x="3197225" y="2592388"/>
          <p14:tracePt t="5080" x="3197225" y="2584450"/>
          <p14:tracePt t="5088" x="3197225" y="2576513"/>
          <p14:tracePt t="5096" x="3189288" y="2576513"/>
          <p14:tracePt t="5104" x="3189288" y="2566988"/>
          <p14:tracePt t="5121" x="3189288" y="2559050"/>
          <p14:tracePt t="5128" x="3189288" y="2551113"/>
          <p14:tracePt t="5144" x="3181350" y="2551113"/>
          <p14:tracePt t="5152" x="3181350" y="2543175"/>
          <p14:tracePt t="5188" x="3181350" y="2535238"/>
          <p14:tracePt t="5208" x="3181350" y="2527300"/>
          <p14:tracePt t="5216" x="3181350" y="2519363"/>
          <p14:tracePt t="5224" x="3181350" y="2511425"/>
          <p14:tracePt t="5232" x="3181350" y="2503488"/>
          <p14:tracePt t="5240" x="3181350" y="2495550"/>
          <p14:tracePt t="5256" x="3181350" y="2487613"/>
          <p14:tracePt t="5281" x="3189288" y="2487613"/>
          <p14:tracePt t="5288" x="3189288" y="2479675"/>
          <p14:tracePt t="5304" x="3197225" y="2471738"/>
          <p14:tracePt t="5312" x="3205163" y="2463800"/>
          <p14:tracePt t="5340" x="3205163" y="2455863"/>
          <p14:tracePt t="5369" x="3213100" y="2455863"/>
          <p14:tracePt t="5392" x="3213100" y="2447925"/>
          <p14:tracePt t="5424" x="3221038" y="2439988"/>
          <p14:tracePt t="5440" x="3221038" y="2432050"/>
          <p14:tracePt t="5448" x="3228975" y="2432050"/>
          <p14:tracePt t="5457" x="3236913" y="2424113"/>
          <p14:tracePt t="7208" x="3244850" y="2416175"/>
          <p14:tracePt t="7241" x="3252788" y="2416175"/>
          <p14:tracePt t="7251" x="3252788" y="2408238"/>
          <p14:tracePt t="7256" x="3252788" y="2400300"/>
          <p14:tracePt t="7264" x="3260725" y="2400300"/>
          <p14:tracePt t="7412" x="3268663" y="2400300"/>
          <p14:tracePt t="7417" x="3268663" y="2392363"/>
          <p14:tracePt t="7424" x="3276600" y="2392363"/>
          <p14:tracePt t="7432" x="3284538" y="2392363"/>
          <p14:tracePt t="7442" x="3284538" y="2384425"/>
          <p14:tracePt t="7457" x="3300413" y="2376488"/>
          <p14:tracePt t="7464" x="3300413" y="2368550"/>
          <p14:tracePt t="7472" x="3308350" y="2368550"/>
          <p14:tracePt t="7480" x="3324225" y="2360613"/>
          <p14:tracePt t="7496" x="3332163" y="2352675"/>
          <p14:tracePt t="7504" x="3340100" y="2344738"/>
          <p14:tracePt t="7512" x="3355975" y="2344738"/>
          <p14:tracePt t="7520" x="3363913" y="2336800"/>
          <p14:tracePt t="7528" x="3371850" y="2328863"/>
          <p14:tracePt t="7536" x="3387725" y="2328863"/>
          <p14:tracePt t="7552" x="3395663" y="2328863"/>
          <p14:tracePt t="7568" x="3403600" y="2328863"/>
          <p14:tracePt t="7576" x="3411538" y="2328863"/>
          <p14:tracePt t="7600" x="3419475" y="2320925"/>
          <p14:tracePt t="7608" x="3443288" y="2312988"/>
          <p14:tracePt t="7616" x="3451225" y="2312988"/>
          <p14:tracePt t="7624" x="3467100" y="2305050"/>
          <p14:tracePt t="7632" x="3476625" y="2297113"/>
          <p14:tracePt t="7642" x="3492500" y="2297113"/>
          <p14:tracePt t="7648" x="3500438" y="2297113"/>
          <p14:tracePt t="7657" x="3508375" y="2297113"/>
          <p14:tracePt t="7664" x="3508375" y="2289175"/>
          <p14:tracePt t="7688" x="3516313" y="2289175"/>
          <p14:tracePt t="7721" x="3524250" y="2281238"/>
          <p14:tracePt t="7728" x="3548063" y="2281238"/>
          <p14:tracePt t="7736" x="3571875" y="2273300"/>
          <p14:tracePt t="7744" x="3603625" y="2265363"/>
          <p14:tracePt t="7754" x="3651250" y="2257425"/>
          <p14:tracePt t="7760" x="3730625" y="2257425"/>
          <p14:tracePt t="7768" x="3794125" y="2249488"/>
          <p14:tracePt t="7776" x="3875088" y="2249488"/>
          <p14:tracePt t="7784" x="3930650" y="2249488"/>
          <p14:tracePt t="7792" x="3994150" y="2249488"/>
          <p14:tracePt t="7800" x="4033838" y="2249488"/>
          <p14:tracePt t="7808" x="4089400" y="2249488"/>
          <p14:tracePt t="7817" x="4105275" y="2249488"/>
          <p14:tracePt t="7825" x="4113213" y="2249488"/>
          <p14:tracePt t="7832" x="4129088" y="2249488"/>
          <p14:tracePt t="7848" x="4137025" y="2249488"/>
          <p14:tracePt t="7872" x="4144963" y="2249488"/>
          <p14:tracePt t="7880" x="4144963" y="2257425"/>
          <p14:tracePt t="7888" x="4152900" y="2257425"/>
          <p14:tracePt t="7904" x="4152900" y="2265363"/>
          <p14:tracePt t="7912" x="4152900" y="2273300"/>
          <p14:tracePt t="7920" x="4160838" y="2281238"/>
          <p14:tracePt t="7929" x="4176713" y="2320925"/>
          <p14:tracePt t="7936" x="4192588" y="2376488"/>
          <p14:tracePt t="7944" x="4217988" y="2416175"/>
          <p14:tracePt t="7959" x="4249738" y="2463800"/>
          <p14:tracePt t="7961" x="4273550" y="2487613"/>
          <p14:tracePt t="7969" x="4281488" y="2503488"/>
          <p14:tracePt t="7976" x="4289425" y="2519363"/>
          <p14:tracePt t="7984" x="4297363" y="2527300"/>
          <p14:tracePt t="7993" x="4305300" y="2527300"/>
          <p14:tracePt t="8040" x="4313238" y="2527300"/>
          <p14:tracePt t="8056" x="4313238" y="2519363"/>
          <p14:tracePt t="8068" x="4321175" y="2519363"/>
          <p14:tracePt t="8473" x="4313238" y="2519363"/>
          <p14:tracePt t="8489" x="4305300" y="2519363"/>
          <p14:tracePt t="8496" x="4297363" y="2519363"/>
          <p14:tracePt t="8512" x="4289425" y="2519363"/>
          <p14:tracePt t="8537" x="4281488" y="2519363"/>
          <p14:tracePt t="8552" x="4273550" y="2519363"/>
          <p14:tracePt t="8560" x="4273550" y="2527300"/>
          <p14:tracePt t="8568" x="4257675" y="2527300"/>
          <p14:tracePt t="8576" x="4233863" y="2527300"/>
          <p14:tracePt t="8584" x="4217988" y="2527300"/>
          <p14:tracePt t="8593" x="4176713" y="2527300"/>
          <p14:tracePt t="8600" x="4121150" y="2527300"/>
          <p14:tracePt t="8610" x="4057650" y="2527300"/>
          <p14:tracePt t="8616" x="3986213" y="2519363"/>
          <p14:tracePt t="8625" x="3867150" y="2519363"/>
          <p14:tracePt t="8632" x="3802063" y="2519363"/>
          <p14:tracePt t="8640" x="3698875" y="2511425"/>
          <p14:tracePt t="8648" x="3548063" y="2487613"/>
          <p14:tracePt t="8657" x="3395663" y="2487613"/>
          <p14:tracePt t="8664" x="3252788" y="2471738"/>
          <p14:tracePt t="8676" x="3100388" y="2463800"/>
          <p14:tracePt t="8680" x="2981325" y="2455863"/>
          <p14:tracePt t="8688" x="2901950" y="2439988"/>
          <p14:tracePt t="8696" x="2759075" y="2439988"/>
          <p14:tracePt t="8704" x="2662238" y="2439988"/>
          <p14:tracePt t="8712" x="2582863" y="2439988"/>
          <p14:tracePt t="8720" x="2463800" y="2424113"/>
          <p14:tracePt t="8728" x="2432050" y="2424113"/>
          <p14:tracePt t="8736" x="2359025" y="2416175"/>
          <p14:tracePt t="8744" x="2303463" y="2416175"/>
          <p14:tracePt t="8752" x="2287588" y="2416175"/>
          <p14:tracePt t="8760" x="2224088" y="2408238"/>
          <p14:tracePt t="8768" x="2168525" y="2408238"/>
          <p14:tracePt t="8776" x="2136775" y="2408238"/>
          <p14:tracePt t="8784" x="2089150" y="2408238"/>
          <p14:tracePt t="8792" x="2033588" y="2400300"/>
          <p14:tracePt t="8800" x="1968500" y="2400300"/>
          <p14:tracePt t="8808" x="1928813" y="2400300"/>
          <p14:tracePt t="8816" x="1873250" y="2392363"/>
          <p14:tracePt t="8828" x="1809750" y="2392363"/>
          <p14:tracePt t="8832" x="1738313" y="2384425"/>
          <p14:tracePt t="8840" x="1585913" y="2384425"/>
          <p14:tracePt t="8848" x="1522413" y="2384425"/>
          <p14:tracePt t="8856" x="1419225" y="2376488"/>
          <p14:tracePt t="8864" x="1308100" y="2376488"/>
          <p14:tracePt t="8873" x="1243013" y="2376488"/>
          <p14:tracePt t="8880" x="1108075" y="2376488"/>
          <p14:tracePt t="8888" x="1028700" y="2376488"/>
          <p14:tracePt t="8896" x="965200" y="2368550"/>
          <p14:tracePt t="8904" x="884238" y="2368550"/>
          <p14:tracePt t="8912" x="836613" y="2368550"/>
          <p14:tracePt t="8922" x="796925" y="2368550"/>
          <p14:tracePt t="8928" x="781050" y="2368550"/>
          <p14:tracePt t="8980" x="773113" y="2368550"/>
          <p14:tracePt t="9008" x="765175" y="2368550"/>
          <p14:tracePt t="9040" x="757238" y="2368550"/>
          <p14:tracePt t="9056" x="749300" y="2384425"/>
          <p14:tracePt t="9065" x="725488" y="2400300"/>
          <p14:tracePt t="9073" x="717550" y="2408238"/>
          <p14:tracePt t="9080" x="693738" y="2432050"/>
          <p14:tracePt t="9094" x="669925" y="2447925"/>
          <p14:tracePt t="9096" x="654050" y="2463800"/>
          <p14:tracePt t="9105" x="638175" y="2471738"/>
          <p14:tracePt t="9160" x="654050" y="2471738"/>
          <p14:tracePt t="9184" x="661988" y="2471738"/>
          <p14:tracePt t="9216" x="669925" y="2471738"/>
          <p14:tracePt t="9800" x="669925" y="2479675"/>
          <p14:tracePt t="9808" x="661988" y="2479675"/>
          <p14:tracePt t="9816" x="654050" y="2479675"/>
          <p14:tracePt t="9824" x="646113" y="2487613"/>
          <p14:tracePt t="9832" x="638175" y="2487613"/>
          <p14:tracePt t="9848" x="630238" y="2487613"/>
          <p14:tracePt t="9856" x="630238" y="2495550"/>
          <p14:tracePt t="9864" x="622300" y="2495550"/>
          <p14:tracePt t="9985" x="614363" y="2503488"/>
          <p14:tracePt t="10000" x="614363" y="2511425"/>
          <p14:tracePt t="10008" x="606425" y="2511425"/>
          <p14:tracePt t="10017" x="606425" y="2519363"/>
          <p14:tracePt t="10024" x="590550" y="2519363"/>
          <p14:tracePt t="10032" x="582613" y="2527300"/>
          <p14:tracePt t="10040" x="574675" y="2527300"/>
          <p14:tracePt t="10049" x="566738" y="2527300"/>
          <p14:tracePt t="10056" x="558800" y="2527300"/>
          <p14:tracePt t="10064" x="558800" y="2535238"/>
          <p14:tracePt t="10073" x="550863" y="2535238"/>
          <p14:tracePt t="10208" x="566738" y="2535238"/>
          <p14:tracePt t="10224" x="574675" y="2527300"/>
          <p14:tracePt t="10232" x="582613" y="2519363"/>
          <p14:tracePt t="10241" x="590550" y="2519363"/>
          <p14:tracePt t="10256" x="598488" y="2519363"/>
          <p14:tracePt t="10264" x="598488" y="2511425"/>
          <p14:tracePt t="10408" x="598488" y="2519363"/>
          <p14:tracePt t="10416" x="598488" y="2527300"/>
          <p14:tracePt t="10432" x="598488" y="2535238"/>
          <p14:tracePt t="10456" x="598488" y="2543175"/>
          <p14:tracePt t="10472" x="598488" y="2551113"/>
          <p14:tracePt t="10480" x="598488" y="2559050"/>
          <p14:tracePt t="10488" x="606425" y="2559050"/>
          <p14:tracePt t="10497" x="606425" y="2566988"/>
          <p14:tracePt t="10521" x="606425" y="2576513"/>
          <p14:tracePt t="10536" x="614363" y="2576513"/>
          <p14:tracePt t="10552" x="622300" y="2584450"/>
          <p14:tracePt t="10568" x="630238" y="2592388"/>
          <p14:tracePt t="10576" x="638175" y="2608263"/>
          <p14:tracePt t="10584" x="654050" y="2608263"/>
          <p14:tracePt t="10592" x="661988" y="2616200"/>
          <p14:tracePt t="10600" x="669925" y="2624138"/>
          <p14:tracePt t="10609" x="677863" y="2640013"/>
          <p14:tracePt t="10616" x="701675" y="2647950"/>
          <p14:tracePt t="10624" x="717550" y="2663825"/>
          <p14:tracePt t="10632" x="757238" y="2679700"/>
          <p14:tracePt t="10642" x="812800" y="2695575"/>
          <p14:tracePt t="10648" x="828675" y="2719388"/>
          <p14:tracePt t="10657" x="876300" y="2743200"/>
          <p14:tracePt t="10665" x="996950" y="2759075"/>
          <p14:tracePt t="10672" x="1068388" y="2774950"/>
          <p14:tracePt t="10680" x="1171575" y="2806700"/>
          <p14:tracePt t="10688" x="1258888" y="2822575"/>
          <p14:tracePt t="10696" x="1355725" y="2854325"/>
          <p14:tracePt t="10705" x="1371600" y="2862263"/>
          <p14:tracePt t="10712" x="1482725" y="2878138"/>
          <p14:tracePt t="10721" x="1546225" y="2909888"/>
          <p14:tracePt t="10728" x="1593850" y="2927350"/>
          <p14:tracePt t="10736" x="1651000" y="2951163"/>
          <p14:tracePt t="10744" x="1714500" y="2967038"/>
          <p14:tracePt t="10753" x="1722438" y="2982913"/>
          <p14:tracePt t="10760" x="1746250" y="2982913"/>
          <p14:tracePt t="10769" x="1778000" y="2990850"/>
          <p14:tracePt t="10776" x="1849438" y="2998788"/>
          <p14:tracePt t="10784" x="1936750" y="3006725"/>
          <p14:tracePt t="10792" x="2000250" y="3014663"/>
          <p14:tracePt t="10800" x="2112963" y="3014663"/>
          <p14:tracePt t="10808" x="2224088" y="3014663"/>
          <p14:tracePt t="10816" x="2319338" y="3022600"/>
          <p14:tracePt t="10824" x="2479675" y="3022600"/>
          <p14:tracePt t="10832" x="2678113" y="3030538"/>
          <p14:tracePt t="10840" x="2838450" y="3030538"/>
          <p14:tracePt t="10849" x="3013075" y="3030538"/>
          <p14:tracePt t="10856" x="3173413" y="3022600"/>
          <p14:tracePt t="10864" x="3332163" y="3006725"/>
          <p14:tracePt t="10872" x="3508375" y="2998788"/>
          <p14:tracePt t="10880" x="3675063" y="2974975"/>
          <p14:tracePt t="10889" x="3770313" y="2967038"/>
          <p14:tracePt t="10896" x="3875088" y="2951163"/>
          <p14:tracePt t="10905" x="3962400" y="2943225"/>
          <p14:tracePt t="10912" x="3978275" y="2935288"/>
          <p14:tracePt t="10922" x="3994150" y="2927350"/>
          <p14:tracePt t="10928" x="3994150" y="2909888"/>
          <p14:tracePt t="10936" x="4002088" y="2909888"/>
          <p14:tracePt t="10957" x="4002088" y="2886075"/>
          <p14:tracePt t="10960" x="4002088" y="2878138"/>
          <p14:tracePt t="10968" x="4002088" y="2862263"/>
          <p14:tracePt t="10976" x="4002088" y="2854325"/>
          <p14:tracePt t="10992" x="4002088" y="2846388"/>
          <p14:tracePt t="11000" x="4002088" y="2838450"/>
          <p14:tracePt t="11016" x="4002088" y="2830513"/>
          <p14:tracePt t="11024" x="4002088" y="2814638"/>
          <p14:tracePt t="11032" x="4002088" y="2806700"/>
          <p14:tracePt t="11040" x="4002088" y="2790825"/>
          <p14:tracePt t="11048" x="3994150" y="2774950"/>
          <p14:tracePt t="11056" x="3978275" y="2751138"/>
          <p14:tracePt t="11064" x="3970338" y="2735263"/>
          <p14:tracePt t="11073" x="3954463" y="2719388"/>
          <p14:tracePt t="11080" x="3938588" y="2687638"/>
          <p14:tracePt t="11088" x="3922713" y="2671763"/>
          <p14:tracePt t="11100" x="3914775" y="2671763"/>
          <p14:tracePt t="11105" x="3883025" y="2655888"/>
          <p14:tracePt t="11112" x="3859213" y="2640013"/>
          <p14:tracePt t="11121" x="3698875" y="2624138"/>
          <p14:tracePt t="11128" x="3579813" y="2608263"/>
          <p14:tracePt t="11136" x="3435350" y="2584450"/>
          <p14:tracePt t="11144" x="3324225" y="2584450"/>
          <p14:tracePt t="11152" x="3181350" y="2584450"/>
          <p14:tracePt t="11160" x="3044825" y="2584450"/>
          <p14:tracePt t="11168" x="2894013" y="2584450"/>
          <p14:tracePt t="11176" x="2741613" y="2584450"/>
          <p14:tracePt t="11184" x="2606675" y="2584450"/>
          <p14:tracePt t="11192" x="2408238" y="2592388"/>
          <p14:tracePt t="11200" x="2160588" y="2600325"/>
          <p14:tracePt t="11208" x="2025650" y="2600325"/>
          <p14:tracePt t="11217" x="1873250" y="2600325"/>
          <p14:tracePt t="11224" x="1762125" y="2600325"/>
          <p14:tracePt t="11232" x="1625600" y="2600325"/>
          <p14:tracePt t="11240" x="1546225" y="2600325"/>
          <p14:tracePt t="11252" x="1482725" y="2600325"/>
          <p14:tracePt t="11257" x="1435100" y="2600325"/>
          <p14:tracePt t="11264" x="1411288" y="2600325"/>
          <p14:tracePt t="11272" x="1403350" y="2600325"/>
          <p14:tracePt t="11281" x="1395413" y="2600325"/>
          <p14:tracePt t="11287" x="1379538" y="2616200"/>
          <p14:tracePt t="11296" x="1371600" y="2616200"/>
          <p14:tracePt t="11305" x="1363663" y="2624138"/>
          <p14:tracePt t="11312" x="1363663" y="2632075"/>
          <p14:tracePt t="11321" x="1355725" y="2632075"/>
          <p14:tracePt t="11328" x="1347788" y="2640013"/>
          <p14:tracePt t="11368" x="1347788" y="2647950"/>
          <p14:tracePt t="11392" x="1347788" y="2655888"/>
          <p14:tracePt t="11432" x="1355725" y="2655888"/>
          <p14:tracePt t="11440" x="1355725" y="2663825"/>
          <p14:tracePt t="11448" x="1363663" y="2663825"/>
          <p14:tracePt t="11464" x="1371600" y="2663825"/>
          <p14:tracePt t="11544" x="1363663" y="2663825"/>
          <p14:tracePt t="11556" x="1363663" y="2671763"/>
          <p14:tracePt t="11560" x="1347788" y="2679700"/>
          <p14:tracePt t="11568" x="1331913" y="2687638"/>
          <p14:tracePt t="11581" x="1323975" y="2695575"/>
          <p14:tracePt t="11585" x="1284288" y="2695575"/>
          <p14:tracePt t="11592" x="1211263" y="2719388"/>
          <p14:tracePt t="11600" x="1123950" y="2735263"/>
          <p14:tracePt t="11608" x="1060450" y="2751138"/>
          <p14:tracePt t="11616" x="981075" y="2759075"/>
          <p14:tracePt t="11624" x="957263" y="2767013"/>
          <p14:tracePt t="11632" x="860425" y="2782888"/>
          <p14:tracePt t="11641" x="820738" y="2782888"/>
          <p14:tracePt t="11648" x="733425" y="2782888"/>
          <p14:tracePt t="11656" x="717550" y="2782888"/>
          <p14:tracePt t="11664" x="677863" y="2782888"/>
          <p14:tracePt t="11674" x="622300" y="2782888"/>
          <p14:tracePt t="11681" x="614363" y="2782888"/>
          <p14:tracePt t="11687" x="606425" y="2782888"/>
          <p14:tracePt t="11801" x="606425" y="2790825"/>
          <p14:tracePt t="11808" x="598488" y="2790825"/>
          <p14:tracePt t="11816" x="598488" y="2798763"/>
          <p14:tracePt t="11824" x="590550" y="2798763"/>
          <p14:tracePt t="11840" x="582613" y="2814638"/>
          <p14:tracePt t="11848" x="574675" y="2822575"/>
          <p14:tracePt t="11856" x="566738" y="2838450"/>
          <p14:tracePt t="11864" x="550863" y="2862263"/>
          <p14:tracePt t="11873" x="533400" y="2894013"/>
          <p14:tracePt t="11880" x="525463" y="2919413"/>
          <p14:tracePt t="11887" x="501650" y="2967038"/>
          <p14:tracePt t="11896" x="501650" y="2974975"/>
          <p14:tracePt t="11904" x="485775" y="2990850"/>
          <p14:tracePt t="11970" x="485775" y="2982913"/>
          <p14:tracePt t="11976" x="485775" y="2974975"/>
          <p14:tracePt t="11984" x="485775" y="2967038"/>
          <p14:tracePt t="11992" x="485775" y="2959100"/>
          <p14:tracePt t="12000" x="493713" y="2935288"/>
          <p14:tracePt t="12008" x="501650" y="2919413"/>
          <p14:tracePt t="12016" x="501650" y="2901950"/>
          <p14:tracePt t="12024" x="509588" y="2894013"/>
          <p14:tracePt t="12032" x="509588" y="2886075"/>
          <p14:tracePt t="12048" x="509588" y="2870200"/>
          <p14:tracePt t="12064" x="501650" y="2870200"/>
          <p14:tracePt t="12112" x="493713" y="2870200"/>
          <p14:tracePt t="12128" x="485775" y="2878138"/>
          <p14:tracePt t="12137" x="485775" y="2886075"/>
          <p14:tracePt t="12144" x="477838" y="2894013"/>
          <p14:tracePt t="12152" x="469900" y="2901950"/>
          <p14:tracePt t="12160" x="461963" y="2901950"/>
          <p14:tracePt t="12168" x="461963" y="2909888"/>
          <p14:tracePt t="12176" x="454025" y="2909888"/>
          <p14:tracePt t="12293" x="461963" y="2901950"/>
          <p14:tracePt t="12529" x="469900" y="2901950"/>
          <p14:tracePt t="12537" x="477838" y="2901950"/>
          <p14:tracePt t="12544" x="533400" y="2901950"/>
          <p14:tracePt t="12552" x="661988" y="2901950"/>
          <p14:tracePt t="12560" x="781050" y="2901950"/>
          <p14:tracePt t="12572" x="989013" y="2894013"/>
          <p14:tracePt t="12576" x="1250950" y="2894013"/>
          <p14:tracePt t="12584" x="1570038" y="2894013"/>
          <p14:tracePt t="12592" x="1897063" y="2894013"/>
          <p14:tracePt t="12600" x="2247900" y="2894013"/>
          <p14:tracePt t="12609" x="2654300" y="2894013"/>
          <p14:tracePt t="12616" x="3021013" y="2901950"/>
          <p14:tracePt t="12625" x="3324225" y="2901950"/>
          <p14:tracePt t="12632" x="3651250" y="2901950"/>
          <p14:tracePt t="12640" x="3890963" y="2901950"/>
          <p14:tracePt t="12648" x="4105275" y="2901950"/>
          <p14:tracePt t="12656" x="4257675" y="2901950"/>
          <p14:tracePt t="12664" x="4376738" y="2901950"/>
          <p14:tracePt t="12672" x="4424363" y="2901950"/>
          <p14:tracePt t="12682" x="4471988" y="2894013"/>
          <p14:tracePt t="12691" x="4487863" y="2894013"/>
          <p14:tracePt t="12696" x="4503738" y="2886075"/>
          <p14:tracePt t="12705" x="4503738" y="2878138"/>
          <p14:tracePt t="12712" x="4519613" y="2878138"/>
          <p14:tracePt t="12721" x="4527550" y="2870200"/>
          <p14:tracePt t="12728" x="4535488" y="2862263"/>
          <p14:tracePt t="12738" x="4543425" y="2854325"/>
          <p14:tracePt t="12744" x="4551363" y="2846388"/>
          <p14:tracePt t="12753" x="4567238" y="2846388"/>
          <p14:tracePt t="12760" x="4576763" y="2838450"/>
          <p14:tracePt t="12769" x="4584700" y="2830513"/>
          <p14:tracePt t="12784" x="4592638" y="2822575"/>
          <p14:tracePt t="12809" x="4600575" y="2814638"/>
          <p14:tracePt t="12832" x="4600575" y="2798763"/>
          <p14:tracePt t="12840" x="4608513" y="2790825"/>
          <p14:tracePt t="12848" x="4608513" y="2782888"/>
          <p14:tracePt t="12856" x="4608513" y="2774950"/>
          <p14:tracePt t="12864" x="4608513" y="2759075"/>
          <p14:tracePt t="12872" x="4608513" y="2751138"/>
          <p14:tracePt t="12880" x="4608513" y="2743200"/>
          <p14:tracePt t="12888" x="4608513" y="2687638"/>
          <p14:tracePt t="12896" x="4600575" y="2679700"/>
          <p14:tracePt t="12912" x="4600575" y="2655888"/>
          <p14:tracePt t="12920" x="4600575" y="2647950"/>
          <p14:tracePt t="12955" x="4592638" y="2632075"/>
          <p14:tracePt t="12969" x="4584700" y="2632075"/>
          <p14:tracePt t="12976" x="4584700" y="2624138"/>
          <p14:tracePt t="12992" x="4576763" y="2624138"/>
          <p14:tracePt t="13008" x="4567238" y="2624138"/>
          <p14:tracePt t="13016" x="4559300" y="2624138"/>
          <p14:tracePt t="13024" x="4551363" y="2624138"/>
          <p14:tracePt t="13032" x="4543425" y="2624138"/>
          <p14:tracePt t="13040" x="4535488" y="2624138"/>
          <p14:tracePt t="13056" x="4527550" y="2632075"/>
          <p14:tracePt t="13064" x="4519613" y="2632075"/>
          <p14:tracePt t="13072" x="4519613" y="2640013"/>
          <p14:tracePt t="13080" x="4511675" y="2640013"/>
          <p14:tracePt t="13744" x="4503738" y="2640013"/>
          <p14:tracePt t="13752" x="4464050" y="2632075"/>
          <p14:tracePt t="13760" x="4408488" y="2624138"/>
          <p14:tracePt t="13769" x="4344988" y="2616200"/>
          <p14:tracePt t="13776" x="4297363" y="2600325"/>
          <p14:tracePt t="13785" x="4113213" y="2566988"/>
          <p14:tracePt t="13792" x="4049713" y="2551113"/>
          <p14:tracePt t="13800" x="3970338" y="2535238"/>
          <p14:tracePt t="13808" x="3883025" y="2527300"/>
          <p14:tracePt t="13816" x="3851275" y="2519363"/>
          <p14:tracePt t="13828" x="3802063" y="2511425"/>
          <p14:tracePt t="13832" x="3778250" y="2503488"/>
          <p14:tracePt t="13840" x="3770313" y="2503488"/>
          <p14:tracePt t="13849" x="3762375" y="2503488"/>
          <p14:tracePt t="13864" x="3762375" y="2495550"/>
          <p14:tracePt t="13980" x="3754438" y="2495550"/>
          <p14:tracePt t="14016" x="3746500" y="2495550"/>
          <p14:tracePt t="14056" x="3738563" y="2495550"/>
          <p14:tracePt t="14064" x="3730625" y="2495550"/>
          <p14:tracePt t="14072" x="3722688" y="2487613"/>
          <p14:tracePt t="14088" x="3706813" y="2479675"/>
          <p14:tracePt t="14096" x="3698875" y="2471738"/>
          <p14:tracePt t="14104" x="3675063" y="2455863"/>
          <p14:tracePt t="14112" x="3659188" y="2455863"/>
          <p14:tracePt t="14121" x="3643313" y="2447925"/>
          <p14:tracePt t="14132" x="3595688" y="2432050"/>
          <p14:tracePt t="14137" x="3563938" y="2424113"/>
          <p14:tracePt t="14144" x="3516313" y="2416175"/>
          <p14:tracePt t="14152" x="3492500" y="2416175"/>
          <p14:tracePt t="14160" x="3459163" y="2408238"/>
          <p14:tracePt t="14168" x="3451225" y="2408238"/>
          <p14:tracePt t="14176" x="3395663" y="2408238"/>
          <p14:tracePt t="14184" x="3379788" y="2408238"/>
          <p14:tracePt t="14192" x="3363913" y="2408238"/>
          <p14:tracePt t="14201" x="3340100" y="2408238"/>
          <p14:tracePt t="14208" x="3308350" y="2408238"/>
          <p14:tracePt t="14216" x="3300413" y="2416175"/>
          <p14:tracePt t="14224" x="3284538" y="2416175"/>
          <p14:tracePt t="14232" x="3252788" y="2416175"/>
          <p14:tracePt t="14240" x="3244850" y="2416175"/>
          <p14:tracePt t="14248" x="3236913" y="2416175"/>
          <p14:tracePt t="14256" x="3228975" y="2416175"/>
          <p14:tracePt t="14264" x="3205163" y="2416175"/>
          <p14:tracePt t="14284" x="3189288" y="2416175"/>
          <p14:tracePt t="14288" x="3181350" y="2416175"/>
          <p14:tracePt t="14296" x="3157538" y="2416175"/>
          <p14:tracePt t="14304" x="3125788" y="2416175"/>
          <p14:tracePt t="14312" x="3076575" y="2416175"/>
          <p14:tracePt t="14321" x="3052763" y="2416175"/>
          <p14:tracePt t="14328" x="2973388" y="2416175"/>
          <p14:tracePt t="14336" x="2870200" y="2416175"/>
          <p14:tracePt t="14344" x="2751138" y="2416175"/>
          <p14:tracePt t="14352" x="2630488" y="2416175"/>
          <p14:tracePt t="14361" x="2503488" y="2416175"/>
          <p14:tracePt t="14368" x="2351088" y="2416175"/>
          <p14:tracePt t="14376" x="2192338" y="2416175"/>
          <p14:tracePt t="14388" x="2057400" y="2400300"/>
          <p14:tracePt t="14393" x="1897063" y="2392363"/>
          <p14:tracePt t="14400" x="1801813" y="2392363"/>
          <p14:tracePt t="14408" x="1698625" y="2392363"/>
          <p14:tracePt t="14416" x="1577975" y="2392363"/>
          <p14:tracePt t="14424" x="1514475" y="2392363"/>
          <p14:tracePt t="14437" x="1474788" y="2392363"/>
          <p14:tracePt t="14441" x="1387475" y="2400300"/>
          <p14:tracePt t="14448" x="1355725" y="2400300"/>
          <p14:tracePt t="14456" x="1339850" y="2408238"/>
          <p14:tracePt t="14464" x="1316038" y="2408238"/>
          <p14:tracePt t="14472" x="1284288" y="2416175"/>
          <p14:tracePt t="14481" x="1258888" y="2424113"/>
          <p14:tracePt t="14488" x="1250950" y="2432050"/>
          <p14:tracePt t="14496" x="1235075" y="2439988"/>
          <p14:tracePt t="14505" x="1227138" y="2439988"/>
          <p14:tracePt t="14512" x="1211263" y="2439988"/>
          <p14:tracePt t="14528" x="1203325" y="2439988"/>
          <p14:tracePt t="14544" x="1195388" y="2447925"/>
          <p14:tracePt t="14551" x="1187450" y="2447925"/>
          <p14:tracePt t="14560" x="1187450" y="2455863"/>
          <p14:tracePt t="14569" x="1179513" y="2455863"/>
          <p14:tracePt t="14576" x="1179513" y="2471738"/>
          <p14:tracePt t="14585" x="1171575" y="2471738"/>
          <p14:tracePt t="14600" x="1171575" y="2479675"/>
          <p14:tracePt t="14616" x="1171575" y="2487613"/>
          <p14:tracePt t="14625" x="1163638" y="2495550"/>
          <p14:tracePt t="14632" x="1155700" y="2495550"/>
          <p14:tracePt t="14641" x="1155700" y="2503488"/>
          <p14:tracePt t="14656" x="1155700" y="2519363"/>
          <p14:tracePt t="14664" x="1147763" y="2519363"/>
          <p14:tracePt t="14673" x="1139825" y="2527300"/>
          <p14:tracePt t="14680" x="1131888" y="2543175"/>
          <p14:tracePt t="14688" x="1131888" y="2551113"/>
          <p14:tracePt t="14696" x="1116013" y="2566988"/>
          <p14:tracePt t="14704" x="1116013" y="2584450"/>
          <p14:tracePt t="14712" x="1108075" y="2584450"/>
          <p14:tracePt t="14720" x="1092200" y="2608263"/>
          <p14:tracePt t="14728" x="1092200" y="2616200"/>
          <p14:tracePt t="14735" x="1084263" y="2624138"/>
          <p14:tracePt t="14744" x="1076325" y="2640013"/>
          <p14:tracePt t="14753" x="1076325" y="2647950"/>
          <p14:tracePt t="14760" x="1076325" y="2655888"/>
          <p14:tracePt t="14769" x="1076325" y="2663825"/>
          <p14:tracePt t="14785" x="1076325" y="2671763"/>
          <p14:tracePt t="14808" x="1076325" y="2679700"/>
          <p14:tracePt t="14824" x="1084263" y="2679700"/>
          <p14:tracePt t="14848" x="1092200" y="2687638"/>
          <p14:tracePt t="14856" x="1100138" y="2695575"/>
          <p14:tracePt t="14872" x="1108075" y="2695575"/>
          <p14:tracePt t="14880" x="1123950" y="2703513"/>
          <p14:tracePt t="14888" x="1139825" y="2703513"/>
          <p14:tracePt t="14896" x="1163638" y="2711450"/>
          <p14:tracePt t="14912" x="1179513" y="2727325"/>
          <p14:tracePt t="14920" x="1235075" y="2727325"/>
          <p14:tracePt t="14928" x="1250950" y="2735263"/>
          <p14:tracePt t="14936" x="1266825" y="2743200"/>
          <p14:tracePt t="14944" x="1316038" y="2751138"/>
          <p14:tracePt t="14954" x="1331913" y="2759075"/>
          <p14:tracePt t="14960" x="1403350" y="2759075"/>
          <p14:tracePt t="14970" x="1450975" y="2759075"/>
          <p14:tracePt t="14976" x="1522413" y="2767013"/>
          <p14:tracePt t="14986" x="1625600" y="2774950"/>
          <p14:tracePt t="14992" x="1738313" y="2782888"/>
          <p14:tracePt t="15001" x="1833563" y="2790825"/>
          <p14:tracePt t="15009" x="1912938" y="2798763"/>
          <p14:tracePt t="15016" x="2025650" y="2798763"/>
          <p14:tracePt t="15024" x="2089150" y="2798763"/>
          <p14:tracePt t="15032" x="2168525" y="2806700"/>
          <p14:tracePt t="15040" x="2311400" y="2806700"/>
          <p14:tracePt t="15048" x="2432050" y="2806700"/>
          <p14:tracePt t="15056" x="2559050" y="2806700"/>
          <p14:tracePt t="15065" x="2759075" y="2806700"/>
          <p14:tracePt t="15073" x="2870200" y="2806700"/>
          <p14:tracePt t="15083" x="2997200" y="2806700"/>
          <p14:tracePt t="15089" x="3197225" y="2806700"/>
          <p14:tracePt t="15096" x="3292475" y="2806700"/>
          <p14:tracePt t="15104" x="3395663" y="2806700"/>
          <p14:tracePt t="15112" x="3516313" y="2798763"/>
          <p14:tracePt t="15120" x="3548063" y="2790825"/>
          <p14:tracePt t="15128" x="3595688" y="2782888"/>
          <p14:tracePt t="15137" x="3619500" y="2767013"/>
          <p14:tracePt t="15144" x="3635375" y="2759075"/>
          <p14:tracePt t="15153" x="3643313" y="2759075"/>
          <p14:tracePt t="15160" x="3667125" y="2743200"/>
          <p14:tracePt t="15171" x="3683000" y="2735263"/>
          <p14:tracePt t="15176" x="3698875" y="2719388"/>
          <p14:tracePt t="15188" x="3722688" y="2711450"/>
          <p14:tracePt t="15193" x="3762375" y="2695575"/>
          <p14:tracePt t="15201" x="3778250" y="2687638"/>
          <p14:tracePt t="15208" x="3802063" y="2679700"/>
          <p14:tracePt t="15218" x="3810000" y="2671763"/>
          <p14:tracePt t="15224" x="3817938" y="2671763"/>
          <p14:tracePt t="15232" x="3825875" y="2663825"/>
          <p14:tracePt t="15240" x="3833813" y="2663825"/>
          <p14:tracePt t="15248" x="3833813" y="2655888"/>
          <p14:tracePt t="15257" x="3843338" y="2655888"/>
          <p14:tracePt t="15264" x="3851275" y="2647950"/>
          <p14:tracePt t="15280" x="3851275" y="2640013"/>
          <p14:tracePt t="15297" x="3851275" y="2632075"/>
          <p14:tracePt t="15304" x="3859213" y="2632075"/>
          <p14:tracePt t="15312" x="3859213" y="2624138"/>
          <p14:tracePt t="15344" x="3859213" y="2616200"/>
          <p14:tracePt t="15352" x="3859213" y="2608263"/>
          <p14:tracePt t="15362" x="3859213" y="2600325"/>
          <p14:tracePt t="15375" x="3851275" y="2592388"/>
          <p14:tracePt t="15377" x="3843338" y="2576513"/>
          <p14:tracePt t="15387" x="3833813" y="2566988"/>
          <p14:tracePt t="15393" x="3825875" y="2559050"/>
          <p14:tracePt t="15401" x="3817938" y="2543175"/>
          <p14:tracePt t="15408" x="3802063" y="2535238"/>
          <p14:tracePt t="15417" x="3794125" y="2519363"/>
          <p14:tracePt t="15425" x="3770313" y="2511425"/>
          <p14:tracePt t="15432" x="3754438" y="2503488"/>
          <p14:tracePt t="15440" x="3738563" y="2495550"/>
          <p14:tracePt t="15448" x="3714750" y="2487613"/>
          <p14:tracePt t="15456" x="3683000" y="2479675"/>
          <p14:tracePt t="15464" x="3659188" y="2471738"/>
          <p14:tracePt t="15472" x="3635375" y="2471738"/>
          <p14:tracePt t="15480" x="3579813" y="2471738"/>
          <p14:tracePt t="15488" x="3508375" y="2471738"/>
          <p14:tracePt t="15496" x="3387725" y="2471738"/>
          <p14:tracePt t="15504" x="3292475" y="2471738"/>
          <p14:tracePt t="15512" x="3189288" y="2471738"/>
          <p14:tracePt t="15520" x="3013075" y="2471738"/>
          <p14:tracePt t="15528" x="2917825" y="2471738"/>
          <p14:tracePt t="15536" x="2790825" y="2471738"/>
          <p14:tracePt t="15544" x="2670175" y="2471738"/>
          <p14:tracePt t="15552" x="2559050" y="2471738"/>
          <p14:tracePt t="15560" x="2487613" y="2471738"/>
          <p14:tracePt t="15568" x="2366963" y="2471738"/>
          <p14:tracePt t="15576" x="2335213" y="2471738"/>
          <p14:tracePt t="15584" x="2263775" y="2479675"/>
          <p14:tracePt t="15592" x="2239963" y="2479675"/>
          <p14:tracePt t="15601" x="2216150" y="2479675"/>
          <p14:tracePt t="15609" x="2200275" y="2487613"/>
          <p14:tracePt t="15617" x="2152650" y="2495550"/>
          <p14:tracePt t="15624" x="2144713" y="2503488"/>
          <p14:tracePt t="15632" x="2097088" y="2503488"/>
          <p14:tracePt t="15644" x="2089150" y="2511425"/>
          <p14:tracePt t="15648" x="2073275" y="2519363"/>
          <p14:tracePt t="15656" x="2033588" y="2519363"/>
          <p14:tracePt t="15664" x="1976438" y="2519363"/>
          <p14:tracePt t="15673" x="1960563" y="2519363"/>
          <p14:tracePt t="15680" x="1944688" y="2519363"/>
          <p14:tracePt t="15688" x="1920875" y="2519363"/>
          <p14:tracePt t="15696" x="1905000" y="2519363"/>
          <p14:tracePt t="15704" x="1889125" y="2519363"/>
          <p14:tracePt t="15712" x="1881188" y="2519363"/>
          <p14:tracePt t="15728" x="1873250" y="2527300"/>
          <p14:tracePt t="15736" x="1873250" y="2535238"/>
          <p14:tracePt t="15744" x="1865313" y="2535238"/>
          <p14:tracePt t="15752" x="1865313" y="2543175"/>
          <p14:tracePt t="15769" x="1849438" y="2543175"/>
          <p14:tracePt t="15784" x="1841500" y="2551113"/>
          <p14:tracePt t="15797" x="1841500" y="2559050"/>
          <p14:tracePt t="15801" x="1833563" y="2559050"/>
          <p14:tracePt t="15808" x="1825625" y="2559050"/>
          <p14:tracePt t="15817" x="1825625" y="2566988"/>
          <p14:tracePt t="15824" x="1817688" y="2566988"/>
          <p14:tracePt t="15832" x="1801813" y="2584450"/>
          <p14:tracePt t="15848" x="1785938" y="2584450"/>
          <p14:tracePt t="15856" x="1778000" y="2592388"/>
          <p14:tracePt t="15864" x="1770063" y="2600325"/>
          <p14:tracePt t="15872" x="1738313" y="2608263"/>
          <p14:tracePt t="15880" x="1730375" y="2624138"/>
          <p14:tracePt t="15889" x="1714500" y="2624138"/>
          <p14:tracePt t="15896" x="1690688" y="2640013"/>
          <p14:tracePt t="15904" x="1674813" y="2647950"/>
          <p14:tracePt t="15920" x="1666875" y="2647950"/>
          <p14:tracePt t="15932" x="1658938" y="2647950"/>
          <p14:tracePt t="15937" x="1658938" y="2655888"/>
          <p14:tracePt t="15953" x="1651000" y="2655888"/>
          <p14:tracePt t="15976" x="1641475" y="2655888"/>
          <p14:tracePt t="15986" x="1641475" y="2663825"/>
          <p14:tracePt t="16048" x="1633538" y="2663825"/>
          <p14:tracePt t="16072" x="1625600" y="2671763"/>
          <p14:tracePt t="16090" x="1617663" y="2671763"/>
          <p14:tracePt t="16104" x="1617663" y="2679700"/>
          <p14:tracePt t="16112" x="1609725" y="2679700"/>
          <p14:tracePt t="16120" x="1601788" y="2679700"/>
          <p14:tracePt t="16128" x="1593850" y="2687638"/>
          <p14:tracePt t="16136" x="1577975" y="2695575"/>
          <p14:tracePt t="16152" x="1562100" y="2695575"/>
          <p14:tracePt t="16160" x="1546225" y="2695575"/>
          <p14:tracePt t="16168" x="1498600" y="2695575"/>
          <p14:tracePt t="16176" x="1466850" y="2695575"/>
          <p14:tracePt t="16183" x="1427163" y="2695575"/>
          <p14:tracePt t="16192" x="1308100" y="2695575"/>
          <p14:tracePt t="16201" x="1243013" y="2695575"/>
          <p14:tracePt t="16208" x="1203325" y="2695575"/>
          <p14:tracePt t="16217" x="1171575" y="2695575"/>
          <p14:tracePt t="16224" x="1139825" y="2695575"/>
          <p14:tracePt t="16240" x="1131888" y="2695575"/>
          <p14:tracePt t="16336" x="1139825" y="2695575"/>
          <p14:tracePt t="16344" x="1139825" y="2703513"/>
          <p14:tracePt t="16352" x="1155700" y="2703513"/>
          <p14:tracePt t="16361" x="1171575" y="2711450"/>
          <p14:tracePt t="16372" x="1187450" y="2711450"/>
          <p14:tracePt t="16377" x="1203325" y="2711450"/>
          <p14:tracePt t="16387" x="1250950" y="2711450"/>
          <p14:tracePt t="16392" x="1284288" y="2711450"/>
          <p14:tracePt t="16401" x="1331913" y="2711450"/>
          <p14:tracePt t="16408" x="1411288" y="2711450"/>
          <p14:tracePt t="16418" x="1506538" y="2711450"/>
          <p14:tracePt t="16424" x="1609725" y="2711450"/>
          <p14:tracePt t="16432" x="1762125" y="2711450"/>
          <p14:tracePt t="16440" x="1912938" y="2711450"/>
          <p14:tracePt t="16448" x="2089150" y="2719388"/>
          <p14:tracePt t="16456" x="2247900" y="2719388"/>
          <p14:tracePt t="16464" x="2366963" y="2719388"/>
          <p14:tracePt t="16472" x="2471738" y="2719388"/>
          <p14:tracePt t="16483" x="2582863" y="2719388"/>
          <p14:tracePt t="16488" x="2678113" y="2719388"/>
          <p14:tracePt t="16496" x="2725738" y="2719388"/>
          <p14:tracePt t="16504" x="2782888" y="2711450"/>
          <p14:tracePt t="16512" x="2878138" y="2703513"/>
          <p14:tracePt t="16520" x="2894013" y="2695575"/>
          <p14:tracePt t="16528" x="2917825" y="2687638"/>
          <p14:tracePt t="16536" x="2949575" y="2687638"/>
          <p14:tracePt t="16545" x="2997200" y="2687638"/>
          <p14:tracePt t="16552" x="3021013" y="2679700"/>
          <p14:tracePt t="16560" x="3084513" y="2679700"/>
          <p14:tracePt t="16568" x="3100388" y="2679700"/>
          <p14:tracePt t="16576" x="3149600" y="2679700"/>
          <p14:tracePt t="16584" x="3213100" y="2679700"/>
          <p14:tracePt t="16592" x="3221038" y="2679700"/>
          <p14:tracePt t="16600" x="3268663" y="2679700"/>
          <p14:tracePt t="16609" x="3308350" y="2671763"/>
          <p14:tracePt t="16618" x="3379788" y="2663825"/>
          <p14:tracePt t="16624" x="3435350" y="2655888"/>
          <p14:tracePt t="16633" x="3500438" y="2655888"/>
          <p14:tracePt t="16641" x="3579813" y="2647950"/>
          <p14:tracePt t="16649" x="3635375" y="2632075"/>
          <p14:tracePt t="16657" x="3651250" y="2624138"/>
          <p14:tracePt t="16664" x="3667125" y="2624138"/>
          <p14:tracePt t="16674" x="3690938" y="2608263"/>
          <p14:tracePt t="16680" x="3706813" y="2608263"/>
          <p14:tracePt t="16688" x="3714750" y="2608263"/>
          <p14:tracePt t="16697" x="3714750" y="2600325"/>
          <p14:tracePt t="16704" x="3722688" y="2592388"/>
          <p14:tracePt t="16712" x="3730625" y="2592388"/>
          <p14:tracePt t="16720" x="3730625" y="2584450"/>
          <p14:tracePt t="16736" x="3730625" y="2576513"/>
          <p14:tracePt t="16744" x="3730625" y="2566988"/>
          <p14:tracePt t="16752" x="3738563" y="2559050"/>
          <p14:tracePt t="16769" x="3738563" y="2551113"/>
          <p14:tracePt t="16792" x="3730625" y="2543175"/>
          <p14:tracePt t="16800" x="3722688" y="2535238"/>
          <p14:tracePt t="16808" x="3714750" y="2527300"/>
          <p14:tracePt t="16817" x="3675063" y="2511425"/>
          <p14:tracePt t="16824" x="3587750" y="2495550"/>
          <p14:tracePt t="16834" x="3524250" y="2487613"/>
          <p14:tracePt t="16840" x="3387725" y="2479675"/>
          <p14:tracePt t="16848" x="3228975" y="2471738"/>
          <p14:tracePt t="16856" x="3117850" y="2471738"/>
          <p14:tracePt t="16864" x="2957513" y="2471738"/>
          <p14:tracePt t="16872" x="2759075" y="2455863"/>
          <p14:tracePt t="16880" x="2598738" y="2447925"/>
          <p14:tracePt t="16888" x="2374900" y="2447925"/>
          <p14:tracePt t="16896" x="2144713" y="2447925"/>
          <p14:tracePt t="16904" x="1984375" y="2447925"/>
          <p14:tracePt t="16912" x="1809750" y="2447925"/>
          <p14:tracePt t="16920" x="1617663" y="2447925"/>
          <p14:tracePt t="16928" x="1466850" y="2447925"/>
          <p14:tracePt t="16936" x="1363663" y="2447925"/>
          <p14:tracePt t="16944" x="1243013" y="2447925"/>
          <p14:tracePt t="16953" x="1179513" y="2447925"/>
          <p14:tracePt t="16960" x="1108075" y="2447925"/>
          <p14:tracePt t="16969" x="1020763" y="2455863"/>
          <p14:tracePt t="16976" x="957263" y="2463800"/>
          <p14:tracePt t="16987" x="908050" y="2487613"/>
          <p14:tracePt t="16992" x="852488" y="2503488"/>
          <p14:tracePt t="17000" x="828675" y="2519363"/>
          <p14:tracePt t="17008" x="812800" y="2527300"/>
          <p14:tracePt t="17016" x="765175" y="2543175"/>
          <p14:tracePt t="17024" x="749300" y="2551113"/>
          <p14:tracePt t="17033" x="725488" y="2559050"/>
          <p14:tracePt t="17040" x="717550" y="2566988"/>
          <p14:tracePt t="17049" x="709613" y="2584450"/>
          <p14:tracePt t="17056" x="701675" y="2592388"/>
          <p14:tracePt t="17064" x="693738" y="2608263"/>
          <p14:tracePt t="17072" x="677863" y="2632075"/>
          <p14:tracePt t="17088" x="669925" y="2647950"/>
          <p14:tracePt t="17104" x="669925" y="2663825"/>
          <p14:tracePt t="17113" x="661988" y="2663825"/>
          <p14:tracePt t="17120" x="654050" y="2671763"/>
          <p14:tracePt t="17136" x="654050" y="2679700"/>
          <p14:tracePt t="17152" x="661988" y="2679700"/>
          <p14:tracePt t="17161" x="669925" y="2687638"/>
          <p14:tracePt t="17176" x="685800" y="2695575"/>
          <p14:tracePt t="17184" x="741363" y="2703513"/>
          <p14:tracePt t="17192" x="773113" y="2703513"/>
          <p14:tracePt t="17201" x="844550" y="2719388"/>
          <p14:tracePt t="17208" x="900113" y="2727325"/>
          <p14:tracePt t="17217" x="996950" y="2735263"/>
          <p14:tracePt t="17224" x="1100138" y="2743200"/>
          <p14:tracePt t="17233" x="1219200" y="2751138"/>
          <p14:tracePt t="17240" x="1316038" y="2759075"/>
          <p14:tracePt t="17249" x="1443038" y="2759075"/>
          <p14:tracePt t="17256" x="1562100" y="2759075"/>
          <p14:tracePt t="17264" x="1658938" y="2759075"/>
          <p14:tracePt t="17272" x="1762125" y="2759075"/>
          <p14:tracePt t="17280" x="1881188" y="2759075"/>
          <p14:tracePt t="17288" x="1968500" y="2759075"/>
          <p14:tracePt t="17297" x="2081213" y="2759075"/>
          <p14:tracePt t="17304" x="2192338" y="2751138"/>
          <p14:tracePt t="17312" x="2224088" y="2751138"/>
          <p14:tracePt t="17320" x="2271713" y="2743200"/>
          <p14:tracePt t="17329" x="2359025" y="2735263"/>
          <p14:tracePt t="17336" x="2392363" y="2735263"/>
          <p14:tracePt t="17344" x="2408238" y="2735263"/>
          <p14:tracePt t="17352" x="2432050" y="2735263"/>
          <p14:tracePt t="17360" x="2463800" y="2727325"/>
          <p14:tracePt t="17368" x="2479675" y="2719388"/>
          <p14:tracePt t="17376" x="2503488" y="2719388"/>
          <p14:tracePt t="17384" x="2527300" y="2711450"/>
          <p14:tracePt t="17392" x="2535238" y="2703513"/>
          <p14:tracePt t="17401" x="2543175" y="2703513"/>
          <p14:tracePt t="17408" x="2551113" y="2703513"/>
          <p14:tracePt t="17416" x="2574925" y="2703513"/>
          <p14:tracePt t="17424" x="2582863" y="2703513"/>
          <p14:tracePt t="17433" x="2590800" y="2695575"/>
          <p14:tracePt t="17440" x="2606675" y="2695575"/>
          <p14:tracePt t="17449" x="2622550" y="2695575"/>
          <p14:tracePt t="17456" x="2630488" y="2695575"/>
          <p14:tracePt t="17464" x="2638425" y="2695575"/>
          <p14:tracePt t="17472" x="2654300" y="2695575"/>
          <p14:tracePt t="17488" x="2662238" y="2695575"/>
          <p14:tracePt t="17497" x="2678113" y="2687638"/>
          <p14:tracePt t="17504" x="2686050" y="2679700"/>
          <p14:tracePt t="17512" x="2693988" y="2679700"/>
          <p14:tracePt t="17520" x="2717800" y="2679700"/>
          <p14:tracePt t="17528" x="2741613" y="2679700"/>
          <p14:tracePt t="17536" x="2806700" y="2679700"/>
          <p14:tracePt t="17544" x="2894013" y="2679700"/>
          <p14:tracePt t="17552" x="2957513" y="2679700"/>
          <p14:tracePt t="17560" x="3028950" y="2679700"/>
          <p14:tracePt t="17568" x="3141663" y="2679700"/>
          <p14:tracePt t="17576" x="3181350" y="2679700"/>
          <p14:tracePt t="17584" x="3284538" y="2671763"/>
          <p14:tracePt t="17592" x="3308350" y="2671763"/>
          <p14:tracePt t="17600" x="3324225" y="2671763"/>
          <p14:tracePt t="17609" x="3340100" y="2671763"/>
          <p14:tracePt t="17624" x="3340100" y="2663825"/>
          <p14:tracePt t="17673" x="3348038" y="2663825"/>
          <p14:tracePt t="18128" x="3340100" y="2647950"/>
          <p14:tracePt t="18136" x="3332163" y="2640013"/>
          <p14:tracePt t="18144" x="3324225" y="2624138"/>
          <p14:tracePt t="18152" x="3308350" y="2624138"/>
          <p14:tracePt t="18160" x="3276600" y="2608263"/>
          <p14:tracePt t="18344" x="3276600" y="2624138"/>
          <p14:tracePt t="18352" x="3284538" y="2624138"/>
          <p14:tracePt t="18360" x="3292475" y="2640013"/>
          <p14:tracePt t="18376" x="3292475" y="2647950"/>
          <p14:tracePt t="18393" x="3292475" y="2655888"/>
          <p14:tracePt t="18424" x="3300413" y="2655888"/>
          <p14:tracePt t="18431" x="3308350" y="2663825"/>
          <p14:tracePt t="18440" x="3324225" y="2663825"/>
          <p14:tracePt t="18448" x="3340100" y="2663825"/>
          <p14:tracePt t="18456" x="3348038" y="2663825"/>
          <p14:tracePt t="18466" x="3379788" y="2663825"/>
          <p14:tracePt t="18472" x="3403600" y="2647950"/>
          <p14:tracePt t="18480" x="3427413" y="2640013"/>
          <p14:tracePt t="18488" x="3459163" y="2632075"/>
          <p14:tracePt t="18496" x="3540125" y="2616200"/>
          <p14:tracePt t="18504" x="3651250" y="2608263"/>
          <p14:tracePt t="18513" x="3722688" y="2592388"/>
          <p14:tracePt t="18524" x="3738563" y="2584450"/>
          <p14:tracePt t="18528" x="3786188" y="2576513"/>
          <p14:tracePt t="18536" x="3825875" y="2559050"/>
          <p14:tracePt t="18544" x="3843338" y="2543175"/>
          <p14:tracePt t="18552" x="3914775" y="2535238"/>
          <p14:tracePt t="18560" x="3930650" y="2511425"/>
          <p14:tracePt t="18568" x="3938588" y="2503488"/>
          <p14:tracePt t="18576" x="3954463" y="2487613"/>
          <p14:tracePt t="18584" x="3970338" y="2479675"/>
          <p14:tracePt t="18592" x="3978275" y="2471738"/>
          <p14:tracePt t="18600" x="3986213" y="2471738"/>
          <p14:tracePt t="18608" x="3986213" y="2463800"/>
          <p14:tracePt t="18616" x="3994150" y="2455863"/>
          <p14:tracePt t="18624" x="4002088" y="2447925"/>
          <p14:tracePt t="18640" x="4010025" y="2439988"/>
          <p14:tracePt t="18656" x="4025900" y="2432050"/>
          <p14:tracePt t="18676" x="4025900" y="2424113"/>
          <p14:tracePt t="18681" x="4033838" y="2424113"/>
          <p14:tracePt t="18696" x="4041775" y="2416175"/>
          <p14:tracePt t="18712" x="4041775" y="2408238"/>
          <p14:tracePt t="18720" x="4041775" y="2400300"/>
          <p14:tracePt t="18728" x="4049713" y="2400300"/>
          <p14:tracePt t="18744" x="4057650" y="2392363"/>
          <p14:tracePt t="18760" x="4065588" y="2392363"/>
          <p14:tracePt t="18769" x="4065588" y="2384425"/>
          <p14:tracePt t="18779" x="4081463" y="2384425"/>
          <p14:tracePt t="18788" x="4081463" y="2376488"/>
          <p14:tracePt t="18792" x="4089400" y="2368550"/>
          <p14:tracePt t="18800" x="4105275" y="2368550"/>
          <p14:tracePt t="18808" x="4105275" y="2352675"/>
          <p14:tracePt t="18816" x="4121150" y="2352675"/>
          <p14:tracePt t="18832" x="4129088" y="2352675"/>
          <p14:tracePt t="18840" x="4144963" y="2352675"/>
          <p14:tracePt t="18849" x="4152900" y="2352675"/>
          <p14:tracePt t="18856" x="4160838" y="2352675"/>
          <p14:tracePt t="18865" x="4176713" y="2352675"/>
          <p14:tracePt t="18872" x="4192588" y="2352675"/>
          <p14:tracePt t="18880" x="4200525" y="2352675"/>
          <p14:tracePt t="18888" x="4210050" y="2352675"/>
          <p14:tracePt t="18898" x="4233863" y="2360613"/>
          <p14:tracePt t="18904" x="4257675" y="2368550"/>
          <p14:tracePt t="18912" x="4273550" y="2368550"/>
          <p14:tracePt t="18920" x="4313238" y="2368550"/>
          <p14:tracePt t="18934" x="4368800" y="2376488"/>
          <p14:tracePt t="18940" x="4400550" y="2376488"/>
          <p14:tracePt t="18951" x="4471988" y="2392363"/>
          <p14:tracePt t="18952" x="4495800" y="2400300"/>
          <p14:tracePt t="18960" x="4535488" y="2400300"/>
          <p14:tracePt t="18968" x="4551363" y="2408238"/>
          <p14:tracePt t="18976" x="4600575" y="2416175"/>
          <p14:tracePt t="18986" x="4608513" y="2416175"/>
          <p14:tracePt t="18992" x="4624388" y="2424113"/>
          <p14:tracePt t="19008" x="4632325" y="2424113"/>
          <p14:tracePt t="22096" x="4640263" y="2424113"/>
          <p14:tracePt t="22108" x="4664075" y="2424113"/>
          <p14:tracePt t="22115" x="4672013" y="2424113"/>
          <p14:tracePt t="22121" x="4767263" y="2424113"/>
          <p14:tracePt t="22128" x="4910138" y="2424113"/>
          <p14:tracePt t="22136" x="5030788" y="2424113"/>
          <p14:tracePt t="22145" x="5229225" y="2447925"/>
          <p14:tracePt t="22152" x="5516563" y="2471738"/>
          <p14:tracePt t="22161" x="5692775" y="2519363"/>
          <p14:tracePt t="22168" x="5795963" y="2551113"/>
          <p14:tracePt t="22176" x="5946775" y="2576513"/>
          <p14:tracePt t="22184" x="6051550" y="2616200"/>
          <p14:tracePt t="22192" x="6122988" y="2640013"/>
          <p14:tracePt t="22200" x="6138863" y="2655888"/>
          <p14:tracePt t="22208" x="6146800" y="2679700"/>
          <p14:tracePt t="22216" x="6162675" y="2695575"/>
          <p14:tracePt t="22224" x="6162675" y="2703513"/>
          <p14:tracePt t="22232" x="6162675" y="2711450"/>
          <p14:tracePt t="22240" x="6162675" y="2719388"/>
          <p14:tracePt t="22248" x="6162675" y="2727325"/>
          <p14:tracePt t="22265" x="6162675" y="2735263"/>
          <p14:tracePt t="22288" x="6162675" y="2751138"/>
          <p14:tracePt t="22296" x="6162675" y="2759075"/>
          <p14:tracePt t="22304" x="6154738" y="2767013"/>
          <p14:tracePt t="22312" x="6146800" y="2774950"/>
          <p14:tracePt t="22321" x="6146800" y="2782888"/>
          <p14:tracePt t="22329" x="6146800" y="2790825"/>
          <p14:tracePt t="22336" x="6138863" y="2798763"/>
          <p14:tracePt t="22346" x="6138863" y="2806700"/>
          <p14:tracePt t="22352" x="6130925" y="2806700"/>
          <p14:tracePt t="22360" x="6130925" y="2814638"/>
          <p14:tracePt t="22368" x="6122988" y="2814638"/>
          <p14:tracePt t="22377" x="6115050" y="2822575"/>
          <p14:tracePt t="22384" x="6107113" y="2830513"/>
          <p14:tracePt t="22392" x="6107113" y="2838450"/>
          <p14:tracePt t="22400" x="6083300" y="2846388"/>
          <p14:tracePt t="22409" x="6067425" y="2862263"/>
          <p14:tracePt t="22416" x="6026150" y="2878138"/>
          <p14:tracePt t="22424" x="5962650" y="2935288"/>
          <p14:tracePt t="22432" x="5946775" y="2959100"/>
          <p14:tracePt t="22440" x="5899150" y="2974975"/>
          <p14:tracePt t="22448" x="5891213" y="2982913"/>
          <p14:tracePt t="22461" x="5883275" y="2982913"/>
          <p14:tracePt t="22560" x="5883275" y="2959100"/>
          <p14:tracePt t="22576" x="5891213" y="2943225"/>
          <p14:tracePt t="22584" x="5891213" y="2927350"/>
          <p14:tracePt t="22592" x="5891213" y="2909888"/>
          <p14:tracePt t="22600" x="5891213" y="2870200"/>
          <p14:tracePt t="22612" x="5891213" y="2862263"/>
          <p14:tracePt t="22616" x="5891213" y="2830513"/>
          <p14:tracePt t="22625" x="5875338" y="2782888"/>
          <p14:tracePt t="22632" x="5851525" y="2727325"/>
          <p14:tracePt t="22640" x="5835650" y="2703513"/>
          <p14:tracePt t="22648" x="5756275" y="2663825"/>
          <p14:tracePt t="22656" x="5692775" y="2624138"/>
          <p14:tracePt t="22664" x="5580063" y="2600325"/>
          <p14:tracePt t="22672" x="5461000" y="2584450"/>
          <p14:tracePt t="22680" x="5365750" y="2566988"/>
          <p14:tracePt t="22688" x="5326063" y="2559050"/>
          <p14:tracePt t="22697" x="5205413" y="2535238"/>
          <p14:tracePt t="22704" x="5173663" y="2535238"/>
          <p14:tracePt t="22711" x="5126038" y="2535238"/>
          <p14:tracePt t="22720" x="5102225" y="2527300"/>
          <p14:tracePt t="22728" x="5094288" y="2527300"/>
          <p14:tracePt t="22736" x="5086350" y="2527300"/>
          <p14:tracePt t="22764" x="5078413" y="2527300"/>
          <p14:tracePt t="22768" x="5070475" y="2527300"/>
          <p14:tracePt t="22776" x="5054600" y="2543175"/>
          <p14:tracePt t="22784" x="5054600" y="2566988"/>
          <p14:tracePt t="22792" x="4999038" y="2632075"/>
          <p14:tracePt t="22800" x="4983163" y="2711450"/>
          <p14:tracePt t="22808" x="4967288" y="2830513"/>
          <p14:tracePt t="22816" x="4951413" y="2990850"/>
          <p14:tracePt t="22824" x="4918075" y="3101975"/>
          <p14:tracePt t="22832" x="4902200" y="3302000"/>
          <p14:tracePt t="22840" x="4886325" y="3421063"/>
          <p14:tracePt t="22848" x="4886325" y="3500438"/>
          <p14:tracePt t="22855" x="4886325" y="3548063"/>
          <p14:tracePt t="22864" x="4886325" y="3563938"/>
          <p14:tracePt t="22872" x="4910138" y="3579813"/>
          <p14:tracePt t="22880" x="4926013" y="3613150"/>
          <p14:tracePt t="22888" x="5006975" y="3636963"/>
          <p14:tracePt t="22897" x="5126038" y="3644900"/>
          <p14:tracePt t="22904" x="5221288" y="3652838"/>
          <p14:tracePt t="22916" x="5326063" y="3652838"/>
          <p14:tracePt t="22920" x="5405438" y="3652838"/>
          <p14:tracePt t="22929" x="5500688" y="3652838"/>
          <p14:tracePt t="22936" x="5635625" y="3652838"/>
          <p14:tracePt t="22944" x="5716588" y="3652838"/>
          <p14:tracePt t="22964" x="5827713" y="3652838"/>
          <p14:tracePt t="22968" x="5851525" y="3652838"/>
          <p14:tracePt t="22976" x="5859463" y="3652838"/>
          <p14:tracePt t="22984" x="5875338" y="3636963"/>
          <p14:tracePt t="23000" x="5883275" y="3621088"/>
          <p14:tracePt t="23016" x="5883275" y="3613150"/>
          <p14:tracePt t="23040" x="5883275" y="3605213"/>
          <p14:tracePt t="23048" x="5883275" y="3595688"/>
          <p14:tracePt t="23056" x="5883275" y="3587750"/>
          <p14:tracePt t="23072" x="5899150" y="3571875"/>
          <p14:tracePt t="23088" x="5899150" y="3563938"/>
          <p14:tracePt t="23097" x="5899150" y="3548063"/>
          <p14:tracePt t="23104" x="5899150" y="3524250"/>
          <p14:tracePt t="23112" x="5899150" y="3516313"/>
          <p14:tracePt t="23120" x="5899150" y="3476625"/>
          <p14:tracePt t="23129" x="5891213" y="3476625"/>
          <p14:tracePt t="23136" x="5875338" y="3460750"/>
          <p14:tracePt t="23145" x="5867400" y="3452813"/>
          <p14:tracePt t="23152" x="5859463" y="3444875"/>
          <p14:tracePt t="23162" x="5851525" y="3436938"/>
          <p14:tracePt t="23168" x="5827713" y="3421063"/>
          <p14:tracePt t="23176" x="5811838" y="3421063"/>
          <p14:tracePt t="23184" x="5795963" y="3413125"/>
          <p14:tracePt t="23192" x="5772150" y="3405188"/>
          <p14:tracePt t="23200" x="5756275" y="3405188"/>
          <p14:tracePt t="23208" x="5740400" y="3405188"/>
          <p14:tracePt t="23220" x="5716588" y="3405188"/>
          <p14:tracePt t="23224" x="5684838" y="3405188"/>
          <p14:tracePt t="23232" x="5635625" y="3405188"/>
          <p14:tracePt t="23240" x="5611813" y="3405188"/>
          <p14:tracePt t="23248" x="5595938" y="3405188"/>
          <p14:tracePt t="23256" x="5580063" y="3421063"/>
          <p14:tracePt t="23264" x="5556250" y="3421063"/>
          <p14:tracePt t="23272" x="5540375" y="3429000"/>
          <p14:tracePt t="23280" x="5524500" y="3436938"/>
          <p14:tracePt t="23288" x="5516563" y="3436938"/>
          <p14:tracePt t="23297" x="5508625" y="3436938"/>
          <p14:tracePt t="23448" x="5508625" y="3444875"/>
          <p14:tracePt t="23480" x="5500688" y="3452813"/>
          <p14:tracePt t="23489" x="5492750" y="3468688"/>
          <p14:tracePt t="23496" x="5484813" y="3484563"/>
          <p14:tracePt t="23505" x="5468938" y="3524250"/>
          <p14:tracePt t="23512" x="5429250" y="3556000"/>
          <p14:tracePt t="23520" x="5421313" y="3563938"/>
          <p14:tracePt t="23528" x="5413375" y="3579813"/>
          <p14:tracePt t="23568" x="5421313" y="3579813"/>
          <p14:tracePt t="23584" x="5421313" y="3571875"/>
          <p14:tracePt t="23592" x="5429250" y="3563938"/>
          <p14:tracePt t="23608" x="5437188" y="3548063"/>
          <p14:tracePt t="23880" x="5437188" y="3540125"/>
          <p14:tracePt t="23888" x="5429250" y="3516313"/>
          <p14:tracePt t="23896" x="5421313" y="3492500"/>
          <p14:tracePt t="23904" x="5405438" y="3476625"/>
          <p14:tracePt t="23912" x="5349875" y="3405188"/>
          <p14:tracePt t="23921" x="5341938" y="3294063"/>
          <p14:tracePt t="23929" x="5318125" y="3189288"/>
          <p14:tracePt t="23936" x="5310188" y="3117850"/>
          <p14:tracePt t="23944" x="5268913" y="3062288"/>
          <p14:tracePt t="23952" x="5268913" y="2998788"/>
          <p14:tracePt t="23963" x="5253038" y="2974975"/>
          <p14:tracePt t="23969" x="5229225" y="2927350"/>
          <p14:tracePt t="23977" x="5221288" y="2909888"/>
          <p14:tracePt t="23984" x="5197475" y="2886075"/>
          <p14:tracePt t="23992" x="5181600" y="2862263"/>
          <p14:tracePt t="24000" x="5165725" y="2846388"/>
          <p14:tracePt t="24009" x="5141913" y="2846388"/>
          <p14:tracePt t="24016" x="5133975" y="2838450"/>
          <p14:tracePt t="24024" x="5118100" y="2838450"/>
          <p14:tracePt t="24032" x="5110163" y="2838450"/>
          <p14:tracePt t="24040" x="5094288" y="2838450"/>
          <p14:tracePt t="24048" x="5054600" y="2838450"/>
          <p14:tracePt t="24056" x="4999038" y="2830513"/>
          <p14:tracePt t="24064" x="4967288" y="2830513"/>
          <p14:tracePt t="24072" x="4918075" y="2838450"/>
          <p14:tracePt t="24080" x="4862513" y="2838450"/>
          <p14:tracePt t="24088" x="4830763" y="2846388"/>
          <p14:tracePt t="24096" x="4759325" y="2846388"/>
          <p14:tracePt t="24104" x="4703763" y="2846388"/>
          <p14:tracePt t="24112" x="4664075" y="2854325"/>
          <p14:tracePt t="24120" x="4592638" y="2854325"/>
          <p14:tracePt t="24128" x="4567238" y="2854325"/>
          <p14:tracePt t="24136" x="4535488" y="2846388"/>
          <p14:tracePt t="24144" x="4519613" y="2838450"/>
          <p14:tracePt t="24152" x="4495800" y="2830513"/>
          <p14:tracePt t="24160" x="4471988" y="2822575"/>
          <p14:tracePt t="24168" x="4471988" y="2806700"/>
          <p14:tracePt t="24177" x="4456113" y="2806700"/>
          <p14:tracePt t="24192" x="4456113" y="2798763"/>
          <p14:tracePt t="24200" x="4448175" y="2798763"/>
          <p14:tracePt t="24208" x="4448175" y="2782888"/>
          <p14:tracePt t="24216" x="4440238" y="2774950"/>
          <p14:tracePt t="24224" x="4432300" y="2759075"/>
          <p14:tracePt t="24232" x="4424363" y="2735263"/>
          <p14:tracePt t="24240" x="4416425" y="2711450"/>
          <p14:tracePt t="24248" x="4400550" y="2695575"/>
          <p14:tracePt t="24256" x="4392613" y="2647950"/>
          <p14:tracePt t="24264" x="4376738" y="2608263"/>
          <p14:tracePt t="24272" x="4360863" y="2592388"/>
          <p14:tracePt t="24277" x="4360863" y="2566988"/>
          <p14:tracePt t="24288" x="4352925" y="2559050"/>
          <p14:tracePt t="24298" x="4344988" y="2543175"/>
          <p14:tracePt t="24304" x="4344988" y="2527300"/>
          <p14:tracePt t="24313" x="4337050" y="2495550"/>
          <p14:tracePt t="24320" x="4337050" y="2424113"/>
          <p14:tracePt t="24330" x="4321175" y="2336800"/>
          <p14:tracePt t="24336" x="4321175" y="2305050"/>
          <p14:tracePt t="24344" x="4313238" y="2257425"/>
          <p14:tracePt t="24352" x="4313238" y="2233613"/>
          <p14:tracePt t="24362" x="4313238" y="2224088"/>
          <p14:tracePt t="24416" x="4305300" y="2224088"/>
          <p14:tracePt t="24432" x="4297363" y="2233613"/>
          <p14:tracePt t="24440" x="4289425" y="2241550"/>
          <p14:tracePt t="24448" x="4281488" y="2249488"/>
          <p14:tracePt t="24456" x="4273550" y="2265363"/>
          <p14:tracePt t="24464" x="4265613" y="2289175"/>
          <p14:tracePt t="24472" x="4217988" y="2305050"/>
          <p14:tracePt t="24480" x="4210050" y="2312988"/>
          <p14:tracePt t="24488" x="4192588" y="2320925"/>
          <p14:tracePt t="24496" x="4184650" y="2328863"/>
          <p14:tracePt t="24504" x="4176713" y="2328863"/>
          <p14:tracePt t="24648" x="4168775" y="2320925"/>
          <p14:tracePt t="24732" x="4160838" y="2320925"/>
          <p14:tracePt t="24744" x="4152900" y="2320925"/>
          <p14:tracePt t="24752" x="4144963" y="2328863"/>
          <p14:tracePt t="24760" x="4137025" y="2336800"/>
          <p14:tracePt t="24768" x="4129088" y="2344738"/>
          <p14:tracePt t="24777" x="4121150" y="2352675"/>
          <p14:tracePt t="24785" x="4121150" y="2360613"/>
          <p14:tracePt t="24793" x="4113213" y="2360613"/>
          <p14:tracePt t="24864" x="4105275" y="2360613"/>
          <p14:tracePt t="24872" x="4105275" y="2368550"/>
          <p14:tracePt t="24884" x="4097338" y="2368550"/>
          <p14:tracePt t="25104" x="4089400" y="2368550"/>
          <p14:tracePt t="25112" x="4089400" y="2376488"/>
          <p14:tracePt t="25120" x="4081463" y="2384425"/>
          <p14:tracePt t="25136" x="4081463" y="2392363"/>
          <p14:tracePt t="25145" x="4073525" y="2392363"/>
          <p14:tracePt t="25152" x="4049713" y="2392363"/>
          <p14:tracePt t="25176" x="4049713" y="2400300"/>
          <p14:tracePt t="25456" x="4041775" y="2400300"/>
          <p14:tracePt t="25464" x="4033838" y="2400300"/>
          <p14:tracePt t="25472" x="4025900" y="2400300"/>
          <p14:tracePt t="25480" x="4010025" y="2400300"/>
          <p14:tracePt t="25494" x="4002088" y="2392363"/>
          <p14:tracePt t="25496" x="3994150" y="2392363"/>
          <p14:tracePt t="25520" x="3986213" y="2392363"/>
          <p14:tracePt t="25536" x="3978275" y="2392363"/>
          <p14:tracePt t="25576" x="3970338" y="2392363"/>
          <p14:tracePt t="25584" x="3954463" y="2392363"/>
          <p14:tracePt t="25592" x="3946525" y="2392363"/>
          <p14:tracePt t="25600" x="3930650" y="2392363"/>
          <p14:tracePt t="25611" x="3914775" y="2392363"/>
          <p14:tracePt t="25616" x="3859213" y="2392363"/>
          <p14:tracePt t="25624" x="3825875" y="2392363"/>
          <p14:tracePt t="25632" x="3786188" y="2392363"/>
          <p14:tracePt t="25640" x="3762375" y="2392363"/>
          <p14:tracePt t="25648" x="3706813" y="2392363"/>
          <p14:tracePt t="25656" x="3627438" y="2392363"/>
          <p14:tracePt t="25664" x="3516313" y="2384425"/>
          <p14:tracePt t="25673" x="3419475" y="2384425"/>
          <p14:tracePt t="25680" x="3340100" y="2376488"/>
          <p14:tracePt t="25688" x="3228975" y="2360613"/>
          <p14:tracePt t="25696" x="3133725" y="2360613"/>
          <p14:tracePt t="25705" x="2973388" y="2360613"/>
          <p14:tracePt t="25712" x="2814638" y="2352675"/>
          <p14:tracePt t="25720" x="2662238" y="2352675"/>
          <p14:tracePt t="25728" x="2527300" y="2352675"/>
          <p14:tracePt t="25736" x="2416175" y="2352675"/>
          <p14:tracePt t="25744" x="2263775" y="2352675"/>
          <p14:tracePt t="25752" x="2160588" y="2344738"/>
          <p14:tracePt t="25761" x="1984375" y="2344738"/>
          <p14:tracePt t="25768" x="1889125" y="2344738"/>
          <p14:tracePt t="25776" x="1817688" y="2344738"/>
          <p14:tracePt t="25784" x="1785938" y="2352675"/>
          <p14:tracePt t="25794" x="1778000" y="2360613"/>
          <p14:tracePt t="25800" x="1770063" y="2360613"/>
          <p14:tracePt t="25816" x="1762125" y="2360613"/>
          <p14:tracePt t="25840" x="1754188" y="2368550"/>
          <p14:tracePt t="25856" x="1746250" y="2368550"/>
          <p14:tracePt t="25864" x="1738313" y="2376488"/>
          <p14:tracePt t="25872" x="1722438" y="2384425"/>
          <p14:tracePt t="25880" x="1714500" y="2392363"/>
          <p14:tracePt t="25888" x="1698625" y="2400300"/>
          <p14:tracePt t="25896" x="1698625" y="2408238"/>
          <p14:tracePt t="25908" x="1682750" y="2416175"/>
          <p14:tracePt t="25918" x="1674813" y="2424113"/>
          <p14:tracePt t="25921" x="1666875" y="2432050"/>
          <p14:tracePt t="25928" x="1651000" y="2439988"/>
          <p14:tracePt t="25936" x="1651000" y="2447925"/>
          <p14:tracePt t="25960" x="1633538" y="2463800"/>
          <p14:tracePt t="25969" x="1625600" y="2471738"/>
          <p14:tracePt t="25976" x="1625600" y="2479675"/>
          <p14:tracePt t="25984" x="1609725" y="2495550"/>
          <p14:tracePt t="25992" x="1601788" y="2511425"/>
          <p14:tracePt t="26000" x="1593850" y="2519363"/>
          <p14:tracePt t="26009" x="1577975" y="2535238"/>
          <p14:tracePt t="26016" x="1554163" y="2559050"/>
          <p14:tracePt t="26025" x="1546225" y="2566988"/>
          <p14:tracePt t="26032" x="1530350" y="2584450"/>
          <p14:tracePt t="26040" x="1522413" y="2584450"/>
          <p14:tracePt t="26048" x="1514475" y="2584450"/>
          <p14:tracePt t="26056" x="1514475" y="2592388"/>
          <p14:tracePt t="26160" x="1522413" y="2592388"/>
          <p14:tracePt t="26168" x="1530350" y="2592388"/>
          <p14:tracePt t="26176" x="1546225" y="2592388"/>
          <p14:tracePt t="26184" x="1562100" y="2584450"/>
          <p14:tracePt t="26192" x="1625600" y="2584450"/>
          <p14:tracePt t="26200" x="1682750" y="2576513"/>
          <p14:tracePt t="26209" x="1778000" y="2576513"/>
          <p14:tracePt t="26216" x="1849438" y="2576513"/>
          <p14:tracePt t="26225" x="1992313" y="2576513"/>
          <p14:tracePt t="26232" x="2089150" y="2566988"/>
          <p14:tracePt t="26240" x="2224088" y="2559050"/>
          <p14:tracePt t="26250" x="2335213" y="2559050"/>
          <p14:tracePt t="26256" x="2432050" y="2559050"/>
          <p14:tracePt t="26265" x="2511425" y="2559050"/>
          <p14:tracePt t="26272" x="2559050" y="2551113"/>
          <p14:tracePt t="26280" x="2622550" y="2551113"/>
          <p14:tracePt t="26288" x="2638425" y="2551113"/>
          <p14:tracePt t="26297" x="2662238" y="2551113"/>
          <p14:tracePt t="26304" x="2670175" y="2551113"/>
          <p14:tracePt t="26312" x="2678113" y="2551113"/>
          <p14:tracePt t="26320" x="2701925" y="2551113"/>
          <p14:tracePt t="26328" x="2717800" y="2551113"/>
          <p14:tracePt t="26336" x="2759075" y="2551113"/>
          <p14:tracePt t="26344" x="2846388" y="2551113"/>
          <p14:tracePt t="26352" x="2909888" y="2551113"/>
          <p14:tracePt t="26362" x="3013075" y="2551113"/>
          <p14:tracePt t="26368" x="3100388" y="2551113"/>
          <p14:tracePt t="26376" x="3197225" y="2543175"/>
          <p14:tracePt t="26384" x="3268663" y="2535238"/>
          <p14:tracePt t="26392" x="3387725" y="2527300"/>
          <p14:tracePt t="26400" x="3451225" y="2519363"/>
          <p14:tracePt t="26408" x="3556000" y="2519363"/>
          <p14:tracePt t="26416" x="3675063" y="2519363"/>
          <p14:tracePt t="26425" x="3738563" y="2519363"/>
          <p14:tracePt t="26432" x="3898900" y="2503488"/>
          <p14:tracePt t="26440" x="3986213" y="2503488"/>
          <p14:tracePt t="26448" x="4049713" y="2495550"/>
          <p14:tracePt t="26456" x="4065588" y="2495550"/>
          <p14:tracePt t="26464" x="4089400" y="2495550"/>
          <p14:tracePt t="26472" x="4113213" y="2487613"/>
          <p14:tracePt t="26480" x="4121150" y="2479675"/>
          <p14:tracePt t="26489" x="4129088" y="2479675"/>
          <p14:tracePt t="26499" x="4137025" y="2471738"/>
          <p14:tracePt t="26507" x="4144963" y="2463800"/>
          <p14:tracePt t="26520" x="4152900" y="2455863"/>
          <p14:tracePt t="26528" x="4160838" y="2455863"/>
          <p14:tracePt t="26536" x="4160838" y="2447925"/>
          <p14:tracePt t="26568" x="4160838" y="2439988"/>
          <p14:tracePt t="26701" x="4168775" y="2439988"/>
          <p14:tracePt t="26704" x="4176713" y="2439988"/>
          <p14:tracePt t="26720" x="4184650" y="2432050"/>
          <p14:tracePt t="26728" x="4192588" y="2432050"/>
          <p14:tracePt t="26736" x="4200525" y="2424113"/>
          <p14:tracePt t="26744" x="4233863" y="2408238"/>
          <p14:tracePt t="26752" x="4265613" y="2408238"/>
          <p14:tracePt t="26760" x="4273550" y="2408238"/>
          <p14:tracePt t="26768" x="4297363" y="2408238"/>
          <p14:tracePt t="26776" x="4305300" y="2408238"/>
          <p14:tracePt t="26784" x="4321175" y="2408238"/>
          <p14:tracePt t="26791" x="4344988" y="2408238"/>
          <p14:tracePt t="26800" x="4448175" y="2384425"/>
          <p14:tracePt t="26808" x="4464050" y="2384425"/>
          <p14:tracePt t="26816" x="4511675" y="2384425"/>
          <p14:tracePt t="26825" x="4527550" y="2376488"/>
          <p14:tracePt t="26832" x="4535488" y="2368550"/>
          <p14:tracePt t="28585" x="4527550" y="2368550"/>
          <p14:tracePt t="28593" x="4519613" y="2368550"/>
          <p14:tracePt t="28632" x="4519613" y="2376488"/>
          <p14:tracePt t="28752" x="4511675" y="2376488"/>
          <p14:tracePt t="28819" x="4519613" y="2376488"/>
          <p14:tracePt t="28832" x="4519613" y="2368550"/>
          <p14:tracePt t="29664" x="4519613" y="2360613"/>
          <p14:tracePt t="29680" x="4519613" y="2352675"/>
          <p14:tracePt t="29688" x="4511675" y="2352675"/>
          <p14:tracePt t="29704" x="4511675" y="2344738"/>
          <p14:tracePt t="29848" x="4503738" y="2344738"/>
          <p14:tracePt t="29880" x="4503738" y="2336800"/>
          <p14:tracePt t="29912" x="4495800" y="2336800"/>
          <p14:tracePt t="29920" x="4495800" y="2328863"/>
          <p14:tracePt t="29928" x="4487863" y="2320925"/>
          <p14:tracePt t="29936" x="4479925" y="2320925"/>
          <p14:tracePt t="29944" x="4471988" y="2320925"/>
          <p14:tracePt t="29960" x="4456113" y="2312988"/>
          <p14:tracePt t="29976" x="4448175" y="2312988"/>
          <p14:tracePt t="29985" x="4432300" y="2312988"/>
          <p14:tracePt t="30001" x="4432300" y="2305050"/>
          <p14:tracePt t="30008" x="4424363" y="2305050"/>
          <p14:tracePt t="30048" x="4416425" y="2305050"/>
          <p14:tracePt t="30201" x="4408488" y="2305050"/>
          <p14:tracePt t="30209" x="4400550" y="2305050"/>
          <p14:tracePt t="30224" x="4392613" y="2312988"/>
          <p14:tracePt t="30240" x="4384675" y="2328863"/>
          <p14:tracePt t="30248" x="4376738" y="2328863"/>
          <p14:tracePt t="30256" x="4368800" y="2328863"/>
          <p14:tracePt t="30401" x="4360863" y="2328863"/>
          <p14:tracePt t="30416" x="4344988" y="2328863"/>
          <p14:tracePt t="30425" x="4321175" y="2328863"/>
          <p14:tracePt t="30432" x="4305300" y="2328863"/>
          <p14:tracePt t="30440" x="4241800" y="2328863"/>
          <p14:tracePt t="30448" x="4152900" y="2328863"/>
          <p14:tracePt t="30456" x="4041775" y="2328863"/>
          <p14:tracePt t="30464" x="3914775" y="2328863"/>
          <p14:tracePt t="30472" x="3714750" y="2328863"/>
          <p14:tracePt t="30480" x="3619500" y="2328863"/>
          <p14:tracePt t="30492" x="3516313" y="2328863"/>
          <p14:tracePt t="30496" x="3395663" y="2328863"/>
          <p14:tracePt t="30506" x="3332163" y="2328863"/>
          <p14:tracePt t="30512" x="3260725" y="2328863"/>
          <p14:tracePt t="30520" x="3252788" y="2328863"/>
          <p14:tracePt t="30528" x="3228975" y="2320925"/>
          <p14:tracePt t="30536" x="3221038" y="2320925"/>
          <p14:tracePt t="30560" x="3213100" y="2320925"/>
          <p14:tracePt t="30680" x="3205163" y="2320925"/>
          <p14:tracePt t="30696" x="3197225" y="2320925"/>
          <p14:tracePt t="30712" x="3189288" y="2320925"/>
          <p14:tracePt t="30728" x="3173413" y="2320925"/>
          <p14:tracePt t="30736" x="3165475" y="2320925"/>
          <p14:tracePt t="30744" x="3157538" y="2328863"/>
          <p14:tracePt t="30752" x="3125788" y="2336800"/>
          <p14:tracePt t="30760" x="3117850" y="2344738"/>
          <p14:tracePt t="30768" x="3109913" y="2352675"/>
          <p14:tracePt t="30776" x="3092450" y="2352675"/>
          <p14:tracePt t="30784" x="3084513" y="2360613"/>
          <p14:tracePt t="30796" x="3084513" y="2368550"/>
          <p14:tracePt t="30800" x="3036888" y="2376488"/>
          <p14:tracePt t="30808" x="3021013" y="2384425"/>
          <p14:tracePt t="30816" x="3005138" y="2392363"/>
          <p14:tracePt t="30824" x="2981325" y="2392363"/>
          <p14:tracePt t="30832" x="2981325" y="2400300"/>
          <p14:tracePt t="30840" x="2973388" y="2400300"/>
          <p14:tracePt t="30848" x="2965450" y="2400300"/>
          <p14:tracePt t="30856" x="2957513" y="2408238"/>
          <p14:tracePt t="30904" x="2957513" y="2416175"/>
          <p14:tracePt t="30921" x="2949575" y="2416175"/>
          <p14:tracePt t="30928" x="2949575" y="2424113"/>
          <p14:tracePt t="30936" x="2949575" y="2432050"/>
          <p14:tracePt t="30955" x="2949575" y="2439988"/>
          <p14:tracePt t="30960" x="2949575" y="2455863"/>
          <p14:tracePt t="30976" x="2949575" y="2463800"/>
          <p14:tracePt t="30985" x="2949575" y="2479675"/>
          <p14:tracePt t="30992" x="2949575" y="2495550"/>
          <p14:tracePt t="31008" x="2949575" y="2511425"/>
          <p14:tracePt t="31025" x="2949575" y="2519363"/>
          <p14:tracePt t="31040" x="2949575" y="2527300"/>
          <p14:tracePt t="31048" x="2949575" y="2535238"/>
          <p14:tracePt t="31064" x="2949575" y="2543175"/>
          <p14:tracePt t="31080" x="2957513" y="2543175"/>
          <p14:tracePt t="31088" x="2957513" y="2551113"/>
          <p14:tracePt t="31096" x="2965450" y="2551113"/>
          <p14:tracePt t="31105" x="2965450" y="2566988"/>
          <p14:tracePt t="31120" x="2973388" y="2576513"/>
          <p14:tracePt t="31144" x="2973388" y="2584450"/>
          <p14:tracePt t="31160" x="2973388" y="2592388"/>
          <p14:tracePt t="31176" x="2981325" y="2600325"/>
          <p14:tracePt t="31192" x="2981325" y="2608263"/>
          <p14:tracePt t="31238" x="2989263" y="2616200"/>
          <p14:tracePt t="31248" x="2997200" y="2616200"/>
          <p14:tracePt t="31256" x="2997200" y="2624138"/>
          <p14:tracePt t="31264" x="2997200" y="2632075"/>
          <p14:tracePt t="31272" x="3005138" y="2640013"/>
          <p14:tracePt t="31280" x="3005138" y="2647950"/>
          <p14:tracePt t="31288" x="3005138" y="2663825"/>
          <p14:tracePt t="31297" x="3013075" y="2663825"/>
          <p14:tracePt t="31305" x="3021013" y="2671763"/>
          <p14:tracePt t="31312" x="3021013" y="2679700"/>
          <p14:tracePt t="31321" x="3028950" y="2695575"/>
          <p14:tracePt t="31328" x="3036888" y="2695575"/>
          <p14:tracePt t="31337" x="3036888" y="2703513"/>
          <p14:tracePt t="31344" x="3036888" y="2711450"/>
          <p14:tracePt t="31352" x="3044825" y="2711450"/>
          <p14:tracePt t="31361" x="3044825" y="2727325"/>
          <p14:tracePt t="31376" x="3052763" y="2735263"/>
          <p14:tracePt t="31384" x="3060700" y="2743200"/>
          <p14:tracePt t="31400" x="3068638" y="2751138"/>
          <p14:tracePt t="31416" x="3076575" y="2751138"/>
          <p14:tracePt t="31448" x="3084513" y="2759075"/>
          <p14:tracePt t="31456" x="3092450" y="2759075"/>
          <p14:tracePt t="31472" x="3100388" y="2759075"/>
          <p14:tracePt t="31480" x="3109913" y="2759075"/>
          <p14:tracePt t="31488" x="3117850" y="2767013"/>
          <p14:tracePt t="31496" x="3133725" y="2767013"/>
          <p14:tracePt t="31505" x="3141663" y="2774950"/>
          <p14:tracePt t="31512" x="3165475" y="2774950"/>
          <p14:tracePt t="31523" x="3173413" y="2774950"/>
          <p14:tracePt t="31528" x="3189288" y="2774950"/>
          <p14:tracePt t="31537" x="3205163" y="2774950"/>
          <p14:tracePt t="31544" x="3221038" y="2774950"/>
          <p14:tracePt t="31552" x="3236913" y="2774950"/>
          <p14:tracePt t="31568" x="3252788" y="2774950"/>
          <p14:tracePt t="31576" x="3276600" y="2767013"/>
          <p14:tracePt t="31584" x="3300413" y="2767013"/>
          <p14:tracePt t="31592" x="3363913" y="2767013"/>
          <p14:tracePt t="31600" x="3379788" y="2767013"/>
          <p14:tracePt t="31608" x="3403600" y="2751138"/>
          <p14:tracePt t="31616" x="3419475" y="2743200"/>
          <p14:tracePt t="31624" x="3443288" y="2727325"/>
          <p14:tracePt t="31635" x="3451225" y="2711450"/>
          <p14:tracePt t="31640" x="3476625" y="2687638"/>
          <p14:tracePt t="31648" x="3484563" y="2671763"/>
          <p14:tracePt t="31657" x="3492500" y="2647950"/>
          <p14:tracePt t="31664" x="3500438" y="2624138"/>
          <p14:tracePt t="31674" x="3508375" y="2592388"/>
          <p14:tracePt t="31680" x="3508375" y="2551113"/>
          <p14:tracePt t="31688" x="3508375" y="2527300"/>
          <p14:tracePt t="31696" x="3508375" y="2511425"/>
          <p14:tracePt t="31712" x="3508375" y="2495550"/>
          <p14:tracePt t="31728" x="3508375" y="2487613"/>
          <p14:tracePt t="31752" x="3508375" y="2479675"/>
          <p14:tracePt t="31776" x="3508375" y="2471738"/>
          <p14:tracePt t="31784" x="3508375" y="2463800"/>
          <p14:tracePt t="31800" x="3500438" y="2455863"/>
          <p14:tracePt t="31820" x="3492500" y="2439988"/>
          <p14:tracePt t="31827" x="3484563" y="2439988"/>
          <p14:tracePt t="31833" x="3476625" y="2439988"/>
          <p14:tracePt t="31840" x="3476625" y="2432050"/>
          <p14:tracePt t="31848" x="3467100" y="2432050"/>
          <p14:tracePt t="31856" x="3459163" y="2432050"/>
          <p14:tracePt t="31872" x="3451225" y="2432050"/>
          <p14:tracePt t="31896" x="3443288" y="2432050"/>
          <p14:tracePt t="31905" x="3435350" y="2432050"/>
          <p14:tracePt t="31912" x="3427413" y="2432050"/>
          <p14:tracePt t="31921" x="3419475" y="2432050"/>
          <p14:tracePt t="31928" x="3395663" y="2432050"/>
          <p14:tracePt t="31937" x="3379788" y="2432050"/>
          <p14:tracePt t="31955" x="3340100" y="2432050"/>
          <p14:tracePt t="31960" x="3308350" y="2432050"/>
          <p14:tracePt t="31969" x="3300413" y="2432050"/>
          <p14:tracePt t="31976" x="3276600" y="2432050"/>
          <p14:tracePt t="31985" x="3260725" y="2432050"/>
          <p14:tracePt t="31992" x="3252788" y="2432050"/>
          <p14:tracePt t="32000" x="3236913" y="2432050"/>
          <p14:tracePt t="32016" x="3228975" y="2432050"/>
          <p14:tracePt t="32032" x="3221038" y="2432050"/>
          <p14:tracePt t="32048" x="3213100" y="2432050"/>
          <p14:tracePt t="32064" x="3205163" y="2432050"/>
          <p14:tracePt t="32073" x="3197225" y="2432050"/>
          <p14:tracePt t="32080" x="3189288" y="2439988"/>
          <p14:tracePt t="32087" x="3173413" y="2439988"/>
          <p14:tracePt t="32096" x="3165475" y="2447925"/>
          <p14:tracePt t="32104" x="3157538" y="2455863"/>
          <p14:tracePt t="32112" x="3141663" y="2463800"/>
          <p14:tracePt t="32121" x="3117850" y="2463800"/>
          <p14:tracePt t="32128" x="3109913" y="2479675"/>
          <p14:tracePt t="32137" x="3100388" y="2479675"/>
          <p14:tracePt t="32144" x="3092450" y="2479675"/>
          <p14:tracePt t="32152" x="3084513" y="2487613"/>
          <p14:tracePt t="32156" x="3076575" y="2487613"/>
          <p14:tracePt t="32168" x="3076575" y="2495550"/>
          <p14:tracePt t="32176" x="3076575" y="2503488"/>
          <p14:tracePt t="32184" x="3068638" y="2511425"/>
          <p14:tracePt t="32192" x="3060700" y="2519363"/>
          <p14:tracePt t="32200" x="3060700" y="2527300"/>
          <p14:tracePt t="32208" x="3060700" y="2535238"/>
          <p14:tracePt t="32216" x="3052763" y="2543175"/>
          <p14:tracePt t="32224" x="3052763" y="2551113"/>
          <p14:tracePt t="32232" x="3052763" y="2566988"/>
          <p14:tracePt t="32240" x="3052763" y="2576513"/>
          <p14:tracePt t="32248" x="3052763" y="2584450"/>
          <p14:tracePt t="32256" x="3052763" y="2592388"/>
          <p14:tracePt t="32264" x="3052763" y="2616200"/>
          <p14:tracePt t="32272" x="3052763" y="2624138"/>
          <p14:tracePt t="32288" x="3052763" y="2632075"/>
          <p14:tracePt t="32308" x="3052763" y="2640013"/>
          <p14:tracePt t="32321" x="3060700" y="2640013"/>
          <p14:tracePt t="32337" x="3068638" y="2640013"/>
          <p14:tracePt t="32344" x="3068638" y="2647950"/>
          <p14:tracePt t="32353" x="3076575" y="2655888"/>
          <p14:tracePt t="32361" x="3084513" y="2663825"/>
          <p14:tracePt t="32368" x="3092450" y="2663825"/>
          <p14:tracePt t="32376" x="3092450" y="2671763"/>
          <p14:tracePt t="32384" x="3100388" y="2679700"/>
          <p14:tracePt t="32400" x="3109913" y="2687638"/>
          <p14:tracePt t="32408" x="3117850" y="2687638"/>
          <p14:tracePt t="32424" x="3125788" y="2695575"/>
          <p14:tracePt t="32440" x="3133725" y="2695575"/>
          <p14:tracePt t="32448" x="3133725" y="2703513"/>
          <p14:tracePt t="32460" x="3133725" y="2711450"/>
          <p14:tracePt t="32464" x="3141663" y="2711450"/>
          <p14:tracePt t="32472" x="3149600" y="2711450"/>
          <p14:tracePt t="32544" x="3157538" y="2711450"/>
          <p14:tracePt t="32552" x="3157538" y="2719388"/>
          <p14:tracePt t="32568" x="3165475" y="2719388"/>
          <p14:tracePt t="32576" x="3165475" y="2727325"/>
          <p14:tracePt t="32584" x="3173413" y="2727325"/>
          <p14:tracePt t="32592" x="3181350" y="2727325"/>
          <p14:tracePt t="32600" x="3189288" y="2727325"/>
          <p14:tracePt t="32612" x="3197225" y="2743200"/>
          <p14:tracePt t="32616" x="3213100" y="2751138"/>
          <p14:tracePt t="32624" x="3228975" y="2751138"/>
          <p14:tracePt t="32632" x="3252788" y="2751138"/>
          <p14:tracePt t="32640" x="3268663" y="2751138"/>
          <p14:tracePt t="32648" x="3284538" y="2759075"/>
          <p14:tracePt t="32656" x="3292475" y="2767013"/>
          <p14:tracePt t="32664" x="3316288" y="2767013"/>
          <p14:tracePt t="32674" x="3324225" y="2767013"/>
          <p14:tracePt t="32680" x="3348038" y="2767013"/>
          <p14:tracePt t="32688" x="3363913" y="2767013"/>
          <p14:tracePt t="32696" x="3379788" y="2767013"/>
          <p14:tracePt t="32704" x="3395663" y="2774950"/>
          <p14:tracePt t="32712" x="3403600" y="2774950"/>
          <p14:tracePt t="32721" x="3411538" y="2774950"/>
          <p14:tracePt t="32728" x="3419475" y="2774950"/>
          <p14:tracePt t="32738" x="3427413" y="2774950"/>
          <p14:tracePt t="32744" x="3435350" y="2774950"/>
          <p14:tracePt t="32753" x="3443288" y="2767013"/>
          <p14:tracePt t="32764" x="3451225" y="2767013"/>
          <p14:tracePt t="32770" x="3467100" y="2759075"/>
          <p14:tracePt t="32776" x="3476625" y="2759075"/>
          <p14:tracePt t="32784" x="3484563" y="2743200"/>
          <p14:tracePt t="32792" x="3500438" y="2743200"/>
          <p14:tracePt t="32800" x="3508375" y="2727325"/>
          <p14:tracePt t="32808" x="3516313" y="2727325"/>
          <p14:tracePt t="32816" x="3516313" y="2719388"/>
          <p14:tracePt t="32824" x="3524250" y="2711450"/>
          <p14:tracePt t="32840" x="3532188" y="2703513"/>
          <p14:tracePt t="32848" x="3540125" y="2687638"/>
          <p14:tracePt t="32856" x="3540125" y="2663825"/>
          <p14:tracePt t="32864" x="3556000" y="2663825"/>
          <p14:tracePt t="32872" x="3563938" y="2640013"/>
          <p14:tracePt t="32880" x="3571875" y="2616200"/>
          <p14:tracePt t="32888" x="3579813" y="2600325"/>
          <p14:tracePt t="32896" x="3579813" y="2592388"/>
          <p14:tracePt t="32904" x="3587750" y="2576513"/>
          <p14:tracePt t="32916" x="3595688" y="2566988"/>
          <p14:tracePt t="32920" x="3595688" y="2559050"/>
          <p14:tracePt t="32928" x="3595688" y="2551113"/>
          <p14:tracePt t="32954" x="3595688" y="2535238"/>
          <p14:tracePt t="32960" x="3595688" y="2527300"/>
          <p14:tracePt t="32968" x="3595688" y="2519363"/>
          <p14:tracePt t="32976" x="3595688" y="2511425"/>
          <p14:tracePt t="32985" x="3595688" y="2495550"/>
          <p14:tracePt t="32992" x="3595688" y="2487613"/>
          <p14:tracePt t="33008" x="3595688" y="2471738"/>
          <p14:tracePt t="33016" x="3595688" y="2463800"/>
          <p14:tracePt t="33024" x="3595688" y="2455863"/>
          <p14:tracePt t="33032" x="3587750" y="2439988"/>
          <p14:tracePt t="33040" x="3587750" y="2424113"/>
          <p14:tracePt t="33048" x="3571875" y="2400300"/>
          <p14:tracePt t="33056" x="3556000" y="2384425"/>
          <p14:tracePt t="33064" x="3540125" y="2360613"/>
          <p14:tracePt t="33072" x="3532188" y="2352675"/>
          <p14:tracePt t="33080" x="3516313" y="2344738"/>
          <p14:tracePt t="33096" x="3508375" y="2344738"/>
          <p14:tracePt t="33136" x="3500438" y="2344738"/>
          <p14:tracePt t="33144" x="3492500" y="2344738"/>
          <p14:tracePt t="33153" x="3484563" y="2344738"/>
          <p14:tracePt t="33160" x="3467100" y="2344738"/>
          <p14:tracePt t="33169" x="3427413" y="2352675"/>
          <p14:tracePt t="33179" x="3411538" y="2360613"/>
          <p14:tracePt t="33186" x="3363913" y="2368550"/>
          <p14:tracePt t="33192" x="3292475" y="2400300"/>
          <p14:tracePt t="33200" x="3252788" y="2408238"/>
          <p14:tracePt t="33208" x="3133725" y="2432050"/>
          <p14:tracePt t="33216" x="3117850" y="2432050"/>
          <p14:tracePt t="33224" x="3092450" y="2432050"/>
          <p14:tracePt t="33232" x="3084513" y="2432050"/>
          <p14:tracePt t="33240" x="3076575" y="2439988"/>
          <p14:tracePt t="33248" x="3068638" y="2439988"/>
          <p14:tracePt t="33296" x="3060700" y="2439988"/>
          <p14:tracePt t="33304" x="3052763" y="2439988"/>
          <p14:tracePt t="33312" x="3044825" y="2447925"/>
          <p14:tracePt t="33321" x="3036888" y="2447925"/>
          <p14:tracePt t="33329" x="3028950" y="2447925"/>
          <p14:tracePt t="33336" x="3005138" y="2455863"/>
          <p14:tracePt t="33344" x="2997200" y="2463800"/>
          <p14:tracePt t="33360" x="2989263" y="2471738"/>
          <p14:tracePt t="33369" x="2973388" y="2479675"/>
          <p14:tracePt t="33376" x="2965450" y="2479675"/>
          <p14:tracePt t="33384" x="2965450" y="2487613"/>
          <p14:tracePt t="33400" x="2957513" y="2495550"/>
          <p14:tracePt t="33416" x="2941638" y="2503488"/>
          <p14:tracePt t="33424" x="2941638" y="2519363"/>
          <p14:tracePt t="33440" x="2933700" y="2527300"/>
          <p14:tracePt t="33448" x="2933700" y="2543175"/>
          <p14:tracePt t="33456" x="2925763" y="2551113"/>
          <p14:tracePt t="33464" x="2917825" y="2566988"/>
          <p14:tracePt t="33480" x="2917825" y="2576513"/>
          <p14:tracePt t="33488" x="2917825" y="2584450"/>
          <p14:tracePt t="33496" x="2917825" y="2592388"/>
          <p14:tracePt t="33504" x="2917825" y="2600325"/>
          <p14:tracePt t="33520" x="2917825" y="2608263"/>
          <p14:tracePt t="33544" x="2917825" y="2616200"/>
          <p14:tracePt t="33553" x="2917825" y="2624138"/>
          <p14:tracePt t="33584" x="2917825" y="2632075"/>
          <p14:tracePt t="33605" x="2917825" y="2640013"/>
          <p14:tracePt t="33612" x="2925763" y="2640013"/>
          <p14:tracePt t="33624" x="2925763" y="2647950"/>
          <p14:tracePt t="33641" x="2933700" y="2655888"/>
          <p14:tracePt t="33648" x="2941638" y="2663825"/>
          <p14:tracePt t="33656" x="2949575" y="2663825"/>
          <p14:tracePt t="33664" x="2957513" y="2679700"/>
          <p14:tracePt t="33672" x="2973388" y="2687638"/>
          <p14:tracePt t="33680" x="2981325" y="2703513"/>
          <p14:tracePt t="33688" x="2989263" y="2703513"/>
          <p14:tracePt t="33696" x="3028950" y="2719388"/>
          <p14:tracePt t="33704" x="3036888" y="2719388"/>
          <p14:tracePt t="33712" x="3052763" y="2735263"/>
          <p14:tracePt t="33720" x="3076575" y="2735263"/>
          <p14:tracePt t="33729" x="3084513" y="2751138"/>
          <p14:tracePt t="33736" x="3100388" y="2759075"/>
          <p14:tracePt t="33744" x="3125788" y="2767013"/>
          <p14:tracePt t="33753" x="3141663" y="2774950"/>
          <p14:tracePt t="33760" x="3149600" y="2790825"/>
          <p14:tracePt t="33769" x="3197225" y="2798763"/>
          <p14:tracePt t="33776" x="3205163" y="2798763"/>
          <p14:tracePt t="33784" x="3221038" y="2806700"/>
          <p14:tracePt t="33792" x="3228975" y="2814638"/>
          <p14:tracePt t="33800" x="3244850" y="2814638"/>
          <p14:tracePt t="33808" x="3252788" y="2822575"/>
          <p14:tracePt t="33816" x="3300413" y="2830513"/>
          <p14:tracePt t="33824" x="3316288" y="2830513"/>
          <p14:tracePt t="33832" x="3324225" y="2830513"/>
          <p14:tracePt t="33848" x="3340100" y="2830513"/>
          <p14:tracePt t="33856" x="3348038" y="2830513"/>
          <p14:tracePt t="33864" x="3355975" y="2830513"/>
          <p14:tracePt t="33872" x="3363913" y="2830513"/>
          <p14:tracePt t="33880" x="3371850" y="2830513"/>
          <p14:tracePt t="33888" x="3379788" y="2830513"/>
          <p14:tracePt t="33897" x="3395663" y="2830513"/>
          <p14:tracePt t="33905" x="3403600" y="2830513"/>
          <p14:tracePt t="33912" x="3427413" y="2830513"/>
          <p14:tracePt t="33920" x="3443288" y="2830513"/>
          <p14:tracePt t="33928" x="3459163" y="2830513"/>
          <p14:tracePt t="33942" x="3484563" y="2822575"/>
          <p14:tracePt t="33945" x="3508375" y="2814638"/>
          <p14:tracePt t="33956" x="3508375" y="2798763"/>
          <p14:tracePt t="33960" x="3532188" y="2790825"/>
          <p14:tracePt t="33970" x="3548063" y="2774950"/>
          <p14:tracePt t="33976" x="3556000" y="2767013"/>
          <p14:tracePt t="33985" x="3587750" y="2743200"/>
          <p14:tracePt t="33992" x="3603625" y="2735263"/>
          <p14:tracePt t="34000" x="3611563" y="2719388"/>
          <p14:tracePt t="34008" x="3619500" y="2703513"/>
          <p14:tracePt t="34016" x="3627438" y="2695575"/>
          <p14:tracePt t="34024" x="3627438" y="2679700"/>
          <p14:tracePt t="34032" x="3627438" y="2671763"/>
          <p14:tracePt t="34040" x="3627438" y="2647950"/>
          <p14:tracePt t="34048" x="3635375" y="2640013"/>
          <p14:tracePt t="34056" x="3643313" y="2632075"/>
          <p14:tracePt t="34064" x="3643313" y="2624138"/>
          <p14:tracePt t="34080" x="3643313" y="2616200"/>
          <p14:tracePt t="34088" x="3643313" y="2608263"/>
          <p14:tracePt t="34096" x="3643313" y="2600325"/>
          <p14:tracePt t="34112" x="3643313" y="2592388"/>
          <p14:tracePt t="34124" x="3643313" y="2584450"/>
          <p14:tracePt t="34128" x="3643313" y="2576513"/>
          <p14:tracePt t="34136" x="3643313" y="2559050"/>
          <p14:tracePt t="34144" x="3643313" y="2551113"/>
          <p14:tracePt t="34154" x="3643313" y="2543175"/>
          <p14:tracePt t="34160" x="3643313" y="2519363"/>
          <p14:tracePt t="34170" x="3643313" y="2503488"/>
          <p14:tracePt t="34176" x="3643313" y="2487613"/>
          <p14:tracePt t="34185" x="3643313" y="2463800"/>
          <p14:tracePt t="34192" x="3643313" y="2447925"/>
          <p14:tracePt t="34208" x="3635375" y="2424113"/>
          <p14:tracePt t="34216" x="3635375" y="2416175"/>
          <p14:tracePt t="34224" x="3635375" y="2408238"/>
          <p14:tracePt t="34240" x="3627438" y="2400300"/>
          <p14:tracePt t="34249" x="3627438" y="2392363"/>
          <p14:tracePt t="34256" x="3619500" y="2392363"/>
          <p14:tracePt t="34264" x="3611563" y="2392363"/>
          <p14:tracePt t="34276" x="3603625" y="2384425"/>
          <p14:tracePt t="34288" x="3595688" y="2376488"/>
          <p14:tracePt t="34296" x="3571875" y="2368550"/>
          <p14:tracePt t="34304" x="3563938" y="2368550"/>
          <p14:tracePt t="34312" x="3556000" y="2368550"/>
          <p14:tracePt t="34321" x="3532188" y="2368550"/>
          <p14:tracePt t="34329" x="3516313" y="2368550"/>
          <p14:tracePt t="34336" x="3500438" y="2368550"/>
          <p14:tracePt t="34344" x="3476625" y="2368550"/>
          <p14:tracePt t="34353" x="3467100" y="2368550"/>
          <p14:tracePt t="34360" x="3427413" y="2368550"/>
          <p14:tracePt t="34369" x="3403600" y="2368550"/>
          <p14:tracePt t="34376" x="3371850" y="2368550"/>
          <p14:tracePt t="34385" x="3363913" y="2368550"/>
          <p14:tracePt t="34392" x="3332163" y="2368550"/>
          <p14:tracePt t="34400" x="3324225" y="2376488"/>
          <p14:tracePt t="34416" x="3308350" y="2376488"/>
          <p14:tracePt t="34429" x="3308350" y="2384425"/>
          <p14:tracePt t="34435" x="3300413" y="2384425"/>
          <p14:tracePt t="34480" x="3292475" y="2384425"/>
          <p14:tracePt t="34488" x="3284538" y="2384425"/>
          <p14:tracePt t="34496" x="3276600" y="2392363"/>
          <p14:tracePt t="34504" x="3268663" y="2392363"/>
          <p14:tracePt t="34512" x="3260725" y="2392363"/>
          <p14:tracePt t="34520" x="3244850" y="2408238"/>
          <p14:tracePt t="34529" x="3228975" y="2416175"/>
          <p14:tracePt t="34537" x="3221038" y="2424113"/>
          <p14:tracePt t="34544" x="3205163" y="2432050"/>
          <p14:tracePt t="34560" x="3197225" y="2432050"/>
          <p14:tracePt t="34569" x="3189288" y="2439988"/>
          <p14:tracePt t="34580" x="3181350" y="2447925"/>
          <p14:tracePt t="34592" x="3181350" y="2455863"/>
          <p14:tracePt t="34600" x="3165475" y="2463800"/>
          <p14:tracePt t="34608" x="3165475" y="2471738"/>
          <p14:tracePt t="34616" x="3157538" y="2471738"/>
          <p14:tracePt t="34625" x="3141663" y="2487613"/>
          <p14:tracePt t="34633" x="3133725" y="2503488"/>
          <p14:tracePt t="34641" x="3100388" y="2511425"/>
          <p14:tracePt t="34649" x="3100388" y="2527300"/>
          <p14:tracePt t="34657" x="3084513" y="2535238"/>
          <p14:tracePt t="34664" x="3076575" y="2551113"/>
          <p14:tracePt t="34673" x="3060700" y="2566988"/>
          <p14:tracePt t="34680" x="3052763" y="2576513"/>
          <p14:tracePt t="34696" x="3052763" y="2584450"/>
          <p14:tracePt t="34704" x="3044825" y="2584450"/>
          <p14:tracePt t="34712" x="3044825" y="2592388"/>
          <p14:tracePt t="34720" x="3036888" y="2592388"/>
          <p14:tracePt t="34744" x="3036888" y="2600325"/>
          <p14:tracePt t="34753" x="3036888" y="2608263"/>
          <p14:tracePt t="34760" x="3036888" y="2616200"/>
          <p14:tracePt t="34769" x="3036888" y="2624138"/>
          <p14:tracePt t="34776" x="3036888" y="2632075"/>
          <p14:tracePt t="34785" x="3036888" y="2647950"/>
          <p14:tracePt t="34792" x="3036888" y="2655888"/>
          <p14:tracePt t="34800" x="3036888" y="2663825"/>
          <p14:tracePt t="34808" x="3036888" y="2671763"/>
          <p14:tracePt t="34816" x="3036888" y="2679700"/>
          <p14:tracePt t="34824" x="3036888" y="2687638"/>
          <p14:tracePt t="34832" x="3036888" y="2695575"/>
          <p14:tracePt t="34840" x="3036888" y="2703513"/>
          <p14:tracePt t="34848" x="3044825" y="2711450"/>
          <p14:tracePt t="34856" x="3044825" y="2719388"/>
          <p14:tracePt t="34864" x="3052763" y="2727325"/>
          <p14:tracePt t="34872" x="3060700" y="2735263"/>
          <p14:tracePt t="34885" x="3068638" y="2735263"/>
          <p14:tracePt t="34896" x="3084513" y="2743200"/>
          <p14:tracePt t="34904" x="3084513" y="2751138"/>
          <p14:tracePt t="34912" x="3100388" y="2759075"/>
          <p14:tracePt t="34928" x="3117850" y="2767013"/>
          <p14:tracePt t="34937" x="3141663" y="2767013"/>
          <p14:tracePt t="34954" x="3173413" y="2767013"/>
          <p14:tracePt t="34960" x="3197225" y="2774950"/>
          <p14:tracePt t="34969" x="3221038" y="2774950"/>
          <p14:tracePt t="34976" x="3236913" y="2774950"/>
          <p14:tracePt t="34986" x="3284538" y="2782888"/>
          <p14:tracePt t="34992" x="3316288" y="2782888"/>
          <p14:tracePt t="35000" x="3332163" y="2790825"/>
          <p14:tracePt t="35008" x="3355975" y="2790825"/>
          <p14:tracePt t="35016" x="3387725" y="2790825"/>
          <p14:tracePt t="35024" x="3403600" y="2790825"/>
          <p14:tracePt t="35032" x="3419475" y="2790825"/>
          <p14:tracePt t="35040" x="3427413" y="2790825"/>
          <p14:tracePt t="35049" x="3443288" y="2782888"/>
          <p14:tracePt t="35056" x="3467100" y="2774950"/>
          <p14:tracePt t="35064" x="3484563" y="2759075"/>
          <p14:tracePt t="35072" x="3492500" y="2759075"/>
          <p14:tracePt t="35080" x="3508375" y="2743200"/>
          <p14:tracePt t="35088" x="3516313" y="2743200"/>
          <p14:tracePt t="35096" x="3532188" y="2719388"/>
          <p14:tracePt t="35104" x="3548063" y="2719388"/>
          <p14:tracePt t="35112" x="3548063" y="2695575"/>
          <p14:tracePt t="35120" x="3571875" y="2671763"/>
          <p14:tracePt t="35128" x="3571875" y="2663825"/>
          <p14:tracePt t="35138" x="3587750" y="2647950"/>
          <p14:tracePt t="35144" x="3587750" y="2616200"/>
          <p14:tracePt t="35152" x="3595688" y="2600325"/>
          <p14:tracePt t="35160" x="3595688" y="2592388"/>
          <p14:tracePt t="35168" x="3595688" y="2584450"/>
          <p14:tracePt t="35177" x="3595688" y="2566988"/>
          <p14:tracePt t="35192" x="3595688" y="2559050"/>
          <p14:tracePt t="35216" x="3595688" y="2551113"/>
          <p14:tracePt t="35232" x="3595688" y="2543175"/>
          <p14:tracePt t="35248" x="3587750" y="2535238"/>
          <p14:tracePt t="35264" x="3587750" y="2527300"/>
          <p14:tracePt t="35272" x="3579813" y="2519363"/>
          <p14:tracePt t="35280" x="3579813" y="2503488"/>
          <p14:tracePt t="35288" x="3563938" y="2495550"/>
          <p14:tracePt t="35297" x="3556000" y="2479675"/>
          <p14:tracePt t="35304" x="3548063" y="2471738"/>
          <p14:tracePt t="35312" x="3548063" y="2463800"/>
          <p14:tracePt t="35321" x="3540125" y="2463800"/>
          <p14:tracePt t="35329" x="3540125" y="2455863"/>
          <p14:tracePt t="35336" x="3532188" y="2455863"/>
          <p14:tracePt t="35360" x="3524250" y="2455863"/>
          <p14:tracePt t="35368" x="3524250" y="2447925"/>
          <p14:tracePt t="35474" x="3516313" y="2447925"/>
          <p14:tracePt t="35488" x="3508375" y="2463800"/>
          <p14:tracePt t="35504" x="3500438" y="2479675"/>
          <p14:tracePt t="35512" x="3492500" y="2487613"/>
          <p14:tracePt t="35521" x="3492500" y="2519363"/>
          <p14:tracePt t="35528" x="3484563" y="2527300"/>
          <p14:tracePt t="35537" x="3476625" y="2566988"/>
          <p14:tracePt t="35544" x="3476625" y="2592388"/>
          <p14:tracePt t="35553" x="3476625" y="2624138"/>
          <p14:tracePt t="35560" x="3476625" y="2640013"/>
          <p14:tracePt t="35568" x="3476625" y="2663825"/>
          <p14:tracePt t="35576" x="3476625" y="2679700"/>
          <p14:tracePt t="35584" x="3476625" y="2695575"/>
          <p14:tracePt t="35592" x="3476625" y="2711450"/>
          <p14:tracePt t="35601" x="3476625" y="2719388"/>
          <p14:tracePt t="35608" x="3476625" y="2727325"/>
          <p14:tracePt t="35617" x="3484563" y="2727325"/>
          <p14:tracePt t="35632" x="3492500" y="2735263"/>
          <p14:tracePt t="35640" x="3500438" y="2735263"/>
          <p14:tracePt t="35664" x="3516313" y="2735263"/>
          <p14:tracePt t="35673" x="3524250" y="2735263"/>
          <p14:tracePt t="35684" x="3532188" y="2735263"/>
          <p14:tracePt t="35689" x="3579813" y="2719388"/>
          <p14:tracePt t="35697" x="3635375" y="2695575"/>
          <p14:tracePt t="35704" x="3698875" y="2663825"/>
          <p14:tracePt t="35712" x="3746500" y="2640013"/>
          <p14:tracePt t="35721" x="3810000" y="2559050"/>
          <p14:tracePt t="35732" x="3851275" y="2527300"/>
          <p14:tracePt t="35741" x="3867150" y="2495550"/>
          <p14:tracePt t="35744" x="3875088" y="2471738"/>
          <p14:tracePt t="35752" x="3875088" y="2447925"/>
          <p14:tracePt t="35760" x="3883025" y="2432050"/>
          <p14:tracePt t="35769" x="3883025" y="2424113"/>
          <p14:tracePt t="35776" x="3883025" y="2416175"/>
          <p14:tracePt t="35824" x="3875088" y="2416175"/>
          <p14:tracePt t="35832" x="3859213" y="2416175"/>
          <p14:tracePt t="35843" x="3833813" y="2432050"/>
          <p14:tracePt t="35849" x="3817938" y="2439988"/>
          <p14:tracePt t="35856" x="3722688" y="2463800"/>
          <p14:tracePt t="35864" x="3690938" y="2487613"/>
          <p14:tracePt t="35872" x="3659188" y="2519363"/>
          <p14:tracePt t="35880" x="3643313" y="2535238"/>
          <p14:tracePt t="35888" x="3619500" y="2543175"/>
          <p14:tracePt t="35896" x="3611563" y="2551113"/>
          <p14:tracePt t="35904" x="3611563" y="2559050"/>
          <p14:tracePt t="35912" x="3603625" y="2559050"/>
          <p14:tracePt t="36652" x="3595688" y="2559050"/>
          <p14:tracePt t="36712" x="3587750" y="2559050"/>
          <p14:tracePt t="36792" x="3587750" y="2551113"/>
          <p14:tracePt t="36800" x="3587750" y="2543175"/>
          <p14:tracePt t="36808" x="3587750" y="2535238"/>
          <p14:tracePt t="36816" x="3587750" y="2519363"/>
          <p14:tracePt t="36824" x="3587750" y="2511425"/>
          <p14:tracePt t="36834" x="3595688" y="2511425"/>
          <p14:tracePt t="36843" x="3603625" y="2503488"/>
          <p14:tracePt t="36853" x="3611563" y="2487613"/>
          <p14:tracePt t="36856" x="3619500" y="2487613"/>
          <p14:tracePt t="36864" x="3627438" y="2471738"/>
          <p14:tracePt t="36872" x="3635375" y="2463800"/>
          <p14:tracePt t="36880" x="3635375" y="2455863"/>
          <p14:tracePt t="36889" x="3643313" y="2439988"/>
          <p14:tracePt t="36904" x="3643313" y="2432050"/>
          <p14:tracePt t="36912" x="3651250" y="2432050"/>
          <p14:tracePt t="37040" x="3643313" y="2432050"/>
          <p14:tracePt t="37048" x="3643313" y="2439988"/>
          <p14:tracePt t="37224" x="3635375" y="2447925"/>
          <p14:tracePt t="37273" x="3635375" y="2439988"/>
          <p14:tracePt t="37288" x="3643313" y="2439988"/>
          <p14:tracePt t="37592" x="3651250" y="2439988"/>
          <p14:tracePt t="37601" x="3659188" y="2432050"/>
          <p14:tracePt t="37626" x="3667125" y="2424113"/>
          <p14:tracePt t="37632" x="3667125" y="2416175"/>
          <p14:tracePt t="37640" x="3675063" y="2416175"/>
          <p14:tracePt t="37648" x="3675063" y="2408238"/>
          <p14:tracePt t="37656" x="3690938" y="2408238"/>
          <p14:tracePt t="37664" x="3690938" y="2400300"/>
          <p14:tracePt t="37674" x="3706813" y="2392363"/>
          <p14:tracePt t="37683" x="3714750" y="2392363"/>
          <p14:tracePt t="37688" x="3714750" y="2384425"/>
          <p14:tracePt t="37696" x="3722688" y="2384425"/>
          <p14:tracePt t="37704" x="3722688" y="2376488"/>
          <p14:tracePt t="37712" x="3730625" y="2368550"/>
          <p14:tracePt t="37832" x="3738563" y="2368550"/>
          <p14:tracePt t="38288" x="3754438" y="2360613"/>
          <p14:tracePt t="38312" x="3762375" y="2352675"/>
          <p14:tracePt t="38328" x="3770313" y="2344738"/>
          <p14:tracePt t="38336" x="3778250" y="2344738"/>
          <p14:tracePt t="38344" x="3786188" y="2344738"/>
          <p14:tracePt t="38368" x="3802063" y="2336800"/>
          <p14:tracePt t="38384" x="3817938" y="2336800"/>
          <p14:tracePt t="38400" x="3843338" y="2328863"/>
          <p14:tracePt t="38408" x="3851275" y="2328863"/>
          <p14:tracePt t="38416" x="3867150" y="2328863"/>
          <p14:tracePt t="38425" x="3883025" y="2328863"/>
          <p14:tracePt t="38433" x="3898900" y="2328863"/>
          <p14:tracePt t="38440" x="3914775" y="2336800"/>
          <p14:tracePt t="38450" x="3922713" y="2336800"/>
          <p14:tracePt t="38457" x="3930650" y="2336800"/>
          <p14:tracePt t="38465" x="3938588" y="2336800"/>
          <p14:tracePt t="38552" x="3946525" y="2336800"/>
          <p14:tracePt t="38568" x="3954463" y="2336800"/>
          <p14:tracePt t="38576" x="3962400" y="2336800"/>
          <p14:tracePt t="38584" x="3978275" y="2336800"/>
          <p14:tracePt t="38592" x="3994150" y="2336800"/>
          <p14:tracePt t="38601" x="4097338" y="2336800"/>
          <p14:tracePt t="38608" x="4160838" y="2344738"/>
          <p14:tracePt t="38616" x="4289425" y="2344738"/>
          <p14:tracePt t="38624" x="4408488" y="2352675"/>
          <p14:tracePt t="38632" x="4503738" y="2352675"/>
          <p14:tracePt t="38640" x="4576763" y="2352675"/>
          <p14:tracePt t="38648" x="4632325" y="2352675"/>
          <p14:tracePt t="38656" x="4648200" y="2352675"/>
          <p14:tracePt t="38665" x="4656138" y="2352675"/>
          <p14:tracePt t="38784" x="4656138" y="2344738"/>
          <p14:tracePt t="38792" x="4648200" y="2344738"/>
          <p14:tracePt t="38801" x="4640263" y="2328863"/>
          <p14:tracePt t="38808" x="4608513" y="2305050"/>
          <p14:tracePt t="38817" x="4559300" y="2289175"/>
          <p14:tracePt t="38824" x="4471988" y="2233613"/>
          <p14:tracePt t="38832" x="4400550" y="2216150"/>
          <p14:tracePt t="38840" x="4297363" y="2192338"/>
          <p14:tracePt t="38849" x="4144963" y="2176463"/>
          <p14:tracePt t="38856" x="4049713" y="2168525"/>
          <p14:tracePt t="38865" x="3978275" y="2160588"/>
          <p14:tracePt t="38872" x="3890963" y="2144713"/>
          <p14:tracePt t="38880" x="3875088" y="2136775"/>
          <p14:tracePt t="38888" x="3867150" y="2136775"/>
          <p14:tracePt t="38896" x="3843338" y="2136775"/>
          <p14:tracePt t="38904" x="3825875" y="2128838"/>
          <p14:tracePt t="38912" x="3817938" y="2128838"/>
          <p14:tracePt t="38920" x="3810000" y="2128838"/>
          <p14:tracePt t="38928" x="3802063" y="2128838"/>
          <p14:tracePt t="38950" x="3778250" y="2128838"/>
          <p14:tracePt t="38954" x="3746500" y="2128838"/>
          <p14:tracePt t="38960" x="3738563" y="2128838"/>
          <p14:tracePt t="38968" x="3683000" y="2128838"/>
          <p14:tracePt t="38972" x="3651250" y="2136775"/>
          <p14:tracePt t="38984" x="3579813" y="2136775"/>
          <p14:tracePt t="38992" x="3524250" y="2144713"/>
          <p14:tracePt t="39001" x="3484563" y="2160588"/>
          <p14:tracePt t="39008" x="3443288" y="2176463"/>
          <p14:tracePt t="39018" x="3427413" y="2184400"/>
          <p14:tracePt t="39024" x="3411538" y="2241550"/>
          <p14:tracePt t="39031" x="3395663" y="2249488"/>
          <p14:tracePt t="39040" x="3387725" y="2265363"/>
          <p14:tracePt t="39049" x="3363913" y="2320925"/>
          <p14:tracePt t="39056" x="3348038" y="2336800"/>
          <p14:tracePt t="39065" x="3340100" y="2352675"/>
          <p14:tracePt t="39072" x="3332163" y="2360613"/>
          <p14:tracePt t="39080" x="3324225" y="2368550"/>
          <p14:tracePt t="39096" x="3316288" y="2376488"/>
          <p14:tracePt t="39104" x="3316288" y="2384425"/>
          <p14:tracePt t="39128" x="3316288" y="2392363"/>
          <p14:tracePt t="39136" x="3316288" y="2400300"/>
          <p14:tracePt t="39312" x="3308350" y="2400300"/>
          <p14:tracePt t="39320" x="3300413" y="2400300"/>
          <p14:tracePt t="39329" x="3292475" y="2400300"/>
          <p14:tracePt t="39336" x="3276600" y="2416175"/>
          <p14:tracePt t="39344" x="3260725" y="2416175"/>
          <p14:tracePt t="39352" x="3213100" y="2432050"/>
          <p14:tracePt t="39362" x="3189288" y="2439988"/>
          <p14:tracePt t="39368" x="3173413" y="2447925"/>
          <p14:tracePt t="39377" x="3165475" y="2447925"/>
          <p14:tracePt t="39384" x="3141663" y="2455863"/>
          <p14:tracePt t="39392" x="3133725" y="2463800"/>
          <p14:tracePt t="39400" x="3125788" y="2463800"/>
          <p14:tracePt t="39408" x="3117850" y="2463800"/>
          <p14:tracePt t="39432" x="3109913" y="2463800"/>
          <p14:tracePt t="39440" x="3100388" y="2463800"/>
          <p14:tracePt t="39447" x="3092450" y="2463800"/>
          <p14:tracePt t="39456" x="3084513" y="2455863"/>
          <p14:tracePt t="39465" x="3068638" y="2455863"/>
          <p14:tracePt t="39473" x="3052763" y="2455863"/>
          <p14:tracePt t="39481" x="3044825" y="2455863"/>
          <p14:tracePt t="39488" x="2973388" y="2455863"/>
          <p14:tracePt t="39496" x="2957513" y="2455863"/>
          <p14:tracePt t="39504" x="2917825" y="2455863"/>
          <p14:tracePt t="39512" x="2909888" y="2455863"/>
          <p14:tracePt t="39520" x="2901950" y="2455863"/>
          <p14:tracePt t="39528" x="2886075" y="2463800"/>
          <p14:tracePt t="39536" x="2886075" y="2471738"/>
          <p14:tracePt t="39544" x="2878138" y="2479675"/>
          <p14:tracePt t="39552" x="2870200" y="2495550"/>
          <p14:tracePt t="39560" x="2870200" y="2503488"/>
          <p14:tracePt t="39568" x="2862263" y="2527300"/>
          <p14:tracePt t="39581" x="2854325" y="2535238"/>
          <p14:tracePt t="39584" x="2854325" y="2559050"/>
          <p14:tracePt t="39592" x="2846388" y="2584450"/>
          <p14:tracePt t="39600" x="2846388" y="2616200"/>
          <p14:tracePt t="39608" x="2838450" y="2655888"/>
          <p14:tracePt t="39616" x="2838450" y="2679700"/>
          <p14:tracePt t="39624" x="2838450" y="2719388"/>
          <p14:tracePt t="39632" x="2838450" y="2735263"/>
          <p14:tracePt t="39642" x="2838450" y="2759075"/>
          <p14:tracePt t="39648" x="2838450" y="2774950"/>
          <p14:tracePt t="39656" x="2838450" y="2790825"/>
          <p14:tracePt t="39664" x="2854325" y="2798763"/>
          <p14:tracePt t="39673" x="2862263" y="2814638"/>
          <p14:tracePt t="39681" x="2878138" y="2822575"/>
          <p14:tracePt t="39688" x="2894013" y="2822575"/>
          <p14:tracePt t="39697" x="2909888" y="2822575"/>
          <p14:tracePt t="39704" x="2981325" y="2822575"/>
          <p14:tracePt t="39712" x="3013075" y="2822575"/>
          <p14:tracePt t="39720" x="3125788" y="2822575"/>
          <p14:tracePt t="39732" x="3205163" y="2822575"/>
          <p14:tracePt t="39737" x="3379788" y="2822575"/>
          <p14:tracePt t="39744" x="3492500" y="2814638"/>
          <p14:tracePt t="39752" x="3706813" y="2790825"/>
          <p14:tracePt t="39760" x="3867150" y="2774950"/>
          <p14:tracePt t="39768" x="4057650" y="2735263"/>
          <p14:tracePt t="39776" x="4144963" y="2711450"/>
          <p14:tracePt t="39784" x="4281488" y="2608263"/>
          <p14:tracePt t="39792" x="4329113" y="2559050"/>
          <p14:tracePt t="39801" x="4368800" y="2487613"/>
          <p14:tracePt t="39808" x="4384675" y="2400300"/>
          <p14:tracePt t="39817" x="4384675" y="2368550"/>
          <p14:tracePt t="39824" x="4384675" y="2320925"/>
          <p14:tracePt t="39833" x="4384675" y="2297113"/>
          <p14:tracePt t="39840" x="4376738" y="2265363"/>
          <p14:tracePt t="39850" x="4344988" y="2216150"/>
          <p14:tracePt t="39856" x="4305300" y="2160588"/>
          <p14:tracePt t="39864" x="4313238" y="2136775"/>
          <p14:tracePt t="39872" x="4297363" y="2128838"/>
          <p14:tracePt t="39884" x="4233863" y="2120900"/>
          <p14:tracePt t="39888" x="4210050" y="2120900"/>
          <p14:tracePt t="39896" x="4113213" y="2112963"/>
          <p14:tracePt t="39904" x="4049713" y="2112963"/>
          <p14:tracePt t="39912" x="3946525" y="2112963"/>
          <p14:tracePt t="39920" x="3859213" y="2112963"/>
          <p14:tracePt t="39928" x="3825875" y="2112963"/>
          <p14:tracePt t="39936" x="3746500" y="2112963"/>
          <p14:tracePt t="39944" x="3667125" y="2120900"/>
          <p14:tracePt t="39953" x="3627438" y="2136775"/>
          <p14:tracePt t="39960" x="3611563" y="2144713"/>
          <p14:tracePt t="39968" x="3587750" y="2160588"/>
          <p14:tracePt t="39976" x="3563938" y="2168525"/>
          <p14:tracePt t="39984" x="3563938" y="2176463"/>
          <p14:tracePt t="39992" x="3556000" y="2176463"/>
          <p14:tracePt t="40000" x="3556000" y="2192338"/>
          <p14:tracePt t="40009" x="3548063" y="2192338"/>
          <p14:tracePt t="40016" x="3548063" y="2200275"/>
          <p14:tracePt t="40024" x="3548063" y="2208213"/>
          <p14:tracePt t="40033" x="3548063" y="2216150"/>
          <p14:tracePt t="40040" x="3548063" y="2224088"/>
          <p14:tracePt t="40064" x="3548063" y="2233613"/>
          <p14:tracePt t="40256" x="3540125" y="2233613"/>
          <p14:tracePt t="40697" x="3548063" y="2233613"/>
          <p14:tracePt t="40704" x="3548063" y="2224088"/>
          <p14:tracePt t="41000" x="3556000" y="2224088"/>
          <p14:tracePt t="41008" x="3571875" y="2224088"/>
          <p14:tracePt t="41016" x="3579813" y="2224088"/>
          <p14:tracePt t="41024" x="3587750" y="2224088"/>
          <p14:tracePt t="41032" x="3603625" y="2224088"/>
          <p14:tracePt t="41040" x="3619500" y="2224088"/>
          <p14:tracePt t="41050" x="3635375" y="2224088"/>
          <p14:tracePt t="41056" x="3651250" y="2224088"/>
          <p14:tracePt t="41064" x="3698875" y="2224088"/>
          <p14:tracePt t="41072" x="3730625" y="2224088"/>
          <p14:tracePt t="41080" x="3778250" y="2224088"/>
          <p14:tracePt t="41088" x="3802063" y="2224088"/>
          <p14:tracePt t="41097" x="3833813" y="2224088"/>
          <p14:tracePt t="41104" x="3851275" y="2224088"/>
          <p14:tracePt t="41114" x="3898900" y="2224088"/>
          <p14:tracePt t="41120" x="3906838" y="2224088"/>
          <p14:tracePt t="41128" x="3922713" y="2224088"/>
          <p14:tracePt t="41136" x="3946525" y="2224088"/>
          <p14:tracePt t="41145" x="3962400" y="2224088"/>
          <p14:tracePt t="41152" x="3978275" y="2224088"/>
          <p14:tracePt t="41160" x="3986213" y="2224088"/>
          <p14:tracePt t="41168" x="4002088" y="2224088"/>
          <p14:tracePt t="41180" x="4010025" y="2224088"/>
          <p14:tracePt t="41185" x="4033838" y="2224088"/>
          <p14:tracePt t="41192" x="4049713" y="2224088"/>
          <p14:tracePt t="41200" x="4057650" y="2224088"/>
          <p14:tracePt t="41208" x="4065588" y="2224088"/>
          <p14:tracePt t="41216" x="4073525" y="2224088"/>
          <p14:tracePt t="41224" x="4081463" y="2224088"/>
          <p14:tracePt t="41232" x="4089400" y="2224088"/>
          <p14:tracePt t="41240" x="4105275" y="2224088"/>
          <p14:tracePt t="41247" x="4113213" y="2224088"/>
          <p14:tracePt t="41264" x="4129088" y="2224088"/>
          <p14:tracePt t="41272" x="4137025" y="2224088"/>
          <p14:tracePt t="41280" x="4144963" y="2224088"/>
          <p14:tracePt t="41288" x="4152900" y="2224088"/>
          <p14:tracePt t="41304" x="4168775" y="2241550"/>
          <p14:tracePt t="41313" x="4176713" y="2241550"/>
          <p14:tracePt t="41320" x="4192588" y="2241550"/>
          <p14:tracePt t="41330" x="4200525" y="2257425"/>
          <p14:tracePt t="41336" x="4241800" y="2265363"/>
          <p14:tracePt t="41344" x="4249738" y="2273300"/>
          <p14:tracePt t="41352" x="4273550" y="2289175"/>
          <p14:tracePt t="41360" x="4281488" y="2289175"/>
          <p14:tracePt t="41369" x="4297363" y="2305050"/>
          <p14:tracePt t="41376" x="4321175" y="2305050"/>
          <p14:tracePt t="41384" x="4337050" y="2320925"/>
          <p14:tracePt t="41398" x="4344988" y="2320925"/>
          <p14:tracePt t="41400" x="4360863" y="2328863"/>
          <p14:tracePt t="41408" x="4368800" y="2344738"/>
          <p14:tracePt t="41416" x="4384675" y="2352675"/>
          <p14:tracePt t="41424" x="4384675" y="2360613"/>
          <p14:tracePt t="41432" x="4392613" y="2368550"/>
          <p14:tracePt t="41440" x="4408488" y="2376488"/>
          <p14:tracePt t="41450" x="4416425" y="2392363"/>
          <p14:tracePt t="41456" x="4432300" y="2392363"/>
          <p14:tracePt t="41464" x="4432300" y="2400300"/>
          <p14:tracePt t="41472" x="4456113" y="2408238"/>
          <p14:tracePt t="41480" x="4464050" y="2408238"/>
          <p14:tracePt t="41488" x="4471988" y="2424113"/>
          <p14:tracePt t="41496" x="4495800" y="2424113"/>
          <p14:tracePt t="41504" x="4503738" y="2432050"/>
          <p14:tracePt t="41514" x="4519613" y="2439988"/>
          <p14:tracePt t="41520" x="4527550" y="2439988"/>
          <p14:tracePt t="41529" x="4543425" y="2447925"/>
          <p14:tracePt t="41536" x="4584700" y="2463800"/>
          <p14:tracePt t="41549" x="4608513" y="2471738"/>
          <p14:tracePt t="41552" x="4616450" y="2471738"/>
          <p14:tracePt t="41560" x="4632325" y="2471738"/>
          <p14:tracePt t="41568" x="4656138" y="2479675"/>
          <p14:tracePt t="41576" x="4664075" y="2479675"/>
          <p14:tracePt t="41584" x="4672013" y="2487613"/>
          <p14:tracePt t="41593" x="4687888" y="2487613"/>
          <p14:tracePt t="41677" x="4695825" y="2487613"/>
          <p14:tracePt t="41720" x="4703763" y="2487613"/>
          <p14:tracePt t="41769" x="4711700" y="2487613"/>
          <p14:tracePt t="41792" x="4719638" y="2487613"/>
          <p14:tracePt t="41800" x="4719638" y="2479675"/>
          <p14:tracePt t="41824" x="4719638" y="2471738"/>
          <p14:tracePt t="41832" x="4727575" y="2471738"/>
          <p14:tracePt t="41852" x="4727575" y="2463800"/>
          <p14:tracePt t="41856" x="4735513" y="2463800"/>
          <p14:tracePt t="41872" x="4735513" y="2455863"/>
          <p14:tracePt t="41880" x="4743450" y="2455863"/>
          <p14:tracePt t="41944" x="4743450" y="2447925"/>
          <p14:tracePt t="41968" x="4743450" y="2439988"/>
          <p14:tracePt t="41976" x="4743450" y="2432050"/>
          <p14:tracePt t="41984" x="4743450" y="2424113"/>
          <p14:tracePt t="42008" x="4743450" y="2416175"/>
          <p14:tracePt t="42016" x="4735513" y="2408238"/>
          <p14:tracePt t="42080" x="4735513" y="2400300"/>
          <p14:tracePt t="42096" x="4727575" y="2392363"/>
          <p14:tracePt t="42120" x="4719638" y="2392363"/>
          <p14:tracePt t="42129" x="4711700" y="2392363"/>
          <p14:tracePt t="42152" x="4703763" y="2392363"/>
          <p14:tracePt t="42456" x="4703763" y="2384425"/>
          <p14:tracePt t="42464" x="4703763" y="2376488"/>
          <p14:tracePt t="42472" x="4695825" y="2376488"/>
          <p14:tracePt t="42480" x="4695825" y="2368550"/>
          <p14:tracePt t="42496" x="4695825" y="2360613"/>
          <p14:tracePt t="42504" x="4695825" y="2352675"/>
          <p14:tracePt t="42513" x="4695825" y="2344738"/>
          <p14:tracePt t="42529" x="4695825" y="2336800"/>
          <p14:tracePt t="42536" x="4695825" y="2328863"/>
          <p14:tracePt t="42546" x="4687888" y="2320925"/>
          <p14:tracePt t="42560" x="4679950" y="2312988"/>
          <p14:tracePt t="42568" x="4679950" y="2305050"/>
          <p14:tracePt t="42576" x="4679950" y="2297113"/>
          <p14:tracePt t="42584" x="4672013" y="2297113"/>
          <p14:tracePt t="42592" x="4672013" y="2281238"/>
          <p14:tracePt t="42600" x="4656138" y="2273300"/>
          <p14:tracePt t="42616" x="4640263" y="2265363"/>
          <p14:tracePt t="42624" x="4616450" y="2257425"/>
          <p14:tracePt t="42632" x="4584700" y="2241550"/>
          <p14:tracePt t="42641" x="4535488" y="2241550"/>
          <p14:tracePt t="42648" x="4456113" y="2233613"/>
          <p14:tracePt t="42656" x="4392613" y="2233613"/>
          <p14:tracePt t="42664" x="4281488" y="2233613"/>
          <p14:tracePt t="42673" x="4200525" y="2233613"/>
          <p14:tracePt t="42680" x="4105275" y="2224088"/>
          <p14:tracePt t="42688" x="3970338" y="2224088"/>
          <p14:tracePt t="42695" x="3817938" y="2224088"/>
          <p14:tracePt t="42704" x="3754438" y="2224088"/>
          <p14:tracePt t="42713" x="3683000" y="2224088"/>
          <p14:tracePt t="42720" x="3595688" y="2224088"/>
          <p14:tracePt t="42729" x="3579813" y="2224088"/>
          <p14:tracePt t="42737" x="3563938" y="2224088"/>
          <p14:tracePt t="42744" x="3540125" y="2224088"/>
          <p14:tracePt t="42752" x="3532188" y="2224088"/>
          <p14:tracePt t="42777" x="3524250" y="2233613"/>
          <p14:tracePt t="42784" x="3516313" y="2241550"/>
          <p14:tracePt t="42800" x="3508375" y="2249488"/>
          <p14:tracePt t="42808" x="3492500" y="2257425"/>
          <p14:tracePt t="42816" x="3492500" y="2273300"/>
          <p14:tracePt t="42825" x="3476625" y="2289175"/>
          <p14:tracePt t="42832" x="3467100" y="2297113"/>
          <p14:tracePt t="42840" x="3443288" y="2305050"/>
          <p14:tracePt t="42848" x="3443288" y="2320925"/>
          <p14:tracePt t="42856" x="3427413" y="2336800"/>
          <p14:tracePt t="42865" x="3427413" y="2344738"/>
          <p14:tracePt t="42872" x="3419475" y="2352675"/>
          <p14:tracePt t="42880" x="3411538" y="2368550"/>
          <p14:tracePt t="42888" x="3403600" y="2376488"/>
          <p14:tracePt t="42897" x="3403600" y="2384425"/>
          <p14:tracePt t="42904" x="3403600" y="2392363"/>
          <p14:tracePt t="42912" x="3395663" y="2392363"/>
          <p14:tracePt t="42920" x="3395663" y="2400300"/>
          <p14:tracePt t="42936" x="3395663" y="2408238"/>
          <p14:tracePt t="42947" x="3387725" y="2416175"/>
          <p14:tracePt t="42954" x="3387725" y="2424113"/>
          <p14:tracePt t="42968" x="3387725" y="2432050"/>
          <p14:tracePt t="42976" x="3379788" y="2432050"/>
          <p14:tracePt t="42984" x="3371850" y="2439988"/>
          <p14:tracePt t="43000" x="3371850" y="2447925"/>
          <p14:tracePt t="43008" x="3363913" y="2455863"/>
          <p14:tracePt t="43024" x="3355975" y="2463800"/>
          <p14:tracePt t="43032" x="3348038" y="2463800"/>
          <p14:tracePt t="43040" x="3348038" y="2471738"/>
          <p14:tracePt t="43048" x="3340100" y="2479675"/>
          <p14:tracePt t="43057" x="3332163" y="2495550"/>
          <p14:tracePt t="43066" x="3324225" y="2495550"/>
          <p14:tracePt t="43072" x="3316288" y="2511425"/>
          <p14:tracePt t="43080" x="3308350" y="2519363"/>
          <p14:tracePt t="43088" x="3308350" y="2527300"/>
          <p14:tracePt t="43097" x="3300413" y="2535238"/>
          <p14:tracePt t="43104" x="3300413" y="2543175"/>
          <p14:tracePt t="43111" x="3300413" y="2551113"/>
          <p14:tracePt t="43120" x="3300413" y="2566988"/>
          <p14:tracePt t="43128" x="3292475" y="2566988"/>
          <p14:tracePt t="43136" x="3292475" y="2576513"/>
          <p14:tracePt t="43145" x="3292475" y="2592388"/>
          <p14:tracePt t="43160" x="3292475" y="2600325"/>
          <p14:tracePt t="43176" x="3292475" y="2608263"/>
          <p14:tracePt t="43184" x="3292475" y="2616200"/>
          <p14:tracePt t="43272" x="3292475" y="2624138"/>
          <p14:tracePt t="43298" x="3292475" y="2632075"/>
          <p14:tracePt t="43312" x="3292475" y="2640013"/>
          <p14:tracePt t="43320" x="3292475" y="2647950"/>
          <p14:tracePt t="43328" x="3300413" y="2663825"/>
          <p14:tracePt t="43337" x="3300413" y="2679700"/>
          <p14:tracePt t="43345" x="3300413" y="2687638"/>
          <p14:tracePt t="43352" x="3308350" y="2735263"/>
          <p14:tracePt t="43364" x="3308350" y="2751138"/>
          <p14:tracePt t="43368" x="3316288" y="2767013"/>
          <p14:tracePt t="43376" x="3316288" y="2774950"/>
          <p14:tracePt t="43384" x="3324225" y="2782888"/>
          <p14:tracePt t="43392" x="3324225" y="2798763"/>
          <p14:tracePt t="43400" x="3340100" y="2806700"/>
          <p14:tracePt t="43416" x="3348038" y="2814638"/>
          <p14:tracePt t="43432" x="3355975" y="2814638"/>
          <p14:tracePt t="43457" x="3363913" y="2814638"/>
          <p14:tracePt t="43464" x="3363913" y="2806700"/>
          <p14:tracePt t="43472" x="3371850" y="2798763"/>
          <p14:tracePt t="43480" x="3387725" y="2782888"/>
          <p14:tracePt t="43489" x="3395663" y="2782888"/>
          <p14:tracePt t="43497" x="3403600" y="2767013"/>
          <p14:tracePt t="43504" x="3411538" y="2759075"/>
          <p14:tracePt t="43516" x="3427413" y="2751138"/>
          <p14:tracePt t="43520" x="3427413" y="2743200"/>
          <p14:tracePt t="43528" x="3435350" y="2719388"/>
          <p14:tracePt t="43536" x="3443288" y="2719388"/>
          <p14:tracePt t="43545" x="3443288" y="2711450"/>
          <p14:tracePt t="43552" x="3443288" y="2703513"/>
          <p14:tracePt t="43561" x="3451225" y="2695575"/>
          <p14:tracePt t="43577" x="3451225" y="2687638"/>
          <p14:tracePt t="43595" x="3459163" y="2671763"/>
          <p14:tracePt t="43610" x="3467100" y="2663825"/>
          <p14:tracePt t="43616" x="3467100" y="2655888"/>
          <p14:tracePt t="43624" x="3467100" y="2647950"/>
          <p14:tracePt t="43632" x="3476625" y="2640013"/>
          <p14:tracePt t="43648" x="3484563" y="2624138"/>
          <p14:tracePt t="43656" x="3484563" y="2616200"/>
          <p14:tracePt t="43668" x="3484563" y="2608263"/>
          <p14:tracePt t="43680" x="3492500" y="2600325"/>
          <p14:tracePt t="43704" x="3492500" y="2592388"/>
          <p14:tracePt t="43841" x="3500438" y="2592388"/>
          <p14:tracePt t="43847" x="3508375" y="2592388"/>
          <p14:tracePt t="43856" x="3516313" y="2584450"/>
          <p14:tracePt t="43864" x="3524250" y="2584450"/>
          <p14:tracePt t="43872" x="3540125" y="2566988"/>
          <p14:tracePt t="43880" x="3540125" y="2559050"/>
          <p14:tracePt t="43888" x="3556000" y="2551113"/>
          <p14:tracePt t="43896" x="3563938" y="2527300"/>
          <p14:tracePt t="43904" x="3571875" y="2527300"/>
          <p14:tracePt t="43913" x="3571875" y="2511425"/>
          <p14:tracePt t="43929" x="3579813" y="2511425"/>
          <p14:tracePt t="43947" x="3587750" y="2503488"/>
          <p14:tracePt t="44048" x="3587750" y="2511425"/>
          <p14:tracePt t="44057" x="3587750" y="2519363"/>
          <p14:tracePt t="44064" x="3587750" y="2535238"/>
          <p14:tracePt t="44072" x="3587750" y="2559050"/>
          <p14:tracePt t="44080" x="3587750" y="2566988"/>
          <p14:tracePt t="44088" x="3587750" y="2576513"/>
          <p14:tracePt t="44096" x="3587750" y="2584450"/>
          <p14:tracePt t="44104" x="3587750" y="2592388"/>
          <p14:tracePt t="44208" x="3579813" y="2592388"/>
          <p14:tracePt t="44216" x="3579813" y="2600325"/>
          <p14:tracePt t="44224" x="3579813" y="2608263"/>
          <p14:tracePt t="44240" x="3579813" y="2616200"/>
          <p14:tracePt t="44248" x="3571875" y="2616200"/>
          <p14:tracePt t="44265" x="3571875" y="2624138"/>
          <p14:tracePt t="44641" x="3563938" y="2632075"/>
          <p14:tracePt t="44649" x="3556000" y="2632075"/>
          <p14:tracePt t="44656" x="3548063" y="2640013"/>
          <p14:tracePt t="44664" x="3540125" y="2640013"/>
          <p14:tracePt t="44688" x="3532188" y="2640013"/>
          <p14:tracePt t="44888" x="3532188" y="2647950"/>
          <p14:tracePt t="44920" x="3540125" y="2647950"/>
          <p14:tracePt t="44929" x="3548063" y="2647950"/>
          <p14:tracePt t="44944" x="3556000" y="2647950"/>
          <p14:tracePt t="44952" x="3563938" y="2655888"/>
          <p14:tracePt t="44968" x="3563938" y="2663825"/>
          <p14:tracePt t="44992" x="3563938" y="2671763"/>
          <p14:tracePt t="45000" x="3563938" y="2687638"/>
          <p14:tracePt t="45016" x="3563938" y="2695575"/>
          <p14:tracePt t="45024" x="3563938" y="2711450"/>
          <p14:tracePt t="45032" x="3563938" y="2727325"/>
          <p14:tracePt t="45040" x="3563938" y="2751138"/>
          <p14:tracePt t="45049" x="3563938" y="2782888"/>
          <p14:tracePt t="45056" x="3563938" y="2790825"/>
          <p14:tracePt t="45064" x="3563938" y="2814638"/>
          <p14:tracePt t="45072" x="3563938" y="2830513"/>
          <p14:tracePt t="45080" x="3563938" y="2838450"/>
          <p14:tracePt t="45088" x="3563938" y="2846388"/>
          <p14:tracePt t="45096" x="3563938" y="2854325"/>
          <p14:tracePt t="45136" x="3571875" y="2846388"/>
          <p14:tracePt t="45144" x="3587750" y="2822575"/>
          <p14:tracePt t="45152" x="3603625" y="2806700"/>
          <p14:tracePt t="45161" x="3627438" y="2790825"/>
          <p14:tracePt t="45168" x="3643313" y="2767013"/>
          <p14:tracePt t="45178" x="3651250" y="2751138"/>
          <p14:tracePt t="45180" x="3706813" y="2703513"/>
          <p14:tracePt t="45193" x="3714750" y="2679700"/>
          <p14:tracePt t="45200" x="3746500" y="2584450"/>
          <p14:tracePt t="45208" x="3754438" y="2559050"/>
          <p14:tracePt t="45216" x="3770313" y="2487613"/>
          <p14:tracePt t="45224" x="3778250" y="2471738"/>
          <p14:tracePt t="45232" x="3786188" y="2424113"/>
          <p14:tracePt t="45240" x="3786188" y="2400300"/>
          <p14:tracePt t="45248" x="3786188" y="2392363"/>
          <p14:tracePt t="45256" x="3786188" y="2384425"/>
          <p14:tracePt t="45264" x="3786188" y="2376488"/>
          <p14:tracePt t="45332" x="3786188" y="2368550"/>
          <p14:tracePt t="45592" x="3786188" y="2376488"/>
          <p14:tracePt t="45600" x="3786188" y="2384425"/>
          <p14:tracePt t="45609" x="3786188" y="2400300"/>
          <p14:tracePt t="45616" x="3786188" y="2416175"/>
          <p14:tracePt t="45625" x="3778250" y="2432050"/>
          <p14:tracePt t="45636" x="3770313" y="2487613"/>
          <p14:tracePt t="45640" x="3754438" y="2503488"/>
          <p14:tracePt t="45648" x="3738563" y="2551113"/>
          <p14:tracePt t="45656" x="3690938" y="2592388"/>
          <p14:tracePt t="45664" x="3690938" y="2600325"/>
          <p14:tracePt t="45672" x="3667125" y="2655888"/>
          <p14:tracePt t="45680" x="3651250" y="2663825"/>
          <p14:tracePt t="45688" x="3635375" y="2711450"/>
          <p14:tracePt t="45696" x="3611563" y="2735263"/>
          <p14:tracePt t="45704" x="3587750" y="2774950"/>
          <p14:tracePt t="45712" x="3579813" y="2782888"/>
          <p14:tracePt t="45720" x="3563938" y="2798763"/>
          <p14:tracePt t="45728" x="3540125" y="2806700"/>
          <p14:tracePt t="45737" x="3492500" y="2854325"/>
          <p14:tracePt t="45744" x="3419475" y="2886075"/>
          <p14:tracePt t="45752" x="3403600" y="2901950"/>
          <p14:tracePt t="45760" x="3300413" y="2919413"/>
          <p14:tracePt t="45769" x="3205163" y="2935288"/>
          <p14:tracePt t="45776" x="3100388" y="2951163"/>
          <p14:tracePt t="45788" x="3013075" y="2974975"/>
          <p14:tracePt t="45793" x="2917825" y="2982913"/>
          <p14:tracePt t="45800" x="2838450" y="2998788"/>
          <p14:tracePt t="45809" x="2782888" y="3006725"/>
          <p14:tracePt t="45816" x="2751138" y="3014663"/>
          <p14:tracePt t="45824" x="2670175" y="3022600"/>
          <p14:tracePt t="45832" x="2622550" y="3030538"/>
          <p14:tracePt t="45840" x="2582863" y="3030538"/>
          <p14:tracePt t="45849" x="2566988" y="3038475"/>
          <p14:tracePt t="45856" x="2519363" y="3038475"/>
          <p14:tracePt t="45864" x="2503488" y="3038475"/>
          <p14:tracePt t="45872" x="2463800" y="3038475"/>
          <p14:tracePt t="45880" x="2408238" y="3046413"/>
          <p14:tracePt t="45888" x="2374900" y="3046413"/>
          <p14:tracePt t="45896" x="2359025" y="3054350"/>
          <p14:tracePt t="45904" x="2311400" y="3054350"/>
          <p14:tracePt t="45912" x="2271713" y="3054350"/>
          <p14:tracePt t="45920" x="2232025" y="3054350"/>
          <p14:tracePt t="45928" x="2208213" y="3054350"/>
          <p14:tracePt t="45940" x="2176463" y="3054350"/>
          <p14:tracePt t="45944" x="2160588" y="3054350"/>
          <p14:tracePt t="45962" x="2136775" y="3054350"/>
          <p14:tracePt t="45968" x="2128838" y="3054350"/>
          <p14:tracePt t="45977" x="2105025" y="3054350"/>
          <p14:tracePt t="45984" x="2097088" y="3054350"/>
          <p14:tracePt t="45993" x="2081213" y="3054350"/>
          <p14:tracePt t="46001" x="2073275" y="3054350"/>
          <p14:tracePt t="46009" x="2065338" y="3054350"/>
          <p14:tracePt t="46016" x="2057400" y="3054350"/>
          <p14:tracePt t="46092" x="2073275" y="3038475"/>
          <p14:tracePt t="46096" x="2073275" y="3030538"/>
          <p14:tracePt t="46104" x="2089150" y="3014663"/>
          <p14:tracePt t="46112" x="2105025" y="3014663"/>
          <p14:tracePt t="46120" x="2168525" y="2990850"/>
          <p14:tracePt t="46128" x="2232025" y="2967038"/>
          <p14:tracePt t="46136" x="2327275" y="2927350"/>
          <p14:tracePt t="46144" x="2432050" y="2901950"/>
          <p14:tracePt t="46152" x="2519363" y="2878138"/>
          <p14:tracePt t="46162" x="2646363" y="2838450"/>
          <p14:tracePt t="46168" x="2806700" y="2782888"/>
          <p14:tracePt t="46175" x="2894013" y="2727325"/>
          <p14:tracePt t="46185" x="3013075" y="2711450"/>
          <p14:tracePt t="46192" x="3157538" y="2679700"/>
          <p14:tracePt t="46200" x="3284538" y="2647950"/>
          <p14:tracePt t="46209" x="3355975" y="2632075"/>
          <p14:tracePt t="46216" x="3427413" y="2608263"/>
          <p14:tracePt t="46224" x="3459163" y="2592388"/>
          <p14:tracePt t="46232" x="3476625" y="2584450"/>
          <p14:tracePt t="46240" x="3492500" y="2566988"/>
          <p14:tracePt t="46248" x="3500438" y="2559050"/>
          <p14:tracePt t="46260" x="3508375" y="2551113"/>
          <p14:tracePt t="46265" x="3516313" y="2551113"/>
          <p14:tracePt t="46272" x="3516313" y="2535238"/>
          <p14:tracePt t="46280" x="3524250" y="2535238"/>
          <p14:tracePt t="46395" x="3524250" y="2527300"/>
          <p14:tracePt t="46401" x="3532188" y="2527300"/>
          <p14:tracePt t="46409" x="3532188" y="2511425"/>
          <p14:tracePt t="46424" x="3532188" y="2503488"/>
          <p14:tracePt t="46440" x="3540125" y="2495550"/>
          <p14:tracePt t="46456" x="3540125" y="2487613"/>
          <p14:tracePt t="46464" x="3540125" y="2479675"/>
          <p14:tracePt t="46480" x="3548063" y="2479675"/>
          <p14:tracePt t="46488" x="3548063" y="2471738"/>
          <p14:tracePt t="46512" x="3556000" y="2471738"/>
          <p14:tracePt t="46520" x="3556000" y="2463800"/>
          <p14:tracePt t="46576" x="3563938" y="2463800"/>
          <p14:tracePt t="46584" x="3563938" y="2455863"/>
          <p14:tracePt t="46608" x="3571875" y="2455863"/>
          <p14:tracePt t="47081" x="3571875" y="2447925"/>
          <p14:tracePt t="47096" x="3571875" y="2439988"/>
          <p14:tracePt t="47120" x="3571875" y="2432050"/>
          <p14:tracePt t="47136" x="3571875" y="2424113"/>
          <p14:tracePt t="47160" x="3571875" y="2416175"/>
          <p14:tracePt t="47291" x="3563938" y="2424113"/>
          <p14:tracePt t="47298" x="3516313" y="2424113"/>
          <p14:tracePt t="47305" x="3451225" y="2424113"/>
          <p14:tracePt t="47312" x="3284538" y="2424113"/>
          <p14:tracePt t="47320" x="3092450" y="2424113"/>
          <p14:tracePt t="47328" x="2894013" y="2424113"/>
          <p14:tracePt t="47336" x="2678113" y="2424113"/>
          <p14:tracePt t="47344" x="2479675" y="2432050"/>
          <p14:tracePt t="47352" x="2359025" y="2432050"/>
          <p14:tracePt t="47362" x="2200275" y="2432050"/>
          <p14:tracePt t="47370" x="2089150" y="2432050"/>
          <p14:tracePt t="47378" x="1992313" y="2432050"/>
          <p14:tracePt t="47384" x="1976438" y="2432050"/>
          <p14:tracePt t="47391" x="1920875" y="2432050"/>
          <p14:tracePt t="47400" x="1905000" y="2432050"/>
          <p14:tracePt t="47416" x="1897063" y="2432050"/>
          <p14:tracePt t="47425" x="1889125" y="2432050"/>
          <p14:tracePt t="47432" x="1881188" y="2432050"/>
          <p14:tracePt t="47442" x="1873250" y="2432050"/>
          <p14:tracePt t="47458" x="1865313" y="2432050"/>
          <p14:tracePt t="47464" x="1857375" y="2432050"/>
          <p14:tracePt t="47496" x="1849438" y="2432050"/>
          <p14:tracePt t="47504" x="1841500" y="2424113"/>
          <p14:tracePt t="47512" x="1833563" y="2424113"/>
          <p14:tracePt t="47520" x="1817688" y="2416175"/>
          <p14:tracePt t="47529" x="1809750" y="2408238"/>
          <p14:tracePt t="47536" x="1793875" y="2408238"/>
          <p14:tracePt t="47544" x="1778000" y="2408238"/>
          <p14:tracePt t="47552" x="1754188" y="2400300"/>
          <p14:tracePt t="47560" x="1730375" y="2400300"/>
          <p14:tracePt t="47568" x="1714500" y="2400300"/>
          <p14:tracePt t="47576" x="1690688" y="2400300"/>
          <p14:tracePt t="47584" x="1658938" y="2400300"/>
          <p14:tracePt t="47591" x="1641475" y="2392363"/>
          <p14:tracePt t="47600" x="1617663" y="2392363"/>
          <p14:tracePt t="47605" x="1609725" y="2392363"/>
          <p14:tracePt t="47618" x="1593850" y="2392363"/>
          <p14:tracePt t="47627" x="1577975" y="2384425"/>
          <p14:tracePt t="47632" x="1570038" y="2384425"/>
          <p14:tracePt t="47642" x="1562100" y="2384425"/>
          <p14:tracePt t="47648" x="1554163" y="2384425"/>
          <p14:tracePt t="47664" x="1546225" y="2384425"/>
          <p14:tracePt t="47680" x="1538288" y="2392363"/>
          <p14:tracePt t="47688" x="1530350" y="2392363"/>
          <p14:tracePt t="47696" x="1522413" y="2392363"/>
          <p14:tracePt t="47712" x="1514475" y="2392363"/>
          <p14:tracePt t="47720" x="1506538" y="2392363"/>
          <p14:tracePt t="47736" x="1498600" y="2392363"/>
          <p14:tracePt t="47744" x="1498600" y="2400300"/>
          <p14:tracePt t="47756" x="1490663" y="2400300"/>
          <p14:tracePt t="47760" x="1482725" y="2400300"/>
          <p14:tracePt t="47768" x="1474788" y="2408238"/>
          <p14:tracePt t="47792" x="1466850" y="2408238"/>
          <p14:tracePt t="47800" x="1466850" y="2416175"/>
          <p14:tracePt t="47824" x="1466850" y="2424113"/>
          <p14:tracePt t="47846" x="1458913" y="2424113"/>
          <p14:tracePt t="47848" x="1458913" y="2432050"/>
          <p14:tracePt t="47865" x="1450975" y="2432050"/>
          <p14:tracePt t="47872" x="1443038" y="2432050"/>
          <p14:tracePt t="47880" x="1443038" y="2439988"/>
          <p14:tracePt t="47912" x="1435100" y="2439988"/>
          <p14:tracePt t="47936" x="1427163" y="2439988"/>
          <p14:tracePt t="47952" x="1411288" y="2439988"/>
          <p14:tracePt t="47960" x="1411288" y="2447925"/>
          <p14:tracePt t="47968" x="1403350" y="2447925"/>
          <p14:tracePt t="47977" x="1387475" y="2447925"/>
          <p14:tracePt t="47984" x="1379538" y="2447925"/>
          <p14:tracePt t="47992" x="1371600" y="2455863"/>
          <p14:tracePt t="48000" x="1363663" y="2455863"/>
          <p14:tracePt t="48016" x="1347788" y="2463800"/>
          <p14:tracePt t="48025" x="1339850" y="2463800"/>
          <p14:tracePt t="48041" x="1331913" y="2463800"/>
          <p14:tracePt t="48060" x="1323975" y="2463800"/>
          <p14:tracePt t="48072" x="1316038" y="2471738"/>
          <p14:tracePt t="48080" x="1308100" y="2471738"/>
          <p14:tracePt t="48088" x="1308100" y="2479675"/>
          <p14:tracePt t="48096" x="1300163" y="2479675"/>
          <p14:tracePt t="48104" x="1284288" y="2487613"/>
          <p14:tracePt t="48120" x="1274763" y="2495550"/>
          <p14:tracePt t="48128" x="1266825" y="2503488"/>
          <p14:tracePt t="48136" x="1250950" y="2511425"/>
          <p14:tracePt t="48144" x="1243013" y="2519363"/>
          <p14:tracePt t="48152" x="1235075" y="2527300"/>
          <p14:tracePt t="48160" x="1235075" y="2535238"/>
          <p14:tracePt t="48169" x="1227138" y="2535238"/>
          <p14:tracePt t="48176" x="1219200" y="2543175"/>
          <p14:tracePt t="48184" x="1211263" y="2551113"/>
          <p14:tracePt t="48192" x="1203325" y="2551113"/>
          <p14:tracePt t="48201" x="1203325" y="2559050"/>
          <p14:tracePt t="48212" x="1195388" y="2559050"/>
          <p14:tracePt t="48216" x="1195388" y="2566988"/>
          <p14:tracePt t="48224" x="1187450" y="2566988"/>
          <p14:tracePt t="48232" x="1187450" y="2576513"/>
          <p14:tracePt t="48248" x="1187450" y="2584450"/>
          <p14:tracePt t="48272" x="1187450" y="2592388"/>
          <p14:tracePt t="48320" x="1187450" y="2600325"/>
          <p14:tracePt t="48344" x="1195388" y="2600325"/>
          <p14:tracePt t="48364" x="1203325" y="2600325"/>
          <p14:tracePt t="48448" x="1211263" y="2600325"/>
          <p14:tracePt t="48457" x="1219200" y="2600325"/>
          <p14:tracePt t="48464" x="1219200" y="2592388"/>
          <p14:tracePt t="48481" x="1219200" y="2584450"/>
          <p14:tracePt t="48488" x="1227138" y="2576513"/>
          <p14:tracePt t="48496" x="1235075" y="2576513"/>
          <p14:tracePt t="48520" x="1243013" y="2576513"/>
          <p14:tracePt t="48528" x="1250950" y="2566988"/>
          <p14:tracePt t="48849" x="1243013" y="2566988"/>
          <p14:tracePt t="48867" x="1243013" y="2576513"/>
          <p14:tracePt t="48874" x="1235075" y="2584450"/>
          <p14:tracePt t="48880" x="1227138" y="2584450"/>
          <p14:tracePt t="48896" x="1219200" y="2592388"/>
          <p14:tracePt t="48904" x="1211263" y="2592388"/>
          <p14:tracePt t="48920" x="1203325" y="2592388"/>
          <p14:tracePt t="48928" x="1203325" y="2600325"/>
          <p14:tracePt t="48944" x="1195388" y="2608263"/>
          <p14:tracePt t="48952" x="1195388" y="2616200"/>
          <p14:tracePt t="48960" x="1187450" y="2616200"/>
          <p14:tracePt t="48969" x="1179513" y="2616200"/>
          <p14:tracePt t="48984" x="1179513" y="2624138"/>
          <p14:tracePt t="49000" x="1171575" y="2624138"/>
          <p14:tracePt t="49056" x="1163638" y="2624138"/>
          <p14:tracePt t="49064" x="1163638" y="2632075"/>
          <p14:tracePt t="49081" x="1155700" y="2632075"/>
          <p14:tracePt t="49089" x="1147763" y="2640013"/>
          <p14:tracePt t="49112" x="1139825" y="2647950"/>
          <p14:tracePt t="49120" x="1139825" y="2655888"/>
          <p14:tracePt t="49136" x="1123950" y="2663825"/>
          <p14:tracePt t="49152" x="1123950" y="2671763"/>
          <p14:tracePt t="49160" x="1123950" y="2679700"/>
          <p14:tracePt t="49169" x="1116013" y="2687638"/>
          <p14:tracePt t="49176" x="1108075" y="2687638"/>
          <p14:tracePt t="49187" x="1108075" y="2703513"/>
          <p14:tracePt t="49193" x="1092200" y="2703513"/>
          <p14:tracePt t="49200" x="1084263" y="2719388"/>
          <p14:tracePt t="49216" x="1084263" y="2735263"/>
          <p14:tracePt t="49225" x="1076325" y="2743200"/>
          <p14:tracePt t="49232" x="1068388" y="2751138"/>
          <p14:tracePt t="49240" x="1068388" y="2759075"/>
          <p14:tracePt t="49248" x="1060450" y="2767013"/>
          <p14:tracePt t="49257" x="1060450" y="2774950"/>
          <p14:tracePt t="49264" x="1060450" y="2782888"/>
          <p14:tracePt t="49361" x="1068388" y="2774950"/>
          <p14:tracePt t="49368" x="1076325" y="2759075"/>
          <p14:tracePt t="49376" x="1084263" y="2743200"/>
          <p14:tracePt t="49384" x="1084263" y="2727325"/>
          <p14:tracePt t="49392" x="1084263" y="2679700"/>
          <p14:tracePt t="49400" x="1100138" y="2671763"/>
          <p14:tracePt t="49408" x="1100138" y="2655888"/>
          <p14:tracePt t="49416" x="1100138" y="2632075"/>
          <p14:tracePt t="49424" x="1100138" y="2624138"/>
          <p14:tracePt t="49433" x="1100138" y="2600325"/>
          <p14:tracePt t="49448" x="1100138" y="2584450"/>
          <p14:tracePt t="49456" x="1100138" y="2576513"/>
          <p14:tracePt t="49464" x="1100138" y="2566988"/>
          <p14:tracePt t="49474" x="1100138" y="2551113"/>
          <p14:tracePt t="49480" x="1092200" y="2551113"/>
          <p14:tracePt t="49489" x="1092200" y="2535238"/>
          <p14:tracePt t="49496" x="1092200" y="2527300"/>
          <p14:tracePt t="49504" x="1084263" y="2519363"/>
          <p14:tracePt t="49520" x="1084263" y="2511425"/>
          <p14:tracePt t="49536" x="1076325" y="2511425"/>
          <p14:tracePt t="49552" x="1060450" y="2511425"/>
          <p14:tracePt t="49560" x="1052513" y="2511425"/>
          <p14:tracePt t="49568" x="1044575" y="2503488"/>
          <p14:tracePt t="49584" x="1028700" y="2503488"/>
          <p14:tracePt t="49592" x="1020763" y="2495550"/>
          <p14:tracePt t="49600" x="1004888" y="2487613"/>
          <p14:tracePt t="49609" x="996950" y="2487613"/>
          <p14:tracePt t="49616" x="989013" y="2487613"/>
          <p14:tracePt t="49625" x="981075" y="2479675"/>
          <p14:tracePt t="49632" x="973138" y="2471738"/>
          <p14:tracePt t="49640" x="965200" y="2471738"/>
          <p14:tracePt t="49657" x="957263" y="2471738"/>
          <p14:tracePt t="49664" x="949325" y="2471738"/>
          <p14:tracePt t="49696" x="941388" y="2471738"/>
          <p14:tracePt t="49712" x="941388" y="2463800"/>
          <p14:tracePt t="49744" x="933450" y="2463800"/>
          <p14:tracePt t="49760" x="925513" y="2463800"/>
          <p14:tracePt t="49784" x="917575" y="2463800"/>
          <p14:tracePt t="49792" x="908050" y="2463800"/>
          <p14:tracePt t="49816" x="900113" y="2463800"/>
          <p14:tracePt t="49825" x="892175" y="2463800"/>
          <p14:tracePt t="49832" x="884238" y="2471738"/>
          <p14:tracePt t="49840" x="876300" y="2479675"/>
          <p14:tracePt t="49848" x="868363" y="2487613"/>
          <p14:tracePt t="49857" x="868363" y="2495550"/>
          <p14:tracePt t="49864" x="860425" y="2495550"/>
          <p14:tracePt t="49873" x="852488" y="2495550"/>
          <p14:tracePt t="49876" x="852488" y="2503488"/>
          <p14:tracePt t="49904" x="852488" y="2511425"/>
          <p14:tracePt t="49912" x="836613" y="2519363"/>
          <p14:tracePt t="49936" x="836613" y="2527300"/>
          <p14:tracePt t="49957" x="828675" y="2535238"/>
          <p14:tracePt t="49960" x="828675" y="2543175"/>
          <p14:tracePt t="49970" x="828675" y="2551113"/>
          <p14:tracePt t="49976" x="828675" y="2559050"/>
          <p14:tracePt t="49984" x="828675" y="2566988"/>
          <p14:tracePt t="49992" x="828675" y="2576513"/>
          <p14:tracePt t="50008" x="828675" y="2584450"/>
          <p14:tracePt t="50048" x="828675" y="2592388"/>
          <p14:tracePt t="50064" x="836613" y="2600325"/>
          <p14:tracePt t="50081" x="836613" y="2608263"/>
          <p14:tracePt t="50088" x="836613" y="2616200"/>
          <p14:tracePt t="50096" x="836613" y="2624138"/>
          <p14:tracePt t="50112" x="836613" y="2632075"/>
          <p14:tracePt t="50120" x="836613" y="2640013"/>
          <p14:tracePt t="50136" x="836613" y="2647950"/>
          <p14:tracePt t="50144" x="836613" y="2655888"/>
          <p14:tracePt t="50152" x="836613" y="2663825"/>
          <p14:tracePt t="50160" x="836613" y="2671763"/>
          <p14:tracePt t="50168" x="836613" y="2679700"/>
          <p14:tracePt t="50180" x="836613" y="2687638"/>
          <p14:tracePt t="50184" x="836613" y="2695575"/>
          <p14:tracePt t="50192" x="836613" y="2703513"/>
          <p14:tracePt t="50200" x="836613" y="2711450"/>
          <p14:tracePt t="50208" x="836613" y="2727325"/>
          <p14:tracePt t="50217" x="836613" y="2735263"/>
          <p14:tracePt t="50224" x="836613" y="2743200"/>
          <p14:tracePt t="50232" x="852488" y="2751138"/>
          <p14:tracePt t="50240" x="860425" y="2767013"/>
          <p14:tracePt t="50257" x="868363" y="2774950"/>
          <p14:tracePt t="50264" x="876300" y="2782888"/>
          <p14:tracePt t="50273" x="900113" y="2806700"/>
          <p14:tracePt t="50280" x="908050" y="2822575"/>
          <p14:tracePt t="50289" x="917575" y="2830513"/>
          <p14:tracePt t="50296" x="933450" y="2838450"/>
          <p14:tracePt t="50305" x="941388" y="2846388"/>
          <p14:tracePt t="50312" x="965200" y="2862263"/>
          <p14:tracePt t="50320" x="989013" y="2878138"/>
          <p14:tracePt t="50332" x="1004888" y="2878138"/>
          <p14:tracePt t="50336" x="1028700" y="2886075"/>
          <p14:tracePt t="50344" x="1060450" y="2894013"/>
          <p14:tracePt t="50353" x="1076325" y="2894013"/>
          <p14:tracePt t="50361" x="1123950" y="2901950"/>
          <p14:tracePt t="50368" x="1139825" y="2901950"/>
          <p14:tracePt t="50376" x="1203325" y="2901950"/>
          <p14:tracePt t="50384" x="1227138" y="2909888"/>
          <p14:tracePt t="50392" x="1258888" y="2909888"/>
          <p14:tracePt t="50400" x="1308100" y="2909888"/>
          <p14:tracePt t="50408" x="1331913" y="2909888"/>
          <p14:tracePt t="50416" x="1363663" y="2909888"/>
          <p14:tracePt t="50424" x="1379538" y="2909888"/>
          <p14:tracePt t="50432" x="1403350" y="2909888"/>
          <p14:tracePt t="50441" x="1411288" y="2909888"/>
          <p14:tracePt t="50448" x="1427163" y="2909888"/>
          <p14:tracePt t="50455" x="1450975" y="2909888"/>
          <p14:tracePt t="50464" x="1474788" y="2909888"/>
          <p14:tracePt t="50475" x="1490663" y="2909888"/>
          <p14:tracePt t="50484" x="1538288" y="2909888"/>
          <p14:tracePt t="50490" x="1554163" y="2909888"/>
          <p14:tracePt t="50496" x="1617663" y="2909888"/>
          <p14:tracePt t="50505" x="1674813" y="2909888"/>
          <p14:tracePt t="50512" x="1690688" y="2909888"/>
          <p14:tracePt t="50520" x="1730375" y="2909888"/>
          <p14:tracePt t="50528" x="1754188" y="2909888"/>
          <p14:tracePt t="50538" x="1785938" y="2909888"/>
          <p14:tracePt t="50544" x="1801813" y="2909888"/>
          <p14:tracePt t="50553" x="1857375" y="2909888"/>
          <p14:tracePt t="50560" x="1873250" y="2909888"/>
          <p14:tracePt t="50572" x="1889125" y="2901950"/>
          <p14:tracePt t="50579" x="1936750" y="2894013"/>
          <p14:tracePt t="50584" x="1944688" y="2894013"/>
          <p14:tracePt t="50592" x="1968500" y="2886075"/>
          <p14:tracePt t="50600" x="2017713" y="2878138"/>
          <p14:tracePt t="50608" x="2049463" y="2870200"/>
          <p14:tracePt t="50616" x="2065338" y="2862263"/>
          <p14:tracePt t="50624" x="2097088" y="2854325"/>
          <p14:tracePt t="50636" x="2128838" y="2838450"/>
          <p14:tracePt t="50641" x="2176463" y="2822575"/>
          <p14:tracePt t="50648" x="2200275" y="2822575"/>
          <p14:tracePt t="50655" x="2216150" y="2806700"/>
          <p14:tracePt t="50664" x="2232025" y="2798763"/>
          <p14:tracePt t="50673" x="2287588" y="2798763"/>
          <p14:tracePt t="50680" x="2303463" y="2790825"/>
          <p14:tracePt t="50689" x="2311400" y="2790825"/>
          <p14:tracePt t="50696" x="2319338" y="2782888"/>
          <p14:tracePt t="50705" x="2327275" y="2782888"/>
          <p14:tracePt t="50712" x="2335213" y="2782888"/>
          <p14:tracePt t="50744" x="2343150" y="2774950"/>
          <p14:tracePt t="50760" x="2343150" y="2767013"/>
          <p14:tracePt t="50768" x="2351088" y="2759075"/>
          <p14:tracePt t="50776" x="2359025" y="2751138"/>
          <p14:tracePt t="50784" x="2359025" y="2743200"/>
          <p14:tracePt t="50792" x="2366963" y="2735263"/>
          <p14:tracePt t="50800" x="2366963" y="2727325"/>
          <p14:tracePt t="50808" x="2366963" y="2711450"/>
          <p14:tracePt t="50816" x="2374900" y="2703513"/>
          <p14:tracePt t="50824" x="2374900" y="2687638"/>
          <p14:tracePt t="50832" x="2374900" y="2671763"/>
          <p14:tracePt t="50840" x="2374900" y="2647950"/>
          <p14:tracePt t="50849" x="2366963" y="2632075"/>
          <p14:tracePt t="50856" x="2359025" y="2608263"/>
          <p14:tracePt t="50864" x="2359025" y="2600325"/>
          <p14:tracePt t="50872" x="2351088" y="2584450"/>
          <p14:tracePt t="50880" x="2343150" y="2566988"/>
          <p14:tracePt t="50896" x="2343150" y="2551113"/>
          <p14:tracePt t="50905" x="2327275" y="2543175"/>
          <p14:tracePt t="50912" x="2327275" y="2527300"/>
          <p14:tracePt t="50922" x="2319338" y="2519363"/>
          <p14:tracePt t="50928" x="2311400" y="2511425"/>
          <p14:tracePt t="50936" x="2303463" y="2503488"/>
          <p14:tracePt t="50955" x="2295525" y="2495550"/>
          <p14:tracePt t="50960" x="2287588" y="2487613"/>
          <p14:tracePt t="50976" x="2279650" y="2487613"/>
          <p14:tracePt t="50984" x="2279650" y="2471738"/>
          <p14:tracePt t="50992" x="2271713" y="2471738"/>
          <p14:tracePt t="51000" x="2263775" y="2471738"/>
          <p14:tracePt t="51008" x="2255838" y="2471738"/>
          <p14:tracePt t="51016" x="2247900" y="2463800"/>
          <p14:tracePt t="51024" x="2239963" y="2463800"/>
          <p14:tracePt t="51032" x="2224088" y="2455863"/>
          <p14:tracePt t="51041" x="2184400" y="2455863"/>
          <p14:tracePt t="51048" x="2128838" y="2447925"/>
          <p14:tracePt t="51057" x="2065338" y="2447925"/>
          <p14:tracePt t="51064" x="1992313" y="2439988"/>
          <p14:tracePt t="51073" x="1841500" y="2432050"/>
          <p14:tracePt t="51080" x="1730375" y="2424113"/>
          <p14:tracePt t="51088" x="1601788" y="2424113"/>
          <p14:tracePt t="51096" x="1443038" y="2424113"/>
          <p14:tracePt t="51105" x="1331913" y="2424113"/>
          <p14:tracePt t="51113" x="1227138" y="2416175"/>
          <p14:tracePt t="51121" x="1108075" y="2416175"/>
          <p14:tracePt t="51128" x="1012825" y="2416175"/>
          <p14:tracePt t="51136" x="965200" y="2408238"/>
          <p14:tracePt t="51144" x="917575" y="2408238"/>
          <p14:tracePt t="51152" x="900113" y="2408238"/>
          <p14:tracePt t="51160" x="852488" y="2408238"/>
          <p14:tracePt t="51168" x="844550" y="2408238"/>
          <p14:tracePt t="51176" x="836613" y="2416175"/>
          <p14:tracePt t="51184" x="828675" y="2416175"/>
          <p14:tracePt t="51192" x="828675" y="2424113"/>
          <p14:tracePt t="51200" x="812800" y="2432050"/>
          <p14:tracePt t="51208" x="804863" y="2439988"/>
          <p14:tracePt t="51216" x="804863" y="2455863"/>
          <p14:tracePt t="51224" x="796925" y="2463800"/>
          <p14:tracePt t="51232" x="796925" y="2471738"/>
          <p14:tracePt t="51240" x="788988" y="2487613"/>
          <p14:tracePt t="51248" x="781050" y="2495550"/>
          <p14:tracePt t="51257" x="773113" y="2511425"/>
          <p14:tracePt t="51264" x="773113" y="2559050"/>
          <p14:tracePt t="51272" x="773113" y="2584450"/>
          <p14:tracePt t="51280" x="757238" y="2600325"/>
          <p14:tracePt t="51289" x="757238" y="2616200"/>
          <p14:tracePt t="51296" x="749300" y="2663825"/>
          <p14:tracePt t="51305" x="749300" y="2695575"/>
          <p14:tracePt t="51312" x="749300" y="2711450"/>
          <p14:tracePt t="51321" x="749300" y="2767013"/>
          <p14:tracePt t="51328" x="749300" y="2782888"/>
          <p14:tracePt t="51337" x="749300" y="2790825"/>
          <p14:tracePt t="51344" x="757238" y="2798763"/>
          <p14:tracePt t="51352" x="765175" y="2806700"/>
          <p14:tracePt t="51362" x="765175" y="2814638"/>
          <p14:tracePt t="51372" x="765175" y="2822575"/>
          <p14:tracePt t="51377" x="773113" y="2822575"/>
          <p14:tracePt t="51392" x="781050" y="2822575"/>
          <p14:tracePt t="51400" x="781050" y="2830513"/>
          <p14:tracePt t="51408" x="788988" y="2830513"/>
          <p14:tracePt t="51416" x="796925" y="2830513"/>
          <p14:tracePt t="51424" x="812800" y="2830513"/>
          <p14:tracePt t="51432" x="836613" y="2830513"/>
          <p14:tracePt t="51440" x="860425" y="2830513"/>
          <p14:tracePt t="51449" x="925513" y="2830513"/>
          <p14:tracePt t="51456" x="981075" y="2830513"/>
          <p14:tracePt t="51464" x="1012825" y="2830513"/>
          <p14:tracePt t="51472" x="1052513" y="2830513"/>
          <p14:tracePt t="51480" x="1108075" y="2830513"/>
          <p14:tracePt t="51488" x="1171575" y="2830513"/>
          <p14:tracePt t="51496" x="1211263" y="2830513"/>
          <p14:tracePt t="51505" x="1235075" y="2830513"/>
          <p14:tracePt t="51512" x="1258888" y="2830513"/>
          <p14:tracePt t="51521" x="1266825" y="2830513"/>
          <p14:tracePt t="51528" x="1274763" y="2830513"/>
          <p14:tracePt t="51544" x="1308100" y="2830513"/>
          <p14:tracePt t="51552" x="1316038" y="2822575"/>
          <p14:tracePt t="51561" x="1331913" y="2822575"/>
          <p14:tracePt t="51569" x="1331913" y="2814638"/>
          <p14:tracePt t="51576" x="1347788" y="2814638"/>
          <p14:tracePt t="51584" x="1355725" y="2814638"/>
          <p14:tracePt t="51592" x="1355725" y="2806700"/>
          <p14:tracePt t="51600" x="1363663" y="2806700"/>
          <p14:tracePt t="51608" x="1371600" y="2806700"/>
          <p14:tracePt t="51616" x="1371600" y="2798763"/>
          <p14:tracePt t="51624" x="1379538" y="2798763"/>
          <p14:tracePt t="51648" x="1387475" y="2790825"/>
          <p14:tracePt t="51657" x="1395413" y="2790825"/>
          <p14:tracePt t="51664" x="1403350" y="2790825"/>
          <p14:tracePt t="51680" x="1411288" y="2782888"/>
          <p14:tracePt t="51689" x="1419225" y="2774950"/>
          <p14:tracePt t="51696" x="1427163" y="2774950"/>
          <p14:tracePt t="51712" x="1443038" y="2774950"/>
          <p14:tracePt t="51721" x="1450975" y="2767013"/>
          <p14:tracePt t="51728" x="1474788" y="2759075"/>
          <p14:tracePt t="51737" x="1482725" y="2751138"/>
          <p14:tracePt t="51744" x="1530350" y="2735263"/>
          <p14:tracePt t="51754" x="1554163" y="2719388"/>
          <p14:tracePt t="51760" x="1585913" y="2719388"/>
          <p14:tracePt t="51768" x="1633538" y="2703513"/>
          <p14:tracePt t="51776" x="1690688" y="2687638"/>
          <p14:tracePt t="51784" x="1754188" y="2671763"/>
          <p14:tracePt t="51792" x="1801813" y="2647950"/>
          <p14:tracePt t="51800" x="1857375" y="2632075"/>
          <p14:tracePt t="51808" x="1881188" y="2616200"/>
          <p14:tracePt t="51816" x="1897063" y="2608263"/>
          <p14:tracePt t="51824" x="1920875" y="2600325"/>
          <p14:tracePt t="51832" x="1920875" y="2592388"/>
          <p14:tracePt t="51840" x="1928813" y="2592388"/>
          <p14:tracePt t="51844" x="1936750" y="2592388"/>
          <p14:tracePt t="51979" x="1936750" y="2584450"/>
          <p14:tracePt t="51993" x="1936750" y="2576513"/>
          <p14:tracePt t="52008" x="1936750" y="2566988"/>
          <p14:tracePt t="52040" x="1936750" y="2559050"/>
          <p14:tracePt t="52072" x="1936750" y="2551113"/>
          <p14:tracePt t="52096" x="1936750" y="2543175"/>
          <p14:tracePt t="52136" x="1936750" y="2535238"/>
          <p14:tracePt t="52152" x="1912938" y="2543175"/>
          <p14:tracePt t="52160" x="1881188" y="2551113"/>
          <p14:tracePt t="52168" x="1778000" y="2551113"/>
          <p14:tracePt t="52176" x="1601788" y="2551113"/>
          <p14:tracePt t="52184" x="1443038" y="2543175"/>
          <p14:tracePt t="52192" x="1308100" y="2543175"/>
          <p14:tracePt t="52320" x="1292225" y="2543175"/>
          <p14:tracePt t="52328" x="1250950" y="2551113"/>
          <p14:tracePt t="52337" x="1195388" y="2559050"/>
          <p14:tracePt t="52344" x="1179513" y="2559050"/>
          <p14:tracePt t="52377" x="1187450" y="2559050"/>
          <p14:tracePt t="52384" x="1195388" y="2559050"/>
          <p14:tracePt t="52392" x="1258888" y="2566988"/>
          <p14:tracePt t="52400" x="1300163" y="2576513"/>
          <p14:tracePt t="52408" x="1458913" y="2608263"/>
          <p14:tracePt t="52416" x="1730375" y="2751138"/>
          <p14:tracePt t="52424" x="1928813" y="2814638"/>
          <p14:tracePt t="52432" x="2263775" y="2854325"/>
          <p14:tracePt t="52440" x="2495550" y="2990850"/>
          <p14:tracePt t="52452" x="2733675" y="3062288"/>
          <p14:tracePt t="52456" x="3005138" y="3189288"/>
          <p14:tracePt t="52464" x="3197225" y="3317875"/>
          <p14:tracePt t="52472" x="3387725" y="3357563"/>
          <p14:tracePt t="52480" x="3556000" y="3389313"/>
          <p14:tracePt t="52489" x="3651250" y="3421063"/>
          <p14:tracePt t="52496" x="3786188" y="3444875"/>
          <p14:tracePt t="52510" x="3875088" y="3452813"/>
          <p14:tracePt t="52513" x="3938588" y="3452813"/>
          <p14:tracePt t="52521" x="3986213" y="3452813"/>
          <p14:tracePt t="52528" x="3994150" y="3452813"/>
          <p14:tracePt t="52537" x="4002088" y="3452813"/>
          <p14:tracePt t="52544" x="4010025" y="3452813"/>
          <p14:tracePt t="52552" x="4025900" y="3444875"/>
          <p14:tracePt t="52560" x="4033838" y="3436938"/>
          <p14:tracePt t="52569" x="4049713" y="3421063"/>
          <p14:tracePt t="52576" x="4057650" y="3405188"/>
          <p14:tracePt t="52584" x="4065588" y="3397250"/>
          <p14:tracePt t="52592" x="4073525" y="3381375"/>
          <p14:tracePt t="52604" x="4089400" y="3365500"/>
          <p14:tracePt t="52608" x="4097338" y="3357563"/>
          <p14:tracePt t="52616" x="4097338" y="3349625"/>
          <p14:tracePt t="52632" x="4097338" y="3341688"/>
          <p14:tracePt t="52640" x="4097338" y="3333750"/>
          <p14:tracePt t="52648" x="4097338" y="3325813"/>
          <p14:tracePt t="52674" x="4097338" y="3317875"/>
          <p14:tracePt t="52696" x="4089400" y="3317875"/>
          <p14:tracePt t="52703" x="4089400" y="3309938"/>
          <p14:tracePt t="52712" x="4081463" y="3309938"/>
          <p14:tracePt t="52721" x="4073525" y="3294063"/>
          <p14:tracePt t="52728" x="4049713" y="3286125"/>
          <p14:tracePt t="52737" x="3986213" y="3270250"/>
          <p14:tracePt t="52744" x="3906838" y="3262313"/>
          <p14:tracePt t="52757" x="3851275" y="3244850"/>
          <p14:tracePt t="52760" x="3754438" y="3228975"/>
          <p14:tracePt t="52768" x="3706813" y="3228975"/>
          <p14:tracePt t="52779" x="3627438" y="3228975"/>
          <p14:tracePt t="52785" x="3611563" y="3221038"/>
          <p14:tracePt t="52792" x="3595688" y="3221038"/>
          <p14:tracePt t="52800" x="3563938" y="3213100"/>
          <p14:tracePt t="52808" x="3548063" y="3213100"/>
          <p14:tracePt t="52816" x="3540125" y="3213100"/>
          <p14:tracePt t="52824" x="3532188" y="3213100"/>
          <p14:tracePt t="52832" x="3516313" y="3213100"/>
          <p14:tracePt t="52840" x="3492500" y="3213100"/>
          <p14:tracePt t="52848" x="3467100" y="3213100"/>
          <p14:tracePt t="52856" x="3459163" y="3213100"/>
          <p14:tracePt t="52864" x="3443288" y="3213100"/>
          <p14:tracePt t="52872" x="3419475" y="3213100"/>
          <p14:tracePt t="52880" x="3411538" y="3213100"/>
          <p14:tracePt t="52888" x="3387725" y="3221038"/>
          <p14:tracePt t="52896" x="3363913" y="3221038"/>
          <p14:tracePt t="52908" x="3355975" y="3228975"/>
          <p14:tracePt t="52920" x="3340100" y="3236913"/>
          <p14:tracePt t="52928" x="3332163" y="3236913"/>
          <p14:tracePt t="52937" x="3324225" y="3244850"/>
          <p14:tracePt t="52944" x="3316288" y="3244850"/>
          <p14:tracePt t="52953" x="3308350" y="3244850"/>
          <p14:tracePt t="52961" x="3292475" y="3252788"/>
          <p14:tracePt t="52973" x="3284538" y="3262313"/>
          <p14:tracePt t="52976" x="3276600" y="3270250"/>
          <p14:tracePt t="52984" x="3260725" y="3286125"/>
          <p14:tracePt t="52992" x="3236913" y="3286125"/>
          <p14:tracePt t="53000" x="3228975" y="3294063"/>
          <p14:tracePt t="53008" x="3221038" y="3302000"/>
          <p14:tracePt t="53017" x="3213100" y="3309938"/>
          <p14:tracePt t="53024" x="3205163" y="3325813"/>
          <p14:tracePt t="53032" x="3197225" y="3333750"/>
          <p14:tracePt t="53048" x="3197225" y="3341688"/>
          <p14:tracePt t="53056" x="3197225" y="3349625"/>
          <p14:tracePt t="53064" x="3197225" y="3357563"/>
          <p14:tracePt t="53080" x="3197225" y="3373438"/>
          <p14:tracePt t="53088" x="3197225" y="3381375"/>
          <p14:tracePt t="53096" x="3197225" y="3389313"/>
          <p14:tracePt t="53104" x="3197225" y="3397250"/>
          <p14:tracePt t="53112" x="3197225" y="3405188"/>
          <p14:tracePt t="53120" x="3197225" y="3413125"/>
          <p14:tracePt t="53128" x="3197225" y="3421063"/>
          <p14:tracePt t="53137" x="3197225" y="3429000"/>
          <p14:tracePt t="53144" x="3197225" y="3436938"/>
          <p14:tracePt t="53153" x="3197225" y="3452813"/>
          <p14:tracePt t="53160" x="3197225" y="3460750"/>
          <p14:tracePt t="53168" x="3197225" y="3468688"/>
          <p14:tracePt t="53176" x="3197225" y="3484563"/>
          <p14:tracePt t="53184" x="3213100" y="3492500"/>
          <p14:tracePt t="53192" x="3213100" y="3500438"/>
          <p14:tracePt t="53200" x="3221038" y="3516313"/>
          <p14:tracePt t="53216" x="3236913" y="3532188"/>
          <p14:tracePt t="53224" x="3252788" y="3540125"/>
          <p14:tracePt t="53232" x="3276600" y="3548063"/>
          <p14:tracePt t="53240" x="3300413" y="3571875"/>
          <p14:tracePt t="53247" x="3340100" y="3587750"/>
          <p14:tracePt t="53256" x="3459163" y="3613150"/>
          <p14:tracePt t="53264" x="3500438" y="3613150"/>
          <p14:tracePt t="53272" x="3603625" y="3621088"/>
          <p14:tracePt t="53280" x="3722688" y="3621088"/>
          <p14:tracePt t="53288" x="3817938" y="3621088"/>
          <p14:tracePt t="53295" x="3946525" y="3636963"/>
          <p14:tracePt t="53305" x="4065588" y="3636963"/>
          <p14:tracePt t="53311" x="4210050" y="3636963"/>
          <p14:tracePt t="53320" x="4344988" y="3636963"/>
          <p14:tracePt t="53327" x="4584700" y="3636963"/>
          <p14:tracePt t="53336" x="4735513" y="3636963"/>
          <p14:tracePt t="53344" x="4910138" y="3629025"/>
          <p14:tracePt t="53355" x="5110163" y="3629025"/>
          <p14:tracePt t="53362" x="5205413" y="3621088"/>
          <p14:tracePt t="53373" x="5310188" y="3613150"/>
          <p14:tracePt t="53377" x="5397500" y="3605213"/>
          <p14:tracePt t="53384" x="5492750" y="3595688"/>
          <p14:tracePt t="53392" x="5603875" y="3571875"/>
          <p14:tracePt t="53400" x="5651500" y="3563938"/>
          <p14:tracePt t="53408" x="5692775" y="3532188"/>
          <p14:tracePt t="53416" x="5716588" y="3516313"/>
          <p14:tracePt t="53424" x="5740400" y="3500438"/>
          <p14:tracePt t="53432" x="5740400" y="3492500"/>
          <p14:tracePt t="53440" x="5748338" y="3492500"/>
          <p14:tracePt t="53448" x="5748338" y="3484563"/>
          <p14:tracePt t="53465" x="5748338" y="3476625"/>
          <p14:tracePt t="53472" x="5748338" y="3468688"/>
          <p14:tracePt t="53492" x="5748338" y="3460750"/>
          <p14:tracePt t="53504" x="5748338" y="3452813"/>
          <p14:tracePt t="53520" x="5740400" y="3452813"/>
          <p14:tracePt t="53528" x="5740400" y="3444875"/>
          <p14:tracePt t="53537" x="5724525" y="3436938"/>
          <p14:tracePt t="53544" x="5716588" y="3421063"/>
          <p14:tracePt t="53554" x="5667375" y="3413125"/>
          <p14:tracePt t="53560" x="5651500" y="3413125"/>
          <p14:tracePt t="53568" x="5580063" y="3397250"/>
          <p14:tracePt t="53576" x="5492750" y="3381375"/>
          <p14:tracePt t="53584" x="5429250" y="3381375"/>
          <p14:tracePt t="53592" x="5326063" y="3357563"/>
          <p14:tracePt t="53600" x="5181600" y="3357563"/>
          <p14:tracePt t="53608" x="5030788" y="3357563"/>
          <p14:tracePt t="53616" x="4846638" y="3349625"/>
          <p14:tracePt t="53624" x="4648200" y="3349625"/>
          <p14:tracePt t="53632" x="4448175" y="3341688"/>
          <p14:tracePt t="53641" x="4313238" y="3341688"/>
          <p14:tracePt t="53648" x="4152900" y="3333750"/>
          <p14:tracePt t="53656" x="4057650" y="3317875"/>
          <p14:tracePt t="53664" x="3954463" y="3317875"/>
          <p14:tracePt t="53674" x="3867150" y="3309938"/>
          <p14:tracePt t="53680" x="3802063" y="3309938"/>
          <p14:tracePt t="53689" x="3786188" y="3309938"/>
          <p14:tracePt t="53696" x="3738563" y="3309938"/>
          <p14:tracePt t="53706" x="3722688" y="3309938"/>
          <p14:tracePt t="53712" x="3698875" y="3309938"/>
          <p14:tracePt t="53720" x="3690938" y="3309938"/>
          <p14:tracePt t="53728" x="3683000" y="3317875"/>
          <p14:tracePt t="53737" x="3667125" y="3317875"/>
          <p14:tracePt t="53744" x="3651250" y="3325813"/>
          <p14:tracePt t="53753" x="3635375" y="3333750"/>
          <p14:tracePt t="53760" x="3627438" y="3333750"/>
          <p14:tracePt t="53770" x="3611563" y="3349625"/>
          <p14:tracePt t="53776" x="3611563" y="3357563"/>
          <p14:tracePt t="53785" x="3595688" y="3389313"/>
          <p14:tracePt t="53792" x="3571875" y="3405188"/>
          <p14:tracePt t="53800" x="3563938" y="3413125"/>
          <p14:tracePt t="53808" x="3540125" y="3476625"/>
          <p14:tracePt t="53816" x="3516313" y="3492500"/>
          <p14:tracePt t="53824" x="3500438" y="3548063"/>
          <p14:tracePt t="53832" x="3492500" y="3548063"/>
          <p14:tracePt t="53840" x="3492500" y="3556000"/>
          <p14:tracePt t="53880" x="3500438" y="3556000"/>
          <p14:tracePt t="53888" x="3508375" y="3556000"/>
          <p14:tracePt t="53904" x="3516313" y="3556000"/>
          <p14:tracePt t="53912" x="3516313" y="3548063"/>
          <p14:tracePt t="53920" x="3524250" y="3548063"/>
          <p14:tracePt t="53928" x="3524250" y="3540125"/>
          <p14:tracePt t="54104" x="3532188" y="3540125"/>
          <p14:tracePt t="54120" x="3532188" y="3532188"/>
          <p14:tracePt t="54128" x="3532188" y="3516313"/>
          <p14:tracePt t="54136" x="3532188" y="3484563"/>
          <p14:tracePt t="54144" x="3532188" y="3468688"/>
          <p14:tracePt t="54153" x="3524250" y="3452813"/>
          <p14:tracePt t="54161" x="3524250" y="3429000"/>
          <p14:tracePt t="54169" x="3516313" y="3421063"/>
          <p14:tracePt t="54176" x="3500438" y="3349625"/>
          <p14:tracePt t="54185" x="3484563" y="3325813"/>
          <p14:tracePt t="54192" x="3459163" y="3252788"/>
          <p14:tracePt t="54200" x="3363913" y="3173413"/>
          <p14:tracePt t="54208" x="3340100" y="3117850"/>
          <p14:tracePt t="54216" x="3316288" y="3046413"/>
          <p14:tracePt t="54224" x="3284538" y="2998788"/>
          <p14:tracePt t="54232" x="3276600" y="2943225"/>
          <p14:tracePt t="54240" x="3276600" y="2909888"/>
          <p14:tracePt t="54249" x="3276600" y="2870200"/>
          <p14:tracePt t="54256" x="3276600" y="2814638"/>
          <p14:tracePt t="54270" x="3276600" y="2782888"/>
          <p14:tracePt t="54271" x="3276600" y="2774950"/>
          <p14:tracePt t="54281" x="3284538" y="2719388"/>
          <p14:tracePt t="54288" x="3284538" y="2703513"/>
          <p14:tracePt t="54297" x="3292475" y="2695575"/>
          <p14:tracePt t="54304" x="3292475" y="2647950"/>
          <p14:tracePt t="54313" x="3292475" y="2624138"/>
          <p14:tracePt t="54320" x="3292475" y="2616200"/>
          <p14:tracePt t="54408" x="3284538" y="2616200"/>
          <p14:tracePt t="54420" x="3284538" y="2608263"/>
          <p14:tracePt t="54424" x="3284538" y="2600325"/>
          <p14:tracePt t="54440" x="3276600" y="2592388"/>
          <p14:tracePt t="54448" x="3276600" y="2584450"/>
          <p14:tracePt t="54464" x="3276600" y="2566988"/>
          <p14:tracePt t="54472" x="3268663" y="2551113"/>
          <p14:tracePt t="54488" x="3268663" y="2543175"/>
          <p14:tracePt t="54504" x="3268663" y="2535238"/>
          <p14:tracePt t="54608" x="3260725" y="2535238"/>
          <p14:tracePt t="54616" x="3252788" y="2535238"/>
          <p14:tracePt t="54624" x="3244850" y="2535238"/>
          <p14:tracePt t="54632" x="3228975" y="2535238"/>
          <p14:tracePt t="54640" x="3205163" y="2535238"/>
          <p14:tracePt t="54648" x="3197225" y="2535238"/>
          <p14:tracePt t="54657" x="3189288" y="2535238"/>
          <p14:tracePt t="54664" x="3181350" y="2527300"/>
          <p14:tracePt t="54674" x="3165475" y="2519363"/>
          <p14:tracePt t="54680" x="3149600" y="2511425"/>
          <p14:tracePt t="54688" x="3141663" y="2495550"/>
          <p14:tracePt t="54697" x="3117850" y="2471738"/>
          <p14:tracePt t="54704" x="3117850" y="2455863"/>
          <p14:tracePt t="54712" x="3092450" y="2447925"/>
          <p14:tracePt t="54724" x="3084513" y="2447925"/>
          <p14:tracePt t="54728" x="3076575" y="2432050"/>
          <p14:tracePt t="54768" x="3068638" y="2432050"/>
          <p14:tracePt t="54800" x="3060700" y="2432050"/>
          <p14:tracePt t="54809" x="3052763" y="2447925"/>
          <p14:tracePt t="54816" x="3044825" y="2447925"/>
          <p14:tracePt t="54824" x="3036888" y="2463800"/>
          <p14:tracePt t="54832" x="3021013" y="2487613"/>
          <p14:tracePt t="54840" x="3005138" y="2511425"/>
          <p14:tracePt t="54848" x="2989263" y="2543175"/>
          <p14:tracePt t="54856" x="2989263" y="2559050"/>
          <p14:tracePt t="54864" x="2981325" y="2632075"/>
          <p14:tracePt t="54876" x="2981325" y="2640013"/>
          <p14:tracePt t="54880" x="2981325" y="2663825"/>
          <p14:tracePt t="54889" x="2981325" y="2671763"/>
          <p14:tracePt t="54896" x="2981325" y="2687638"/>
          <p14:tracePt t="54904" x="2981325" y="2695575"/>
          <p14:tracePt t="54912" x="2981325" y="2703513"/>
          <p14:tracePt t="54936" x="2981325" y="2711450"/>
          <p14:tracePt t="54976" x="2989263" y="2711450"/>
          <p14:tracePt t="54985" x="2997200" y="2711450"/>
          <p14:tracePt t="54992" x="3013075" y="2711450"/>
          <p14:tracePt t="55000" x="3036888" y="2703513"/>
          <p14:tracePt t="55008" x="3044825" y="2695575"/>
          <p14:tracePt t="55016" x="3060700" y="2687638"/>
          <p14:tracePt t="55028" x="3076575" y="2687638"/>
          <p14:tracePt t="55032" x="3092450" y="2671763"/>
          <p14:tracePt t="55040" x="3100388" y="2663825"/>
          <p14:tracePt t="55048" x="3117850" y="2655888"/>
          <p14:tracePt t="55056" x="3117850" y="2647950"/>
          <p14:tracePt t="55072" x="3125788" y="2640013"/>
          <p14:tracePt t="55080" x="3125788" y="2632075"/>
          <p14:tracePt t="55096" x="3125788" y="2624138"/>
          <p14:tracePt t="55104" x="3125788" y="2616200"/>
          <p14:tracePt t="55112" x="3125788" y="2608263"/>
          <p14:tracePt t="55120" x="3133725" y="2608263"/>
          <p14:tracePt t="55128" x="3133725" y="2600325"/>
          <p14:tracePt t="55136" x="3133725" y="2592388"/>
          <p14:tracePt t="55152" x="3133725" y="2584450"/>
          <p14:tracePt t="55180" x="3133725" y="2576513"/>
          <p14:tracePt t="55240" x="3125788" y="2576513"/>
          <p14:tracePt t="55256" x="3117850" y="2576513"/>
          <p14:tracePt t="55264" x="3117850" y="2584450"/>
          <p14:tracePt t="55272" x="3109913" y="2584450"/>
          <p14:tracePt t="55280" x="3109913" y="2592388"/>
          <p14:tracePt t="55288" x="3109913" y="2600325"/>
          <p14:tracePt t="55296" x="3100388" y="2600325"/>
          <p14:tracePt t="55312" x="3100388" y="2608263"/>
          <p14:tracePt t="55328" x="3100388" y="2616200"/>
          <p14:tracePt t="55407" x="3117850" y="2592388"/>
          <p14:tracePt t="55416" x="3125788" y="2584450"/>
          <p14:tracePt t="55424" x="3133725" y="2566988"/>
          <p14:tracePt t="55432" x="3133725" y="2559050"/>
          <p14:tracePt t="55441" x="3133725" y="2543175"/>
          <p14:tracePt t="55448" x="3133725" y="2535238"/>
          <p14:tracePt t="55456" x="3133725" y="2527300"/>
          <p14:tracePt t="55473" x="3133725" y="2519363"/>
          <p14:tracePt t="55553" x="3133725" y="2527300"/>
          <p14:tracePt t="55560" x="3133725" y="2551113"/>
          <p14:tracePt t="55572" x="3125788" y="2559050"/>
          <p14:tracePt t="55577" x="3125788" y="2576513"/>
          <p14:tracePt t="55586" x="3125788" y="2600325"/>
          <p14:tracePt t="55592" x="3117850" y="2608263"/>
          <p14:tracePt t="55601" x="3117850" y="2616200"/>
          <p14:tracePt t="55608" x="3117850" y="2624138"/>
          <p14:tracePt t="55616" x="3117850" y="2632075"/>
          <p14:tracePt t="55624" x="3117850" y="2640013"/>
          <p14:tracePt t="55696" x="3117850" y="2632075"/>
          <p14:tracePt t="55712" x="3125788" y="2624138"/>
          <p14:tracePt t="55720" x="3125788" y="2616200"/>
          <p14:tracePt t="55736" x="3133725" y="2616200"/>
          <p14:tracePt t="55744" x="3133725" y="2608263"/>
          <p14:tracePt t="55761" x="3133725" y="2600325"/>
          <p14:tracePt t="55882" x="3133725" y="2608263"/>
          <p14:tracePt t="55898" x="3133725" y="2616200"/>
          <p14:tracePt t="55913" x="3133725" y="2624138"/>
          <p14:tracePt t="55929" x="3133725" y="2640013"/>
          <p14:tracePt t="55944" x="3133725" y="2647950"/>
          <p14:tracePt t="55952" x="3133725" y="2655888"/>
          <p14:tracePt t="55960" x="3133725" y="2663825"/>
          <p14:tracePt t="55967" x="3133725" y="2679700"/>
          <p14:tracePt t="55979" x="3133725" y="2687638"/>
          <p14:tracePt t="55989" x="3133725" y="2695575"/>
          <p14:tracePt t="55992" x="3133725" y="2743200"/>
          <p14:tracePt t="56001" x="3125788" y="2759075"/>
          <p14:tracePt t="56008" x="3117850" y="2798763"/>
          <p14:tracePt t="56017" x="3109913" y="2822575"/>
          <p14:tracePt t="56024" x="3109913" y="2838450"/>
          <p14:tracePt t="56032" x="3109913" y="2854325"/>
          <p14:tracePt t="56040" x="3100388" y="2870200"/>
          <p14:tracePt t="56056" x="3100388" y="2878138"/>
          <p14:tracePt t="56153" x="3100388" y="2870200"/>
          <p14:tracePt t="56160" x="3109913" y="2862263"/>
          <p14:tracePt t="56168" x="3125788" y="2814638"/>
          <p14:tracePt t="56176" x="3125788" y="2806700"/>
          <p14:tracePt t="56184" x="3141663" y="2790825"/>
          <p14:tracePt t="56192" x="3157538" y="2774950"/>
          <p14:tracePt t="56201" x="3165475" y="2719388"/>
          <p14:tracePt t="56209" x="3173413" y="2687638"/>
          <p14:tracePt t="56217" x="3173413" y="2671763"/>
          <p14:tracePt t="56224" x="3173413" y="2647950"/>
          <p14:tracePt t="56232" x="3173413" y="2616200"/>
          <p14:tracePt t="56240" x="3173413" y="2608263"/>
          <p14:tracePt t="56248" x="3173413" y="2600325"/>
          <p14:tracePt t="56256" x="3173413" y="2592388"/>
          <p14:tracePt t="56272" x="3173413" y="2584450"/>
          <p14:tracePt t="56288" x="3173413" y="2576513"/>
          <p14:tracePt t="56961" x="3173413" y="2600325"/>
          <p14:tracePt t="56968" x="3157538" y="2616200"/>
          <p14:tracePt t="56976" x="3157538" y="2640013"/>
          <p14:tracePt t="56984" x="3141663" y="2647950"/>
          <p14:tracePt t="56996" x="3141663" y="2655888"/>
          <p14:tracePt t="57001" x="3141663" y="2663825"/>
          <p14:tracePt t="57008" x="3133725" y="2679700"/>
          <p14:tracePt t="57024" x="3133725" y="2687638"/>
          <p14:tracePt t="57033" x="3133725" y="2695575"/>
          <p14:tracePt t="57040" x="3133725" y="2703513"/>
          <p14:tracePt t="57049" x="3125788" y="2711450"/>
          <p14:tracePt t="57056" x="3125788" y="2727325"/>
          <p14:tracePt t="57064" x="3109913" y="2743200"/>
          <p14:tracePt t="57072" x="3100388" y="2790825"/>
          <p14:tracePt t="57080" x="3092450" y="2822575"/>
          <p14:tracePt t="57088" x="3092450" y="2901950"/>
          <p14:tracePt t="57096" x="3084513" y="2982913"/>
          <p14:tracePt t="57104" x="3076575" y="3078163"/>
          <p14:tracePt t="57112" x="3076575" y="3125788"/>
          <p14:tracePt t="57120" x="3068638" y="3181350"/>
          <p14:tracePt t="57128" x="3068638" y="3244850"/>
          <p14:tracePt t="57136" x="3068638" y="3286125"/>
          <p14:tracePt t="57148" x="3068638" y="3341688"/>
          <p14:tracePt t="57152" x="3060700" y="3373438"/>
          <p14:tracePt t="57160" x="3060700" y="3389313"/>
          <p14:tracePt t="57168" x="3052763" y="3421063"/>
          <p14:tracePt t="57177" x="3052763" y="3429000"/>
          <p14:tracePt t="57192" x="3052763" y="3444875"/>
          <p14:tracePt t="57199" x="3036888" y="3452813"/>
          <p14:tracePt t="57208" x="3036888" y="3460750"/>
          <p14:tracePt t="57217" x="3028950" y="3476625"/>
          <p14:tracePt t="57224" x="3021013" y="3476625"/>
          <p14:tracePt t="57234" x="3005138" y="3484563"/>
          <p14:tracePt t="57240" x="2981325" y="3508375"/>
          <p14:tracePt t="57248" x="2973388" y="3508375"/>
          <p14:tracePt t="57256" x="2949575" y="3508375"/>
          <p14:tracePt t="57264" x="2917825" y="3516313"/>
          <p14:tracePt t="57273" x="2870200" y="3516313"/>
          <p14:tracePt t="57280" x="2725738" y="3532188"/>
          <p14:tracePt t="57289" x="2606675" y="3540125"/>
          <p14:tracePt t="57300" x="2384425" y="3540125"/>
          <p14:tracePt t="57304" x="2105025" y="3540125"/>
          <p14:tracePt t="57312" x="1738313" y="3540125"/>
          <p14:tracePt t="57320" x="1514475" y="3540125"/>
          <p14:tracePt t="57328" x="1363663" y="3540125"/>
          <p14:tracePt t="57336" x="1347788" y="3540125"/>
          <p14:tracePt t="57344" x="1339850" y="3540125"/>
          <p14:tracePt t="57464" x="1331913" y="3540125"/>
          <p14:tracePt t="57472" x="1316038" y="3540125"/>
          <p14:tracePt t="57480" x="1308100" y="3524250"/>
          <p14:tracePt t="57488" x="1292225" y="3516313"/>
          <p14:tracePt t="57497" x="1292225" y="3508375"/>
          <p14:tracePt t="57504" x="1284288" y="3508375"/>
          <p14:tracePt t="57512" x="1284288" y="3492500"/>
          <p14:tracePt t="57536" x="1284288" y="3484563"/>
          <p14:tracePt t="57544" x="1274763" y="3484563"/>
          <p14:tracePt t="57576" x="1266825" y="3468688"/>
          <p14:tracePt t="57584" x="1258888" y="3468688"/>
          <p14:tracePt t="57592" x="1250950" y="3460750"/>
          <p14:tracePt t="57604" x="1250950" y="3444875"/>
          <p14:tracePt t="57608" x="1243013" y="3421063"/>
          <p14:tracePt t="57616" x="1235075" y="3413125"/>
          <p14:tracePt t="57625" x="1235075" y="3405188"/>
          <p14:tracePt t="57633" x="1227138" y="3405188"/>
          <p14:tracePt t="57640" x="1227138" y="3389313"/>
          <p14:tracePt t="57672" x="1219200" y="3389313"/>
          <p14:tracePt t="57712" x="1211263" y="3389313"/>
          <p14:tracePt t="57728" x="1203325" y="3389313"/>
          <p14:tracePt t="57752" x="1203325" y="3397250"/>
          <p14:tracePt t="57768" x="1195388" y="3397250"/>
          <p14:tracePt t="57786" x="1195388" y="3405188"/>
          <p14:tracePt t="57824" x="1187450" y="3405188"/>
          <p14:tracePt t="57880" x="1179513" y="3413125"/>
          <p14:tracePt t="57888" x="1171575" y="3413125"/>
          <p14:tracePt t="57912" x="1163638" y="3413125"/>
          <p14:tracePt t="57928" x="1155700" y="3413125"/>
          <p14:tracePt t="57936" x="1147763" y="3421063"/>
          <p14:tracePt t="57945" x="1139825" y="3421063"/>
          <p14:tracePt t="57952" x="1139825" y="3429000"/>
          <p14:tracePt t="57960" x="1131888" y="3436938"/>
          <p14:tracePt t="57968" x="1123950" y="3444875"/>
          <p14:tracePt t="57976" x="1123950" y="3452813"/>
          <p14:tracePt t="57984" x="1116013" y="3468688"/>
          <p14:tracePt t="57999" x="1116013" y="3476625"/>
          <p14:tracePt t="58065" x="1108075" y="3476625"/>
          <p14:tracePt t="58096" x="1100138" y="3476625"/>
          <p14:tracePt t="58112" x="1092200" y="3476625"/>
          <p14:tracePt t="58120" x="1084263" y="3476625"/>
          <p14:tracePt t="58128" x="1076325" y="3476625"/>
          <p14:tracePt t="58136" x="1052513" y="3476625"/>
          <p14:tracePt t="58144" x="1044575" y="3468688"/>
          <p14:tracePt t="58160" x="1028700" y="3460750"/>
          <p14:tracePt t="58176" x="1020763" y="3460750"/>
          <p14:tracePt t="58193" x="1004888" y="3460750"/>
          <p14:tracePt t="58200" x="1004888" y="3452813"/>
          <p14:tracePt t="58208" x="996950" y="3452813"/>
          <p14:tracePt t="58224" x="981075" y="3452813"/>
          <p14:tracePt t="58233" x="973138" y="3444875"/>
          <p14:tracePt t="58240" x="965200" y="3444875"/>
          <p14:tracePt t="58256" x="949325" y="3436938"/>
          <p14:tracePt t="58304" x="949325" y="3429000"/>
          <p14:tracePt t="58312" x="941388" y="3413125"/>
          <p14:tracePt t="58328" x="941388" y="3397250"/>
          <p14:tracePt t="58336" x="941388" y="3389313"/>
          <p14:tracePt t="58344" x="941388" y="3373438"/>
          <p14:tracePt t="58352" x="949325" y="3357563"/>
          <p14:tracePt t="58361" x="949325" y="3341688"/>
          <p14:tracePt t="58368" x="973138" y="3317875"/>
          <p14:tracePt t="58376" x="981075" y="3294063"/>
          <p14:tracePt t="58384" x="1012825" y="3278188"/>
          <p14:tracePt t="58393" x="1020763" y="3270250"/>
          <p14:tracePt t="58400" x="1036638" y="3244850"/>
          <p14:tracePt t="58416" x="1044575" y="3236913"/>
          <p14:tracePt t="58480" x="1052513" y="3236913"/>
          <p14:tracePt t="58536" x="1044575" y="3236913"/>
          <p14:tracePt t="58544" x="1028700" y="3236913"/>
          <p14:tracePt t="58552" x="1012825" y="3244850"/>
          <p14:tracePt t="58560" x="1004888" y="3244850"/>
          <p14:tracePt t="58568" x="996950" y="3244850"/>
          <p14:tracePt t="58576" x="973138" y="3244850"/>
          <p14:tracePt t="58592" x="965200" y="3244850"/>
          <p14:tracePt t="58600" x="957263" y="3244850"/>
          <p14:tracePt t="58608" x="949325" y="3244850"/>
          <p14:tracePt t="58617" x="949325" y="3236913"/>
          <p14:tracePt t="58633" x="949325" y="3228975"/>
          <p14:tracePt t="58640" x="949325" y="3221038"/>
          <p14:tracePt t="58649" x="941388" y="3221038"/>
          <p14:tracePt t="58656" x="941388" y="3213100"/>
          <p14:tracePt t="58673" x="941388" y="3205163"/>
          <p14:tracePt t="58696" x="941388" y="3197225"/>
          <p14:tracePt t="58721" x="941388" y="3189288"/>
          <p14:tracePt t="58808" x="949325" y="3213100"/>
          <p14:tracePt t="58816" x="965200" y="3221038"/>
          <p14:tracePt t="58824" x="973138" y="3236913"/>
          <p14:tracePt t="58832" x="981075" y="3252788"/>
          <p14:tracePt t="58841" x="981075" y="3262313"/>
          <p14:tracePt t="58849" x="981075" y="3278188"/>
          <p14:tracePt t="58856" x="981075" y="3294063"/>
          <p14:tracePt t="58866" x="981075" y="3317875"/>
          <p14:tracePt t="58872" x="981075" y="3333750"/>
          <p14:tracePt t="58880" x="981075" y="3341688"/>
          <p14:tracePt t="58888" x="981075" y="3349625"/>
          <p14:tracePt t="58896" x="981075" y="3357563"/>
          <p14:tracePt t="59104" x="973138" y="3333750"/>
          <p14:tracePt t="59116" x="965200" y="3309938"/>
          <p14:tracePt t="59120" x="941388" y="3244850"/>
          <p14:tracePt t="59128" x="908050" y="3197225"/>
          <p14:tracePt t="59136" x="876300" y="3109913"/>
          <p14:tracePt t="59144" x="852488" y="3070225"/>
          <p14:tracePt t="59152" x="844550" y="3054350"/>
          <p14:tracePt t="59160" x="836613" y="3046413"/>
          <p14:tracePt t="59168" x="828675" y="3038475"/>
          <p14:tracePt t="59268" x="828675" y="3046413"/>
          <p14:tracePt t="59272" x="844550" y="3054350"/>
          <p14:tracePt t="59280" x="852488" y="3062288"/>
          <p14:tracePt t="59288" x="860425" y="3086100"/>
          <p14:tracePt t="59296" x="876300" y="3086100"/>
          <p14:tracePt t="59304" x="884238" y="3101975"/>
          <p14:tracePt t="59312" x="892175" y="3101975"/>
          <p14:tracePt t="59320" x="900113" y="3117850"/>
          <p14:tracePt t="59328" x="917575" y="3133725"/>
          <p14:tracePt t="59338" x="925513" y="3133725"/>
          <p14:tracePt t="59345" x="933450" y="3149600"/>
          <p14:tracePt t="59352" x="949325" y="3173413"/>
          <p14:tracePt t="59360" x="957263" y="3181350"/>
          <p14:tracePt t="59368" x="973138" y="3189288"/>
          <p14:tracePt t="59376" x="973138" y="3197225"/>
          <p14:tracePt t="59384" x="981075" y="3197225"/>
          <p14:tracePt t="59392" x="981075" y="3205163"/>
          <p14:tracePt t="59464" x="949325" y="3205163"/>
          <p14:tracePt t="59472" x="941388" y="3205163"/>
          <p14:tracePt t="59480" x="933450" y="3205163"/>
          <p14:tracePt t="59576" x="933450" y="3213100"/>
          <p14:tracePt t="59584" x="941388" y="3213100"/>
          <p14:tracePt t="59592" x="949325" y="3221038"/>
          <p14:tracePt t="59600" x="957263" y="3228975"/>
          <p14:tracePt t="59608" x="965200" y="3236913"/>
          <p14:tracePt t="59616" x="973138" y="3244850"/>
          <p14:tracePt t="59625" x="981075" y="3252788"/>
          <p14:tracePt t="59673" x="981075" y="3262313"/>
          <p14:tracePt t="59892" x="989013" y="3262313"/>
          <p14:tracePt t="59904" x="996950" y="3262313"/>
          <p14:tracePt t="59944" x="1004888" y="3262313"/>
          <p14:tracePt t="59952" x="1012825" y="3262313"/>
          <p14:tracePt t="59976" x="1020763" y="3252788"/>
          <p14:tracePt t="59984" x="1036638" y="3252788"/>
          <p14:tracePt t="59992" x="1076325" y="3252788"/>
          <p14:tracePt t="60000" x="1123950" y="3252788"/>
          <p14:tracePt t="60008" x="1147763" y="3244850"/>
          <p14:tracePt t="60016" x="1187450" y="3236913"/>
          <p14:tracePt t="60208" x="1195388" y="3244850"/>
          <p14:tracePt t="60216" x="1203325" y="3252788"/>
          <p14:tracePt t="60224" x="1211263" y="3262313"/>
          <p14:tracePt t="60248" x="1219200" y="3262313"/>
          <p14:tracePt t="60256" x="1235075" y="3262313"/>
          <p14:tracePt t="60264" x="1235075" y="3270250"/>
          <p14:tracePt t="60288" x="1235075" y="3278188"/>
          <p14:tracePt t="60298" x="1235075" y="3294063"/>
          <p14:tracePt t="60304" x="1235075" y="3302000"/>
          <p14:tracePt t="60312" x="1227138" y="3333750"/>
          <p14:tracePt t="60320" x="1227138" y="3381375"/>
          <p14:tracePt t="60328" x="1227138" y="3460750"/>
          <p14:tracePt t="60336" x="1219200" y="3532188"/>
          <p14:tracePt t="60344" x="1219200" y="3605213"/>
          <p14:tracePt t="60352" x="1219200" y="3629025"/>
          <p14:tracePt t="60363" x="1219200" y="3660775"/>
          <p14:tracePt t="60368" x="1219200" y="3676650"/>
          <p14:tracePt t="60376" x="1219200" y="3684588"/>
          <p14:tracePt t="60393" x="1219200" y="3692525"/>
          <p14:tracePt t="60432" x="1227138" y="3692525"/>
          <p14:tracePt t="60552" x="1235075" y="3692525"/>
          <p14:tracePt t="60568" x="1243013" y="3692525"/>
          <p14:tracePt t="60576" x="1250950" y="3692525"/>
          <p14:tracePt t="60584" x="1258888" y="3692525"/>
          <p14:tracePt t="60640" x="1266825" y="3692525"/>
          <p14:tracePt t="60648" x="1274763" y="3692525"/>
          <p14:tracePt t="60664" x="1284288" y="3692525"/>
          <p14:tracePt t="60672" x="1292225" y="3692525"/>
          <p14:tracePt t="60680" x="1300163" y="3692525"/>
          <p14:tracePt t="60688" x="1308100" y="3692525"/>
          <p14:tracePt t="60697" x="1323975" y="3692525"/>
          <p14:tracePt t="60704" x="1331913" y="3692525"/>
          <p14:tracePt t="60712" x="1339850" y="3692525"/>
          <p14:tracePt t="60720" x="1355725" y="3692525"/>
          <p14:tracePt t="60728" x="1371600" y="3692525"/>
          <p14:tracePt t="60736" x="1395413" y="3692525"/>
          <p14:tracePt t="60744" x="1419225" y="3692525"/>
          <p14:tracePt t="60752" x="1458913" y="3692525"/>
          <p14:tracePt t="60760" x="1506538" y="3692525"/>
          <p14:tracePt t="60768" x="1538288" y="3692525"/>
          <p14:tracePt t="60776" x="1562100" y="3692525"/>
          <p14:tracePt t="60784" x="1585913" y="3692525"/>
          <p14:tracePt t="60792" x="1593850" y="3692525"/>
          <p14:tracePt t="60800" x="1601788" y="3692525"/>
          <p14:tracePt t="60808" x="1617663" y="3692525"/>
          <p14:tracePt t="60816" x="1633538" y="3684588"/>
          <p14:tracePt t="60832" x="1641475" y="3676650"/>
          <p14:tracePt t="60849" x="1651000" y="3676650"/>
          <p14:tracePt t="60857" x="1658938" y="3676650"/>
          <p14:tracePt t="60872" x="1658938" y="3668713"/>
          <p14:tracePt t="60897" x="1674813" y="3668713"/>
          <p14:tracePt t="60904" x="1682750" y="3660775"/>
          <p14:tracePt t="60913" x="1682750" y="3652838"/>
          <p14:tracePt t="60920" x="1690688" y="3652838"/>
          <p14:tracePt t="60928" x="1706563" y="3644900"/>
          <p14:tracePt t="60936" x="1714500" y="3636963"/>
          <p14:tracePt t="60944" x="1722438" y="3621088"/>
          <p14:tracePt t="60949" x="1746250" y="3613150"/>
          <p14:tracePt t="60956" x="1754188" y="3587750"/>
          <p14:tracePt t="60969" x="1809750" y="3579813"/>
          <p14:tracePt t="60976" x="1841500" y="3548063"/>
          <p14:tracePt t="60984" x="1865313" y="3524250"/>
          <p14:tracePt t="60992" x="1889125" y="3516313"/>
          <p14:tracePt t="61000" x="1912938" y="3484563"/>
          <p14:tracePt t="61008" x="1920875" y="3468688"/>
          <p14:tracePt t="61016" x="1928813" y="3460750"/>
          <p14:tracePt t="61024" x="1944688" y="3436938"/>
          <p14:tracePt t="61032" x="1944688" y="3421063"/>
          <p14:tracePt t="61040" x="1952625" y="3405188"/>
          <p14:tracePt t="61048" x="1952625" y="3381375"/>
          <p14:tracePt t="61056" x="1952625" y="3349625"/>
          <p14:tracePt t="61065" x="1952625" y="3333750"/>
          <p14:tracePt t="61072" x="1952625" y="3286125"/>
          <p14:tracePt t="61080" x="1952625" y="3270250"/>
          <p14:tracePt t="61088" x="1952625" y="3252788"/>
          <p14:tracePt t="61092" x="1952625" y="3244850"/>
          <p14:tracePt t="61104" x="1952625" y="3228975"/>
          <p14:tracePt t="61113" x="1952625" y="3213100"/>
          <p14:tracePt t="61120" x="1952625" y="3205163"/>
          <p14:tracePt t="61128" x="1952625" y="3189288"/>
          <p14:tracePt t="61136" x="1952625" y="3181350"/>
          <p14:tracePt t="61144" x="1952625" y="3173413"/>
          <p14:tracePt t="61152" x="1952625" y="3165475"/>
          <p14:tracePt t="61160" x="1936750" y="3157538"/>
          <p14:tracePt t="61168" x="1936750" y="3133725"/>
          <p14:tracePt t="61176" x="1928813" y="3133725"/>
          <p14:tracePt t="61184" x="1912938" y="3125788"/>
          <p14:tracePt t="61192" x="1881188" y="3109913"/>
          <p14:tracePt t="61200" x="1865313" y="3101975"/>
          <p14:tracePt t="61208" x="1841500" y="3101975"/>
          <p14:tracePt t="61216" x="1778000" y="3094038"/>
          <p14:tracePt t="61224" x="1730375" y="3078163"/>
          <p14:tracePt t="61237" x="1722438" y="3078163"/>
          <p14:tracePt t="61240" x="1706563" y="3078163"/>
          <p14:tracePt t="61256" x="1698625" y="3078163"/>
          <p14:tracePt t="61264" x="1690688" y="3078163"/>
          <p14:tracePt t="61312" x="1690688" y="3086100"/>
          <p14:tracePt t="61321" x="1690688" y="3094038"/>
          <p14:tracePt t="61328" x="1674813" y="3101975"/>
          <p14:tracePt t="61336" x="1674813" y="3109913"/>
          <p14:tracePt t="61344" x="1658938" y="3125788"/>
          <p14:tracePt t="61352" x="1651000" y="3141663"/>
          <p14:tracePt t="61361" x="1633538" y="3165475"/>
          <p14:tracePt t="61368" x="1617663" y="3205163"/>
          <p14:tracePt t="61377" x="1609725" y="3221038"/>
          <p14:tracePt t="61388" x="1601788" y="3294063"/>
          <p14:tracePt t="61392" x="1593850" y="3317875"/>
          <p14:tracePt t="61400" x="1593850" y="3333750"/>
          <p14:tracePt t="61413" x="1593850" y="3341688"/>
          <p14:tracePt t="61420" x="1593850" y="3357563"/>
          <p14:tracePt t="61440" x="1601788" y="3365500"/>
          <p14:tracePt t="61449" x="1601788" y="3373438"/>
          <p14:tracePt t="61466" x="1609725" y="3389313"/>
          <p14:tracePt t="61472" x="1617663" y="3421063"/>
          <p14:tracePt t="61480" x="1625600" y="3429000"/>
          <p14:tracePt t="61488" x="1633538" y="3444875"/>
          <p14:tracePt t="61497" x="1682750" y="3452813"/>
          <p14:tracePt t="61504" x="1690688" y="3468688"/>
          <p14:tracePt t="61514" x="1706563" y="3476625"/>
          <p14:tracePt t="61520" x="1746250" y="3484563"/>
          <p14:tracePt t="61529" x="1801813" y="3484563"/>
          <p14:tracePt t="61540" x="1817688" y="3484563"/>
          <p14:tracePt t="61544" x="1841500" y="3484563"/>
          <p14:tracePt t="61552" x="1889125" y="3484563"/>
          <p14:tracePt t="61560" x="1984375" y="3484563"/>
          <p14:tracePt t="61568" x="2025650" y="3484563"/>
          <p14:tracePt t="61576" x="2081213" y="3476625"/>
          <p14:tracePt t="61584" x="2112963" y="3476625"/>
          <p14:tracePt t="61592" x="2160588" y="3460750"/>
          <p14:tracePt t="61600" x="2176463" y="3444875"/>
          <p14:tracePt t="61609" x="2192338" y="3421063"/>
          <p14:tracePt t="61616" x="2208213" y="3413125"/>
          <p14:tracePt t="61624" x="2208213" y="3397250"/>
          <p14:tracePt t="61632" x="2208213" y="3389313"/>
          <p14:tracePt t="61641" x="2208213" y="3373438"/>
          <p14:tracePt t="61648" x="2216150" y="3357563"/>
          <p14:tracePt t="61656" x="2216150" y="3309938"/>
          <p14:tracePt t="61665" x="2216150" y="3302000"/>
          <p14:tracePt t="61674" x="2216150" y="3294063"/>
          <p14:tracePt t="61679" x="2216150" y="3270250"/>
          <p14:tracePt t="61684" x="2216150" y="3252788"/>
          <p14:tracePt t="61697" x="2200275" y="3236913"/>
          <p14:tracePt t="61704" x="2184400" y="3213100"/>
          <p14:tracePt t="61714" x="2168525" y="3197225"/>
          <p14:tracePt t="61721" x="2144713" y="3189288"/>
          <p14:tracePt t="61729" x="2128838" y="3181350"/>
          <p14:tracePt t="61736" x="2089150" y="3173413"/>
          <p14:tracePt t="61744" x="2033588" y="3165475"/>
          <p14:tracePt t="61752" x="1992313" y="3157538"/>
          <p14:tracePt t="61760" x="1920875" y="3149600"/>
          <p14:tracePt t="61768" x="1865313" y="3149600"/>
          <p14:tracePt t="61776" x="1833563" y="3149600"/>
          <p14:tracePt t="61784" x="1793875" y="3149600"/>
          <p14:tracePt t="61792" x="1738313" y="3149600"/>
          <p14:tracePt t="61800" x="1706563" y="3149600"/>
          <p14:tracePt t="61808" x="1690688" y="3149600"/>
          <p14:tracePt t="61816" x="1674813" y="3149600"/>
          <p14:tracePt t="61820" x="1666875" y="3149600"/>
          <p14:tracePt t="61836" x="1658938" y="3165475"/>
          <p14:tracePt t="61848" x="1651000" y="3165475"/>
          <p14:tracePt t="61856" x="1641475" y="3173413"/>
          <p14:tracePt t="61865" x="1633538" y="3181350"/>
          <p14:tracePt t="61872" x="1625600" y="3189288"/>
          <p14:tracePt t="61888" x="1617663" y="3197225"/>
          <p14:tracePt t="61896" x="1617663" y="3205163"/>
          <p14:tracePt t="61904" x="1609725" y="3205163"/>
          <p14:tracePt t="61913" x="1609725" y="3213100"/>
          <p14:tracePt t="61920" x="1609725" y="3221038"/>
          <p14:tracePt t="61936" x="1609725" y="3236913"/>
          <p14:tracePt t="61944" x="1609725" y="3244850"/>
          <p14:tracePt t="61952" x="1609725" y="3252788"/>
          <p14:tracePt t="61960" x="1601788" y="3270250"/>
          <p14:tracePt t="61968" x="1601788" y="3278188"/>
          <p14:tracePt t="61972" x="1609725" y="3309938"/>
          <p14:tracePt t="61980" x="1609725" y="3317875"/>
          <p14:tracePt t="61988" x="1609725" y="3341688"/>
          <p14:tracePt t="62001" x="1625600" y="3365500"/>
          <p14:tracePt t="62012" x="1625600" y="3373438"/>
          <p14:tracePt t="62018" x="1625600" y="3381375"/>
          <p14:tracePt t="62024" x="1651000" y="3405188"/>
          <p14:tracePt t="62040" x="1666875" y="3421063"/>
          <p14:tracePt t="62048" x="1682750" y="3421063"/>
          <p14:tracePt t="62056" x="1706563" y="3436938"/>
          <p14:tracePt t="62064" x="1722438" y="3444875"/>
          <p14:tracePt t="62072" x="1738313" y="3460750"/>
          <p14:tracePt t="62080" x="1746250" y="3460750"/>
          <p14:tracePt t="62089" x="1754188" y="3460750"/>
          <p14:tracePt t="62096" x="1762125" y="3460750"/>
          <p14:tracePt t="62104" x="1778000" y="3460750"/>
          <p14:tracePt t="62129" x="1785938" y="3452813"/>
          <p14:tracePt t="62146" x="1801813" y="3436938"/>
          <p14:tracePt t="62152" x="1825625" y="3405188"/>
          <p14:tracePt t="62160" x="1833563" y="3389313"/>
          <p14:tracePt t="62168" x="1849438" y="3365500"/>
          <p14:tracePt t="62176" x="1857375" y="3325813"/>
          <p14:tracePt t="62184" x="1865313" y="3286125"/>
          <p14:tracePt t="62192" x="1873250" y="3228975"/>
          <p14:tracePt t="62201" x="1873250" y="3213100"/>
          <p14:tracePt t="62204" x="1873250" y="3189288"/>
          <p14:tracePt t="62220" x="1873250" y="3173413"/>
          <p14:tracePt t="62229" x="1873250" y="3165475"/>
          <p14:tracePt t="62236" x="1865313" y="3157538"/>
          <p14:tracePt t="62248" x="1857375" y="3157538"/>
          <p14:tracePt t="62345" x="1849438" y="3157538"/>
          <p14:tracePt t="62348" x="1841500" y="3157538"/>
          <p14:tracePt t="62360" x="1833563" y="3157538"/>
          <p14:tracePt t="62368" x="1825625" y="3157538"/>
          <p14:tracePt t="62376" x="1817688" y="3165475"/>
          <p14:tracePt t="62384" x="1809750" y="3165475"/>
          <p14:tracePt t="62392" x="1801813" y="3173413"/>
          <p14:tracePt t="62400" x="1793875" y="3181350"/>
          <p14:tracePt t="62408" x="1793875" y="3189288"/>
          <p14:tracePt t="62416" x="1785938" y="3197225"/>
          <p14:tracePt t="62424" x="1785938" y="3205163"/>
          <p14:tracePt t="62432" x="1778000" y="3213100"/>
          <p14:tracePt t="62440" x="1778000" y="3221038"/>
          <p14:tracePt t="62456" x="1778000" y="3228975"/>
          <p14:tracePt t="62465" x="1778000" y="3236913"/>
          <p14:tracePt t="62472" x="1778000" y="3244850"/>
          <p14:tracePt t="62480" x="1778000" y="3252788"/>
          <p14:tracePt t="62488" x="1778000" y="3262313"/>
          <p14:tracePt t="62495" x="1778000" y="3270250"/>
          <p14:tracePt t="62504" x="1778000" y="3278188"/>
          <p14:tracePt t="62520" x="1793875" y="3286125"/>
          <p14:tracePt t="62540" x="1801813" y="3286125"/>
          <p14:tracePt t="62548" x="1817688" y="3286125"/>
          <p14:tracePt t="62556" x="1825625" y="3286125"/>
          <p14:tracePt t="62564" x="1849438" y="3278188"/>
          <p14:tracePt t="62576" x="1849438" y="3270250"/>
          <p14:tracePt t="62580" x="1873250" y="3262313"/>
          <p14:tracePt t="62592" x="1897063" y="3236913"/>
          <p14:tracePt t="62600" x="1905000" y="3228975"/>
          <p14:tracePt t="62608" x="1912938" y="3213100"/>
          <p14:tracePt t="62616" x="1912938" y="3205163"/>
          <p14:tracePt t="62632" x="1912938" y="3189288"/>
          <p14:tracePt t="62648" x="1905000" y="3181350"/>
          <p14:tracePt t="62656" x="1897063" y="3173413"/>
          <p14:tracePt t="62660" x="1889125" y="3157538"/>
          <p14:tracePt t="62669" x="1881188" y="3157538"/>
          <p14:tracePt t="62676" x="1873250" y="3157538"/>
          <p14:tracePt t="62712" x="1865313" y="3157538"/>
          <p14:tracePt t="62728" x="1857375" y="3157538"/>
          <p14:tracePt t="62740" x="1841500" y="3157538"/>
          <p14:tracePt t="62752" x="1833563" y="3165475"/>
          <p14:tracePt t="62756" x="1817688" y="3181350"/>
          <p14:tracePt t="62764" x="1801813" y="3189288"/>
          <p14:tracePt t="62772" x="1778000" y="3205163"/>
          <p14:tracePt t="62784" x="1762125" y="3213100"/>
          <p14:tracePt t="62792" x="1746250" y="3244850"/>
          <p14:tracePt t="62800" x="1722438" y="3252788"/>
          <p14:tracePt t="62808" x="1714500" y="3262313"/>
          <p14:tracePt t="62816" x="1706563" y="3270250"/>
          <p14:tracePt t="62824" x="1698625" y="3286125"/>
          <p14:tracePt t="62832" x="1698625" y="3294063"/>
          <p14:tracePt t="62840" x="1698625" y="3309938"/>
          <p14:tracePt t="62848" x="1698625" y="3317875"/>
          <p14:tracePt t="62856" x="1698625" y="3341688"/>
          <p14:tracePt t="62873" x="1698625" y="3357563"/>
          <p14:tracePt t="62876" x="1706563" y="3365500"/>
          <p14:tracePt t="62892" x="1714500" y="3373438"/>
          <p14:tracePt t="62904" x="1722438" y="3373438"/>
          <p14:tracePt t="62913" x="1730375" y="3373438"/>
          <p14:tracePt t="62921" x="1746250" y="3381375"/>
          <p14:tracePt t="62930" x="1762125" y="3381375"/>
          <p14:tracePt t="62936" x="1770063" y="3381375"/>
          <p14:tracePt t="62948" x="1793875" y="3381375"/>
          <p14:tracePt t="62952" x="1825625" y="3381375"/>
          <p14:tracePt t="62960" x="1873250" y="3373438"/>
          <p14:tracePt t="62969" x="1928813" y="3365500"/>
          <p14:tracePt t="62976" x="1960563" y="3333750"/>
          <p14:tracePt t="62985" x="1976438" y="3325813"/>
          <p14:tracePt t="62997" x="1984375" y="3309938"/>
          <p14:tracePt t="63005" x="2000250" y="3294063"/>
          <p14:tracePt t="63009" x="2000250" y="3278188"/>
          <p14:tracePt t="63012" x="2000250" y="3236913"/>
          <p14:tracePt t="63020" x="2000250" y="3213100"/>
          <p14:tracePt t="63029" x="1992313" y="3197225"/>
          <p14:tracePt t="63036" x="1984375" y="3173413"/>
          <p14:tracePt t="63045" x="1976438" y="3165475"/>
          <p14:tracePt t="63056" x="1968500" y="3157538"/>
          <p14:tracePt t="63064" x="1952625" y="3141663"/>
          <p14:tracePt t="63072" x="1944688" y="3133725"/>
          <p14:tracePt t="63081" x="1928813" y="3125788"/>
          <p14:tracePt t="63088" x="1920875" y="3125788"/>
          <p14:tracePt t="63096" x="1912938" y="3125788"/>
          <p14:tracePt t="63104" x="1905000" y="3125788"/>
          <p14:tracePt t="63112" x="1881188" y="3125788"/>
          <p14:tracePt t="63120" x="1865313" y="3125788"/>
          <p14:tracePt t="63129" x="1849438" y="3125788"/>
          <p14:tracePt t="63136" x="1841500" y="3125788"/>
          <p14:tracePt t="63146" x="1825625" y="3133725"/>
          <p14:tracePt t="63148" x="1801813" y="3149600"/>
          <p14:tracePt t="63160" x="1793875" y="3165475"/>
          <p14:tracePt t="63164" x="1770063" y="3189288"/>
          <p14:tracePt t="63173" x="1754188" y="3213100"/>
          <p14:tracePt t="63181" x="1746250" y="3221038"/>
          <p14:tracePt t="63188" x="1730375" y="3244850"/>
          <p14:tracePt t="63195" x="1722438" y="3262313"/>
          <p14:tracePt t="63208" x="1714500" y="3270250"/>
          <p14:tracePt t="63216" x="1714500" y="3278188"/>
          <p14:tracePt t="63224" x="1714500" y="3286125"/>
          <p14:tracePt t="63240" x="1714500" y="3302000"/>
          <p14:tracePt t="63256" x="1714500" y="3309938"/>
          <p14:tracePt t="63264" x="1714500" y="3317875"/>
          <p14:tracePt t="63272" x="1722438" y="3325813"/>
          <p14:tracePt t="63280" x="1730375" y="3333750"/>
          <p14:tracePt t="63284" x="1738313" y="3341688"/>
          <p14:tracePt t="63292" x="1754188" y="3357563"/>
          <p14:tracePt t="63300" x="1762125" y="3365500"/>
          <p14:tracePt t="63308" x="1778000" y="3373438"/>
          <p14:tracePt t="63316" x="1785938" y="3381375"/>
          <p14:tracePt t="63324" x="1793875" y="3389313"/>
          <p14:tracePt t="63332" x="1809750" y="3397250"/>
          <p14:tracePt t="63348" x="1857375" y="3397250"/>
          <p14:tracePt t="63356" x="1865313" y="3397250"/>
          <p14:tracePt t="63368" x="1881188" y="3389313"/>
          <p14:tracePt t="63376" x="1889125" y="3381375"/>
          <p14:tracePt t="63384" x="1897063" y="3357563"/>
          <p14:tracePt t="63392" x="1912938" y="3341688"/>
          <p14:tracePt t="63401" x="1920875" y="3302000"/>
          <p14:tracePt t="63408" x="1920875" y="3278188"/>
          <p14:tracePt t="63411" x="1920875" y="3244850"/>
          <p14:tracePt t="63420" x="1912938" y="3228975"/>
          <p14:tracePt t="63432" x="1912938" y="3205163"/>
          <p14:tracePt t="63436" x="1905000" y="3173413"/>
          <p14:tracePt t="63445" x="1889125" y="3149600"/>
          <p14:tracePt t="63452" x="1881188" y="3141663"/>
          <p14:tracePt t="63461" x="1873250" y="3133725"/>
          <p14:tracePt t="63469" x="1865313" y="3133725"/>
          <p14:tracePt t="63476" x="1857375" y="3125788"/>
          <p14:tracePt t="63485" x="1841500" y="3125788"/>
          <p14:tracePt t="63500" x="1817688" y="3117850"/>
          <p14:tracePt t="63508" x="1801813" y="3117850"/>
          <p14:tracePt t="63512" x="1793875" y="3117850"/>
          <p14:tracePt t="63520" x="1778000" y="3125788"/>
          <p14:tracePt t="63528" x="1762125" y="3133725"/>
          <p14:tracePt t="63536" x="1754188" y="3149600"/>
          <p14:tracePt t="63546" x="1738313" y="3157538"/>
          <p14:tracePt t="63547" x="1730375" y="3165475"/>
          <p14:tracePt t="63561" x="1714500" y="3189288"/>
          <p14:tracePt t="63564" x="1706563" y="3197225"/>
          <p14:tracePt t="63572" x="1698625" y="3221038"/>
          <p14:tracePt t="63581" x="1690688" y="3252788"/>
          <p14:tracePt t="63588" x="1690688" y="3270250"/>
          <p14:tracePt t="63597" x="1690688" y="3278188"/>
          <p14:tracePt t="63604" x="1690688" y="3294063"/>
          <p14:tracePt t="63612" x="1690688" y="3302000"/>
          <p14:tracePt t="63625" x="1690688" y="3325813"/>
          <p14:tracePt t="63631" x="1698625" y="3341688"/>
          <p14:tracePt t="63636" x="1706563" y="3357563"/>
          <p14:tracePt t="63648" x="1714500" y="3365500"/>
          <p14:tracePt t="63662" x="1722438" y="3381375"/>
          <p14:tracePt t="63665" x="1738313" y="3389313"/>
          <p14:tracePt t="63672" x="1746250" y="3405188"/>
          <p14:tracePt t="63680" x="1754188" y="3405188"/>
          <p14:tracePt t="63684" x="1770063" y="3405188"/>
          <p14:tracePt t="63692" x="1785938" y="3405188"/>
          <p14:tracePt t="63700" x="1801813" y="3405188"/>
          <p14:tracePt t="63708" x="1825625" y="3405188"/>
          <p14:tracePt t="63716" x="1833563" y="3397250"/>
          <p14:tracePt t="63724" x="1857375" y="3381375"/>
          <p14:tracePt t="63732" x="1857375" y="3373438"/>
          <p14:tracePt t="63740" x="1873250" y="3341688"/>
          <p14:tracePt t="63748" x="1881188" y="3333750"/>
          <p14:tracePt t="63756" x="1881188" y="3317875"/>
          <p14:tracePt t="63764" x="1881188" y="3309938"/>
          <p14:tracePt t="63848" x="1873250" y="3317875"/>
          <p14:tracePt t="63856" x="1857375" y="3333750"/>
          <p14:tracePt t="63864" x="1833563" y="3357563"/>
          <p14:tracePt t="63872" x="1817688" y="3381375"/>
          <p14:tracePt t="63881" x="1801813" y="3421063"/>
          <p14:tracePt t="63888" x="1785938" y="3429000"/>
          <p14:tracePt t="63893" x="1778000" y="3452813"/>
          <p14:tracePt t="63900" x="1770063" y="3468688"/>
          <p14:tracePt t="63908" x="1762125" y="3468688"/>
          <p14:tracePt t="63916" x="1762125" y="3476625"/>
          <p14:tracePt t="63988" x="1770063" y="3468688"/>
          <p14:tracePt t="64004" x="1770063" y="3460750"/>
          <p14:tracePt t="64012" x="1778000" y="3460750"/>
          <p14:tracePt t="64020" x="1778000" y="3452813"/>
          <p14:tracePt t="64028" x="1778000" y="3444875"/>
          <p14:tracePt t="64036" x="1785938" y="3444875"/>
          <p14:tracePt t="64052" x="1785938" y="3436938"/>
          <p14:tracePt t="64088" x="1793875" y="3429000"/>
          <p14:tracePt t="64097" x="1801813" y="3421063"/>
          <p14:tracePt t="64108" x="1801813" y="3413125"/>
          <p14:tracePt t="64116" x="1809750" y="3413125"/>
          <p14:tracePt t="64124" x="1809750" y="3405188"/>
          <p14:tracePt t="64276" x="1817688" y="3421063"/>
          <p14:tracePt t="64317" x="1817688" y="3429000"/>
          <p14:tracePt t="64324" x="1825625" y="3429000"/>
          <p14:tracePt t="64352" x="1825625" y="3444875"/>
          <p14:tracePt t="64356" x="1833563" y="3444875"/>
          <p14:tracePt t="64364" x="1833563" y="3452813"/>
          <p14:tracePt t="64388" x="1841500" y="3452813"/>
          <p14:tracePt t="64396" x="1841500" y="3460750"/>
          <p14:tracePt t="64424" x="1841500" y="3468688"/>
          <p14:tracePt t="64436" x="1849438" y="3468688"/>
          <p14:tracePt t="64468" x="1857375" y="3468688"/>
          <p14:tracePt t="64592" x="1865313" y="3460750"/>
          <p14:tracePt t="64684" x="1865313" y="3452813"/>
          <p14:tracePt t="64692" x="1873250" y="3452813"/>
          <p14:tracePt t="65373" x="1873250" y="3492500"/>
          <p14:tracePt t="65381" x="1873250" y="3508375"/>
          <p14:tracePt t="65388" x="1873250" y="3524250"/>
          <p14:tracePt t="65396" x="1881188" y="3571875"/>
          <p14:tracePt t="65404" x="1889125" y="3605213"/>
          <p14:tracePt t="65413" x="1897063" y="3629025"/>
          <p14:tracePt t="65420" x="1905000" y="3652838"/>
          <p14:tracePt t="65428" x="1905000" y="3660775"/>
          <p14:tracePt t="65436" x="1912938" y="3668713"/>
          <p14:tracePt t="65445" x="1920875" y="3676650"/>
          <p14:tracePt t="65508" x="1936750" y="3676650"/>
          <p14:tracePt t="65528" x="1944688" y="3668713"/>
          <p14:tracePt t="65536" x="1952625" y="3660775"/>
          <p14:tracePt t="65544" x="1968500" y="3644900"/>
          <p14:tracePt t="65552" x="1976438" y="3636963"/>
          <p14:tracePt t="65559" x="1984375" y="3629025"/>
          <p14:tracePt t="65572" x="2000250" y="3613150"/>
          <p14:tracePt t="65588" x="2008188" y="3605213"/>
          <p14:tracePt t="65596" x="2017713" y="3595688"/>
          <p14:tracePt t="65604" x="2025650" y="3587750"/>
          <p14:tracePt t="65612" x="2033588" y="3587750"/>
          <p14:tracePt t="65620" x="2033588" y="3579813"/>
          <p14:tracePt t="65632" x="2041525" y="3579813"/>
          <p14:tracePt t="65636" x="2041525" y="3571875"/>
          <p14:tracePt t="65644" x="2041525" y="3563938"/>
          <p14:tracePt t="65719" x="2041525" y="3556000"/>
          <p14:tracePt t="65726" x="2049463" y="3556000"/>
          <p14:tracePt t="65732" x="2049463" y="3548063"/>
          <p14:tracePt t="66017" x="2049463" y="3556000"/>
          <p14:tracePt t="66028" x="2049463" y="3563938"/>
          <p14:tracePt t="66066" x="2057400" y="3563938"/>
          <p14:tracePt t="66116" x="2057400" y="3556000"/>
          <p14:tracePt t="66132" x="2057400" y="3548063"/>
          <p14:tracePt t="66140" x="2065338" y="3548063"/>
          <p14:tracePt t="66148" x="2065338" y="3532188"/>
          <p14:tracePt t="66172" x="2073275" y="3524250"/>
          <p14:tracePt t="66317" x="2081213" y="3524250"/>
          <p14:tracePt t="66324" x="2089150" y="3516313"/>
          <p14:tracePt t="66340" x="2105025" y="3508375"/>
          <p14:tracePt t="66356" x="2112963" y="3508375"/>
          <p14:tracePt t="66380" x="2112963" y="3500438"/>
          <p14:tracePt t="66388" x="2128838" y="3500438"/>
          <p14:tracePt t="66644" x="2128838" y="3508375"/>
          <p14:tracePt t="66708" x="2136775" y="3508375"/>
          <p14:tracePt t="66716" x="2136775" y="3524250"/>
          <p14:tracePt t="66724" x="2144713" y="3532188"/>
          <p14:tracePt t="66732" x="2152650" y="3540125"/>
          <p14:tracePt t="66740" x="2152650" y="3556000"/>
          <p14:tracePt t="66748" x="2168525" y="3556000"/>
          <p14:tracePt t="66756" x="2168525" y="3563938"/>
          <p14:tracePt t="66764" x="2176463" y="3571875"/>
          <p14:tracePt t="66780" x="2184400" y="3579813"/>
          <p14:tracePt t="66797" x="2184400" y="3587750"/>
          <p14:tracePt t="66804" x="2192338" y="3587750"/>
          <p14:tracePt t="66812" x="2200275" y="3605213"/>
          <p14:tracePt t="66821" x="2224088" y="3613150"/>
          <p14:tracePt t="66832" x="2232025" y="3629025"/>
          <p14:tracePt t="66845" x="2247900" y="3644900"/>
          <p14:tracePt t="66852" x="2263775" y="3660775"/>
          <p14:tracePt t="66861" x="2271713" y="3660775"/>
          <p14:tracePt t="66868" x="2279650" y="3676650"/>
          <p14:tracePt t="66877" x="2295525" y="3684588"/>
          <p14:tracePt t="66893" x="2303463" y="3692525"/>
          <p14:tracePt t="67068" x="2311400" y="3684588"/>
          <p14:tracePt t="67076" x="2319338" y="3684588"/>
          <p14:tracePt t="67100" x="2319338" y="3676650"/>
          <p14:tracePt t="67206" x="2319338" y="3684588"/>
          <p14:tracePt t="67212" x="2327275" y="3692525"/>
          <p14:tracePt t="67220" x="2327275" y="3700463"/>
          <p14:tracePt t="67228" x="2327275" y="3708400"/>
          <p14:tracePt t="67335" x="2327275" y="3716338"/>
          <p14:tracePt t="67348" x="2327275" y="3724275"/>
          <p14:tracePt t="67364" x="2319338" y="3732213"/>
          <p14:tracePt t="67380" x="2311400" y="3732213"/>
          <p14:tracePt t="67388" x="2311400" y="3740150"/>
          <p14:tracePt t="67460" x="2303463" y="3740150"/>
          <p14:tracePt t="67540" x="2303463" y="3732213"/>
          <p14:tracePt t="67548" x="2303463" y="3724275"/>
          <p14:tracePt t="67556" x="2303463" y="3716338"/>
          <p14:tracePt t="67564" x="2303463" y="3700463"/>
          <p14:tracePt t="67572" x="2303463" y="3684588"/>
          <p14:tracePt t="67588" x="2303463" y="3668713"/>
          <p14:tracePt t="67596" x="2303463" y="3660775"/>
          <p14:tracePt t="67612" x="2303463" y="3652838"/>
          <p14:tracePt t="67620" x="2303463" y="3644900"/>
          <p14:tracePt t="67628" x="2311400" y="3644900"/>
          <p14:tracePt t="67644" x="2311400" y="3636963"/>
          <p14:tracePt t="67660" x="2311400" y="3629025"/>
          <p14:tracePt t="67668" x="2311400" y="3621088"/>
          <p14:tracePt t="67684" x="2311400" y="3613150"/>
          <p14:tracePt t="67708" x="2311400" y="3605213"/>
          <p14:tracePt t="67732" x="2311400" y="3595688"/>
          <p14:tracePt t="68023" x="2311400" y="3571875"/>
          <p14:tracePt t="68028" x="2311400" y="3556000"/>
          <p14:tracePt t="68036" x="2311400" y="3516313"/>
          <p14:tracePt t="68044" x="2311400" y="3492500"/>
          <p14:tracePt t="68052" x="2311400" y="3476625"/>
          <p14:tracePt t="68060" x="2311400" y="3429000"/>
          <p14:tracePt t="68068" x="2311400" y="3421063"/>
          <p14:tracePt t="68076" x="2311400" y="3389313"/>
          <p14:tracePt t="68084" x="2319338" y="3373438"/>
          <p14:tracePt t="68092" x="2311400" y="3325813"/>
          <p14:tracePt t="68100" x="2311400" y="3309938"/>
          <p14:tracePt t="68107" x="2311400" y="3294063"/>
          <p14:tracePt t="68116" x="2311400" y="3286125"/>
          <p14:tracePt t="68126" x="2303463" y="3278188"/>
          <p14:tracePt t="68348" x="2295525" y="3278188"/>
          <p14:tracePt t="68362" x="2295525" y="3286125"/>
          <p14:tracePt t="68364" x="2295525" y="3294063"/>
          <p14:tracePt t="68372" x="2287588" y="3309938"/>
          <p14:tracePt t="68380" x="2279650" y="3325813"/>
          <p14:tracePt t="68388" x="2263775" y="3333750"/>
          <p14:tracePt t="68396" x="2255838" y="3365500"/>
          <p14:tracePt t="68404" x="2208213" y="3381375"/>
          <p14:tracePt t="68412" x="2192338" y="3405188"/>
          <p14:tracePt t="68420" x="2105025" y="3460750"/>
          <p14:tracePt t="68428" x="2025650" y="3484563"/>
          <p14:tracePt t="68437" x="1865313" y="3548063"/>
          <p14:tracePt t="68444" x="1770063" y="3587750"/>
          <p14:tracePt t="68452" x="1658938" y="3605213"/>
          <p14:tracePt t="68460" x="1530350" y="3660775"/>
          <p14:tracePt t="68468" x="1466850" y="3684588"/>
          <p14:tracePt t="68476" x="1419225" y="3692525"/>
          <p14:tracePt t="68484" x="1331913" y="3708400"/>
          <p14:tracePt t="68492" x="1300163" y="3708400"/>
          <p14:tracePt t="68500" x="1219200" y="3716338"/>
          <p14:tracePt t="68512" x="1171575" y="3716338"/>
          <p14:tracePt t="68516" x="1139825" y="3716338"/>
          <p14:tracePt t="68530" x="1116013" y="3716338"/>
          <p14:tracePt t="68533" x="1108075" y="3716338"/>
          <p14:tracePt t="68542" x="1100138" y="3716338"/>
          <p14:tracePt t="68549" x="1092200" y="3716338"/>
          <p14:tracePt t="68557" x="1076325" y="3716338"/>
          <p14:tracePt t="68564" x="1068388" y="3716338"/>
          <p14:tracePt t="68572" x="1060450" y="3716338"/>
          <p14:tracePt t="68580" x="1012825" y="3716338"/>
          <p14:tracePt t="68588" x="989013" y="3708400"/>
          <p14:tracePt t="68596" x="981075" y="3700463"/>
          <p14:tracePt t="68604" x="957263" y="3692525"/>
          <p14:tracePt t="68613" x="949325" y="3692525"/>
          <p14:tracePt t="68620" x="933450" y="3692525"/>
          <p14:tracePt t="68628" x="925513" y="3692525"/>
          <p14:tracePt t="68636" x="917575" y="3692525"/>
          <p14:tracePt t="68980" x="925513" y="3692525"/>
          <p14:tracePt t="68988" x="933450" y="3684588"/>
          <p14:tracePt t="69004" x="941388" y="3684588"/>
          <p14:tracePt t="69012" x="949325" y="3684588"/>
          <p14:tracePt t="69020" x="957263" y="3684588"/>
          <p14:tracePt t="69031" x="965200" y="3684588"/>
          <p14:tracePt t="69036" x="973138" y="3684588"/>
          <p14:tracePt t="69044" x="981075" y="3684588"/>
          <p14:tracePt t="69052" x="989013" y="3684588"/>
          <p14:tracePt t="69060" x="1004888" y="3684588"/>
          <p14:tracePt t="69068" x="1020763" y="3684588"/>
          <p14:tracePt t="69076" x="1028700" y="3684588"/>
          <p14:tracePt t="69084" x="1044575" y="3692525"/>
          <p14:tracePt t="69092" x="1060450" y="3692525"/>
          <p14:tracePt t="69100" x="1084263" y="3700463"/>
          <p14:tracePt t="69109" x="1108075" y="3708400"/>
          <p14:tracePt t="69120" x="1147763" y="3708400"/>
          <p14:tracePt t="69124" x="1195388" y="3708400"/>
          <p14:tracePt t="69132" x="1227138" y="3708400"/>
          <p14:tracePt t="69141" x="1243013" y="3708400"/>
          <p14:tracePt t="69148" x="1292225" y="3708400"/>
          <p14:tracePt t="69157" x="1308100" y="3708400"/>
          <p14:tracePt t="69164" x="1323975" y="3708400"/>
          <p14:tracePt t="69173" x="1347788" y="3708400"/>
          <p14:tracePt t="69180" x="1363663" y="3708400"/>
          <p14:tracePt t="69188" x="1435100" y="3708400"/>
          <p14:tracePt t="69196" x="1458913" y="3708400"/>
          <p14:tracePt t="69204" x="1514475" y="3708400"/>
          <p14:tracePt t="69212" x="1617663" y="3708400"/>
          <p14:tracePt t="69220" x="1706563" y="3708400"/>
          <p14:tracePt t="69228" x="1801813" y="3708400"/>
          <p14:tracePt t="69236" x="1873250" y="3708400"/>
          <p14:tracePt t="69244" x="1952625" y="3708400"/>
          <p14:tracePt t="69252" x="2049463" y="3708400"/>
          <p14:tracePt t="69260" x="2128838" y="3708400"/>
          <p14:tracePt t="69273" x="2271713" y="3716338"/>
          <p14:tracePt t="69276" x="2366963" y="3716338"/>
          <p14:tracePt t="69284" x="2535238" y="3708400"/>
          <p14:tracePt t="69292" x="2733675" y="3700463"/>
          <p14:tracePt t="69300" x="2830513" y="3684588"/>
          <p14:tracePt t="69313" x="2933700" y="3684588"/>
          <p14:tracePt t="69318" x="3052763" y="3684588"/>
          <p14:tracePt t="69325" x="3117850" y="3684588"/>
          <p14:tracePt t="69332" x="3157538" y="3684588"/>
          <p14:tracePt t="69340" x="3213100" y="3684588"/>
          <p14:tracePt t="69348" x="3228975" y="3684588"/>
          <p14:tracePt t="69357" x="3244850" y="3684588"/>
          <p14:tracePt t="69364" x="3260725" y="3676650"/>
          <p14:tracePt t="69373" x="3276600" y="3668713"/>
          <p14:tracePt t="69388" x="3300413" y="3668713"/>
          <p14:tracePt t="69396" x="3308350" y="3660775"/>
          <p14:tracePt t="69404" x="3316288" y="3660775"/>
          <p14:tracePt t="69412" x="3324225" y="3652838"/>
          <p14:tracePt t="69420" x="3332163" y="3652838"/>
          <p14:tracePt t="69428" x="3340100" y="3652838"/>
          <p14:tracePt t="69436" x="3348038" y="3652838"/>
          <p14:tracePt t="69445" x="3363913" y="3652838"/>
          <p14:tracePt t="69452" x="3371850" y="3644900"/>
          <p14:tracePt t="69460" x="3395663" y="3644900"/>
          <p14:tracePt t="69468" x="3403600" y="3644900"/>
          <p14:tracePt t="69476" x="3419475" y="3644900"/>
          <p14:tracePt t="69485" x="3443288" y="3644900"/>
          <p14:tracePt t="69492" x="3459163" y="3644900"/>
          <p14:tracePt t="69500" x="3476625" y="3644900"/>
          <p14:tracePt t="69508" x="3500438" y="3644900"/>
          <p14:tracePt t="69516" x="3516313" y="3644900"/>
          <p14:tracePt t="69524" x="3556000" y="3644900"/>
          <p14:tracePt t="69532" x="3611563" y="3644900"/>
          <p14:tracePt t="69540" x="3627438" y="3644900"/>
          <p14:tracePt t="69548" x="3667125" y="3644900"/>
          <p14:tracePt t="69557" x="3722688" y="3644900"/>
          <p14:tracePt t="69564" x="3754438" y="3644900"/>
          <p14:tracePt t="69573" x="3794125" y="3644900"/>
          <p14:tracePt t="69580" x="3817938" y="3644900"/>
          <p14:tracePt t="69588" x="3833813" y="3644900"/>
          <p14:tracePt t="69596" x="3875088" y="3644900"/>
          <p14:tracePt t="69604" x="3890963" y="3644900"/>
          <p14:tracePt t="69612" x="3906838" y="3644900"/>
          <p14:tracePt t="69621" x="3946525" y="3644900"/>
          <p14:tracePt t="69628" x="4002088" y="3644900"/>
          <p14:tracePt t="69636" x="4033838" y="3644900"/>
          <p14:tracePt t="69644" x="4137025" y="3644900"/>
          <p14:tracePt t="69652" x="4192588" y="3644900"/>
          <p14:tracePt t="69660" x="4225925" y="3644900"/>
          <p14:tracePt t="69668" x="4265613" y="3644900"/>
          <p14:tracePt t="69676" x="4289425" y="3644900"/>
          <p14:tracePt t="69684" x="4305300" y="3644900"/>
          <p14:tracePt t="69700" x="4313238" y="3644900"/>
          <p14:tracePt t="69708" x="4321175" y="3644900"/>
          <p14:tracePt t="69716" x="4329113" y="3644900"/>
          <p14:tracePt t="69732" x="4337050" y="3644900"/>
          <p14:tracePt t="69748" x="4352925" y="3644900"/>
          <p14:tracePt t="69756" x="4360863" y="3644900"/>
          <p14:tracePt t="69764" x="4376738" y="3644900"/>
          <p14:tracePt t="69773" x="4384675" y="3644900"/>
          <p14:tracePt t="69779" x="4400550" y="3644900"/>
          <p14:tracePt t="69789" x="4424363" y="3644900"/>
          <p14:tracePt t="69796" x="4471988" y="3644900"/>
          <p14:tracePt t="69804" x="4503738" y="3644900"/>
          <p14:tracePt t="69812" x="4519613" y="3644900"/>
          <p14:tracePt t="69819" x="4543425" y="3644900"/>
          <p14:tracePt t="69829" x="4559300" y="3644900"/>
          <p14:tracePt t="69836" x="4576763" y="3644900"/>
          <p14:tracePt t="69845" x="4592638" y="3644900"/>
          <p14:tracePt t="69852" x="4608513" y="3644900"/>
          <p14:tracePt t="69868" x="4616450" y="3644900"/>
          <p14:tracePt t="69876" x="4632325" y="3644900"/>
          <p14:tracePt t="69893" x="4648200" y="3644900"/>
          <p14:tracePt t="69900" x="4656138" y="3644900"/>
          <p14:tracePt t="69908" x="4664075" y="3644900"/>
          <p14:tracePt t="69916" x="4687888" y="3644900"/>
          <p14:tracePt t="69924" x="4703763" y="3644900"/>
          <p14:tracePt t="69939" x="4727575" y="3644900"/>
          <p14:tracePt t="69959" x="4735513" y="3644900"/>
          <p14:tracePt t="69973" x="4751388" y="3644900"/>
          <p14:tracePt t="69990" x="4759325" y="3644900"/>
          <p14:tracePt t="69996" x="4759325" y="3636963"/>
          <p14:tracePt t="70004" x="4767263" y="3636963"/>
          <p14:tracePt t="70012" x="4775200" y="3636963"/>
          <p14:tracePt t="70020" x="4783138" y="3636963"/>
          <p14:tracePt t="70028" x="4791075" y="3636963"/>
          <p14:tracePt t="70037" x="4799013" y="3636963"/>
          <p14:tracePt t="70044" x="4814888" y="3636963"/>
          <p14:tracePt t="70060" x="4822825" y="3636963"/>
          <p14:tracePt t="70076" x="4830763" y="3636963"/>
          <p14:tracePt t="70084" x="4830763" y="3629025"/>
          <p14:tracePt t="70092" x="4838700" y="3629025"/>
          <p14:tracePt t="70100" x="4846638" y="3629025"/>
          <p14:tracePt t="70108" x="4854575" y="3629025"/>
          <p14:tracePt t="70125" x="4862513" y="3629025"/>
          <p14:tracePt t="70164" x="4870450" y="3629025"/>
          <p14:tracePt t="70900" x="4878388" y="3629025"/>
          <p14:tracePt t="71900" x="4886325" y="3629025"/>
          <p14:tracePt t="71909" x="4894263" y="3629025"/>
          <p14:tracePt t="71924" x="4910138" y="3629025"/>
          <p14:tracePt t="71932" x="4918075" y="3629025"/>
          <p14:tracePt t="71940" x="4926013" y="3629025"/>
          <p14:tracePt t="71948" x="4933950" y="3629025"/>
          <p14:tracePt t="71957" x="4951413" y="3629025"/>
          <p14:tracePt t="71964" x="4967288" y="3629025"/>
          <p14:tracePt t="71971" x="4983163" y="3629025"/>
          <p14:tracePt t="71980" x="4991100" y="3629025"/>
          <p14:tracePt t="71987" x="5006975" y="3629025"/>
          <p14:tracePt t="72001" x="5014913" y="3629025"/>
          <p14:tracePt t="72004" x="5022850" y="3629025"/>
          <p14:tracePt t="72132" x="5022850" y="3613150"/>
          <p14:tracePt t="72140" x="5014913" y="3613150"/>
          <p14:tracePt t="72148" x="5014913" y="3605213"/>
          <p14:tracePt t="72157" x="4967288" y="3605213"/>
          <p14:tracePt t="72261" x="4959350" y="3613150"/>
          <p14:tracePt t="72270" x="4886325" y="3629025"/>
          <p14:tracePt t="72276" x="4838700" y="3636963"/>
          <p14:tracePt t="72284" x="4822825" y="3644900"/>
          <p14:tracePt t="72292" x="4783138" y="3660775"/>
          <p14:tracePt t="72300" x="4775200" y="3660775"/>
          <p14:tracePt t="72308" x="4775200" y="3668713"/>
          <p14:tracePt t="72316" x="4767263" y="3676650"/>
          <p14:tracePt t="72332" x="4767263" y="3684588"/>
          <p14:tracePt t="72348" x="4799013" y="3676650"/>
          <p14:tracePt t="72412" x="4799013" y="3684588"/>
          <p14:tracePt t="72428" x="4799013" y="3692525"/>
          <p14:tracePt t="72437" x="4791075" y="3700463"/>
          <p14:tracePt t="72444" x="4783138" y="3716338"/>
          <p14:tracePt t="72452" x="4775200" y="3724275"/>
          <p14:tracePt t="72460" x="4767263" y="3740150"/>
          <p14:tracePt t="72468" x="4751388" y="3811588"/>
          <p14:tracePt t="72476" x="4751388" y="3867150"/>
          <p14:tracePt t="72484" x="4743450" y="3898900"/>
          <p14:tracePt t="72492" x="4743450" y="3914775"/>
          <p14:tracePt t="72500" x="4743450" y="3930650"/>
          <p14:tracePt t="72508" x="4743450" y="3938588"/>
          <p14:tracePt t="72516" x="4735513" y="3948113"/>
          <p14:tracePt t="72524" x="4735513" y="3963988"/>
          <p14:tracePt t="72540" x="4735513" y="3971925"/>
          <p14:tracePt t="72548" x="4735513" y="3979863"/>
          <p14:tracePt t="72572" x="4735513" y="3987800"/>
          <p14:tracePt t="72588" x="4735513" y="3995738"/>
          <p14:tracePt t="72604" x="4743450" y="3995738"/>
          <p14:tracePt t="72926" x="4759325" y="3987800"/>
          <p14:tracePt t="72940" x="4767263" y="3971925"/>
          <p14:tracePt t="72948" x="4783138" y="3963988"/>
          <p14:tracePt t="72957" x="4799013" y="3956050"/>
          <p14:tracePt t="72964" x="4846638" y="3930650"/>
          <p14:tracePt t="72972" x="4870450" y="3914775"/>
          <p14:tracePt t="72980" x="4910138" y="3898900"/>
          <p14:tracePt t="72989" x="4999038" y="3875088"/>
          <p14:tracePt t="72996" x="5030788" y="3875088"/>
          <p14:tracePt t="73004" x="5110163" y="3843338"/>
          <p14:tracePt t="73012" x="5133975" y="3827463"/>
          <p14:tracePt t="73021" x="5157788" y="3795713"/>
          <p14:tracePt t="73029" x="5205413" y="3779838"/>
          <p14:tracePt t="73037" x="5260975" y="3771900"/>
          <p14:tracePt t="73044" x="5268913" y="3763963"/>
          <p14:tracePt t="73052" x="5284788" y="3748088"/>
          <p14:tracePt t="73060" x="5300663" y="3740150"/>
          <p14:tracePt t="73068" x="5310188" y="3740150"/>
          <p14:tracePt t="73076" x="5326063" y="3732213"/>
          <p14:tracePt t="73084" x="5341938" y="3716338"/>
          <p14:tracePt t="73092" x="5349875" y="3692525"/>
          <p14:tracePt t="73100" x="5357813" y="3692525"/>
          <p14:tracePt t="73108" x="5373688" y="3684588"/>
          <p14:tracePt t="73116" x="5389563" y="3660775"/>
          <p14:tracePt t="73124" x="5397500" y="3652838"/>
          <p14:tracePt t="73140" x="5405438" y="3644900"/>
          <p14:tracePt t="73148" x="5413375" y="3636963"/>
          <p14:tracePt t="73156" x="5421313" y="3636963"/>
          <p14:tracePt t="73173" x="5429250" y="3629025"/>
          <p14:tracePt t="73212" x="5437188" y="3629025"/>
          <p14:tracePt t="73220" x="5437188" y="3621088"/>
          <p14:tracePt t="73244" x="5445125" y="3621088"/>
          <p14:tracePt t="73764" x="5437188" y="3621088"/>
          <p14:tracePt t="73772" x="5389563" y="3644900"/>
          <p14:tracePt t="73780" x="5349875" y="3652838"/>
          <p14:tracePt t="73788" x="5334000" y="3668713"/>
          <p14:tracePt t="73796" x="5284788" y="3684588"/>
          <p14:tracePt t="73805" x="5213350" y="3716338"/>
          <p14:tracePt t="73813" x="5110163" y="3740150"/>
          <p14:tracePt t="73820" x="4975225" y="3803650"/>
          <p14:tracePt t="73828" x="4814888" y="3811588"/>
          <p14:tracePt t="73836" x="4576763" y="3883025"/>
          <p14:tracePt t="73845" x="4321175" y="3963988"/>
          <p14:tracePt t="73853" x="4049713" y="4059238"/>
          <p14:tracePt t="73860" x="3786188" y="4075113"/>
          <p14:tracePt t="73875" x="3411538" y="4106863"/>
          <p14:tracePt t="73879" x="3165475" y="4130675"/>
          <p14:tracePt t="73885" x="2901950" y="4138613"/>
          <p14:tracePt t="73892" x="2582863" y="4138613"/>
          <p14:tracePt t="73900" x="2343150" y="4138613"/>
          <p14:tracePt t="73908" x="2081213" y="4138613"/>
          <p14:tracePt t="73916" x="1841500" y="4138613"/>
          <p14:tracePt t="73924" x="1722438" y="4130675"/>
          <p14:tracePt t="73932" x="1593850" y="4130675"/>
          <p14:tracePt t="73954" x="1284288" y="4130675"/>
          <p14:tracePt t="73956" x="1171575" y="4122738"/>
          <p14:tracePt t="73969" x="1123950" y="4114800"/>
          <p14:tracePt t="73972" x="1084263" y="4114800"/>
          <p14:tracePt t="73980" x="1068388" y="4106863"/>
          <p14:tracePt t="73989" x="1044575" y="4098925"/>
          <p14:tracePt t="73996" x="1036638" y="4090988"/>
          <p14:tracePt t="74036" x="1020763" y="4090988"/>
          <p14:tracePt t="74044" x="1012825" y="4090988"/>
          <p14:tracePt t="74052" x="957263" y="4090988"/>
          <p14:tracePt t="74060" x="949325" y="4090988"/>
          <p14:tracePt t="74069" x="908050" y="4090988"/>
          <p14:tracePt t="74076" x="852488" y="4090988"/>
          <p14:tracePt t="74084" x="820738" y="4098925"/>
          <p14:tracePt t="74092" x="773113" y="4114800"/>
          <p14:tracePt t="74100" x="749300" y="4122738"/>
          <p14:tracePt t="74108" x="733425" y="4146550"/>
          <p14:tracePt t="74121" x="725488" y="4154488"/>
          <p14:tracePt t="74124" x="701675" y="4154488"/>
          <p14:tracePt t="74132" x="693738" y="4162425"/>
          <p14:tracePt t="74140" x="685800" y="4162425"/>
          <p14:tracePt t="74148" x="685800" y="4170363"/>
          <p14:tracePt t="74164" x="685800" y="4186238"/>
          <p14:tracePt t="74180" x="685800" y="4194175"/>
          <p14:tracePt t="74188" x="693738" y="4194175"/>
          <p14:tracePt t="74196" x="709613" y="4194175"/>
          <p14:tracePt t="74204" x="757238" y="4202113"/>
          <p14:tracePt t="74212" x="804863" y="4202113"/>
          <p14:tracePt t="74222" x="868363" y="4202113"/>
          <p14:tracePt t="74228" x="981075" y="4202113"/>
          <p14:tracePt t="74238" x="1060450" y="4202113"/>
          <p14:tracePt t="74244" x="1179513" y="4202113"/>
          <p14:tracePt t="74253" x="1308100" y="4202113"/>
          <p14:tracePt t="74261" x="1546225" y="4202113"/>
          <p14:tracePt t="74272" x="1785938" y="4202113"/>
          <p14:tracePt t="74276" x="2089150" y="4202113"/>
          <p14:tracePt t="74284" x="2416175" y="4194175"/>
          <p14:tracePt t="74292" x="2693988" y="4194175"/>
          <p14:tracePt t="74300" x="3005138" y="4170363"/>
          <p14:tracePt t="74308" x="3332163" y="4154488"/>
          <p14:tracePt t="74316" x="3532188" y="4138613"/>
          <p14:tracePt t="74324" x="3754438" y="4130675"/>
          <p14:tracePt t="74332" x="3922713" y="4106863"/>
          <p14:tracePt t="74340" x="4041775" y="4090988"/>
          <p14:tracePt t="74348" x="4152900" y="4059238"/>
          <p14:tracePt t="74356" x="4233863" y="4043363"/>
          <p14:tracePt t="74364" x="4305300" y="4027488"/>
          <p14:tracePt t="74373" x="4376738" y="4019550"/>
          <p14:tracePt t="74380" x="4432300" y="4011613"/>
          <p14:tracePt t="74388" x="4448175" y="4003675"/>
          <p14:tracePt t="74396" x="4487863" y="4003675"/>
          <p14:tracePt t="74404" x="4511675" y="4003675"/>
          <p14:tracePt t="74412" x="4527550" y="4003675"/>
          <p14:tracePt t="74424" x="4567238" y="3995738"/>
          <p14:tracePt t="74428" x="4592638" y="3987800"/>
          <p14:tracePt t="74437" x="4600575" y="3979863"/>
          <p14:tracePt t="74444" x="4616450" y="3979863"/>
          <p14:tracePt t="74454" x="4624388" y="3971925"/>
          <p14:tracePt t="74460" x="4632325" y="3963988"/>
          <p14:tracePt t="74470" x="4648200" y="3963988"/>
          <p14:tracePt t="74476" x="4656138" y="3963988"/>
          <p14:tracePt t="74487" x="4664075" y="3948113"/>
          <p14:tracePt t="74492" x="4672013" y="3948113"/>
          <p14:tracePt t="74500" x="4679950" y="3938588"/>
          <p14:tracePt t="74524" x="4687888" y="3930650"/>
          <p14:tracePt t="74532" x="4695825" y="3930650"/>
          <p14:tracePt t="74549" x="4695825" y="3922713"/>
          <p14:tracePt t="74564" x="4719638" y="3898900"/>
          <p14:tracePt t="74580" x="4743450" y="3890963"/>
          <p14:tracePt t="74588" x="4759325" y="3883025"/>
          <p14:tracePt t="74596" x="4775200" y="3883025"/>
          <p14:tracePt t="74604" x="4799013" y="3875088"/>
          <p14:tracePt t="74612" x="4862513" y="3867150"/>
          <p14:tracePt t="74620" x="4910138" y="3851275"/>
          <p14:tracePt t="74628" x="4943475" y="3827463"/>
          <p14:tracePt t="74638" x="4983163" y="3803650"/>
          <p14:tracePt t="74645" x="4999038" y="3779838"/>
          <p14:tracePt t="74653" x="5054600" y="3732213"/>
          <p14:tracePt t="74660" x="5078413" y="3700463"/>
          <p14:tracePt t="74669" x="5126038" y="3660775"/>
          <p14:tracePt t="74676" x="5141913" y="3644900"/>
          <p14:tracePt t="74685" x="5149850" y="3595688"/>
          <p14:tracePt t="74692" x="5165725" y="3579813"/>
          <p14:tracePt t="74708" x="5173663" y="3571875"/>
          <p14:tracePt t="74732" x="5173663" y="3563938"/>
          <p14:tracePt t="74748" x="5181600" y="3563938"/>
          <p14:tracePt t="74772" x="5189538" y="3563938"/>
          <p14:tracePt t="74812" x="5189538" y="3556000"/>
          <p14:tracePt t="74821" x="5197475" y="3556000"/>
          <p14:tracePt t="74828" x="5205413" y="3548063"/>
          <p14:tracePt t="74835" x="5213350" y="3540125"/>
          <p14:tracePt t="74844" x="5229225" y="3524250"/>
          <p14:tracePt t="74852" x="5237163" y="3508375"/>
          <p14:tracePt t="74860" x="5268913" y="3500438"/>
          <p14:tracePt t="74869" x="5276850" y="3500438"/>
          <p14:tracePt t="74876" x="5284788" y="3500438"/>
          <p14:tracePt t="74885" x="5300663" y="3492500"/>
          <p14:tracePt t="74900" x="5310188" y="3492500"/>
          <p14:tracePt t="74908" x="5310188" y="3484563"/>
          <p14:tracePt t="74916" x="5318125" y="3484563"/>
          <p14:tracePt t="74932" x="5326063" y="3484563"/>
          <p14:tracePt t="74953" x="5326063" y="3500438"/>
          <p14:tracePt t="74956" x="5341938" y="3508375"/>
          <p14:tracePt t="74972" x="5349875" y="3516313"/>
          <p14:tracePt t="74980" x="5349875" y="3524250"/>
          <p14:tracePt t="75420" x="5349875" y="3540125"/>
          <p14:tracePt t="75436" x="5349875" y="3548063"/>
          <p14:tracePt t="75468" x="5349875" y="3556000"/>
          <p14:tracePt t="75485" x="5334000" y="3563938"/>
          <p14:tracePt t="75492" x="5326063" y="3563938"/>
          <p14:tracePt t="75500" x="5268913" y="3563938"/>
          <p14:tracePt t="75508" x="5197475" y="3563938"/>
          <p14:tracePt t="75518" x="5046663" y="3571875"/>
          <p14:tracePt t="75524" x="4951413" y="3571875"/>
          <p14:tracePt t="75532" x="4846638" y="3579813"/>
          <p14:tracePt t="75540" x="4727575" y="3587750"/>
          <p14:tracePt t="75548" x="4664075" y="3605213"/>
          <p14:tracePt t="75556" x="4559300" y="3605213"/>
          <p14:tracePt t="75564" x="4503738" y="3605213"/>
          <p14:tracePt t="75572" x="4487863" y="3605213"/>
          <p14:tracePt t="75613" x="4503738" y="3605213"/>
          <p14:tracePt t="75620" x="4511675" y="3595688"/>
          <p14:tracePt t="75628" x="4527550" y="3595688"/>
          <p14:tracePt t="75644" x="4535488" y="3595688"/>
          <p14:tracePt t="75653" x="4543425" y="3595688"/>
          <p14:tracePt t="75724" x="4559300" y="3595688"/>
          <p14:tracePt t="75732" x="4576763" y="3595688"/>
          <p14:tracePt t="75740" x="4656138" y="3605213"/>
          <p14:tracePt t="75748" x="4672013" y="3605213"/>
          <p14:tracePt t="75756" x="4735513" y="3613150"/>
          <p14:tracePt t="75764" x="4822825" y="3613150"/>
          <p14:tracePt t="75772" x="4918075" y="3613150"/>
          <p14:tracePt t="75780" x="4991100" y="3613150"/>
          <p14:tracePt t="75788" x="5110163" y="3613150"/>
          <p14:tracePt t="75797" x="5173663" y="3613150"/>
          <p14:tracePt t="75804" x="5276850" y="3613150"/>
          <p14:tracePt t="75812" x="5334000" y="3613150"/>
          <p14:tracePt t="75820" x="5365750" y="3613150"/>
          <p14:tracePt t="75828" x="5381625" y="3613150"/>
          <p14:tracePt t="75838" x="5389563" y="3613150"/>
          <p14:tracePt t="75844" x="5397500" y="3613150"/>
          <p14:tracePt t="75860" x="5405438" y="3605213"/>
          <p14:tracePt t="75884" x="5413375" y="3595688"/>
          <p14:tracePt t="75908" x="5413375" y="3587750"/>
          <p14:tracePt t="75916" x="5421313" y="3587750"/>
          <p14:tracePt t="76861" x="5429250" y="3579813"/>
          <p14:tracePt t="76868" x="5445125" y="3563938"/>
          <p14:tracePt t="76876" x="5461000" y="3548063"/>
          <p14:tracePt t="76884" x="5556250" y="3460750"/>
          <p14:tracePt t="76892" x="5692775" y="3302000"/>
          <p14:tracePt t="76901" x="5772150" y="3228975"/>
          <p14:tracePt t="76908" x="5922963" y="3046413"/>
          <p14:tracePt t="76917" x="6059488" y="2886075"/>
          <p14:tracePt t="76924" x="6115050" y="2814638"/>
          <p14:tracePt t="76938" x="6210300" y="2727325"/>
          <p14:tracePt t="76942" x="6234113" y="2647950"/>
          <p14:tracePt t="76953" x="6257925" y="2576513"/>
          <p14:tracePt t="76956" x="6273800" y="2559050"/>
          <p14:tracePt t="76964" x="6273800" y="2551113"/>
          <p14:tracePt t="76972" x="6273800" y="2535238"/>
          <p14:tracePt t="76980" x="6273800" y="2527300"/>
          <p14:tracePt t="76988" x="6281738" y="2527300"/>
          <p14:tracePt t="77001" x="6281738" y="2519363"/>
          <p14:tracePt t="77028" x="6281738" y="2511425"/>
          <p14:tracePt t="77044" x="6281738" y="2503488"/>
          <p14:tracePt t="77060" x="6273800" y="2495550"/>
          <p14:tracePt t="77068" x="6273800" y="2487613"/>
          <p14:tracePt t="77076" x="6273800" y="2479675"/>
          <p14:tracePt t="77084" x="6273800" y="2463800"/>
          <p14:tracePt t="77092" x="6265863" y="2439988"/>
          <p14:tracePt t="77102" x="6265863" y="2408238"/>
          <p14:tracePt t="77109" x="6265863" y="2360613"/>
          <p14:tracePt t="77116" x="6265863" y="2312988"/>
          <p14:tracePt t="77125" x="6257925" y="2273300"/>
          <p14:tracePt t="77138" x="6257925" y="2200275"/>
          <p14:tracePt t="77142" x="6242050" y="2144713"/>
          <p14:tracePt t="77152" x="6234113" y="2081213"/>
          <p14:tracePt t="77156" x="6226175" y="2033588"/>
          <p14:tracePt t="77164" x="6218238" y="1954213"/>
          <p14:tracePt t="77173" x="6218238" y="1914525"/>
          <p14:tracePt t="77180" x="6202363" y="1809750"/>
          <p14:tracePt t="77188" x="6202363" y="1722438"/>
          <p14:tracePt t="77196" x="6194425" y="1658938"/>
          <p14:tracePt t="77204" x="6186488" y="1643063"/>
          <p14:tracePt t="77212" x="6170613" y="1563688"/>
          <p14:tracePt t="77220" x="6162675" y="1547813"/>
          <p14:tracePt t="77228" x="6154738" y="1538288"/>
          <p14:tracePt t="77236" x="6138863" y="1514475"/>
          <p14:tracePt t="77244" x="6138863" y="1506538"/>
          <p14:tracePt t="77260" x="6130925" y="1498600"/>
          <p14:tracePt t="77276" x="6115050" y="1490663"/>
          <p14:tracePt t="77304" x="6107113" y="1482725"/>
          <p14:tracePt t="77372" x="6091238" y="1482725"/>
          <p14:tracePt t="77380" x="6091238" y="1490663"/>
          <p14:tracePt t="77388" x="6075363" y="1498600"/>
          <p14:tracePt t="77396" x="6067425" y="1514475"/>
          <p14:tracePt t="77404" x="6051550" y="1522413"/>
          <p14:tracePt t="77412" x="6026150" y="1538288"/>
          <p14:tracePt t="77420" x="5986463" y="1563688"/>
          <p14:tracePt t="77428" x="5962650" y="1587500"/>
          <p14:tracePt t="77437" x="5930900" y="1635125"/>
          <p14:tracePt t="77444" x="5891213" y="1690688"/>
          <p14:tracePt t="77456" x="5843588" y="1730375"/>
          <p14:tracePt t="77460" x="5819775" y="1754188"/>
          <p14:tracePt t="77469" x="5803900" y="1762125"/>
          <p14:tracePt t="77476" x="5795963" y="1778000"/>
          <p14:tracePt t="77486" x="5788025" y="1793875"/>
          <p14:tracePt t="77499" x="5780088" y="1809750"/>
          <p14:tracePt t="77508" x="5780088" y="1817688"/>
          <p14:tracePt t="77517" x="5780088" y="1825625"/>
          <p14:tracePt t="77525" x="5780088" y="1841500"/>
          <p14:tracePt t="77543" x="5780088" y="1857375"/>
          <p14:tracePt t="77549" x="5780088" y="1873250"/>
          <p14:tracePt t="77556" x="5780088" y="1890713"/>
          <p14:tracePt t="77564" x="5780088" y="1914525"/>
          <p14:tracePt t="77572" x="5780088" y="1930400"/>
          <p14:tracePt t="77580" x="5788025" y="1946275"/>
          <p14:tracePt t="77588" x="5795963" y="1970088"/>
          <p14:tracePt t="77597" x="5811838" y="2033588"/>
          <p14:tracePt t="77608" x="5811838" y="2057400"/>
          <p14:tracePt t="77612" x="5819775" y="2081213"/>
          <p14:tracePt t="77620" x="5827713" y="2089150"/>
          <p14:tracePt t="77628" x="5835650" y="2105025"/>
          <p14:tracePt t="77636" x="5835650" y="2120900"/>
          <p14:tracePt t="77644" x="5835650" y="2136775"/>
          <p14:tracePt t="77652" x="5843588" y="2144713"/>
          <p14:tracePt t="77660" x="5851525" y="2152650"/>
          <p14:tracePt t="77668" x="5859463" y="2176463"/>
          <p14:tracePt t="77676" x="5875338" y="2192338"/>
          <p14:tracePt t="77685" x="5875338" y="2200275"/>
          <p14:tracePt t="77692" x="5891213" y="2216150"/>
          <p14:tracePt t="77700" x="5899150" y="2224088"/>
          <p14:tracePt t="77708" x="5907088" y="2241550"/>
          <p14:tracePt t="77717" x="5915025" y="2241550"/>
          <p14:tracePt t="77724" x="5930900" y="2257425"/>
          <p14:tracePt t="77735" x="5938838" y="2257425"/>
          <p14:tracePt t="77740" x="5946775" y="2257425"/>
          <p14:tracePt t="77748" x="5970588" y="2265363"/>
          <p14:tracePt t="77756" x="6002338" y="2265363"/>
          <p14:tracePt t="77767" x="6051550" y="2265363"/>
          <p14:tracePt t="77771" x="6075363" y="2265363"/>
          <p14:tracePt t="77780" x="6130925" y="2265363"/>
          <p14:tracePt t="77787" x="6146800" y="2265363"/>
          <p14:tracePt t="77796" x="6170613" y="2265363"/>
          <p14:tracePt t="77804" x="6186488" y="2265363"/>
          <p14:tracePt t="77812" x="6234113" y="2224088"/>
          <p14:tracePt t="77821" x="6257925" y="2200275"/>
          <p14:tracePt t="77828" x="6273800" y="2176463"/>
          <p14:tracePt t="77836" x="6281738" y="2144713"/>
          <p14:tracePt t="77845" x="6281738" y="2065338"/>
          <p14:tracePt t="77852" x="6289675" y="1985963"/>
          <p14:tracePt t="77860" x="6289675" y="1954213"/>
          <p14:tracePt t="77868" x="6289675" y="1930400"/>
          <p14:tracePt t="77876" x="6289675" y="1914525"/>
          <p14:tracePt t="77884" x="6289675" y="1898650"/>
          <p14:tracePt t="77892" x="6289675" y="1890713"/>
          <p14:tracePt t="77900" x="6289675" y="1873250"/>
          <p14:tracePt t="77908" x="6281738" y="1857375"/>
          <p14:tracePt t="77917" x="6265863" y="1841500"/>
          <p14:tracePt t="77924" x="6257925" y="1817688"/>
          <p14:tracePt t="77933" x="6242050" y="1801813"/>
          <p14:tracePt t="77959" x="6218238" y="1770063"/>
          <p14:tracePt t="77964" x="6210300" y="1762125"/>
          <p14:tracePt t="77980" x="6202363" y="1762125"/>
          <p14:tracePt t="77988" x="6202363" y="1754188"/>
          <p14:tracePt t="77996" x="6194425" y="1754188"/>
          <p14:tracePt t="78004" x="6186488" y="1754188"/>
          <p14:tracePt t="78012" x="6186488" y="1746250"/>
          <p14:tracePt t="78020" x="6178550" y="1746250"/>
          <p14:tracePt t="78044" x="6170613" y="1746250"/>
          <p14:tracePt t="78061" x="6154738" y="1754188"/>
          <p14:tracePt t="78069" x="6146800" y="1762125"/>
          <p14:tracePt t="78076" x="6122988" y="1785938"/>
          <p14:tracePt t="78085" x="6115050" y="1801813"/>
          <p14:tracePt t="78092" x="6091238" y="1817688"/>
          <p14:tracePt t="78100" x="6067425" y="1849438"/>
          <p14:tracePt t="78109" x="6051550" y="1865313"/>
          <p14:tracePt t="78116" x="6018213" y="1881188"/>
          <p14:tracePt t="78124" x="6010275" y="1890713"/>
          <p14:tracePt t="78133" x="6002338" y="1898650"/>
          <p14:tracePt t="78140" x="5986463" y="1914525"/>
          <p14:tracePt t="78156" x="5986463" y="1930400"/>
          <p14:tracePt t="78172" x="5978525" y="1930400"/>
          <p14:tracePt t="78180" x="5978525" y="1938338"/>
          <p14:tracePt t="78204" x="5978525" y="1946275"/>
          <p14:tracePt t="78324" x="5978525" y="1954213"/>
          <p14:tracePt t="78500" x="5970588" y="1954213"/>
          <p14:tracePt t="78581" x="5970588" y="1962150"/>
          <p14:tracePt t="78588" x="5970588" y="1970088"/>
          <p14:tracePt t="78596" x="5970588" y="1978025"/>
          <p14:tracePt t="78604" x="5970588" y="1985963"/>
          <p14:tracePt t="78612" x="5970588" y="2001838"/>
          <p14:tracePt t="78620" x="5970588" y="2009775"/>
          <p14:tracePt t="78628" x="5970588" y="2017713"/>
          <p14:tracePt t="78884" x="5962650" y="2017713"/>
          <p14:tracePt t="78893" x="5946775" y="2033588"/>
          <p14:tracePt t="78900" x="5930900" y="2033588"/>
          <p14:tracePt t="78908" x="5883275" y="2033588"/>
          <p14:tracePt t="78916" x="5867400" y="2033588"/>
          <p14:tracePt t="78926" x="5843588" y="2033588"/>
          <p14:tracePt t="78932" x="5835650" y="2033588"/>
          <p14:tracePt t="79080" x="5827713" y="2049463"/>
          <p14:tracePt t="79084" x="5819775" y="2049463"/>
          <p14:tracePt t="79100" x="5819775" y="2057400"/>
          <p14:tracePt t="79124" x="5835650" y="2065338"/>
          <p14:tracePt t="79132" x="5843588" y="2073275"/>
          <p14:tracePt t="79141" x="5867400" y="2073275"/>
          <p14:tracePt t="79148" x="5875338" y="2073275"/>
          <p14:tracePt t="79156" x="5883275" y="2073275"/>
          <p14:tracePt t="79173" x="5899150" y="2073275"/>
          <p14:tracePt t="79189" x="5915025" y="2081213"/>
          <p14:tracePt t="79197" x="5915025" y="2089150"/>
          <p14:tracePt t="79204" x="5922963" y="2089150"/>
          <p14:tracePt t="79212" x="5930900" y="2097088"/>
          <p14:tracePt t="79220" x="5938838" y="2105025"/>
          <p14:tracePt t="79228" x="5986463" y="2120900"/>
          <p14:tracePt t="79236" x="6010275" y="2128838"/>
          <p14:tracePt t="79244" x="6043613" y="2152650"/>
          <p14:tracePt t="79252" x="6067425" y="2160588"/>
          <p14:tracePt t="79260" x="6138863" y="2168525"/>
          <p14:tracePt t="79268" x="6170613" y="2176463"/>
          <p14:tracePt t="79276" x="6249988" y="2184400"/>
          <p14:tracePt t="79284" x="6337300" y="2200275"/>
          <p14:tracePt t="79292" x="6402388" y="2216150"/>
          <p14:tracePt t="79301" x="6505575" y="2241550"/>
          <p14:tracePt t="79308" x="6632575" y="2265363"/>
          <p14:tracePt t="79316" x="6727825" y="2273300"/>
          <p14:tracePt t="79324" x="6832600" y="2273300"/>
          <p14:tracePt t="79332" x="6983413" y="2281238"/>
          <p14:tracePt t="79340" x="7078663" y="2281238"/>
          <p14:tracePt t="79349" x="7183438" y="2281238"/>
          <p14:tracePt t="79356" x="7326313" y="2281238"/>
          <p14:tracePt t="79365" x="7437438" y="2281238"/>
          <p14:tracePt t="79372" x="7573963" y="2281238"/>
          <p14:tracePt t="79380" x="7685088" y="2281238"/>
          <p14:tracePt t="79388" x="7804150" y="2297113"/>
          <p14:tracePt t="79396" x="7932738" y="2289175"/>
          <p14:tracePt t="79404" x="8051800" y="2289175"/>
          <p14:tracePt t="79412" x="8147050" y="2289175"/>
          <p14:tracePt t="79420" x="8275638" y="2289175"/>
          <p14:tracePt t="79428" x="8362950" y="2289175"/>
          <p14:tracePt t="79436" x="8394700" y="2289175"/>
          <p14:tracePt t="79444" x="8410575" y="2281238"/>
          <p14:tracePt t="79452" x="8466138" y="2265363"/>
          <p14:tracePt t="79460" x="8474075" y="2257425"/>
          <p14:tracePt t="79468" x="8489950" y="2257425"/>
          <p14:tracePt t="79476" x="8505825" y="2241550"/>
          <p14:tracePt t="79484" x="8521700" y="2233613"/>
          <p14:tracePt t="79492" x="8537575" y="2224088"/>
          <p14:tracePt t="79501" x="8545513" y="2224088"/>
          <p14:tracePt t="79508" x="8569325" y="2208213"/>
          <p14:tracePt t="79517" x="8577263" y="2208213"/>
          <p14:tracePt t="79524" x="8602663" y="2200275"/>
          <p14:tracePt t="79532" x="8610600" y="2192338"/>
          <p14:tracePt t="79540" x="8626475" y="2192338"/>
          <p14:tracePt t="79550" x="8650288" y="2184400"/>
          <p14:tracePt t="79556" x="8666163" y="2184400"/>
          <p14:tracePt t="79565" x="8682038" y="2176463"/>
          <p14:tracePt t="79572" x="8697913" y="2168525"/>
          <p14:tracePt t="79581" x="8705850" y="2168525"/>
          <p14:tracePt t="79588" x="8713788" y="2168525"/>
          <p14:tracePt t="79596" x="8713788" y="2160588"/>
          <p14:tracePt t="79668" x="8713788" y="2152650"/>
          <p14:tracePt t="79684" x="8713788" y="2144713"/>
          <p14:tracePt t="79692" x="8713788" y="2136775"/>
          <p14:tracePt t="79716" x="8713788" y="2120900"/>
          <p14:tracePt t="79731" x="8713788" y="2112963"/>
          <p14:tracePt t="79740" x="8713788" y="2097088"/>
          <p14:tracePt t="79748" x="8713788" y="2073275"/>
          <p14:tracePt t="79756" x="8713788" y="2049463"/>
          <p14:tracePt t="79772" x="8713788" y="2025650"/>
          <p14:tracePt t="79781" x="8713788" y="2017713"/>
          <p14:tracePt t="79788" x="8713788" y="2009775"/>
          <p14:tracePt t="79796" x="8713788" y="1954213"/>
          <p14:tracePt t="79804" x="8705850" y="1922463"/>
          <p14:tracePt t="79812" x="8697913" y="1906588"/>
          <p14:tracePt t="79820" x="8697913" y="1881188"/>
          <p14:tracePt t="79828" x="8697913" y="1873250"/>
          <p14:tracePt t="79836" x="8689975" y="1857375"/>
          <p14:tracePt t="79844" x="8689975" y="1849438"/>
          <p14:tracePt t="79852" x="8682038" y="1841500"/>
          <p14:tracePt t="79868" x="8674100" y="1841500"/>
          <p14:tracePt t="79884" x="8666163" y="1841500"/>
          <p14:tracePt t="79900" x="8658225" y="1841500"/>
          <p14:tracePt t="79908" x="8650288" y="1841500"/>
          <p14:tracePt t="79916" x="8642350" y="1841500"/>
          <p14:tracePt t="79925" x="8634413" y="1841500"/>
          <p14:tracePt t="79938" x="8618538" y="1841500"/>
          <p14:tracePt t="79943" x="8577263" y="1857375"/>
          <p14:tracePt t="79951" x="8561388" y="1865313"/>
          <p14:tracePt t="79956" x="8529638" y="1881188"/>
          <p14:tracePt t="79965" x="8513763" y="1890713"/>
          <p14:tracePt t="79972" x="8489950" y="1906588"/>
          <p14:tracePt t="79981" x="8474075" y="1922463"/>
          <p14:tracePt t="79988" x="8426450" y="1930400"/>
          <p14:tracePt t="79997" x="8418513" y="1938338"/>
          <p14:tracePt t="80004" x="8402638" y="1946275"/>
          <p14:tracePt t="80012" x="8386763" y="1954213"/>
          <p14:tracePt t="80020" x="8378825" y="1970088"/>
          <p14:tracePt t="80036" x="8370888" y="1978025"/>
          <p14:tracePt t="80052" x="8362950" y="1985963"/>
          <p14:tracePt t="80068" x="8355013" y="1993900"/>
          <p14:tracePt t="80076" x="8347075" y="2001838"/>
          <p14:tracePt t="80084" x="8347075" y="2009775"/>
          <p14:tracePt t="80092" x="8339138" y="2017713"/>
          <p14:tracePt t="80100" x="8339138" y="2025650"/>
          <p14:tracePt t="80108" x="8339138" y="2041525"/>
          <p14:tracePt t="80116" x="8331200" y="2049463"/>
          <p14:tracePt t="80124" x="8331200" y="2057400"/>
          <p14:tracePt t="80132" x="8331200" y="2065338"/>
          <p14:tracePt t="80141" x="8331200" y="2081213"/>
          <p14:tracePt t="80148" x="8331200" y="2089150"/>
          <p14:tracePt t="80156" x="8331200" y="2097088"/>
          <p14:tracePt t="80165" x="8331200" y="2105025"/>
          <p14:tracePt t="80173" x="8331200" y="2128838"/>
          <p14:tracePt t="80184" x="8347075" y="2144713"/>
          <p14:tracePt t="80188" x="8355013" y="2160588"/>
          <p14:tracePt t="80197" x="8362950" y="2168525"/>
          <p14:tracePt t="80204" x="8370888" y="2176463"/>
          <p14:tracePt t="80212" x="8386763" y="2184400"/>
          <p14:tracePt t="80220" x="8394700" y="2192338"/>
          <p14:tracePt t="80230" x="8410575" y="2208213"/>
          <p14:tracePt t="80236" x="8434388" y="2216150"/>
          <p14:tracePt t="80244" x="8442325" y="2216150"/>
          <p14:tracePt t="80252" x="8450263" y="2224088"/>
          <p14:tracePt t="80260" x="8466138" y="2224088"/>
          <p14:tracePt t="80268" x="8474075" y="2224088"/>
          <p14:tracePt t="80284" x="8489950" y="2216150"/>
          <p14:tracePt t="80300" x="8497888" y="2216150"/>
          <p14:tracePt t="80324" x="8505825" y="2208213"/>
          <p14:tracePt t="80336" x="8513763" y="2208213"/>
          <p14:tracePt t="80340" x="8513763" y="2200275"/>
          <p14:tracePt t="80372" x="8513763" y="2192338"/>
          <p14:tracePt t="80540" x="8513763" y="2184400"/>
          <p14:tracePt t="80549" x="8521700" y="2184400"/>
          <p14:tracePt t="80556" x="8537575" y="2184400"/>
          <p14:tracePt t="80564" x="8545513" y="2184400"/>
          <p14:tracePt t="80572" x="8553450" y="2184400"/>
          <p14:tracePt t="80581" x="8561388" y="2184400"/>
          <p14:tracePt t="80588" x="8569325" y="2176463"/>
          <p14:tracePt t="80596" x="8585200" y="2176463"/>
          <p14:tracePt t="80604" x="8593138" y="2176463"/>
          <p14:tracePt t="80612" x="8602663" y="2168525"/>
          <p14:tracePt t="80620" x="8610600" y="2168525"/>
          <p14:tracePt t="80628" x="8618538" y="2160588"/>
          <p14:tracePt t="80644" x="8634413" y="2160588"/>
          <p14:tracePt t="80652" x="8634413" y="2144713"/>
          <p14:tracePt t="80668" x="8634413" y="2136775"/>
          <p14:tracePt t="80684" x="8634413" y="2120900"/>
          <p14:tracePt t="80700" x="8634413" y="2112963"/>
          <p14:tracePt t="80708" x="8626475" y="2112963"/>
          <p14:tracePt t="80716" x="8610600" y="2112963"/>
          <p14:tracePt t="80724" x="8529638" y="2112963"/>
          <p14:tracePt t="80732" x="8497888" y="2105025"/>
          <p14:tracePt t="80740" x="8458200" y="2105025"/>
          <p14:tracePt t="80748" x="8339138" y="2105025"/>
          <p14:tracePt t="80757" x="8275638" y="2105025"/>
          <p14:tracePt t="80764" x="8083550" y="2105025"/>
          <p14:tracePt t="80772" x="7843838" y="2105025"/>
          <p14:tracePt t="80781" x="7558088" y="2120900"/>
          <p14:tracePt t="80788" x="7254875" y="2120900"/>
          <p14:tracePt t="80798" x="6927850" y="2120900"/>
          <p14:tracePt t="80804" x="6648450" y="2120900"/>
          <p14:tracePt t="80814" x="6297613" y="2112963"/>
          <p14:tracePt t="80820" x="6018213" y="2112963"/>
          <p14:tracePt t="80828" x="5899150" y="2112963"/>
          <p14:tracePt t="80836" x="5772150" y="2112963"/>
          <p14:tracePt t="80844" x="5684838" y="2105025"/>
          <p14:tracePt t="80852" x="5588000" y="2097088"/>
          <p14:tracePt t="80868" x="5508625" y="2097088"/>
          <p14:tracePt t="80876" x="5492750" y="2089150"/>
          <p14:tracePt t="80892" x="5484813" y="2089150"/>
          <p14:tracePt t="80900" x="5476875" y="2073275"/>
          <p14:tracePt t="80916" x="5484813" y="2073275"/>
          <p14:tracePt t="80924" x="5492750" y="2073275"/>
          <p14:tracePt t="80932" x="5500688" y="2065338"/>
          <p14:tracePt t="80940" x="5500688" y="2057400"/>
          <p14:tracePt t="80950" x="5508625" y="2049463"/>
          <p14:tracePt t="80955" x="5516563" y="2025650"/>
          <p14:tracePt t="80973" x="5516563" y="2009775"/>
          <p14:tracePt t="80982" x="5516563" y="2001838"/>
          <p14:tracePt t="80988" x="5516563" y="1993900"/>
          <p14:tracePt t="80998" x="5516563" y="1985963"/>
          <p14:tracePt t="81060" x="5532438" y="1978025"/>
          <p14:tracePt t="81068" x="5548313" y="1962150"/>
          <p14:tracePt t="81076" x="5556250" y="1954213"/>
          <p14:tracePt t="81084" x="5572125" y="1946275"/>
          <p14:tracePt t="81092" x="5580063" y="1938338"/>
          <p14:tracePt t="81100" x="5603875" y="1930400"/>
          <p14:tracePt t="81108" x="5619750" y="1930400"/>
          <p14:tracePt t="81116" x="5643563" y="1930400"/>
          <p14:tracePt t="81124" x="5651500" y="1930400"/>
          <p14:tracePt t="81132" x="5684838" y="1930400"/>
          <p14:tracePt t="81140" x="5724525" y="1930400"/>
          <p14:tracePt t="81150" x="5780088" y="1938338"/>
          <p14:tracePt t="81156" x="5795963" y="1938338"/>
          <p14:tracePt t="81163" x="5819775" y="1946275"/>
          <p14:tracePt t="81172" x="5843588" y="1954213"/>
          <p14:tracePt t="81180" x="5859463" y="1954213"/>
          <p14:tracePt t="81197" x="5867400" y="1962150"/>
          <p14:tracePt t="81214" x="5875338" y="1962150"/>
          <p14:tracePt t="81236" x="5883275" y="1962150"/>
          <p14:tracePt t="81260" x="5891213" y="1962150"/>
          <p14:tracePt t="81268" x="5899150" y="1962150"/>
          <p14:tracePt t="81284" x="5907088" y="1954213"/>
          <p14:tracePt t="81308" x="5907088" y="1946275"/>
          <p14:tracePt t="81324" x="5907088" y="1938338"/>
          <p14:tracePt t="81340" x="5907088" y="1922463"/>
          <p14:tracePt t="81356" x="5907088" y="1914525"/>
          <p14:tracePt t="81372" x="5907088" y="1906588"/>
          <p14:tracePt t="81396" x="5907088" y="1890713"/>
          <p14:tracePt t="81412" x="5907088" y="1881188"/>
          <p14:tracePt t="81476" x="5907088" y="1890713"/>
          <p14:tracePt t="81485" x="5907088" y="1898650"/>
          <p14:tracePt t="81500" x="5899150" y="1906588"/>
          <p14:tracePt t="81508" x="5891213" y="1930400"/>
          <p14:tracePt t="81516" x="5891213" y="1938338"/>
          <p14:tracePt t="81524" x="5891213" y="1946275"/>
          <p14:tracePt t="81532" x="5883275" y="1970088"/>
          <p14:tracePt t="81541" x="5875338" y="2009775"/>
          <p14:tracePt t="81548" x="5875338" y="2017713"/>
          <p14:tracePt t="81556" x="5875338" y="2089150"/>
          <p14:tracePt t="81563" x="5875338" y="2120900"/>
          <p14:tracePt t="81572" x="5875338" y="2144713"/>
          <p14:tracePt t="81581" x="5875338" y="2192338"/>
          <p14:tracePt t="81588" x="5875338" y="2208213"/>
          <p14:tracePt t="81597" x="5875338" y="2216150"/>
          <p14:tracePt t="81604" x="5891213" y="2241550"/>
          <p14:tracePt t="81614" x="5899150" y="2249488"/>
          <p14:tracePt t="81620" x="5922963" y="2265363"/>
          <p14:tracePt t="81628" x="5930900" y="2273300"/>
          <p14:tracePt t="81637" x="5938838" y="2289175"/>
          <p14:tracePt t="81644" x="5970588" y="2312988"/>
          <p14:tracePt t="81652" x="5986463" y="2320925"/>
          <p14:tracePt t="81660" x="6002338" y="2336800"/>
          <p14:tracePt t="81668" x="6083300" y="2344738"/>
          <p14:tracePt t="81676" x="6146800" y="2352675"/>
          <p14:tracePt t="81684" x="6186488" y="2352675"/>
          <p14:tracePt t="81692" x="6273800" y="2352675"/>
          <p14:tracePt t="81700" x="6337300" y="2352675"/>
          <p14:tracePt t="81708" x="6384925" y="2352675"/>
          <p14:tracePt t="81716" x="6434138" y="2352675"/>
          <p14:tracePt t="81724" x="6457950" y="2320925"/>
          <p14:tracePt t="81732" x="6481763" y="2281238"/>
          <p14:tracePt t="81740" x="6497638" y="2241550"/>
          <p14:tracePt t="81748" x="6497638" y="2184400"/>
          <p14:tracePt t="81756" x="6505575" y="2152650"/>
          <p14:tracePt t="81764" x="6505575" y="2105025"/>
          <p14:tracePt t="81772" x="6505575" y="2049463"/>
          <p14:tracePt t="81780" x="6497638" y="2017713"/>
          <p14:tracePt t="81788" x="6497638" y="2009775"/>
          <p14:tracePt t="81798" x="6497638" y="1993900"/>
          <p14:tracePt t="81804" x="6489700" y="1985963"/>
          <p14:tracePt t="81813" x="6489700" y="1978025"/>
          <p14:tracePt t="81820" x="6473825" y="1970088"/>
          <p14:tracePt t="81836" x="6457950" y="1954213"/>
          <p14:tracePt t="81845" x="6450013" y="1946275"/>
          <p14:tracePt t="81852" x="6442075" y="1930400"/>
          <p14:tracePt t="81860" x="6410325" y="1906588"/>
          <p14:tracePt t="81868" x="6369050" y="1873250"/>
          <p14:tracePt t="81876" x="6297613" y="1833563"/>
          <p14:tracePt t="81884" x="6210300" y="1809750"/>
          <p14:tracePt t="81892" x="6083300" y="1770063"/>
          <p14:tracePt t="81900" x="5922963" y="1714500"/>
          <p14:tracePt t="81908" x="5764213" y="1690688"/>
          <p14:tracePt t="81917" x="5635625" y="1674813"/>
          <p14:tracePt t="81924" x="5564188" y="1666875"/>
          <p14:tracePt t="81932" x="5445125" y="1643063"/>
          <p14:tracePt t="81940" x="5326063" y="1635125"/>
          <p14:tracePt t="81948" x="5253038" y="1635125"/>
          <p14:tracePt t="81972" x="5181600" y="1619250"/>
          <p14:tracePt t="82020" x="5181600" y="1627188"/>
          <p14:tracePt t="82036" x="5181600" y="1635125"/>
          <p14:tracePt t="82044" x="5181600" y="1643063"/>
          <p14:tracePt t="82053" x="5181600" y="1651000"/>
          <p14:tracePt t="82065" x="5173663" y="1658938"/>
          <p14:tracePt t="82069" x="5173663" y="1666875"/>
          <p14:tracePt t="82077" x="5173663" y="1674813"/>
          <p14:tracePt t="82084" x="5173663" y="1690688"/>
          <p14:tracePt t="82092" x="5165725" y="1698625"/>
          <p14:tracePt t="82100" x="5165725" y="1706563"/>
          <p14:tracePt t="82108" x="5165725" y="1714500"/>
          <p14:tracePt t="82116" x="5165725" y="1722438"/>
          <p14:tracePt t="82124" x="5165725" y="1746250"/>
          <p14:tracePt t="82132" x="5173663" y="1754188"/>
          <p14:tracePt t="82140" x="5173663" y="1762125"/>
          <p14:tracePt t="82148" x="5181600" y="1793875"/>
          <p14:tracePt t="82156" x="5197475" y="1801813"/>
          <p14:tracePt t="82164" x="5197475" y="1817688"/>
          <p14:tracePt t="82173" x="5213350" y="1865313"/>
          <p14:tracePt t="82181" x="5229225" y="1881188"/>
          <p14:tracePt t="82188" x="5284788" y="1930400"/>
          <p14:tracePt t="82196" x="5300663" y="1938338"/>
          <p14:tracePt t="82204" x="5373688" y="1962150"/>
          <p14:tracePt t="82213" x="5461000" y="1978025"/>
          <p14:tracePt t="82221" x="5492750" y="1993900"/>
          <p14:tracePt t="82228" x="5572125" y="2001838"/>
          <p14:tracePt t="82236" x="5684838" y="2001838"/>
          <p14:tracePt t="82244" x="5748338" y="2009775"/>
          <p14:tracePt t="82252" x="5795963" y="2009775"/>
          <p14:tracePt t="82260" x="5875338" y="2009775"/>
          <p14:tracePt t="82268" x="5891213" y="2009775"/>
          <p14:tracePt t="82276" x="5938838" y="2009775"/>
          <p14:tracePt t="82284" x="5946775" y="2001838"/>
          <p14:tracePt t="82292" x="5954713" y="2001838"/>
          <p14:tracePt t="82300" x="5962650" y="1993900"/>
          <p14:tracePt t="82308" x="5970588" y="1985963"/>
          <p14:tracePt t="82316" x="5970588" y="1978025"/>
          <p14:tracePt t="82324" x="5978525" y="1962150"/>
          <p14:tracePt t="82332" x="5978525" y="1946275"/>
          <p14:tracePt t="82340" x="5978525" y="1938338"/>
          <p14:tracePt t="82348" x="5978525" y="1930400"/>
          <p14:tracePt t="82364" x="5978525" y="1922463"/>
          <p14:tracePt t="82372" x="5978525" y="1914525"/>
          <p14:tracePt t="82692" x="5986463" y="1914525"/>
          <p14:tracePt t="82700" x="5994400" y="1922463"/>
          <p14:tracePt t="82716" x="6002338" y="1938338"/>
          <p14:tracePt t="82724" x="6010275" y="1938338"/>
          <p14:tracePt t="82732" x="6026150" y="1954213"/>
          <p14:tracePt t="82740" x="6034088" y="1962150"/>
          <p14:tracePt t="82748" x="6043613" y="1978025"/>
          <p14:tracePt t="82760" x="6051550" y="1985963"/>
          <p14:tracePt t="82764" x="6067425" y="1993900"/>
          <p14:tracePt t="82773" x="6075363" y="2009775"/>
          <p14:tracePt t="82780" x="6083300" y="2025650"/>
          <p14:tracePt t="82796" x="6083300" y="2033588"/>
          <p14:tracePt t="83071" x="6091238" y="2041525"/>
          <p14:tracePt t="83077" x="6091238" y="2057400"/>
          <p14:tracePt t="83092" x="6091238" y="2065338"/>
          <p14:tracePt t="83108" x="6091238" y="2073275"/>
          <p14:tracePt t="83116" x="6091238" y="2089150"/>
          <p14:tracePt t="83132" x="6091238" y="2097088"/>
          <p14:tracePt t="83157" x="6091238" y="2105025"/>
          <p14:tracePt t="83254" x="6099175" y="2105025"/>
          <p14:tracePt t="83500" x="6099175" y="2112963"/>
          <p14:tracePt t="84180" x="6099175" y="2120900"/>
          <p14:tracePt t="84188" x="6091238" y="2128838"/>
          <p14:tracePt t="84196" x="6083300" y="2152650"/>
          <p14:tracePt t="84204" x="6075363" y="2168525"/>
          <p14:tracePt t="84212" x="6067425" y="2184400"/>
          <p14:tracePt t="84220" x="6034088" y="2208213"/>
          <p14:tracePt t="84230" x="6018213" y="2233613"/>
          <p14:tracePt t="84236" x="5986463" y="2241550"/>
          <p14:tracePt t="84244" x="5970588" y="2257425"/>
          <p14:tracePt t="84252" x="5962650" y="2265363"/>
          <p14:tracePt t="84261" x="5946775" y="2265363"/>
          <p14:tracePt t="84268" x="5946775" y="2273300"/>
          <p14:tracePt t="84284" x="5938838" y="2273300"/>
          <p14:tracePt t="84412" x="5946775" y="2273300"/>
          <p14:tracePt t="84420" x="5954713" y="2273300"/>
          <p14:tracePt t="84428" x="5962650" y="2273300"/>
          <p14:tracePt t="84436" x="5970588" y="2265363"/>
          <p14:tracePt t="84445" x="5970588" y="2257425"/>
          <p14:tracePt t="84452" x="5986463" y="2249488"/>
          <p14:tracePt t="84484" x="5986463" y="2241550"/>
          <p14:tracePt t="84501" x="5994400" y="2241550"/>
          <p14:tracePt t="84509" x="5994400" y="2233613"/>
          <p14:tracePt t="84516" x="5994400" y="2224088"/>
          <p14:tracePt t="84532" x="5994400" y="2216150"/>
          <p14:tracePt t="84540" x="5994400" y="2208213"/>
          <p14:tracePt t="84550" x="6002338" y="2200275"/>
          <p14:tracePt t="84558" x="6002338" y="2192338"/>
          <p14:tracePt t="84565" x="6002338" y="2184400"/>
          <p14:tracePt t="84572" x="6010275" y="2176463"/>
          <p14:tracePt t="84588" x="6010275" y="2168525"/>
          <p14:tracePt t="84604" x="6018213" y="2160588"/>
          <p14:tracePt t="85589" x="0" y="0"/>
        </p14:tracePtLst>
        <p14:tracePtLst>
          <p14:tracePt t="86167" x="6018213" y="2160588"/>
          <p14:tracePt t="86388" x="6018213" y="2176463"/>
          <p14:tracePt t="86401" x="6018213" y="2184400"/>
          <p14:tracePt t="86404" x="6018213" y="2192338"/>
          <p14:tracePt t="86412" x="6018213" y="2200275"/>
          <p14:tracePt t="86420" x="6026150" y="2208213"/>
          <p14:tracePt t="86429" x="6026150" y="2216150"/>
          <p14:tracePt t="86436" x="6034088" y="2224088"/>
          <p14:tracePt t="86444" x="6034088" y="2233613"/>
          <p14:tracePt t="86452" x="6043613" y="2241550"/>
          <p14:tracePt t="86460" x="6043613" y="2257425"/>
          <p14:tracePt t="86468" x="6051550" y="2265363"/>
          <p14:tracePt t="86476" x="6067425" y="2273300"/>
          <p14:tracePt t="86484" x="6067425" y="2281238"/>
          <p14:tracePt t="86493" x="6075363" y="2289175"/>
          <p14:tracePt t="86552" x="6083300" y="2289175"/>
          <p14:tracePt t="86556" x="6083300" y="2265363"/>
          <p14:tracePt t="86564" x="6083300" y="2249488"/>
          <p14:tracePt t="86572" x="6083300" y="2208213"/>
          <p14:tracePt t="86580" x="6091238" y="2120900"/>
          <p14:tracePt t="86588" x="6091238" y="2089150"/>
          <p14:tracePt t="86596" x="6091238" y="2017713"/>
          <p14:tracePt t="86604" x="6091238" y="2009775"/>
          <p14:tracePt t="86612" x="6091238" y="1985963"/>
          <p14:tracePt t="86620" x="6091238" y="1970088"/>
          <p14:tracePt t="86628" x="6091238" y="1946275"/>
          <p14:tracePt t="86636" x="6091238" y="1938338"/>
          <p14:tracePt t="86645" x="6083300" y="1930400"/>
          <p14:tracePt t="86652" x="6083300" y="1922463"/>
          <p14:tracePt t="86668" x="6083300" y="1914525"/>
          <p14:tracePt t="86740" x="6083300" y="1922463"/>
          <p14:tracePt t="86748" x="6083300" y="1946275"/>
          <p14:tracePt t="86756" x="6083300" y="1954213"/>
          <p14:tracePt t="86764" x="6075363" y="1970088"/>
          <p14:tracePt t="86771" x="6075363" y="1985963"/>
          <p14:tracePt t="86780" x="6075363" y="1993900"/>
          <p14:tracePt t="86788" x="6075363" y="2001838"/>
          <p14:tracePt t="86797" x="6075363" y="2009775"/>
          <p14:tracePt t="86804" x="6075363" y="2017713"/>
          <p14:tracePt t="86812" x="6075363" y="2025650"/>
          <p14:tracePt t="86820" x="6075363" y="2033588"/>
          <p14:tracePt t="86884" x="6067425" y="2033588"/>
          <p14:tracePt t="86925" x="6067425" y="2025650"/>
          <p14:tracePt t="86988" x="6067425" y="2017713"/>
          <p14:tracePt t="87261" x="6067425" y="2009775"/>
          <p14:tracePt t="87301" x="6067425" y="2001838"/>
          <p14:tracePt t="87308" x="6075363" y="2001838"/>
          <p14:tracePt t="87340" x="6075363" y="1993900"/>
          <p14:tracePt t="87445" x="6075363" y="2001838"/>
          <p14:tracePt t="87452" x="6075363" y="2017713"/>
          <p14:tracePt t="87460" x="6083300" y="2033588"/>
          <p14:tracePt t="87468" x="6091238" y="2041525"/>
          <p14:tracePt t="87477" x="6091238" y="2073275"/>
          <p14:tracePt t="87486" x="6099175" y="2089150"/>
          <p14:tracePt t="87497" x="6107113" y="2112963"/>
          <p14:tracePt t="87501" x="6115050" y="2112963"/>
          <p14:tracePt t="87509" x="6115050" y="2120900"/>
          <p14:tracePt t="87516" x="6115050" y="2128838"/>
          <p14:tracePt t="87525" x="6115050" y="2136775"/>
          <p14:tracePt t="87548" x="6115050" y="2144713"/>
          <p14:tracePt t="87556" x="6122988" y="2144713"/>
          <p14:tracePt t="87580" x="6122988" y="2152650"/>
          <p14:tracePt t="87925" x="6122988" y="2144713"/>
          <p14:tracePt t="88028" x="6122988" y="2136775"/>
          <p14:tracePt t="88036" x="6122988" y="2128838"/>
          <p14:tracePt t="88052" x="6122988" y="2120900"/>
          <p14:tracePt t="88060" x="6122988" y="2112963"/>
          <p14:tracePt t="88068" x="6122988" y="2105025"/>
          <p14:tracePt t="88076" x="6130925" y="2089150"/>
          <p14:tracePt t="88093" x="6130925" y="2081213"/>
          <p14:tracePt t="88110" x="6138863" y="2073275"/>
          <p14:tracePt t="88116" x="6138863" y="2065338"/>
          <p14:tracePt t="88125" x="6138863" y="2057400"/>
          <p14:tracePt t="88132" x="6138863" y="2049463"/>
          <p14:tracePt t="88142" x="6138863" y="2041525"/>
          <p14:tracePt t="88148" x="6138863" y="2033588"/>
          <p14:tracePt t="88157" x="6138863" y="2017713"/>
          <p14:tracePt t="88164" x="6138863" y="2009775"/>
          <p14:tracePt t="88174" x="6138863" y="2001838"/>
          <p14:tracePt t="88182" x="6138863" y="1985963"/>
          <p14:tracePt t="88188" x="6138863" y="1978025"/>
          <p14:tracePt t="88204" x="6138863" y="1962150"/>
          <p14:tracePt t="88220" x="6138863" y="1954213"/>
          <p14:tracePt t="88237" x="6138863" y="1946275"/>
          <p14:tracePt t="88252" x="6138863" y="1938338"/>
          <p14:tracePt t="88268" x="6138863" y="1930400"/>
          <p14:tracePt t="88388" x="6138863" y="1922463"/>
          <p14:tracePt t="88396" x="6130925" y="1922463"/>
          <p14:tracePt t="88422" x="6122988" y="1922463"/>
          <p14:tracePt t="88428" x="6115050" y="1922463"/>
          <p14:tracePt t="88438" x="6099175" y="1946275"/>
          <p14:tracePt t="88444" x="6091238" y="1954213"/>
          <p14:tracePt t="88452" x="6075363" y="1985963"/>
          <p14:tracePt t="88460" x="6059488" y="2033588"/>
          <p14:tracePt t="88468" x="6043613" y="2120900"/>
          <p14:tracePt t="88476" x="6026150" y="2184400"/>
          <p14:tracePt t="88485" x="6010275" y="2265363"/>
          <p14:tracePt t="88492" x="6010275" y="2289175"/>
          <p14:tracePt t="88500" x="6010275" y="2320925"/>
          <p14:tracePt t="88508" x="6010275" y="2328863"/>
          <p14:tracePt t="88521" x="6010275" y="2352675"/>
          <p14:tracePt t="88525" x="6010275" y="2360613"/>
          <p14:tracePt t="88532" x="6026150" y="2368550"/>
          <p14:tracePt t="88541" x="6026150" y="2376488"/>
          <p14:tracePt t="88548" x="6034088" y="2376488"/>
          <p14:tracePt t="88556" x="6043613" y="2376488"/>
          <p14:tracePt t="88565" x="6051550" y="2376488"/>
          <p14:tracePt t="88580" x="6059488" y="2376488"/>
          <p14:tracePt t="88588" x="6067425" y="2368550"/>
          <p14:tracePt t="88596" x="6083300" y="2352675"/>
          <p14:tracePt t="88604" x="6115050" y="2344738"/>
          <p14:tracePt t="88612" x="6122988" y="2328863"/>
          <p14:tracePt t="88620" x="6194425" y="2312988"/>
          <p14:tracePt t="88628" x="6210300" y="2265363"/>
          <p14:tracePt t="88636" x="6218238" y="2233613"/>
          <p14:tracePt t="88644" x="6234113" y="2224088"/>
          <p14:tracePt t="88652" x="6234113" y="2216150"/>
          <p14:tracePt t="88660" x="6242050" y="2200275"/>
          <p14:tracePt t="88674" x="6249988" y="2192338"/>
          <p14:tracePt t="88676" x="6249988" y="2184400"/>
          <p14:tracePt t="88684" x="6249988" y="2176463"/>
          <p14:tracePt t="88692" x="6257925" y="2160588"/>
          <p14:tracePt t="88700" x="6257925" y="2152650"/>
          <p14:tracePt t="89604" x="6257925" y="2144713"/>
          <p14:tracePt t="89636" x="6265863" y="2144713"/>
          <p14:tracePt t="89975" x="6265863" y="2136775"/>
          <p14:tracePt t="90004" x="6273800" y="2152650"/>
          <p14:tracePt t="90020" x="6273800" y="2160588"/>
          <p14:tracePt t="90060" x="6273800" y="2168525"/>
          <p14:tracePt t="90076" x="6273800" y="2176463"/>
          <p14:tracePt t="90084" x="6273800" y="2184400"/>
          <p14:tracePt t="90428" x="6265863" y="2184400"/>
          <p14:tracePt t="90436" x="6257925" y="2184400"/>
          <p14:tracePt t="90444" x="6249988" y="2184400"/>
          <p14:tracePt t="90452" x="6242050" y="2184400"/>
          <p14:tracePt t="90460" x="6234113" y="2184400"/>
          <p14:tracePt t="90470" x="6226175" y="2184400"/>
          <p14:tracePt t="90484" x="6218238" y="2184400"/>
          <p14:tracePt t="90500" x="6218238" y="2192338"/>
          <p14:tracePt t="90548" x="6210300" y="2192338"/>
          <p14:tracePt t="90555" x="6202363" y="2192338"/>
          <p14:tracePt t="90572" x="6194425" y="2200275"/>
          <p14:tracePt t="90604" x="6186488" y="2200275"/>
          <p14:tracePt t="90788" x="6186488" y="2192338"/>
          <p14:tracePt t="90796" x="6186488" y="2184400"/>
          <p14:tracePt t="90805" x="6202363" y="2176463"/>
          <p14:tracePt t="90812" x="6202363" y="2160588"/>
          <p14:tracePt t="90820" x="6210300" y="2136775"/>
          <p14:tracePt t="90829" x="6218238" y="2120900"/>
          <p14:tracePt t="90836" x="6226175" y="2112963"/>
          <p14:tracePt t="90844" x="6234113" y="2089150"/>
          <p14:tracePt t="90852" x="6234113" y="2065338"/>
          <p14:tracePt t="90861" x="6242050" y="2049463"/>
          <p14:tracePt t="90868" x="6242050" y="2025650"/>
          <p14:tracePt t="90878" x="6242050" y="2009775"/>
          <p14:tracePt t="90887" x="6242050" y="1993900"/>
          <p14:tracePt t="90892" x="6242050" y="1985963"/>
          <p14:tracePt t="90900" x="6242050" y="1970088"/>
          <p14:tracePt t="90908" x="6242050" y="1962150"/>
          <p14:tracePt t="90916" x="6242050" y="1954213"/>
          <p14:tracePt t="90932" x="6242050" y="1946275"/>
          <p14:tracePt t="90956" x="6234113" y="1930400"/>
          <p14:tracePt t="90980" x="6234113" y="1922463"/>
          <p14:tracePt t="90988" x="6226175" y="1914525"/>
          <p14:tracePt t="90996" x="6218238" y="1906588"/>
          <p14:tracePt t="91004" x="6210300" y="1890713"/>
          <p14:tracePt t="91012" x="6202363" y="1881188"/>
          <p14:tracePt t="91020" x="6186488" y="1865313"/>
          <p14:tracePt t="91028" x="6170613" y="1857375"/>
          <p14:tracePt t="91036" x="6170613" y="1849438"/>
          <p14:tracePt t="91044" x="6162675" y="1833563"/>
          <p14:tracePt t="91052" x="6146800" y="1833563"/>
          <p14:tracePt t="91060" x="6130925" y="1825625"/>
          <p14:tracePt t="91087" x="6122988" y="1825625"/>
          <p14:tracePt t="91116" x="6115050" y="1825625"/>
          <p14:tracePt t="91132" x="6107113" y="1825625"/>
          <p14:tracePt t="91140" x="6107113" y="1841500"/>
          <p14:tracePt t="91157" x="6099175" y="1849438"/>
          <p14:tracePt t="91164" x="6099175" y="1857375"/>
          <p14:tracePt t="91174" x="6083300" y="1865313"/>
          <p14:tracePt t="91179" x="6075363" y="1881188"/>
          <p14:tracePt t="91193" x="6067425" y="1881188"/>
          <p14:tracePt t="91197" x="6067425" y="1890713"/>
          <p14:tracePt t="91205" x="6051550" y="1906588"/>
          <p14:tracePt t="91220" x="6051550" y="1922463"/>
          <p14:tracePt t="91228" x="6043613" y="1922463"/>
          <p14:tracePt t="91237" x="6043613" y="1930400"/>
          <p14:tracePt t="91248" x="6034088" y="1938338"/>
          <p14:tracePt t="91252" x="6034088" y="1946275"/>
          <p14:tracePt t="91260" x="6034088" y="1954213"/>
          <p14:tracePt t="91268" x="6034088" y="1970088"/>
          <p14:tracePt t="91284" x="6034088" y="1985963"/>
          <p14:tracePt t="91292" x="6034088" y="1993900"/>
          <p14:tracePt t="91300" x="6043613" y="2009775"/>
          <p14:tracePt t="91308" x="6043613" y="2017713"/>
          <p14:tracePt t="91316" x="6051550" y="2017713"/>
          <p14:tracePt t="91324" x="6051550" y="2033588"/>
          <p14:tracePt t="91332" x="6059488" y="2033588"/>
          <p14:tracePt t="91340" x="6059488" y="2041525"/>
          <p14:tracePt t="91356" x="6067425" y="2049463"/>
          <p14:tracePt t="91404" x="6075363" y="2049463"/>
          <p14:tracePt t="91412" x="6083300" y="2049463"/>
          <p14:tracePt t="91420" x="6083300" y="2033588"/>
          <p14:tracePt t="91428" x="6099175" y="2033588"/>
          <p14:tracePt t="91436" x="6099175" y="2017713"/>
          <p14:tracePt t="91444" x="6099175" y="2009775"/>
          <p14:tracePt t="91452" x="6099175" y="1993900"/>
          <p14:tracePt t="91460" x="6099175" y="1970088"/>
          <p14:tracePt t="91469" x="6099175" y="1954213"/>
          <p14:tracePt t="91476" x="6099175" y="1914525"/>
          <p14:tracePt t="91484" x="6099175" y="1890713"/>
          <p14:tracePt t="91492" x="6099175" y="1865313"/>
          <p14:tracePt t="91500" x="6091238" y="1857375"/>
          <p14:tracePt t="91509" x="6075363" y="1833563"/>
          <p14:tracePt t="91516" x="6075363" y="1825625"/>
          <p14:tracePt t="91524" x="6067425" y="1817688"/>
          <p14:tracePt t="91532" x="6051550" y="1809750"/>
          <p14:tracePt t="91552" x="6043613" y="1801813"/>
          <p14:tracePt t="91557" x="6034088" y="1801813"/>
          <p14:tracePt t="91564" x="6026150" y="1801813"/>
          <p14:tracePt t="91580" x="6018213" y="1801813"/>
          <p14:tracePt t="91589" x="6010275" y="1809750"/>
          <p14:tracePt t="91596" x="6002338" y="1817688"/>
          <p14:tracePt t="91605" x="5994400" y="1825625"/>
          <p14:tracePt t="91612" x="5986463" y="1833563"/>
          <p14:tracePt t="91628" x="5978525" y="1849438"/>
          <p14:tracePt t="91636" x="5970588" y="1849438"/>
          <p14:tracePt t="91644" x="5970588" y="1857375"/>
          <p14:tracePt t="91652" x="5962650" y="1890713"/>
          <p14:tracePt t="91668" x="5962650" y="1898650"/>
          <p14:tracePt t="91676" x="5962650" y="1914525"/>
          <p14:tracePt t="91684" x="5962650" y="1922463"/>
          <p14:tracePt t="91692" x="5962650" y="1930400"/>
          <p14:tracePt t="91705" x="5962650" y="1938338"/>
          <p14:tracePt t="91708" x="5962650" y="1954213"/>
          <p14:tracePt t="91724" x="5962650" y="1962150"/>
          <p14:tracePt t="91732" x="5962650" y="1970088"/>
          <p14:tracePt t="91748" x="5962650" y="1978025"/>
          <p14:tracePt t="91788" x="5970588" y="1970088"/>
          <p14:tracePt t="91796" x="5970588" y="1954213"/>
          <p14:tracePt t="91804" x="5970588" y="1946275"/>
          <p14:tracePt t="91812" x="5978525" y="1938338"/>
          <p14:tracePt t="91820" x="5978525" y="1930400"/>
          <p14:tracePt t="91828" x="5978525" y="1914525"/>
          <p14:tracePt t="91836" x="5978525" y="1898650"/>
          <p14:tracePt t="91856" x="5978525" y="1890713"/>
          <p14:tracePt t="91959" x="5978525" y="1898650"/>
          <p14:tracePt t="91964" x="5970588" y="1906588"/>
          <p14:tracePt t="91980" x="5970588" y="1922463"/>
          <p14:tracePt t="91988" x="5970588" y="1930400"/>
          <p14:tracePt t="92004" x="5970588" y="1938338"/>
          <p14:tracePt t="92028" x="5970588" y="1946275"/>
          <p14:tracePt t="92052" x="5970588" y="1962150"/>
          <p14:tracePt t="92060" x="5970588" y="1970088"/>
          <p14:tracePt t="92068" x="5970588" y="1978025"/>
          <p14:tracePt t="92077" x="5978525" y="2025650"/>
          <p14:tracePt t="92087" x="5978525" y="2033588"/>
          <p14:tracePt t="92093" x="5978525" y="2041525"/>
          <p14:tracePt t="92101" x="5986463" y="2057400"/>
          <p14:tracePt t="92108" x="5986463" y="2073275"/>
          <p14:tracePt t="92116" x="5994400" y="2081213"/>
          <p14:tracePt t="92132" x="5994400" y="2089150"/>
          <p14:tracePt t="92140" x="6002338" y="2089150"/>
          <p14:tracePt t="92213" x="6010275" y="2089150"/>
          <p14:tracePt t="92244" x="6018213" y="2089150"/>
          <p14:tracePt t="92252" x="6018213" y="2081213"/>
          <p14:tracePt t="92260" x="6026150" y="2073275"/>
          <p14:tracePt t="92275" x="6034088" y="2057400"/>
          <p14:tracePt t="92292" x="6034088" y="2049463"/>
          <p14:tracePt t="92300" x="6043613" y="2049463"/>
          <p14:tracePt t="92308" x="6043613" y="2041525"/>
          <p14:tracePt t="92437" x="6043613" y="2049463"/>
          <p14:tracePt t="92443" x="6034088" y="2057400"/>
          <p14:tracePt t="92452" x="6026150" y="2065338"/>
          <p14:tracePt t="92468" x="6026150" y="2073275"/>
          <p14:tracePt t="92492" x="6026150" y="2081213"/>
          <p14:tracePt t="92516" x="6026150" y="2089150"/>
          <p14:tracePt t="92540" x="6026150" y="2097088"/>
          <p14:tracePt t="92591" x="6026150" y="2105025"/>
          <p14:tracePt t="92620" x="6026150" y="2112963"/>
          <p14:tracePt t="92724" x="6034088" y="2112963"/>
          <p14:tracePt t="92741" x="6043613" y="2105025"/>
          <p14:tracePt t="92749" x="6051550" y="2105025"/>
          <p14:tracePt t="92756" x="6059488" y="2097088"/>
          <p14:tracePt t="92772" x="6059488" y="2089150"/>
          <p14:tracePt t="92804" x="6067425" y="2081213"/>
          <p14:tracePt t="92836" x="6067425" y="2073275"/>
          <p14:tracePt t="93421" x="6075363" y="2073275"/>
          <p14:tracePt t="93437" x="6083300" y="2073275"/>
          <p14:tracePt t="93444" x="6091238" y="2073275"/>
          <p14:tracePt t="93732" x="6091238" y="2105025"/>
          <p14:tracePt t="93740" x="6091238" y="2120900"/>
          <p14:tracePt t="93748" x="6091238" y="2128838"/>
          <p14:tracePt t="93756" x="6091238" y="2136775"/>
          <p14:tracePt t="93764" x="6083300" y="2152650"/>
          <p14:tracePt t="93772" x="6083300" y="2160588"/>
          <p14:tracePt t="93780" x="6075363" y="2168525"/>
          <p14:tracePt t="93788" x="6075363" y="2184400"/>
          <p14:tracePt t="93796" x="6075363" y="2208213"/>
          <p14:tracePt t="93804" x="6067425" y="2273300"/>
          <p14:tracePt t="93812" x="6067425" y="2344738"/>
          <p14:tracePt t="93824" x="6051550" y="2463800"/>
          <p14:tracePt t="93828" x="6043613" y="2576513"/>
          <p14:tracePt t="93837" x="6026150" y="2711450"/>
          <p14:tracePt t="93844" x="6002338" y="2919413"/>
          <p14:tracePt t="93853" x="5994400" y="3078163"/>
          <p14:tracePt t="93860" x="5970588" y="3221038"/>
          <p14:tracePt t="93868" x="5962650" y="3333750"/>
          <p14:tracePt t="93876" x="5954713" y="3429000"/>
          <p14:tracePt t="93884" x="5938838" y="3476625"/>
          <p14:tracePt t="93892" x="5922963" y="3500438"/>
          <p14:tracePt t="93900" x="5922963" y="3516313"/>
          <p14:tracePt t="93908" x="5915025" y="3516313"/>
          <p14:tracePt t="93916" x="5907088" y="3524250"/>
          <p14:tracePt t="94011" x="5915025" y="3524250"/>
          <p14:tracePt t="94019" x="5986463" y="3500438"/>
          <p14:tracePt t="94028" x="6002338" y="3492500"/>
          <p14:tracePt t="94036" x="6026150" y="3484563"/>
          <p14:tracePt t="94044" x="6099175" y="3436938"/>
          <p14:tracePt t="94053" x="6210300" y="3333750"/>
          <p14:tracePt t="94060" x="6257925" y="3294063"/>
          <p14:tracePt t="94068" x="6418263" y="3228975"/>
          <p14:tracePt t="94076" x="6465888" y="3141663"/>
          <p14:tracePt t="94086" x="6513513" y="3117850"/>
          <p14:tracePt t="94092" x="6569075" y="3094038"/>
          <p14:tracePt t="94100" x="6592888" y="3038475"/>
          <p14:tracePt t="94109" x="6640513" y="2998788"/>
          <p14:tracePt t="94116" x="6656388" y="2886075"/>
          <p14:tracePt t="94128" x="6688138" y="2767013"/>
          <p14:tracePt t="94132" x="6743700" y="2663825"/>
          <p14:tracePt t="94140" x="6743700" y="2559050"/>
          <p14:tracePt t="94148" x="6751638" y="2471738"/>
          <p14:tracePt t="94156" x="6759575" y="2439988"/>
          <p14:tracePt t="94165" x="6769100" y="2392363"/>
          <p14:tracePt t="94173" x="6769100" y="2368550"/>
          <p14:tracePt t="94180" x="6769100" y="2360613"/>
          <p14:tracePt t="94188" x="6777038" y="2352675"/>
          <p14:tracePt t="94204" x="6777038" y="2344738"/>
          <p14:tracePt t="94212" x="6777038" y="2336800"/>
          <p14:tracePt t="94260" x="6769100" y="2336800"/>
          <p14:tracePt t="94280" x="6769100" y="2328863"/>
          <p14:tracePt t="94283" x="6759575" y="2320925"/>
          <p14:tracePt t="94292" x="6735763" y="2305050"/>
          <p14:tracePt t="94300" x="6727825" y="2289175"/>
          <p14:tracePt t="94308" x="6711950" y="2281238"/>
          <p14:tracePt t="94316" x="6704013" y="2265363"/>
          <p14:tracePt t="94324" x="6680200" y="2257425"/>
          <p14:tracePt t="94332" x="6664325" y="2241550"/>
          <p14:tracePt t="94340" x="6656388" y="2233613"/>
          <p14:tracePt t="94348" x="6648450" y="2224088"/>
          <p14:tracePt t="94356" x="6640513" y="2216150"/>
          <p14:tracePt t="94364" x="6632575" y="2208213"/>
          <p14:tracePt t="94372" x="6632575" y="2200275"/>
          <p14:tracePt t="94380" x="6616700" y="2192338"/>
          <p14:tracePt t="94396" x="6616700" y="2184400"/>
          <p14:tracePt t="94420" x="6608763" y="2176463"/>
          <p14:tracePt t="94444" x="6608763" y="2168525"/>
          <p14:tracePt t="94468" x="6608763" y="2160588"/>
          <p14:tracePt t="94485" x="6600825" y="2160588"/>
          <p14:tracePt t="94492" x="6600825" y="2152650"/>
          <p14:tracePt t="94500" x="6600825" y="2144713"/>
          <p14:tracePt t="94508" x="6600825" y="2136775"/>
          <p14:tracePt t="94516" x="6600825" y="2128838"/>
          <p14:tracePt t="94524" x="6600825" y="2120900"/>
          <p14:tracePt t="94532" x="6600825" y="2112963"/>
          <p14:tracePt t="94540" x="6592888" y="2112963"/>
          <p14:tracePt t="94548" x="6592888" y="2105025"/>
          <p14:tracePt t="94556" x="6592888" y="2097088"/>
          <p14:tracePt t="94564" x="6584950" y="2089150"/>
          <p14:tracePt t="94580" x="6584950" y="2081213"/>
          <p14:tracePt t="94588" x="6584950" y="2065338"/>
          <p14:tracePt t="94612" x="6577013" y="2057400"/>
          <p14:tracePt t="94620" x="6577013" y="2049463"/>
          <p14:tracePt t="94628" x="6577013" y="2041525"/>
          <p14:tracePt t="94708" x="6561138" y="2041525"/>
          <p14:tracePt t="94724" x="6561138" y="2049463"/>
          <p14:tracePt t="94732" x="6553200" y="2049463"/>
          <p14:tracePt t="94748" x="6545263" y="2057400"/>
          <p14:tracePt t="94756" x="6537325" y="2057400"/>
          <p14:tracePt t="94772" x="6537325" y="2065338"/>
          <p14:tracePt t="94781" x="6529388" y="2065338"/>
          <p14:tracePt t="94788" x="6529388" y="2073275"/>
          <p14:tracePt t="94796" x="6521450" y="2073275"/>
          <p14:tracePt t="94940" x="6521450" y="2065338"/>
          <p14:tracePt t="94956" x="6521450" y="2049463"/>
          <p14:tracePt t="94972" x="6521450" y="2041525"/>
          <p14:tracePt t="94980" x="6521450" y="2025650"/>
          <p14:tracePt t="94996" x="6521450" y="2017713"/>
          <p14:tracePt t="95012" x="6521450" y="2009775"/>
          <p14:tracePt t="95060" x="6521450" y="2001838"/>
          <p14:tracePt t="95212" x="6521450" y="1993900"/>
          <p14:tracePt t="95228" x="6521450" y="1985963"/>
          <p14:tracePt t="95268" x="6529388" y="1985963"/>
          <p14:tracePt t="95284" x="6537325" y="1978025"/>
          <p14:tracePt t="95300" x="6545263" y="1978025"/>
          <p14:tracePt t="95308" x="6545263" y="1970088"/>
          <p14:tracePt t="95412" x="6545263" y="1962150"/>
          <p14:tracePt t="95420" x="6545263" y="1954213"/>
          <p14:tracePt t="95428" x="6545263" y="1946275"/>
          <p14:tracePt t="95436" x="6545263" y="1938338"/>
          <p14:tracePt t="95444" x="6545263" y="1922463"/>
          <p14:tracePt t="95452" x="6545263" y="1914525"/>
          <p14:tracePt t="95460" x="6545263" y="1906588"/>
          <p14:tracePt t="95469" x="6545263" y="1890713"/>
          <p14:tracePt t="95486" x="6545263" y="1881188"/>
          <p14:tracePt t="95508" x="6545263" y="1873250"/>
          <p14:tracePt t="95652" x="6545263" y="1881188"/>
          <p14:tracePt t="95660" x="6545263" y="1890713"/>
          <p14:tracePt t="95668" x="6537325" y="1898650"/>
          <p14:tracePt t="95676" x="6537325" y="1914525"/>
          <p14:tracePt t="95685" x="6537325" y="1930400"/>
          <p14:tracePt t="95693" x="6537325" y="1938338"/>
          <p14:tracePt t="95706" x="6529388" y="1946275"/>
          <p14:tracePt t="95709" x="6529388" y="1954213"/>
          <p14:tracePt t="95716" x="6521450" y="1962150"/>
          <p14:tracePt t="95724" x="6521450" y="1978025"/>
          <p14:tracePt t="95732" x="6513513" y="1985963"/>
          <p14:tracePt t="95740" x="6505575" y="1993900"/>
          <p14:tracePt t="95748" x="6505575" y="2001838"/>
          <p14:tracePt t="95756" x="6497638" y="2009775"/>
          <p14:tracePt t="95772" x="6497638" y="2017713"/>
          <p14:tracePt t="95780" x="6489700" y="2017713"/>
          <p14:tracePt t="96052" x="6497638" y="2017713"/>
          <p14:tracePt t="96068" x="6505575" y="2017713"/>
          <p14:tracePt t="96084" x="6505575" y="2009775"/>
          <p14:tracePt t="96100" x="6505575" y="2001838"/>
          <p14:tracePt t="96324" x="6505575" y="2009775"/>
          <p14:tracePt t="96340" x="6505575" y="2017713"/>
          <p14:tracePt t="96372" x="6497638" y="2017713"/>
          <p14:tracePt t="96388" x="6473825" y="2017713"/>
          <p14:tracePt t="96403" x="6465888" y="2017713"/>
          <p14:tracePt t="96412" x="6457950" y="2025650"/>
          <p14:tracePt t="96420" x="6457950" y="2033588"/>
          <p14:tracePt t="96428" x="6457950" y="2041525"/>
          <p14:tracePt t="96437" x="6457950" y="2057400"/>
          <p14:tracePt t="96444" x="6465888" y="2065338"/>
          <p14:tracePt t="96453" x="6473825" y="2073275"/>
          <p14:tracePt t="96613" x="6465888" y="2073275"/>
          <p14:tracePt t="96628" x="6457950" y="2073275"/>
          <p14:tracePt t="96636" x="6450013" y="2073275"/>
          <p14:tracePt t="96660" x="6442075" y="2073275"/>
          <p14:tracePt t="96684" x="6434138" y="2073275"/>
          <p14:tracePt t="96828" x="6442075" y="2073275"/>
          <p14:tracePt t="96856" x="6457950" y="2065338"/>
          <p14:tracePt t="96860" x="6457950" y="2049463"/>
          <p14:tracePt t="96876" x="6465888" y="2049463"/>
          <p14:tracePt t="96883" x="6473825" y="2033588"/>
          <p14:tracePt t="96900" x="6481763" y="2025650"/>
          <p14:tracePt t="96917" x="6481763" y="2017713"/>
          <p14:tracePt t="96924" x="6481763" y="2009775"/>
          <p14:tracePt t="96948" x="6481763" y="2001838"/>
          <p14:tracePt t="96972" x="6473825" y="2001838"/>
          <p14:tracePt t="96980" x="6450013" y="1993900"/>
          <p14:tracePt t="96989" x="6434138" y="1993900"/>
          <p14:tracePt t="97001" x="6426200" y="1993900"/>
          <p14:tracePt t="97008" x="6376988" y="1993900"/>
          <p14:tracePt t="97012" x="6361113" y="1993900"/>
          <p14:tracePt t="97020" x="6265863" y="1993900"/>
          <p14:tracePt t="97028" x="6186488" y="1993900"/>
          <p14:tracePt t="97036" x="6122988" y="1993900"/>
          <p14:tracePt t="97044" x="6043613" y="1993900"/>
          <p14:tracePt t="97052" x="5922963" y="2001838"/>
          <p14:tracePt t="97060" x="5907088" y="2001838"/>
          <p14:tracePt t="97068" x="5891213" y="2009775"/>
          <p14:tracePt t="97076" x="5867400" y="2017713"/>
          <p14:tracePt t="97092" x="5859463" y="2017713"/>
          <p14:tracePt t="97125" x="5867400" y="2017713"/>
          <p14:tracePt t="97141" x="5875338" y="2017713"/>
          <p14:tracePt t="97156" x="5883275" y="2009775"/>
          <p14:tracePt t="97173" x="5891213" y="2001838"/>
          <p14:tracePt t="97180" x="5891213" y="1993900"/>
          <p14:tracePt t="97189" x="5891213" y="1985963"/>
          <p14:tracePt t="97195" x="5899150" y="1978025"/>
          <p14:tracePt t="97204" x="5899150" y="1970088"/>
          <p14:tracePt t="97212" x="5899150" y="1962150"/>
          <p14:tracePt t="97221" x="5899150" y="1954213"/>
          <p14:tracePt t="97236" x="5899150" y="1946275"/>
          <p14:tracePt t="97348" x="5899150" y="1954213"/>
          <p14:tracePt t="97356" x="5899150" y="1962150"/>
          <p14:tracePt t="97372" x="5899150" y="1970088"/>
          <p14:tracePt t="97380" x="5899150" y="1978025"/>
          <p14:tracePt t="97388" x="5899150" y="1985963"/>
          <p14:tracePt t="97404" x="5899150" y="1993900"/>
          <p14:tracePt t="97420" x="5899150" y="2001838"/>
          <p14:tracePt t="97431" x="5907088" y="2009775"/>
          <p14:tracePt t="97524" x="5915025" y="2009775"/>
          <p14:tracePt t="97548" x="5922963" y="2009775"/>
          <p14:tracePt t="97556" x="5922963" y="2001838"/>
          <p14:tracePt t="97581" x="5922963" y="1993900"/>
          <p14:tracePt t="97589" x="5938838" y="1993900"/>
          <p14:tracePt t="97596" x="5938838" y="1985963"/>
          <p14:tracePt t="97604" x="5946775" y="1978025"/>
          <p14:tracePt t="97612" x="5954713" y="1978025"/>
          <p14:tracePt t="97620" x="5954713" y="1970088"/>
          <p14:tracePt t="97628" x="5962650" y="1962150"/>
          <p14:tracePt t="97636" x="5970588" y="1954213"/>
          <p14:tracePt t="97644" x="5978525" y="1954213"/>
          <p14:tracePt t="97660" x="5986463" y="1946275"/>
          <p14:tracePt t="97669" x="5994400" y="1946275"/>
          <p14:tracePt t="97684" x="5994400" y="1938338"/>
          <p14:tracePt t="97692" x="6002338" y="1930400"/>
          <p14:tracePt t="97700" x="6010275" y="1930400"/>
          <p14:tracePt t="97708" x="6018213" y="1930400"/>
          <p14:tracePt t="97724" x="6026150" y="1930400"/>
          <p14:tracePt t="97733" x="6026150" y="1922463"/>
          <p14:tracePt t="97798" x="6034088" y="1922463"/>
          <p14:tracePt t="97932" x="6043613" y="1922463"/>
          <p14:tracePt t="97948" x="6043613" y="1930400"/>
          <p14:tracePt t="97964" x="6043613" y="1938338"/>
          <p14:tracePt t="97988" x="6043613" y="1946275"/>
          <p14:tracePt t="98013" x="6043613" y="1954213"/>
          <p14:tracePt t="98028" x="6043613" y="1962150"/>
          <p14:tracePt t="98036" x="6043613" y="1970088"/>
          <p14:tracePt t="98140" x="6051550" y="1970088"/>
          <p14:tracePt t="98148" x="6051550" y="1962150"/>
          <p14:tracePt t="98164" x="6051550" y="1954213"/>
          <p14:tracePt t="98180" x="6051550" y="1946275"/>
          <p14:tracePt t="98324" x="6051550" y="1954213"/>
          <p14:tracePt t="98340" x="6051550" y="1970088"/>
          <p14:tracePt t="98356" x="6051550" y="1978025"/>
          <p14:tracePt t="98364" x="6051550" y="1985963"/>
          <p14:tracePt t="98380" x="6051550" y="2001838"/>
          <p14:tracePt t="98388" x="6051550" y="2009775"/>
          <p14:tracePt t="98396" x="6051550" y="2017713"/>
          <p14:tracePt t="98404" x="6051550" y="2025650"/>
          <p14:tracePt t="98412" x="6051550" y="2033588"/>
          <p14:tracePt t="98420" x="6051550" y="2041525"/>
          <p14:tracePt t="98436" x="6051550" y="2049463"/>
          <p14:tracePt t="98444" x="6059488" y="2049463"/>
          <p14:tracePt t="98452" x="6059488" y="2057400"/>
          <p14:tracePt t="98468" x="6067425" y="2057400"/>
          <p14:tracePt t="98476" x="6075363" y="2057400"/>
          <p14:tracePt t="98500" x="6091238" y="2049463"/>
          <p14:tracePt t="98508" x="6099175" y="2041525"/>
          <p14:tracePt t="98520" x="6122988" y="2017713"/>
          <p14:tracePt t="98524" x="6130925" y="2009775"/>
          <p14:tracePt t="98533" x="6242050" y="1978025"/>
          <p14:tracePt t="98540" x="6249988" y="1970088"/>
          <p14:tracePt t="98549" x="6289675" y="1954213"/>
          <p14:tracePt t="98556" x="6305550" y="1954213"/>
          <p14:tracePt t="98564" x="6321425" y="1946275"/>
          <p14:tracePt t="98572" x="6329363" y="1938338"/>
          <p14:tracePt t="98740" x="6337300" y="1938338"/>
          <p14:tracePt t="98748" x="6345238" y="1938338"/>
          <p14:tracePt t="98756" x="6361113" y="1938338"/>
          <p14:tracePt t="98764" x="6384925" y="1946275"/>
          <p14:tracePt t="98772" x="6402388" y="1946275"/>
          <p14:tracePt t="98781" x="6418263" y="1946275"/>
          <p14:tracePt t="98788" x="6465888" y="1954213"/>
          <p14:tracePt t="98798" x="6473825" y="1962150"/>
          <p14:tracePt t="98845" x="6473825" y="1970088"/>
          <p14:tracePt t="98852" x="6473825" y="1985963"/>
          <p14:tracePt t="98860" x="6473825" y="2009775"/>
          <p14:tracePt t="98868" x="6473825" y="2025650"/>
          <p14:tracePt t="98876" x="6473825" y="2033588"/>
          <p14:tracePt t="98884" x="6473825" y="2041525"/>
          <p14:tracePt t="98892" x="6473825" y="2049463"/>
          <p14:tracePt t="98976" x="6473825" y="2041525"/>
          <p14:tracePt t="98988" x="6473825" y="2033588"/>
          <p14:tracePt t="99004" x="6481763" y="2033588"/>
          <p14:tracePt t="99076" x="6481763" y="2041525"/>
          <p14:tracePt t="99084" x="6481763" y="2057400"/>
          <p14:tracePt t="99100" x="6481763" y="2073275"/>
          <p14:tracePt t="99116" x="6481763" y="2081213"/>
          <p14:tracePt t="99128" x="6481763" y="2089150"/>
          <p14:tracePt t="99180" x="6481763" y="2073275"/>
          <p14:tracePt t="99188" x="6481763" y="2041525"/>
          <p14:tracePt t="99196" x="6481763" y="2025650"/>
          <p14:tracePt t="99204" x="6481763" y="2001838"/>
          <p14:tracePt t="99212" x="6481763" y="1985963"/>
          <p14:tracePt t="99220" x="6473825" y="1970088"/>
          <p14:tracePt t="99300" x="6465888" y="1970088"/>
          <p14:tracePt t="99308" x="6465888" y="1993900"/>
          <p14:tracePt t="99316" x="6465888" y="2001838"/>
          <p14:tracePt t="99324" x="6465888" y="2009775"/>
          <p14:tracePt t="99340" x="6465888" y="2017713"/>
          <p14:tracePt t="99388" x="6457950" y="2017713"/>
          <p14:tracePt t="99412" x="6457950" y="2001838"/>
          <p14:tracePt t="99420" x="6457950" y="1985963"/>
          <p14:tracePt t="99431" x="6457950" y="1978025"/>
          <p14:tracePt t="99436" x="6457950" y="1970088"/>
          <p14:tracePt t="99444" x="6457950" y="1962150"/>
          <p14:tracePt t="99484" x="6457950" y="1970088"/>
          <p14:tracePt t="99491" x="6457950" y="1985963"/>
          <p14:tracePt t="99501" x="6457950" y="2009775"/>
          <p14:tracePt t="99508" x="6457950" y="2041525"/>
          <p14:tracePt t="99517" x="6457950" y="2057400"/>
          <p14:tracePt t="99524" x="6450013" y="2081213"/>
          <p14:tracePt t="99533" x="6450013" y="2089150"/>
          <p14:tracePt t="99540" x="6450013" y="2097088"/>
          <p14:tracePt t="99597" x="6450013" y="2081213"/>
          <p14:tracePt t="99604" x="6450013" y="2065338"/>
          <p14:tracePt t="99613" x="6450013" y="2041525"/>
          <p14:tracePt t="99620" x="6450013" y="2033588"/>
          <p14:tracePt t="99628" x="6450013" y="2017713"/>
          <p14:tracePt t="99636" x="6442075" y="2017713"/>
          <p14:tracePt t="99679" x="6434138" y="2017713"/>
          <p14:tracePt t="99686" x="6434138" y="2033588"/>
          <p14:tracePt t="99692" x="6434138" y="2041525"/>
          <p14:tracePt t="99700" x="6434138" y="2057400"/>
          <p14:tracePt t="99708" x="6434138" y="2073275"/>
          <p14:tracePt t="99716" x="6434138" y="2089150"/>
          <p14:tracePt t="99727" x="6434138" y="2097088"/>
          <p14:tracePt t="99740" x="6426200" y="2097088"/>
          <p14:tracePt t="99788" x="6426200" y="2089150"/>
          <p14:tracePt t="99797" x="6410325" y="2017713"/>
          <p14:tracePt t="99804" x="6392863" y="1930400"/>
          <p14:tracePt t="99812" x="6384925" y="1898650"/>
          <p14:tracePt t="99820" x="6384925" y="1890713"/>
          <p14:tracePt t="99861" x="6376988" y="1890713"/>
          <p14:tracePt t="99876" x="6376988" y="1906588"/>
          <p14:tracePt t="99884" x="6376988" y="1922463"/>
          <p14:tracePt t="99892" x="6376988" y="1930400"/>
          <p14:tracePt t="99900" x="6376988" y="1938338"/>
          <p14:tracePt t="99908" x="6376988" y="1946275"/>
          <p14:tracePt t="99924" x="6376988" y="1954213"/>
          <p14:tracePt t="99972" x="6376988" y="1946275"/>
          <p14:tracePt t="99980" x="6376988" y="1938338"/>
          <p14:tracePt t="99988" x="6376988" y="1914525"/>
          <p14:tracePt t="99996" x="6376988" y="1873250"/>
          <p14:tracePt t="100004" x="6376988" y="1865313"/>
          <p14:tracePt t="100052" x="6376988" y="1881188"/>
          <p14:tracePt t="100060" x="6376988" y="1898650"/>
          <p14:tracePt t="100068" x="6376988" y="1914525"/>
          <p14:tracePt t="100076" x="6376988" y="1938338"/>
          <p14:tracePt t="100084" x="6376988" y="1962150"/>
          <p14:tracePt t="100092" x="6384925" y="1970088"/>
          <p14:tracePt t="100100" x="6384925" y="1978025"/>
          <p14:tracePt t="100108" x="6384925" y="1985963"/>
          <p14:tracePt t="100180" x="6384925" y="1946275"/>
          <p14:tracePt t="100188" x="6384925" y="1938338"/>
          <p14:tracePt t="100196" x="6384925" y="1922463"/>
          <p14:tracePt t="100228" x="6392863" y="1922463"/>
          <p14:tracePt t="100260" x="6402388" y="1938338"/>
          <p14:tracePt t="100268" x="6402388" y="1954213"/>
          <p14:tracePt t="100276" x="6410325" y="1962150"/>
          <p14:tracePt t="100284" x="6410325" y="1970088"/>
          <p14:tracePt t="100292" x="6418263" y="1978025"/>
          <p14:tracePt t="100307" x="6418263" y="1985963"/>
          <p14:tracePt t="100316" x="6418263" y="1993900"/>
          <p14:tracePt t="100323" x="6426200" y="1993900"/>
          <p14:tracePt t="100367" x="6434138" y="1993900"/>
          <p14:tracePt t="100373" x="6434138" y="1985963"/>
          <p14:tracePt t="100381" x="6442075" y="1970088"/>
          <p14:tracePt t="100388" x="6442075" y="1954213"/>
          <p14:tracePt t="100397" x="6442075" y="1922463"/>
          <p14:tracePt t="100404" x="6457950" y="1906588"/>
          <p14:tracePt t="100412" x="6457950" y="1898650"/>
          <p14:tracePt t="100420" x="6473825" y="1898650"/>
          <p14:tracePt t="100428" x="6489700" y="1898650"/>
          <p14:tracePt t="100436" x="6497638" y="1890713"/>
          <p14:tracePt t="100444" x="6505575" y="1890713"/>
          <p14:tracePt t="100460" x="6513513" y="1890713"/>
          <p14:tracePt t="100516" x="6513513" y="1898650"/>
          <p14:tracePt t="100532" x="6505575" y="1922463"/>
          <p14:tracePt t="100540" x="6505575" y="1938338"/>
          <p14:tracePt t="100547" x="6489700" y="1954213"/>
          <p14:tracePt t="100556" x="6489700" y="2001838"/>
          <p14:tracePt t="100565" x="6489700" y="2017713"/>
          <p14:tracePt t="100572" x="6473825" y="2033588"/>
          <p14:tracePt t="100582" x="6465888" y="2057400"/>
          <p14:tracePt t="100588" x="6465888" y="2073275"/>
          <p14:tracePt t="100596" x="6457950" y="2073275"/>
          <p14:tracePt t="100604" x="6457950" y="2081213"/>
          <p14:tracePt t="100652" x="6450013" y="2081213"/>
          <p14:tracePt t="100660" x="6450013" y="2073275"/>
          <p14:tracePt t="100733" x="6442075" y="2073275"/>
          <p14:tracePt t="100740" x="6442075" y="2089150"/>
          <p14:tracePt t="100748" x="6442075" y="2097088"/>
          <p14:tracePt t="100756" x="6442075" y="2105025"/>
          <p14:tracePt t="100765" x="6442075" y="2120900"/>
          <p14:tracePt t="100782" x="6442075" y="2128838"/>
          <p14:tracePt t="100836" x="6442075" y="2120900"/>
          <p14:tracePt t="100844" x="6442075" y="2112963"/>
          <p14:tracePt t="100852" x="6442075" y="2097088"/>
          <p14:tracePt t="100860" x="6442075" y="2025650"/>
          <p14:tracePt t="100868" x="6434138" y="1993900"/>
          <p14:tracePt t="100876" x="6426200" y="1946275"/>
          <p14:tracePt t="100884" x="6426200" y="1938338"/>
          <p14:tracePt t="100900" x="6426200" y="1930400"/>
          <p14:tracePt t="100949" x="6426200" y="1938338"/>
          <p14:tracePt t="100956" x="6426200" y="1946275"/>
          <p14:tracePt t="100972" x="6426200" y="1954213"/>
          <p14:tracePt t="100988" x="6426200" y="1962150"/>
          <p14:tracePt t="101004" x="6426200" y="1970088"/>
          <p14:tracePt t="101020" x="6426200" y="1978025"/>
          <p14:tracePt t="101044" x="6434138" y="1978025"/>
          <p14:tracePt t="101052" x="6434138" y="1970088"/>
          <p14:tracePt t="101060" x="6450013" y="1962150"/>
          <p14:tracePt t="101068" x="6450013" y="1938338"/>
          <p14:tracePt t="101076" x="6465888" y="1930400"/>
          <p14:tracePt t="101084" x="6473825" y="1906588"/>
          <p14:tracePt t="101098" x="6481763" y="1898650"/>
          <p14:tracePt t="101100" x="6481763" y="1890713"/>
          <p14:tracePt t="101132" x="6481763" y="1898650"/>
          <p14:tracePt t="101140" x="6481763" y="1922463"/>
          <p14:tracePt t="101148" x="6481763" y="1938338"/>
          <p14:tracePt t="101156" x="6481763" y="1954213"/>
          <p14:tracePt t="101164" x="6481763" y="2001838"/>
          <p14:tracePt t="101173" x="6489700" y="2017713"/>
          <p14:tracePt t="101181" x="6489700" y="2033588"/>
          <p14:tracePt t="101189" x="6489700" y="2041525"/>
          <p14:tracePt t="101260" x="6497638" y="2033588"/>
          <p14:tracePt t="101268" x="6497638" y="2025650"/>
          <p14:tracePt t="101276" x="6505575" y="2017713"/>
          <p14:tracePt t="101284" x="6521450" y="2001838"/>
          <p14:tracePt t="101292" x="6521450" y="1993900"/>
          <p14:tracePt t="101300" x="6529388" y="1985963"/>
          <p14:tracePt t="101324" x="6529388" y="1978025"/>
          <p14:tracePt t="101356" x="6529388" y="1985963"/>
          <p14:tracePt t="101363" x="6529388" y="1993900"/>
          <p14:tracePt t="101372" x="6537325" y="2001838"/>
          <p14:tracePt t="101381" x="6545263" y="2009775"/>
          <p14:tracePt t="101402" x="6553200" y="2017713"/>
          <p14:tracePt t="101524" x="6561138" y="2017713"/>
          <p14:tracePt t="101556" x="6569075" y="2017713"/>
          <p14:tracePt t="101564" x="6577013" y="2017713"/>
          <p14:tracePt t="101620" x="6584950" y="2017713"/>
          <p14:tracePt t="101628" x="6584950" y="2025650"/>
          <p14:tracePt t="101636" x="6592888" y="2033588"/>
          <p14:tracePt t="101652" x="6608763" y="2049463"/>
          <p14:tracePt t="101668" x="6616700" y="2057400"/>
          <p14:tracePt t="101684" x="6616700" y="2065338"/>
          <p14:tracePt t="101700" x="6616700" y="2073275"/>
          <p14:tracePt t="101711" x="6616700" y="2081213"/>
          <p14:tracePt t="101716" x="6624638" y="2081213"/>
          <p14:tracePt t="101764" x="6632575" y="2057400"/>
          <p14:tracePt t="101772" x="6640513" y="2049463"/>
          <p14:tracePt t="101779" x="6648450" y="2033588"/>
          <p14:tracePt t="101788" x="6664325" y="2025650"/>
          <p14:tracePt t="101797" x="6672263" y="2017713"/>
          <p14:tracePt t="101804" x="6680200" y="2009775"/>
          <p14:tracePt t="101813" x="6688138" y="2001838"/>
          <p14:tracePt t="101868" x="6696075" y="2017713"/>
          <p14:tracePt t="101876" x="6696075" y="2025650"/>
          <p14:tracePt t="101884" x="6704013" y="2041525"/>
          <p14:tracePt t="101892" x="6719888" y="2065338"/>
          <p14:tracePt t="101900" x="6735763" y="2081213"/>
          <p14:tracePt t="101908" x="6743700" y="2097088"/>
          <p14:tracePt t="101924" x="6751638" y="2097088"/>
          <p14:tracePt t="101972" x="6751638" y="2081213"/>
          <p14:tracePt t="101980" x="6751638" y="2073275"/>
          <p14:tracePt t="101988" x="6751638" y="2065338"/>
          <p14:tracePt t="102006" x="6751638" y="2057400"/>
          <p14:tracePt t="102036" x="6743700" y="2057400"/>
          <p14:tracePt t="102052" x="6743700" y="2065338"/>
          <p14:tracePt t="102148" x="6743700" y="2049463"/>
          <p14:tracePt t="102156" x="6751638" y="2041525"/>
          <p14:tracePt t="102164" x="6751638" y="2033588"/>
          <p14:tracePt t="102212" x="6751638" y="2065338"/>
          <p14:tracePt t="102220" x="6751638" y="2112963"/>
          <p14:tracePt t="102228" x="6751638" y="2152650"/>
          <p14:tracePt t="102236" x="6751638" y="2168525"/>
          <p14:tracePt t="102244" x="6759575" y="2176463"/>
          <p14:tracePt t="102252" x="6759575" y="2192338"/>
          <p14:tracePt t="102259" x="6769100" y="2192338"/>
          <p14:tracePt t="102269" x="6769100" y="2200275"/>
          <p14:tracePt t="102309" x="6777038" y="2184400"/>
          <p14:tracePt t="102316" x="6777038" y="2168525"/>
          <p14:tracePt t="102324" x="6784975" y="2144713"/>
          <p14:tracePt t="102332" x="6784975" y="2120900"/>
          <p14:tracePt t="102340" x="6792913" y="2089150"/>
          <p14:tracePt t="102348" x="6800850" y="2073275"/>
          <p14:tracePt t="102356" x="6808788" y="2057400"/>
          <p14:tracePt t="102365" x="6808788" y="2041525"/>
          <p14:tracePt t="102372" x="6808788" y="2025650"/>
          <p14:tracePt t="102381" x="6800850" y="2025650"/>
          <p14:tracePt t="102388" x="6800850" y="2017713"/>
          <p14:tracePt t="102468" x="6800850" y="2025650"/>
          <p14:tracePt t="102476" x="6792913" y="2025650"/>
          <p14:tracePt t="102484" x="6792913" y="2033588"/>
          <p14:tracePt t="102500" x="6784975" y="2049463"/>
          <p14:tracePt t="102508" x="6777038" y="2057400"/>
          <p14:tracePt t="102516" x="6769100" y="2065338"/>
          <p14:tracePt t="102524" x="6759575" y="2073275"/>
          <p14:tracePt t="102532" x="6751638" y="2073275"/>
          <p14:tracePt t="102540" x="6743700" y="2089150"/>
          <p14:tracePt t="102556" x="6743700" y="2097088"/>
          <p14:tracePt t="102668" x="6743700" y="2089150"/>
          <p14:tracePt t="102676" x="6743700" y="2081213"/>
          <p14:tracePt t="102684" x="6743700" y="2073275"/>
          <p14:tracePt t="102692" x="6735763" y="2065338"/>
          <p14:tracePt t="102708" x="6735763" y="2049463"/>
          <p14:tracePt t="102724" x="6735763" y="2041525"/>
          <p14:tracePt t="102748" x="6735763" y="2033588"/>
          <p14:tracePt t="102756" x="6735763" y="2025650"/>
          <p14:tracePt t="102781" x="6735763" y="2017713"/>
          <p14:tracePt t="102795" x="6743700" y="2017713"/>
          <p14:tracePt t="102812" x="6743700" y="2009775"/>
          <p14:tracePt t="102836" x="6743700" y="2001838"/>
          <p14:tracePt t="102860" x="6743700" y="1993900"/>
          <p14:tracePt t="102868" x="6751638" y="1993900"/>
          <p14:tracePt t="102908" x="6751638" y="1985963"/>
          <p14:tracePt t="103012" x="6751638" y="1978025"/>
          <p14:tracePt t="103148" x="6751638" y="1970088"/>
          <p14:tracePt t="103180" x="6751638" y="1962150"/>
          <p14:tracePt t="103196" x="6751638" y="1954213"/>
          <p14:tracePt t="103700" x="6751638" y="1962150"/>
          <p14:tracePt t="104175" x="6751638" y="1954213"/>
          <p14:tracePt t="104180" x="6751638" y="1938338"/>
          <p14:tracePt t="104189" x="6751638" y="1914525"/>
          <p14:tracePt t="104196" x="6759575" y="1890713"/>
          <p14:tracePt t="104204" x="6759575" y="1857375"/>
          <p14:tracePt t="104212" x="6769100" y="1841500"/>
          <p14:tracePt t="104221" x="6769100" y="1817688"/>
          <p14:tracePt t="104233" x="6769100" y="1801813"/>
          <p14:tracePt t="104237" x="6777038" y="1785938"/>
          <p14:tracePt t="104245" x="6784975" y="1778000"/>
          <p14:tracePt t="104252" x="6784975" y="1770063"/>
          <p14:tracePt t="104380" x="6784975" y="1785938"/>
          <p14:tracePt t="104388" x="6777038" y="1793875"/>
          <p14:tracePt t="104396" x="6769100" y="1801813"/>
          <p14:tracePt t="104404" x="6759575" y="1809750"/>
          <p14:tracePt t="104413" x="6759575" y="1817688"/>
          <p14:tracePt t="104420" x="6759575" y="1825625"/>
          <p14:tracePt t="104432" x="6751638" y="1833563"/>
          <p14:tracePt t="104436" x="6751638" y="1841500"/>
          <p14:tracePt t="104445" x="6751638" y="1849438"/>
          <p14:tracePt t="104452" x="6751638" y="1857375"/>
          <p14:tracePt t="104462" x="6743700" y="1865313"/>
          <p14:tracePt t="104468" x="6735763" y="1865313"/>
          <p14:tracePt t="104476" x="6735763" y="1873250"/>
          <p14:tracePt t="104748" x="6735763" y="1865313"/>
          <p14:tracePt t="104756" x="6735763" y="1857375"/>
          <p14:tracePt t="104950" x="6743700" y="1857375"/>
          <p14:tracePt t="105125" x="6743700" y="1849438"/>
          <p14:tracePt t="105132" x="6743700" y="1833563"/>
          <p14:tracePt t="105140" x="6743700" y="1825625"/>
          <p14:tracePt t="105252" x="6735763" y="1825625"/>
          <p14:tracePt t="105260" x="6727825" y="1825625"/>
          <p14:tracePt t="105268" x="6719888" y="1825625"/>
          <p14:tracePt t="105276" x="6711950" y="1825625"/>
          <p14:tracePt t="105284" x="6704013" y="1825625"/>
          <p14:tracePt t="105293" x="6696075" y="1825625"/>
          <p14:tracePt t="105300" x="6680200" y="1833563"/>
          <p14:tracePt t="105316" x="6672263" y="1833563"/>
          <p14:tracePt t="105324" x="6656388" y="1841500"/>
          <p14:tracePt t="105348" x="6640513" y="1841500"/>
          <p14:tracePt t="105356" x="6640513" y="1849438"/>
          <p14:tracePt t="105364" x="6632575" y="1849438"/>
          <p14:tracePt t="105372" x="6632575" y="1857375"/>
          <p14:tracePt t="105396" x="6624638" y="1857375"/>
          <p14:tracePt t="105404" x="6624638" y="1865313"/>
          <p14:tracePt t="105412" x="6616700" y="1873250"/>
          <p14:tracePt t="105420" x="6616700" y="1881188"/>
          <p14:tracePt t="105436" x="6616700" y="1890713"/>
          <p14:tracePt t="105443" x="6608763" y="1890713"/>
          <p14:tracePt t="105604" x="6616700" y="1890713"/>
          <p14:tracePt t="105612" x="6616700" y="1873250"/>
          <p14:tracePt t="105628" x="6616700" y="1865313"/>
          <p14:tracePt t="105724" x="6608763" y="1865313"/>
          <p14:tracePt t="105748" x="6600825" y="1865313"/>
          <p14:tracePt t="105756" x="6592888" y="1865313"/>
          <p14:tracePt t="105764" x="6577013" y="1873250"/>
          <p14:tracePt t="105772" x="6569075" y="1898650"/>
          <p14:tracePt t="105780" x="6545263" y="1914525"/>
          <p14:tracePt t="105788" x="6529388" y="1922463"/>
          <p14:tracePt t="105796" x="6521450" y="1946275"/>
          <p14:tracePt t="105804" x="6505575" y="1954213"/>
          <p14:tracePt t="105813" x="6505575" y="1962150"/>
          <p14:tracePt t="105820" x="6505575" y="1978025"/>
          <p14:tracePt t="105829" x="6497638" y="1978025"/>
          <p14:tracePt t="105836" x="6497638" y="1993900"/>
          <p14:tracePt t="105852" x="6497638" y="2001838"/>
          <p14:tracePt t="105862" x="6497638" y="2009775"/>
          <p14:tracePt t="105877" x="6497638" y="2025650"/>
          <p14:tracePt t="105893" x="6497638" y="2033588"/>
          <p14:tracePt t="105900" x="6505575" y="2041525"/>
          <p14:tracePt t="105908" x="6505575" y="2049463"/>
          <p14:tracePt t="105945" x="6505575" y="2057400"/>
          <p14:tracePt t="105988" x="6505575" y="2065338"/>
          <p14:tracePt t="105996" x="6497638" y="2081213"/>
          <p14:tracePt t="106004" x="6481763" y="2105025"/>
          <p14:tracePt t="106012" x="6465888" y="2128838"/>
          <p14:tracePt t="106020" x="6450013" y="2144713"/>
          <p14:tracePt t="106029" x="6426200" y="2168525"/>
          <p14:tracePt t="106036" x="6376988" y="2297113"/>
          <p14:tracePt t="106045" x="6361113" y="2328863"/>
          <p14:tracePt t="106052" x="6297613" y="2384425"/>
          <p14:tracePt t="106060" x="6281738" y="2463800"/>
          <p14:tracePt t="106068" x="6265863" y="2479675"/>
          <p14:tracePt t="106077" x="6249988" y="2519363"/>
          <p14:tracePt t="106084" x="6249988" y="2543175"/>
          <p14:tracePt t="106096" x="6249988" y="2559050"/>
          <p14:tracePt t="106100" x="6242050" y="2576513"/>
          <p14:tracePt t="106108" x="6242050" y="2632075"/>
          <p14:tracePt t="106116" x="6242050" y="2663825"/>
          <p14:tracePt t="106124" x="6242050" y="2703513"/>
          <p14:tracePt t="106132" x="6234113" y="2759075"/>
          <p14:tracePt t="106140" x="6234113" y="2790825"/>
          <p14:tracePt t="106148" x="6234113" y="2806700"/>
          <p14:tracePt t="106156" x="6234113" y="2830513"/>
          <p14:tracePt t="106164" x="6234113" y="2846388"/>
          <p14:tracePt t="106173" x="6234113" y="2854325"/>
          <p14:tracePt t="106180" x="6234113" y="2862263"/>
          <p14:tracePt t="106238" x="6234113" y="2870200"/>
          <p14:tracePt t="106420" x="6234113" y="2862263"/>
          <p14:tracePt t="106444" x="6234113" y="2854325"/>
          <p14:tracePt t="106452" x="6234113" y="2846388"/>
          <p14:tracePt t="106459" x="6234113" y="2838450"/>
          <p14:tracePt t="106468" x="6234113" y="2830513"/>
          <p14:tracePt t="106477" x="6234113" y="2822575"/>
          <p14:tracePt t="106493" x="6234113" y="2814638"/>
          <p14:tracePt t="106604" x="6218238" y="2814638"/>
          <p14:tracePt t="106612" x="6210300" y="2814638"/>
          <p14:tracePt t="106620" x="6202363" y="2814638"/>
          <p14:tracePt t="106628" x="6186488" y="2822575"/>
          <p14:tracePt t="106636" x="6178550" y="2830513"/>
          <p14:tracePt t="106644" x="6162675" y="2838450"/>
          <p14:tracePt t="106652" x="6067425" y="2854325"/>
          <p14:tracePt t="106661" x="5922963" y="2862263"/>
          <p14:tracePt t="106668" x="5788025" y="2901950"/>
          <p14:tracePt t="106675" x="5556250" y="2943225"/>
          <p14:tracePt t="106684" x="5349875" y="2982913"/>
          <p14:tracePt t="106693" x="5086350" y="3078163"/>
          <p14:tracePt t="106704" x="4806950" y="3149600"/>
          <p14:tracePt t="106708" x="4503738" y="3236913"/>
          <p14:tracePt t="106716" x="4192588" y="3341688"/>
          <p14:tracePt t="106725" x="3843338" y="3381375"/>
          <p14:tracePt t="106732" x="3467100" y="3429000"/>
          <p14:tracePt t="106740" x="3165475" y="3484563"/>
          <p14:tracePt t="106748" x="2862263" y="3508375"/>
          <p14:tracePt t="106756" x="2566988" y="3540125"/>
          <p14:tracePt t="106764" x="2327275" y="3548063"/>
          <p14:tracePt t="106772" x="2105025" y="3563938"/>
          <p14:tracePt t="106780" x="1905000" y="3571875"/>
          <p14:tracePt t="106788" x="1809750" y="3595688"/>
          <p14:tracePt t="106796" x="1762125" y="3613150"/>
          <p14:tracePt t="106804" x="1641475" y="3613150"/>
          <p14:tracePt t="106814" x="1577975" y="3621088"/>
          <p14:tracePt t="106819" x="1506538" y="3621088"/>
          <p14:tracePt t="106828" x="1450975" y="3621088"/>
          <p14:tracePt t="106836" x="1419225" y="3621088"/>
          <p14:tracePt t="106845" x="1371600" y="3621088"/>
          <p14:tracePt t="106856" x="1323975" y="3621088"/>
          <p14:tracePt t="106861" x="1292225" y="3621088"/>
          <p14:tracePt t="106868" x="1243013" y="3621088"/>
          <p14:tracePt t="106876" x="1219200" y="3621088"/>
          <p14:tracePt t="106884" x="1211263" y="3621088"/>
          <p14:tracePt t="106892" x="1203325" y="3629025"/>
          <p14:tracePt t="106909" x="1195388" y="3636963"/>
          <p14:tracePt t="106932" x="1195388" y="3644900"/>
          <p14:tracePt t="106945" x="1195388" y="3652838"/>
          <p14:tracePt t="106948" x="1195388" y="3660775"/>
          <p14:tracePt t="106956" x="1195388" y="3668713"/>
          <p14:tracePt t="106964" x="1195388" y="3684588"/>
          <p14:tracePt t="106980" x="1195388" y="3700463"/>
          <p14:tracePt t="106988" x="1195388" y="3724275"/>
          <p14:tracePt t="106996" x="1195388" y="3732213"/>
          <p14:tracePt t="107004" x="1195388" y="3748088"/>
          <p14:tracePt t="107012" x="1195388" y="3756025"/>
          <p14:tracePt t="107020" x="1195388" y="3771900"/>
          <p14:tracePt t="107028" x="1195388" y="3787775"/>
          <p14:tracePt t="107037" x="1195388" y="3811588"/>
          <p14:tracePt t="107044" x="1195388" y="3827463"/>
          <p14:tracePt t="107052" x="1195388" y="3843338"/>
          <p14:tracePt t="107060" x="1187450" y="3867150"/>
          <p14:tracePt t="107068" x="1179513" y="3883025"/>
          <p14:tracePt t="107078" x="1171575" y="3890963"/>
          <p14:tracePt t="107084" x="1147763" y="3898900"/>
          <p14:tracePt t="107092" x="1139825" y="3906838"/>
          <p14:tracePt t="107100" x="1116013" y="3914775"/>
          <p14:tracePt t="107109" x="1108075" y="3914775"/>
          <p14:tracePt t="107116" x="1084263" y="3914775"/>
          <p14:tracePt t="107124" x="1068388" y="3914775"/>
          <p14:tracePt t="107132" x="1044575" y="3914775"/>
          <p14:tracePt t="107143" x="1028700" y="3914775"/>
          <p14:tracePt t="107148" x="1020763" y="3922713"/>
          <p14:tracePt t="107156" x="1012825" y="3922713"/>
          <p14:tracePt t="107174" x="1004888" y="3922713"/>
          <p14:tracePt t="107276" x="1004888" y="3930650"/>
          <p14:tracePt t="107284" x="996950" y="3938588"/>
          <p14:tracePt t="107291" x="989013" y="3938588"/>
          <p14:tracePt t="107300" x="981075" y="3948113"/>
          <p14:tracePt t="107309" x="973138" y="3963988"/>
          <p14:tracePt t="107316" x="965200" y="3963988"/>
          <p14:tracePt t="107324" x="949325" y="3979863"/>
          <p14:tracePt t="107332" x="941388" y="3987800"/>
          <p14:tracePt t="107340" x="925513" y="3995738"/>
          <p14:tracePt t="107348" x="917575" y="4011613"/>
          <p14:tracePt t="107356" x="900113" y="4019550"/>
          <p14:tracePt t="107364" x="892175" y="4027488"/>
          <p14:tracePt t="107372" x="884238" y="4035425"/>
          <p14:tracePt t="107380" x="876300" y="4035425"/>
          <p14:tracePt t="107388" x="868363" y="4051300"/>
          <p14:tracePt t="107396" x="860425" y="4051300"/>
          <p14:tracePt t="107436" x="852488" y="4051300"/>
          <p14:tracePt t="107444" x="844550" y="4051300"/>
          <p14:tracePt t="107452" x="836613" y="4059238"/>
          <p14:tracePt t="107508" x="828675" y="4059238"/>
          <p14:tracePt t="107540" x="820738" y="4067175"/>
          <p14:tracePt t="107548" x="812800" y="4075113"/>
          <p14:tracePt t="107564" x="812800" y="4083050"/>
          <p14:tracePt t="107572" x="812800" y="4090988"/>
          <p14:tracePt t="107580" x="812800" y="4098925"/>
          <p14:tracePt t="107588" x="812800" y="4114800"/>
          <p14:tracePt t="107596" x="804863" y="4130675"/>
          <p14:tracePt t="107604" x="804863" y="4154488"/>
          <p14:tracePt t="107612" x="804863" y="4170363"/>
          <p14:tracePt t="107620" x="804863" y="4186238"/>
          <p14:tracePt t="107628" x="812800" y="4194175"/>
          <p14:tracePt t="107636" x="812800" y="4217988"/>
          <p14:tracePt t="107644" x="820738" y="4233863"/>
          <p14:tracePt t="107652" x="836613" y="4257675"/>
          <p14:tracePt t="107661" x="844550" y="4273550"/>
          <p14:tracePt t="107668" x="860425" y="4291013"/>
          <p14:tracePt t="107677" x="876300" y="4322763"/>
          <p14:tracePt t="107684" x="892175" y="4330700"/>
          <p14:tracePt t="107692" x="949325" y="4354513"/>
          <p14:tracePt t="107700" x="981075" y="4386263"/>
          <p14:tracePt t="107709" x="1060450" y="4410075"/>
          <p14:tracePt t="107716" x="1147763" y="4465638"/>
          <p14:tracePt t="107725" x="1219200" y="4481513"/>
          <p14:tracePt t="107732" x="1258888" y="4497388"/>
          <p14:tracePt t="107740" x="1347788" y="4521200"/>
          <p14:tracePt t="107748" x="1419225" y="4537075"/>
          <p14:tracePt t="107756" x="1458913" y="4545013"/>
          <p14:tracePt t="107764" x="1546225" y="4560888"/>
          <p14:tracePt t="107772" x="1577975" y="4568825"/>
          <p14:tracePt t="107780" x="1625600" y="4568825"/>
          <p14:tracePt t="107788" x="1714500" y="4576763"/>
          <p14:tracePt t="107796" x="1809750" y="4592638"/>
          <p14:tracePt t="107804" x="1936750" y="4592638"/>
          <p14:tracePt t="107812" x="2144713" y="4616450"/>
          <p14:tracePt t="107820" x="2239963" y="4624388"/>
          <p14:tracePt t="107828" x="2343150" y="4624388"/>
          <p14:tracePt t="107836" x="2495550" y="4649788"/>
          <p14:tracePt t="107844" x="2646363" y="4649788"/>
          <p14:tracePt t="107852" x="2822575" y="4657725"/>
          <p14:tracePt t="107861" x="2941638" y="4673600"/>
          <p14:tracePt t="107868" x="3060700" y="4681538"/>
          <p14:tracePt t="107875" x="3133725" y="4689475"/>
          <p14:tracePt t="107884" x="3276600" y="4689475"/>
          <p14:tracePt t="107893" x="3340100" y="4689475"/>
          <p14:tracePt t="107900" x="3451225" y="4689475"/>
          <p14:tracePt t="107910" x="3563938" y="4697413"/>
          <p14:tracePt t="107916" x="3659188" y="4697413"/>
          <p14:tracePt t="107925" x="3762375" y="4697413"/>
          <p14:tracePt t="107932" x="3851275" y="4697413"/>
          <p14:tracePt t="107941" x="3914775" y="4689475"/>
          <p14:tracePt t="107959" x="4200525" y="4673600"/>
          <p14:tracePt t="107964" x="4321175" y="4665663"/>
          <p14:tracePt t="107972" x="4368800" y="4649788"/>
          <p14:tracePt t="107980" x="4448175" y="4633913"/>
          <p14:tracePt t="107988" x="4519613" y="4624388"/>
          <p14:tracePt t="107996" x="4559300" y="4608513"/>
          <p14:tracePt t="108004" x="4616450" y="4600575"/>
          <p14:tracePt t="108012" x="4656138" y="4568825"/>
          <p14:tracePt t="108020" x="4703763" y="4545013"/>
          <p14:tracePt t="108028" x="4727575" y="4537075"/>
          <p14:tracePt t="108036" x="4751388" y="4505325"/>
          <p14:tracePt t="108044" x="4767263" y="4489450"/>
          <p14:tracePt t="108052" x="4783138" y="4441825"/>
          <p14:tracePt t="108060" x="4799013" y="4433888"/>
          <p14:tracePt t="108064" x="4799013" y="4418013"/>
          <p14:tracePt t="108078" x="4799013" y="4402138"/>
          <p14:tracePt t="108092" x="4799013" y="4394200"/>
          <p14:tracePt t="108108" x="4799013" y="4386263"/>
          <p14:tracePt t="108117" x="4799013" y="4378325"/>
          <p14:tracePt t="108127" x="4791075" y="4378325"/>
          <p14:tracePt t="108132" x="4783138" y="4370388"/>
          <p14:tracePt t="108142" x="4775200" y="4370388"/>
          <p14:tracePt t="108148" x="4767263" y="4362450"/>
          <p14:tracePt t="108156" x="4743450" y="4362450"/>
          <p14:tracePt t="108164" x="4735513" y="4346575"/>
          <p14:tracePt t="108173" x="4711700" y="4346575"/>
          <p14:tracePt t="108180" x="4695825" y="4338638"/>
          <p14:tracePt t="108188" x="4679950" y="4338638"/>
          <p14:tracePt t="108196" x="4672013" y="4330700"/>
          <p14:tracePt t="108204" x="4656138" y="4330700"/>
          <p14:tracePt t="108216" x="4592638" y="4322763"/>
          <p14:tracePt t="108220" x="4503738" y="4322763"/>
          <p14:tracePt t="108228" x="4384675" y="4322763"/>
          <p14:tracePt t="108236" x="4225925" y="4322763"/>
          <p14:tracePt t="108244" x="4065588" y="4322763"/>
          <p14:tracePt t="108252" x="3914775" y="4322763"/>
          <p14:tracePt t="108260" x="3786188" y="4322763"/>
          <p14:tracePt t="108269" x="3587750" y="4322763"/>
          <p14:tracePt t="108276" x="3492500" y="4322763"/>
          <p14:tracePt t="108284" x="3387725" y="4322763"/>
          <p14:tracePt t="108292" x="3332163" y="4322763"/>
          <p14:tracePt t="108300" x="3236913" y="4322763"/>
          <p14:tracePt t="108309" x="3165475" y="4314825"/>
          <p14:tracePt t="108317" x="3076575" y="4314825"/>
          <p14:tracePt t="108325" x="2981325" y="4314825"/>
          <p14:tracePt t="108332" x="2909888" y="4314825"/>
          <p14:tracePt t="108341" x="2822575" y="4314825"/>
          <p14:tracePt t="108348" x="2725738" y="4314825"/>
          <p14:tracePt t="108356" x="2622550" y="4314825"/>
          <p14:tracePt t="108368" x="2535238" y="4314825"/>
          <p14:tracePt t="108372" x="2471738" y="4314825"/>
          <p14:tracePt t="108380" x="2400300" y="4322763"/>
          <p14:tracePt t="108388" x="2311400" y="4322763"/>
          <p14:tracePt t="108396" x="2247900" y="4322763"/>
          <p14:tracePt t="108404" x="2208213" y="4322763"/>
          <p14:tracePt t="108412" x="2120900" y="4322763"/>
          <p14:tracePt t="108420" x="2057400" y="4322763"/>
          <p14:tracePt t="108428" x="1984375" y="4322763"/>
          <p14:tracePt t="108437" x="1897063" y="4322763"/>
          <p14:tracePt t="108444" x="1801813" y="4330700"/>
          <p14:tracePt t="108452" x="1698625" y="4330700"/>
          <p14:tracePt t="108460" x="1609725" y="4330700"/>
          <p14:tracePt t="108469" x="1498600" y="4330700"/>
          <p14:tracePt t="108477" x="1419225" y="4338638"/>
          <p14:tracePt t="108485" x="1308100" y="4338638"/>
          <p14:tracePt t="108492" x="1243013" y="4346575"/>
          <p14:tracePt t="108501" x="1195388" y="4362450"/>
          <p14:tracePt t="108507" x="1139825" y="4362450"/>
          <p14:tracePt t="108520" x="1123950" y="4362450"/>
          <p14:tracePt t="108524" x="1108075" y="4370388"/>
          <p14:tracePt t="108532" x="1100138" y="4378325"/>
          <p14:tracePt t="108541" x="1092200" y="4378325"/>
          <p14:tracePt t="108548" x="1084263" y="4378325"/>
          <p14:tracePt t="108556" x="1084263" y="4386263"/>
          <p14:tracePt t="108564" x="1084263" y="4394200"/>
          <p14:tracePt t="108580" x="1084263" y="4402138"/>
          <p14:tracePt t="108596" x="1092200" y="4402138"/>
          <p14:tracePt t="108605" x="1092200" y="4410075"/>
          <p14:tracePt t="108612" x="1092200" y="4418013"/>
          <p14:tracePt t="108621" x="1092200" y="4425950"/>
          <p14:tracePt t="108628" x="1108075" y="4425950"/>
          <p14:tracePt t="108636" x="1116013" y="4433888"/>
          <p14:tracePt t="108644" x="1123950" y="4433888"/>
          <p14:tracePt t="108652" x="1131888" y="4441825"/>
          <p14:tracePt t="108660" x="1139825" y="4457700"/>
          <p14:tracePt t="108672" x="1163638" y="4465638"/>
          <p14:tracePt t="108677" x="1187450" y="4481513"/>
          <p14:tracePt t="108684" x="1227138" y="4497388"/>
          <p14:tracePt t="108692" x="1284288" y="4505325"/>
          <p14:tracePt t="108700" x="1347788" y="4513263"/>
          <p14:tracePt t="108707" x="1419225" y="4521200"/>
          <p14:tracePt t="108717" x="1506538" y="4521200"/>
          <p14:tracePt t="108725" x="1570038" y="4521200"/>
          <p14:tracePt t="108732" x="1674813" y="4521200"/>
          <p14:tracePt t="108742" x="1793875" y="4521200"/>
          <p14:tracePt t="108748" x="1889125" y="4521200"/>
          <p14:tracePt t="108757" x="1992313" y="4521200"/>
          <p14:tracePt t="108764" x="2112963" y="4521200"/>
          <p14:tracePt t="108772" x="2144713" y="4521200"/>
          <p14:tracePt t="108780" x="2216150" y="4521200"/>
          <p14:tracePt t="108788" x="2303463" y="4513263"/>
          <p14:tracePt t="108796" x="2335213" y="4497388"/>
          <p14:tracePt t="108804" x="2416175" y="4497388"/>
          <p14:tracePt t="108813" x="2503488" y="4481513"/>
          <p14:tracePt t="108820" x="2535238" y="4449763"/>
          <p14:tracePt t="108828" x="2614613" y="4402138"/>
          <p14:tracePt t="108836" x="2670175" y="4378325"/>
          <p14:tracePt t="108844" x="2693988" y="4354513"/>
          <p14:tracePt t="108852" x="2717800" y="4314825"/>
          <p14:tracePt t="108860" x="2733675" y="4265613"/>
          <p14:tracePt t="108868" x="2741613" y="4241800"/>
          <p14:tracePt t="108876" x="2751138" y="4178300"/>
          <p14:tracePt t="108884" x="2751138" y="4138613"/>
          <p14:tracePt t="108893" x="2751138" y="4114800"/>
          <p14:tracePt t="108900" x="2751138" y="4090988"/>
          <p14:tracePt t="108908" x="2751138" y="4075113"/>
          <p14:tracePt t="108916" x="2751138" y="4051300"/>
          <p14:tracePt t="108924" x="2751138" y="4043363"/>
          <p14:tracePt t="108932" x="2733675" y="4027488"/>
          <p14:tracePt t="108942" x="2733675" y="4019550"/>
          <p14:tracePt t="108959" x="2701925" y="4003675"/>
          <p14:tracePt t="108964" x="2662238" y="3995738"/>
          <p14:tracePt t="108971" x="2622550" y="3987800"/>
          <p14:tracePt t="108980" x="2566988" y="3987800"/>
          <p14:tracePt t="108988" x="2503488" y="3979863"/>
          <p14:tracePt t="108996" x="2424113" y="3979863"/>
          <p14:tracePt t="109004" x="2343150" y="3979863"/>
          <p14:tracePt t="109012" x="2327275" y="3979863"/>
          <p14:tracePt t="109020" x="2287588" y="3979863"/>
          <p14:tracePt t="109028" x="2279650" y="3979863"/>
          <p14:tracePt t="109036" x="2271713" y="3987800"/>
          <p14:tracePt t="109044" x="2255838" y="3987800"/>
          <p14:tracePt t="109052" x="2224088" y="3987800"/>
          <p14:tracePt t="109060" x="2216150" y="4003675"/>
          <p14:tracePt t="109068" x="2200275" y="4003675"/>
          <p14:tracePt t="109076" x="2176463" y="4019550"/>
          <p14:tracePt t="109084" x="2160588" y="4027488"/>
          <p14:tracePt t="109093" x="2144713" y="4035425"/>
          <p14:tracePt t="109100" x="2120900" y="4051300"/>
          <p14:tracePt t="109110" x="2105025" y="4059238"/>
          <p14:tracePt t="109115" x="2089150" y="4075113"/>
          <p14:tracePt t="109124" x="2065338" y="4090988"/>
          <p14:tracePt t="109132" x="2049463" y="4098925"/>
          <p14:tracePt t="109142" x="2025650" y="4130675"/>
          <p14:tracePt t="109148" x="2017713" y="4138613"/>
          <p14:tracePt t="109158" x="2000250" y="4146550"/>
          <p14:tracePt t="109164" x="1992313" y="4170363"/>
          <p14:tracePt t="109174" x="1976438" y="4186238"/>
          <p14:tracePt t="109180" x="1976438" y="4210050"/>
          <p14:tracePt t="109188" x="1968500" y="4225925"/>
          <p14:tracePt t="109196" x="1968500" y="4233863"/>
          <p14:tracePt t="109204" x="1968500" y="4257675"/>
          <p14:tracePt t="109212" x="1968500" y="4298950"/>
          <p14:tracePt t="109220" x="1976438" y="4314825"/>
          <p14:tracePt t="109228" x="1992313" y="4322763"/>
          <p14:tracePt t="109236" x="2041525" y="4346575"/>
          <p14:tracePt t="109244" x="2073275" y="4394200"/>
          <p14:tracePt t="109252" x="2112963" y="4425950"/>
          <p14:tracePt t="109260" x="2128838" y="4433888"/>
          <p14:tracePt t="109268" x="2176463" y="4449763"/>
          <p14:tracePt t="109276" x="2192338" y="4457700"/>
          <p14:tracePt t="109284" x="2216150" y="4457700"/>
          <p14:tracePt t="109292" x="2239963" y="4473575"/>
          <p14:tracePt t="109300" x="2271713" y="4473575"/>
          <p14:tracePt t="109307" x="2311400" y="4481513"/>
          <p14:tracePt t="109317" x="2400300" y="4481513"/>
          <p14:tracePt t="109323" x="2416175" y="4481513"/>
          <p14:tracePt t="109331" x="2479675" y="4481513"/>
          <p14:tracePt t="109340" x="2535238" y="4481513"/>
          <p14:tracePt t="109348" x="2566988" y="4481513"/>
          <p14:tracePt t="109357" x="2614613" y="4481513"/>
          <p14:tracePt t="109364" x="2670175" y="4473575"/>
          <p14:tracePt t="109372" x="2678113" y="4441825"/>
          <p14:tracePt t="109380" x="2701925" y="4410075"/>
          <p14:tracePt t="109388" x="2709863" y="4362450"/>
          <p14:tracePt t="109396" x="2709863" y="4273550"/>
          <p14:tracePt t="109404" x="2709863" y="4178300"/>
          <p14:tracePt t="109412" x="2709863" y="4106863"/>
          <p14:tracePt t="109420" x="2701925" y="4019550"/>
          <p14:tracePt t="109428" x="2686050" y="3987800"/>
          <p14:tracePt t="109436" x="2670175" y="3938588"/>
          <p14:tracePt t="109444" x="2662238" y="3930650"/>
          <p14:tracePt t="109453" x="2654300" y="3906838"/>
          <p14:tracePt t="109460" x="2630488" y="3906838"/>
          <p14:tracePt t="109468" x="2614613" y="3875088"/>
          <p14:tracePt t="109476" x="2606675" y="3875088"/>
          <p14:tracePt t="109484" x="2598738" y="3867150"/>
          <p14:tracePt t="109492" x="2590800" y="3859213"/>
          <p14:tracePt t="109500" x="2582863" y="3859213"/>
          <p14:tracePt t="109509" x="2574925" y="3851275"/>
          <p14:tracePt t="109523" x="2566988" y="3843338"/>
          <p14:tracePt t="109532" x="2551113" y="3843338"/>
          <p14:tracePt t="109548" x="2535238" y="3843338"/>
          <p14:tracePt t="109557" x="2527300" y="3843338"/>
          <p14:tracePt t="109564" x="2511425" y="3843338"/>
          <p14:tracePt t="109573" x="2503488" y="3835400"/>
          <p14:tracePt t="109576" x="2447925" y="3835400"/>
          <p14:tracePt t="109588" x="2416175" y="3835400"/>
          <p14:tracePt t="109596" x="2400300" y="3835400"/>
          <p14:tracePt t="109604" x="2351088" y="3835400"/>
          <p14:tracePt t="109613" x="2335213" y="3835400"/>
          <p14:tracePt t="109620" x="2319338" y="3835400"/>
          <p14:tracePt t="109629" x="2311400" y="3835400"/>
          <p14:tracePt t="109636" x="2303463" y="3835400"/>
          <p14:tracePt t="109644" x="2295525" y="3835400"/>
          <p14:tracePt t="109660" x="2287588" y="3835400"/>
          <p14:tracePt t="109676" x="2279650" y="3835400"/>
          <p14:tracePt t="109684" x="2279650" y="3843338"/>
          <p14:tracePt t="109692" x="2279650" y="3851275"/>
          <p14:tracePt t="109700" x="2263775" y="3859213"/>
          <p14:tracePt t="109709" x="2263775" y="3867150"/>
          <p14:tracePt t="109716" x="2255838" y="3875088"/>
          <p14:tracePt t="109728" x="2247900" y="3883025"/>
          <p14:tracePt t="109732" x="2247900" y="3890963"/>
          <p14:tracePt t="109740" x="2239963" y="3890963"/>
          <p14:tracePt t="109748" x="2239963" y="3898900"/>
          <p14:tracePt t="109757" x="2232025" y="3898900"/>
          <p14:tracePt t="109764" x="2224088" y="3898900"/>
          <p14:tracePt t="109797" x="2216150" y="3898900"/>
          <p14:tracePt t="109828" x="2208213" y="3883025"/>
          <p14:tracePt t="109836" x="2200275" y="3875088"/>
          <p14:tracePt t="109844" x="2192338" y="3867150"/>
          <p14:tracePt t="109852" x="2184400" y="3859213"/>
          <p14:tracePt t="109860" x="2176463" y="3851275"/>
          <p14:tracePt t="109868" x="2168525" y="3851275"/>
          <p14:tracePt t="109880" x="2160588" y="3851275"/>
          <p14:tracePt t="109884" x="2144713" y="3851275"/>
          <p14:tracePt t="109900" x="2136775" y="3851275"/>
          <p14:tracePt t="109916" x="2128838" y="3859213"/>
          <p14:tracePt t="109925" x="2128838" y="3867150"/>
          <p14:tracePt t="109932" x="2128838" y="3875088"/>
          <p14:tracePt t="109958" x="2128838" y="3890963"/>
          <p14:tracePt t="109964" x="2128838" y="3898900"/>
          <p14:tracePt t="109973" x="2128838" y="3914775"/>
          <p14:tracePt t="109980" x="2136775" y="3922713"/>
          <p14:tracePt t="109988" x="2152650" y="3938588"/>
          <p14:tracePt t="109996" x="2160588" y="3956050"/>
          <p14:tracePt t="110004" x="2176463" y="3956050"/>
          <p14:tracePt t="110012" x="2192338" y="3963988"/>
          <p14:tracePt t="110021" x="2208213" y="3963988"/>
          <p14:tracePt t="110032" x="2224088" y="3956050"/>
          <p14:tracePt t="110036" x="2271713" y="3914775"/>
          <p14:tracePt t="110044" x="2327275" y="3890963"/>
          <p14:tracePt t="110052" x="2351088" y="3803650"/>
          <p14:tracePt t="110060" x="2366963" y="3708400"/>
          <p14:tracePt t="110068" x="2374900" y="3668713"/>
          <p14:tracePt t="110076" x="2374900" y="3613150"/>
          <p14:tracePt t="110084" x="2374900" y="3605213"/>
          <p14:tracePt t="110116" x="2366963" y="3605213"/>
          <p14:tracePt t="110125" x="2359025" y="3605213"/>
          <p14:tracePt t="110132" x="2351088" y="3613150"/>
          <p14:tracePt t="110140" x="2335213" y="3621088"/>
          <p14:tracePt t="110148" x="2335213" y="3636963"/>
          <p14:tracePt t="110157" x="2319338" y="3644900"/>
          <p14:tracePt t="110164" x="2311400" y="3660775"/>
          <p14:tracePt t="110173" x="2311400" y="3684588"/>
          <p14:tracePt t="110184" x="2311400" y="3700463"/>
          <p14:tracePt t="110188" x="2295525" y="3708400"/>
          <p14:tracePt t="110196" x="2295525" y="3732213"/>
          <p14:tracePt t="110204" x="2295525" y="3748088"/>
          <p14:tracePt t="110212" x="2295525" y="3763963"/>
          <p14:tracePt t="110220" x="2295525" y="3771900"/>
          <p14:tracePt t="110228" x="2295525" y="3787775"/>
          <p14:tracePt t="110324" x="2295525" y="3771900"/>
          <p14:tracePt t="110372" x="2295525" y="3779838"/>
          <p14:tracePt t="110380" x="2295525" y="3787775"/>
          <p14:tracePt t="110388" x="2295525" y="3795713"/>
          <p14:tracePt t="110396" x="2279650" y="3811588"/>
          <p14:tracePt t="110405" x="2271713" y="3819525"/>
          <p14:tracePt t="110412" x="2232025" y="3835400"/>
          <p14:tracePt t="110420" x="2200275" y="3843338"/>
          <p14:tracePt t="110428" x="2168525" y="3851275"/>
          <p14:tracePt t="110436" x="2160588" y="3859213"/>
          <p14:tracePt t="110596" x="2160588" y="3867150"/>
          <p14:tracePt t="110604" x="2168525" y="3875088"/>
          <p14:tracePt t="110612" x="2176463" y="3890963"/>
          <p14:tracePt t="110620" x="2184400" y="3898900"/>
          <p14:tracePt t="110628" x="2184400" y="3914775"/>
          <p14:tracePt t="110636" x="2184400" y="3963988"/>
          <p14:tracePt t="110644" x="2192338" y="4003675"/>
          <p14:tracePt t="110652" x="2192338" y="4011613"/>
          <p14:tracePt t="110660" x="2192338" y="4019550"/>
          <p14:tracePt t="110668" x="2192338" y="4027488"/>
          <p14:tracePt t="110732" x="2192338" y="4019550"/>
          <p14:tracePt t="110748" x="2192338" y="4003675"/>
          <p14:tracePt t="110755" x="2200275" y="4003675"/>
          <p14:tracePt t="110764" x="2200275" y="3995738"/>
          <p14:tracePt t="110772" x="2200275" y="3987800"/>
          <p14:tracePt t="110829" x="2200275" y="3979863"/>
          <p14:tracePt t="110840" x="2208213" y="3971925"/>
          <p14:tracePt t="110852" x="2216150" y="3956050"/>
          <p14:tracePt t="110861" x="2224088" y="3956050"/>
          <p14:tracePt t="110868" x="2232025" y="3938588"/>
          <p14:tracePt t="110876" x="2247900" y="3938588"/>
          <p14:tracePt t="110884" x="2271713" y="3914775"/>
          <p14:tracePt t="111068" x="2271713" y="3898900"/>
          <p14:tracePt t="111076" x="2271713" y="3875088"/>
          <p14:tracePt t="111084" x="2279650" y="3875088"/>
          <p14:tracePt t="111461" x="2279650" y="3883025"/>
          <p14:tracePt t="111637" x="2279650" y="3890963"/>
          <p14:tracePt t="111732" x="2279650" y="3898900"/>
          <p14:tracePt t="111740" x="2279650" y="3906838"/>
          <p14:tracePt t="111748" x="2279650" y="3914775"/>
          <p14:tracePt t="111757" x="2287588" y="3922713"/>
          <p14:tracePt t="111764" x="2287588" y="3930650"/>
          <p14:tracePt t="111771" x="2295525" y="3938588"/>
          <p14:tracePt t="111780" x="2303463" y="3956050"/>
          <p14:tracePt t="111796" x="2303463" y="3963988"/>
          <p14:tracePt t="111805" x="2311400" y="3971925"/>
          <p14:tracePt t="111900" x="2319338" y="3971925"/>
          <p14:tracePt t="111908" x="2327275" y="3963988"/>
          <p14:tracePt t="111916" x="2343150" y="3963988"/>
          <p14:tracePt t="111924" x="2351088" y="3948113"/>
          <p14:tracePt t="111932" x="2359025" y="3938588"/>
          <p14:tracePt t="111940" x="2359025" y="3930650"/>
          <p14:tracePt t="111948" x="2359025" y="3922713"/>
          <p14:tracePt t="111957" x="2359025" y="3914775"/>
          <p14:tracePt t="111964" x="2359025" y="3906838"/>
          <p14:tracePt t="111980" x="2359025" y="3898900"/>
          <p14:tracePt t="112028" x="2351088" y="3898900"/>
          <p14:tracePt t="112044" x="2343150" y="3906838"/>
          <p14:tracePt t="112060" x="2343150" y="3914775"/>
          <p14:tracePt t="112132" x="2335213" y="3914775"/>
          <p14:tracePt t="112140" x="2335213" y="3922713"/>
          <p14:tracePt t="112153" x="2319338" y="3930650"/>
          <p14:tracePt t="112156" x="2311400" y="3938588"/>
          <p14:tracePt t="112164" x="2303463" y="3948113"/>
          <p14:tracePt t="112174" x="2279650" y="3963988"/>
          <p14:tracePt t="112180" x="2271713" y="3971925"/>
          <p14:tracePt t="112188" x="2232025" y="4003675"/>
          <p14:tracePt t="112196" x="2192338" y="4011613"/>
          <p14:tracePt t="112205" x="2160588" y="4027488"/>
          <p14:tracePt t="112212" x="2152650" y="4035425"/>
          <p14:tracePt t="112221" x="2144713" y="4035425"/>
          <p14:tracePt t="112228" x="2120900" y="4035425"/>
          <p14:tracePt t="112236" x="2105025" y="4035425"/>
          <p14:tracePt t="112244" x="2097088" y="4035425"/>
          <p14:tracePt t="112412" x="2105025" y="4035425"/>
          <p14:tracePt t="112428" x="2112963" y="4035425"/>
          <p14:tracePt t="112436" x="2120900" y="4035425"/>
          <p14:tracePt t="112444" x="2128838" y="4035425"/>
          <p14:tracePt t="112456" x="2136775" y="4035425"/>
          <p14:tracePt t="112460" x="2144713" y="4035425"/>
          <p14:tracePt t="112468" x="2152650" y="4035425"/>
          <p14:tracePt t="112476" x="2160588" y="4035425"/>
          <p14:tracePt t="112485" x="2168525" y="4035425"/>
          <p14:tracePt t="112492" x="2176463" y="4035425"/>
          <p14:tracePt t="112501" x="2184400" y="4035425"/>
          <p14:tracePt t="112508" x="2192338" y="4027488"/>
          <p14:tracePt t="112516" x="2192338" y="4019550"/>
          <p14:tracePt t="112532" x="2200275" y="4019550"/>
          <p14:tracePt t="112797" x="2208213" y="4019550"/>
          <p14:tracePt t="112812" x="2216150" y="4019550"/>
          <p14:tracePt t="112828" x="2224088" y="4019550"/>
          <p14:tracePt t="112837" x="2224088" y="4027488"/>
          <p14:tracePt t="112852" x="2224088" y="4035425"/>
          <p14:tracePt t="112871" x="2224088" y="4051300"/>
          <p14:tracePt t="112877" x="2224088" y="4067175"/>
          <p14:tracePt t="112884" x="2224088" y="4090988"/>
          <p14:tracePt t="112892" x="2224088" y="4106863"/>
          <p14:tracePt t="112901" x="2224088" y="4122738"/>
          <p14:tracePt t="112912" x="2224088" y="4170363"/>
          <p14:tracePt t="112916" x="2224088" y="4186238"/>
          <p14:tracePt t="112924" x="2216150" y="4202113"/>
          <p14:tracePt t="112932" x="2208213" y="4210050"/>
          <p14:tracePt t="112940" x="2200275" y="4225925"/>
          <p14:tracePt t="112956" x="2192338" y="4225925"/>
          <p14:tracePt t="112964" x="2184400" y="4233863"/>
          <p14:tracePt t="112980" x="2176463" y="4233863"/>
          <p14:tracePt t="112987" x="2168525" y="4233863"/>
          <p14:tracePt t="112996" x="2120900" y="4225925"/>
          <p14:tracePt t="113005" x="2120900" y="4217988"/>
          <p14:tracePt t="113012" x="2081213" y="4217988"/>
          <p14:tracePt t="113020" x="2073275" y="4217988"/>
          <p14:tracePt t="113028" x="2057400" y="4210050"/>
          <p14:tracePt t="113037" x="2049463" y="4210050"/>
          <p14:tracePt t="113044" x="2041525" y="4210050"/>
          <p14:tracePt t="113060" x="2033588" y="4202113"/>
          <p14:tracePt t="113068" x="2033588" y="4194175"/>
          <p14:tracePt t="113076" x="2017713" y="4186238"/>
          <p14:tracePt t="113084" x="2000250" y="4178300"/>
          <p14:tracePt t="113092" x="1992313" y="4178300"/>
          <p14:tracePt t="113100" x="1984375" y="4162425"/>
          <p14:tracePt t="113108" x="1968500" y="4146550"/>
          <p14:tracePt t="113116" x="1944688" y="4130675"/>
          <p14:tracePt t="113124" x="1944688" y="4122738"/>
          <p14:tracePt t="113133" x="1928813" y="4114800"/>
          <p14:tracePt t="113140" x="1905000" y="4098925"/>
          <p14:tracePt t="113148" x="1905000" y="4043363"/>
          <p14:tracePt t="113156" x="1897063" y="4035425"/>
          <p14:tracePt t="113174" x="1889125" y="4027488"/>
          <p14:tracePt t="113197" x="1889125" y="4019550"/>
          <p14:tracePt t="113212" x="1889125" y="4011613"/>
          <p14:tracePt t="113221" x="1889125" y="3995738"/>
          <p14:tracePt t="113228" x="1889125" y="3987800"/>
          <p14:tracePt t="113237" x="1889125" y="3979863"/>
          <p14:tracePt t="113244" x="1881188" y="3971925"/>
          <p14:tracePt t="113252" x="1873250" y="3948113"/>
          <p14:tracePt t="113260" x="1865313" y="3930650"/>
          <p14:tracePt t="113268" x="1857375" y="3914775"/>
          <p14:tracePt t="113276" x="1841500" y="3890963"/>
          <p14:tracePt t="113284" x="1833563" y="3883025"/>
          <p14:tracePt t="113354" x="1825625" y="3883025"/>
          <p14:tracePt t="113380" x="1817688" y="3883025"/>
          <p14:tracePt t="113412" x="1817688" y="3890963"/>
          <p14:tracePt t="113436" x="1825625" y="3898900"/>
          <p14:tracePt t="113447" x="1833563" y="3914775"/>
          <p14:tracePt t="113455" x="1841500" y="3922713"/>
          <p14:tracePt t="113461" x="1865313" y="3948113"/>
          <p14:tracePt t="113469" x="1889125" y="3956050"/>
          <p14:tracePt t="113476" x="1928813" y="3987800"/>
          <p14:tracePt t="113486" x="1968500" y="3995738"/>
          <p14:tracePt t="113492" x="2033588" y="4019550"/>
          <p14:tracePt t="113500" x="2097088" y="4051300"/>
          <p14:tracePt t="113508" x="2176463" y="4067175"/>
          <p14:tracePt t="113517" x="2232025" y="4090988"/>
          <p14:tracePt t="113524" x="2343150" y="4194175"/>
          <p14:tracePt t="113532" x="2392363" y="4233863"/>
          <p14:tracePt t="113540" x="2479675" y="4291013"/>
          <p14:tracePt t="113548" x="2519363" y="4346575"/>
          <p14:tracePt t="113556" x="2598738" y="4370388"/>
          <p14:tracePt t="113564" x="2622550" y="4394200"/>
          <p14:tracePt t="113573" x="2662238" y="4402138"/>
          <p14:tracePt t="113580" x="2670175" y="4410075"/>
          <p14:tracePt t="113589" x="2693988" y="4418013"/>
          <p14:tracePt t="113596" x="2701925" y="4418013"/>
          <p14:tracePt t="113603" x="2709863" y="4425950"/>
          <p14:tracePt t="113612" x="2717800" y="4425950"/>
          <p14:tracePt t="113620" x="2725738" y="4425950"/>
          <p14:tracePt t="113628" x="2725738" y="4433888"/>
          <p14:tracePt t="113743" x="2701925" y="4433888"/>
          <p14:tracePt t="113751" x="2630488" y="4433888"/>
          <p14:tracePt t="113757" x="2479675" y="4425950"/>
          <p14:tracePt t="113764" x="2408238" y="4433888"/>
          <p14:tracePt t="113772" x="2224088" y="4433888"/>
          <p14:tracePt t="113780" x="2112963" y="4425950"/>
          <p14:tracePt t="113788" x="2033588" y="4418013"/>
          <p14:tracePt t="113796" x="1920875" y="4418013"/>
          <p14:tracePt t="113805" x="1857375" y="4418013"/>
          <p14:tracePt t="113812" x="1778000" y="4410075"/>
          <p14:tracePt t="113820" x="1754188" y="4394200"/>
          <p14:tracePt t="113828" x="1738313" y="4378325"/>
          <p14:tracePt t="113837" x="1698625" y="4370388"/>
          <p14:tracePt t="113844" x="1682750" y="4346575"/>
          <p14:tracePt t="113852" x="1651000" y="4322763"/>
          <p14:tracePt t="113860" x="1633538" y="4306888"/>
          <p14:tracePt t="113868" x="1609725" y="4257675"/>
          <p14:tracePt t="113876" x="1585913" y="4202113"/>
          <p14:tracePt t="113884" x="1570038" y="4170363"/>
          <p14:tracePt t="113892" x="1538288" y="4154488"/>
          <p14:tracePt t="113900" x="1530350" y="4130675"/>
          <p14:tracePt t="113908" x="1514475" y="4114800"/>
          <p14:tracePt t="113916" x="1506538" y="4098925"/>
          <p14:tracePt t="113924" x="1498600" y="4090988"/>
          <p14:tracePt t="113963" x="1498600" y="4083050"/>
          <p14:tracePt t="114011" x="1506538" y="4075113"/>
          <p14:tracePt t="114020" x="1514475" y="4075113"/>
          <p14:tracePt t="114027" x="1522413" y="4075113"/>
          <p14:tracePt t="114036" x="1530350" y="4067175"/>
          <p14:tracePt t="114043" x="1538288" y="4067175"/>
          <p14:tracePt t="114053" x="1554163" y="4059238"/>
          <p14:tracePt t="114060" x="1562100" y="4051300"/>
          <p14:tracePt t="114067" x="1625600" y="4051300"/>
          <p14:tracePt t="114075" x="1658938" y="4043363"/>
          <p14:tracePt t="114083" x="1674813" y="4011613"/>
          <p14:tracePt t="114091" x="1690688" y="3995738"/>
          <p14:tracePt t="114100" x="1714500" y="3979863"/>
          <p14:tracePt t="114108" x="1738313" y="3948113"/>
          <p14:tracePt t="114116" x="1746250" y="3938588"/>
          <p14:tracePt t="114120" x="1762125" y="3890963"/>
          <p14:tracePt t="114133" x="1770063" y="3883025"/>
          <p14:tracePt t="114140" x="1778000" y="3867150"/>
          <p14:tracePt t="114148" x="1778000" y="3851275"/>
          <p14:tracePt t="114156" x="1778000" y="3843338"/>
          <p14:tracePt t="114163" x="1778000" y="3835400"/>
          <p14:tracePt t="114173" x="1762125" y="3795713"/>
          <p14:tracePt t="114180" x="1762125" y="3779838"/>
          <p14:tracePt t="114188" x="1746250" y="3763963"/>
          <p14:tracePt t="114196" x="1738313" y="3756025"/>
          <p14:tracePt t="114204" x="1738313" y="3748088"/>
          <p14:tracePt t="114284" x="1730375" y="3748088"/>
          <p14:tracePt t="114324" x="1730375" y="3756025"/>
          <p14:tracePt t="114340" x="1722438" y="3763963"/>
          <p14:tracePt t="114356" x="1722438" y="3779838"/>
          <p14:tracePt t="114364" x="1722438" y="3787775"/>
          <p14:tracePt t="114372" x="1722438" y="3795713"/>
          <p14:tracePt t="114381" x="1722438" y="3811588"/>
          <p14:tracePt t="114389" x="1730375" y="3835400"/>
          <p14:tracePt t="114396" x="1738313" y="3843338"/>
          <p14:tracePt t="114404" x="1746250" y="3859213"/>
          <p14:tracePt t="114412" x="1770063" y="3890963"/>
          <p14:tracePt t="114424" x="1785938" y="3898900"/>
          <p14:tracePt t="114428" x="1809750" y="3914775"/>
          <p14:tracePt t="114436" x="1825625" y="3922713"/>
          <p14:tracePt t="114444" x="1841500" y="3956050"/>
          <p14:tracePt t="114453" x="1905000" y="3979863"/>
          <p14:tracePt t="114460" x="1920875" y="4011613"/>
          <p14:tracePt t="114470" x="1936750" y="4027488"/>
          <p14:tracePt t="114476" x="1984375" y="4098925"/>
          <p14:tracePt t="114484" x="2008188" y="4154488"/>
          <p14:tracePt t="114492" x="2089150" y="4225925"/>
          <p14:tracePt t="114500" x="2152650" y="4273550"/>
          <p14:tracePt t="114507" x="2224088" y="4370388"/>
          <p14:tracePt t="114517" x="2303463" y="4410075"/>
          <p14:tracePt t="114524" x="2392363" y="4425950"/>
          <p14:tracePt t="114532" x="2432050" y="4457700"/>
          <p14:tracePt t="114540" x="2503488" y="4473575"/>
          <p14:tracePt t="114548" x="2559050" y="4481513"/>
          <p14:tracePt t="114556" x="2590800" y="4481513"/>
          <p14:tracePt t="114564" x="2606675" y="4481513"/>
          <p14:tracePt t="114576" x="2630488" y="4481513"/>
          <p14:tracePt t="114580" x="2646363" y="4481513"/>
          <p14:tracePt t="114588" x="2646363" y="4489450"/>
          <p14:tracePt t="114628" x="2654300" y="4489450"/>
          <p14:tracePt t="114656" x="2654300" y="4481513"/>
          <p14:tracePt t="114662" x="2654300" y="4465638"/>
          <p14:tracePt t="114669" x="2638425" y="4441825"/>
          <p14:tracePt t="114676" x="2582863" y="4370388"/>
          <p14:tracePt t="114684" x="2527300" y="4322763"/>
          <p14:tracePt t="114692" x="2487613" y="4306888"/>
          <p14:tracePt t="114700" x="2471738" y="4291013"/>
          <p14:tracePt t="114708" x="2424113" y="4291013"/>
          <p14:tracePt t="114716" x="2408238" y="4273550"/>
          <p14:tracePt t="114728" x="2392363" y="4265613"/>
          <p14:tracePt t="114732" x="2335213" y="4257675"/>
          <p14:tracePt t="114741" x="2303463" y="4249738"/>
          <p14:tracePt t="114748" x="2295525" y="4233863"/>
          <p14:tracePt t="114756" x="2263775" y="4233863"/>
          <p14:tracePt t="114764" x="2255838" y="4225925"/>
          <p14:tracePt t="114772" x="2247900" y="4217988"/>
          <p14:tracePt t="114780" x="2239963" y="4202113"/>
          <p14:tracePt t="114788" x="2232025" y="4194175"/>
          <p14:tracePt t="114797" x="2208213" y="4186238"/>
          <p14:tracePt t="114805" x="2200275" y="4170363"/>
          <p14:tracePt t="114812" x="2184400" y="4154488"/>
          <p14:tracePt t="114820" x="2160588" y="4138613"/>
          <p14:tracePt t="114828" x="2105025" y="4090988"/>
          <p14:tracePt t="114835" x="2065338" y="4027488"/>
          <p14:tracePt t="114844" x="2041525" y="4019550"/>
          <p14:tracePt t="114853" x="1968500" y="4003675"/>
          <p14:tracePt t="114860" x="1960563" y="4003675"/>
          <p14:tracePt t="114869" x="1952625" y="4003675"/>
          <p14:tracePt t="114880" x="1944688" y="3995738"/>
          <p14:tracePt t="114884" x="1936750" y="3995738"/>
          <p14:tracePt t="114948" x="1936750" y="3987800"/>
          <p14:tracePt t="114956" x="1928813" y="3987800"/>
          <p14:tracePt t="115044" x="1928813" y="3995738"/>
          <p14:tracePt t="115052" x="1936750" y="4011613"/>
          <p14:tracePt t="115060" x="1952625" y="4027488"/>
          <p14:tracePt t="115069" x="1992313" y="4106863"/>
          <p14:tracePt t="115076" x="2033588" y="4130675"/>
          <p14:tracePt t="115085" x="2049463" y="4154488"/>
          <p14:tracePt t="115092" x="2105025" y="4202113"/>
          <p14:tracePt t="115101" x="2152650" y="4257675"/>
          <p14:tracePt t="115108" x="2232025" y="4330700"/>
          <p14:tracePt t="115116" x="2319338" y="4362450"/>
          <p14:tracePt t="115124" x="2392363" y="4449763"/>
          <p14:tracePt t="115132" x="2511425" y="4497388"/>
          <p14:tracePt t="115140" x="2598738" y="4529138"/>
          <p14:tracePt t="115151" x="2630488" y="4552950"/>
          <p14:tracePt t="115159" x="2678113" y="4576763"/>
          <p14:tracePt t="115164" x="2709863" y="4592638"/>
          <p14:tracePt t="115172" x="2725738" y="4600575"/>
          <p14:tracePt t="115180" x="2741613" y="4600575"/>
          <p14:tracePt t="115237" x="2741613" y="4584700"/>
          <p14:tracePt t="115244" x="2741613" y="4560888"/>
          <p14:tracePt t="115252" x="2733675" y="4529138"/>
          <p14:tracePt t="115260" x="2725738" y="4481513"/>
          <p14:tracePt t="115269" x="2701925" y="4425950"/>
          <p14:tracePt t="115284" x="2678113" y="4410075"/>
          <p14:tracePt t="115292" x="2670175" y="4410075"/>
          <p14:tracePt t="115442" x="2670175" y="4418013"/>
          <p14:tracePt t="115468" x="2670175" y="4425950"/>
          <p14:tracePt t="115556" x="2646363" y="4410075"/>
          <p14:tracePt t="115564" x="2551113" y="4394200"/>
          <p14:tracePt t="115572" x="2471738" y="4386263"/>
          <p14:tracePt t="115580" x="2327275" y="4370388"/>
          <p14:tracePt t="115588" x="2263775" y="4362450"/>
          <p14:tracePt t="115596" x="2184400" y="4362450"/>
          <p14:tracePt t="115604" x="2128838" y="4362450"/>
          <p14:tracePt t="115612" x="2120900" y="4362450"/>
          <p14:tracePt t="115620" x="2112963" y="4378325"/>
          <p14:tracePt t="115628" x="2089150" y="4378325"/>
          <p14:tracePt t="115637" x="2081213" y="4386263"/>
          <p14:tracePt t="115644" x="2073275" y="4386263"/>
          <p14:tracePt t="115652" x="2065338" y="4386263"/>
          <p14:tracePt t="115677" x="2057400" y="4386263"/>
          <p14:tracePt t="115724" x="2057400" y="4394200"/>
          <p14:tracePt t="115732" x="2049463" y="4402138"/>
          <p14:tracePt t="115756" x="2041525" y="4410075"/>
          <p14:tracePt t="115764" x="2033588" y="4410075"/>
          <p14:tracePt t="115772" x="2025650" y="4418013"/>
          <p14:tracePt t="115780" x="2017713" y="4425950"/>
          <p14:tracePt t="115788" x="2008188" y="4441825"/>
          <p14:tracePt t="115796" x="1992313" y="4449763"/>
          <p14:tracePt t="115804" x="1984375" y="4457700"/>
          <p14:tracePt t="115812" x="1976438" y="4473575"/>
          <p14:tracePt t="115821" x="1968500" y="4481513"/>
          <p14:tracePt t="115828" x="1960563" y="4489450"/>
          <p14:tracePt t="115837" x="1960563" y="4497388"/>
          <p14:tracePt t="115844" x="1952625" y="4505325"/>
          <p14:tracePt t="115852" x="1952625" y="4513263"/>
          <p14:tracePt t="115861" x="1952625" y="4521200"/>
          <p14:tracePt t="115868" x="1952625" y="4529138"/>
          <p14:tracePt t="115876" x="1952625" y="4537075"/>
          <p14:tracePt t="115885" x="1952625" y="4545013"/>
          <p14:tracePt t="115893" x="1960563" y="4552950"/>
          <p14:tracePt t="115900" x="1968500" y="4560888"/>
          <p14:tracePt t="115908" x="1984375" y="4568825"/>
          <p14:tracePt t="115916" x="1992313" y="4576763"/>
          <p14:tracePt t="115924" x="2000250" y="4576763"/>
          <p14:tracePt t="115932" x="2017713" y="4576763"/>
          <p14:tracePt t="115940" x="2033588" y="4576763"/>
          <p14:tracePt t="115953" x="2041525" y="4568825"/>
          <p14:tracePt t="115956" x="2049463" y="4560888"/>
          <p14:tracePt t="115963" x="2081213" y="4552950"/>
          <p14:tracePt t="115972" x="2081213" y="4529138"/>
          <p14:tracePt t="115980" x="2081213" y="4497388"/>
          <p14:tracePt t="115988" x="2081213" y="4449763"/>
          <p14:tracePt t="115996" x="2081213" y="4370388"/>
          <p14:tracePt t="116004" x="2057400" y="4265613"/>
          <p14:tracePt t="116012" x="2041525" y="4194175"/>
          <p14:tracePt t="116020" x="1968500" y="4130675"/>
          <p14:tracePt t="116028" x="1889125" y="4090988"/>
          <p14:tracePt t="116036" x="1801813" y="4067175"/>
          <p14:tracePt t="116044" x="1793875" y="4067175"/>
          <p14:tracePt t="116052" x="1785938" y="4067175"/>
          <p14:tracePt t="116060" x="1778000" y="4067175"/>
          <p14:tracePt t="116068" x="1754188" y="4075113"/>
          <p14:tracePt t="116085" x="1746250" y="4075113"/>
          <p14:tracePt t="116108" x="1738313" y="4075113"/>
          <p14:tracePt t="116116" x="1730375" y="4090988"/>
          <p14:tracePt t="116132" x="1722438" y="4106863"/>
          <p14:tracePt t="116140" x="1714500" y="4114800"/>
          <p14:tracePt t="116148" x="1714500" y="4130675"/>
          <p14:tracePt t="116156" x="1698625" y="4146550"/>
          <p14:tracePt t="116164" x="1698625" y="4202113"/>
          <p14:tracePt t="116174" x="1698625" y="4217988"/>
          <p14:tracePt t="116180" x="1698625" y="4257675"/>
          <p14:tracePt t="116188" x="1698625" y="4265613"/>
          <p14:tracePt t="116196" x="1706563" y="4281488"/>
          <p14:tracePt t="116204" x="1730375" y="4330700"/>
          <p14:tracePt t="116212" x="1746250" y="4330700"/>
          <p14:tracePt t="116221" x="1809750" y="4346575"/>
          <p14:tracePt t="116228" x="1865313" y="4362450"/>
          <p14:tracePt t="116236" x="1936750" y="4394200"/>
          <p14:tracePt t="116241" x="2008188" y="4394200"/>
          <p14:tracePt t="116251" x="2017713" y="4394200"/>
          <p14:tracePt t="116260" x="2081213" y="4394200"/>
          <p14:tracePt t="116269" x="2152650" y="4394200"/>
          <p14:tracePt t="116276" x="2176463" y="4394200"/>
          <p14:tracePt t="116285" x="2271713" y="4370388"/>
          <p14:tracePt t="116292" x="2287588" y="4362450"/>
          <p14:tracePt t="116301" x="2287588" y="4354513"/>
          <p14:tracePt t="116308" x="2295525" y="4338638"/>
          <p14:tracePt t="116316" x="2295525" y="4330700"/>
          <p14:tracePt t="116324" x="2295525" y="4314825"/>
          <p14:tracePt t="116332" x="2295525" y="4291013"/>
          <p14:tracePt t="116339" x="2287588" y="4273550"/>
          <p14:tracePt t="116351" x="2287588" y="4249738"/>
          <p14:tracePt t="116357" x="2247900" y="4178300"/>
          <p14:tracePt t="116364" x="2168525" y="4154488"/>
          <p14:tracePt t="116372" x="2160588" y="4146550"/>
          <p14:tracePt t="116379" x="2152650" y="4146550"/>
          <p14:tracePt t="116396" x="2144713" y="4146550"/>
          <p14:tracePt t="116404" x="2128838" y="4154488"/>
          <p14:tracePt t="116412" x="2120900" y="4154488"/>
          <p14:tracePt t="116420" x="2112963" y="4162425"/>
          <p14:tracePt t="116428" x="2105025" y="4170363"/>
          <p14:tracePt t="116438" x="2097088" y="4170363"/>
          <p14:tracePt t="116444" x="2097088" y="4178300"/>
          <p14:tracePt t="116453" x="2097088" y="4186238"/>
          <p14:tracePt t="116460" x="2097088" y="4194175"/>
          <p14:tracePt t="116468" x="2097088" y="4210050"/>
          <p14:tracePt t="116476" x="2097088" y="4233863"/>
          <p14:tracePt t="116485" x="2097088" y="4241800"/>
          <p14:tracePt t="116492" x="2097088" y="4257675"/>
          <p14:tracePt t="116502" x="2097088" y="4265613"/>
          <p14:tracePt t="116508" x="2097088" y="4273550"/>
          <p14:tracePt t="116516" x="2097088" y="4281488"/>
          <p14:tracePt t="116564" x="2105025" y="4281488"/>
          <p14:tracePt t="116572" x="2105025" y="4265613"/>
          <p14:tracePt t="116580" x="2112963" y="4225925"/>
          <p14:tracePt t="116588" x="2120900" y="4138613"/>
          <p14:tracePt t="116596" x="2136775" y="4106863"/>
          <p14:tracePt t="116604" x="2144713" y="4059238"/>
          <p14:tracePt t="116612" x="2144713" y="4003675"/>
          <p14:tracePt t="116620" x="2144713" y="3987800"/>
          <p14:tracePt t="116628" x="2152650" y="3979863"/>
          <p14:tracePt t="116636" x="2152650" y="3963988"/>
          <p14:tracePt t="116643" x="2160588" y="3956050"/>
          <p14:tracePt t="116658" x="2168525" y="3948113"/>
          <p14:tracePt t="116660" x="2168525" y="3930650"/>
          <p14:tracePt t="116670" x="2168525" y="3922713"/>
          <p14:tracePt t="116676" x="2168525" y="3914775"/>
          <p14:tracePt t="116696" x="2168525" y="3906838"/>
          <p14:tracePt t="116724" x="2168525" y="3898900"/>
          <p14:tracePt t="116732" x="2176463" y="3898900"/>
          <p14:tracePt t="116820" x="2176463" y="3906838"/>
          <p14:tracePt t="116828" x="2160588" y="3930650"/>
          <p14:tracePt t="116836" x="2160588" y="3948113"/>
          <p14:tracePt t="116850" x="2128838" y="4019550"/>
          <p14:tracePt t="116853" x="2112963" y="4138613"/>
          <p14:tracePt t="116860" x="2097088" y="4202113"/>
          <p14:tracePt t="116867" x="2033588" y="4281488"/>
          <p14:tracePt t="116876" x="2017713" y="4370388"/>
          <p14:tracePt t="116884" x="1992313" y="4402138"/>
          <p14:tracePt t="116892" x="1976438" y="4425950"/>
          <p14:tracePt t="116901" x="1976438" y="4433888"/>
          <p14:tracePt t="116908" x="1968500" y="4441825"/>
          <p14:tracePt t="117051" x="1968500" y="4433888"/>
          <p14:tracePt t="117060" x="1984375" y="4425950"/>
          <p14:tracePt t="117067" x="1984375" y="4418013"/>
          <p14:tracePt t="117084" x="1984375" y="4410075"/>
          <p14:tracePt t="117212" x="1992313" y="4410075"/>
          <p14:tracePt t="117227" x="2000250" y="4394200"/>
          <p14:tracePt t="117243" x="2008188" y="4386263"/>
          <p14:tracePt t="117268" x="2008188" y="4370388"/>
          <p14:tracePt t="117276" x="2017713" y="4370388"/>
          <p14:tracePt t="117292" x="2017713" y="4362450"/>
          <p14:tracePt t="117468" x="2017713" y="4354513"/>
          <p14:tracePt t="117517" x="2025650" y="4346575"/>
          <p14:tracePt t="117540" x="2025650" y="4338638"/>
          <p14:tracePt t="117580" x="2033588" y="4330700"/>
          <p14:tracePt t="117604" x="2033588" y="4322763"/>
          <p14:tracePt t="117943" x="2041525" y="4322763"/>
          <p14:tracePt t="117949" x="2041525" y="4306888"/>
          <p14:tracePt t="117956" x="2049463" y="4306888"/>
          <p14:tracePt t="117964" x="2057400" y="4298950"/>
          <p14:tracePt t="117988" x="2057400" y="4291013"/>
          <p14:tracePt t="117996" x="2057400" y="4281488"/>
          <p14:tracePt t="118013" x="2057400" y="4273550"/>
          <p14:tracePt t="118028" x="2065338" y="4273550"/>
          <p14:tracePt t="118060" x="2065338" y="4265613"/>
          <p14:tracePt t="118301" x="2073275" y="4265613"/>
          <p14:tracePt t="118308" x="2073275" y="4257675"/>
          <p14:tracePt t="118316" x="2081213" y="4249738"/>
          <p14:tracePt t="118332" x="2089150" y="4249738"/>
          <p14:tracePt t="118340" x="2089150" y="4241800"/>
          <p14:tracePt t="118350" x="2097088" y="4241800"/>
          <p14:tracePt t="118364" x="2105025" y="4233863"/>
          <p14:tracePt t="118484" x="2112963" y="4233863"/>
          <p14:tracePt t="118540" x="2120900" y="4233863"/>
          <p14:tracePt t="118549" x="2120900" y="4225925"/>
          <p14:tracePt t="118556" x="2120900" y="4217988"/>
          <p14:tracePt t="118564" x="2136775" y="4210050"/>
          <p14:tracePt t="118573" x="2168525" y="4186238"/>
          <p14:tracePt t="118580" x="2184400" y="4162425"/>
          <p14:tracePt t="118588" x="2216150" y="4154488"/>
          <p14:tracePt t="118596" x="2319338" y="4083050"/>
          <p14:tracePt t="118604" x="2487613" y="3987800"/>
          <p14:tracePt t="118612" x="2717800" y="3867150"/>
          <p14:tracePt t="118620" x="2989263" y="3724275"/>
          <p14:tracePt t="118628" x="3228975" y="3660775"/>
          <p14:tracePt t="118636" x="3500438" y="3524250"/>
          <p14:tracePt t="118644" x="3778250" y="3333750"/>
          <p14:tracePt t="118651" x="4017963" y="3270250"/>
          <p14:tracePt t="118660" x="4289425" y="3141663"/>
          <p14:tracePt t="118668" x="4408488" y="3030538"/>
          <p14:tracePt t="118676" x="4616450" y="2927350"/>
          <p14:tracePt t="118685" x="4743450" y="2894013"/>
          <p14:tracePt t="118692" x="4783138" y="2838450"/>
          <p14:tracePt t="118699" x="4814888" y="2774950"/>
          <p14:tracePt t="118708" x="4814888" y="2759075"/>
          <p14:tracePt t="118716" x="4822825" y="2727325"/>
          <p14:tracePt t="118724" x="4838700" y="2719388"/>
          <p14:tracePt t="118733" x="4838700" y="2711450"/>
          <p14:tracePt t="118740" x="4838700" y="2687638"/>
          <p14:tracePt t="118755" x="4846638" y="2679700"/>
          <p14:tracePt t="118757" x="4854575" y="2663825"/>
          <p14:tracePt t="118764" x="4854575" y="2655888"/>
          <p14:tracePt t="118772" x="4854575" y="2640013"/>
          <p14:tracePt t="118780" x="4862513" y="2640013"/>
          <p14:tracePt t="118788" x="4870450" y="2624138"/>
          <p14:tracePt t="118796" x="4870450" y="2608263"/>
          <p14:tracePt t="118804" x="4870450" y="2600325"/>
          <p14:tracePt t="118812" x="4878388" y="2592388"/>
          <p14:tracePt t="118828" x="4886325" y="2584450"/>
          <p14:tracePt t="118836" x="4894263" y="2576513"/>
          <p14:tracePt t="118844" x="4894263" y="2566988"/>
          <p14:tracePt t="118852" x="4902200" y="2551113"/>
          <p14:tracePt t="118860" x="4910138" y="2527300"/>
          <p14:tracePt t="118868" x="4918075" y="2519363"/>
          <p14:tracePt t="118876" x="4933950" y="2511425"/>
          <p14:tracePt t="118885" x="4967288" y="2503488"/>
          <p14:tracePt t="118892" x="5038725" y="2503488"/>
          <p14:tracePt t="118899" x="5094288" y="2487613"/>
          <p14:tracePt t="118908" x="5189538" y="2487613"/>
          <p14:tracePt t="118916" x="5260975" y="2487613"/>
          <p14:tracePt t="118924" x="5349875" y="2487613"/>
          <p14:tracePt t="118933" x="5413375" y="2487613"/>
          <p14:tracePt t="118940" x="5492750" y="2471738"/>
          <p14:tracePt t="118953" x="5580063" y="2455863"/>
          <p14:tracePt t="118956" x="5611813" y="2424113"/>
          <p14:tracePt t="118964" x="5627688" y="2416175"/>
          <p14:tracePt t="118968" x="5635625" y="2368550"/>
          <p14:tracePt t="118980" x="5643563" y="2344738"/>
          <p14:tracePt t="118996" x="5643563" y="2336800"/>
          <p14:tracePt t="119059" x="5651500" y="2336800"/>
          <p14:tracePt t="119068" x="5676900" y="2328863"/>
          <p14:tracePt t="119076" x="5724525" y="2328863"/>
          <p14:tracePt t="119084" x="5756275" y="2328863"/>
          <p14:tracePt t="119092" x="5803900" y="2305050"/>
          <p14:tracePt t="119099" x="5946775" y="2297113"/>
          <p14:tracePt t="119108" x="6018213" y="2281238"/>
          <p14:tracePt t="119120" x="6154738" y="2249488"/>
          <p14:tracePt t="119124" x="6337300" y="2176463"/>
          <p14:tracePt t="119134" x="6376988" y="2120900"/>
          <p14:tracePt t="119140" x="6392863" y="2105025"/>
          <p14:tracePt t="119149" x="6410325" y="2089150"/>
          <p14:tracePt t="119157" x="6410325" y="2081213"/>
          <p14:tracePt t="119164" x="6418263" y="2081213"/>
          <p14:tracePt t="119172" x="6418263" y="2073275"/>
          <p14:tracePt t="119424" x="6426200" y="2073275"/>
          <p14:tracePt t="119428" x="6434138" y="2073275"/>
          <p14:tracePt t="119436" x="6457950" y="2065338"/>
          <p14:tracePt t="119444" x="6521450" y="2049463"/>
          <p14:tracePt t="119452" x="6608763" y="2041525"/>
          <p14:tracePt t="119463" x="6704013" y="2025650"/>
          <p14:tracePt t="119468" x="6777038" y="2025650"/>
          <p14:tracePt t="119476" x="6991350" y="2009775"/>
          <p14:tracePt t="119484" x="7102475" y="2009775"/>
          <p14:tracePt t="119492" x="7294563" y="2009775"/>
          <p14:tracePt t="119501" x="7493000" y="2009775"/>
          <p14:tracePt t="119508" x="7693025" y="2009775"/>
          <p14:tracePt t="119516" x="7859713" y="2009775"/>
          <p14:tracePt t="119524" x="8107363" y="2001838"/>
          <p14:tracePt t="119533" x="8202613" y="2001838"/>
          <p14:tracePt t="119540" x="8307388" y="2001838"/>
          <p14:tracePt t="119549" x="8426450" y="2001838"/>
          <p14:tracePt t="119556" x="8458200" y="2001838"/>
          <p14:tracePt t="119565" x="8529638" y="2001838"/>
          <p14:tracePt t="119576" x="8553450" y="2001838"/>
          <p14:tracePt t="119580" x="8561388" y="2001838"/>
          <p14:tracePt t="119588" x="8577263" y="2001838"/>
          <p14:tracePt t="119604" x="8577263" y="1993900"/>
          <p14:tracePt t="119844" x="8569325" y="1993900"/>
          <p14:tracePt t="119852" x="8513763" y="2001838"/>
          <p14:tracePt t="119860" x="8497888" y="2033588"/>
          <p14:tracePt t="119868" x="8450263" y="2049463"/>
          <p14:tracePt t="119882" x="8426450" y="2065338"/>
          <p14:tracePt t="119884" x="8402638" y="2073275"/>
          <p14:tracePt t="119892" x="8394700" y="2089150"/>
          <p14:tracePt t="119900" x="8370888" y="2112963"/>
          <p14:tracePt t="119908" x="8299450" y="2144713"/>
          <p14:tracePt t="119917" x="8251825" y="2184400"/>
          <p14:tracePt t="119924" x="8154988" y="2273300"/>
          <p14:tracePt t="119932" x="8083550" y="2368550"/>
          <p14:tracePt t="119951" x="7843838" y="2584450"/>
          <p14:tracePt t="119957" x="7677150" y="2751138"/>
          <p14:tracePt t="119968" x="7493000" y="2919413"/>
          <p14:tracePt t="119972" x="7254875" y="3094038"/>
          <p14:tracePt t="119980" x="6999288" y="3341688"/>
          <p14:tracePt t="119988" x="6792913" y="3444875"/>
          <p14:tracePt t="119996" x="6592888" y="3605213"/>
          <p14:tracePt t="120004" x="6313488" y="3748088"/>
          <p14:tracePt t="120012" x="6146800" y="3851275"/>
          <p14:tracePt t="120020" x="5962650" y="3922713"/>
          <p14:tracePt t="120032" x="5859463" y="3987800"/>
          <p14:tracePt t="120037" x="5740400" y="4035425"/>
          <p14:tracePt t="120044" x="5619750" y="4059238"/>
          <p14:tracePt t="120052" x="5516563" y="4090988"/>
          <p14:tracePt t="120060" x="5445125" y="4106863"/>
          <p14:tracePt t="120068" x="5357813" y="4130675"/>
          <p14:tracePt t="120076" x="5292725" y="4162425"/>
          <p14:tracePt t="120084" x="5245100" y="4186238"/>
          <p14:tracePt t="120092" x="5157788" y="4202113"/>
          <p14:tracePt t="120100" x="5133975" y="4225925"/>
          <p14:tracePt t="120108" x="5086350" y="4265613"/>
          <p14:tracePt t="120117" x="5030788" y="4281488"/>
          <p14:tracePt t="120124" x="4991100" y="4314825"/>
          <p14:tracePt t="120131" x="4951413" y="4330700"/>
          <p14:tracePt t="120141" x="4886325" y="4354513"/>
          <p14:tracePt t="120148" x="4854575" y="4370388"/>
          <p14:tracePt t="120156" x="4751388" y="4378325"/>
          <p14:tracePt t="120165" x="4664075" y="4386263"/>
          <p14:tracePt t="120174" x="4624388" y="4402138"/>
          <p14:tracePt t="120184" x="4584700" y="4418013"/>
          <p14:tracePt t="120188" x="4559300" y="4418013"/>
          <p14:tracePt t="120196" x="4543425" y="4425950"/>
          <p14:tracePt t="120204" x="4527550" y="4433888"/>
          <p14:tracePt t="120212" x="4519613" y="4441825"/>
          <p14:tracePt t="120220" x="4511675" y="4441825"/>
          <p14:tracePt t="120231" x="4503738" y="4441825"/>
          <p14:tracePt t="120260" x="4495800" y="4441825"/>
          <p14:tracePt t="120284" x="4471988" y="4441825"/>
          <p14:tracePt t="120292" x="4456113" y="4433888"/>
          <p14:tracePt t="120300" x="4416425" y="4418013"/>
          <p14:tracePt t="120308" x="4329113" y="4394200"/>
          <p14:tracePt t="120317" x="4289425" y="4386263"/>
          <p14:tracePt t="120324" x="4217988" y="4370388"/>
          <p14:tracePt t="120336" x="4192588" y="4362450"/>
          <p14:tracePt t="120340" x="4152900" y="4354513"/>
          <p14:tracePt t="120348" x="4137025" y="4354513"/>
          <p14:tracePt t="120357" x="4129088" y="4338638"/>
          <p14:tracePt t="120365" x="4113213" y="4330700"/>
          <p14:tracePt t="120372" x="4105275" y="4330700"/>
          <p14:tracePt t="120381" x="4097338" y="4314825"/>
          <p14:tracePt t="120388" x="4073525" y="4291013"/>
          <p14:tracePt t="120396" x="4065588" y="4281488"/>
          <p14:tracePt t="120404" x="4010025" y="4265613"/>
          <p14:tracePt t="120412" x="3978275" y="4233863"/>
          <p14:tracePt t="120421" x="3962400" y="4217988"/>
          <p14:tracePt t="120428" x="3954463" y="4210050"/>
          <p14:tracePt t="120437" x="3946525" y="4202113"/>
          <p14:tracePt t="120444" x="3938588" y="4202113"/>
          <p14:tracePt t="120492" x="3938588" y="4194175"/>
          <p14:tracePt t="120532" x="3930650" y="4194175"/>
          <p14:tracePt t="120556" x="3938588" y="4194175"/>
          <p14:tracePt t="120564" x="3946525" y="4170363"/>
          <p14:tracePt t="120572" x="3970338" y="4170363"/>
          <p14:tracePt t="120580" x="4002088" y="4170363"/>
          <p14:tracePt t="120732" x="4002088" y="4194175"/>
          <p14:tracePt t="120740" x="3994150" y="4194175"/>
          <p14:tracePt t="120747" x="3994150" y="4202113"/>
          <p14:tracePt t="120788" x="3986213" y="4202113"/>
          <p14:tracePt t="120797" x="3986213" y="4194175"/>
          <p14:tracePt t="120804" x="3986213" y="4186238"/>
          <p14:tracePt t="120813" x="3986213" y="4178300"/>
          <p14:tracePt t="120828" x="3986213" y="4170363"/>
          <p14:tracePt t="120844" x="3986213" y="4162425"/>
          <p14:tracePt t="120851" x="3978275" y="4154488"/>
          <p14:tracePt t="120861" x="3978275" y="4146550"/>
          <p14:tracePt t="120868" x="3962400" y="4146550"/>
          <p14:tracePt t="120876" x="3962400" y="4138613"/>
          <p14:tracePt t="120884" x="3954463" y="4138613"/>
          <p14:tracePt t="120892" x="3954463" y="4130675"/>
          <p14:tracePt t="120900" x="3946525" y="4130675"/>
          <p14:tracePt t="120909" x="3946525" y="4122738"/>
          <p14:tracePt t="120916" x="3938588" y="4114800"/>
          <p14:tracePt t="120931" x="3938588" y="4106863"/>
          <p14:tracePt t="120965" x="3938588" y="4098925"/>
          <p14:tracePt t="120988" x="3938588" y="4090988"/>
          <p14:tracePt t="120997" x="3938588" y="4083050"/>
          <p14:tracePt t="121004" x="3938588" y="4075113"/>
          <p14:tracePt t="121012" x="3946525" y="4067175"/>
          <p14:tracePt t="121020" x="3954463" y="4067175"/>
          <p14:tracePt t="121028" x="3962400" y="4051300"/>
          <p14:tracePt t="121044" x="3970338" y="4035425"/>
          <p14:tracePt t="121052" x="3978275" y="4035425"/>
          <p14:tracePt t="121060" x="3986213" y="4019550"/>
          <p14:tracePt t="121076" x="4002088" y="4003675"/>
          <p14:tracePt t="121092" x="4002088" y="3995738"/>
          <p14:tracePt t="121100" x="4017963" y="3979863"/>
          <p14:tracePt t="121108" x="4025900" y="3956050"/>
          <p14:tracePt t="121116" x="4041775" y="3938588"/>
          <p14:tracePt t="121125" x="4049713" y="3914775"/>
          <p14:tracePt t="121132" x="4057650" y="3890963"/>
          <p14:tracePt t="121140" x="4073525" y="3859213"/>
          <p14:tracePt t="121147" x="4089400" y="3835400"/>
          <p14:tracePt t="121156" x="4089400" y="3763963"/>
          <p14:tracePt t="121164" x="4097338" y="3756025"/>
          <p14:tracePt t="121174" x="4097338" y="3732213"/>
          <p14:tracePt t="121181" x="4097338" y="3708400"/>
          <p14:tracePt t="121188" x="4097338" y="3700463"/>
          <p14:tracePt t="121197" x="4097338" y="3692525"/>
          <p14:tracePt t="121204" x="4097338" y="3684588"/>
          <p14:tracePt t="121212" x="4097338" y="3676650"/>
          <p14:tracePt t="121220" x="4097338" y="3668713"/>
          <p14:tracePt t="121300" x="4089400" y="3668713"/>
          <p14:tracePt t="121308" x="4089400" y="3660775"/>
          <p14:tracePt t="121316" x="4081463" y="3660775"/>
          <p14:tracePt t="121324" x="4081463" y="3652838"/>
          <p14:tracePt t="121333" x="4073525" y="3652838"/>
          <p14:tracePt t="121340" x="4057650" y="3644900"/>
          <p14:tracePt t="121349" x="4049713" y="3636963"/>
          <p14:tracePt t="121356" x="4033838" y="3629025"/>
          <p14:tracePt t="121365" x="4025900" y="3621088"/>
          <p14:tracePt t="121372" x="4002088" y="3605213"/>
          <p14:tracePt t="121380" x="3962400" y="3605213"/>
          <p14:tracePt t="121388" x="3946525" y="3595688"/>
          <p14:tracePt t="121397" x="3922713" y="3595688"/>
          <p14:tracePt t="121404" x="3843338" y="3595688"/>
          <p14:tracePt t="121412" x="3738563" y="3595688"/>
          <p14:tracePt t="121420" x="3651250" y="3595688"/>
          <p14:tracePt t="121428" x="3556000" y="3595688"/>
          <p14:tracePt t="121436" x="3451225" y="3595688"/>
          <p14:tracePt t="121444" x="3308350" y="3595688"/>
          <p14:tracePt t="121452" x="3189288" y="3587750"/>
          <p14:tracePt t="121460" x="3028950" y="3587750"/>
          <p14:tracePt t="121468" x="2909888" y="3587750"/>
          <p14:tracePt t="121476" x="2798763" y="3587750"/>
          <p14:tracePt t="121485" x="2670175" y="3587750"/>
          <p14:tracePt t="121492" x="2511425" y="3587750"/>
          <p14:tracePt t="121500" x="2416175" y="3579813"/>
          <p14:tracePt t="121508" x="2311400" y="3579813"/>
          <p14:tracePt t="121516" x="2168525" y="3579813"/>
          <p14:tracePt t="121524" x="2105025" y="3579813"/>
          <p14:tracePt t="121532" x="2065338" y="3579813"/>
          <p14:tracePt t="121540" x="2008188" y="3571875"/>
          <p14:tracePt t="121543" x="1976438" y="3571875"/>
          <p14:tracePt t="121556" x="1968500" y="3571875"/>
          <p14:tracePt t="121572" x="1960563" y="3571875"/>
          <p14:tracePt t="121588" x="1952625" y="3571875"/>
          <p14:tracePt t="121597" x="1944688" y="3571875"/>
          <p14:tracePt t="121628" x="1936750" y="3571875"/>
          <p14:tracePt t="121636" x="1928813" y="3571875"/>
          <p14:tracePt t="121644" x="1912938" y="3571875"/>
          <p14:tracePt t="121652" x="1897063" y="3571875"/>
          <p14:tracePt t="121660" x="1889125" y="3579813"/>
          <p14:tracePt t="121668" x="1873250" y="3595688"/>
          <p14:tracePt t="121676" x="1865313" y="3636963"/>
          <p14:tracePt t="121684" x="1841500" y="3668713"/>
          <p14:tracePt t="121697" x="1825625" y="3700463"/>
          <p14:tracePt t="121700" x="1801813" y="3716338"/>
          <p14:tracePt t="121708" x="1785938" y="3835400"/>
          <p14:tracePt t="121716" x="1785938" y="3898900"/>
          <p14:tracePt t="121724" x="1785938" y="4003675"/>
          <p14:tracePt t="121732" x="1785938" y="4090988"/>
          <p14:tracePt t="121740" x="1785938" y="4154488"/>
          <p14:tracePt t="121748" x="1785938" y="4194175"/>
          <p14:tracePt t="121756" x="1785938" y="4217988"/>
          <p14:tracePt t="121764" x="1785938" y="4225925"/>
          <p14:tracePt t="121772" x="1793875" y="4249738"/>
          <p14:tracePt t="121781" x="1801813" y="4257675"/>
          <p14:tracePt t="121788" x="1809750" y="4265613"/>
          <p14:tracePt t="121798" x="1833563" y="4281488"/>
          <p14:tracePt t="121813" x="1841500" y="4298950"/>
          <p14:tracePt t="121820" x="1849438" y="4298950"/>
          <p14:tracePt t="121828" x="1865313" y="4330700"/>
          <p14:tracePt t="121836" x="1873250" y="4346575"/>
          <p14:tracePt t="121849" x="1905000" y="4354513"/>
          <p14:tracePt t="121852" x="1920875" y="4386263"/>
          <p14:tracePt t="121861" x="1936750" y="4394200"/>
          <p14:tracePt t="121868" x="2017713" y="4402138"/>
          <p14:tracePt t="121876" x="2081213" y="4410075"/>
          <p14:tracePt t="121884" x="2152650" y="4418013"/>
          <p14:tracePt t="121892" x="2271713" y="4418013"/>
          <p14:tracePt t="121900" x="2366963" y="4425950"/>
          <p14:tracePt t="121908" x="2471738" y="4425950"/>
          <p14:tracePt t="121916" x="2559050" y="4441825"/>
          <p14:tracePt t="121924" x="2654300" y="4449763"/>
          <p14:tracePt t="121932" x="2701925" y="4465638"/>
          <p14:tracePt t="121940" x="2822575" y="4481513"/>
          <p14:tracePt t="121948" x="2854325" y="4481513"/>
          <p14:tracePt t="121956" x="2901950" y="4489450"/>
          <p14:tracePt t="121963" x="2981325" y="4489450"/>
          <p14:tracePt t="121972" x="2997200" y="4489450"/>
          <p14:tracePt t="121980" x="3036888" y="4489450"/>
          <p14:tracePt t="121988" x="3060700" y="4489450"/>
          <p14:tracePt t="122000" x="3125788" y="4481513"/>
          <p14:tracePt t="122004" x="3141663" y="4465638"/>
          <p14:tracePt t="122012" x="3260725" y="4433888"/>
          <p14:tracePt t="122020" x="3300413" y="4433888"/>
          <p14:tracePt t="122028" x="3316288" y="4418013"/>
          <p14:tracePt t="122036" x="3340100" y="4410075"/>
          <p14:tracePt t="122045" x="3355975" y="4402138"/>
          <p14:tracePt t="122051" x="3363913" y="4402138"/>
          <p14:tracePt t="122060" x="3363913" y="4394200"/>
          <p14:tracePt t="122084" x="3363913" y="4386263"/>
          <p14:tracePt t="122092" x="3379788" y="4378325"/>
          <p14:tracePt t="122100" x="3379788" y="4362450"/>
          <p14:tracePt t="122108" x="3387725" y="4338638"/>
          <p14:tracePt t="122116" x="3387725" y="4322763"/>
          <p14:tracePt t="122124" x="3387725" y="4281488"/>
          <p14:tracePt t="122132" x="3387725" y="4225925"/>
          <p14:tracePt t="122140" x="3387725" y="4194175"/>
          <p14:tracePt t="122152" x="3387725" y="4154488"/>
          <p14:tracePt t="122156" x="3379788" y="4130675"/>
          <p14:tracePt t="122165" x="3371850" y="4106863"/>
          <p14:tracePt t="122173" x="3371850" y="4098925"/>
          <p14:tracePt t="122179" x="3371850" y="4075113"/>
          <p14:tracePt t="122188" x="3371850" y="4067175"/>
          <p14:tracePt t="122197" x="3363913" y="4051300"/>
          <p14:tracePt t="122220" x="3363913" y="4043363"/>
          <p14:tracePt t="122289" x="3363913" y="4035425"/>
          <p14:tracePt t="122304" x="3355975" y="4019550"/>
          <p14:tracePt t="122308" x="3348038" y="4003675"/>
          <p14:tracePt t="122316" x="3348038" y="3995738"/>
          <p14:tracePt t="122324" x="3324225" y="3979863"/>
          <p14:tracePt t="122332" x="3300413" y="3956050"/>
          <p14:tracePt t="122340" x="3284538" y="3938588"/>
          <p14:tracePt t="122348" x="3252788" y="3898900"/>
          <p14:tracePt t="122356" x="3236913" y="3867150"/>
          <p14:tracePt t="122364" x="3221038" y="3851275"/>
          <p14:tracePt t="122372" x="3189288" y="3787775"/>
          <p14:tracePt t="122379" x="3173413" y="3756025"/>
          <p14:tracePt t="122388" x="3149600" y="3724275"/>
          <p14:tracePt t="122397" x="3133725" y="3676650"/>
          <p14:tracePt t="122404" x="3117850" y="3644900"/>
          <p14:tracePt t="122413" x="3068638" y="3579813"/>
          <p14:tracePt t="122420" x="3052763" y="3563938"/>
          <p14:tracePt t="122429" x="3036888" y="3508375"/>
          <p14:tracePt t="122437" x="3021013" y="3492500"/>
          <p14:tracePt t="122444" x="2973388" y="3468688"/>
          <p14:tracePt t="122455" x="2949575" y="3413125"/>
          <p14:tracePt t="122460" x="2894013" y="3341688"/>
          <p14:tracePt t="122468" x="2870200" y="3325813"/>
          <p14:tracePt t="122476" x="2830513" y="3294063"/>
          <p14:tracePt t="122484" x="2806700" y="3278188"/>
          <p14:tracePt t="122492" x="2751138" y="3252788"/>
          <p14:tracePt t="122500" x="2733675" y="3221038"/>
          <p14:tracePt t="122508" x="2717800" y="3213100"/>
          <p14:tracePt t="122516" x="2701925" y="3197225"/>
          <p14:tracePt t="122523" x="2686050" y="3189288"/>
          <p14:tracePt t="122532" x="2670175" y="3181350"/>
          <p14:tracePt t="122540" x="2654300" y="3173413"/>
          <p14:tracePt t="122549" x="2646363" y="3173413"/>
          <p14:tracePt t="122555" x="2638425" y="3173413"/>
          <p14:tracePt t="122572" x="2630488" y="3173413"/>
          <p14:tracePt t="122588" x="2614613" y="3173413"/>
          <p14:tracePt t="122597" x="2606675" y="3181350"/>
          <p14:tracePt t="122604" x="2590800" y="3189288"/>
          <p14:tracePt t="122613" x="2543175" y="3205163"/>
          <p14:tracePt t="122620" x="2503488" y="3205163"/>
          <p14:tracePt t="122629" x="2432050" y="3221038"/>
          <p14:tracePt t="122636" x="2343150" y="3236913"/>
          <p14:tracePt t="122643" x="2279650" y="3244850"/>
          <p14:tracePt t="122652" x="2200275" y="3262313"/>
          <p14:tracePt t="122660" x="2112963" y="3278188"/>
          <p14:tracePt t="122668" x="2017713" y="3302000"/>
          <p14:tracePt t="122676" x="1912938" y="3317875"/>
          <p14:tracePt t="122684" x="1825625" y="3341688"/>
          <p14:tracePt t="122691" x="1730375" y="3381375"/>
          <p14:tracePt t="122700" x="1617663" y="3397250"/>
          <p14:tracePt t="122708" x="1490663" y="3452813"/>
          <p14:tracePt t="122716" x="1419225" y="3516313"/>
          <p14:tracePt t="122724" x="1339850" y="3563938"/>
          <p14:tracePt t="122732" x="1250950" y="3613150"/>
          <p14:tracePt t="122741" x="1179513" y="3676650"/>
          <p14:tracePt t="122748" x="1108075" y="3716338"/>
          <p14:tracePt t="122757" x="1044575" y="3771900"/>
          <p14:tracePt t="122765" x="1004888" y="3803650"/>
          <p14:tracePt t="122772" x="989013" y="3819525"/>
          <p14:tracePt t="122780" x="933450" y="3843338"/>
          <p14:tracePt t="122788" x="917575" y="3867150"/>
          <p14:tracePt t="122796" x="908050" y="3883025"/>
          <p14:tracePt t="122804" x="900113" y="3890963"/>
          <p14:tracePt t="122813" x="900113" y="3898900"/>
          <p14:tracePt t="122830" x="900113" y="3906838"/>
          <p14:tracePt t="122836" x="900113" y="3922713"/>
          <p14:tracePt t="122844" x="900113" y="3948113"/>
          <p14:tracePt t="122852" x="900113" y="3987800"/>
          <p14:tracePt t="122860" x="900113" y="4011613"/>
          <p14:tracePt t="122868" x="917575" y="4075113"/>
          <p14:tracePt t="122876" x="933450" y="4154488"/>
          <p14:tracePt t="122884" x="957263" y="4306888"/>
          <p14:tracePt t="122892" x="973138" y="4338638"/>
          <p14:tracePt t="122900" x="981075" y="4354513"/>
          <p14:tracePt t="122908" x="1020763" y="4410075"/>
          <p14:tracePt t="122916" x="1028700" y="4425950"/>
          <p14:tracePt t="122924" x="1052513" y="4441825"/>
          <p14:tracePt t="122932" x="1060450" y="4457700"/>
          <p14:tracePt t="122940" x="1084263" y="4465638"/>
          <p14:tracePt t="122948" x="1108075" y="4481513"/>
          <p14:tracePt t="122956" x="1116013" y="4505325"/>
          <p14:tracePt t="122964" x="1163638" y="4521200"/>
          <p14:tracePt t="122972" x="1179513" y="4537075"/>
          <p14:tracePt t="122980" x="1211263" y="4545013"/>
          <p14:tracePt t="122988" x="1227138" y="4552950"/>
          <p14:tracePt t="122996" x="1235075" y="4560888"/>
          <p14:tracePt t="123004" x="1274763" y="4568825"/>
          <p14:tracePt t="123013" x="1316038" y="4568825"/>
          <p14:tracePt t="123020" x="1339850" y="4584700"/>
          <p14:tracePt t="123029" x="1379538" y="4600575"/>
          <p14:tracePt t="123036" x="1395413" y="4608513"/>
          <p14:tracePt t="123044" x="1419225" y="4616450"/>
          <p14:tracePt t="123052" x="1450975" y="4624388"/>
          <p14:tracePt t="123060" x="1498600" y="4624388"/>
          <p14:tracePt t="123068" x="1585913" y="4633913"/>
          <p14:tracePt t="123076" x="1651000" y="4633913"/>
          <p14:tracePt t="123084" x="1690688" y="4641850"/>
          <p14:tracePt t="123092" x="1778000" y="4641850"/>
          <p14:tracePt t="123100" x="1841500" y="4641850"/>
          <p14:tracePt t="123108" x="1944688" y="4641850"/>
          <p14:tracePt t="123116" x="2033588" y="4641850"/>
          <p14:tracePt t="123125" x="2097088" y="4641850"/>
          <p14:tracePt t="123131" x="2168525" y="4633913"/>
          <p14:tracePt t="123141" x="2287588" y="4616450"/>
          <p14:tracePt t="123148" x="2359025" y="4576763"/>
          <p14:tracePt t="123156" x="2439988" y="4552950"/>
          <p14:tracePt t="123164" x="2519363" y="4529138"/>
          <p14:tracePt t="123173" x="2566988" y="4441825"/>
          <p14:tracePt t="123181" x="2614613" y="4418013"/>
          <p14:tracePt t="123199" x="2646363" y="4281488"/>
          <p14:tracePt t="123204" x="2654300" y="4249738"/>
          <p14:tracePt t="123213" x="2670175" y="4202113"/>
          <p14:tracePt t="123220" x="2670175" y="4122738"/>
          <p14:tracePt t="123229" x="2670175" y="4083050"/>
          <p14:tracePt t="123237" x="2670175" y="4043363"/>
          <p14:tracePt t="123243" x="2670175" y="4019550"/>
          <p14:tracePt t="123252" x="2670175" y="3987800"/>
          <p14:tracePt t="123260" x="2670175" y="3979863"/>
          <p14:tracePt t="123268" x="2670175" y="3971925"/>
          <p14:tracePt t="123276" x="2670175" y="3963988"/>
          <p14:tracePt t="123340" x="2662238" y="3963988"/>
          <p14:tracePt t="123348" x="2654300" y="3963988"/>
          <p14:tracePt t="123356" x="2654300" y="3971925"/>
          <p14:tracePt t="123364" x="2646363" y="3979863"/>
          <p14:tracePt t="123372" x="2638425" y="3987800"/>
          <p14:tracePt t="123381" x="2654300" y="3987800"/>
          <p14:tracePt t="123389" x="2662238" y="3987800"/>
          <p14:tracePt t="123397" x="2670175" y="3979863"/>
          <p14:tracePt t="123516" x="2678113" y="3987800"/>
          <p14:tracePt t="123524" x="2701925" y="4003675"/>
          <p14:tracePt t="123532" x="2709863" y="4011613"/>
          <p14:tracePt t="123540" x="2709863" y="4043363"/>
          <p14:tracePt t="123548" x="2709863" y="4067175"/>
          <p14:tracePt t="123557" x="2709863" y="4162425"/>
          <p14:tracePt t="123569" x="2709863" y="4194175"/>
          <p14:tracePt t="123573" x="2709863" y="4241800"/>
          <p14:tracePt t="123580" x="2717800" y="4249738"/>
          <p14:tracePt t="123604" x="2709863" y="4249738"/>
          <p14:tracePt t="123613" x="2701925" y="4241800"/>
          <p14:tracePt t="123620" x="2693988" y="4241800"/>
          <p14:tracePt t="123629" x="2678113" y="4241800"/>
          <p14:tracePt t="123636" x="2670175" y="4225925"/>
          <p14:tracePt t="123645" x="2662238" y="4225925"/>
          <p14:tracePt t="123652" x="2654300" y="4210050"/>
          <p14:tracePt t="123660" x="2646363" y="4202113"/>
          <p14:tracePt t="123664" x="2638425" y="4194175"/>
          <p14:tracePt t="123676" x="2622550" y="4194175"/>
          <p14:tracePt t="123684" x="2606675" y="4170363"/>
          <p14:tracePt t="123692" x="2582863" y="4154488"/>
          <p14:tracePt t="123700" x="2566988" y="4122738"/>
          <p14:tracePt t="123708" x="2439988" y="4011613"/>
          <p14:tracePt t="123716" x="2351088" y="3987800"/>
          <p14:tracePt t="123725" x="2239963" y="3883025"/>
          <p14:tracePt t="123732" x="2160588" y="3859213"/>
          <p14:tracePt t="123740" x="2065338" y="3771900"/>
          <p14:tracePt t="123748" x="2000250" y="3708400"/>
          <p14:tracePt t="123756" x="1881188" y="3668713"/>
          <p14:tracePt t="123764" x="1793875" y="3613150"/>
          <p14:tracePt t="123772" x="1722438" y="3516313"/>
          <p14:tracePt t="123780" x="1562100" y="3460750"/>
          <p14:tracePt t="123788" x="1474788" y="3436938"/>
          <p14:tracePt t="123795" x="1411288" y="3405188"/>
          <p14:tracePt t="123804" x="1331913" y="3389313"/>
          <p14:tracePt t="123812" x="1243013" y="3365500"/>
          <p14:tracePt t="123816" x="1211263" y="3365500"/>
          <p14:tracePt t="123828" x="1171575" y="3357563"/>
          <p14:tracePt t="123836" x="1116013" y="3357563"/>
          <p14:tracePt t="123845" x="1084263" y="3357563"/>
          <p14:tracePt t="123852" x="1068388" y="3357563"/>
          <p14:tracePt t="123861" x="1012825" y="3357563"/>
          <p14:tracePt t="123868" x="996950" y="3357563"/>
          <p14:tracePt t="123876" x="981075" y="3357563"/>
          <p14:tracePt t="123884" x="957263" y="3357563"/>
          <p14:tracePt t="123892" x="949325" y="3357563"/>
          <p14:tracePt t="123900" x="933450" y="3357563"/>
          <p14:tracePt t="123932" x="925513" y="3357563"/>
          <p14:tracePt t="124020" x="925513" y="3365500"/>
          <p14:tracePt t="124027" x="925513" y="3381375"/>
          <p14:tracePt t="124036" x="925513" y="3389313"/>
          <p14:tracePt t="124045" x="925513" y="3405188"/>
          <p14:tracePt t="124052" x="925513" y="3421063"/>
          <p14:tracePt t="124062" x="933450" y="3436938"/>
          <p14:tracePt t="124067" x="933450" y="3444875"/>
          <p14:tracePt t="124076" x="941388" y="3460750"/>
          <p14:tracePt t="124084" x="949325" y="3468688"/>
          <p14:tracePt t="124092" x="941388" y="3468688"/>
          <p14:tracePt t="124100" x="933450" y="3468688"/>
          <p14:tracePt t="124120" x="933450" y="3476625"/>
          <p14:tracePt t="124156" x="941388" y="3476625"/>
          <p14:tracePt t="124164" x="949325" y="3476625"/>
          <p14:tracePt t="124180" x="981075" y="3476625"/>
          <p14:tracePt t="124188" x="996950" y="3468688"/>
          <p14:tracePt t="124197" x="1004888" y="3452813"/>
          <p14:tracePt t="124204" x="1020763" y="3444875"/>
          <p14:tracePt t="124212" x="1052513" y="3397250"/>
          <p14:tracePt t="124220" x="1068388" y="3373438"/>
          <p14:tracePt t="124229" x="1084263" y="3333750"/>
          <p14:tracePt t="124236" x="1092200" y="3325813"/>
          <p14:tracePt t="124245" x="1100138" y="3278188"/>
          <p14:tracePt t="124252" x="1100138" y="3270250"/>
          <p14:tracePt t="124260" x="1100138" y="3244850"/>
          <p14:tracePt t="124275" x="1100138" y="3221038"/>
          <p14:tracePt t="124280" x="1100138" y="3205163"/>
          <p14:tracePt t="124285" x="1100138" y="3197225"/>
          <p14:tracePt t="124292" x="1100138" y="3173413"/>
          <p14:tracePt t="124300" x="1100138" y="3165475"/>
          <p14:tracePt t="124308" x="1100138" y="3157538"/>
          <p14:tracePt t="124316" x="1100138" y="3149600"/>
          <p14:tracePt t="124324" x="1092200" y="3149600"/>
          <p14:tracePt t="124340" x="1092200" y="3141663"/>
          <p14:tracePt t="124364" x="1084263" y="3133725"/>
          <p14:tracePt t="124380" x="1076325" y="3133725"/>
          <p14:tracePt t="124428" x="1068388" y="3133725"/>
          <p14:tracePt t="124452" x="1060450" y="3133725"/>
          <p14:tracePt t="124468" x="1052513" y="3133725"/>
          <p14:tracePt t="124484" x="1044575" y="3133725"/>
          <p14:tracePt t="124492" x="1036638" y="3133725"/>
          <p14:tracePt t="124500" x="1028700" y="3133725"/>
          <p14:tracePt t="124791" x="1020763" y="3133725"/>
          <p14:tracePt t="124798" x="1020763" y="3141663"/>
          <p14:tracePt t="124812" x="1012825" y="3141663"/>
          <p14:tracePt t="124820" x="1004888" y="3141663"/>
          <p14:tracePt t="124828" x="996950" y="3149600"/>
          <p14:tracePt t="124836" x="989013" y="3149600"/>
          <p14:tracePt t="124846" x="981075" y="3149600"/>
          <p14:tracePt t="124852" x="973138" y="3149600"/>
          <p14:tracePt t="124861" x="965200" y="3149600"/>
          <p14:tracePt t="124868" x="965200" y="3157538"/>
          <p14:tracePt t="124876" x="957263" y="3157538"/>
          <p14:tracePt t="124884" x="949325" y="3157538"/>
          <p14:tracePt t="124900" x="941388" y="3165475"/>
          <p14:tracePt t="124908" x="933450" y="3173413"/>
          <p14:tracePt t="124924" x="925513" y="3181350"/>
          <p14:tracePt t="124932" x="908050" y="3181350"/>
          <p14:tracePt t="124940" x="900113" y="3197225"/>
          <p14:tracePt t="124948" x="892175" y="3205163"/>
          <p14:tracePt t="124956" x="884238" y="3221038"/>
          <p14:tracePt t="124965" x="868363" y="3228975"/>
          <p14:tracePt t="124972" x="852488" y="3244850"/>
          <p14:tracePt t="124980" x="844550" y="3252788"/>
          <p14:tracePt t="124988" x="828675" y="3262313"/>
          <p14:tracePt t="124997" x="812800" y="3317875"/>
          <p14:tracePt t="125004" x="804863" y="3333750"/>
          <p14:tracePt t="125012" x="788988" y="3341688"/>
          <p14:tracePt t="125019" x="788988" y="3357563"/>
          <p14:tracePt t="125028" x="788988" y="3365500"/>
          <p14:tracePt t="125036" x="781050" y="3373438"/>
          <p14:tracePt t="125076" x="781050" y="3381375"/>
          <p14:tracePt t="125109" x="781050" y="3389313"/>
          <p14:tracePt t="125124" x="781050" y="3397250"/>
          <p14:tracePt t="125132" x="781050" y="3405188"/>
          <p14:tracePt t="125141" x="781050" y="3413125"/>
          <p14:tracePt t="125156" x="781050" y="3421063"/>
          <p14:tracePt t="125164" x="781050" y="3429000"/>
          <p14:tracePt t="125180" x="781050" y="3436938"/>
          <p14:tracePt t="125188" x="781050" y="3444875"/>
          <p14:tracePt t="125204" x="788988" y="3460750"/>
          <p14:tracePt t="125212" x="796925" y="3476625"/>
          <p14:tracePt t="125220" x="796925" y="3492500"/>
          <p14:tracePt t="125227" x="804863" y="3500438"/>
          <p14:tracePt t="125238" x="812800" y="3524250"/>
          <p14:tracePt t="125244" x="812800" y="3540125"/>
          <p14:tracePt t="125252" x="828675" y="3548063"/>
          <p14:tracePt t="125261" x="836613" y="3556000"/>
          <p14:tracePt t="125277" x="852488" y="3563938"/>
          <p14:tracePt t="125284" x="852488" y="3571875"/>
          <p14:tracePt t="125316" x="860425" y="3579813"/>
          <p14:tracePt t="125652" x="868363" y="3587750"/>
          <p14:tracePt t="125660" x="892175" y="3595688"/>
          <p14:tracePt t="125668" x="900113" y="3605213"/>
          <p14:tracePt t="125676" x="908050" y="3613150"/>
          <p14:tracePt t="125684" x="925513" y="3613150"/>
          <p14:tracePt t="125692" x="941388" y="3621088"/>
          <p14:tracePt t="125700" x="981075" y="3629025"/>
          <p14:tracePt t="125708" x="1004888" y="3629025"/>
          <p14:tracePt t="125716" x="1020763" y="3629025"/>
          <p14:tracePt t="125724" x="1028700" y="3629025"/>
          <p14:tracePt t="125732" x="1052513" y="3629025"/>
          <p14:tracePt t="125748" x="1092200" y="3621088"/>
          <p14:tracePt t="125756" x="1108075" y="3605213"/>
          <p14:tracePt t="125764" x="1116013" y="3524250"/>
          <p14:tracePt t="125772" x="1139825" y="3460750"/>
          <p14:tracePt t="125780" x="1147763" y="3389313"/>
          <p14:tracePt t="125788" x="1147763" y="3270250"/>
          <p14:tracePt t="125797" x="1147763" y="3205163"/>
          <p14:tracePt t="125804" x="1076325" y="3086100"/>
          <p14:tracePt t="125812" x="981075" y="2935288"/>
          <p14:tracePt t="125820" x="981075" y="2919413"/>
          <p14:tracePt t="125824" x="981075" y="2909888"/>
          <p14:tracePt t="125836" x="965200" y="2894013"/>
          <p14:tracePt t="125884" x="957263" y="2894013"/>
          <p14:tracePt t="125900" x="949325" y="2894013"/>
          <p14:tracePt t="125908" x="941388" y="2894013"/>
          <p14:tracePt t="125948" x="941388" y="2901950"/>
          <p14:tracePt t="125964" x="941388" y="2909888"/>
          <p14:tracePt t="125972" x="949325" y="2909888"/>
          <p14:tracePt t="125980" x="949325" y="2919413"/>
          <p14:tracePt t="125984" x="941388" y="2919413"/>
          <p14:tracePt t="125993" x="925513" y="2927350"/>
          <p14:tracePt t="126004" x="917575" y="2935288"/>
          <p14:tracePt t="126012" x="925513" y="2974975"/>
          <p14:tracePt t="126020" x="925513" y="2982913"/>
          <p14:tracePt t="126028" x="941388" y="3038475"/>
          <p14:tracePt t="126036" x="957263" y="3086100"/>
          <p14:tracePt t="126046" x="965200" y="3173413"/>
          <p14:tracePt t="126052" x="973138" y="3189288"/>
          <p14:tracePt t="126060" x="981075" y="3205163"/>
          <p14:tracePt t="126070" x="989013" y="3252788"/>
          <p14:tracePt t="126079" x="996950" y="3278188"/>
          <p14:tracePt t="126084" x="996950" y="3294063"/>
          <p14:tracePt t="126093" x="1004888" y="3317875"/>
          <p14:tracePt t="126100" x="1012825" y="3325813"/>
          <p14:tracePt t="126108" x="1012825" y="3333750"/>
          <p14:tracePt t="126120" x="1012825" y="3341688"/>
          <p14:tracePt t="126188" x="1012825" y="3333750"/>
          <p14:tracePt t="126204" x="1012825" y="3325813"/>
          <p14:tracePt t="126212" x="1012825" y="3317875"/>
          <p14:tracePt t="126301" x="1012825" y="3309938"/>
          <p14:tracePt t="126317" x="1020763" y="3309938"/>
          <p14:tracePt t="126324" x="1020763" y="3302000"/>
          <p14:tracePt t="126871" x="1020763" y="3309938"/>
          <p14:tracePt t="126976" x="1020763" y="3317875"/>
          <p14:tracePt t="126988" x="1020763" y="3325813"/>
          <p14:tracePt t="127004" x="1028700" y="3325813"/>
          <p14:tracePt t="127012" x="1036638" y="3325813"/>
          <p14:tracePt t="127028" x="1052513" y="3325813"/>
          <p14:tracePt t="127035" x="1076325" y="3325813"/>
          <p14:tracePt t="127044" x="1092200" y="3325813"/>
          <p14:tracePt t="127054" x="1108075" y="3325813"/>
          <p14:tracePt t="127064" x="1187450" y="3325813"/>
          <p14:tracePt t="127068" x="1250950" y="3325813"/>
          <p14:tracePt t="127076" x="1323975" y="3325813"/>
          <p14:tracePt t="127080" x="1379538" y="3333750"/>
          <p14:tracePt t="127088" x="1474788" y="3341688"/>
          <p14:tracePt t="127096" x="1490663" y="3349625"/>
          <p14:tracePt t="127104" x="1570038" y="3365500"/>
          <p14:tracePt t="127112" x="1633538" y="3365500"/>
          <p14:tracePt t="127124" x="1738313" y="3373438"/>
          <p14:tracePt t="127132" x="1825625" y="3381375"/>
          <p14:tracePt t="127140" x="1857375" y="3389313"/>
          <p14:tracePt t="127152" x="1905000" y="3397250"/>
          <p14:tracePt t="127156" x="1960563" y="3405188"/>
          <p14:tracePt t="127165" x="1992313" y="3413125"/>
          <p14:tracePt t="127168" x="2008188" y="3421063"/>
          <p14:tracePt t="127180" x="2025650" y="3421063"/>
          <p14:tracePt t="127188" x="2033588" y="3421063"/>
          <p14:tracePt t="127208" x="2041525" y="3421063"/>
          <p14:tracePt t="127228" x="2049463" y="3421063"/>
          <p14:tracePt t="127253" x="2057400" y="3421063"/>
          <p14:tracePt t="127260" x="2073275" y="3421063"/>
          <p14:tracePt t="127273" x="2097088" y="3421063"/>
          <p14:tracePt t="127280" x="2128838" y="3421063"/>
          <p14:tracePt t="127288" x="2200275" y="3421063"/>
          <p14:tracePt t="127296" x="2287588" y="3421063"/>
          <p14:tracePt t="127304" x="2384425" y="3421063"/>
          <p14:tracePt t="127316" x="2511425" y="3413125"/>
          <p14:tracePt t="127325" x="2751138" y="3413125"/>
          <p14:tracePt t="127332" x="2901950" y="3413125"/>
          <p14:tracePt t="127340" x="3084513" y="3421063"/>
          <p14:tracePt t="127348" x="3276600" y="3421063"/>
          <p14:tracePt t="127356" x="3371850" y="3421063"/>
          <p14:tracePt t="127364" x="3484563" y="3421063"/>
          <p14:tracePt t="127373" x="3563938" y="3421063"/>
          <p14:tracePt t="127380" x="3603625" y="3429000"/>
          <p14:tracePt t="127388" x="3643313" y="3429000"/>
          <p14:tracePt t="127396" x="3651250" y="3429000"/>
          <p14:tracePt t="127404" x="3667125" y="3429000"/>
          <p14:tracePt t="127460" x="3683000" y="3436938"/>
          <p14:tracePt t="127476" x="3690938" y="3452813"/>
          <p14:tracePt t="127484" x="3698875" y="3452813"/>
          <p14:tracePt t="127492" x="3714750" y="3468688"/>
          <p14:tracePt t="127500" x="3738563" y="3476625"/>
          <p14:tracePt t="127509" x="3762375" y="3484563"/>
          <p14:tracePt t="127516" x="3778250" y="3492500"/>
          <p14:tracePt t="127524" x="3851275" y="3508375"/>
          <p14:tracePt t="127532" x="3922713" y="3516313"/>
          <p14:tracePt t="127540" x="4025900" y="3532188"/>
          <p14:tracePt t="127548" x="4113213" y="3548063"/>
          <p14:tracePt t="127556" x="4144963" y="3563938"/>
          <p14:tracePt t="127561" x="4257675" y="3571875"/>
          <p14:tracePt t="127567" x="4313238" y="3579813"/>
          <p14:tracePt t="127577" x="4376738" y="3579813"/>
          <p14:tracePt t="127584" x="4416425" y="3587750"/>
          <p14:tracePt t="127592" x="4440238" y="3587750"/>
          <p14:tracePt t="127600" x="4456113" y="3587750"/>
          <p14:tracePt t="127612" x="4471988" y="3587750"/>
          <p14:tracePt t="127620" x="4479925" y="3587750"/>
          <p14:tracePt t="127628" x="4487863" y="3587750"/>
          <p14:tracePt t="127636" x="4503738" y="3587750"/>
          <p14:tracePt t="127644" x="4519613" y="3579813"/>
          <p14:tracePt t="127652" x="4535488" y="3579813"/>
          <p14:tracePt t="127660" x="4576763" y="3571875"/>
          <p14:tracePt t="127668" x="4600575" y="3571875"/>
          <p14:tracePt t="127677" x="4632325" y="3571875"/>
          <p14:tracePt t="127684" x="4648200" y="3571875"/>
          <p14:tracePt t="127692" x="4751388" y="3571875"/>
          <p14:tracePt t="127696" x="4783138" y="3563938"/>
          <p14:tracePt t="127704" x="4830763" y="3563938"/>
          <p14:tracePt t="127712" x="4878388" y="3563938"/>
          <p14:tracePt t="127720" x="4918075" y="3556000"/>
          <p14:tracePt t="127728" x="4933950" y="3556000"/>
          <p14:tracePt t="127736" x="4959350" y="3556000"/>
          <p14:tracePt t="127760" x="4967288" y="3556000"/>
          <p14:tracePt t="127780" x="4975225" y="3556000"/>
          <p14:tracePt t="127796" x="4983163" y="3556000"/>
          <p14:tracePt t="127808" x="4991100" y="3556000"/>
          <p14:tracePt t="127836" x="4999038" y="3556000"/>
          <p14:tracePt t="127852" x="5014913" y="3556000"/>
          <p14:tracePt t="127868" x="5022850" y="3556000"/>
          <p14:tracePt t="128008" x="5022850" y="3548063"/>
          <p14:tracePt t="128158" x="5022850" y="3556000"/>
          <p14:tracePt t="128164" x="5022850" y="3563938"/>
          <p14:tracePt t="128173" x="5022850" y="3571875"/>
          <p14:tracePt t="128196" x="5030788" y="3571875"/>
          <p14:tracePt t="128205" x="5038725" y="3571875"/>
          <p14:tracePt t="128211" x="5046663" y="3571875"/>
          <p14:tracePt t="128216" x="5054600" y="3571875"/>
          <p14:tracePt t="128225" x="5062538" y="3571875"/>
          <p14:tracePt t="128232" x="5078413" y="3563938"/>
          <p14:tracePt t="128242" x="5094288" y="3556000"/>
          <p14:tracePt t="128248" x="5102225" y="3556000"/>
          <p14:tracePt t="128257" x="5118100" y="3548063"/>
          <p14:tracePt t="128340" x="5126038" y="3548063"/>
          <p14:tracePt t="128388" x="5110163" y="3548063"/>
          <p14:tracePt t="128396" x="5102225" y="3548063"/>
          <p14:tracePt t="128404" x="5086350" y="3540125"/>
          <p14:tracePt t="128412" x="5070475" y="3524250"/>
          <p14:tracePt t="128420" x="5014913" y="3508375"/>
          <p14:tracePt t="128592" x="5014913" y="3516313"/>
          <p14:tracePt t="128600" x="5022850" y="3516313"/>
          <p14:tracePt t="128609" x="5022850" y="3508375"/>
          <p14:tracePt t="128660" x="5014913" y="3508375"/>
          <p14:tracePt t="128705" x="5014913" y="3516313"/>
          <p14:tracePt t="128724" x="5014913" y="3524250"/>
          <p14:tracePt t="128732" x="5014913" y="3540125"/>
          <p14:tracePt t="128740" x="5014913" y="3613150"/>
          <p14:tracePt t="128748" x="5022850" y="3692525"/>
          <p14:tracePt t="128756" x="5038725" y="3811588"/>
          <p14:tracePt t="128764" x="5046663" y="3956050"/>
          <p14:tracePt t="128773" x="5046663" y="4106863"/>
          <p14:tracePt t="128780" x="5046663" y="4202113"/>
          <p14:tracePt t="128788" x="5046663" y="4306888"/>
          <p14:tracePt t="128792" x="5046663" y="4394200"/>
          <p14:tracePt t="128804" x="5062538" y="4489450"/>
          <p14:tracePt t="128807" x="5062538" y="4560888"/>
          <p14:tracePt t="128820" x="5062538" y="4568825"/>
          <p14:tracePt t="128826" x="5062538" y="4576763"/>
          <p14:tracePt t="128920" x="5054600" y="4584700"/>
          <p14:tracePt t="128928" x="5046663" y="4584700"/>
          <p14:tracePt t="128948" x="5030788" y="4584700"/>
          <p14:tracePt t="128973" x="5030788" y="4592638"/>
          <p14:tracePt t="128975" x="5022850" y="4592638"/>
          <p14:tracePt t="129212" x="5022850" y="4584700"/>
          <p14:tracePt t="129220" x="5022850" y="4552950"/>
          <p14:tracePt t="129229" x="5022850" y="4497388"/>
          <p14:tracePt t="129232" x="5022850" y="4402138"/>
          <p14:tracePt t="129241" x="5022850" y="4298950"/>
          <p14:tracePt t="129248" x="5022850" y="4122738"/>
          <p14:tracePt t="129257" x="5038725" y="3963988"/>
          <p14:tracePt t="129264" x="5038725" y="3827463"/>
          <p14:tracePt t="129276" x="5030788" y="3587750"/>
          <p14:tracePt t="129281" x="5030788" y="3468688"/>
          <p14:tracePt t="129292" x="5030788" y="3309938"/>
          <p14:tracePt t="129300" x="5030788" y="3070225"/>
          <p14:tracePt t="129309" x="5014913" y="2822575"/>
          <p14:tracePt t="129316" x="4991100" y="2640013"/>
          <p14:tracePt t="129325" x="4991100" y="2400300"/>
          <p14:tracePt t="129332" x="4983163" y="2200275"/>
          <p14:tracePt t="129341" x="4967288" y="2065338"/>
          <p14:tracePt t="129348" x="4967288" y="1946275"/>
          <p14:tracePt t="129357" x="4967288" y="1881188"/>
          <p14:tracePt t="129363" x="4967288" y="1841500"/>
          <p14:tracePt t="129368" x="4951413" y="1785938"/>
          <p14:tracePt t="129376" x="4951413" y="1770063"/>
          <p14:tracePt t="129384" x="4951413" y="1762125"/>
          <p14:tracePt t="129393" x="4951413" y="1754188"/>
          <p14:tracePt t="129400" x="4951413" y="1746250"/>
          <p14:tracePt t="129416" x="4951413" y="1738313"/>
          <p14:tracePt t="129516" x="4943475" y="1738313"/>
          <p14:tracePt t="129544" x="4926013" y="1746250"/>
          <p14:tracePt t="129565" x="4918075" y="1746250"/>
          <p14:tracePt t="129572" x="4910138" y="1746250"/>
          <p14:tracePt t="129576" x="4894263" y="1746250"/>
          <p14:tracePt t="129593" x="4862513" y="1746250"/>
          <p14:tracePt t="129600" x="4854575" y="1746250"/>
          <p14:tracePt t="129608" x="4822825" y="1746250"/>
          <p14:tracePt t="129616" x="4719638" y="1746250"/>
          <p14:tracePt t="129625" x="4600575" y="1746250"/>
          <p14:tracePt t="129632" x="4503738" y="1738313"/>
          <p14:tracePt t="129641" x="4432300" y="1722438"/>
          <p14:tracePt t="129648" x="4281488" y="1714500"/>
          <p14:tracePt t="129657" x="4184650" y="1698625"/>
          <p14:tracePt t="129664" x="4081463" y="1682750"/>
          <p14:tracePt t="129673" x="3962400" y="1682750"/>
          <p14:tracePt t="129680" x="3851275" y="1682750"/>
          <p14:tracePt t="129692" x="3722688" y="1682750"/>
          <p14:tracePt t="129700" x="3563938" y="1682750"/>
          <p14:tracePt t="129708" x="3532188" y="1682750"/>
          <p14:tracePt t="129716" x="3459163" y="1666875"/>
          <p14:tracePt t="129728" x="3340100" y="1666875"/>
          <p14:tracePt t="129732" x="3276600" y="1666875"/>
          <p14:tracePt t="129736" x="3149600" y="1666875"/>
          <p14:tracePt t="129744" x="2909888" y="1666875"/>
          <p14:tracePt t="129752" x="2751138" y="1666875"/>
          <p14:tracePt t="129760" x="2646363" y="1658938"/>
          <p14:tracePt t="129768" x="2495550" y="1635125"/>
          <p14:tracePt t="129776" x="2400300" y="1635125"/>
          <p14:tracePt t="129784" x="2295525" y="1635125"/>
          <p14:tracePt t="129792" x="2176463" y="1635125"/>
          <p14:tracePt t="129800" x="2112963" y="1635125"/>
          <p14:tracePt t="129808" x="2041525" y="1635125"/>
          <p14:tracePt t="129816" x="1952625" y="1635125"/>
          <p14:tracePt t="129828" x="1889125" y="1635125"/>
          <p14:tracePt t="129836" x="1809750" y="1635125"/>
          <p14:tracePt t="129845" x="1762125" y="1643063"/>
          <p14:tracePt t="129852" x="1738313" y="1643063"/>
          <p14:tracePt t="129860" x="1722438" y="1643063"/>
          <p14:tracePt t="129868" x="1698625" y="1651000"/>
          <p14:tracePt t="129880" x="1690688" y="1658938"/>
          <p14:tracePt t="129885" x="1674813" y="1666875"/>
          <p14:tracePt t="129888" x="1658938" y="1666875"/>
          <p14:tracePt t="129896" x="1651000" y="1674813"/>
          <p14:tracePt t="129904" x="1641475" y="1682750"/>
          <p14:tracePt t="129912" x="1617663" y="1682750"/>
          <p14:tracePt t="129920" x="1601788" y="1682750"/>
          <p14:tracePt t="129928" x="1585913" y="1682750"/>
          <p14:tracePt t="129936" x="1577975" y="1682750"/>
          <p14:tracePt t="129958" x="1546225" y="1682750"/>
          <p14:tracePt t="129964" x="1538288" y="1682750"/>
          <p14:tracePt t="129972" x="1530350" y="1682750"/>
          <p14:tracePt t="129981" x="1522413" y="1682750"/>
          <p14:tracePt t="129988" x="1498600" y="1682750"/>
          <p14:tracePt t="129996" x="1482725" y="1682750"/>
          <p14:tracePt t="130004" x="1474788" y="1682750"/>
          <p14:tracePt t="130012" x="1466850" y="1682750"/>
          <p14:tracePt t="130016" x="1443038" y="1690688"/>
          <p14:tracePt t="130023" x="1427163" y="1698625"/>
          <p14:tracePt t="130032" x="1379538" y="1698625"/>
          <p14:tracePt t="130040" x="1371600" y="1706563"/>
          <p14:tracePt t="130048" x="1331913" y="1706563"/>
          <p14:tracePt t="130056" x="1316038" y="1722438"/>
          <p14:tracePt t="130064" x="1300163" y="1730375"/>
          <p14:tracePt t="130072" x="1292225" y="1738313"/>
          <p14:tracePt t="130080" x="1284288" y="1746250"/>
          <p14:tracePt t="130088" x="1266825" y="1754188"/>
          <p14:tracePt t="130101" x="1266825" y="1762125"/>
          <p14:tracePt t="130109" x="1258888" y="1778000"/>
          <p14:tracePt t="130116" x="1258888" y="1785938"/>
          <p14:tracePt t="130125" x="1258888" y="1793875"/>
          <p14:tracePt t="130132" x="1258888" y="1801813"/>
          <p14:tracePt t="130148" x="1258888" y="1817688"/>
          <p14:tracePt t="130152" x="1284288" y="1817688"/>
          <p14:tracePt t="130160" x="1355725" y="1825625"/>
          <p14:tracePt t="130169" x="1458913" y="1849438"/>
          <p14:tracePt t="130176" x="1706563" y="1873250"/>
          <p14:tracePt t="130184" x="1905000" y="1881188"/>
          <p14:tracePt t="130192" x="2247900" y="1881188"/>
          <p14:tracePt t="130200" x="2527300" y="1881188"/>
          <p14:tracePt t="130209" x="2894013" y="1881188"/>
          <p14:tracePt t="130216" x="3244850" y="1881188"/>
          <p14:tracePt t="130228" x="3611563" y="1898650"/>
          <p14:tracePt t="130236" x="3898900" y="1914525"/>
          <p14:tracePt t="130244" x="4160838" y="1914525"/>
          <p14:tracePt t="130252" x="4400550" y="1914525"/>
          <p14:tracePt t="130260" x="4559300" y="1898650"/>
          <p14:tracePt t="130269" x="4664075" y="1898650"/>
          <p14:tracePt t="130276" x="4751388" y="1890713"/>
          <p14:tracePt t="130285" x="4783138" y="1881188"/>
          <p14:tracePt t="130287" x="4799013" y="1881188"/>
          <p14:tracePt t="130298" x="4806950" y="1873250"/>
          <p14:tracePt t="130304" x="4814888" y="1873250"/>
          <p14:tracePt t="130312" x="4814888" y="1857375"/>
          <p14:tracePt t="130320" x="4830763" y="1857375"/>
          <p14:tracePt t="130328" x="4838700" y="1841500"/>
          <p14:tracePt t="130336" x="4838700" y="1833563"/>
          <p14:tracePt t="130344" x="4838700" y="1817688"/>
          <p14:tracePt t="130352" x="4846638" y="1809750"/>
          <p14:tracePt t="130364" x="4846638" y="1801813"/>
          <p14:tracePt t="130373" x="4854575" y="1793875"/>
          <p14:tracePt t="130388" x="4854575" y="1785938"/>
          <p14:tracePt t="130395" x="4862513" y="1785938"/>
          <p14:tracePt t="130470" x="4862513" y="1778000"/>
          <p14:tracePt t="130476" x="4862513" y="1770063"/>
          <p14:tracePt t="130520" x="4854575" y="1762125"/>
          <p14:tracePt t="130528" x="4806950" y="1754188"/>
          <p14:tracePt t="130537" x="4791075" y="1746250"/>
          <p14:tracePt t="130544" x="4711700" y="1738313"/>
          <p14:tracePt t="130552" x="4679950" y="1730375"/>
          <p14:tracePt t="130560" x="4576763" y="1722438"/>
          <p14:tracePt t="130568" x="4519613" y="1714500"/>
          <p14:tracePt t="130576" x="4456113" y="1714500"/>
          <p14:tracePt t="130584" x="4384675" y="1714500"/>
          <p14:tracePt t="130592" x="4329113" y="1714500"/>
          <p14:tracePt t="130600" x="4297363" y="1714500"/>
          <p14:tracePt t="130608" x="4249738" y="1714500"/>
          <p14:tracePt t="130616" x="4200525" y="1714500"/>
          <p14:tracePt t="130624" x="4129088" y="1714500"/>
          <p14:tracePt t="130639" x="4089400" y="1714500"/>
          <p14:tracePt t="130644" x="4033838" y="1714500"/>
          <p14:tracePt t="130648" x="4017963" y="1722438"/>
          <p14:tracePt t="130656" x="4010025" y="1730375"/>
          <p14:tracePt t="130664" x="3962400" y="1746250"/>
          <p14:tracePt t="130674" x="3938588" y="1770063"/>
          <p14:tracePt t="130680" x="3930650" y="1785938"/>
          <p14:tracePt t="130688" x="3922713" y="1785938"/>
          <p14:tracePt t="130696" x="3906838" y="1801813"/>
          <p14:tracePt t="130713" x="3898900" y="1801813"/>
          <p14:tracePt t="130720" x="3898900" y="1809750"/>
          <p14:tracePt t="130768" x="3898900" y="1817688"/>
          <p14:tracePt t="130776" x="3898900" y="1825625"/>
          <p14:tracePt t="130796" x="3906838" y="1833563"/>
          <p14:tracePt t="130804" x="3914775" y="1849438"/>
          <p14:tracePt t="130812" x="3922713" y="1857375"/>
          <p14:tracePt t="130820" x="3938588" y="1881188"/>
          <p14:tracePt t="130824" x="3946525" y="1898650"/>
          <p14:tracePt t="130836" x="3962400" y="1906588"/>
          <p14:tracePt t="130839" x="3970338" y="1922463"/>
          <p14:tracePt t="130848" x="4010025" y="1930400"/>
          <p14:tracePt t="130856" x="4041775" y="1946275"/>
          <p14:tracePt t="130864" x="4057650" y="1946275"/>
          <p14:tracePt t="130873" x="4073525" y="1954213"/>
          <p14:tracePt t="130880" x="4121150" y="1962150"/>
          <p14:tracePt t="130889" x="4137025" y="1962150"/>
          <p14:tracePt t="130896" x="4160838" y="1962150"/>
          <p14:tracePt t="130904" x="4168775" y="1962150"/>
          <p14:tracePt t="130912" x="4200525" y="1962150"/>
          <p14:tracePt t="130920" x="4210050" y="1962150"/>
          <p14:tracePt t="130928" x="4225925" y="1962150"/>
          <p14:tracePt t="130936" x="4241800" y="1938338"/>
          <p14:tracePt t="130948" x="4257675" y="1898650"/>
          <p14:tracePt t="130956" x="4265613" y="1881188"/>
          <p14:tracePt t="130964" x="4273550" y="1809750"/>
          <p14:tracePt t="130973" x="4289425" y="1738313"/>
          <p14:tracePt t="130977" x="4289425" y="1698625"/>
          <p14:tracePt t="130984" x="4289425" y="1611313"/>
          <p14:tracePt t="130991" x="4281488" y="1579563"/>
          <p14:tracePt t="131000" x="4257675" y="1555750"/>
          <p14:tracePt t="131008" x="4241800" y="1498600"/>
          <p14:tracePt t="131016" x="4225925" y="1490663"/>
          <p14:tracePt t="131025" x="4210050" y="1474788"/>
          <p14:tracePt t="131048" x="4200525" y="1474788"/>
          <p14:tracePt t="131120" x="4176713" y="1474788"/>
          <p14:tracePt t="131128" x="4168775" y="1474788"/>
          <p14:tracePt t="131136" x="4152900" y="1482725"/>
          <p14:tracePt t="131144" x="4105275" y="1490663"/>
          <p14:tracePt t="131152" x="4089400" y="1506538"/>
          <p14:tracePt t="131160" x="4065588" y="1522413"/>
          <p14:tracePt t="131174" x="4041775" y="1538288"/>
          <p14:tracePt t="131175" x="4025900" y="1595438"/>
          <p14:tracePt t="131193" x="4010025" y="1611313"/>
          <p14:tracePt t="131196" x="4002088" y="1682750"/>
          <p14:tracePt t="131204" x="4002088" y="1706563"/>
          <p14:tracePt t="131209" x="3994150" y="1722438"/>
          <p14:tracePt t="131216" x="3994150" y="1738313"/>
          <p14:tracePt t="131225" x="3994150" y="1785938"/>
          <p14:tracePt t="131232" x="3994150" y="1793875"/>
          <p14:tracePt t="131244" x="3994150" y="1809750"/>
          <p14:tracePt t="131257" x="3994150" y="1817688"/>
          <p14:tracePt t="131304" x="4002088" y="1817688"/>
          <p14:tracePt t="131324" x="4002088" y="1801813"/>
          <p14:tracePt t="131341" x="4002088" y="1793875"/>
          <p14:tracePt t="131348" x="4002088" y="1778000"/>
          <p14:tracePt t="131355" x="4002088" y="1770063"/>
          <p14:tracePt t="131360" x="4002088" y="1762125"/>
          <p14:tracePt t="131367" x="4002088" y="1754188"/>
          <p14:tracePt t="131408" x="4002088" y="1746250"/>
          <p14:tracePt t="131425" x="4002088" y="1738313"/>
          <p14:tracePt t="131548" x="4002088" y="1730375"/>
          <p14:tracePt t="131552" x="4002088" y="1722438"/>
          <p14:tracePt t="131560" x="4002088" y="1714500"/>
          <p14:tracePt t="131576" x="4002088" y="1706563"/>
          <p14:tracePt t="131584" x="3994150" y="1690688"/>
          <p14:tracePt t="131600" x="3994150" y="1682750"/>
          <p14:tracePt t="131608" x="3986213" y="1674813"/>
          <p14:tracePt t="131632" x="3986213" y="1666875"/>
          <p14:tracePt t="131664" x="3986213" y="1658938"/>
          <p14:tracePt t="131753" x="3986213" y="1682750"/>
          <p14:tracePt t="131760" x="3986213" y="1690688"/>
          <p14:tracePt t="131769" x="3986213" y="1698625"/>
          <p14:tracePt t="131776" x="3986213" y="1714500"/>
          <p14:tracePt t="131784" x="3994150" y="1730375"/>
          <p14:tracePt t="131791" x="4002088" y="1746250"/>
          <p14:tracePt t="131800" x="4002088" y="1754188"/>
          <p14:tracePt t="131808" x="4002088" y="1762125"/>
          <p14:tracePt t="131816" x="4002088" y="1778000"/>
          <p14:tracePt t="131824" x="4002088" y="1793875"/>
          <p14:tracePt t="131832" x="4010025" y="1801813"/>
          <p14:tracePt t="131840" x="4010025" y="1817688"/>
          <p14:tracePt t="131852" x="4010025" y="1825625"/>
          <p14:tracePt t="131868" x="4010025" y="1833563"/>
          <p14:tracePt t="131872" x="4010025" y="1841500"/>
          <p14:tracePt t="131889" x="4010025" y="1849438"/>
          <p14:tracePt t="131905" x="4010025" y="1857375"/>
          <p14:tracePt t="131920" x="4010025" y="1873250"/>
          <p14:tracePt t="131928" x="4010025" y="1881188"/>
          <p14:tracePt t="131937" x="4010025" y="1890713"/>
          <p14:tracePt t="131944" x="4010025" y="1898650"/>
          <p14:tracePt t="131952" x="4017963" y="1914525"/>
          <p14:tracePt t="131968" x="4017963" y="1930400"/>
          <p14:tracePt t="132128" x="4025900" y="1922463"/>
          <p14:tracePt t="132136" x="4033838" y="1914525"/>
          <p14:tracePt t="132144" x="4033838" y="1906588"/>
          <p14:tracePt t="132156" x="4049713" y="1898650"/>
          <p14:tracePt t="132160" x="4065588" y="1890713"/>
          <p14:tracePt t="132167" x="4073525" y="1873250"/>
          <p14:tracePt t="132176" x="4097338" y="1865313"/>
          <p14:tracePt t="132185" x="4121150" y="1833563"/>
          <p14:tracePt t="132192" x="4137025" y="1817688"/>
          <p14:tracePt t="132200" x="4160838" y="1801813"/>
          <p14:tracePt t="132208" x="4168775" y="1785938"/>
          <p14:tracePt t="132216" x="4184650" y="1778000"/>
          <p14:tracePt t="132224" x="4192588" y="1762125"/>
          <p14:tracePt t="132232" x="4210050" y="1754188"/>
          <p14:tracePt t="132241" x="4210050" y="1746250"/>
          <p14:tracePt t="132248" x="4225925" y="1730375"/>
          <p14:tracePt t="132256" x="4225925" y="1722438"/>
          <p14:tracePt t="132265" x="4241800" y="1706563"/>
          <p14:tracePt t="132272" x="4241800" y="1698625"/>
          <p14:tracePt t="132281" x="4257675" y="1690688"/>
          <p14:tracePt t="132288" x="4265613" y="1674813"/>
          <p14:tracePt t="132296" x="4273550" y="1666875"/>
          <p14:tracePt t="132308" x="4281488" y="1651000"/>
          <p14:tracePt t="132312" x="4289425" y="1651000"/>
          <p14:tracePt t="132321" x="4297363" y="1643063"/>
          <p14:tracePt t="132336" x="4297363" y="1635125"/>
          <p14:tracePt t="132432" x="4297363" y="1643063"/>
          <p14:tracePt t="132448" x="4297363" y="1658938"/>
          <p14:tracePt t="132461" x="4297363" y="1698625"/>
          <p14:tracePt t="132464" x="4297363" y="1817688"/>
          <p14:tracePt t="132471" x="4297363" y="1881188"/>
          <p14:tracePt t="132480" x="4297363" y="2009775"/>
          <p14:tracePt t="132489" x="4297363" y="2120900"/>
          <p14:tracePt t="132496" x="4305300" y="2224088"/>
          <p14:tracePt t="132505" x="4321175" y="2328863"/>
          <p14:tracePt t="132512" x="4337050" y="2352675"/>
          <p14:tracePt t="132521" x="4352925" y="2368550"/>
          <p14:tracePt t="132528" x="4360863" y="2376488"/>
          <p14:tracePt t="132538" x="4360863" y="2384425"/>
          <p14:tracePt t="132568" x="4368800" y="2384425"/>
          <p14:tracePt t="132576" x="4368800" y="2376488"/>
          <p14:tracePt t="132585" x="4368800" y="2352675"/>
          <p14:tracePt t="132592" x="4384675" y="2336800"/>
          <p14:tracePt t="132600" x="4384675" y="2312988"/>
          <p14:tracePt t="132612" x="4384675" y="2305050"/>
          <p14:tracePt t="132616" x="4384675" y="2289175"/>
          <p14:tracePt t="132624" x="4392613" y="2273300"/>
          <p14:tracePt t="132632" x="4392613" y="2257425"/>
          <p14:tracePt t="132640" x="4392613" y="2241550"/>
          <p14:tracePt t="132648" x="4392613" y="2200275"/>
          <p14:tracePt t="132656" x="4392613" y="2176463"/>
          <p14:tracePt t="132664" x="4392613" y="2144713"/>
          <p14:tracePt t="132673" x="4392613" y="2128838"/>
          <p14:tracePt t="132680" x="4392613" y="2105025"/>
          <p14:tracePt t="132688" x="4392613" y="2089150"/>
          <p14:tracePt t="132696" x="4384675" y="2073275"/>
          <p14:tracePt t="132705" x="4384675" y="2065338"/>
          <p14:tracePt t="132712" x="4376738" y="2057400"/>
          <p14:tracePt t="132721" x="4368800" y="2049463"/>
          <p14:tracePt t="132728" x="4360863" y="2041525"/>
          <p14:tracePt t="132736" x="4360863" y="2017713"/>
          <p14:tracePt t="132744" x="4344988" y="2009775"/>
          <p14:tracePt t="132752" x="4337050" y="1985963"/>
          <p14:tracePt t="132764" x="4321175" y="1970088"/>
          <p14:tracePt t="132768" x="4273550" y="1946275"/>
          <p14:tracePt t="132776" x="4257675" y="1930400"/>
          <p14:tracePt t="132784" x="4241800" y="1914525"/>
          <p14:tracePt t="132792" x="4184650" y="1890713"/>
          <p14:tracePt t="132800" x="4144963" y="1873250"/>
          <p14:tracePt t="132808" x="4073525" y="1865313"/>
          <p14:tracePt t="132816" x="3986213" y="1857375"/>
          <p14:tracePt t="132824" x="3922713" y="1857375"/>
          <p14:tracePt t="132832" x="3794125" y="1857375"/>
          <p14:tracePt t="132840" x="3675063" y="1849438"/>
          <p14:tracePt t="132848" x="3579813" y="1849438"/>
          <p14:tracePt t="132856" x="3451225" y="1849438"/>
          <p14:tracePt t="132864" x="3363913" y="1849438"/>
          <p14:tracePt t="132873" x="3268663" y="1849438"/>
          <p14:tracePt t="132879" x="3197225" y="1849438"/>
          <p14:tracePt t="132889" x="3141663" y="1841500"/>
          <p14:tracePt t="132895" x="3125788" y="1841500"/>
          <p14:tracePt t="132904" x="3109913" y="1833563"/>
          <p14:tracePt t="132916" x="3084513" y="1833563"/>
          <p14:tracePt t="132922" x="3068638" y="1833563"/>
          <p14:tracePt t="132928" x="3060700" y="1833563"/>
          <p14:tracePt t="132937" x="3052763" y="1833563"/>
          <p14:tracePt t="132944" x="3044825" y="1833563"/>
          <p14:tracePt t="132956" x="3021013" y="1833563"/>
          <p14:tracePt t="132960" x="3013075" y="1833563"/>
          <p14:tracePt t="132968" x="2957513" y="1849438"/>
          <p14:tracePt t="132976" x="2909888" y="1849438"/>
          <p14:tracePt t="132986" x="2830513" y="1857375"/>
          <p14:tracePt t="132992" x="2733675" y="1865313"/>
          <p14:tracePt t="133001" x="2598738" y="1865313"/>
          <p14:tracePt t="133007" x="2439988" y="1873250"/>
          <p14:tracePt t="133016" x="2287588" y="1873250"/>
          <p14:tracePt t="133024" x="2112963" y="1873250"/>
          <p14:tracePt t="133032" x="1912938" y="1890713"/>
          <p14:tracePt t="133040" x="1817688" y="1890713"/>
          <p14:tracePt t="133048" x="1714500" y="1890713"/>
          <p14:tracePt t="133056" x="1625600" y="1890713"/>
          <p14:tracePt t="133068" x="1530350" y="1890713"/>
          <p14:tracePt t="133072" x="1514475" y="1890713"/>
          <p14:tracePt t="133080" x="1506538" y="1890713"/>
          <p14:tracePt t="133088" x="1490663" y="1898650"/>
          <p14:tracePt t="133096" x="1482725" y="1898650"/>
          <p14:tracePt t="133105" x="1474788" y="1898650"/>
          <p14:tracePt t="133136" x="1474788" y="1914525"/>
          <p14:tracePt t="133144" x="1498600" y="1914525"/>
          <p14:tracePt t="133152" x="1514475" y="1930400"/>
          <p14:tracePt t="133160" x="1601788" y="1954213"/>
          <p14:tracePt t="133168" x="1730375" y="1978025"/>
          <p14:tracePt t="133176" x="1841500" y="1985963"/>
          <p14:tracePt t="133185" x="2041525" y="2009775"/>
          <p14:tracePt t="133192" x="2319338" y="2009775"/>
          <p14:tracePt t="133200" x="2646363" y="2009775"/>
          <p14:tracePt t="133208" x="2949575" y="2009775"/>
          <p14:tracePt t="133221" x="3316288" y="2001838"/>
          <p14:tracePt t="133224" x="3603625" y="2001838"/>
          <p14:tracePt t="133232" x="3867150" y="1993900"/>
          <p14:tracePt t="133240" x="4105275" y="1978025"/>
          <p14:tracePt t="133248" x="4265613" y="1970088"/>
          <p14:tracePt t="133256" x="4313238" y="1962150"/>
          <p14:tracePt t="133265" x="4321175" y="1946275"/>
          <p14:tracePt t="133272" x="4329113" y="1938338"/>
          <p14:tracePt t="133280" x="4329113" y="1930400"/>
          <p14:tracePt t="133287" x="4329113" y="1922463"/>
          <p14:tracePt t="133305" x="4321175" y="1906588"/>
          <p14:tracePt t="133313" x="4313238" y="1898650"/>
          <p14:tracePt t="133321" x="4305300" y="1890713"/>
          <p14:tracePt t="133328" x="4297363" y="1890713"/>
          <p14:tracePt t="133337" x="4289425" y="1890713"/>
          <p14:tracePt t="133344" x="4265613" y="1881188"/>
          <p14:tracePt t="133352" x="4225925" y="1881188"/>
          <p14:tracePt t="133361" x="4113213" y="1881188"/>
          <p14:tracePt t="133372" x="3970338" y="1881188"/>
          <p14:tracePt t="133376" x="3833813" y="1881188"/>
          <p14:tracePt t="133384" x="3595688" y="1881188"/>
          <p14:tracePt t="133392" x="3355975" y="1881188"/>
          <p14:tracePt t="133400" x="3100388" y="1881188"/>
          <p14:tracePt t="133408" x="2814638" y="1881188"/>
          <p14:tracePt t="133416" x="2535238" y="1881188"/>
          <p14:tracePt t="133424" x="2319338" y="1881188"/>
          <p14:tracePt t="133432" x="2120900" y="1881188"/>
          <p14:tracePt t="133440" x="1992313" y="1906588"/>
          <p14:tracePt t="133448" x="1952625" y="1914525"/>
          <p14:tracePt t="133456" x="1936750" y="1914525"/>
          <p14:tracePt t="133464" x="1936750" y="1922463"/>
          <p14:tracePt t="133480" x="1936750" y="1930400"/>
          <p14:tracePt t="133488" x="1889125" y="1930400"/>
          <p14:tracePt t="133496" x="1897063" y="1946275"/>
          <p14:tracePt t="133504" x="1936750" y="1962150"/>
          <p14:tracePt t="133512" x="1992313" y="1978025"/>
          <p14:tracePt t="133520" x="2089150" y="1985963"/>
          <p14:tracePt t="133528" x="2224088" y="2009775"/>
          <p14:tracePt t="133537" x="2424113" y="2017713"/>
          <p14:tracePt t="133544" x="2574925" y="2017713"/>
          <p14:tracePt t="133552" x="2798763" y="2017713"/>
          <p14:tracePt t="133560" x="3076575" y="2017713"/>
          <p14:tracePt t="133568" x="3276600" y="2017713"/>
          <p14:tracePt t="133576" x="3540125" y="2001838"/>
          <p14:tracePt t="133583" x="3706813" y="1978025"/>
          <p14:tracePt t="133592" x="3825875" y="1962150"/>
          <p14:tracePt t="133600" x="3833813" y="1946275"/>
          <p14:tracePt t="133608" x="3843338" y="1946275"/>
          <p14:tracePt t="133616" x="3851275" y="1946275"/>
          <p14:tracePt t="133625" x="3851275" y="1938338"/>
          <p14:tracePt t="133648" x="3833813" y="1930400"/>
          <p14:tracePt t="133656" x="3825875" y="1930400"/>
          <p14:tracePt t="133664" x="3778250" y="1930400"/>
          <p14:tracePt t="133674" x="3738563" y="1914525"/>
          <p14:tracePt t="133683" x="3722688" y="1914525"/>
          <p14:tracePt t="133693" x="3675063" y="1914525"/>
          <p14:tracePt t="133696" x="3643313" y="1914525"/>
          <p14:tracePt t="133705" x="3595688" y="1914525"/>
          <p14:tracePt t="133712" x="3516313" y="1914525"/>
          <p14:tracePt t="133721" x="3492500" y="1930400"/>
          <p14:tracePt t="133728" x="3427413" y="1954213"/>
          <p14:tracePt t="133737" x="3411538" y="1962150"/>
          <p14:tracePt t="133744" x="3395663" y="1978025"/>
          <p14:tracePt t="133752" x="3395663" y="1985963"/>
          <p14:tracePt t="133768" x="3395663" y="1993900"/>
          <p14:tracePt t="133784" x="3395663" y="2001838"/>
          <p14:tracePt t="133803" x="3395663" y="2009775"/>
          <p14:tracePt t="133811" x="3403600" y="2009775"/>
          <p14:tracePt t="133816" x="3419475" y="2009775"/>
          <p14:tracePt t="133824" x="3435350" y="2017713"/>
          <p14:tracePt t="133832" x="3459163" y="2017713"/>
          <p14:tracePt t="133840" x="3524250" y="2017713"/>
          <p14:tracePt t="133848" x="3627438" y="2017713"/>
          <p14:tracePt t="133856" x="3706813" y="2017713"/>
          <p14:tracePt t="133864" x="3802063" y="2017713"/>
          <p14:tracePt t="133872" x="3914775" y="2017713"/>
          <p14:tracePt t="133880" x="4025900" y="2017713"/>
          <p14:tracePt t="133888" x="4089400" y="2017713"/>
          <p14:tracePt t="133900" x="4129088" y="2017713"/>
          <p14:tracePt t="133908" x="4160838" y="2017713"/>
          <p14:tracePt t="133912" x="4160838" y="2009775"/>
          <p14:tracePt t="133922" x="4160838" y="2001838"/>
          <p14:tracePt t="133955" x="4160838" y="1993900"/>
          <p14:tracePt t="133968" x="4160838" y="1985963"/>
          <p14:tracePt t="133985" x="4168775" y="1985963"/>
          <p14:tracePt t="134145" x="4168775" y="1978025"/>
          <p14:tracePt t="134153" x="4176713" y="1970088"/>
          <p14:tracePt t="134160" x="4184650" y="1970088"/>
          <p14:tracePt t="134168" x="4184650" y="1962150"/>
          <p14:tracePt t="134176" x="4192588" y="1954213"/>
          <p14:tracePt t="134184" x="4200525" y="1954213"/>
          <p14:tracePt t="134192" x="4225925" y="1946275"/>
          <p14:tracePt t="134200" x="4233863" y="1938338"/>
          <p14:tracePt t="134208" x="4273550" y="1914525"/>
          <p14:tracePt t="134216" x="4305300" y="1906588"/>
          <p14:tracePt t="134224" x="4313238" y="1906588"/>
          <p14:tracePt t="134232" x="4352925" y="1890713"/>
          <p14:tracePt t="134240" x="4360863" y="1890713"/>
          <p14:tracePt t="134248" x="4376738" y="1881188"/>
          <p14:tracePt t="134256" x="4384675" y="1873250"/>
          <p14:tracePt t="134264" x="4384675" y="1865313"/>
          <p14:tracePt t="134272" x="4392613" y="1865313"/>
          <p14:tracePt t="134320" x="4384675" y="1865313"/>
          <p14:tracePt t="134328" x="4368800" y="1873250"/>
          <p14:tracePt t="134336" x="4321175" y="1890713"/>
          <p14:tracePt t="134344" x="4297363" y="1898650"/>
          <p14:tracePt t="134353" x="4233863" y="1914525"/>
          <p14:tracePt t="134362" x="4160838" y="1930400"/>
          <p14:tracePt t="134368" x="4073525" y="1954213"/>
          <p14:tracePt t="134377" x="4033838" y="1954213"/>
          <p14:tracePt t="134384" x="3930650" y="1954213"/>
          <p14:tracePt t="134392" x="3843338" y="1962150"/>
          <p14:tracePt t="134400" x="3746500" y="1978025"/>
          <p14:tracePt t="134408" x="3643313" y="1985963"/>
          <p14:tracePt t="134416" x="3500438" y="1985963"/>
          <p14:tracePt t="134424" x="3403600" y="1993900"/>
          <p14:tracePt t="134432" x="3181350" y="1993900"/>
          <p14:tracePt t="134440" x="2941638" y="1993900"/>
          <p14:tracePt t="134448" x="2741613" y="1993900"/>
          <p14:tracePt t="134456" x="2487613" y="1993900"/>
          <p14:tracePt t="134463" x="2160588" y="1993900"/>
          <p14:tracePt t="134472" x="1912938" y="2001838"/>
          <p14:tracePt t="134479" x="1609725" y="2001838"/>
          <p14:tracePt t="134489" x="1323975" y="2033588"/>
          <p14:tracePt t="134496" x="1036638" y="2057400"/>
          <p14:tracePt t="134504" x="725488" y="2073275"/>
          <p14:tracePt t="134512" x="406400" y="2073275"/>
          <p14:tracePt t="134520" x="207963" y="2089150"/>
          <p14:tracePt t="134528" x="23813" y="2097088"/>
          <p14:tracePt t="134791" x="23813" y="2495550"/>
          <p14:tracePt t="134800" x="142875" y="2495550"/>
          <p14:tracePt t="134808" x="239713" y="2495550"/>
          <p14:tracePt t="134816" x="342900" y="2495550"/>
          <p14:tracePt t="134824" x="430213" y="2487613"/>
          <p14:tracePt t="134832" x="493713" y="2487613"/>
          <p14:tracePt t="134840" x="533400" y="2487613"/>
          <p14:tracePt t="134849" x="541338" y="2479675"/>
          <p14:tracePt t="134856" x="550863" y="2479675"/>
          <p14:tracePt t="134864" x="558800" y="2479675"/>
          <p14:tracePt t="134872" x="558800" y="2471738"/>
          <p14:tracePt t="135056" x="558800" y="2479675"/>
          <p14:tracePt t="135064" x="558800" y="2487613"/>
          <p14:tracePt t="135072" x="558800" y="2495550"/>
          <p14:tracePt t="135080" x="558800" y="2511425"/>
          <p14:tracePt t="135088" x="558800" y="2519363"/>
          <p14:tracePt t="135096" x="558800" y="2527300"/>
          <p14:tracePt t="135104" x="558800" y="2543175"/>
          <p14:tracePt t="135120" x="558800" y="2551113"/>
          <p14:tracePt t="135152" x="558800" y="2559050"/>
          <p14:tracePt t="135160" x="558800" y="2566988"/>
          <p14:tracePt t="135169" x="558800" y="2584450"/>
          <p14:tracePt t="135176" x="566738" y="2592388"/>
          <p14:tracePt t="135188" x="566738" y="2600325"/>
          <p14:tracePt t="135193" x="574675" y="2608263"/>
          <p14:tracePt t="135200" x="582613" y="2632075"/>
          <p14:tracePt t="135208" x="590550" y="2640013"/>
          <p14:tracePt t="135216" x="590550" y="2655888"/>
          <p14:tracePt t="135224" x="598488" y="2655888"/>
          <p14:tracePt t="135232" x="606425" y="2663825"/>
          <p14:tracePt t="135240" x="614363" y="2671763"/>
          <p14:tracePt t="135248" x="622300" y="2687638"/>
          <p14:tracePt t="135256" x="638175" y="2695575"/>
          <p14:tracePt t="135264" x="646113" y="2703513"/>
          <p14:tracePt t="135272" x="669925" y="2735263"/>
          <p14:tracePt t="135280" x="677863" y="2735263"/>
          <p14:tracePt t="135288" x="725488" y="2759075"/>
          <p14:tracePt t="135298" x="749300" y="2790825"/>
          <p14:tracePt t="135304" x="765175" y="2798763"/>
          <p14:tracePt t="135312" x="788988" y="2814638"/>
          <p14:tracePt t="135321" x="796925" y="2822575"/>
          <p14:tracePt t="135328" x="812800" y="2830513"/>
          <p14:tracePt t="135340" x="836613" y="2838450"/>
          <p14:tracePt t="135344" x="844550" y="2838450"/>
          <p14:tracePt t="135352" x="860425" y="2838450"/>
          <p14:tracePt t="135360" x="868363" y="2854325"/>
          <p14:tracePt t="135369" x="876300" y="2854325"/>
          <p14:tracePt t="135376" x="884238" y="2862263"/>
          <p14:tracePt t="135384" x="892175" y="2862263"/>
          <p14:tracePt t="135480" x="900113" y="2862263"/>
          <p14:tracePt t="135496" x="908050" y="2862263"/>
          <p14:tracePt t="135512" x="925513" y="2846388"/>
          <p14:tracePt t="135520" x="933450" y="2830513"/>
          <p14:tracePt t="135528" x="949325" y="2806700"/>
          <p14:tracePt t="135535" x="957263" y="2790825"/>
          <p14:tracePt t="135544" x="965200" y="2743200"/>
          <p14:tracePt t="135552" x="965200" y="2719388"/>
          <p14:tracePt t="135560" x="965200" y="2703513"/>
          <p14:tracePt t="135569" x="965200" y="2695575"/>
          <p14:tracePt t="135575" x="965200" y="2687638"/>
          <p14:tracePt t="135608" x="949325" y="2679700"/>
          <p14:tracePt t="135616" x="933450" y="2663825"/>
          <p14:tracePt t="135624" x="908050" y="2647950"/>
          <p14:tracePt t="135632" x="892175" y="2647950"/>
          <p14:tracePt t="135644" x="876300" y="2640013"/>
          <p14:tracePt t="135648" x="828675" y="2632075"/>
          <p14:tracePt t="135656" x="820738" y="2632075"/>
          <p14:tracePt t="135664" x="812800" y="2632075"/>
          <p14:tracePt t="135673" x="804863" y="2632075"/>
          <p14:tracePt t="135684" x="796925" y="2632075"/>
          <p14:tracePt t="135696" x="788988" y="2624138"/>
          <p14:tracePt t="135720" x="781050" y="2632075"/>
          <p14:tracePt t="135727" x="773113" y="2632075"/>
          <p14:tracePt t="135737" x="765175" y="2640013"/>
          <p14:tracePt t="135744" x="757238" y="2640013"/>
          <p14:tracePt t="135753" x="749300" y="2640013"/>
          <p14:tracePt t="135760" x="749300" y="2655888"/>
          <p14:tracePt t="135770" x="741363" y="2655888"/>
          <p14:tracePt t="135785" x="741363" y="2663825"/>
          <p14:tracePt t="135800" x="741363" y="2671763"/>
          <p14:tracePt t="135880" x="741363" y="2687638"/>
          <p14:tracePt t="135888" x="749300" y="2687638"/>
          <p14:tracePt t="135896" x="757238" y="2679700"/>
          <p14:tracePt t="135904" x="765175" y="2671763"/>
          <p14:tracePt t="135912" x="773113" y="2655888"/>
          <p14:tracePt t="135921" x="804863" y="2616200"/>
          <p14:tracePt t="135928" x="812800" y="2559050"/>
          <p14:tracePt t="135937" x="820738" y="2527300"/>
          <p14:tracePt t="135948" x="828675" y="2447925"/>
          <p14:tracePt t="135954" x="852488" y="2392363"/>
          <p14:tracePt t="135960" x="860425" y="2360613"/>
          <p14:tracePt t="135968" x="868363" y="2312988"/>
          <p14:tracePt t="135976" x="868363" y="2289175"/>
          <p14:tracePt t="135986" x="876300" y="2273300"/>
          <p14:tracePt t="135992" x="876300" y="2265363"/>
          <p14:tracePt t="136000" x="876300" y="2249488"/>
          <p14:tracePt t="136015" x="884238" y="2241550"/>
          <p14:tracePt t="136032" x="884238" y="2233613"/>
          <p14:tracePt t="136040" x="884238" y="2224088"/>
          <p14:tracePt t="136048" x="892175" y="2216150"/>
          <p14:tracePt t="136056" x="900113" y="2216150"/>
          <p14:tracePt t="136064" x="908050" y="2200275"/>
          <p14:tracePt t="136072" x="917575" y="2200275"/>
          <p14:tracePt t="136080" x="933450" y="2184400"/>
          <p14:tracePt t="136088" x="941388" y="2184400"/>
          <p14:tracePt t="136104" x="957263" y="2184400"/>
          <p14:tracePt t="136121" x="965200" y="2184400"/>
          <p14:tracePt t="136128" x="989013" y="2192338"/>
          <p14:tracePt t="136136" x="996950" y="2208213"/>
          <p14:tracePt t="136144" x="1036638" y="2265363"/>
          <p14:tracePt t="136152" x="1052513" y="2281238"/>
          <p14:tracePt t="136160" x="1147763" y="2368550"/>
          <p14:tracePt t="136168" x="1250950" y="2551113"/>
          <p14:tracePt t="136176" x="1300163" y="2624138"/>
          <p14:tracePt t="136185" x="1363663" y="2703513"/>
          <p14:tracePt t="136192" x="1387475" y="2822575"/>
          <p14:tracePt t="136200" x="1443038" y="2862263"/>
          <p14:tracePt t="136208" x="1474788" y="2909888"/>
          <p14:tracePt t="136216" x="1490663" y="2967038"/>
          <p14:tracePt t="136224" x="1498600" y="2990850"/>
          <p14:tracePt t="136232" x="1506538" y="3006725"/>
          <p14:tracePt t="136240" x="1514475" y="3030538"/>
          <p14:tracePt t="136248" x="1514475" y="3062288"/>
          <p14:tracePt t="136256" x="1514475" y="3078163"/>
          <p14:tracePt t="136264" x="1514475" y="3125788"/>
          <p14:tracePt t="136272" x="1514475" y="3141663"/>
          <p14:tracePt t="136280" x="1514475" y="3189288"/>
          <p14:tracePt t="136288" x="1514475" y="3213100"/>
          <p14:tracePt t="136296" x="1514475" y="3278188"/>
          <p14:tracePt t="136304" x="1514475" y="3317875"/>
          <p14:tracePt t="136312" x="1514475" y="3373438"/>
          <p14:tracePt t="136320" x="1506538" y="3405188"/>
          <p14:tracePt t="136328" x="1506538" y="3484563"/>
          <p14:tracePt t="136336" x="1506538" y="3532188"/>
          <p14:tracePt t="136344" x="1498600" y="3556000"/>
          <p14:tracePt t="136351" x="1498600" y="3563938"/>
          <p14:tracePt t="136360" x="1498600" y="3571875"/>
          <p14:tracePt t="136369" x="1498600" y="3579813"/>
          <p14:tracePt t="136385" x="1498600" y="3587750"/>
          <p14:tracePt t="136440" x="1490663" y="3571875"/>
          <p14:tracePt t="136448" x="1490663" y="3556000"/>
          <p14:tracePt t="136456" x="1474788" y="3516313"/>
          <p14:tracePt t="136464" x="1458913" y="3492500"/>
          <p14:tracePt t="136472" x="1443038" y="3468688"/>
          <p14:tracePt t="136480" x="1435100" y="3460750"/>
          <p14:tracePt t="136488" x="1419225" y="3452813"/>
          <p14:tracePt t="136496" x="1411288" y="3444875"/>
          <p14:tracePt t="136504" x="1387475" y="3436938"/>
          <p14:tracePt t="136512" x="1371600" y="3429000"/>
          <p14:tracePt t="136520" x="1331913" y="3413125"/>
          <p14:tracePt t="136528" x="1274763" y="3389313"/>
          <p14:tracePt t="136536" x="1266825" y="3381375"/>
          <p14:tracePt t="136544" x="1250950" y="3373438"/>
          <p14:tracePt t="136552" x="1243013" y="3373438"/>
          <p14:tracePt t="136560" x="1235075" y="3365500"/>
          <p14:tracePt t="136570" x="1227138" y="3365500"/>
          <p14:tracePt t="136576" x="1219200" y="3357563"/>
          <p14:tracePt t="136586" x="1211263" y="3349625"/>
          <p14:tracePt t="136601" x="1195388" y="3349625"/>
          <p14:tracePt t="136616" x="1187450" y="3349625"/>
          <p14:tracePt t="136624" x="1179513" y="3349625"/>
          <p14:tracePt t="136632" x="1171575" y="3349625"/>
          <p14:tracePt t="136640" x="1163638" y="3349625"/>
          <p14:tracePt t="136648" x="1147763" y="3349625"/>
          <p14:tracePt t="136664" x="1139825" y="3349625"/>
          <p14:tracePt t="136673" x="1123950" y="3357563"/>
          <p14:tracePt t="136687" x="1123950" y="3365500"/>
          <p14:tracePt t="136690" x="1123950" y="3381375"/>
          <p14:tracePt t="136696" x="1116013" y="3381375"/>
          <p14:tracePt t="136704" x="1116013" y="3389313"/>
          <p14:tracePt t="136712" x="1116013" y="3397250"/>
          <p14:tracePt t="136720" x="1116013" y="3405188"/>
          <p14:tracePt t="136728" x="1116013" y="3413125"/>
          <p14:tracePt t="136736" x="1116013" y="3421063"/>
          <p14:tracePt t="136751" x="1116013" y="3436938"/>
          <p14:tracePt t="136760" x="1116013" y="3444875"/>
          <p14:tracePt t="136768" x="1116013" y="3452813"/>
          <p14:tracePt t="136776" x="1116013" y="3468688"/>
          <p14:tracePt t="136785" x="1116013" y="3492500"/>
          <p14:tracePt t="136792" x="1116013" y="3500438"/>
          <p14:tracePt t="136808" x="1123950" y="3516313"/>
          <p14:tracePt t="136824" x="1131888" y="3524250"/>
          <p14:tracePt t="136840" x="1139825" y="3524250"/>
          <p14:tracePt t="136863" x="1155700" y="3524250"/>
          <p14:tracePt t="136872" x="1163638" y="3524250"/>
          <p14:tracePt t="136880" x="1171575" y="3516313"/>
          <p14:tracePt t="136888" x="1179513" y="3460750"/>
          <p14:tracePt t="136897" x="1187450" y="3429000"/>
          <p14:tracePt t="136904" x="1187450" y="3389313"/>
          <p14:tracePt t="136912" x="1187450" y="3333750"/>
          <p14:tracePt t="136920" x="1171575" y="3262313"/>
          <p14:tracePt t="136928" x="1139825" y="3213100"/>
          <p14:tracePt t="136936" x="1092200" y="3157538"/>
          <p14:tracePt t="136944" x="1076325" y="3141663"/>
          <p14:tracePt t="136954" x="989013" y="3125788"/>
          <p14:tracePt t="136960" x="981075" y="3117850"/>
          <p14:tracePt t="136968" x="965200" y="3117850"/>
          <p14:tracePt t="136976" x="957263" y="3117850"/>
          <p14:tracePt t="136992" x="949325" y="3117850"/>
          <p14:tracePt t="137001" x="941388" y="3117850"/>
          <p14:tracePt t="137024" x="941388" y="3125788"/>
          <p14:tracePt t="137032" x="933450" y="3125788"/>
          <p14:tracePt t="137040" x="933450" y="3141663"/>
          <p14:tracePt t="137049" x="933450" y="3157538"/>
          <p14:tracePt t="137056" x="933450" y="3173413"/>
          <p14:tracePt t="137064" x="925513" y="3244850"/>
          <p14:tracePt t="137072" x="925513" y="3286125"/>
          <p14:tracePt t="137080" x="917575" y="3325813"/>
          <p14:tracePt t="137088" x="917575" y="3413125"/>
          <p14:tracePt t="137096" x="917575" y="3444875"/>
          <p14:tracePt t="137103" x="917575" y="3492500"/>
          <p14:tracePt t="137112" x="917575" y="3516313"/>
          <p14:tracePt t="137120" x="917575" y="3524250"/>
          <p14:tracePt t="137128" x="933450" y="3563938"/>
          <p14:tracePt t="137136" x="941388" y="3621088"/>
          <p14:tracePt t="137144" x="957263" y="3636963"/>
          <p14:tracePt t="137153" x="989013" y="3676650"/>
          <p14:tracePt t="137160" x="996950" y="3700463"/>
          <p14:tracePt t="137167" x="1020763" y="3724275"/>
          <p14:tracePt t="137176" x="1044575" y="3732213"/>
          <p14:tracePt t="137184" x="1060450" y="3740150"/>
          <p14:tracePt t="137192" x="1076325" y="3740150"/>
          <p14:tracePt t="137201" x="1084263" y="3740150"/>
          <p14:tracePt t="137217" x="1092200" y="3740150"/>
          <p14:tracePt t="137224" x="1092200" y="3732213"/>
          <p14:tracePt t="137232" x="1100138" y="3716338"/>
          <p14:tracePt t="137240" x="1100138" y="3700463"/>
          <p14:tracePt t="137248" x="1100138" y="3660775"/>
          <p14:tracePt t="137256" x="1100138" y="3605213"/>
          <p14:tracePt t="137264" x="1100138" y="3571875"/>
          <p14:tracePt t="137272" x="1100138" y="3500438"/>
          <p14:tracePt t="137280" x="1100138" y="3444875"/>
          <p14:tracePt t="137288" x="1092200" y="3413125"/>
          <p14:tracePt t="137297" x="1092200" y="3389313"/>
          <p14:tracePt t="137308" x="1084263" y="3389313"/>
          <p14:tracePt t="137416" x="1076325" y="3397250"/>
          <p14:tracePt t="137432" x="1076325" y="3405188"/>
          <p14:tracePt t="137528" x="1068388" y="3397250"/>
          <p14:tracePt t="137536" x="1044575" y="3389313"/>
          <p14:tracePt t="137543" x="981075" y="3373438"/>
          <p14:tracePt t="137552" x="860425" y="3325813"/>
          <p14:tracePt t="137560" x="804863" y="3270250"/>
          <p14:tracePt t="137800" x="820738" y="3270250"/>
          <p14:tracePt t="137808" x="844550" y="3270250"/>
          <p14:tracePt t="137817" x="860425" y="3270250"/>
          <p14:tracePt t="137840" x="868363" y="3270250"/>
          <p14:tracePt t="137864" x="884238" y="3270250"/>
          <p14:tracePt t="137880" x="892175" y="3270250"/>
          <p14:tracePt t="137888" x="892175" y="3278188"/>
          <p14:tracePt t="137904" x="908050" y="3286125"/>
          <p14:tracePt t="137917" x="908050" y="3294063"/>
          <p14:tracePt t="137920" x="917575" y="3317875"/>
          <p14:tracePt t="137928" x="925513" y="3333750"/>
          <p14:tracePt t="137935" x="925513" y="3349625"/>
          <p14:tracePt t="137944" x="925513" y="3357563"/>
          <p14:tracePt t="137969" x="949325" y="3421063"/>
          <p14:tracePt t="137976" x="949325" y="3436938"/>
          <p14:tracePt t="137985" x="957263" y="3452813"/>
          <p14:tracePt t="137992" x="965200" y="3460750"/>
          <p14:tracePt t="138000" x="965200" y="3468688"/>
          <p14:tracePt t="138375" x="981075" y="3468688"/>
          <p14:tracePt t="138384" x="981075" y="3460750"/>
          <p14:tracePt t="138392" x="989013" y="3452813"/>
          <p14:tracePt t="138399" x="996950" y="3444875"/>
          <p14:tracePt t="138408" x="1012825" y="3436938"/>
          <p14:tracePt t="138416" x="1020763" y="3429000"/>
          <p14:tracePt t="138424" x="1020763" y="3421063"/>
          <p14:tracePt t="138552" x="1028700" y="3421063"/>
          <p14:tracePt t="138560" x="1036638" y="3413125"/>
          <p14:tracePt t="138569" x="1036638" y="3405188"/>
          <p14:tracePt t="138576" x="1044575" y="3397250"/>
          <p14:tracePt t="138585" x="1052513" y="3389313"/>
          <p14:tracePt t="138592" x="1060450" y="3381375"/>
          <p14:tracePt t="138609" x="1068388" y="3373438"/>
          <p14:tracePt t="138617" x="1084263" y="3357563"/>
          <p14:tracePt t="138624" x="1092200" y="3357563"/>
          <p14:tracePt t="138633" x="1100138" y="3341688"/>
          <p14:tracePt t="138640" x="1108075" y="3325813"/>
          <p14:tracePt t="138648" x="1116013" y="3317875"/>
          <p14:tracePt t="138656" x="1123950" y="3294063"/>
          <p14:tracePt t="138664" x="1131888" y="3270250"/>
          <p14:tracePt t="138672" x="1139825" y="3228975"/>
          <p14:tracePt t="138680" x="1139825" y="3221038"/>
          <p14:tracePt t="138688" x="1147763" y="3189288"/>
          <p14:tracePt t="138696" x="1147763" y="3173413"/>
          <p14:tracePt t="138705" x="1147763" y="3149600"/>
          <p14:tracePt t="138716" x="1147763" y="3133725"/>
          <p14:tracePt t="138728" x="1147763" y="3125788"/>
          <p14:tracePt t="138850" x="1139825" y="3125788"/>
          <p14:tracePt t="138864" x="1131888" y="3125788"/>
          <p14:tracePt t="138888" x="1116013" y="3133725"/>
          <p14:tracePt t="138904" x="1108075" y="3141663"/>
          <p14:tracePt t="138912" x="1100138" y="3149600"/>
          <p14:tracePt t="138920" x="1076325" y="3157538"/>
          <p14:tracePt t="138928" x="1052513" y="3181350"/>
          <p14:tracePt t="138936" x="1044575" y="3197225"/>
          <p14:tracePt t="138953" x="1020763" y="3213100"/>
          <p14:tracePt t="138960" x="1012825" y="3213100"/>
          <p14:tracePt t="139080" x="1012825" y="3221038"/>
          <p14:tracePt t="139088" x="1012825" y="3228975"/>
          <p14:tracePt t="139096" x="1012825" y="3244850"/>
          <p14:tracePt t="139104" x="1012825" y="3294063"/>
          <p14:tracePt t="139112" x="1004888" y="3302000"/>
          <p14:tracePt t="139120" x="1004888" y="3397250"/>
          <p14:tracePt t="139128" x="1004888" y="3476625"/>
          <p14:tracePt t="139136" x="1020763" y="3595688"/>
          <p14:tracePt t="139144" x="1044575" y="3708400"/>
          <p14:tracePt t="139151" x="1068388" y="3827463"/>
          <p14:tracePt t="139160" x="1084263" y="3843338"/>
          <p14:tracePt t="139168" x="1092200" y="3859213"/>
          <p14:tracePt t="139176" x="1100138" y="3867150"/>
          <p14:tracePt t="139184" x="1123950" y="3875088"/>
          <p14:tracePt t="139201" x="1139825" y="3875088"/>
          <p14:tracePt t="139207" x="1147763" y="3859213"/>
          <p14:tracePt t="139215" x="1155700" y="3819525"/>
          <p14:tracePt t="139224" x="1171575" y="3732213"/>
          <p14:tracePt t="139233" x="1179513" y="3700463"/>
          <p14:tracePt t="139240" x="1187450" y="3621088"/>
          <p14:tracePt t="139249" x="1187450" y="3540125"/>
          <p14:tracePt t="139256" x="1187450" y="3524250"/>
          <p14:tracePt t="139265" x="1187450" y="3500438"/>
          <p14:tracePt t="139272" x="1187450" y="3492500"/>
          <p14:tracePt t="139281" x="1187450" y="3484563"/>
          <p14:tracePt t="139296" x="1187450" y="3476625"/>
          <p14:tracePt t="139328" x="1179513" y="3476625"/>
          <p14:tracePt t="139336" x="1171575" y="3476625"/>
          <p14:tracePt t="139344" x="1163638" y="3476625"/>
          <p14:tracePt t="139352" x="1155700" y="3476625"/>
          <p14:tracePt t="139360" x="1147763" y="3476625"/>
          <p14:tracePt t="139368" x="1139825" y="3476625"/>
          <p14:tracePt t="139384" x="1131888" y="3476625"/>
          <p14:tracePt t="139400" x="1123950" y="3476625"/>
          <p14:tracePt t="139408" x="1123950" y="3492500"/>
          <p14:tracePt t="139424" x="1123950" y="3508375"/>
          <p14:tracePt t="139432" x="1123950" y="3516313"/>
          <p14:tracePt t="139449" x="1123950" y="3524250"/>
          <p14:tracePt t="139512" x="1123950" y="3516313"/>
          <p14:tracePt t="139520" x="1139825" y="3452813"/>
          <p14:tracePt t="139528" x="1147763" y="3397250"/>
          <p14:tracePt t="139536" x="1147763" y="3365500"/>
          <p14:tracePt t="139544" x="1147763" y="3349625"/>
          <p14:tracePt t="139552" x="1147763" y="3325813"/>
          <p14:tracePt t="139560" x="1147763" y="3286125"/>
          <p14:tracePt t="139568" x="1139825" y="3278188"/>
          <p14:tracePt t="139576" x="1131888" y="3270250"/>
          <p14:tracePt t="139584" x="1123950" y="3262313"/>
          <p14:tracePt t="139592" x="1123950" y="3252788"/>
          <p14:tracePt t="139800" x="1131888" y="3252788"/>
          <p14:tracePt t="139824" x="1139825" y="3252788"/>
          <p14:tracePt t="139833" x="1139825" y="3262313"/>
          <p14:tracePt t="139840" x="1163638" y="3270250"/>
          <p14:tracePt t="139848" x="1179513" y="3278188"/>
          <p14:tracePt t="139856" x="1250950" y="3302000"/>
          <p14:tracePt t="139864" x="1339850" y="3325813"/>
          <p14:tracePt t="139872" x="1490663" y="3365500"/>
          <p14:tracePt t="139880" x="1674813" y="3373438"/>
          <p14:tracePt t="139888" x="1960563" y="3389313"/>
          <p14:tracePt t="139900" x="2239963" y="3389313"/>
          <p14:tracePt t="139905" x="2543175" y="3389313"/>
          <p14:tracePt t="139912" x="2822575" y="3389313"/>
          <p14:tracePt t="139921" x="3021013" y="3389313"/>
          <p14:tracePt t="139928" x="3197225" y="3389313"/>
          <p14:tracePt t="139936" x="3348038" y="3389313"/>
          <p14:tracePt t="139950" x="3411538" y="3389313"/>
          <p14:tracePt t="139951" x="3419475" y="3389313"/>
          <p14:tracePt t="139960" x="3427413" y="3389313"/>
          <p14:tracePt t="139976" x="3427413" y="3381375"/>
          <p14:tracePt t="139986" x="3427413" y="3373438"/>
          <p14:tracePt t="140032" x="3427413" y="3365500"/>
          <p14:tracePt t="140080" x="3427413" y="3357563"/>
          <p14:tracePt t="140088" x="3427413" y="3349625"/>
          <p14:tracePt t="140096" x="3435350" y="3341688"/>
          <p14:tracePt t="140103" x="3443288" y="3341688"/>
          <p14:tracePt t="140112" x="3451225" y="3325813"/>
          <p14:tracePt t="140120" x="3467100" y="3309938"/>
          <p14:tracePt t="140127" x="3484563" y="3286125"/>
          <p14:tracePt t="140136" x="3532188" y="3270250"/>
          <p14:tracePt t="140144" x="3587750" y="3252788"/>
          <p14:tracePt t="140152" x="3722688" y="3181350"/>
          <p14:tracePt t="140160" x="3825875" y="3165475"/>
          <p14:tracePt t="140168" x="3914775" y="3157538"/>
          <p14:tracePt t="140176" x="4025900" y="3157538"/>
          <p14:tracePt t="140184" x="4137025" y="3157538"/>
          <p14:tracePt t="140192" x="4217988" y="3157538"/>
          <p14:tracePt t="140200" x="4249738" y="3157538"/>
          <p14:tracePt t="140208" x="4257675" y="3157538"/>
          <p14:tracePt t="140216" x="4265613" y="3157538"/>
          <p14:tracePt t="140224" x="4265613" y="3165475"/>
          <p14:tracePt t="140232" x="4265613" y="3173413"/>
          <p14:tracePt t="140240" x="4265613" y="3181350"/>
          <p14:tracePt t="140249" x="4265613" y="3221038"/>
          <p14:tracePt t="140256" x="4265613" y="3236913"/>
          <p14:tracePt t="140266" x="4265613" y="3333750"/>
          <p14:tracePt t="140272" x="4265613" y="3413125"/>
          <p14:tracePt t="140281" x="4265613" y="3476625"/>
          <p14:tracePt t="140288" x="4249738" y="3524250"/>
          <p14:tracePt t="140296" x="4249738" y="3548063"/>
          <p14:tracePt t="140304" x="4241800" y="3563938"/>
          <p14:tracePt t="140318" x="4241800" y="3579813"/>
          <p14:tracePt t="140329" x="4233863" y="3587750"/>
          <p14:tracePt t="140387" x="4225925" y="3587750"/>
          <p14:tracePt t="140400" x="4217988" y="3587750"/>
          <p14:tracePt t="140408" x="4210050" y="3587750"/>
          <p14:tracePt t="140416" x="4200525" y="3587750"/>
          <p14:tracePt t="140431" x="4184650" y="3587750"/>
          <p14:tracePt t="140448" x="4176713" y="3587750"/>
          <p14:tracePt t="140456" x="4160838" y="3587750"/>
          <p14:tracePt t="140472" x="4152900" y="3587750"/>
          <p14:tracePt t="140480" x="4144963" y="3587750"/>
          <p14:tracePt t="140492" x="4137025" y="3595688"/>
          <p14:tracePt t="140504" x="4129088" y="3595688"/>
          <p14:tracePt t="140520" x="4121150" y="3595688"/>
          <p14:tracePt t="140528" x="4121150" y="3605213"/>
          <p14:tracePt t="140536" x="4105275" y="3613150"/>
          <p14:tracePt t="140544" x="4105275" y="3621088"/>
          <p14:tracePt t="140552" x="4097338" y="3629025"/>
          <p14:tracePt t="140560" x="4089400" y="3629025"/>
          <p14:tracePt t="140568" x="4081463" y="3629025"/>
          <p14:tracePt t="140576" x="4065588" y="3629025"/>
          <p14:tracePt t="140584" x="4057650" y="3629025"/>
          <p14:tracePt t="140592" x="4049713" y="3629025"/>
          <p14:tracePt t="140602" x="4041775" y="3629025"/>
          <p14:tracePt t="140616" x="4041775" y="3621088"/>
          <p14:tracePt t="140624" x="4033838" y="3621088"/>
          <p14:tracePt t="140631" x="4025900" y="3621088"/>
          <p14:tracePt t="140664" x="4025900" y="3613150"/>
          <p14:tracePt t="140744" x="4025900" y="3605213"/>
          <p14:tracePt t="140752" x="4017963" y="3595688"/>
          <p14:tracePt t="140760" x="4010025" y="3587750"/>
          <p14:tracePt t="140768" x="4002088" y="3579813"/>
          <p14:tracePt t="140776" x="3994150" y="3563938"/>
          <p14:tracePt t="140784" x="3986213" y="3556000"/>
          <p14:tracePt t="140796" x="3978275" y="3548063"/>
          <p14:tracePt t="140800" x="3970338" y="3540125"/>
          <p14:tracePt t="140832" x="3970338" y="3532188"/>
          <p14:tracePt t="140928" x="3970338" y="3540125"/>
          <p14:tracePt t="140936" x="3962400" y="3548063"/>
          <p14:tracePt t="140949" x="3962400" y="3563938"/>
          <p14:tracePt t="140960" x="3962400" y="3579813"/>
          <p14:tracePt t="140968" x="3962400" y="3587750"/>
          <p14:tracePt t="141100" x="3970338" y="3579813"/>
          <p14:tracePt t="141113" x="3970338" y="3571875"/>
          <p14:tracePt t="141120" x="3970338" y="3563938"/>
          <p14:tracePt t="141136" x="3970338" y="3556000"/>
          <p14:tracePt t="141264" x="3970338" y="3548063"/>
          <p14:tracePt t="141280" x="3978275" y="3548063"/>
          <p14:tracePt t="141297" x="3978275" y="3540125"/>
          <p14:tracePt t="141432" x="3978275" y="3548063"/>
          <p14:tracePt t="141440" x="3970338" y="3563938"/>
          <p14:tracePt t="141447" x="3962400" y="3587750"/>
          <p14:tracePt t="141456" x="3962400" y="3605213"/>
          <p14:tracePt t="141464" x="3954463" y="3621088"/>
          <p14:tracePt t="141472" x="3954463" y="3629025"/>
          <p14:tracePt t="141544" x="3954463" y="3621088"/>
          <p14:tracePt t="141552" x="3954463" y="3605213"/>
          <p14:tracePt t="141560" x="3954463" y="3571875"/>
          <p14:tracePt t="141568" x="3954463" y="3556000"/>
          <p14:tracePt t="141576" x="3954463" y="3532188"/>
          <p14:tracePt t="141584" x="3954463" y="3516313"/>
          <p14:tracePt t="141592" x="3954463" y="3508375"/>
          <p14:tracePt t="141600" x="3954463" y="3500438"/>
          <p14:tracePt t="141656" x="3946525" y="3508375"/>
          <p14:tracePt t="141664" x="3938588" y="3516313"/>
          <p14:tracePt t="141680" x="3938588" y="3524250"/>
          <p14:tracePt t="141696" x="3938588" y="3532188"/>
          <p14:tracePt t="141711" x="3938588" y="3540125"/>
          <p14:tracePt t="141721" x="3938588" y="3548063"/>
          <p14:tracePt t="141728" x="3946525" y="3556000"/>
          <p14:tracePt t="141744" x="3946525" y="3563938"/>
          <p14:tracePt t="141800" x="3946525" y="3556000"/>
          <p14:tracePt t="141809" x="3946525" y="3524250"/>
          <p14:tracePt t="141824" x="3946525" y="3516313"/>
          <p14:tracePt t="141872" x="3938588" y="3516313"/>
          <p14:tracePt t="141880" x="3930650" y="3556000"/>
          <p14:tracePt t="141896" x="3930650" y="3571875"/>
          <p14:tracePt t="141904" x="3930650" y="3579813"/>
          <p14:tracePt t="141913" x="3930650" y="3587750"/>
          <p14:tracePt t="141920" x="3930650" y="3595688"/>
          <p14:tracePt t="142312" x="3930650" y="3587750"/>
          <p14:tracePt t="142320" x="3930650" y="3579813"/>
          <p14:tracePt t="142328" x="3930650" y="3571875"/>
          <p14:tracePt t="142336" x="3938588" y="3563938"/>
          <p14:tracePt t="142344" x="3938588" y="3556000"/>
          <p14:tracePt t="142352" x="3938588" y="3548063"/>
          <p14:tracePt t="142362" x="3946525" y="3524250"/>
          <p14:tracePt t="142368" x="3946525" y="3516313"/>
          <p14:tracePt t="142376" x="3946525" y="3500438"/>
          <p14:tracePt t="142384" x="3946525" y="3484563"/>
          <p14:tracePt t="142392" x="3954463" y="3468688"/>
          <p14:tracePt t="142408" x="3954463" y="3460750"/>
          <p14:tracePt t="142424" x="3954463" y="3452813"/>
          <p14:tracePt t="142464" x="3954463" y="3460750"/>
          <p14:tracePt t="142472" x="3954463" y="3468688"/>
          <p14:tracePt t="142480" x="3954463" y="3476625"/>
          <p14:tracePt t="142488" x="3954463" y="3484563"/>
          <p14:tracePt t="142497" x="3962400" y="3500438"/>
          <p14:tracePt t="142513" x="3962400" y="3508375"/>
          <p14:tracePt t="142520" x="3978275" y="3524250"/>
          <p14:tracePt t="142528" x="3986213" y="3532188"/>
          <p14:tracePt t="142536" x="3986213" y="3540125"/>
          <p14:tracePt t="142544" x="3994150" y="3540125"/>
          <p14:tracePt t="142552" x="3994150" y="3556000"/>
          <p14:tracePt t="142592" x="4002088" y="3556000"/>
          <p14:tracePt t="142600" x="4002088" y="3548063"/>
          <p14:tracePt t="142609" x="4002088" y="3540125"/>
          <p14:tracePt t="142619" x="4017963" y="3532188"/>
          <p14:tracePt t="142625" x="4017963" y="3524250"/>
          <p14:tracePt t="142632" x="4033838" y="3508375"/>
          <p14:tracePt t="142641" x="4041775" y="3500438"/>
          <p14:tracePt t="142648" x="4049713" y="3476625"/>
          <p14:tracePt t="142656" x="4065588" y="3468688"/>
          <p14:tracePt t="142665" x="4065588" y="3460750"/>
          <p14:tracePt t="142673" x="4081463" y="3444875"/>
          <p14:tracePt t="142680" x="4089400" y="3436938"/>
          <p14:tracePt t="142744" x="4089400" y="3444875"/>
          <p14:tracePt t="142751" x="4089400" y="3460750"/>
          <p14:tracePt t="142768" x="4097338" y="3484563"/>
          <p14:tracePt t="142776" x="4097338" y="3516313"/>
          <p14:tracePt t="142784" x="4105275" y="3532188"/>
          <p14:tracePt t="142792" x="4121150" y="3556000"/>
          <p14:tracePt t="142807" x="4121150" y="3563938"/>
          <p14:tracePt t="142816" x="4129088" y="3571875"/>
          <p14:tracePt t="142976" x="4129088" y="3563938"/>
          <p14:tracePt t="142984" x="4137025" y="3563938"/>
          <p14:tracePt t="143000" x="4144963" y="3563938"/>
          <p14:tracePt t="143224" x="4144963" y="3556000"/>
          <p14:tracePt t="143231" x="4152900" y="3556000"/>
          <p14:tracePt t="143248" x="4152900" y="3548063"/>
          <p14:tracePt t="143472" x="4152900" y="3540125"/>
          <p14:tracePt t="143512" x="4160838" y="3540125"/>
          <p14:tracePt t="143523" x="4160838" y="3532188"/>
          <p14:tracePt t="143528" x="4160838" y="3524250"/>
          <p14:tracePt t="143695" x="4168775" y="3532188"/>
          <p14:tracePt t="143712" x="4168775" y="3540125"/>
          <p14:tracePt t="143720" x="4176713" y="3540125"/>
          <p14:tracePt t="143728" x="4176713" y="3548063"/>
          <p14:tracePt t="143737" x="4176713" y="3556000"/>
          <p14:tracePt t="143744" x="4184650" y="3571875"/>
          <p14:tracePt t="143752" x="4192588" y="3571875"/>
          <p14:tracePt t="143760" x="4192588" y="3579813"/>
          <p14:tracePt t="143768" x="4200525" y="3595688"/>
          <p14:tracePt t="143776" x="4210050" y="3595688"/>
          <p14:tracePt t="143784" x="4210050" y="3613150"/>
          <p14:tracePt t="143792" x="4210050" y="3621088"/>
          <p14:tracePt t="143817" x="4200525" y="3629025"/>
          <p14:tracePt t="143904" x="4192588" y="3629025"/>
          <p14:tracePt t="143912" x="4192588" y="3636963"/>
          <p14:tracePt t="143928" x="4192588" y="3644900"/>
          <p14:tracePt t="143936" x="4184650" y="3644900"/>
          <p14:tracePt t="143946" x="4184650" y="3652838"/>
          <p14:tracePt t="143953" x="4176713" y="3660775"/>
          <p14:tracePt t="143960" x="4176713" y="3668713"/>
          <p14:tracePt t="143968" x="4168775" y="3684588"/>
          <p14:tracePt t="143984" x="4168775" y="3700463"/>
          <p14:tracePt t="143992" x="4168775" y="3708400"/>
          <p14:tracePt t="144008" x="4168775" y="3724275"/>
          <p14:tracePt t="144024" x="4176713" y="3732213"/>
          <p14:tracePt t="144032" x="4184650" y="3740150"/>
          <p14:tracePt t="144040" x="4192588" y="3748088"/>
          <p14:tracePt t="144056" x="4200525" y="3748088"/>
          <p14:tracePt t="144064" x="4210050" y="3748088"/>
          <p14:tracePt t="144072" x="4217988" y="3748088"/>
          <p14:tracePt t="144080" x="4225925" y="3748088"/>
          <p14:tracePt t="144087" x="4233863" y="3748088"/>
          <p14:tracePt t="144112" x="4241800" y="3748088"/>
          <p14:tracePt t="144119" x="4249738" y="3740150"/>
          <p14:tracePt t="144132" x="4257675" y="3732213"/>
          <p14:tracePt t="144136" x="4257675" y="3724275"/>
          <p14:tracePt t="144145" x="4273550" y="3716338"/>
          <p14:tracePt t="144152" x="4281488" y="3700463"/>
          <p14:tracePt t="144160" x="4297363" y="3692525"/>
          <p14:tracePt t="144168" x="4305300" y="3684588"/>
          <p14:tracePt t="144176" x="4313238" y="3676650"/>
          <p14:tracePt t="144184" x="4313238" y="3668713"/>
          <p14:tracePt t="144200" x="4321175" y="3668713"/>
          <p14:tracePt t="144208" x="4321175" y="3652838"/>
          <p14:tracePt t="144232" x="4329113" y="3644900"/>
          <p14:tracePt t="144248" x="4329113" y="3629025"/>
          <p14:tracePt t="144256" x="4337050" y="3629025"/>
          <p14:tracePt t="144264" x="4337050" y="3621088"/>
          <p14:tracePt t="144272" x="4337050" y="3605213"/>
          <p14:tracePt t="144284" x="4344988" y="3605213"/>
          <p14:tracePt t="144288" x="4344988" y="3595688"/>
          <p14:tracePt t="144304" x="4344988" y="3587750"/>
          <p14:tracePt t="144328" x="4344988" y="3579813"/>
          <p14:tracePt t="144335" x="4344988" y="3571875"/>
          <p14:tracePt t="144351" x="4352925" y="3563938"/>
          <p14:tracePt t="144367" x="4352925" y="3556000"/>
          <p14:tracePt t="144383" x="4360863" y="3540125"/>
          <p14:tracePt t="144392" x="4368800" y="3540125"/>
          <p14:tracePt t="144399" x="4368800" y="3532188"/>
          <p14:tracePt t="144415" x="4368800" y="3524250"/>
          <p14:tracePt t="144431" x="4376738" y="3524250"/>
          <p14:tracePt t="144439" x="4376738" y="3516313"/>
          <p14:tracePt t="144463" x="4384675" y="3516313"/>
          <p14:tracePt t="144480" x="4392613" y="3516313"/>
          <p14:tracePt t="144488" x="4416425" y="3508375"/>
          <p14:tracePt t="144504" x="4456113" y="3500438"/>
          <p14:tracePt t="144511" x="4511675" y="3500438"/>
          <p14:tracePt t="144520" x="4543425" y="3500438"/>
          <p14:tracePt t="144532" x="4584700" y="3500438"/>
          <p14:tracePt t="144536" x="4640263" y="3492500"/>
          <p14:tracePt t="144545" x="4656138" y="3492500"/>
          <p14:tracePt t="144552" x="4695825" y="3492500"/>
          <p14:tracePt t="144561" x="4711700" y="3492500"/>
          <p14:tracePt t="144576" x="4719638" y="3492500"/>
          <p14:tracePt t="144641" x="4711700" y="3492500"/>
          <p14:tracePt t="144648" x="4703763" y="3492500"/>
          <p14:tracePt t="144664" x="4695825" y="3500438"/>
          <p14:tracePt t="144672" x="4672013" y="3500438"/>
          <p14:tracePt t="144680" x="4608513" y="3500438"/>
          <p14:tracePt t="144688" x="4495800" y="3500438"/>
          <p14:tracePt t="144696" x="4432300" y="3500438"/>
          <p14:tracePt t="144704" x="4297363" y="3500438"/>
          <p14:tracePt t="144711" x="4184650" y="3500438"/>
          <p14:tracePt t="144721" x="4065588" y="3500438"/>
          <p14:tracePt t="144730" x="4025900" y="3500438"/>
          <p14:tracePt t="144736" x="3970338" y="3500438"/>
          <p14:tracePt t="144745" x="3954463" y="3500438"/>
          <p14:tracePt t="144752" x="3946525" y="3492500"/>
          <p14:tracePt t="144761" x="3930650" y="3492500"/>
          <p14:tracePt t="144768" x="3922713" y="3476625"/>
          <p14:tracePt t="144776" x="3906838" y="3468688"/>
          <p14:tracePt t="144784" x="3898900" y="3452813"/>
          <p14:tracePt t="144792" x="3883025" y="3429000"/>
          <p14:tracePt t="144801" x="3875088" y="3421063"/>
          <p14:tracePt t="144810" x="3859213" y="3405188"/>
          <p14:tracePt t="144819" x="3843338" y="3373438"/>
          <p14:tracePt t="144824" x="3794125" y="3357563"/>
          <p14:tracePt t="144832" x="3738563" y="3333750"/>
          <p14:tracePt t="144840" x="3611563" y="3294063"/>
          <p14:tracePt t="144848" x="3467100" y="3262313"/>
          <p14:tracePt t="144856" x="3268663" y="3252788"/>
          <p14:tracePt t="144864" x="3060700" y="3244850"/>
          <p14:tracePt t="144872" x="2798763" y="3228975"/>
          <p14:tracePt t="144880" x="2519363" y="3228975"/>
          <p14:tracePt t="144888" x="2319338" y="3228975"/>
          <p14:tracePt t="144897" x="2144713" y="3228975"/>
          <p14:tracePt t="144904" x="1944688" y="3228975"/>
          <p14:tracePt t="144912" x="1849438" y="3228975"/>
          <p14:tracePt t="144921" x="1746250" y="3236913"/>
          <p14:tracePt t="144928" x="1658938" y="3262313"/>
          <p14:tracePt t="144937" x="1625600" y="3262313"/>
          <p14:tracePt t="144946" x="1577975" y="3270250"/>
          <p14:tracePt t="144953" x="1530350" y="3278188"/>
          <p14:tracePt t="144961" x="1514475" y="3294063"/>
          <p14:tracePt t="144968" x="1498600" y="3302000"/>
          <p14:tracePt t="144976" x="1474788" y="3325813"/>
          <p14:tracePt t="144984" x="1458913" y="3333750"/>
          <p14:tracePt t="144992" x="1450975" y="3349625"/>
          <p14:tracePt t="145001" x="1427163" y="3349625"/>
          <p14:tracePt t="145008" x="1427163" y="3373438"/>
          <p14:tracePt t="145017" x="1411288" y="3397250"/>
          <p14:tracePt t="145024" x="1403350" y="3413125"/>
          <p14:tracePt t="145032" x="1403350" y="3436938"/>
          <p14:tracePt t="145041" x="1403350" y="3452813"/>
          <p14:tracePt t="145048" x="1403350" y="3468688"/>
          <p14:tracePt t="145056" x="1395413" y="3492500"/>
          <p14:tracePt t="145064" x="1395413" y="3508375"/>
          <p14:tracePt t="145081" x="1395413" y="3516313"/>
          <p14:tracePt t="145144" x="1411288" y="3492500"/>
          <p14:tracePt t="145152" x="1419225" y="3476625"/>
          <p14:tracePt t="145160" x="1435100" y="3405188"/>
          <p14:tracePt t="145168" x="1435100" y="3294063"/>
          <p14:tracePt t="145176" x="1443038" y="3197225"/>
          <p14:tracePt t="145184" x="1443038" y="3117850"/>
          <p14:tracePt t="145192" x="1443038" y="3070225"/>
          <p14:tracePt t="145200" x="1443038" y="3046413"/>
          <p14:tracePt t="145208" x="1443038" y="3030538"/>
          <p14:tracePt t="145215" x="1443038" y="3022600"/>
          <p14:tracePt t="145232" x="1443038" y="3014663"/>
          <p14:tracePt t="145239" x="1443038" y="3006725"/>
          <p14:tracePt t="145304" x="1450975" y="3006725"/>
          <p14:tracePt t="145312" x="1458913" y="3014663"/>
          <p14:tracePt t="145328" x="1466850" y="3022600"/>
          <p14:tracePt t="145336" x="1490663" y="3038475"/>
          <p14:tracePt t="145345" x="1522413" y="3054350"/>
          <p14:tracePt t="145352" x="1633538" y="3070225"/>
          <p14:tracePt t="145363" x="1722438" y="3086100"/>
          <p14:tracePt t="145367" x="1785938" y="3117850"/>
          <p14:tracePt t="145377" x="1865313" y="3133725"/>
          <p14:tracePt t="145384" x="1984375" y="3149600"/>
          <p14:tracePt t="145392" x="2073275" y="3149600"/>
          <p14:tracePt t="145400" x="2184400" y="3157538"/>
          <p14:tracePt t="145408" x="2239963" y="3157538"/>
          <p14:tracePt t="145416" x="2255838" y="3165475"/>
          <p14:tracePt t="145424" x="2263775" y="3165475"/>
          <p14:tracePt t="145496" x="2255838" y="3173413"/>
          <p14:tracePt t="145504" x="2255838" y="3189288"/>
          <p14:tracePt t="145512" x="2255838" y="3213100"/>
          <p14:tracePt t="145519" x="2247900" y="3228975"/>
          <p14:tracePt t="145528" x="2239963" y="3270250"/>
          <p14:tracePt t="145536" x="2224088" y="3270250"/>
          <p14:tracePt t="145544" x="2224088" y="3294063"/>
          <p14:tracePt t="145552" x="2208213" y="3309938"/>
          <p14:tracePt t="145560" x="2208213" y="3317875"/>
          <p14:tracePt t="145568" x="2192338" y="3357563"/>
          <p14:tracePt t="145576" x="2184400" y="3373438"/>
          <p14:tracePt t="145583" x="2168525" y="3421063"/>
          <p14:tracePt t="145592" x="2168525" y="3436938"/>
          <p14:tracePt t="145600" x="2160588" y="3476625"/>
          <p14:tracePt t="145608" x="2160588" y="3500438"/>
          <p14:tracePt t="145616" x="2160588" y="3524250"/>
          <p14:tracePt t="145626" x="2160588" y="3540125"/>
          <p14:tracePt t="145632" x="2160588" y="3548063"/>
          <p14:tracePt t="145641" x="2160588" y="3563938"/>
          <p14:tracePt t="145648" x="2160588" y="3571875"/>
          <p14:tracePt t="145688" x="2168525" y="3571875"/>
          <p14:tracePt t="145728" x="2176463" y="3571875"/>
          <p14:tracePt t="145744" x="2192338" y="3556000"/>
          <p14:tracePt t="145752" x="2200275" y="3556000"/>
          <p14:tracePt t="145768" x="2200275" y="3548063"/>
          <p14:tracePt t="145776" x="2208213" y="3548063"/>
          <p14:tracePt t="145840" x="2216150" y="3548063"/>
          <p14:tracePt t="145848" x="2232025" y="3548063"/>
          <p14:tracePt t="145856" x="2255838" y="3548063"/>
          <p14:tracePt t="145864" x="2263775" y="3548063"/>
          <p14:tracePt t="145872" x="2279650" y="3532188"/>
          <p14:tracePt t="146008" x="2271713" y="3524250"/>
          <p14:tracePt t="146016" x="2263775" y="3524250"/>
          <p14:tracePt t="146023" x="2247900" y="3516313"/>
          <p14:tracePt t="146032" x="2239963" y="3516313"/>
          <p14:tracePt t="146040" x="2216150" y="3516313"/>
          <p14:tracePt t="146048" x="2208213" y="3516313"/>
          <p14:tracePt t="146056" x="2200275" y="3516313"/>
          <p14:tracePt t="146064" x="2192338" y="3516313"/>
          <p14:tracePt t="146072" x="2184400" y="3508375"/>
          <p14:tracePt t="146080" x="2176463" y="3508375"/>
          <p14:tracePt t="146088" x="2152650" y="3508375"/>
          <p14:tracePt t="146100" x="2144713" y="3508375"/>
          <p14:tracePt t="146104" x="2136775" y="3508375"/>
          <p14:tracePt t="146112" x="2128838" y="3508375"/>
          <p14:tracePt t="146120" x="2120900" y="3508375"/>
          <p14:tracePt t="146145" x="2112963" y="3508375"/>
          <p14:tracePt t="146152" x="2112963" y="3516313"/>
          <p14:tracePt t="146161" x="2105025" y="3524250"/>
          <p14:tracePt t="146168" x="2097088" y="3540125"/>
          <p14:tracePt t="146177" x="2073275" y="3563938"/>
          <p14:tracePt t="146184" x="2073275" y="3579813"/>
          <p14:tracePt t="146192" x="2041525" y="3652838"/>
          <p14:tracePt t="146200" x="2017713" y="3708400"/>
          <p14:tracePt t="146208" x="1992313" y="3771900"/>
          <p14:tracePt t="146216" x="1976438" y="3819525"/>
          <p14:tracePt t="146224" x="1952625" y="3938588"/>
          <p14:tracePt t="146232" x="1944688" y="3971925"/>
          <p14:tracePt t="146240" x="1944688" y="3987800"/>
          <p14:tracePt t="146252" x="1944688" y="4011613"/>
          <p14:tracePt t="146256" x="1944688" y="4035425"/>
          <p14:tracePt t="146264" x="1944688" y="4043363"/>
          <p14:tracePt t="146272" x="1960563" y="4051300"/>
          <p14:tracePt t="146280" x="1968500" y="4059238"/>
          <p14:tracePt t="146288" x="1992313" y="4083050"/>
          <p14:tracePt t="146297" x="2008188" y="4090988"/>
          <p14:tracePt t="146304" x="2033588" y="4106863"/>
          <p14:tracePt t="146313" x="2081213" y="4114800"/>
          <p14:tracePt t="146320" x="2097088" y="4130675"/>
          <p14:tracePt t="146329" x="2136775" y="4138613"/>
          <p14:tracePt t="146336" x="2152650" y="4138613"/>
          <p14:tracePt t="146345" x="2184400" y="4146550"/>
          <p14:tracePt t="146352" x="2192338" y="4146550"/>
          <p14:tracePt t="146362" x="2200275" y="4146550"/>
          <p14:tracePt t="146368" x="2216150" y="4146550"/>
          <p14:tracePt t="146378" x="2224088" y="4138613"/>
          <p14:tracePt t="146393" x="2232025" y="4114800"/>
          <p14:tracePt t="146404" x="2232025" y="4098925"/>
          <p14:tracePt t="146408" x="2232025" y="4059238"/>
          <p14:tracePt t="146415" x="2232025" y="3938588"/>
          <p14:tracePt t="146424" x="2216150" y="3875088"/>
          <p14:tracePt t="146432" x="2216150" y="3803650"/>
          <p14:tracePt t="146440" x="2216150" y="3748088"/>
          <p14:tracePt t="146448" x="2208213" y="3684588"/>
          <p14:tracePt t="146456" x="2192338" y="3605213"/>
          <p14:tracePt t="146464" x="2192338" y="3579813"/>
          <p14:tracePt t="146472" x="2176463" y="3571875"/>
          <p14:tracePt t="146480" x="2168525" y="3548063"/>
          <p14:tracePt t="146488" x="2152650" y="3540125"/>
          <p14:tracePt t="146496" x="2152650" y="3532188"/>
          <p14:tracePt t="146504" x="2144713" y="3532188"/>
          <p14:tracePt t="146512" x="2136775" y="3516313"/>
          <p14:tracePt t="146519" x="2128838" y="3516313"/>
          <p14:tracePt t="146528" x="2120900" y="3508375"/>
          <p14:tracePt t="146545" x="2112963" y="3500438"/>
          <p14:tracePt t="146556" x="2105025" y="3492500"/>
          <p14:tracePt t="146560" x="2097088" y="3484563"/>
          <p14:tracePt t="146568" x="2081213" y="3476625"/>
          <p14:tracePt t="146576" x="2073275" y="3476625"/>
          <p14:tracePt t="146584" x="2065338" y="3476625"/>
          <p14:tracePt t="146593" x="2057400" y="3476625"/>
          <p14:tracePt t="146600" x="2000250" y="3476625"/>
          <p14:tracePt t="146609" x="1984375" y="3476625"/>
          <p14:tracePt t="146616" x="1944688" y="3476625"/>
          <p14:tracePt t="146632" x="1920875" y="3476625"/>
          <p14:tracePt t="146633" x="1889125" y="3476625"/>
          <p14:tracePt t="146640" x="1873250" y="3476625"/>
          <p14:tracePt t="146648" x="1825625" y="3476625"/>
          <p14:tracePt t="146656" x="1809750" y="3476625"/>
          <p14:tracePt t="146664" x="1770063" y="3476625"/>
          <p14:tracePt t="146672" x="1754188" y="3476625"/>
          <p14:tracePt t="146680" x="1738313" y="3484563"/>
          <p14:tracePt t="146688" x="1722438" y="3492500"/>
          <p14:tracePt t="146696" x="1706563" y="3492500"/>
          <p14:tracePt t="146703" x="1690688" y="3508375"/>
          <p14:tracePt t="146716" x="1674813" y="3516313"/>
          <p14:tracePt t="146721" x="1651000" y="3532188"/>
          <p14:tracePt t="146729" x="1633538" y="3540125"/>
          <p14:tracePt t="146736" x="1625600" y="3548063"/>
          <p14:tracePt t="146745" x="1617663" y="3556000"/>
          <p14:tracePt t="146752" x="1601788" y="3571875"/>
          <p14:tracePt t="147505" x="1601788" y="3563938"/>
          <p14:tracePt t="147512" x="1601788" y="3556000"/>
          <p14:tracePt t="147520" x="1609725" y="3540125"/>
          <p14:tracePt t="147528" x="1617663" y="3524250"/>
          <p14:tracePt t="147536" x="1625600" y="3508375"/>
          <p14:tracePt t="147545" x="1633538" y="3500438"/>
          <p14:tracePt t="147552" x="1651000" y="3492500"/>
          <p14:tracePt t="147562" x="1666875" y="3484563"/>
          <p14:tracePt t="147568" x="1682750" y="3476625"/>
          <p14:tracePt t="147576" x="1690688" y="3476625"/>
          <p14:tracePt t="147584" x="1738313" y="3468688"/>
          <p14:tracePt t="147592" x="1754188" y="3468688"/>
          <p14:tracePt t="147600" x="1770063" y="3468688"/>
          <p14:tracePt t="147609" x="1793875" y="3468688"/>
          <p14:tracePt t="147616" x="1825625" y="3468688"/>
          <p14:tracePt t="147630" x="1865313" y="3468688"/>
          <p14:tracePt t="147632" x="1984375" y="3460750"/>
          <p14:tracePt t="147642" x="2049463" y="3460750"/>
          <p14:tracePt t="147648" x="2152650" y="3460750"/>
          <p14:tracePt t="147656" x="2239963" y="3460750"/>
          <p14:tracePt t="147664" x="2335213" y="3460750"/>
          <p14:tracePt t="147673" x="2408238" y="3460750"/>
          <p14:tracePt t="147680" x="2432050" y="3460750"/>
          <p14:tracePt t="147688" x="2463800" y="3460750"/>
          <p14:tracePt t="147696" x="2471738" y="3460750"/>
          <p14:tracePt t="147704" x="2487613" y="3460750"/>
          <p14:tracePt t="147712" x="2495550" y="3460750"/>
          <p14:tracePt t="147720" x="2503488" y="3468688"/>
          <p14:tracePt t="147728" x="2511425" y="3468688"/>
          <p14:tracePt t="147735" x="2519363" y="3492500"/>
          <p14:tracePt t="147744" x="2527300" y="3492500"/>
          <p14:tracePt t="147752" x="2535238" y="3508375"/>
          <p14:tracePt t="147761" x="2551113" y="3516313"/>
          <p14:tracePt t="147768" x="2559050" y="3540125"/>
          <p14:tracePt t="147775" x="2574925" y="3548063"/>
          <p14:tracePt t="147784" x="2598738" y="3629025"/>
          <p14:tracePt t="147792" x="2606675" y="3644900"/>
          <p14:tracePt t="147800" x="2638425" y="3708400"/>
          <p14:tracePt t="147809" x="2646363" y="3732213"/>
          <p14:tracePt t="147817" x="2670175" y="3803650"/>
          <p14:tracePt t="147825" x="2670175" y="3819525"/>
          <p14:tracePt t="147832" x="2670175" y="3843338"/>
          <p14:tracePt t="147841" x="2686050" y="3859213"/>
          <p14:tracePt t="147848" x="2686050" y="3875088"/>
          <p14:tracePt t="147856" x="2693988" y="3890963"/>
          <p14:tracePt t="147864" x="2693988" y="3898900"/>
          <p14:tracePt t="147916" x="2686050" y="3898900"/>
          <p14:tracePt t="147920" x="2678113" y="3898900"/>
          <p14:tracePt t="147928" x="2678113" y="3890963"/>
          <p14:tracePt t="147936" x="2678113" y="3883025"/>
          <p14:tracePt t="147944" x="2678113" y="3875088"/>
          <p14:tracePt t="147962" x="2670175" y="3867150"/>
          <p14:tracePt t="147968" x="2670175" y="3859213"/>
          <p14:tracePt t="147976" x="2670175" y="3851275"/>
          <p14:tracePt t="148184" x="2662238" y="3843338"/>
          <p14:tracePt t="148192" x="2638425" y="3835400"/>
          <p14:tracePt t="148200" x="2622550" y="3803650"/>
          <p14:tracePt t="148208" x="2606675" y="3787775"/>
          <p14:tracePt t="148216" x="2598738" y="3779838"/>
          <p14:tracePt t="148336" x="2590800" y="3771900"/>
          <p14:tracePt t="148344" x="2535238" y="3748088"/>
          <p14:tracePt t="148352" x="2503488" y="3740150"/>
          <p14:tracePt t="148362" x="2503488" y="3724275"/>
          <p14:tracePt t="148371" x="2487613" y="3716338"/>
          <p14:tracePt t="148377" x="2479675" y="3716338"/>
          <p14:tracePt t="148384" x="2471738" y="3716338"/>
          <p14:tracePt t="148392" x="2471738" y="3708400"/>
          <p14:tracePt t="148408" x="2479675" y="3708400"/>
          <p14:tracePt t="148464" x="2479675" y="3716338"/>
          <p14:tracePt t="148472" x="2479675" y="3724275"/>
          <p14:tracePt t="148480" x="2479675" y="3732213"/>
          <p14:tracePt t="148488" x="2479675" y="3771900"/>
          <p14:tracePt t="148496" x="2479675" y="3827463"/>
          <p14:tracePt t="148504" x="2479675" y="3890963"/>
          <p14:tracePt t="148512" x="2479675" y="3995738"/>
          <p14:tracePt t="148525" x="2479675" y="4114800"/>
          <p14:tracePt t="148527" x="2479675" y="4257675"/>
          <p14:tracePt t="148536" x="2479675" y="4481513"/>
          <p14:tracePt t="148544" x="2479675" y="4633913"/>
          <p14:tracePt t="148552" x="2479675" y="4729163"/>
          <p14:tracePt t="148560" x="2479675" y="4800600"/>
          <p14:tracePt t="148568" x="2479675" y="4856163"/>
          <p14:tracePt t="148576" x="2479675" y="4864100"/>
          <p14:tracePt t="148584" x="2479675" y="4872038"/>
          <p14:tracePt t="148632" x="2487613" y="4872038"/>
          <p14:tracePt t="148640" x="2487613" y="4864100"/>
          <p14:tracePt t="148648" x="2487613" y="4856163"/>
          <p14:tracePt t="148760" x="2487613" y="4864100"/>
          <p14:tracePt t="148768" x="2487613" y="4872038"/>
          <p14:tracePt t="148776" x="2479675" y="4887913"/>
          <p14:tracePt t="148784" x="2471738" y="4935538"/>
          <p14:tracePt t="148791" x="2447925" y="4951413"/>
          <p14:tracePt t="148800" x="2416175" y="5000625"/>
          <p14:tracePt t="148808" x="2335213" y="5135563"/>
          <p14:tracePt t="148815" x="2287588" y="5183188"/>
          <p14:tracePt t="148829" x="2152650" y="5270500"/>
          <p14:tracePt t="148831" x="2128838" y="5302250"/>
          <p14:tracePt t="148841" x="2120900" y="5310188"/>
          <p14:tracePt t="148848" x="2112963" y="5327650"/>
          <p14:tracePt t="148856" x="2105025" y="5327650"/>
          <p14:tracePt t="148912" x="2105025" y="5319713"/>
          <p14:tracePt t="148920" x="2105025" y="5310188"/>
          <p14:tracePt t="148936" x="2105025" y="5302250"/>
          <p14:tracePt t="148968" x="2105025" y="5294313"/>
          <p14:tracePt t="148984" x="2105025" y="5278438"/>
          <p14:tracePt t="148992" x="2105025" y="5270500"/>
          <p14:tracePt t="149000" x="2105025" y="5262563"/>
          <p14:tracePt t="149009" x="2105025" y="5254625"/>
          <p14:tracePt t="149024" x="2112963" y="5230813"/>
          <p14:tracePt t="149032" x="2120900" y="5222875"/>
          <p14:tracePt t="149041" x="2128838" y="5214938"/>
          <p14:tracePt t="149048" x="2144713" y="5207000"/>
          <p14:tracePt t="149057" x="2160588" y="5207000"/>
          <p14:tracePt t="149064" x="2168525" y="5191125"/>
          <p14:tracePt t="149072" x="2176463" y="5183188"/>
          <p14:tracePt t="149079" x="2200275" y="5183188"/>
          <p14:tracePt t="149088" x="2208213" y="5183188"/>
          <p14:tracePt t="149096" x="2216150" y="5175250"/>
          <p14:tracePt t="149104" x="2224088" y="5175250"/>
          <p14:tracePt t="149112" x="2232025" y="5167313"/>
          <p14:tracePt t="149120" x="2239963" y="5159375"/>
          <p14:tracePt t="149522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heme/theme1.xml><?xml version="1.0" encoding="utf-8"?>
<a:theme xmlns:a="http://schemas.openxmlformats.org/drawingml/2006/main" name="1_powerpointvorlage">
  <a:themeElements>
    <a:clrScheme name="powerpointvorlag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ointvorla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owerpointvorl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72</Words>
  <Application>Microsoft Office PowerPoint</Application>
  <PresentationFormat>Bildschirmpräsentation (4:3)</PresentationFormat>
  <Paragraphs>12</Paragraphs>
  <Slides>12</Slides>
  <Notes>0</Notes>
  <HiddenSlides>0</HiddenSlides>
  <MMClips>12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宋体</vt:lpstr>
      <vt:lpstr>Arial</vt:lpstr>
      <vt:lpstr>Wingdings</vt:lpstr>
      <vt:lpstr>1_powerpointvorlage</vt:lpstr>
      <vt:lpstr>Basics of phase-field brittle fracture model</vt:lpstr>
      <vt:lpstr>Basics of phase-field brittle fracture model</vt:lpstr>
      <vt:lpstr>Basics of phase-field brittle fracture model</vt:lpstr>
      <vt:lpstr>Basics of phase-field brittle fracture model</vt:lpstr>
      <vt:lpstr>Basics of phase-field brittle fracture model</vt:lpstr>
      <vt:lpstr>Basics of phase-field brittle fracture model</vt:lpstr>
      <vt:lpstr>Basics of phase-field brittle fracture model</vt:lpstr>
      <vt:lpstr>Basics of phase-field brittle fracture model</vt:lpstr>
      <vt:lpstr>Basics of phase-field brittle fracture model</vt:lpstr>
      <vt:lpstr>Basics of phase-field brittle fracture model</vt:lpstr>
      <vt:lpstr>Basics of phase-field brittle fracture model</vt:lpstr>
      <vt:lpstr>Basics of phase-field brittle fracture model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Dr. Ingo Sass</dc:creator>
  <cp:lastModifiedBy>Xu</cp:lastModifiedBy>
  <cp:revision>2163</cp:revision>
  <dcterms:created xsi:type="dcterms:W3CDTF">2005-10-14T14:03:22Z</dcterms:created>
  <dcterms:modified xsi:type="dcterms:W3CDTF">2020-11-11T16:25:00Z</dcterms:modified>
</cp:coreProperties>
</file>