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9"/>
  </p:notesMasterIdLst>
  <p:handoutMasterIdLst>
    <p:handoutMasterId r:id="rId20"/>
  </p:handoutMasterIdLst>
  <p:sldIdLst>
    <p:sldId id="429" r:id="rId2"/>
    <p:sldId id="444" r:id="rId3"/>
    <p:sldId id="439" r:id="rId4"/>
    <p:sldId id="437" r:id="rId5"/>
    <p:sldId id="443" r:id="rId6"/>
    <p:sldId id="438" r:id="rId7"/>
    <p:sldId id="447" r:id="rId8"/>
    <p:sldId id="430" r:id="rId9"/>
    <p:sldId id="450" r:id="rId10"/>
    <p:sldId id="451" r:id="rId11"/>
    <p:sldId id="452" r:id="rId12"/>
    <p:sldId id="453" r:id="rId13"/>
    <p:sldId id="454" r:id="rId14"/>
    <p:sldId id="455" r:id="rId15"/>
    <p:sldId id="449" r:id="rId16"/>
    <p:sldId id="456" r:id="rId17"/>
    <p:sldId id="442" r:id="rId18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7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00:31.1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2937 1152,'37'111'1438,"-12"-35"-1271,3 0-1,18 28-166,-13-24 405,-27-62-329,1 1 0,1-1 0,1-1 1,0 0-1,2 0 0,-1-1 0,4 2-76,-3-5 89,2 0-1,-1-1 1,2-1-1,0 0 0,0-1 1,0-1-1,2 0 1,-1 0-1,1-2 1,0 0-1,0-1 1,4 0-89,6 1 137,0-1 1,1-1 0,0-2 0,-1-1 0,1 0 0,0-3 0,14-1-138,-23 2 0,0 0 0,-1 2 0,1 0 0,-1 1 0,4 1 0,-1 0 0,1-1 0,0 0 0,8-2 0,174-1 106,-147-2 50,0-4 0,36-8-156,49-5 606,-121 16-440,0 0 0,0-1 0,5-3-166,-9 2 100,0 1 1,0 1 0,1 0 0,-1 1 0,4 1-101,11 0 147,0-2 0,-1-1 0,1-2 0,-1-1 0,-1-1 0,1-1 0,-1-2 0,3-3-147,14-7 314,0-3 0,-1-1 0,-2-3 0,20-16-314,-49 33 49,0 1-1,-1-2 1,0 0-1,-1 0 1,-1-1-1,0-1 1,0 0-1,-1 0 1,-1-1-1,-1 0 1,2-6-49,54-133 0,-53 132-15,-1 6-20,-2-1 1,0 0 0,-1-1-1,0 1 1,-2-2-1,0 1 1,0-4 34,-6 5-19,-1 0 1,-1 0 0,0 0 0,-2 1-1,0-1 1,0 1 0,-5-8 18,6 16 8,-1 1-1,1 0 1,-2 0 0,1 0 0,-1 1 0,0 0 0,0 0 0,0 0 0,-1 1 0,0 0 0,-4-2-8,-39-36 41,39 29-41,1 0 0,0-1 0,1-1 0,1 1 0,-2-7 0,3 8 0,1 0 0,-1 1 0,-1 0 0,-1 0 0,0 1 0,0 0 0,-6-5 0,-53-45 0,-2 2 0,-30-17 0,78 64-7,1 1 0,-2 0 1,1 2-1,-2 1 0,1 1 0,-1 0 1,-19-2 6,-40-4-70,-55-3 70,45 7-11,-129-6-132,33 4 30,107 4 113,-1 4 0,1 3 0,-1 5 0,-70 11 0,132-9-14,1 1 0,0 1 1,0 1-1,0 0 0,2 2 1,-1 0-1,1 1 0,-11 10 14,-24 14-18,5-5-33,1 2 0,-2 5 51,32-23-22,0 1 0,1 0 0,1 1-1,0 1 1,1 0 0,-8 15 22,19-28-4,-1 1 0,1 1 0,0-1 1,1 0-1,-1 1 0,1 0 0,1-1 0,-1 1 0,1 0 0,0 0 0,1 4 4,0 1-106,1-3-1,1 1 64,2 9-1493,-4-19-3818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08:25:44.79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66 2788 1152,'30'91'1438,"-9"-28"-1271,2-1-1,15 24-166,-11-21 405,-22-50-329,1 1 0,0-1 0,2-1 1,-1-1-1,2 1 0,-1 0 0,4 0-76,-3-3 89,1 0-1,0-1 1,2-1-1,-1 0 0,1-1 1,-1-1-1,2 1 1,0-1-1,0-1 1,0 0-1,0-1 1,4 0-89,4 0 137,0 0 1,2-1 0,-1-1 0,-1-2 0,1 1 0,1-3 0,10 0-138,-18 1 0,0 0 0,-1 1 0,1 1 0,-1 0 0,3 2 0,-1-1 0,2-1 0,-1 1 0,7-2 0,143-1 106,-121-2 50,0-3 0,29-6-156,41-5 606,-99 14-440,-1-1 0,1 0 0,3-3-166,-7 2 100,0 1 1,1 0 0,0 1 0,-1 0 0,3 1-101,10 0 147,-1-1 0,0-1 0,0-2 0,0-1 0,-1-1 0,0 0 0,0-2 0,3-3-147,10-5 314,1-3 0,-1 0 0,-2-3 0,17-13-314,-40 27 49,-1 0-1,0 0 1,0-1-1,-1 0 1,-1-1-1,0 0 1,0-1-1,-1 1 1,-1-2-1,0 1 1,1-5-49,45-110 0,-44 109-15,-1 5-20,-1-1 1,-1 0 0,0-1-1,0 1 1,-2-1-1,0 0 1,0-3 34,-5 4-19,-1 0 1,0 0 0,0 0 0,-3 1-1,1-1 1,0 0 0,-4-5 18,5 12 8,-1 1-1,0 1 1,-1-1 0,1 0 0,-1 1 0,0 0 0,0 0 0,1 0 0,-2 1 0,0 0 0,-3-2-8,-32-29 41,32 24-41,1-1 0,-1 0 0,2-1 0,0 0 0,-1-5 0,2 7 0,2-1 0,-2 1 0,-1 1 0,0-1 0,-1 1 0,1 0 0,-5-4 0,-44-37 0,-2 2 0,-24-14 0,64 52-7,1 1 0,-2 0 1,1 2-1,-2 1 0,1 0 0,-1 1 1,-15-3 6,-33-2-70,-46-3 70,38 6-11,-107-5-132,28 3 30,88 3 113,-2 4 0,2 2 0,-1 4 0,-58 10 0,109-8-14,0 0 0,1 2 1,-1 0-1,1 1 0,1 1 1,-1 0-1,2 1 0,-10 8 14,-20 11-18,5-3-33,0 1 0,-1 4 51,26-19-22,0 2 0,1-1 0,0 1-1,1 1 1,1-1 0,-7 13 22,15-22-4,0 0 0,0 0 0,1 0 1,0 0-1,0 1 0,0 0 0,1-1 0,0 0 0,0 1 0,0 0 0,1 3 4,0 1-106,1-3-1,0 1 64,3 8-1493,-4-16-3818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08:08:01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47 2816,'16'11'256,"-15"-10"-21,-1-1-65,0 0 108,0 0 191,13 0 662,-10 0-1005,1 0 0,0 0 1,0 1-1,0-1 1,0 1-1,0 0 1,-1 0-1,1 0 1,0 0-1,-1 1 1,1 0-1,-1-1 1,1 1-1,-1 0 1,0 0-1,0 1 1,3 1-127,-2 1 214,0-1 0,0 1 0,-1 0 0,0 0 0,0 0 0,0 0 0,0 0 0,-1 1 0,0-1 1,1 5-215,0 2 193,-1 0 1,0-1-1,-1 1 1,-1 0 0,0 0-1,-1-1 1,0 1 0,0 0-1,-2-1 1,0 1 0,-1 0-194,3-9 48,0 0-1,-1 0 1,1-1 0,-1 1 0,0-1 0,0 1 0,0-1 0,0 0 0,0 0 0,-1 0 0,1 0-1,-1 0 1,1 0 0,-1 0 0,0-1 0,0 1 0,0-1 0,0 0 0,0 0 0,0 0-1,0 0 1,0 0 0,-1-1 0,1 1 0,0-1 0,0 0 0,-1 0 0,0 0-48,-3 0 27,0 0 0,0-1-1,-1 1 1,1-1 0,0-1 0,0 0 0,1 1 0,-1-2 0,0 1 0,1-1 0,-1 0 0,-4-3-27,8 3 5,0 1 1,0-1-1,0 0 1,0-1-1,1 1 1,0 0-1,0-1 1,0 1 0,0-1-1,0 1 1,1-1-1,-1 0 1,1 0-1,1 1 1,-1-1-1,0 0 1,1 0 0,0 0-1,0 0 1,0 0-1,1 0 1,0-2-6,-1-4 6,1 3-6,0 1 0,0-1 0,1 0 0,0 1 0,1-1 0,-1 1 0,1-1 0,1 1 0,-1 0 0,1 0 0,1 0 0,-1 1 0,5-5 0,23-34 0,-22 29 0,-7 13 0,0-1 0,0 0 0,0 1 0,0-1 0,1 1 0,0 0 0,-1 0 0,1 1 0,0-1 0,0 0 0,0 1 0,0 0 0,0 0 0,0 0 0,1 0 0,11-3 0,78-18 0,-81 20 0,-8-1 0,21 8 0,-18-4 0,2 2 0,-1 1 0,2 0 0,-2 1-64,-7-4-256,-2-1-534,0 0-1855,0 0-619,0 0-917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08:08:06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1 120 4992,'9'3'-582,"-8"-2"721,-1-1 0,1 0 0,-1 1 0,1-1 0,-1 0 0,1 0 0,-1 1 0,1-1 0,0 0 0,-1 0 1,1 0-1,-1 0 0,1 0 0,0 0 0,-1 0 0,1 0 0,-1 0 0,1 0 0,0 0 0,-1 0 0,1 0 0,-1 0 0,1-1 0,-1 1 1,1 0-1,0 0 0,-1-1 0,1 1 0,-1 0 0,1 0 0,-1-1 0,0 1 0,1-1 0,-1 1 0,1 0 0,-1-1 0,0 1 0,1-1 1,-1 1-1,0-1 0,1 1-139,7-8 158,0 0 1,0 1-1,1 0 0,0 0 1,1 1-1,-1 0 1,2 0-1,-1 1 0,0 0 1,1 1-1,0 0 1,0 1-1,1 0 0,2 0-158,25-5 250,1 2-1,0 1 0,22 1-249,-56 5 48,37-12 139,-35 8-230,-7 2-170,-1 1-171,0 0-512,0 0-1238,0 0-4436</inkml:trace>
  <inkml:trace contextRef="#ctx0" brushRef="#br0" timeOffset="977.244">216 28 6400,'0'0'149,"0"0"86,0 0 21,0 0 21,0 0 107,0 0 64,0 0-128,0 0 43,0 0 21,0 0-22,0 0-63,0 0 64,0 0 21,0 0-43,0 0-149,-3 31 683,-3 3-673,2 1 1,2 0 0,1 25-203,2-48 41,0-1 1,1 1 0,0-1 0,0 1 0,2-1 0,-1 0 0,2 0-1,0-1 1,0 1 0,1-1 0,0 0 0,1 0 0,2 1-42,-6-8 15,0 0 1,0 0 0,0-1 0,0 1 0,1-1-1,-1 0 1,1 1 0,-1-2 0,1 1 0,0 0 0,0-1-1,0 1 1,0-1 0,1 0 0,-1-1 0,0 1-1,0 0 1,4-1-16,9 0 91,0-1-1,0 0 1,-1-1-1,7-2-90,-10 3 15,-12 0 92,-1 1-65,0 0-319,0 0-128,0 0-491,0 0-790,0 0-2623,0 0 0,0 0 2325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08:09:21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2742 571 9984,'-8'7'-86,"-2"3"1131,10-9-1022,0-1-1,1 0 1,-1 1 0,0-1 0,1 0-1,-1 0 1,0 1 0,1-1-1,-1 0 1,0 0 0,1 1 0,-1-1-1,1 0 1,-1 0 0,0 0 0,1 0-1,-1 0 1,1 0 0,-1 0 0,0 0-1,1 1 1,-1-1 0,1-1 0,-1 1-1,1 0 1,-1 0 0,0 0-1,1 0 1,-1 0 0,1 0 0,-1 0-23,42 0 463,25 0 240,-23-4-5283,-34 1-966</inkml:trace>
  <inkml:trace contextRef="#ctx0" brushRef="#br0" timeOffset="412.71">2698 723 10240,'10'0'441,"0"0"0,0 1 0,0 0 0,0 1 0,-1 0 0,2 0-441,-3 1 83,1-1-1,0-1 1,1 1-1,-1-1 1,0-1-1,0 0 1,0 0-1,1-1-82,14-2 111,-12 2-160,0-1 0,0 0 0,0-1 0,4-2 49,-15 5-1984,-1 0-5781</inkml:trace>
  <inkml:trace contextRef="#ctx0" brushRef="#br0" timeOffset="-11041.746">1 798 9856,'0'0'277,"0"0"64,0 0-63,0 0 42,0 0 256,0 0 42,0 0-63,2-2 21,28-16-277,-1-1-1,-1-2 1,0 0 0,-2-2-1,-1-1 1,-1-1 0,-1-1-1,-1-1 1,-1-1 0,-2-1-1,-1-1 1,-1 0-1,-1-2-298,5-11 214,-1-1-1,-2-1 0,1-11-213,-18 50 22,-12 69-57,3 1 0,3 0 1,3 0-1,2 0 0,3 1 1,3-2-1,3 1 0,6 14 35,-12-61-17,2 0-1,-1 0 0,2 0 0,1 0 0,5 10 18,-10-23-1,0 0-1,1 0 0,-1 0 1,1 0-1,0-1 0,0 1 1,1-1-1,-1 0 0,1 0 0,-1 0 1,1 0-1,0 0 0,0-1 1,0 0-1,1 0 0,-1 0 1,0 0-1,1-1 0,-1 1 1,1-1-1,-1 0 0,1-1 0,0 1 2,2-1-106,1 0-1,-1 0 0,0-1 0,0 0 0,1 0 1,-1-1-1,0 0 0,0 0 0,-1 0 0,1-1 0,3-2 107,40-28-5864,-29 17-1304</inkml:trace>
  <inkml:trace contextRef="#ctx0" brushRef="#br0" timeOffset="-10526.667">25 550 10880,'0'2'98,"1"1"0,0 0 1,0 0-1,0 0 1,0-1-1,0 1 1,0-1-1,1 1 0,-1-1 1,1 1-1,0-1 1,0 0-1,0 0 0,0 0 1,0 0-1,0 0 1,1 0-1,-1 0 0,0-1 1,1 1-1,0-1 1,-1 0-1,1 0 0,0 0 1,-1 0-1,1 0 1,0-1-1,0 1 0,0-1 1,0 0-1,0 1-98,39 4 368,0-1-1,1-2 0,-1-2 1,1-1-1,-1-3 1,0-1-1,0-3 0,0-1 1,13-6-368,-47 13-117,0-1-1,0 1 1,0 0 0,0 1-1,1 0 1,-1 0 0,1 1-1,6 1 118,2 2-4025,1 4-3491,-10-3 2887</inkml:trace>
  <inkml:trace contextRef="#ctx0" brushRef="#br0" timeOffset="-8542.329">877 654 9856,'21'8'149,"-19"-7"-42,-2-1 42,0 0 86,0 0 21,26-5 896,27 2-206,17-1 796,33-7-1742,-78 3 765,-6 0-2320,-6 6-6210,-13 2 3648</inkml:trace>
  <inkml:trace contextRef="#ctx0" brushRef="#br0" timeOffset="-8076.563">911 798 9216,'42'-7'3950,"24"5"-3317,-24 1-203,122 1 1234,-162 0-1451,-2 0-63,0 0-150,0 0-512,0 0-1835,0 0-6826</inkml:trace>
  <inkml:trace contextRef="#ctx0" brushRef="#br0" timeOffset="-6432.825">1779 57 9216,'0'0'128,"-6"6"136,7-3 2544,4 1-2689,0-1 0,0 0 1,0 0-1,1 0 0,0-1 1,-1 0-1,1 0 0,0 0 1,0-1-1,0 1 0,0-1 1,0-1-1,0 1 0,0-1 1,1-1-120,20 0 241,1-1 1,24-6-242,-4 0 415,-15 6-347,-19 0-7688,-14 2 2500</inkml:trace>
  <inkml:trace contextRef="#ctx0" brushRef="#br0" timeOffset="-6011.653">1826 313 8576,'0'0'128,"0"0"21,0 0 86,0 0 42,0 0 86,0 0 42,0 0 86,0 0-1,0 0-84,26 0 468,-24 0-854,37-1 535,0-2 0,0-2 1,13-4-556,3 2-1152,-53 7-1472,-2 0-4352</inkml:trace>
  <inkml:trace contextRef="#ctx0" brushRef="#br0" timeOffset="-5532.422">1847 151 9984,'0'0'128,"0"0"0,0 0 0,0 0 0,-6 21 0,5 16 78,0-1 0,3 1 0,1 0 0,2 5-206,1 10 477,-1 34-477,-5-81-102,0 2-994,0-3-3722,0-4 829</inkml:trace>
  <inkml:trace contextRef="#ctx0" brushRef="#br0" timeOffset="-4750">1411 706 7552,'108'0'4088,"145"-7"-2950,-170-1-427,34-10-711,-34 5 676,29 1-676,44 10 1088,-154 2-981,-2 0 21,0 0-342,0 0-1343,0 0-1366,0 0-4415</inkml:trace>
  <inkml:trace contextRef="#ctx0" brushRef="#br0" timeOffset="-3362.034">1864 798 9088,'0'25'512,"0"-24"-278,0-1-63,0 0 64,0 0 21,-13 23 256,-7 20-354,3 1-1,1 1 1,2 1 0,2 0 0,-2 25-158,1-22-63,-2-19-3735,9-19-1578</inkml:trace>
  <inkml:trace contextRef="#ctx0" brushRef="#br0" timeOffset="-2914.267">1827 846 6528,'0'0'512,"0"0"21,0 0 86,0 0 63,0 0 172,0 0-44,0 0-340,0 0-86,0 0 0,0 0-22,6 9 150,48 88 811,30 73-1323,-82-164-96,9 16-232,-2 1 0,-1-1 0,-1 2 0,4 22 328,-11-45-2453,0-1-2113,0 0-852</inkml:trace>
  <inkml:trace contextRef="#ctx0" brushRef="#br0" timeOffset="-2581.317">1819 1114 9984,'0'0'0,"18"0"128,-9 0 0,-4-2 0,-5 2 128,0 0-128,0 0 128,9 0-128,-9 0 0,15-4 0,-4 3 0,3 1 0,-2 0 0,-1 0-128,-1 0 128,0 0-512,-2 0 0,0 0-7552</inkml:trace>
  <inkml:trace contextRef="#ctx0" brushRef="#br0" timeOffset="-2164.292">1977 854 9600,'0'0'149,"25"16"2496,36 12-1956,-41-18-613,1-1-1,0 0 1,0-2-1,1 0 1,4-1-76,-18-5-1235,-6-1-6106,-2 0 2584</inkml:trace>
  <inkml:trace contextRef="#ctx0" brushRef="#br0" timeOffset="-1913.187">2232 791 11008,'-3'6'86,"0"-1"1,-1 0-1,1 0 1,-1 0 0,0-1-1,0 1 1,-1-1 0,1 0-1,-1 0 1,0-1-1,0 1 1,-2 0-87,-28 25 113,0 10-2652,34-37-234,1-2-1771</inkml:trace>
  <inkml:trace contextRef="#ctx0" brushRef="#br0" timeOffset="-1613.792">2111 790 10624,'-2'4'105,"0"0"1,0 0-1,0 0 0,0 1 1,1-1-1,0 0 1,0 1-1,0-1 1,0 1-1,1-1 0,0 1 1,0-1-1,0 1 1,0-1-1,2 5-105,1 10 103,2 0-1,0 0 0,4 6-102,10 40 53,-19-63-283,3 19-1885,-2-7-2708,-1-6 322</inkml:trace>
  <inkml:trace contextRef="#ctx0" brushRef="#br0" timeOffset="-634.823">2154 864 9216,'-9'8'384,"-29"33"1605,9-13-7114,29-28 837</inkml:trace>
  <inkml:trace contextRef="#ctx0" brushRef="#br0" timeOffset="3647.918">4092 854 7040,'0'0'533,"0"0"256,0 0 726,0 0 42,0 0-810,0 0-192,0 0-214,0 0-21,0 0-128,-2 2 21,-21 32-27,2 1-1,2 0 0,-12 30-185,-42 118 186,68-168-160,-11 31-105,-4 13 139,3-23-5267,16-35 1879,1-1 1536,0 0 341,0 0-170</inkml:trace>
  <inkml:trace contextRef="#ctx0" brushRef="#br0" timeOffset="4062.25">4075 916 7936,'0'0'256,"0"0"106,0 0 449,0 0 106,0 0-298,0 0-86,0 0-298,0 0-22,0 0-42,0 0 42,0 0-42,2 3 42,14 34 58,-1 1-1,-2 1 0,-1 0 1,-3 0-1,0 1 0,-1 15-270,11 51 682,-18-105-1098,1 12 1301,-1-8-7007,-1-5-235</inkml:trace>
  <inkml:trace contextRef="#ctx0" brushRef="#br0" timeOffset="4558.368">4039 1167 7936,'0'0'149,"0"0"107,0 0 128,0 0 128,0 0 107,0 0-43,0 0-256,0 0-86,0 0-63,0 0 42,0 0-42,0 0 85,0 0 107,0 0-22,0 0-149,0 0 85,0 0 193,0 0-1,0 0-149,0 0 0,0 0-128,0 0 21,0 0-42,0 0 42,0 0-63,0 0-22,23-1 234,-6 1-225,1 1 1,-1 1-1,1 0 0,9 3-137,-5-1-2843,2-1-3652,-24-3 1610</inkml:trace>
  <inkml:trace contextRef="#ctx0" brushRef="#br0" timeOffset="2246.21">3716 0 9600,'0'22'21,"0"-20"86,0-2 42,12 1 342,58 8 635,-52-5-947,1-1 0,0-1 0,0 0 1,0-2-1,0 0 0,0-1 0,0-1 1,4-2-180,24-11 662,-1 1-3628,-37 11-4202</inkml:trace>
  <inkml:trace contextRef="#ctx0" brushRef="#br0" timeOffset="2613.242">3817 238 8064,'0'0'128,"11"0"1130,14 4-874,0-2 0,0-1 0,0 0 0,0-2 0,0-1 0,-1-1 0,1-1 0,15-6-384,-19 5 40,17-4-3088,-38 9-3394</inkml:trace>
  <inkml:trace contextRef="#ctx0" brushRef="#br0" timeOffset="3034.061">3809 97 10240,'11'18'640,"0"117"405,-8-81-633,0 23 543,-4-68-1873,0-1 0,0 1 1,-1 0-1,-3 8 918,5-16-4053,0-1 277</inkml:trace>
  <inkml:trace contextRef="#ctx0" brushRef="#br0" timeOffset="18650.901">3420 740 4864,'17'3'6823,"2"-6"-4373,22-12-3296,-21 6 1635,21-2-567,0 1 0,1 2 1,0 2-1,30 0-222,-42 3 135,108-15 385,-72 8-194,0 3 1,27 2-327,45 2 1183,-68 1-2442,-1 1-7113,-69 1 671</inkml:trace>
  <inkml:trace contextRef="#ctx0" brushRef="#br0" timeOffset="20599.763">4688 378 7552,'0'0'128,"-3"10"1024,-9 5-1015,1 0 0,1 1 0,1 1 0,0 0 0,1 0 1,1 0-1,-5 18-137,9-24 64,0 1 0,1 0 0,0-1 0,1 1 0,0 0 0,1 0 0,0 0 0,1-1 0,0 1 0,1 0 0,0-1 0,1 1 0,2 5-64,-3-12 58,0 0 1,1 0 0,-1 0-1,1 0 1,0-1 0,1 1-1,-1-1 1,1 0 0,0 0-1,0 0 1,0 0 0,0-1-1,0 1 1,1-1 0,0 0-1,0-1 1,0 1 0,0-1-1,0 0 1,0 0 0,0-1-1,1 0 1,3 1-59,-5-1 52,1-1-1,0 0 1,-1 0-1,1 0 1,0 0 0,-1-1-1,1 0 1,-1 0 0,1 0-1,-1-1 1,0 1-1,1-1 1,-1 0 0,0 0-1,0-1 1,0 1-1,0-1 1,-1 0 0,1 0-1,-1 0 1,0 0 0,1 0-1,-1-1 1,-1 0-1,1 0 1,-1 1 0,1-2-1,-1 1-51,1-2 56,0 0 1,0 1-1,-1-1 0,0-1 0,0 1 0,-1 0 0,1 0 0,-1-1 1,0-5-57,-2 0-20,0-1 0,-1 0 0,0 1 0,-1 0 0,-3-11 20,5 21-150,1 2-63,3 37-192,-2-27 415,1 0 1,0-1 0,0 1-1,1-1 1,1 0 0,0 0-1,0 0 1,0 0 0,1-1-1,0 0 1,1 1 0,0-2-1,0 1 1,4 2-11,-9-10 38,0 1 0,0 0 0,0-1 0,0 1-1,0-1 1,0 1 0,0-1 0,0 0 0,0 1 0,0-1 0,0 0 0,1 0 0,-1 0 0,0 0 0,0 0-1,0 0 1,0 0 0,1 0 0,-1 0 0,0-1 0,0 1 0,0 0 0,0-1 0,0 1 0,0-1 0,0 1-1,0-1 1,0 0 0,0 1 0,0-1 0,0 0 0,0 0 0,0 1 0,-1-1 0,1 0 0,0 0 0,-1 0-1,1 0 1,-1 0 0,1 0-38,3-4 76,-1 1 0,0-1 0,0 0 0,0 0 0,0 0 0,-1 0 0,1-3-76,0-5 40,-1 0-1,-1 1 1,0-1 0,0 0 0,-2 0-1,1 0 1,-2 0 0,1 1 0,-2-1-1,0 0 1,0 1 0,-1 0 0,-1 0-1,0 0 1,-1 1 0,0-1 0,0 1-1,-2 0 1,1 1 0,-1 0 0,0 0 0,-9-7-40,11 12-22,1 2-84,2 4 69,1 0 1,-1-1 0,1 1 0,-1 0 0,1 1 0,0-1 0,0 0 0,-1 1 0,1-1 0,0 1 0,0-1 0,1 1 0,-1 0 0,-1 2 36,3-4-7,-5 5-12,1 0 0,0 0 1,0 0-1,0 1 0,1 0 1,0-1-1,0 1 0,1 0 1,-1 1-1,1-1 0,1 0 1,-2 6 18,3-9-7,-1 1 0,1-1 1,-1 1-1,1-1 0,0 1 1,1 0-1,-1-1 0,1 1 1,-1-1-1,1 1 0,0-1 1,0 1-1,1-1 0,-1 0 1,1 1-1,-1-1 0,1 0 1,0 0-1,0 0 0,1 0 1,-1-1-1,1 1 0,-1 0 1,1-1 6,7 6 32,0-1 0,1 0 0,-1 0 0,2-1 0,-1-1 0,0 0 0,3 0-32,-11-3 11,1-1 1,0 0-1,-1 0 1,1 0-1,0-1 1,0 1-1,0-1 1,-1 0-1,1 0 1,0-1-1,0 1 1,0-1-1,-1 1 1,1-1-1,0 0 1,-1-1-1,1 1 1,-1-1-1,1 1 1,-1-1-1,0 0 1,1 0-1,-1-1 1,0 1 0,2-3-12,1-3 56,0 0 1,0 0 0,-1 0 0,0-1 0,0 0 0,-1 0 0,0 0 0,-1 0-1,0-1 1,-1 1 0,1-1 0,-1-4-57,0 0 43,-1 0-1,0 0 1,-1 0 0,0 0-1,-1 0 1,0 0 0,-2 0-1,-1-7-42,3 17-21,0 3-86,1 1-20,0 0-1,0 0 0,0 0-22,0 0-63,-2 15-64,0-3 255,1 1 1,0 0 0,1 0-1,1 0 1,0 0 0,0-1-1,1 1 1,1 0 0,0-1-1,1 0 1,0 0 0,1 0-1,0 0 1,1 0 0,1-1-1,-1 0 1,2-1 0,-1 0-1,2 0 1,-1 0 0,1-1-1,1 0 1,-1-1 0,6 3 21,-4-5 0,-8-4 2,0 0-1,0 0 1,0 0 0,0 1 0,0-1-1,-1 1 1,1-1 0,0 1 0,-1 0-1,0 0 1,0 0 0,1 1-2,-3-3 10,1-1 1,-1 1-1,1 0 0,0 0 1,-1-1-1,1 1 0,-1 0 1,0 0-1,1 0 0,-1 0 1,0 0-1,1 0 1,-1-1-1,0 1 0,0 0 1,0 0-1,0 0 0,0 0 1,0 0-1,0 0 0,0 0 1,0 0-1,0 0 0,-1 0 1,1 0-1,0 0 1,-1-1-1,1 1 0,-1 1-10,0 0 58,-1 0-1,0 0 0,1-1 1,-1 1-1,0 0 1,0 0-1,0-1 0,-1 0 1,1 1-1,0-1 1,-2 1-58,-3 1-706,0 0-1,0-1 1,-1 1 0,1-1 0,-1-1 0,0 1 0,-3-1 706,-3-1-7530</inkml:trace>
  <inkml:trace contextRef="#ctx0" brushRef="#br0" timeOffset="21666.957">5272 385 9088,'-1'1'98,"-1"-1"0,1 1 0,0-1 1,-1 1-1,1-1 0,0 1 1,-1 0-1,1 0 0,0 0 0,0 0 1,0 0-1,0 0 0,-1 0 0,1 0 1,1 0-1,-1 0 0,0 0 0,0 1 1,0-1-1,1 0 0,-1 1 0,0-1 1,1 0-1,0 1 0,-1-1 0,1 1 1,0-1-1,0 1 0,-1-1 0,1 1-98,-4 54-447,4-50 635,-1 12-132,1 0 0,1 0 0,1-1 0,0 1 0,1 0 0,1-1 0,1 1 0,3 6-56,-5-18 88,0 1 1,0-1-1,1 1 0,0-1 1,0 0-1,0-1 0,1 1 1,0-1-1,0 0 0,0 0 1,1 0-1,-1-1 1,1 0-1,0 0 0,0 0 1,1-1-1,-1 0 0,1 0 1,0-1-1,0 1 1,6 0-89,-7-2 112,0 0 1,-1 0-1,1 0 0,0-1 1,0 0-1,-1 0 1,1 0-1,0-1 1,0 0-1,-1 0 1,1 0-1,0-1 1,-1 0-1,0 0 1,1 0-1,-1-1 1,0 0-1,0 0 0,0 0 1,-1-1-1,1 1 1,1-3-113,1-1 74,-1 0 0,0-1-1,-1 1 1,1-1 0,-2 0 0,1-1 0,-1 1 0,0-1 0,-1 0 0,0 0-1,0 0 1,-1-1 0,1-3-74,2-17 92,-1 0-1,-1 0 0,-1 0 1,-2 0-1,-1 0 1,-1 0-1,-3-9-91,5 36 0,-1-1-8,0 1 1,0-1 0,0 1 0,0 0 0,0-1 0,0 1 0,-1 0 0,0 0 0,0 0 0,0 0 0,0 0 0,0 1 0,0-1 0,-1 0-1,0 1 8,2 1-128,0 0 0,-6 0 0,4 1 103,0 0 0,-1 0 0,1 0 0,0 0-1,0 1 1,0-1 0,0 1 0,0 0 0,0 0-1,0 0 1,0 0 0,0 0 0,0 1-1,1-1 1,-1 1 0,1 0 0,-1 0 0,1 0-1,-1 0 1,1 0 0,0 0 0,0 1 0,0-1-1,0 1 1,1-1 0,-1 1 0,0 1 25,0-2-66,-5 11-8,-1 0 0,2 0 0,0 0 0,0 0 0,1 1 0,1 0 0,0 0 0,1 1 0,0 10 74,-3 27-76,4 1 0,1 3 76,0-11 29,5 121-151,14 82 122,-6-102-6,-17-87 389,5-57-255,0-2 0,0 0 0,0 0 0,0 0-42,0 0-534,0 0-1493,0 0-1451,0 0-4352</inkml:trace>
  <inkml:trace contextRef="#ctx0" brushRef="#br0" timeOffset="25558.311">421 2176 5504,'0'0'405,"2"3"150,29 51 2558,-17-30-2626,0 1-1,-1 0 1,-2 0 0,0 2-1,1 10-486,-3-6 267,-3 1-1,0 0 1,-2-1-1,-1 18-266,-2-39 83,-1 0 0,0-1 0,-1 1 0,0-1-1,-1 1 1,0-1 0,0 0 0,-1 1 0,0-1 0,-1 0 0,0-1 0,0 1-1,-1-1 1,0 0 0,-1 0 0,0 0 0,-3 3-83,8-10 47,-1 0 0,1 0 0,-1-1 0,0 1 0,1 0 0,-1-1-1,0 1 1,1-1 0,-1 1 0,0-1 0,0 0 0,0 0 0,1 0 0,-1 0 0,0 0 0,0 0 0,0 0 0,1 0 0,-1-1 0,0 1 0,0-1-1,1 1 1,-1-1 0,0 0 0,1 0 0,-1 0 0,0 0-47,-47-32 334,43 29-292,-8-8-4,0 0 0,0-1 1,1 0-1,1-1 1,0 0-1,1-1 1,0-1-1,2 1 1,-8-18-39,12 25 2,1-1 0,1 0 0,0 0 0,0-1 0,1 1 0,0 0 0,1-1 0,0 1 0,0-1 0,1 0 0,0 1 0,1-1 0,0 1 0,1-1 0,-1 1 0,2-1 0,0 1-1,0 0 1,4-8-2,-5 13-7,6-13 19,0 1-1,2 0 0,0 1 1,5-7-12,-11 18 6,0-1 0,0 1 0,1 0 0,-1 0 0,1 1 0,0 0 0,0-1 0,0 1 0,0 1 0,1-1 0,-1 1 0,1 0 0,-1 0 0,1 1 0,5-1-7,28-2 1,0 2 0,0 1 0,1 2 0,30 6 0,9-1 0,-68-5 646,-4 0-2299,-2 0-6001,-5-1-196</inkml:trace>
  <inkml:trace contextRef="#ctx0" brushRef="#br0" timeOffset="26379.055">886 2405 6912,'0'0'512,"0"0"0,0 0 21,0 0 22,0 0-235,0 0-64,0 0 21,0 0 43,0 0-128,22 0 576,17-2 1237,35-5-2005,-9 0-168,9 3-3866,-72 4 173,-2 0 426</inkml:trace>
  <inkml:trace contextRef="#ctx0" brushRef="#br0" timeOffset="27058.334">896 2588 6272,'0'0'384,"0"0"64,0 0 277,0 0 107,0 0-128,0 0-21,0 0-214,0 0-42,0 0-214,18 4 406,3-1-333,1-1 1,-1-1-1,1-1 1,-1 0-1,1-2 1,-1-1-1,17-4-286,-4 2 597,1 1 1,17 1-598,-21-1 1443,-8 2-3690,-8 1-9322,-15 1 9990</inkml:trace>
  <inkml:trace contextRef="#ctx0" brushRef="#br0" timeOffset="49454.571">3653 2284 4480,'0'0'128,"1"1"40,0 0-1,-1 1 1,1-1 0,0 0 0,0 0 0,0 0 0,0 0-1,0 0 1,0 0 0,0 0 0,0 0 0,0 0-1,0 0 1,0 0 0,2 0-168,87-7 938,18-3-810,-38-6-6484,-62 12 4649</inkml:trace>
  <inkml:trace contextRef="#ctx0" brushRef="#br0" timeOffset="49903.963">3696 2436 6016,'0'0'256,"0"0"85,0 0 342,0 0 21,0 0-256,0 0-107,0 0-170,2 0-22,311-1 2667,-311 1-2603,-2 0-170,0 0-427,0 0-1301,0 0-5099</inkml:trace>
  <inkml:trace contextRef="#ctx0" brushRef="#br0" timeOffset="32106.458">1640 2443 5504,'13'-16'3901,"12"-7"-2272,9-10-1399,-20 14-171,-2 0 1,0-1-1,-1 0 0,-1-1 1,-1 0-1,-1-1 1,5-21-60,-1-10 176,-2-1 0,2-42-176,-13 145-263,3 39 263,1-21-189,-3 0 1,-4 12 188,1-34 0,2-1 0,2 1 0,2-1 0,2 0 0,1 0 0,6 15 0,-12-56 1,1 0 1,0 0 0,-1 1 0,1-1-1,0 0 1,1 0 0,-1 0 0,0 0 0,1 0-1,0-1 1,0 1 0,0 0 0,0-1-1,0 1 1,0-1 0,1 0 0,-1 0-1,1 0 1,-1 0 0,3 1-2,-1-1 4,0-1 1,0-1-1,0 1 1,0-1-1,0 1 1,0-1-1,0 0 1,0 0-1,0-1 1,0 1-1,0-1 0,0 0 1,0 0-1,0 0 1,0-1-1,2-1-4,-1 1-226,0 0-1,1-1 1,-1 0 0,-1 0-1,1 0 1,0-1-1,-1 0 1,0 0-1,1 0 1,-2 0-1,3-3 227,5-8-2085,-1 0 0,-1 0 0,1-3 2085,2-5-1600</inkml:trace>
  <inkml:trace contextRef="#ctx0" brushRef="#br0" timeOffset="32601.862">1572 2267 7040,'61'11'4391,"-18"-6"-4105,0-3-1,0-1 1,17-2-286,28-10 626,0-4 0,26-10-626,-35 7 796,-75 17-901,8-1 363,-6 1-3611,-6 1-4199</inkml:trace>
  <inkml:trace contextRef="#ctx0" brushRef="#br0" timeOffset="36582.347">2340 2205 4096,'0'0'128,"8"5"2410,-18 2-2478,1 0 0,1 1 0,0 1-1,0-1 1,0 1 0,1 1 0,0-1-1,1 1 1,0 1 0,1-1 0,0 1-1,1 0 1,0 0 0,0 0-1,-1 9-59,5-11 34,0 0-1,1-1 0,0 1 0,0 0 1,1 0-1,0-1 0,0 1 0,1-1 1,0 1-1,1-1 0,1 2-33,2 4 199,0-1-1,1-1 1,1 1 0,0-1-1,1-1 1,3 4-199,-12-14 39,0 0 0,1 0 1,-1 0-1,0 0 0,0 0 1,1 0-1,-1 0 0,1 0 1,-1 0-1,1-1 0,-1 1 1,1 0-1,-1-1 0,1 1 1,0-1-1,-1 0 0,1 0 1,0 0-1,-1 0 0,1 0 1,0 0-1,-1 0 0,2 0-39,0-1 29,0 0 0,-1 0 0,1-1-1,-1 1 1,1-1 0,-1 1 0,1-1-1,-1 0 1,0 0 0,0 0 0,0 0-1,0 0 1,0-1-29,3-4 30,1 0-1,-2 0 1,1-1-1,-1 0 1,0 0-1,-1 0 1,0-1-1,1-5-29,-2 4 15,-1-1-1,0 1 0,0-1 1,-1 1-1,-1-3-14,0-17 184,1 29-290,0 1-44,0 0-63,0 0 64,2 25-86,5 5 166,2-1-1,1 0 1,1 0 0,10 18 69,-20-46 14,-1 0 0,0 0 0,0 0 0,1 0 1,-1 0-1,1 0 0,-1 0 0,1 0 0,0 0 1,-1-1-1,1 1 0,0 0 0,-1 0 0,1-1 0,0 1 1,0 0-1,0-1 0,0 1 0,0-1 0,-1 1 1,1-1-1,0 1 0,0-1 0,0 0 0,0 1 0,0-1 1,1 0-1,-1 0 0,0 0 0,0 0 0,0 0 1,0 0-1,0 0 0,0 0 0,0 0 0,0 0 1,0-1-1,0 1 0,0 0 0,0-1 0,0 1 0,0-1 1,0 1-1,0-1 0,-1 0 0,1 1 0,1-1-14,1-2 81,0 0 0,0 0 0,0 0 0,-1 0 0,1 0 0,-1-1 0,0 1 0,0-1 0,0 1 0,0-1 0,1-3-81,1-7 112,-1 1 1,0 0-1,-1-1 0,-1 0 0,0 1 1,0-1-1,-2 0 0,1 0 0,-2 1 1,0-1-1,-1 1 0,0-1 1,-1 1-1,0 0 0,-1 0 0,0 1 1,-1-1-1,-1 1 0,-2-3-112,3 8 22,-4 1-22,1 3-22,1 5-84,-2 2-22,9-3 106,0 0 1,0-1 0,0 1 0,-1 0-1,1-1 1,0 1 0,0 0 0,0 0-1,0 0 1,0 0 0,0 0 0,1 0-1,-1 1 1,0-1 0,1 0 0,-1 0-1,0 0 1,1 1 0,-1-1 0,1 0 0,0 1-1,-1-1 1,1 0 0,0 1 0,0-1-1,0 0 1,0 1 0,0-1 0,0 0-1,0 1 1,1-1 0,-1 0 0,0 1-1,1-1 1,-1 0 0,1 1 0,-1-1-1,1 0 1,0 0 0,0 0 0,-1 0-1,1 1 22,2 1-31,0 1 0,0-1 0,0 0-1,0 0 1,1 0 0,-1 0 0,1-1 0,-1 1-1,5 1 32,-3-2 21,0 0-1,0-1 0,1 0 0,-1 0 0,0 0 1,1-1-1,-1 1 0,1-1 0,-1-1 0,0 1 1,1-1-1,-1 0 0,0 0 0,0 0 0,1-1 1,-1 0-1,0 0 0,0 0 0,-1 0 1,1-1-1,0 0 0,-1 0 0,0 0 0,0-1 1,0 1-1,0-1 0,0 0 0,-1 0 0,1 0 1,-1-1-1,0 1 0,0-1 0,-1 0 0,0 0 1,0 0-1,0 0 0,0 0 0,-1 0-20,1-1 104,-1 4-87,0 1 0,-1-1-1,1 0 1,-1 1 0,0-1 0,0 1-1,0-1 1,1 0 0,-1 1 0,-1-1-1,1 0 1,0 1 0,0-1 0,-1 1-1,1-1 1,0 0 0,-1 1 0,0-2-17,-4-4-22,4 6-84,1 1-22,0 0 109,-1 0 1,1 0 0,-1 0 0,0 0 0,1 0 0,-1 0 0,1 0 0,-1 0-1,0 0 1,1 0 0,-1 0 0,1 0 0,-1 0 0,0 1 0,1-1 0,-1 0-1,1 0 1,-1 1 0,1-1 0,-1 0 0,1 1 0,-1-1 0,1 1 0,-1-1-1,1 1 1,0-1 0,-1 1 0,1-1 0,0 1 0,-1-1 0,1 1-1,0-1 1,0 1 18,0 0-21,-1 1-1,1 0 0,1-1 1,-1 1-1,0-1 0,0 1 0,0-1 1,1 1-1,-1-1 0,1 1 1,-1-1-1,1 1 0,0-1 22,25 39-250,78 59-27,-78-74 537,-22-22-175,0 0 0,0 0 0,0 1 0,0-1 1,-1 1-1,1 0 0,-1 0 0,0 0 0,0 1 0,-1-1 0,1 0 0,-1 1 0,0 0 0,0 0 0,-1 0 0,1-1 1,-1 1-1,1 5-85,-3-9 26,1 0 1,0-1-1,-1 1 1,1 0-1,0 0 1,-1 0-1,1-1 1,-1 1-1,1 0 1,-1 0 0,1-1-1,-1 1 1,0-1-1,1 1 1,-1 0-1,0-1 1,1 1-1,-1-1 1,0 0-1,0 1 1,0-1-1,1 1 1,-1-1 0,0 0-1,0 0 1,0 0-1,0 1 1,0-1-1,1 0-26,-30 4-66,26-4 45,-41 1-1607,14-6-3613,14 1 292</inkml:trace>
  <inkml:trace contextRef="#ctx0" brushRef="#br0" timeOffset="62401.098">3121 2075 7040,'0'6'147,"-2"-3"3780,-4 1-3902,0 1-1,0 0 0,0 1 1,1-1-1,0 1 0,0 0 1,0 1-1,1-1 0,0 1 1,0 0-1,1-1 1,-2 7-25,2-9-15,-1 8 43,1 0-1,0 0 1,0 0 0,1 0 0,0 0 0,2 0 0,-1 1 0,1-1 0,1 0 0,0 1 0,1-1-1,0 0 1,2 6-28,-3-14 24,0 0-1,0 0 0,0 0 0,1 0 0,-1-1 1,1 1-1,0 0 0,0-1 0,0 1 0,0-1 1,1 0-1,-1 0 0,1 0 0,0 0 1,0 0-1,0 0 0,0-1 0,3 2-23,-1-1 30,1 0 0,-1-1-1,1 0 1,-1 0 0,1-1-1,0 0 1,0 0 0,-1 0-1,1 0 1,0-1 0,6-1-30,8 0 97,-1-2 1,1-1 0,-1 0 0,0-1 0,-1-2 0,1 1 0,3-4-98,-18 9 47,-1-1 1,1 0 0,0 0 0,-1 0 0,1 0-1,-1-1 1,1 1 0,-1-1 0,0 0 0,0 0 0,-1 0-1,1-1 1,0 1 0,-1 0 0,0-1 0,0 0-1,0 1 1,0-1 0,-1 0 0,1 0 0,-1 0 0,0 0-1,0 0 1,-1-1 0,1 1 0,-1 0 0,0 0-1,0 0 1,-1-4-48,6-55 37,1-57 182,-6 112-197,-2-4-22,1 11 0,1 0 0,-1 0 0,1 0 0,-1 0 0,0 0 0,0 1 0,0-1 0,1 0 0,-1 0 0,0 0 0,0 1 0,0-1 0,0 0 0,0 1 0,0-1 0,0 1 0,-1-1 0,1 1 0,0 0 0,0-1 0,0 1 0,0 0 0,-1 0 0,1 0 0,0 0 0,0 0 0,0 0 0,0 0 0,-1 0 0,1 1 0,0-1 0,-5 0-13,1 1 0,0 0 0,0 0 0,0 0 0,0 1 0,0 0 1,0 0-1,0 0 0,0 0 0,1 1 0,-1 0 0,1 0 0,0 0 1,0 1-1,0-1 0,0 1 0,0 0 0,1 0 0,0 0 0,0 0 1,0 1-1,0-1 0,1 1 0,-2 3 13,-2 5-41,1 0-1,0 1 1,0-1-1,1 1 1,1 0-1,1 0 1,0 0 0,0 10 41,-8 94 0,4-63 0,1 32 0,12 56 0,-12-98-203,3-31-7765,2-14 2059</inkml:trace>
  <inkml:trace contextRef="#ctx0" brushRef="#br0" timeOffset="97152.299">1017 3981 12416,'6'3'136,"-1"0"1,1-1-1,0 1 1,0-1-1,1-1 1,-1 1-1,0-1 1,0 0-1,1 0 0,-1-1 1,1 0-137,13 2 504,-2 2-320,0-2 0,1 0 1,0-1-1,-1-1 0,1-1 0,-1-1 1,1 0-1,-1-2 0,1 0 0,-1 0 0,14-7-184,-29 9-1064,5-1-3042,-4 2-3971,-4 1 5901</inkml:trace>
  <inkml:trace contextRef="#ctx0" brushRef="#br0" timeOffset="97683.934">1079 4123 9856,'0'0'149,"0"0"86,0 0 21,0 0-22,0 0-63,0 0 42,0 0-42,0 0 85,0 0 107,0 0-1,0 0-63,3 1 42,28 1 238,0 0 0,-1-2 0,1-2 0,16-3-579,-19 2 335,0 1 0,1 1-1,-1 1 1,1 2-1,15 3-334,-34-4 400,-9-1-3921,0 0-3811,-1 0 2938</inkml:trace>
  <inkml:trace contextRef="#ctx0" brushRef="#br0" timeOffset="96018.01">181 3929 8320,'28'-2'4594,"15"5"-2960,21-1-1441,-13-5 282,0-2-1,-1-2 1,1-3-1,40-13-474,-56 15 345,-15 4-6449,-18 3 2221,-2 1 1387,0 0 534,0 0 447</inkml:trace>
  <inkml:trace contextRef="#ctx0" brushRef="#br0" timeOffset="96519.441">505 3898 10496,'0'0'128,"0"0"21,0 0 86,0 0-1,0 0-63,-5 10 789,-11 31-430,2 0 1,2 0-1,2 1 1,-1 12-531,9-37 66,0-1 1,1 1-1,1-1 1,1 1-1,0-1 1,1 1-1,0-1 1,2 0-1,0 0 1,1 0-1,0 0 1,1-1 0,1 1-67,-4-12 84,1 1 1,-1 0 0,1-1 0,0 0 0,0 0 0,0 0 0,0 0 0,1-1 0,-1 1 0,1-1 0,0 0 0,0-1 0,0 1 0,0-1 0,1 0 0,-1 0-1,1-1 1,-1 0 0,1 0 0,-1 0 0,1 0 0,0-1 0,1 0-85,67-1-1371,-8-8-8619,-53 6 5958</inkml:trace>
  <inkml:trace contextRef="#ctx0" brushRef="#br0" timeOffset="102521.794">3792 3954 11648,'0'3'153,"8"-2"252,23 0 834,36-6 654,-37 1-2267,28-4 773,-38 4-4084,-1 0-3790,-11 2 4680</inkml:trace>
  <inkml:trace contextRef="#ctx0" brushRef="#br0" timeOffset="102949.53">3764 4146 9216,'0'0'256,"0"0"64,0 0 256,0 0 21,0 0-149,11 0 789,56 5 1631,24-3-2868,-66-3 101,0-1-1,0-1 1,0-1-1,0-1 1,9-4-101,-19 5-4427,4-1-4011,-9-2 8034,-2-1-1196</inkml:trace>
  <inkml:trace contextRef="#ctx0" brushRef="#br0" timeOffset="98781.061">1965 3543 9984,'0'0'128,"0"0"0,0 0 0,0 0 21,-5 22 491,-4 77 1164,-6 6-1804,1-4 531,4 5-531,9-74 122,1 0 0,1 0-1,1-1 1,2 1 0,5 13-122,-7-35 68,0-1 0,1 1 0,0 0 1,1-1-1,0 0 0,1 0 0,0 0 0,0 0 0,1-1 1,0 0-69,-4-5 32,1 0 0,0-1 1,0 1-1,0-1 1,0 1-1,0-1 1,0 0-1,1-1 0,-1 1 1,1 0-1,-1-1 1,1 0-1,0 0 1,-1 0-1,1 0 0,0-1 1,0 1-1,0-1 1,0 0-1,-1 0 1,1 0-1,0-1 0,0 1 1,0-1-1,-1 0 1,1 0-1,2-1-32,8-4-1554,-12 5 751,0-1 1,0 1 0,0 0 0,0-1-1,-1 1 1,1-1 0,0 1-1,-1-1 1,1 0 0,-1 0 0,0 0-1,0 0 1,1 0 802,4-19-943,-2-1-636</inkml:trace>
  <inkml:trace contextRef="#ctx0" brushRef="#br0" timeOffset="99172.973">1689 3889 9984,'0'0'128,"38"11"1557,-30-10-1406,34 4 780,0-1 0,-1-2 0,11-2-1059,56-12 1246,-21 3-1853,-29 6-5024,-50 3-1430</inkml:trace>
  <inkml:trace contextRef="#ctx0" brushRef="#br0" timeOffset="99947.824">2570 3689 12416,'0'0'256,"0"0"42,0 0 172,0 0-22,0 0-256,0 0-64,0 0 0,-3 2-22,-30 21-42,1 1 0,0 1 0,2 2 0,1 1 0,2 1 0,-8 11-64,29-31 22,6-8-26,0-1 1,0 1 0,0-1 0,0 1 0,0 0 0,0-1 0,0 1-1,0-1 1,0 1 0,0 0 0,0-1 0,0 1 0,0-1 0,1 1 0,-1-1-1,0 1 1,0-1 0,1 1 0,-1 0 0,0-1 0,1 0 0,-1 1-1,1-1 1,-1 1 0,0-1 0,1 1 0,-1-1 0,1 0 0,-1 1-1,1-1 1,-1 0 0,1 0 0,0 1 0,-1-1 0,1 0 0,-1 0 0,1 0-1,-1 0 1,1 1 0,0-1 0,-1 0 0,1 0 0,0 0 0,-1 0-1,1-1 4,0 2-8,15 4-10,1 2 1,-2 0-1,1 1 0,-1 0 0,0 1 0,-1 1 1,10 8 17,-21-15 8,0 0 0,-1-1 0,1 1 0,0 0 1,-1 0-1,1 1 0,-1-1 0,0 0 0,0 1 1,-1 0-1,1-1 0,-1 1 0,1 0 0,-1 0 1,0-1-1,-1 1 0,1 0 0,-1 0 0,0 0 1,1 0-1,-2 0 0,1 0 0,0 0 0,-1 0 1,0 0-1,0 0 0,0 0 0,0-1 0,-1 1 1,1 0-1,-1-1 0,0 1 0,0-1 0,-1 0 1,1 1-1,-1-1-8,-3 5 149,-1 0 0,0 0 0,0 0 0,-1-1 0,0 0 0,0-1 0,-6 4-149,8-7-193,1 1-1,-1-2 0,0 1 1,1-1-1,-1 1 0,0-1 0,-6 0 194,9-1-638,-1-1 0,1 1 0,-1-1-1,1 0 1,-1-1 0,0 1 0,1 0-1,-3-2 639,-3-3-4309,5-8-704</inkml:trace>
  <inkml:trace contextRef="#ctx0" brushRef="#br0" timeOffset="100363.928">2628 3992 13056,'-1'1'70,"0"0"1,0-1-1,0 1 1,0 0 0,0 0-1,0 0 1,0 0-1,1 0 1,-1 0 0,0 0-1,0 0 1,1 1-1,-1-1 1,1 0 0,-1 0-1,1 0 1,-1 1-1,1-1 1,0 0-1,0 0 1,0 1 0,0-1-1,0 0 1,0 1-1,0-1 1,0 0 0,0 1-1,0-1-70,6 53 607,-4-35-353,0 28 101,4 32 527,-5-77-734,0 1-329,-1 7-4735,0-10-3425</inkml:trace>
  <inkml:trace contextRef="#ctx0" brushRef="#br0" timeOffset="100602.32">2601 3823 11648,'0'0'0,"0"0"128,0 13-128,0-13 0,0 7 0,0-7 0,0 0-128,0 0 0,0 0-8064</inkml:trace>
  <inkml:trace contextRef="#ctx0" brushRef="#br0" timeOffset="101031.781">2770 4049 9344,'0'10'330,"1"-1"0,0 0 0,1 0 0,0 0 0,2 2-330,2 13 3086,-6-22-2446,0-2 0,0-14-132,-1 1-361,1 0-1,0-1 1,1 1-1,0 0 1,1 0-1,0 0 1,1 0-1,1 0 1,0 1-1,1-1 1,0 1-1,1 0 1,0 1-1,1-1-146,0 1-21,-6 11 19,-1 0-1,1-1 1,-1 1-1,1 0 1,0 0 0,-1 0-1,1-1 1,-1 1-1,1 0 1,0 0-1,-1 0 1,1 0 0,-1 0-1,1 0 1,0 0-1,-1 0 1,1 0-1,0 0 1,-1 0 0,1 1-1,-1-1 1,1 0-1,-1 0 1,1 1 0,0-1-1,-1 0 1,1 1-1,-1-1 1,1 0-1,-1 1 1,0-1 0,1 1-1,-1-1 1,1 1-1,-1-1 1,0 1-1,1-1 1,-1 1 0,0-1-1,0 1 1,1-1-1,-1 1 1,0 0-1,0 0 3,10 17-13,-2 2 0,0-1-1,-1 1 1,-2 1 0,0-1-1,0 1 1,-2 0 0,-1 1 13,0-6-612,-2-11-4280,0-5-3449</inkml:trace>
  <inkml:trace contextRef="#ctx0" brushRef="#br0" timeOffset="101714.117">3014 3874 12800,'5'25'219,"-1"1"0,0 11-219,-3-22 124,0 0 0,1 0 0,1-1-1,0 1 1,1-1 0,1 1 0,0-1 0,6 12-124,-6-18 66,0 1-1,1-1 1,0 0 0,0-1 0,0 1-1,1-1 1,0-1 0,0 1-1,1-1 1,0 0 0,3 1-66,-7-5 72,1 0 1,-1 0-1,1 0 1,-1 0-1,1-1 1,0 0-1,-1 0 1,1 0-1,0-1 0,0 0 1,0 0-1,0 0 1,0 0-1,-1-1 1,1 1-1,0-1 0,0-1 1,-1 1-1,1-1 1,0 1-1,-1-1 1,0-1-1,4-1-72,2-2 106,-1-1-1,0 0 0,0-1 1,0 0-1,-1 0 1,0-1-1,0 0 1,-1-1-1,-1 1 1,1-1-1,-2 0 0,1-1 1,-1 0-1,2-7-105,-3 6 62,0-1 0,0 0 0,-1 0 0,-1 0 0,0 0 0,-1 0-1,0 0 1,-1-1 0,0 1 0,-1 0 0,-1 0 0,-2-10-62,1 12 12,1 1-1,-2 0 1,1 0 0,-1 0 0,-1 0 0,0 1 0,0-1 0,-1 1-1,-3-3-11,8 11-3,0 0 0,-1 0 0,1 0 0,-1 1 0,1-1 0,-1 0 0,0 1 0,1-1 0,-1 1 0,0 0-1,1-1 1,-1 1 0,0 0 0,1 0 0,-1 0 0,0 0 0,1 0 0,-1 1 0,0-1 0,1 1 0,-1-1-1,0 1 1,1-1 0,-1 1 0,1 0 0,-1-1 0,1 1 0,0 0 0,-1 0 0,1 0 0,-1 1 3,-6 3-46,0 1 1,1 0-1,-1 1 1,-4 5 45,-1 2-38,0 0 1,1 1-1,1 0 0,0 1 0,1 0 1,1 0-1,1 1 0,0 1 0,1-1 1,1 1-1,1 0 0,0 1 0,0 8 38,1 5 1,1 1-1,2-1 1,1 0-1,1 0 1,4 17-1,11 45-14,7 18 14,-6-33-31,-15-72-539,1 15 962,-4-7-7979,1-15 419</inkml:trace>
  <inkml:trace contextRef="#ctx0" brushRef="#br0" timeOffset="120437.274">4848 4075 8320,'-2'1'106,"-6"4"121,1 1-1,0 0 0,0 0 0,0 0 1,1 0-1,0 1 0,0 0 0,1 1 1,-3 4-227,-11 19 1115,-11 29-1115,4-9 219,-16 33 421,3 1 0,-11 41-640,48-116-334,2-8-3343,0-2-2445</inkml:trace>
  <inkml:trace contextRef="#ctx0" brushRef="#br0" timeOffset="120815.764">4815 4099 9088,'-1'2'71,"0"0"0,0 0-1,0 0 1,0 0 0,0 0 0,0 0 0,0 0 0,1 1 0,-1-1 0,1 0 0,0 0 0,0 0 0,0 1 0,0-1 0,0 0-1,0 0 1,0 1 0,1-1-71,14 42 1323,-2-5-616,-3-4-17,1 0 0,7 11-690,-7-18 205,-2 0-1,0 0 0,-2 1 1,0 1-205,-1 10 87,-1-12-632,-2 0 0,1 22 545,-4-50-2048,0 0-3072,0 0-1173</inkml:trace>
  <inkml:trace contextRef="#ctx0" brushRef="#br0" timeOffset="121178.336">4678 4432 8832,'1'2'265,"0"-1"1,0 0-1,0 0 1,1-1 0,-1 1-1,1 0 1,-1 0-1,0-1 1,1 1 0,0 0-1,-1-1 1,1 0-1,-1 1 1,1-1 0,-1 0-1,1 0 1,0 0-1,-1 0 1,2 0-266,39 3 586,64-8 1492,-57 2-3730,2 1-8779,-51 2 7380</inkml:trace>
  <inkml:trace contextRef="#ctx0" brushRef="#br0" timeOffset="118498.681">4470 3494 6912,'2'0'530,"-1"0"0,1 0 1,0 0-1,0 0 0,0 0 0,-1 0 0,1 0 1,0 0-1,0-1 0,-1 1 0,1-1 1,0 1-1,-1-1 0,1 0 0,0 0-530,35-16-190,-11 4 640,24-2 84,0 3-1,1 1 1,13 1-534,-33 5 169,-25 4-580,84-10 1180,-52 13-10406,-38-2 4453</inkml:trace>
  <inkml:trace contextRef="#ctx0" brushRef="#br0" timeOffset="119017.288">4599 3672 4096,'0'-1'91,"1"1"1,0 0-1,0 0 1,0-1-1,0 1 0,0 0 1,0 0-1,0 0 1,0 0-1,0 0 1,0 0-1,0 1 0,0-1 1,0 0-1,0 0 1,0 1-1,0-1 1,-1 0-1,1 1 0,0-1 1,0 1-1,0-1 1,-1 1-1,1 0 1,0-1-1,0 1 0,-1 0 1,1 0-1,-1-1 1,1 1-1,0 0 1,-1 0-1,0 0 0,1-1 1,-1 1-1,1 0 1,-1 0-1,0 0 0,0 0 1,0 0-1,1 0 1,-1 0-1,0 0 1,0 0-1,0 0 0,0 0 1,-1 0-1,1 0 1,0 0-92,0 1 640,0-2 0,0 0 0,0 0 0,0 0-43,0 0-149,0 0 43,0 0 21,0 0-22,0 0-63,0 0 21,0 0-128,14-1 320,23-2-178,0-2-1,19-6-461,-21 4 179,0 2-1,29-2-178,-44 7 559,-4 1-1805,1-2-5363,-17 1 60</inkml:trace>
  <inkml:trace contextRef="#ctx0" brushRef="#br0" timeOffset="119453.78">4588 3502 5504,'9'-2'42,"-7"2"172,-2 0 63,0 0 107,0 0 128,0 0 128,0 0 64,0 0-149,0 0-22,0 0 107,0 0 43,0 0-214,-2 28 896,4 9-579,2 1 0,2 8-786,-1-23 217,-2 0 0,-1-1-1,0 1 1,-2 0 0,0 0 0,-2 0 0,-1 0 0,-1 2-217,0-16 152,0 0-712,4-2-2936,0-7-4717</inkml:trace>
  <inkml:trace contextRef="#ctx0" brushRef="#br0" timeOffset="120022.214">4391 3995 7680,'32'-8'4045,"22"11"-3035,-14-1-561,75-8 240,-1-5 1,-1-6 0,39-12-690,-90 23 942,-34 5-2269,6-3-5200,-34 4 874</inkml:trace>
  <inkml:trace contextRef="#ctx0" brushRef="#br0" timeOffset="67092.922">4374 1944 6784,'43'0'1664,"-42"0"-918,-1 0-84,0 0-86,0 0-256,0 0-86,0 0-63,0 0 42,0 0-63,22 0 340,55 9 1046,1-4 0,66-5-1536,-126-4 296,2 0-2874,-20 4-6126</inkml:trace>
  <inkml:trace contextRef="#ctx0" brushRef="#br0" timeOffset="67574.416">4381 2244 8576,'169'-21'2560,"-118"13"-1974,0 2 1,45 2-587,-72 1 21,-23 3-1706,-1 0-960,0 0-2795</inkml:trace>
  <inkml:trace contextRef="#ctx0" brushRef="#br0" timeOffset="68026.509">4374 2016 7168,'7'15'326,"-2"-1"0,1 1 0,-2 0 0,0 0 0,-1 0 0,-1 0 0,1 9-326,-1 27 1753,-2 33-1753,-1-26 594,0-49 505,0-3-2476,-1 10-7603,2-16 7593</inkml:trace>
  <inkml:trace contextRef="#ctx0" brushRef="#br0" timeOffset="71785.802">4316 2518 4864,'0'0'405,"0"0"128,0 0 214,0 0 64,0 0-214,0 0 22,0 0 21,0 0-43,0 0-170,0 0-43,0 0 0,0 0-22,0 0-84,0 0-44,0 0-84,0 0-22,0 0 0,0 0 0,0 0 21,0 0 86,0 0 21,0 0-22,0 0-84,0 0-22,0 0 0,0 0 21,0 0 86,4 0-22,483 1 1259,-401-11-1728,-85 10-981,-1 0-2283,0 0-662,0 0-340</inkml:trace>
  <inkml:trace contextRef="#ctx0" brushRef="#br0" timeOffset="72291.735">4601 2677 10240,'0'0'256,"0"0"21,0 0 107,0 0 43,0 0-214,0 0 0,0 0-63,-10 10 106,-14 17-75,2 1 0,1 1 0,1 1 0,-7 17-181,-10 22 534,-12 39-534,21-27-853,26-79 29,1 1-4432,1-3 691</inkml:trace>
  <inkml:trace contextRef="#ctx0" brushRef="#br0" timeOffset="72737.9">4583 2670 8832,'0'0'256,"0"0"0,0 0 0,12 25 853,-3-4-638,-2 0-1,0 0 1,-1 1-1,0 5-470,19 60 486,8 4 229,-15-38 469,16 32-1184,-26-59 367,-6-22-4246,-2-2-4214,0-2 5874</inkml:trace>
  <inkml:trace contextRef="#ctx0" brushRef="#br0" timeOffset="73041.005">4485 2945 9088,'0'0'384,"0"0"21,0 0 86,0 0 21,0 0 21,0 0 64,0 0-63,15-3 362,38-8-441,-1 3 1,18 1-456,6 4-7141,-22-1 3003,-27-1 2218</inkml:trace>
  <inkml:trace contextRef="#ctx0" brushRef="#br0" timeOffset="74306.977">5187 2318 10112,'-1'4'118,"0"-1"0,-1 1 0,1-1 0,-1 1 0,0-1 0,1 0 0,-2 1 0,1-1 0,0 0 0,-1-1 0,1 1 0,-1 0 0,0 0-118,-9 11 386,1 2-314,2 1 0,0-1 0,1 1 0,1 1 0,0-1 0,1 1 0,1 1 0,1-1 0,1 0 0,0 1 0,2 0 0,0 0 0,1 0 0,0 0 0,2-1 0,3 18-72,-4-31 68,0-1 1,1 1-1,-1-1 1,1 0-1,0 0 1,0 0-1,0 0 1,1 0-1,-1 0 1,1-1-1,0 1 1,3 2-69,-5-5 24,1 0 1,-1 0-1,1 0 1,0 0-1,0 0 1,-1 0-1,1 0 1,0-1-1,0 1 1,0-1-1,0 1 1,0-1-1,0 0 1,0 0-1,0 0 1,-1 0-1,1 0 1,0 0-1,0 0 1,0-1-1,0 1 1,0-1-1,0 1 1,0-1-1,-1 0 1,1 0-1,0 0 1,0 0-1,-1 0 1,2-1-25,7-6 53,0 1-1,-1-2 1,0 0 0,0 0 0,-1 0-1,-1-1 1,1 0 0,-2-1-1,1 0 1,-1 0 0,-1 0 0,3-9-53,7-19 80,-2-1 1,-2-1 0,-1-5-81,-1-35-384,-11 109 341,1 1 1,2-1 0,1 0 0,1 0 0,1 0 0,8 27 42,4 31-3,-16-80 36,1-1 1,0 1 0,0-1 0,1 0 0,0 1 0,0-1 0,0 0 0,1 1-34,-3-6 18,1 1 0,-1 0 0,1-1 0,-1 1 1,1-1-1,-1 1 0,1 0 0,-1-1 0,1 0 0,0 1 0,-1-1 0,1 1 0,0-1 0,-1 0 0,1 1 1,0-1-1,-1 0 0,1 0 0,0 1 0,0-1 0,0 0 0,0 0-18,0 0 22,1-1 0,-1 1 1,1-1-1,-1 1 0,1-1 0,-1 1 0,0-1 0,1 0 0,-1 0 1,0 0-1,0 0 0,1 0 0,-1 0 0,0 0 0,0 0 1,0 0-23,5-7 63,0 0 1,0-1-1,-1 0 1,0 0 0,-1 0-1,0 0 1,0 0-1,-1-1 1,0 0 0,-1 0-1,0 0 1,0 0 0,-1 0-64,1-6 43,-1 0 0,-1 0 0,0 0 1,-1 0-1,-1 0 0,0 1 1,-1-1-1,-1 0-43,1 6 19,-1 0 0,-1 0 0,1 0 0,-1 0 0,-1 1 0,0 0 0,0 0 0,-1 1 0,0 0 0,-1 0 0,1 0 0,-6-2-19,10 7-3,0 0 0,-1 1 0,1-1-1,-1 1 1,0 0 0,0 0 0,0 0-1,0 1 1,0-1 0,0 1 0,0 0-1,0 0 1,-1 1 0,1-1 0,0 1-1,-1 0 1,1 0 0,0 0 0,-1 1-1,1-1 1,0 1 0,0 0 0,0 0 0,0 1-1,0-1 1,0 1 0,0 0 0,0 0-1,0 0 1,1 1 0,-4 2 3,3-2-17,0 2-1,1-1 1,-1 0 0,1 1-1,0-1 1,0 1 0,1 0-1,-1 0 1,1 0 0,0 0-1,1 0 1,-1 1 0,1-1 0,0 0-1,0 1 1,0 2 17,0 1-13,1-1 0,0 0 0,0 1 1,1-1-1,0 1 0,0-1 0,1 0 0,0 0 0,0 0 1,3 5 11,-4-10 1,0-1-1,0 0 1,0 1-1,1-1 0,-1 0 1,1 0-1,0 0 0,-1 0 1,1 0-1,0 0 0,0 0 1,0-1-1,0 1 0,1-1 1,-1 0-1,0 1 0,1-1 1,-1 0-1,1 0 1,-1 0-1,1-1 1,2 1 3,-1-1 0,1 1 0,0-1 1,-1 0-1,1-1 0,0 1 0,-1-1 0,1 0 1,0 0-1,-1 0 0,3-2-3,8-3 36,0-1-1,0-1 1,-1 0-1,0-1 1,-1-1-1,6-4-35,-4 0 48,0 0 1,0-1-1,-2 0 0,1-2-48,-7 9 40,-1-1 0,-1 0 0,1 0 0,-1 0 0,-1 0-1,0-1 1,0 0 0,2-9-40,-6 18 8,1 0-8,-1 0-1,0 1 1,0-1 0,1 0-1,-1 0 1,0 0 0,0 0-1,0 0 1,0 0 0,0 0-1,0 0 1,0 0 0,0 0 0,0 1-1,0-1 1,-1 0 0,1 0-1,0 0 1,-1 0 0,1 0-1,0 0 1,-1 1 0,1-1-1,-1 0 1,0 0 0,-6 0-107,5 3 86,0-1-1,0 1 1,0-1-1,1 1 0,-1 0 1,1-1-1,-1 1 0,1 0 1,0 0-1,0 0 1,-1 0-1,1 0 0,1 1 1,-1-1-1,0 0 1,1 0-1,-1 0 0,1 1 1,-1-1-1,1 0 0,0 1 1,0-1-1,0 0 1,0 1-1,1-1 0,-1 0 1,1 1 21,0 5-27,0 0 1,1-1 0,0 1-1,0-1 1,1 1 0,0-1 0,4 6 26,2 0-4,1 0 0,0-1 1,0 0-1,2 0 0,-1-2 1,11 8 3,-10-8 40,0 0-1,-1 1 1,0 0 0,0 0-1,-2 1 1,1 1-1,0 2-39,-9-14 23,0 1 0,0 0-1,0 0 1,-1 0-1,1 0 1,0-1 0,-1 1-1,1 0 1,-1 0-1,0 0 1,0 0 0,0 0-1,0 0 1,0 0-1,0 0 1,0 0 0,-1 0-1,1 0 1,-1 0-1,1 0 1,-1 0-1,0 0 1,0 0 0,0 1-23,-2 0 48,1 0 0,-1 1 1,0-1-1,0-1 1,0 1-1,0 0 0,-1-1 1,1 0-1,-1 0 1,1 0-1,-1 0 0,-1 0-48,-4 2-312,1-1 1,-1 0-1,0-1 0,1 0 0,-9 1 312,12-3-735,0 1 0,-1-1 1,1 0-1,0 0 0,-1-1 0,1 1 1,0-1-1,-3-1 735,-6-8-4907,9-11-767</inkml:trace>
  <inkml:trace contextRef="#ctx0" brushRef="#br0" timeOffset="75073.114">5812 2130 8064,'0'0'533,"0"0"43,0 0-149,0 0-1,0 0 172,-10 10 191,4-3-721,1 0 1,0 0-1,0 0 1,0 1-1,0 0 1,1 0-1,1 0 1,0 0-1,0 1 0,0 0 1,1-1-1,0 1 1,1 0-1,0 0 1,0 0-1,1 0 0,0 0 1,1 0-1,0 0 1,0 0-1,1 0 1,0-1-1,0 1 1,1-1-1,4 8-68,-4-8 116,1 0 0,0-1 0,0 1 0,1-1 0,0 0 0,0-1 0,1 1 0,0-1 0,0 0 0,0 0 0,1-1 0,0 0 0,0 0 0,0-1 0,0 0 0,1 0 0,0 0 0,0-1 0,0 0 0,0-1 0,0 0 0,0 0 0,1-1 0,-1 0 0,1 0 0,-1-1 0,4 0-116,-3-2 100,1 1 1,-1-2 0,0 1-1,1-1 1,-1-1 0,0 0 0,-1 0-1,1 0 1,-1-1 0,0-1-1,0 1 1,4-5-101,0 0 47,0-1 0,0 0-1,-1-1 1,-1 0 0,0-1 0,0 0-1,0-2-46,-6 6 26,0 1-1,0-1 1,-1-1-1,-1 1 0,1 0 1,-1-1-1,-1 1 1,0-1-1,0 1 0,-1-1 1,0 0-1,-1 1 1,0-1-1,0 1 0,-2-4-25,1 2-10,0 1-1,-1 0 1,-1 0 0,0 0-1,0 1 1,-1-1-1,0 1 1,0 0-1,-1 0 1,0 1-1,-1 0 1,0 0 0,0 0-1,-1 1 11,7 5-15,0 1 0,-1 0-1,1 0 1,0 0 0,-1 0-1,1 1 1,-1-1 0,1 0 0,-1 1-1,0-1 1,1 0 0,-1 1-1,1 0 1,-1-1 0,0 1 0,1 0-1,-1 0 1,0 0 0,1 0-1,-1 0 1,0 1 0,1-1-1,-1 0 1,-1 1 15,0 0-27,1 1 0,-1 0 0,0-1 0,1 1 1,-1 0-1,1 0 0,0 0 0,0 1 0,0-1 0,0 0 0,0 1 0,-1 2 27,-4 7-84,0 1 0,1 0 1,0 0-1,1 1 0,0 4 84,-8 26-3,2 1 0,1 0 0,3 0 0,2 1 0,2 0 0,2-1-1,2 17 4,6 264 19,-7-317-16,2 38 193,6 31-196,-2-31 700,-2 30-700,-4-76 213,0-1-42,0 0 42,0 0-42,-2-2-193,-16-19-3945,10 11-6145</inkml:trace>
  <inkml:trace contextRef="#ctx0" brushRef="#br0" timeOffset="124729.47">5438 1814 8064,'0'0'149,"0"0"107,0 0 107,0 0 42,0 0 86,0 0-22,0 0-170,0 0-43,0 0 0,0 0-22,0 0-84,3-4-22,7-10 8,2 0 0,-1 0 0,13-9-136,-21 19 15,1 1 0,-1 0 0,1-1-1,0 1 1,0 1 0,0-1 0,1 1 0,-1 0 0,1 0 0,-1 0 0,1 0 0,0 1-1,-1-1 1,1 2 0,0-1 0,0 0 0,2 1-15,-4 1 36,0-1 0,0 1 1,1 1-1,-1-1 0,0 0 1,0 1-1,0 0 0,-1 0 0,1-1 1,0 2-1,-1-1 0,1 0 0,-1 0 1,0 1-1,1 0 0,-1-1 0,0 1 1,-1 0-1,1 0 0,0 0 0,-1 0 1,0 0-1,0 0 0,0 0 0,0 1 1,0-1-1,-1 0 0,1 3-36,1 6 145,0 0-1,-1 0 1,-1 0-1,0 0 1,0 0-1,-1 0 1,-2 5-145,3-14 44,-1 1 0,0-1 0,0 0 0,-1 0 0,1 0 0,-1 0 0,1 0 0,-1 0 0,0 0 0,0-1 0,0 1 0,0-1 0,-1 1 0,1-1 1,-1 0-45,-46 29 118,37-25-121,1 1 0,0 0 0,0 0 1,-6 7 2,8-5 0,3 2 0,2-1 0,4-9 0,0 0 0,-1 0 0,1-1 0,0 1 0,1 0 0,-1 0 0,0-1 0,0 1 0,0 0 0,0 0 0,0-1 0,1 1 0,-1 0 0,0-1 0,1 1 0,-1 0 0,1-1 0,-1 1 0,0 0 0,1-1 0,0 1 0,-1-1 0,1 1 0,-1-1 0,1 1 0,-1-1 0,1 1 0,0-1 0,0 0 0,-1 1 0,1-1 0,0 0 0,-1 0 0,1 0 0,0 1 0,0-1 0,-1 0 0,1 0 0,0 0 0,0 0 0,-1 0 0,3 0 0,87 25 17,-52-16 371,29 11-388,-66-19 107,-1-1 21,0 0 21,0 0 64,0 0-149,0 0-362,0 0-769,0 0-2709,0 0-213,0 0 1578,0 0 534,0 0 277</inkml:trace>
  <inkml:trace contextRef="#ctx0" brushRef="#br0" timeOffset="128061.804">6587 3607 7680,'0'0'149,"0"0"214,0 0 533,0 0 42,0 0-340,0 0-65,0 0 86,0 0-22,-3 10 171,-13 54-107,-2-1 1,-8 12-662,24-70 40,1-2-11,0-1 0,0 1 1,-1 0-1,1 0 0,-1 0 1,1-1-1,-1 1 0,0-1 1,0 0-1,0 1 0,-1-1-29,3-2 1,0 0 0,0 1 0,0-1-1,0 0 1,0 0 0,0 0 0,0 0-1,0 0 1,0 0 0,0 0 0,0 0 0,0 0-1,0 1 1,0-1 0,0 0 0,0 0-1,0 0 1,0 0 0,0 0 0,0 0 0,0 0-1,0 0 1,0 0 0,0 1 0,0-1 0,0 0-1,0 0 1,0 0 0,0 0 0,0 0-1,0 0 1,1 0 0,-1 0 0,0 0 0,0 0-1,0 0 1,0 0 0,0 1 0,0-1-1,0 0 1,0 0 0,0 0 0,0 0 0,0 0-1,1 0 1,-1 0 0,0 0 0,0 0-1,0 0 1,0 0 0,0 0 0,0 0 0,0 0-1,0 0 1,1 0 0,-1 0 0,0 0 0,0 0-1,0 0 1,0 0 0,0 0 0,0 0-1,0-1 1,0 1-1,15 1 57,19-5 66,-30 4-97,8-1-21,1 0-1,-1 1 1,1 0 0,-1 1-1,1 1 1,-1 0 0,0 1-1,10 3-4,-19-6 24,0 1 0,0 0-1,-1 1 1,1-1 0,0 0 0,-1 1-1,1 0 1,-1-1 0,1 1-1,-1 0 1,0 0 0,0 0 0,0 1-1,0-1 1,0 0 0,0 1 0,0-1-1,-1 1 1,0 0 0,1-1-1,-1 1 1,0 0 0,0 0 0,-1 0-1,1 0 1,0 0 0,-1 0 0,0 0-1,0 0 1,0 0 0,0 0-1,0 0 1,-1 0 0,1 0 0,-1 0-1,0-1 1,0 1 0,-1 3-24,0 0 45,-1-1 1,0 0-1,-1 1 1,1-1-1,-1 0 1,0 0-1,0-1 0,-1 1 1,1-1-1,-1 0 1,0 0-1,0-1 1,-1 0-1,1 1 1,0-2-1,-1 1 0,0-1 1,0 1-1,0-2 1,0 1-1,0-1 1,0 1-1,-5-1-45,-17-12-5101,21 8 1434,0-1-2071</inkml:trace>
  <inkml:trace contextRef="#ctx0" brushRef="#br0" timeOffset="128447.439">6792 3831 8960,'18'16'5285,"-12"-10"-5031,-1 0-1,0 1 0,0 0 0,-1 0 1,0 0-1,2 6-253,2 3 295,-6-12-249,0-1 1,-1 0-1,1 1 1,-1-1-1,0 1 1,0-1-1,0 1 1,0-1 0,-1 1-1,1 0 1,-1 0-1,0 0-46,0-3-2133,0-1-726,0 0-1599,0 0 191,0 0 2390</inkml:trace>
  <inkml:trace contextRef="#ctx0" brushRef="#br0" timeOffset="128610.726">6736 3654 13312,'0'0'0,"14"6"0,-14-6 0,10 4 0,-10-4 0,0 0 0,0 0 0,0 0-640,0 0 128,0 0-8192</inkml:trace>
  <inkml:trace contextRef="#ctx0" brushRef="#br0" timeOffset="129055.039">6998 3812 7936,'-3'28'1614,"1"1"1,1 0-1,2 4-1614,-1 1 789,2-32 329,3-7-447,11-15-242,15-28-215,-22 32-166,-7 11-3,1-1 0,1 1 0,-1-1 0,1 1 0,0 0 0,0 0 0,2-1-45,-5 5 5,0 0 0,0 1 0,1-1 1,-1 0-1,0 0 0,1 1 0,-1-1 0,1 1 0,-1-1 0,0 1 1,1 0-1,-1 0 0,1-1 0,-1 1 0,1 0 0,-1 0 1,1 0-1,-1 1 0,1-1 0,-1 0 0,1 0 0,-1 1 0,1-1 1,-1 1-1,0-1 0,1 1 0,-1 0 0,0 0 0,1-1 0,-1 1 1,0 0-1,0 0 0,0 0-5,7 6 14,-1 1 0,0-1 0,0 1-1,-1 0 1,0 1 0,0-1 0,-1 1 0,0 1 0,-1-1 0,0 0 0,1 4-14,11 22-3118,-15-34-872,-1-1-2644</inkml:trace>
  <inkml:trace contextRef="#ctx0" brushRef="#br0" timeOffset="129895.14">7324 3609 7552,'-4'14'768,"-2"-1"0,0 0 0,0-1 0,-7 9-768,10-14 136,0 0-1,0 1 1,0-1 0,1 1 0,0-1 0,0 1 0,1-1 0,0 1 0,0 0 0,1 0 0,0 0 0,0-1-1,1 1 1,0 0 0,1 0 0,-1-1 0,1 1 0,1-1 0,-1 0 0,1 1 0,1-1 0,-1 0 0,4 4-136,-3-4 98,1 0 0,0 0 0,0 0 0,0 0 0,1-1 0,-1 0 0,2 0 0,-1-1 0,1 0 0,-1 0 0,1 0 0,1-1 0,-1 0 0,1 0 0,-1-1 0,1 0 0,0 0 0,0-1 0,1 0 0,-1 0 0,8 0-98,-9-2 51,1 0 1,0 0 0,-1-1 0,0 0 0,1-1 0,-1 1 0,1-1 0,-1-1 0,0 1 0,0-1-1,0 0 1,-1-1 0,3-1-52,-1-2 56,1 1-1,-1-2 0,0 1 1,-1-1-1,0 0 1,0-1-1,-1 1 0,0-1 1,0-3-56,0 2 33,-1-1 0,0 0 0,-1 0 0,0-1 0,-1 1 0,0-1 0,-1 0 0,0 0 0,-1 0 0,0 0 1,-1 0-1,0 0 0,-1 0 0,0 0 0,-1 1 0,-1-1 0,0 0 0,0 1 0,-1-1 0,-3-4-33,7 15 3,-1-1 0,0 1 0,0 0 0,0-1 1,0 1-1,0 0 0,0-1 0,0 1 0,-1 0 0,1 0 0,0 0 0,-1 0 0,1 0 0,0 1 0,-1-1 1,1 0-1,-1 1 0,0-1 0,1 0 0,-1 1 0,1 0 0,-1-1 0,0 1 0,1 0 0,-1 0 0,0 0 1,1 0-1,-1 0 0,0 1 0,1-1 0,-1 0 0,0 1 0,1-1 0,-1 1 0,1 0 0,-1-1 0,1 1 1,-1 0-4,-9 5 46,1 0 1,0 0 0,0 1 0,1 0 0,-2 2-47,2-1 32,0-1-31,1 1 0,0 1 1,0-1-1,0 1 0,1 1 0,1-1 0,0 1 0,0 0 0,1 1 0,0-1 1,1 1-1,0 0 0,0 0 0,1 1 0,1-1 0,0 0 0,1 1 1,0 0-1,0-1 0,2 3-1,1 34 45,2-1-1,3 0 1,1 0 0,8 20-45,4 26 182,-1 46 714,-19-139-1034,0 0 0,-1 0 0,1 1 0,0-1 0,0 0 0,0 0 0,0 0 0,0 0 0,0 0-1,0 0 1,0 0 0,0 1 0,-1-1 0,1 0 0,0 0 0,0 0 0,0 0 0,0 0 0,0 0 0,0 0 0,-1 0 0,1 0 0,0 0 0,0 0 0,0 0 0,0 0-1,0 0 1,-1 0 0,1 0 0,0 0 0,0 0 0,0 0 0,0 0 0,0 0 0,-1 0 0,1 0 0,0 0 0,0 0 0,0 0 0,0 0 0,0 0 0,0 0-1,-1 0 1,1-1 0,0 1 0,0 0 0,0 0 0,0 0 0,0 0 0,0 0 0,0 0 0,0 0 0,0-1 0,0 1 0,0 0 0,-1 0 0,1 0 0,0 0 0,0 0-1,0 0 1,0-1 0,0 1 0,0 0 138,-10-10-5829,2 1 2586</inkml:trace>
  <inkml:trace contextRef="#ctx0" brushRef="#br0" timeOffset="126597.113">5490 3640 7168,'0'0'277,"0"0"150,0 0 277,0 0-22,0 0-340,0 0-108,0 0-63,-10 19 426,-42 87 181,25-56-342,-12 35-436,33-69 46,0 0 0,1 1 0,1 0 0,1-1 0,0 1 0,1 0 0,1 10-46,1-22 18,0 0-1,1 0 0,0 0 0,0 0 0,0 0 1,1-1-1,-1 1 0,1 0 0,0-1 0,1 1 1,-1-1-1,1 0 0,0 0 0,0 0 1,2 3-18,-3-5 23,0 0 0,0-1 0,-1 1 0,1-1 1,0 1-1,0-1 0,1 0 0,-1 0 0,0 0 1,0 0-1,1 0 0,-1 0 0,0 0 0,1-1 1,-1 1-1,0-1 0,1 0 0,-1 0 0,1 0 1,-1 0-1,1 0 0,-1 0 0,0-1 0,1 1 1,-1-1-1,1 0 0,-1 0 0,0 0 0,0 0 1,1 0-1,-1 0 0,0 0 0,0-1-23,9-6 47,0-1-1,-1 0 1,0-1-1,0 0 0,-1 0 1,-1-1-1,0 0 1,0-1-1,-1 0 1,0 0-1,-1 0 0,-1-1 1,0 0-1,-1 0 1,0 0-1,-1-1 1,0-2-47,-3 6 0,-3 7 0,-3 9 0,-3 8 0,7-7 7,0 0 0,1 0 1,-1 0-1,2 0 0,-1 0 1,1 1-1,0-1 1,0 0-1,1 0 0,0 0 1,0 0-1,0 0 1,2 1-8,-3-4 6,1-1 0,0 1 0,1-1 0,-1 0 0,1 1 0,-1-1 1,1 0-1,0 0 0,0 0 0,0 0 0,1-1 0,-1 1 1,1 0-1,-1-1 0,1 0 0,0 0 0,0 0 0,0 0 0,0 0 1,0 0-1,1-1 0,-1 1 0,0-1 0,1 0 0,-1 0 1,4 0-7,-4-1 36,0-1 1,-1 1 0,1-1-1,0 1 1,-1-1 0,1 0-1,-1 0 1,1 0-1,-1-1 1,1 1 0,-1 0-1,0-1 1,1 0 0,-1 0-1,0 1 1,0-1 0,0 0-1,-1 0 1,1-1 0,0 1-1,-1 0 1,0-1 0,1 1-1,-1-1 1,0 0-37,4-7 142,0 1 1,-2-1-1,1 0 0,-1 1 1,0-1-1,-1-4-142,-1 7 47,0 0 1,-1 0-1,0 0 0,-1 0 0,1 0 0,-1 0 1,-1 0-1,1 0 0,-1 0 0,0 1 0,-1-1 1,-2-3-48,4 7 3,0 1-1,0-1 1,0 1 0,-1 0 0,1 0 0,-1 0 0,0 0 0,1 0 0,-1 0-1,0 0 1,0 1 0,0-1 0,0 0 0,-1 1 0,1 0 0,0 0-1,-1-1 1,1 1 0,-1 1 0,1-1 0,-1 0 0,1 1 0,-1-1 0,1 1-1,-1 0 1,0-1 0,1 1 0,-1 1 0,0-1 0,1 0 0,-1 1 0,1-1-1,-3 2-2,-6 0-1,9-2 0,-1 1 0,1-1-1,-1 1 1,1 0 0,-1 0-1,1 0 1,0 0 0,-1 0-1,1 0 1,0 1 0,0-1-1,0 1 1,0-1 0,0 1-1,0 1 2,-2 0-19,1-1-1,0 1 0,1 0 1,-1 0-1,1 0 1,-1 1-1,1-1 0,0 1 1,0-1-1,-1 3 20,3-4-7,-1-1 0,1 0 1,0 1-1,-1-1 0,1 1 0,0-1 0,0 0 0,0 1 0,0-1 0,0 1 0,0-1 0,0 1 0,1-1 0,-1 0 0,0 1 1,1-1-1,-1 0 0,1 1 0,0 0 7,0-1-1,1 1-1,-1-1 1,1 1 0,-1-1-1,1 0 1,-1 1 0,1-1 0,0 0-1,0 0 1,0 0 0,-1-1 0,1 1-1,0 0 1,0-1 0,0 1 0,0-1-1,0 1 1,0-1 0,1 0 0,-1 0-1,0 0 1,0 0 0,0-1 0,0 1-1,0 0 1,0-1 0,0 1 0,1-1 1,9-4-3,1 0 1,-1-1 0,0 0-1,0-1 1,-1-1 0,1 1-1,-2-2 1,1 1 0,5-8 2,2-2 64,-1-1 0,0-1-1,-2 0 1,9-17-64,-20 30 21,-35 44-21,27-30-15,0-1-1,1 1 0,0-1 1,0 1-1,1 0 0,0 0 1,0 0-1,0 0 0,1 4 16,0-8-5,1 1-1,0-1 1,1 1-1,-1-1 1,1 0 0,-1 0-1,1 1 1,0-1-1,0 0 1,0 0-1,1 0 1,-1 0-1,1 0 1,0 0-1,0 0 1,0-1-1,0 1 1,0-1-1,0 1 1,1-1 0,1 1 4,55 38-5,-46-33 33,-1 0 0,0 0 0,0 1 0,-1 1-1,7 7-25,-17-16 2,0 0 0,0 0 1,0 0-1,0 1 0,-1-1 1,1 0-1,0 0 0,-1 0 1,1 1-1,-1-1 0,0 0 1,1 1-1,-1-1 0,0 0 1,0 1-1,0-1 0,0 0 1,0 1-1,0-1 0,0 0 1,0 1-1,0-1 0,-1 0 1,1 1-1,0-1 0,-1 1-3,-1 1 53,0 0 0,0 0 0,0 0-1,0-1 1,0 1 0,0-1 0,-1 1-1,1-1 1,-1 0 0,0 0 0,-1 1-53,-39 18-2276,39-20 1216,0 0 0,0 0-1,0 0 1,0 0 0,0-1 0,0 1-1,0-1 1,-2 0 1060,-7-4-6165</inkml:trace>
  <inkml:trace contextRef="#ctx0" brushRef="#br0" timeOffset="127341.493">6003 3777 8064,'-20'21'1045,"19"-20"-533,1-1 107,0 0-22,0 0-149,0 0 0,0 0-128,-17 17 533,13-12-795,1 0-1,-1 0 0,1 0 1,0 1-1,0-1 1,1 1-1,0 0 0,0 0 1,0 0-1,0 1-57,2-4 17,0-1 0,0 1-1,0-1 1,0 1 0,0-1-1,1 1 1,-1-1 0,1 1-1,0-1 1,0 0 0,0 1-1,0-1 1,0 0 0,0 0-1,0 0 1,1 0 0,-1 0-1,1 0 1,-1 0 0,1 0-1,0 0 1,0-1 0,0 1-1,0-1 1,0 1 0,0-1-1,1 0-16,5 4 45,0-1-1,0 0 0,1-1 1,0 0-1,-1 0 1,1-1-1,0 0 0,1 0 1,-1-1-1,0 0 1,0-1-1,1 0 0,-1-1 1,0 1-1,0-2 1,0 1-1,3-2-44,-1 0 68,-1 0 0,1-1 0,-1 0 0,1 0 0,-1-1 0,-1-1 0,1 0 0,-1 0 0,0-1 0,0 0 0,-1 0 0,0-1 0,0 0 0,-1-1-68,-2 3 66,-1-1 0,0 0 0,0 0 0,-1 0 0,0 0 0,0-1 0,0 1 0,-1-1 0,0 0 0,-1 0 0,0 0 0,0 0 0,-1-5-66,1 8 16,-1 1 0,-1-1 0,1 1 0,-1-1 0,1 1 0,-1 0 0,-1-1 0,1 1 0,-1 0 0,1 0 0,-1 0 0,0 0 0,-1 0 0,1 0 0,-1 0 0,1 1 0,-1-1 0,0 1 0,0 0 0,-1 0 0,1 0 0,-1 0 0,1 1 0,-1 0 0,0-1-16,1 2 0,1-1 0,-1 1 0,0 0 0,0 0 0,1 0 0,-1 1 0,0-1 0,0 1 0,0-1 0,0 1 0,0 0 0,0 0 0,0 0 0,1 1 0,-1-1 0,0 0 0,0 1 0,0 0 0,0 0 0,1 0 0,-2 1 0,-1 0 0,1 1 0,0 0 0,1 0 0,-1 0 0,0 1 0,1-1 0,0 1 0,0 0 0,0 0 0,0 0 0,1 0 0,-1 2 0,-4 8 0,1 0 0,0 0 0,1 1 0,1 0 0,0 0 0,1 0 0,-1 12 0,4 4 87,1 0 0,2 0 0,0 0 0,2-1 0,6 18-87,5 33 312,-7-28-391,4 22 540,-9-26-4789,-4-48-302,0-1-1620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6T08:19:31.89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92 0,'0'0,"0"0,0 3,-2 0,-1 0,1-1,-1 0,2-1</inkml:trace>
  <inkml:trace contextRef="#ctx0" brushRef="#br0" timeOffset="244.334">0 66,'0'0,"0"0,0 0,0 0,0 0,0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08:12:12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5077 271 9600,'0'0'128,"0"0"0,-11 11 277,5-1-352,0 1 0,1 0-1,0 1 1,0-1 0,1 1 0,0 0 0,1 0-1,0 0 1,1 1 0,1-1 0,0 1-1,0-1 1,1 1 0,0-1 0,1 1 0,1-1-1,0 1 1,1 3-53,0-5 54,-1 1 0,1-2 0,1 1-1,0 0 1,0-1 0,1 1 0,0-1 0,1-1 0,0 1-1,1-1 1,-1 0 0,1-1 0,1 0 0,0 0 0,0 0-1,0-1 1,1 0 0,0-1 0,0 0 0,8 3-54,-9-7 74,-1 0 0,1 0 1,-1 0-1,1-1 1,0-1-1,-1 1 1,1-1-1,0-1 0,-1 0 1,1 0-1,0 0 1,-1-1-1,1 0 0,-1-1 1,0 1-1,0-2 1,0 1-1,0-1 0,3-2-74,14-10 292,0 0 0,-1-2 0,-1-1 0,13-15-292,-27 27 149,-1-1 0,0 0-1,0 0 1,-1-1 0,0 0 0,0 0 0,-1-1 0,0 0-1,-1 0 1,0 0 0,0 0 0,-1-1 0,2-8-149,-4 11 51,0 0-1,-1 0 1,0 0 0,0 0 0,-1 0 0,1 0 0,-2 0 0,1 0-1,-1 0 1,0 0 0,-1 1 0,1-1 0,-1 1 0,-1-1 0,0 1 0,0 0-1,0 1 1,0-1 0,-2 0-51,1 0 14,0 1 0,-1-1 0,1 1 0,-1 1 0,0-1 0,-1 1 0,0 0 0,1 1 0,-1 0 0,-1 0 0,0 0-14,5 2-1,0 1 1,0 0 0,-1 1 0,1-1 0,0 1 0,0-1 0,0 1-1,-1 0 1,1 0 0,0 1 0,0-1 0,0 1 0,-1-1 0,1 1-1,0 0 1,0 1 0,0-1 0,0 0 0,0 1 0,1 0 0,-1-1-1,0 1 1,1 1 0,-1-1 0,1 0 0,0 0 0,-1 1 0,1 0-1,0 0 1,-5 7-15,0 1-1,1 0 1,0 0-1,1 0 1,0 1-1,1 0 1,0 0-1,1 1 0,-2 5 16,-3 31 23,-4 42-23,8-53-11,-10 126 11,5 127 0,23-59-234,-14-230-2091,0-2-8171</inkml:trace>
  <inkml:trace contextRef="#ctx0" brushRef="#br0" timeOffset="682.748">5744 598 9216,'23'14'1024,"-22"-13"-534,-1-1-84,0 0-22,0 0 0,0 0-22,0 0-84,0 0-22,0 0 21,0 0 64,0 0-63,28 0 340,12-2-298,0-1 0,21-7-320,-54 10-2214,-5 0 247,-2 0-5350</inkml:trace>
  <inkml:trace contextRef="#ctx0" brushRef="#br0" timeOffset="1148.551">5706 795 8448,'1'-1'307,"1"0"1,-1 0-1,0 0 0,0 0 1,1 0-1,-1 0 1,1 0-1,-1 0 1,1 1-1,-1-1 1,1 0-1,-1 1 0,1 0 1,-1-1-1,1 1 1,0 0-1,1 0-307,39-2 481,-17 1-66,97-18 1243,-65 10-2584,1 0-6952,-58 9 2758</inkml:trace>
  <inkml:trace contextRef="#ctx0" brushRef="#br0" timeOffset="-1647.096">4099 515 8064,'0'0'128,"0"0"21,0 0 107,0 0 107,0 0 42,0 0 64,0 0-42,-7-34 1557,5 30-1968,0 1 0,0 0 0,0 0 0,-1 0-1,1 0 1,-1 1 0,1-1 0,-1 1 0,0 0 0,0-1 0,0 1 0,0 1 0,0-1-1,0 0 1,-1 1 0,1 0 0,-1 0 0,-2-1-16,1 2 1,0-1 0,1 1 0,-1 1-1,1-1 1,-1 1 0,0 0 0,1 0 0,0 0 0,-1 0-1,1 1 1,0 0 0,-1 0 0,1 0 0,0 1 0,-2 1-1,-2 3-6,-1 1 0,1-1 0,1 1 0,-1 1 1,1 0-1,1 0 0,0 0 0,0 1 0,0 0 0,1 0 1,-3 10 5,1-1-11,0-1 0,1 1 1,1 0-1,1 1 0,1-1 1,-1 11 10,3-23 0,1 1 0,0-1 0,0 0 0,1 0 0,0 0 0,0 0 0,1 0 0,-1-1 0,1 1 0,1 1 0,-2-6 0,0 0 0,0 0 0,0-1 0,0 1 0,0 0 0,0-1 0,0 1 0,1-1 0,-1 1 0,0-1 0,1 0 0,-1 1 0,1-1 0,0 0 0,-1 0 0,1 0 0,0 0 0,0-1 0,-1 1 0,1 0 0,0-1 0,0 0 0,0 1 0,0-1 0,0 0 0,0 0 0,0 0 0,-1 0 0,1 0 0,0-1 0,0 1 0,0 0 0,0-1 0,0 0 0,0 1 0,0-2 0,4 0 15,0-1 1,0 1 0,-1-1 0,1-1 0,-1 1 0,0-1-1,0 0 1,0-1 0,-1 1 0,1-1 0,-1 0 0,0 0-1,3-5-15,3-8 99,0 0-1,-2 0 1,6-16-99,-4 10 32,16-44 437,24-27-319,-54 127-150,0 1 0,3 0 0,0-1 0,2 1 0,2 0 0,1 4 0,0 11 0,-4-43 12,4 24 102,-4-29-118,0 1 0,0-1 0,0 1 0,0-1 1,1 1-1,-1-1 0,0 0 0,0 1 0,0-1 0,1 1 0,-1-1 1,0 0-1,1 1 0,-1-1 0,0 0 0,1 1 0,-1-1 1,0 0-1,1 1 0,-1-1 0,1 0 0,-1 0 0,0 0 0,1 1 1,-1-1-1,1 0 0,-1 0 0,1 0 0,-1 0 0,1 0 1,-1 0-1,0 0 0,1 0 0,-1 0 0,1 0 0,-1 0 0,1 0 1,-1 0-1,1-1 0,-1 1 0,0 0 0,1 0 0,-1 0 1,1-1-1,-1 1 0,0 0 0,1 0 0,-1-1 0,0 1 0,1 0 1,-1-1-1,0 1 0,1-1 0,-1 1 0,0-1 4,31-33-2876,-12 6-1821,3-4-1084</inkml:trace>
  <inkml:trace contextRef="#ctx0" brushRef="#br0" timeOffset="-1334.008">4365 155 7296,'4'30'531,"-1"0"-1,-1 0 1,-2 0 0,-1 5-531,1 38 458,2 2-47,-3-34-273,2 0-1,2 0 1,1 0 0,2-1 0,2 0-1,11 37-137,-17-70-70,0 0 0,1 0 0,-1 0-1,1-1 1,1 1 0,-1-1-1,1 0 1,0 0 0,0 0 0,1-1-1,-1 1 1,1-1 0,1 0 0,-1-1-1,0 1 1,1-1 0,4 2 70,4 1-6720</inkml:trace>
  <inkml:trace contextRef="#ctx0" brushRef="#br0" timeOffset="-951.074">4218 437 10880,'0'0'149,"0"0"86,0 0 42,0 0 86,0 0-22,0 0-149,0 0 21,0 0-42,31 4 597,6 5-415,-1-2-1,1-2 1,26 1-353,12-4-2402,-62-2-6003</inkml:trace>
  <inkml:trace contextRef="#ctx0" brushRef="#br0" timeOffset="9737.203">6479 428 8448,'-13'5'731,"1"1"1,1 0-1,-1 1 0,1 0 1,0 1-1,0 0 1,-8 8-732,14-10-8,1 1 0,-1 0 0,1 0 0,0 0 0,0 1 0,1-1 0,0 1 0,0 0 0,1 0 0,-1 0 0,2 1 0,-1-1 0,1 0 0,1 1 0,-1-1 0,1 2 8,2 3-13,-1-1 0,2 0 0,-1 0 0,2 0 1,-1 0-1,1-1 0,1 1 0,0-1 0,1 0 1,5 7 12,-2-1 0,-2-4 0,1-1 0,0 0 0,0 0 0,8 7 0,-12-15 0,1 0 0,0 0 0,0 0 0,0-1 0,0 0 0,0 0 0,0 0 0,1-1 0,0 1 0,-1-1 0,1-1 0,5 1 0,-6 0 20,1-1 1,0 0-1,-1-1 1,1 1-1,0-1 1,-1-1 0,1 1-1,-1-1 1,1 0-1,0 0 1,-1-1 0,0 0-1,1 0 1,-1 0-1,0 0 1,0-1-1,0 0 1,0 0 0,0-1-21,1-2 84,0 0 1,0-1 0,-1 0 0,1 0-1,-1 0 1,-1 0 0,1-1 0,-1 0-1,-1 0 1,1 0 0,-1-1 0,1-4-85,-1 0 125,1 1-1,-2-1 1,1 0 0,-2 0 0,1 0 0,-2 0 0,0 0 0,0 0 0,-1 0 0,-1 0 0,0-2-125,-3-5 173,0 0-1,-2 0 1,0 0 0,-1 1-1,-1 0 1,-5-8-173,14 23 17,-15-16 115,4 12-132,-1 3 0,2 2 0,-1-1 0,7 3 0,-1 0 0,1 0 0,0 0 0,0 1 0,-1 0 0,1 0 0,0 0 0,-1 0 0,1 1 0,0 0 0,0 0 0,0 0 0,0 0 0,-1 1 0,2 0 0,-1 0 0,-3 2 0,-20 7 0,16-9 0,1 3-64,8-4-256,2-1-661,0 0-2389,0 0-940,0 0-1364</inkml:trace>
  <inkml:trace contextRef="#ctx0" brushRef="#br0" timeOffset="24464.5">5175 2228 11648,'0'0'128,"-14"0"341,10 0-443,1 0 0,-1 1 0,0-1 1,1 1-1,-1 0 0,1 0 0,-1 1 0,1-1 0,-1 1 0,1-1 1,0 1-1,0 0 0,0 0 0,0 1 0,0-1 0,0 1 0,0 0-26,-3 3 28,1 1 0,1-1-1,-1 1 1,1 0-1,0 0 1,1 0-1,-1 1 1,0 3-28,-3 11 80,1 1 1,0 0-1,2 0 0,1 0 1,-1 17-81,3-30 62,1-1 0,0 1 0,0-1 0,1 1 0,0-1 1,1 1-1,0-1 0,0 1 0,1-1 0,0 0 0,0 0 0,1-1 1,3 6-63,-2-7 99,0 0 1,0 0 0,0-1 0,1 0-1,-1-1 1,2 1 0,-1-1-1,0 0 1,1-1 0,0 1 0,0-2-1,0 1 1,0-1 0,1 0 0,5 1-100,-3 0 77,0-1 1,1 0-1,-1-1 1,1 0 0,-1-1-1,1 0 1,0-1 0,0 0-1,-1-1 1,1 0 0,0-1-1,-1 0 1,1-1 0,-1 0-1,0-1 1,0 0 0,0-1-1,-1 0 1,1 0 0,-1-1-1,0-1 1,0 1 0,-1-2-1,0 1 1,2-3-78,-2 3 29,-1 0 1,1 0-1,-1-1 1,0 0-1,-1 0 0,0-1 1,0 1-1,-1-1 1,0-1-1,-1 1 0,1-1 1,-2 0-1,1 0 1,-1 0-1,-1-1 1,0 1-1,0-1 0,-1 1 1,0-1-1,-1 0 1,0 0-1,0 1 1,-1-1-1,-1 0 0,0 1 1,0 0-1,0-1 1,-2 1-1,0-2-29,-2-6 21,0 1 1,-1 1-1,-1-1 0,0 1 1,-1 1-1,-1 0 0,0-1-21,9 15-2,0-1-1,0 0 1,0 1-1,0-1 1,0 1-1,0-1 1,0 1-1,0 0 1,-1 0-1,1-1 1,-1 1-1,1 0 0,-1 0 1,1 0-1,-1 0 1,1 1-1,-1-1 1,0 0-1,1 1 1,-1-1-1,0 1 1,0 0-1,1-1 1,-1 1-1,0 0 1,0 0-1,1 0 0,-1 1 1,0-1-1,0 0 1,1 1-1,-1-1 1,0 1-1,1-1 1,-1 1-1,0 0 1,1 0-1,-1 0 1,1 0-1,-1 0 0,1 0 1,0 0-1,-1 1 1,0 0 2,-3 4-21,0 1 1,0 0-1,0 0 0,1 1 1,0-1-1,0 1 0,-2 5 21,-4 18-4,0 1-1,2 0 0,1 0 1,1 1-1,2 0 5,-11 167-105,13-170 169,0 0 0,2 0 0,1 0 0,2 0 0,1 0 0,1 0 0,1-1 0,7 21-64,-12-47 107,0 3-278,-1-4-767,0-2-1942,0 0-7317</inkml:trace>
  <inkml:trace contextRef="#ctx0" brushRef="#br0" timeOffset="22676.364">4221 2560 7680,'0'0'640,"0"0"64,0 0 277,-1-37 2923,1 31-3604,0-13 613,0 1 0,-2-1-1,-2-16-912,3 31 39,1 1 0,-1 0 0,1 0 0,-1-1 0,0 1 0,0 0 0,-1 0-1,1 0 1,0 0 0,-1 1 0,0-1 0,1 0 0,-1 0 0,0 1 0,0 0 0,-1-1-1,1 1 1,0 0 0,-1 0 0,1 0 0,-1 0 0,0 1 0,1-1 0,-1 1-1,-1-1-38,1 2-9,-1 0 0,1 0-1,0 0 1,-1 0-1,1 1 1,0-1 0,0 1-1,-1 0 1,1 0-1,0 0 1,0 1 0,0-1-1,0 1 1,0-1-1,0 1 1,1 0 0,-1 1-1,0-1 1,1 0-1,0 1 1,-1-1 0,1 1-1,0 0 1,-1 2 9,-3 4-26,0 0 1,0 0-1,1 1 0,0 0 0,1 0 1,0 1-1,0 0 26,1-3-22,0 1 0,1-1-1,0 0 1,1 1 0,0-1-1,0 1 1,0-1 0,1 1-1,0-1 1,1 1 0,0-1 0,0 1-1,1-1 1,0 0 0,0 1-1,1-1 1,0 0 0,0-1-1,0 1 1,1 0 0,1-1-1,2 4 23,-7-10 0,1 0 0,0-1 0,0 1 0,-1 0 0,1 0 0,0-1 0,0 1 0,0 0 0,0-1 0,0 1 0,0-1 0,0 1 0,0-1 0,0 0 0,0 1 0,0-1 0,0 0 0,1 0 0,-1 0 0,0 0 0,0 0 0,0 0 0,0 0 0,0 0 0,0-1 0,0 1 0,0 0 0,0-1 0,0 1 0,0 0 0,0-1 0,0 0 0,0 1 0,0-1 0,0 0 0,0 1 0,0-1 0,0 0 0,-1 0 0,1 0 0,0 0 0,-1 0 0,1 0 0,0 0 0,-1 0 0,1 0 0,-1 0 0,1-1 0,0 1 0,7-12 22,0 0-1,0 0 0,-1 0 1,-1-1-1,0 0 0,-1-1 1,0 1-1,-1-1 0,-1 0 1,0-1-1,0-2-21,-3 10-107,0 7-21,1 5 0,30 129 48,-16-78-2506,-15-55 2506,0 0 0,1 0 0,-1 1 0,0-1 0,0 0 0,0 0 0,0 0-1,1 1 1,-1-1 0,0 0 0,0 0 0,1 0 0,-1 0 0,0 0 0,0 0 0,0 0 0,1 1 0,-1-1 0,0 0 0,0 0 0,1 0 0,-1 0 0,0 0 0,0 0 0,1 0 0,-1 0-1,0 0 1,0 0 0,1-1 0,-1 1 0,0 0 0,0 0 0,1 0 0,-1 0 0,0 0 0,0 0 0,1 0 0,-1-1 0,0 1 0,0 0 0,0 0 0,0 0 0,1-1 0,-1 1 0,0 0-1,0 0 1,0-1 0,0 1 0,0 0 0,0 0 0,1-1 0,-1 1 0,0 0 80,9-12-1218,18-45-2302,-14 23 64</inkml:trace>
  <inkml:trace contextRef="#ctx0" brushRef="#br0" timeOffset="22991.954">4368 2006 11648,'0'0'149,"0"0"86,0 0 21,0 0 21,0 0 86,0 17 298,0 51-166,5 201 386,-2-222-750,3-1-1,1 0 1,2 0 0,11 30-131,-18-69 94,0-1 0,1 1 1,-1-1-1,1 0 0,1 0 1,-1-1-1,1 1 0,0-1 1,4 5-95,-7-9-67,0 0 0,-1 0 0,1 0 0,0-1 0,0 1 0,1 0 1,-1-1-1,0 1 0,0-1 0,0 1 0,0-1 0,0 1 0,1-1 0,-1 0 1,0 0-1,0 0 0,0 0 0,1 0 0,-1 0 0,0 0 0,0 0 67,1-1-464,0 0 0,0 0 0,0 0 0,0 0 1,-1 0-1,1 0 0,0-1 0,-1 1 0,1-1 0,-1 1 0,1-1 0,-1 0 0,0 1 0,0-1 0,0 0 0,1-2 464,-1 3-311,0-1-1,0 0 0,-1 0 1,1 1-1,0-1 1,-1 0-1,0 0 0,1 0 1,-1 0-1,0 0 1,0 1-1,0-1 0,0 0 1,0 0-1,0 0 1,-1-1 311,1 2-113,-2-21-1274</inkml:trace>
  <inkml:trace contextRef="#ctx0" brushRef="#br0" timeOffset="23277.925">4177 2275 10880,'0'0'128,"0"0"42,0 0 193,0 0 106,0 0-63,0 0-22,0 0 21,12 4 235,49 15-838,-32-9 1575,1-2-1,18 3-1376,6-8-2402,5-13-5964,-43 5 4526</inkml:trace>
  <inkml:trace contextRef="#ctx0" brushRef="#br0" timeOffset="25476.704">5718 2511 7296,'0'0'149,"0"0"150,0 0 277,0 0 64,0 0 0,0 0 21,0 0 86,0 0-65,0 0-340,0 0-86,0 0 21,0 0 64,0 0-63,0 0-22,0 0 0,0 0-22,0 0-84,25 0 212,31 6-328,13 1 66,-21-5-7636,-48-2 2800</inkml:trace>
  <inkml:trace contextRef="#ctx0" brushRef="#br0" timeOffset="25860.552">5708 2662 10752,'0'0'128,"0"0"21,0 0 86,0 0 42,0 0 107,0 0 128,0 0 107,0 0-1,0 0-63,3 1 21,31 9-158,1-2 0,-1-2 0,1-1 0,1-2 0,29-2-418,-63-1-469,-2 0-1344,0 0-1408,0 0-4587</inkml:trace>
  <inkml:trace contextRef="#ctx0" brushRef="#br0" timeOffset="26995.532">6351 2220 11648,'0'0'384,"0"0"21,0 0 86,0 0-1,0 0-63,0 0 42,0 0-63,-5 25 319,-14 31-559,-2-2 1,-2 0-1,-3-2 0,-2-1 1,-24 33-167,51-82 106,1-2 22,0 0 0,0 0 0,37-5 0,25 1-152,-25 1 158,0 2 0,0 1 0,0 2 0,7 3-134,-40-5-126,1 1 0,-1 0-1,0-1 1,0 0 0,1 0-1,-1 0 1,0-1 0,0 0-1,0 0 1,0 0 0,1 0-1,-1 0 1,1-2 126,-3 2-2261,-2 1-1771,0 0-256,0 0 768</inkml:trace>
  <inkml:trace contextRef="#ctx0" brushRef="#br0" timeOffset="27337.416">6325 2237 8320,'0'0'384,"0"0"0,0 0 21,0 0 64,0 0-63,0 0-44,0 0-63,0 0 85,0 0 128,1 4 43,44 508 1663,-44-497-2544,1 27 854,-2-16-5444,0-24 564,0-2 512</inkml:trace>
  <inkml:trace contextRef="#ctx0" brushRef="#br0" timeOffset="27910.114">6617 2179 12288,'-7'72'384,"-2"0"0,-6 16-384,15-87 65,0 0 1,1 0 0,-1 0 0,0 0-1,1 0 1,-1-1 0,1 1 0,-1 0-1,1 0 1,0 0 0,-1 0 0,1-1-1,0 1 1,-1 0 0,1-1 0,0 1-1,0-1 1,0 1 0,0-1 0,-1 1-1,1-1 1,0 1 0,0-1 0,0 0-66,25 11-21,-1-3 169,75 29 158,-91-33-259,-1 0 0,1 1-1,-1 1 1,1-1 0,-1 1-1,-1 1 1,1 0 0,-1 0 0,3 4-47,-8-8 71,0 0 1,0 0 0,0 1 0,0-1 0,0 0 0,-1 1 0,1-1 0,-1 1 0,0 0 0,0-1 0,0 1 0,-1 0 0,1 0 0,-1 0 0,0-1 0,0 1 0,0 0 0,0 0 0,-1 0 0,1-1 0,-1 1 0,0 0 0,0-1 0,-1 1 0,1 0 0,-1-1 0,1 0 0,-1 1 0,0-1 0,0 0-1,0 0 1,-1 1-72,-4 4 88,1 0 0,-2 0-1,1-1 1,-1 0-1,0 0 1,0-1-1,0 0 1,-1-1 0,0 0-1,-8 3-87,9-5 1,1 0 0,-1 0 0,0-1 0,-1-1-1,1 1 1,0-2 0,0 1 0,-1-1 0,1 0 0,0-1 0,-5-1-1,9 2-342,0-2 0,0 1 1,0 0-1,1-1 1,-1 1-1,0-1 0,1 0 1,-1-1-1,1 1 0,0-1 1,-1 0 341,1 0-842,1 1 1,0-1-1,0 0 1,0 0-1,0 0 0,0 0 1,0-1-1,1 1 1,-1 0-1,1-1 1,0 1-1,0-1 0,0 0 1,0 0 841,-3-20-2112</inkml:trace>
  <inkml:trace contextRef="#ctx0" brushRef="#br0" timeOffset="28209.493">6600 2275 10112,'0'2'275,"1"-1"1,0 0-1,0 0 1,1 0-1,-1-1 1,0 1-1,0 0 0,0 0 1,1-1-1,-1 1 1,0-1-1,1 1 1,-1-1-1,0 1 1,1-1-1,-1 0 1,0 0-1,1 0 1,-1 0-1,1 0 1,-1 0-1,0 0 1,1 0-276,45-5-577,-29 2 1004,0 2-651,1-1-2463,1 0-4578,-9-1 3063</inkml:trace>
  <inkml:trace contextRef="#ctx0" brushRef="#br0" timeOffset="28656.718">6930 2133 9984,'-1'4'128,"0"1"-65,0 1 1,0-1 0,1 0 0,0 1 0,0-1-1,0 1 1,0-1 0,1 1 0,0-1 0,0 0-1,1 0 1,-1 1 0,1-1 0,0 0 0,0 0-1,1-1 1,0 2-64,1 3 410,1-1 0,0 0 0,0 0 0,1-1 0,0 0 0,0 0 0,0 0 0,1-1 0,0 0 0,1 0-410,-7-5 90,0 0 1,0 0-1,0-1 1,0 1-1,1-1 0,-1 1 1,0-1-1,0 1 1,1-1-1,-1 0 1,0 0-1,1 1 1,-1-1-1,0 0 1,1 0-1,-1-1 1,0 1-1,0 0 1,1 0-1,-1-1 1,0 1-1,0 0 1,1-1-1,-1 0 1,1 0-91,0-1 91,1 0 1,-1 0 0,1 0-1,-1 0 1,0-1-1,0 1 1,0-1-1,0 0 1,0 0-1,-1 0 1,1 0-92,2-4 154,-1-1 0,0 1 0,0-1 0,-1 0 0,0 0 0,0 0 0,0-1 0,-1-5-154,-1 12 10,-1 0 0,1 1 0,-1-1 0,0 0 0,1 1 0,-1-1 0,0 1 0,0-1 0,0 1 0,0-1 0,-1 1 0,1 0 0,0-1 0,0 1 0,-1 0 0,1 0 0,0 0 0,-1 0 0,1 0 0,-1 0 0,0 1 0,1-1 0,-1 1 0,1-1 0,-1 1 0,0-1 0,0 1 0,1 0 0,-1 0 0,-1 0-10,-60-4-9,57 4 16,-26 2 567,17 0-3093,2-1-8058,11-1 3132</inkml:trace>
  <inkml:trace contextRef="#ctx0" brushRef="#br0" timeOffset="-17204.458">307 409 6016,'31'43'3477,"2"2"-3136,-25-25-235,0 0-1,-1 1 1,-1 0-1,-1 1 1,-1-1-1,0 1 1,-2 2-106,2 27 473,-2-1 1,-3 30-474,1-75 89,0 1 0,0-1 1,-1 1-1,0-1 1,0 1-1,0-1 0,-1 0 1,0 1-1,0-1 0,0 0 1,-1 0-1,1 0 1,-1-1-1,0 1 0,0-1 1,-1 1-1,1-1 0,-1 0 1,0-1-1,0 1 1,0-1-1,-3 3-89,1-3 97,0-1 1,1 1-1,-1-1 1,0 0-1,0-1 1,0 1-1,-1-1 1,1-1-1,0 1 1,0-1-1,0 0 1,-1-1-1,1 1 1,0-1-1,0-1 1,0 1-1,0-1 1,0 0-1,0-1-97,-10-4 40,1 0-1,0-1 1,0-1 0,1 0-1,0-2 1,0 1 0,1-2-1,1 0 1,0 0-1,0-2 1,1 1 0,1-1-1,0-1 1,1 0 0,0-1-1,2 1 1,-4-9-40,7 13-1,0-1-1,0 1 1,1-1-1,0 0 1,1-1 0,0 1-1,1 0 1,0 0 0,1-1-1,1 1 1,-1 0 0,2-1-1,0 1 1,0 0 0,1 0-1,0 0 1,1 0 0,0 1-1,1 0 1,0 0 0,1 0-1,0 0 1,1 1 0,0 0-1,4-5 2,-3 5-59,0 1 0,0-1 0,1 2 0,0-1 0,1 1 0,0 1 0,0-1 0,0 2 0,1 0 0,0 0 0,0 1 0,0 0 0,1 1 0,0 1 0,-1 0 1,1 1-1,1 0 59,77-9-64,1 4 0,22 5 64,-94 2-289,13 1 710,-12-4-7060,-20 3 858</inkml:trace>
  <inkml:trace contextRef="#ctx0" brushRef="#br0" timeOffset="-16071.065">635 755 8960,'8'5'21,"-6"-4"86,-2-1 21,0 0 0,-1 43 215,0-20-199,1 1-1,1 0 1,1 0-1,3 8-143,-1-11 262,6 41 2399,-10-62-2107,0 0-319,-3-42 405,3 22-607,0 0 1,2-1-1,0 1 1,1 0 0,1 0-1,1 0 1,5-14-34,-10 32-8,1 1 1,0 0 0,-1-1-1,1 1 1,0 0 0,0 0 0,-1 0-1,1 0 1,0 0 0,0 0 0,0 0-1,0 0 1,0 0 0,0 0 0,1 0-1,-1 1 1,0-1 0,0 0-1,1 1 1,-1-1 0,0 1 0,0 0-1,1-1 1,-1 1 0,0 0 0,1 0-1,-1 0 1,1 0 0,-1 0-1,0 0 1,1 0 0,-1 1 0,0-1-1,0 1 1,1-1 0,-1 1 0,0-1-1,0 1 1,1-1 0,-1 1 0,0 0-1,1 0 8,3 3-10,-1-1 1,1 1-1,0-1 0,-1 1 0,0 1 0,0-1 0,0 1 1,1 1 9,30 67 256,-34-71-107,-1-2 86,0 0-1,0 0-63,5-24 64,1-8-237,-5 20-24,2-1 1,0 1 0,0 0 0,1 0 0,1-3 25,-4 13-128,2 2 108,1 0-1,-1 1 1,0 0 0,0 0 0,0 0 0,0 0 0,0 0 0,0 1 0,0-1 0,-1 1 0,1 0 0,0 0 0,-1 0 0,1 0 0,-1 0 0,0 1 0,0-1 0,1 1 0,-1 0 20,36 56-116,-34-51 101,49 108-1372,-52-114-1173,-1-2-5013</inkml:trace>
  <inkml:trace contextRef="#ctx0" brushRef="#br0" timeOffset="-14142.992">1305 755 8320,'-9'-1'4042,"-15"-18"-2609,19 15-1432,1 0 0,0 1 0,-1-1 0,0 1 0,1 0 0,-1 0 0,-3-1-1,5 3 0,0 0-1,0 0 0,-1 1 1,1-1-1,0 1 0,0-1 1,-1 1-1,1 0 0,0 0 1,-1 1-1,1-1 0,0 1 1,0 0-1,-1 0 0,1 0 1,0 0-1,0 0 0,0 1 1,-1 1 0,2-1-15,0 0-1,0 0 1,0 1 0,0-1 0,1 0-1,0 1 1,-1 0 0,1-1 0,0 1 0,0 0-1,0-1 1,0 1 0,1 0 0,-1 0-1,1 0 1,0 0 0,-1 0 0,1 0 0,0 0-1,1 0 1,-1 0 0,0 0 0,1 1 15,1 9-7,0 1 0,0-1 1,1 0-1,1 1 0,0-1 1,1-1-1,0 1 0,1-1 1,0 0-1,1 0 0,0-1 1,1 0-1,0 0 0,1-1 1,0 0-1,5 4 7,-12-12 107,-2-2 21,3-19-80,0 0 1,-2 0 0,0-1-1,0 1 1,-2 0 0,0 0 0,-2-4-49,-1-28 43,4-17-171,0 67 0,23 35 0,94 148-2560,-117-181-512,0-1-2048</inkml:trace>
  <inkml:trace contextRef="#ctx0" brushRef="#br0" timeOffset="-13775.737">1434 707 11008,'1'6'38,"0"0"1,0 0-1,0 0 1,0 0-1,1 0 0,0-1 1,0 1-1,1-1 1,-1 1-1,1-1 1,2 3-39,43 58 743,-24-34-480,-2 0 31,-8-10-8,1-1-1,1 0 0,1-1 0,0-1 0,1-1 0,7 4-285,-20-18 2709,1 1-4003,0-3-5674,-4-7 166,-2-4 5803,-3-8 39</inkml:trace>
  <inkml:trace contextRef="#ctx0" brushRef="#br0" timeOffset="-13392.011">1736 700 9728,'0'0'384,"-13"34"2112,3-18-2177,-1 0-1,-1-1 1,0-1 0,-12 11-319,-12 16 90,-29 28 51,48-53-97,0 1 0,2 0 1,0 1-1,0 1 1,-1 6-45,14-22 27,-1 6 61,2 6-331,1-13-1037,0-2-1344,0 0-4352</inkml:trace>
  <inkml:trace contextRef="#ctx0" brushRef="#br0" timeOffset="338633.845">1889 492 8960,'0'0'170,"0"0"172,0 0 84,0 0 193,0 0 106,0 0-63,0 0-65,0 0-170,0 0-86,0 0-170,0 0-43,0 0 0,0 0 0,21 9 362,-6-3-362,0-2 0,0 0 0,1-1 0,-1 0 0,1-2 0,-1 0 0,1 0 0,0-2 0,-1 0 0,1-1 0,-1 0 0,1-2 0,-1 0 0,0 0 0,0-2 0,-1 0 0,1-1 0,-1 0 0,9-8-128,0 0-85,-21 13-1088,-2 2-641,0 0-1620,0 0-492,0 0-340</inkml:trace>
  <inkml:trace contextRef="#ctx0" brushRef="#br0" timeOffset="339223.39">1981 666 8448,'0'0'789,"0"0"64,0 0-42,0 0 42,0 0-63,0 0-86,0 0-256,0 0-43,0 0 86,0 0-22,0 0-170,0 0-65,0 0-84,0 0-22,0 0 0,0 0 0,0 0 0,4 0-22,89-2 127,66 1 217,-137 1 761,-14 0-4949,-2 0-4423,-6 0 3852</inkml:trace>
  <inkml:trace contextRef="#ctx0" brushRef="#br0" timeOffset="344333.11">2487 648 10624,'4'-2'236,"1"1"1,0-1-1,0 1 1,0 0-1,0 0 1,0 0 0,1 1-1,-1 0 1,0 0-1,0 0 1,0 1-1,0-1-236,33 1 84,60-16 190,-42 6-152,1 2 0,0 3 0,45 3-122,-72 9 326,-2 0-2913,-28-8-5498</inkml:trace>
  <inkml:trace contextRef="#ctx0" brushRef="#br0" timeOffset="344663.88">2804 694 12416,'-20'23'87,"1"0"1,1 1 0,1 0 0,1 2-1,1 0 1,1 1 0,2 1 0,-3 8-88,-8 33 477,2 1 0,-5 42-477,4-18 72,20-81-2312,2-13-5824</inkml:trace>
  <inkml:trace contextRef="#ctx0" brushRef="#br0" timeOffset="345029.116">2703 765 12800,'0'5'66,"1"0"1,-1 0 0,0 0-1,1 0 1,0 0 0,0 0-1,1 0 1,-1 0 0,1 0-1,0 0 1,0-1 0,1 1-1,-1-1 1,1 1 0,0-1-1,2 2-66,18 36 342,-3 16 238,-2 1 0,11 60-580,14 50 866,-37-155-623,0 0-1025,-4-5-7575,-2-9 1147</inkml:trace>
  <inkml:trace contextRef="#ctx0" brushRef="#br0" timeOffset="345451.564">2627 1121 12544,'22'-2'512,"-21"2"-384,-1 0 0,0 0 0,33 0 384,98-11 1919,15 5-2431,-125 6 528,-18 0-3467,-2 0-3311,-1 0-1344</inkml:trace>
  <inkml:trace contextRef="#ctx0" brushRef="#br0" timeOffset="343035.113">2505 123 9344,'2'0'338,"0"1"1,0-1 0,0 1-1,0-1 1,0 0 0,0 1-1,0-1 1,0-1 0,0 1-1,0 0 1,0 0 0,0-1-1,1 1-338,49-19-196,-34 12 598,215-78 750,-224 82-1511,16-4 686,-10 4-7975,-14 3 3445,-1 0 2134</inkml:trace>
  <inkml:trace contextRef="#ctx0" brushRef="#br0" timeOffset="343467.491">2537 367 8320,'60'-2'2433,"5"0"-1026,11-14-857,-2 1 521,28 0-1071,-88 15-1430,-9 0-2025,-5 0-2625</inkml:trace>
  <inkml:trace contextRef="#ctx0" brushRef="#br0" timeOffset="343883.871">2583 132 10752,'1'2'161,"0"1"0,0 0 0,0-1 0,0 1 1,0 0-1,0 0 0,-1 0 0,1 0 0,-1 0 1,0 0-1,0-1 0,0 1 0,0 0 0,0 0 1,-1 0-1,0 2-161,-1 12-126,-8 89 1939,4 90-1813,6-194-1685,0-2-1280,0 0-4075</inkml:trace>
  <inkml:trace contextRef="#ctx0" brushRef="#br0" timeOffset="346394.758">3590 927 9984,'-6'3'277,"1"1"1,0 1-1,0-1 0,0 1 1,0 0-1,1 0 1,0 0-1,0 1 0,0-1 1,1 1-1,-2 5-277,-20 24 277,-19 24-64,27-33-6570,10-16 213</inkml:trace>
  <inkml:trace contextRef="#ctx0" brushRef="#br0" timeOffset="18618.066">288 1885 7040,'0'0'256,"0"0"106,0 0 449,0 0 128,0 0-235,0 0-86,0 0-63,0 0 0,0 0-235,0 0-64,0 0 21,0 0 86,0 0 21,0 0-22,0 0-84,0 0-44,0 0-63,0 0 42,0 0-63,4 1-44,105 28 291,-75-18-266,0-2 0,1-1 0,11-1-131,71-5 476,-62-3-5667,-55 1-2382</inkml:trace>
  <inkml:trace contextRef="#ctx0" brushRef="#br0" timeOffset="19111.561">580 1885 12800,'0'0'149,"0"0"64,0 0-63,-2 13 234,-4 18-220,-2 0 1,0-1 0,-3 2-165,3-9 49,1 1 0,1 0 1,0 0-1,2 0 0,1 1 0,0 6-49,3 2 86,1 0 0,1 0 0,2 0 0,1-1 0,1 1 0,8 20-86,-10-38-45,1 0 1,1 0 0,1-1-1,-1 0 1,2 0 0,0-1-1,1 0 1,0 0 0,0-1-1,1 0 1,1-1 0,0 0-1,0-1 1,1-1 0,1 1 44,-2-4-2539,1-1-5546</inkml:trace>
  <inkml:trace contextRef="#ctx0" brushRef="#br0" timeOffset="19862.347">851 2353 11904,'2'4'58,"1"1"0,-1 0-1,0-1 1,0 1 0,-1 0 0,1 0 0,-1 0 0,0 0 0,-1 0 0,1 0 0,-1 0 0,0 0 0,0 0 0,0 1-58,2 16 213,10 65 523,-4-41 379,-2 1-1,-1 37-1114,-8-109 1655,-4-35-1177,0-33-478,7 1-107,0 91 104,0 1 0,0-1 0,0 1 0,0 0 0,0-1 0,0 1 0,0-1 0,0 1 0,0-1 0,0 1 0,1 0-1,-1-1 1,0 1 0,0-1 0,0 1 0,0 0 0,1-1 0,-1 1 0,0 0 0,0-1 0,1 1 0,-1 0-1,0-1 1,1 1 0,-1 0 0,0 0 0,1-1 0,-1 1 0,0 0 0,1 0 0,-1 0 0,0 0 0,1-1 0,-1 1-1,1 0 1,-1 0 0,0 0 0,1 0 0,-1 0 3,19 9-19,14 26 30,-25-19 44,0 1 0,-1 0-1,-1 1 1,4 16-55,-1-6 443,-9-33-430,1-1 0,0 1 0,1-1 0,-1 1 0,1 0 0,0 0 0,0 0 0,2-3-13,4-11 2,21-61-258,-29 80 248,0 0-1,1-1 0,-1 1 0,1 0 1,-1-1-1,0 1 0,1 0 0,-1 0 1,1 0-1,-1 0 0,1-1 0,-1 1 1,1 0-1,-1 0 0,1 0 0,-1 0 1,1 0-1,-1 0 0,1 0 0,-1 0 1,1 0-1,-1 1 0,1-1 0,-1 0 1,0 0-1,1 0 0,-1 1 0,1-1 0,-1 0 1,1 0-1,-1 1 0,0-1 0,1 0 1,-1 1-1,0-1 0,1 1 9,15 11-69,45 77 248,-28-38-2853,-20-42-6585,-4-6 5014</inkml:trace>
  <inkml:trace contextRef="#ctx0" brushRef="#br0" timeOffset="20435.811">1408 2332 11776,'0'0'149,"-21"34"2134,14-31-2243,1 0 0,0 0 1,0 1-1,0 0 1,1 0-1,-1 0 1,1 1-1,0 0 0,0 0 1,0 0-1,1 1 1,0 0-1,0 0 0,0 0 1,0 0-1,1 1 1,0-1-1,1 1 1,-1 2-41,-1 3 32,1 1 1,0 0 0,1 0-1,1 0 1,0 0 0,0 1 0,1-1-1,1 0 1,0 0 0,1 0-1,0 0 1,1 0 0,0 0-1,1 0 1,4 9-33,-8-22 5,0 0 1,0 1-1,0-1 0,1 0 1,-1 0-1,0 1 0,0-1 0,0 0 1,0 0-1,0 0 0,1 1 1,-1-1-1,0 0 0,0 0 0,0 0 1,0 0-1,1 1 0,-1-1 0,0 0 1,0 0-1,1 0 0,-1 0 1,0 0-1,0 0 0,1 0 0,-1 0 1,0 0-1,0 0 0,0 0 1,1 0-1,-1 0 0,0 0 0,0 0 1,1 0-1,-1 0 0,0 0 0,0 0 1,1 0-1,-1 0 0,0 0 1,0-1-6,10-10 72,5-21 9,-14 31-67,5-15 1,0 0 0,-1-1 0,-1 0 0,0 0 0,-1 0 0,0 0 0,-2-1 0,0 1 0,-1-1 0,0-5-15,-1 14 0,26 57 128,-6-1-214,-4-9-568,2 0 0,1-1 0,15 21 654,-32-56-3051,-1-2-4522</inkml:trace>
  <inkml:trace contextRef="#ctx0" brushRef="#br0" timeOffset="20733.127">1507 2419 11904,'1'7'103,"0"1"1,0-1-1,1 1 1,0-1 0,0 0-1,0 0 1,1 0-1,0 0 1,0 0 0,1-1-1,1 3-103,52 71 1555,-46-65-1433,28 31 834,42 39-956,-25-27 68,-54-56-1092,-2-2-2539,0 0-682,0 0-491</inkml:trace>
  <inkml:trace contextRef="#ctx0" brushRef="#br0" timeOffset="21063.674">1750 2408 11136,'0'0'405,"-8"33"4288,-59 95-4219,41-81-188,2 0-1,-10 31-285,31-72-282,-6 15 77,7-16-3865,1-4-3639,1-20 6323,0-2-833</inkml:trace>
  <inkml:trace contextRef="#ctx0" brushRef="#br0" timeOffset="391009.714">2034 2199 8448,'-1'-1'95,"0"1"1,0-1-1,0 1 1,0-1-1,0 1 0,0 0 1,0 0-1,0 0 1,0-1-1,0 1 1,0 0-1,0 0 1,0 1-1,0-1 0,0 0 1,0 0-1,0 1 1,0-1-1,0 0 1,0 1-1,-1-1-95,12 15 3224,34 16-1156,-31-26-1938,0 0 1,0-1 0,0-1 0,1 0 0,0-1 0,0 0 0,-1-1 0,1-1 0,0-1 0,0 0 0,0 0 0,8-3-131,42-3 370,-40 7-598,-18 0-3724,-1 0-3964,-5 0 4119</inkml:trace>
  <inkml:trace contextRef="#ctx0" brushRef="#br0" timeOffset="391556.647">1964 2478 10240,'1'-1'155,"0"1"0,1-1 0,-1 0 0,0 0 0,0 1 0,1-1 0,-1 1 0,1-1 0,-1 1 0,1 0 0,-1 0 0,0 0 1,1 0-1,-1 0 0,1 0 0,-1 0 0,1 0 0,-1 0 0,1 1 0,-1-1 0,1 1-155,42 13 402,-16-5 36,128 25 1098,-144-32-1403,-1-1 1,1 0 0,0-1 0,0 0 0,0-1 0,0 0 0,-1-1 0,11-4-134,6 1-3375,-26 5-700,-2 0-2474</inkml:trace>
  <inkml:trace contextRef="#ctx0" brushRef="#br0" timeOffset="394088.461">2563 2468 9600,'0'0'128,"0"0"64,0 0 256,0 0 106,0 0 172,0 0-44,0 0-340,0 0-86,0 0 0,0 0-22,0 0-84,28-2 234,391-10 1173,-298 7-920,21-1-2959,-140 6-878,-2 0-4096</inkml:trace>
  <inkml:trace contextRef="#ctx0" brushRef="#br0" timeOffset="397435.152">3727 2701 7040,'0'1'227,"1"-1"1,-1 1 0,0-1-1,0 1 1,0-1 0,1 1-1,-1 0 1,0-1 0,0 1-1,0-1 1,0 1-1,0-1 1,0 1 0,0-1-1,0 1 1,0 0 0,0-1-1,-1 1 1,1-1 0,0 1-1,0-1 1,0 1-1,-1-1 1,1 1 0,0-1-1,-1 1 1,1-1 0,0 0-1,-1 1 1,1-1 0,0 1-1,-1-1 1,1 0-228,-22 30-140,2-4 405,-17 40-3617,-10 30 3352,44-91-403,-17 38-7063</inkml:trace>
  <inkml:trace contextRef="#ctx0" brushRef="#br0" timeOffset="395190.053">2620 2662 9856,'29'8'5317,"22"-10"-4123,-42 1-1256,0 0 1,0 1 0,-1 0 0,1 1 0,0-1 0,4 3 61,-9-2 16,0 0 1,0 1 0,0-1 0,0 1 0,0 0 0,0 1 0,-1-1 0,1 1 0,-1-1 0,0 1 0,2 2-17,-4-4 10,0 1 0,1-1 0,-1 1 0,0 0 0,0 0 0,0 0 0,0 0-1,0-1 1,0 1 0,-1 1 0,1-1 0,0 0 0,-1 0 0,0 0 0,1 0 0,-1 0 0,0 0 0,0 0 0,0 1 0,0-1 0,-1 0 0,1 1-10,-2 4 10,-1 0-1,0 0 1,0 0 0,0 0 0,-1 0-1,0-1 1,0 0 0,-1 1 0,1-2-1,-1 1 1,-1-1 0,-2 3-10,-16 13-10,0-2 0,-11 7 10,14-11 10,-57 36-11,78-51 1,0 0 0,0 0 0,0 1 0,0-1 0,0 0 0,0 0 0,-1 0 0,1 0 0,0 1 0,0-1 0,0 0 0,0 0 0,0 0 0,0 1 0,0-1 0,0 0 0,0 0 0,0 0 0,0 1 0,0-1 0,0 0 0,0 0 0,0 0 0,1 0 0,-1 1 0,0-1 0,0 0 0,0 0 0,0 0 0,0 0 0,0 1 0,0-1 0,0 0 0,1 0 0,-1 0 0,0 0 0,0 0 0,0 0 0,0 1 0,0-1 0,1 0 0,-1 0 0,0 0 0,0 0 0,0 0 0,0 0 0,1 0 0,-1 0 0,0 0 0,0 0 0,0 0 0,1 0 0,-1 0 0,0 0 0,0 0 0,0 0 0,0 0 0,11 3 0,-11-3 1,29 3 85,0-2 1,1-1-1,-1-1 1,14-3-87,55-2-197,-68 9-4229,13-1-5996,-25-4 8737</inkml:trace>
  <inkml:trace contextRef="#ctx0" brushRef="#br0" timeOffset="395670.944">3163 2594 11264,'-11'18'1008,"0"0"1,2 0-1,0 1 1,-3 11-1009,-9 32 407,-9 50-407,6-21 316,16-65-748,-11 41 1176,8-24-7477,11-41 2615,0-2 428</inkml:trace>
  <inkml:trace contextRef="#ctx0" brushRef="#br0" timeOffset="396088.268">3128 2633 7936,'60'44'3946,"-43"-19"-3737,0 1-1,-2 1 1,0 0 0,-2 1-1,-1 1 1,-1 0-1,1 8-208,9 19 226,-5-10 224,-3-8-1252,-3-13-5716,-9-24-52</inkml:trace>
  <inkml:trace contextRef="#ctx0" brushRef="#br0" timeOffset="396471.021">3120 2863 9216,'0'0'384,"0"0"106,0 0 428,0 0 20,0 0-340,0 0-108,0 0-84,0 0-22,0 0 0,0 0-22,0 0-84,2 2-44,22 8-104,0-1 0,0-1 1,1-1-1,13 1-130,20-2-8905,-44-7 2335</inkml:trace>
  <inkml:trace contextRef="#ctx0" brushRef="#br0" timeOffset="392421.412">2782 1855 11008,'113'-4'5360,"-21"-3"-4491,76-19-869,-153 25 101,-14 2-2211,2-1-3390,-3 0-1156</inkml:trace>
  <inkml:trace contextRef="#ctx0" brushRef="#br0" timeOffset="392894.872">2827 2050 6400,'27'-1'6916,"16"5"-5120,9-1-1783,96-17 679,-67 6-61,40 1-631,-121 7-1067,0 0-362,0 0-1003,0 0-832,0 0-2304</inkml:trace>
  <inkml:trace contextRef="#ctx0" brushRef="#br0" timeOffset="393374.86">2830 1916 7808,'0'0'128,"0"0"0,0 0 0,0 0 0,0 0 0,0 0 0,0 0 64,0 0 256,0 0 85,0 0 86,0 0 21,0 0 21,0 0 22,0 0-214,0 0 0,0 0-63,7 32 383,0 85 358,-7-88-1125,1 1 0,1-1 0,2 0 1,0 0-1,2 0 0,9 27-22,-14-54-2368,-1-2-6805</inkml:trace>
  <inkml:trace contextRef="#ctx0" brushRef="#br0" timeOffset="402913.336">7675 92 8192,'0'0'128,"0"0"0,0 0 0,0 0 0,0 0 0,0 0 21,33 7 619,4-4-411,1-2 0,-1-1 0,26-4-357,38-1 294,-69 5-240,-5-1 98,-1 1 0,0 2 0,1 0 0,23 7-152,-32-5 0,1-2 0,0 0 0,0-1 0,6-1 0,14 0 0,196-6 149,-41-1 363,-192 7-405,-2 0 21,0 0 0,0 1-22,4 13-103,-1 1-1,-1 0 0,0-1 1,-1 1-1,-1 0 0,0 0 1,-1 0-1,0-1 0,-2 5-2,-1 48 1,4 7-1,1 21 0,-7 45 0,0-78 0,3-1 0,2 1 0,3 0 0,6 35 0,-6-71-85,-2-15-7745,0-11 4481</inkml:trace>
  <inkml:trace contextRef="#ctx0" brushRef="#br0" timeOffset="404101.442">7589 1016 4864,'1'0'122,"1"1"1,-1 0-1,0 0 1,1-1-1,0 1 1,-1-1-1,1 1 1,-1-1-1,1 1 1,0-1 0,-1 0-1,1 0 1,-1 0-1,1 0 1,0 0-1,-1-1 1,1 1-1,1-1-122,42-10 239,-20 5 133,48-7-10,0 3 1,1 4 0,0 3-1,0 4 1,20 4-363,-66-1 210,0-1 0,0-2-1,0-1 1,0-2 0,1 0 0,23-7-210,-28 5 81,0 1-1,0 1 1,1 2 0,-1 0 0,21 4-81,33 0 108,28-13-8727,-106 9 7126</inkml:trace>
  <inkml:trace contextRef="#ctx0" brushRef="#br0" timeOffset="408260.261">8878 473 2304,'10'4'43,"-8"-3"191,-2-1 172,0 0 191,0 0-21,0 0-235,0 0 1,0 0-65,35 0 768,-15-2-517,1 0 0,-1-1-1,0-1 1,10-4-528,56-10 172,77 8 105,-85 7-177,-41 4-179,-36-1-987,-1 0-321,0 0-426,0 0-43,0 0 256</inkml:trace>
  <inkml:trace contextRef="#ctx0" brushRef="#br0" timeOffset="408776.831">9331 276 2688,'0'0'640,"4"7"465,0-3 2248,10 3-3157,14 9 130,-1 1 0,-1 1 0,7 6-326,-32-23 40,0 0 0,1 0 0,-1 0 0,0 0 0,0 0 0,0 0 0,0 0 0,-1 1 0,1-1 0,0 0 0,0 1 0,-1-1 0,1 0 0,0 1 0,-1-1 0,0 1 0,1-1 0,-1 1 0,0-1 0,1 1 0,-1-1 0,0 1 0,0-1 0,0 1 0,0-1 0,-1 1 0,1-1 0,0 1 0,-1-1-40,-1 5 79,0-1 0,-1 0 0,0 0 1,0 0-1,0-1 0,-1 1 1,-1 1-80,0 0-73,-23 34 84,17-24-8,-1 0-1,0-1 0,0 0 0,-2-1 0,-7 6-2,19-18-1536,2-2-4608</inkml:trace>
  <inkml:trace contextRef="#ctx0" brushRef="#br0" timeOffset="409695.618">9793 259 2560,'6'-8'64,"-5"7"256,-1 1 149,0 0 342,32-7 3797,-28 8-4520,-1 0 0,1 1 0,0 0-1,0 0 1,-1 0 0,1 1 0,-1-1 0,1 1 0,-1 0 0,0 0 0,0 0 0,0 0 0,-1 0 0,1 1 0,-1-1 0,1 1 0,-1 0 0,0 0 0,0 0-1,0 2-87,6 14 168,-1 0-1,0 0 1,1 12-168,-3-15 88,-1 1 0,-1-1 0,-1 1 1,0 0-1,-1 0 0,-1 0 0,0 9-88,-1-22 34,0 0-1,1 0 1,-1 0-1,-1 0 1,1 0-1,-1 0 1,0 0 0,0 0-1,0-1 1,0 1-1,-1-1 1,0 0 0,0 1-1,0-2 1,0 1-1,-1 0 1,1-1-1,-1 1 1,0-1 0,0 0-1,0 0 1,0-1-1,0 1 1,-1-1 0,1 0-1,-1 0 1,1-1-1,-3 1-33,3-1 5,0 1-1,0-1 1,-1 0-1,1-1 1,-1 1-1,1-1 1,-1 0 0,1 0-1,-1-1 1,1 1-1,0-1 1,-1 0-1,1 0 1,0-1-1,-1 1 1,1-1-1,0 0 1,0 0-1,0 0 1,-1-2-5,0-1 4,0 0 1,0 0-1,0-1 1,1 0 0,0 1-1,0-2 1,0 1-1,1 0 1,-1-1-1,2 0 1,-1 0-1,1 0 1,-1-1-5,-2-13 0,0 0 0,1 0 0,1-1 0,0 0 0,2 0 0,1 1 0,0-1 0,1 0 0,2 0 0,0 1 0,4-17 0,-5 30-8,0 1 0,0-1 1,1 1-1,0 0 1,0 0-1,0 0 0,1 0 1,0 1-1,0-1 0,1 1 1,-1 0-1,1 0 1,0 1-1,4-3 8,-6 6-7,1-1 1,0 1-1,-1 0 0,1 0 0,0 1 1,0-1-1,0 1 0,0 0 1,0 0-1,0 0 0,0 1 1,0 0-1,0 0 0,1 0 0,-1 0 1,3 1 6,78 15-134,-38-6 98,-26-7-3084,0-1 0,0-1 1,8-2 3119,-15 1-348,-14 0-1209</inkml:trace>
  <inkml:trace contextRef="#ctx0" brushRef="#br0" timeOffset="410607.38">10018 499 7424,'0'0'128,"0"0"0,0 0 0,0 0 21,0 0 107,0 32 1024,0 106 875,2-145-2145,0 0 1,0 1 0,1-1 0,-1 1 0,1 0-1,1 0 1,-1 0 0,1 0 0,0 1 0,0-1-1,2-1-10,7-11 10,-1-3 16,-9 15-16,0 0 0,0 0 0,1 0 1,-1 1-1,1 0 0,0 0 0,1 0 0,-1 0 0,1 1 1,2-2-11,-1 2 21,-3 6 24,-1-1-1,0 1 1,1 0-1,-1 0 1,0 0 0,0 0-1,0 0 1,-1 0-1,1 1 1,0-1 0,0 2-45,34 67 896,-35-75-906,0-3-7,0 1 0,1 0 0,0 0 0,0 0 0,0 0 0,1 0 1,2-4 16,-4 8-4,-1 0 1,1 1-1,0-1 1,-1 1-1,1-1 1,0 1-1,0 0 1,0-1-1,0 1 1,0 0-1,0 0 1,0-1-1,1 1 1,-1 0-1,0 0 1,1 0-1,-1 1 1,0-1-1,1 0 1,-1 1 0,1-1-1,-1 1 1,1-1-1,-1 1 1,1 0-1,0-1 1,-1 1-1,1 0 1,-1 0-1,1 0 1,0 0-1,-1 1 1,1-1-1,-1 0 1,1 1-1,-1-1 1,1 1-1,-1 0 1,1-1-1,-1 1 4,3 2 1,-1-1 1,1 1-1,-1 0 0,0 0 0,0 1 0,0-1 0,0 1 0,0-1 0,-1 1 1,2 4-2,-1-2 79,0 0-1,-1 1 1,0-1 0,0 1 0,-1 0 0,0 0 0,0-1 0,0 1 0,-1 5-79,0 19-3251,0-15-1206,0-14-1473</inkml:trace>
  <inkml:trace contextRef="#ctx0" brushRef="#br0" timeOffset="411219.908">10574 508 6912,'0'0'256,"0"0"21,0 0 107,0 0 85,0 0-42,-29-30 1600,26 30-1994,0 0 0,0 1 1,0-1-1,0 1 0,0-1 1,1 1-1,-1 0 1,0 0-1,0 0 0,1 1 1,-1-1-1,1 0 0,-1 1 1,1 0-1,-1 0 0,1 0 1,0 0-1,0 0 1,0 0-1,-1 2-33,-4 3 24,0 1 1,0 0-1,1 1 1,0 0-1,-3 6-24,6-8 23,0 0-1,1 1 1,0 0 0,0-1-1,0 1 1,1 0 0,1 0-1,-1 0 1,1 0 0,1 6-23,-2-12-3,1 0-1,0 0 1,0 0 0,1 0 0,-1 0 0,0 0 0,0 0 0,1-1-1,-1 1 1,1 0 0,0 0 0,0 0 0,-1-1 0,1 1 0,0 0-1,0-1 1,1 1 0,-1-1 0,0 1 0,0-1 0,1 1 0,-1-1-1,0 0 1,1 0 0,-1 0 0,1 0 0,0 0 0,-1 0 0,1 0-1,0-1 1,-1 1 0,1-1 0,0 1 0,0-1 0,0 0 0,-1 1-1,1-1 1,0 0 0,0 0 0,0-1 0,0 1 0,-1 0 0,1-1-1,0 1 1,0-1 3,2 0-24,-1 0 0,1-1 0,-1 0 0,1 0 0,-1 0 0,1 0 0,-1 0 0,0-1 0,0 1 0,0-1 0,-1 0 0,1 0 0,0 0 0,-1 0 0,0-1 0,0 1 0,0-1 0,0 1 0,1-4 24,4-11-176,-1 0 0,-1-1 1,4-17 175,-5 19-19,0 22 19,0 1 0,-1 0 0,1 0 0,-1 0 0,0 1 0,1 5 0,37 81-1750,-37-83-4180</inkml:trace>
  <inkml:trace contextRef="#ctx0" brushRef="#br0" timeOffset="411523.963">10732 519 5376,'-2'23'155,"4"-20"650,-2-3 539,21 11 704,67 57-1232,-63-46-569,2-1 0,0-2 0,17 9-247,-41-25 194,0 1-515,5 0-3221,-8-4-1514</inkml:trace>
  <inkml:trace contextRef="#ctx0" brushRef="#br0" timeOffset="411905.77">11067 461 7168,'0'0'277,"-21"31"2240,0-12-2214,0-2 0,-1 0 0,-1-2 0,0-1 0,-18 8-303,-58 38 320,82-48-291,8-7-20,1 1 1,-1 0 0,2 1 0,-1 0-1,1 0 1,0 1 0,0 0 0,0 1-10,0 1-256,6-7-1024,1-3-662,0 0-1620,0 0-406</inkml:trace>
  <inkml:trace contextRef="#ctx0" brushRef="#br0" timeOffset="415872.052">7724 2226 3584,'1'-2'107,"5"-6"-65,-5 6 65,31-3 405,360-30 746,-242 34-618,-116 2-49,-26-1-275,0 1-1,0-2 1,0 1-1,0-1 1,-1 0-1,1-1 1,0 1-1,2-3-315,-9 4 43,-1 0-235,0 0-406,0 0-1364,0 0-86,0 0 1024,0 0 107,0 0-598</inkml:trace>
  <inkml:trace contextRef="#ctx0" brushRef="#br0" timeOffset="416492.152">8323 2139 128,'0'0'0</inkml:trace>
  <inkml:trace contextRef="#ctx0" brushRef="#br0" timeOffset="417572.957">8307 2136 2944,'24'13'5801,"8"21"-5290,-10-10-274,102 80 275,-113-95-484,-1 1 0,-1 0-1,0 1 1,3 4-28,-6-7 16,1 1-1,0-1 1,0 0-1,1 0 0,0-1 1,0 0-1,1-1 1,1 1-16,-3-3 10,0 0 0,0 0 0,-1 1 0,0 0 0,0 0 0,0 1 0,0 0 0,-1 0 0,0 0 0,0 1 0,0-1 1,2 7-11,9 11 7,-13-16 49,2 0 72,35 28-56,-17-16 77,-22-19-42,-1-1 21,2 2-22,11 11-87,0-1 56,48 27-19,-47-27-56,5 6 27,-11-10 27,1-1 0,0 0 0,0 0 0,0-1 0,1 0 0,0-1 0,8 4-54,-16-9 107,-2 0 21,0 0 0,20 10 362,-14-7-703,-5-2-960,-1-1-747,0 0-2155,0 0-938</inkml:trace>
  <inkml:trace contextRef="#ctx0" brushRef="#br0" timeOffset="419115.951">7814 2789 4352,'0'0'277,"8"3"297,-3-2 2756,28-6-3217,0 3 0,0 1 0,22 2-113,-14 1 108,0-3 0,12-3-108,-29 2 30,0 1-1,0 1 1,0 1 0,0 2 0,8 1-30,-6-1 300,0-2 0,0-2 0,18-1-300,24-2 359,-3 8-205,-42-2-35,0-1 0,0-1 1,22-4-120,-28 3 38,0 1 0,0 0 0,0 2 0,1 0 0,14 4-38,25 3 66,-21-4 39,-26-3-44,0-1 0,0 0 1,0 0-1,0-1 0,0-1 0,0 1 0,3-2-61,9-4-246,22-4 1211,-14 8-4166,11 2-3447,-41 0 5133</inkml:trace>
  <inkml:trace contextRef="#ctx0" brushRef="#br0" timeOffset="443247.447">8772 2128 8448,'0'0'128,"0"0"0,0 0 21,0 0 107,0 0 107,0 0 42,0 0 22,0 0-235,0 0-64,0 0 0,0 0 0,0 0 0,0 0 0,0 0 0,0 0 0,3 5-22,20 37-23,25 41 389,46 61-472,-75-118 153,46 62 346,3-4 1,15 9-500,-37-48 1364,-14-15-3454,-12-9-7978,-20-21 8681</inkml:trace>
  <inkml:trace contextRef="#ctx0" brushRef="#br0" timeOffset="444013.524">9227 2613 6528,'56'45'5173,"-44"-33"-4625,-1 1 1,0 1 0,-1 0-1,8 14-548,0 4 496,-2 2-1,-1 0 0,7 27-495,-21-59 213,-1-2-42,0 0 42,0 0-63,0 0-22,0 0-1,-43-7 364,-53-4-872,18 3-6278,51 3-103</inkml:trace>
  <inkml:trace contextRef="#ctx0" brushRef="#br0" timeOffset="447481.763">9522 1624 7808,'2'3'128,"8"17"316,0 0 1,-1 1 0,6 20-445,-12-31 122,-1 0 1,0 1-1,0-1 1,-1 0 0,0 1-1,-1-1 1,0 1-1,0 0 1,-1-1 0,-1 2-123,2-7 87,-1 0 0,0-1-1,0 1 1,-1 0 0,1-1 0,-1 1 0,0-1 0,0 0 0,0 0 0,-1 0 0,1 0 0,-1 0 0,-3 3-87,4-5 29,1-1 0,-1 0 1,0 0-1,0 0 1,1 0-1,-1-1 0,0 1 1,0 0-1,0-1 0,0 1 1,0-1-1,0 0 0,0 0 1,0 0-1,0 0 0,0 0 1,0 0-1,0 0 0,0-1 1,0 1-1,0-1 0,1 1 1,-1-1-1,0 0 0,0 0 1,0 0-1,1 0 1,-1 0-1,0 0 0,1-1 1,-1 1-1,0-1-29,-8-8 50,0 1 0,0-1 0,1-1 0,0 0 0,1 0 0,0-1 0,1 0 0,0 0 0,0-1 0,2 0 0,-3-8-50,3 9 4,1 0 0,0-1 0,1 1-1,1-1 1,0 0 0,0 0 0,1 0 0,1 0 0,0 0 0,1 0 0,0 0 0,2-10-4,-2 21-21,0 0 0,0 0 0,0 0 0,0 0 0,0 1 0,0-1 0,1 0 0,-1 1 0,0-1 0,1 1 0,-1 0 0,1-1 0,0 1 0,-1 0 0,1 0 0,0 0 0,-1 0 0,1 1-1,0-1 1,0 0 0,0 1 0,0-1 0,0 1 0,0 0 0,0 0 0,0-1 0,0 2 0,0-1 0,0 0 21,14 0-96,-1 1-1,1 0 1,9 4 96,-3-2-82,49 1 57,-41-3 76,1 1 0,-1 2 0,1 2-51,-22-6 402,-7 0-7737,-2 0 3751</inkml:trace>
  <inkml:trace contextRef="#ctx0" brushRef="#br0" timeOffset="448343.846">9766 1702 5888,'0'0'149,"22"-3"1195,38-1-305,-36 2-705,-1 1 0,20 1-334,-30 0 179,0 0 0,-1-1 0,1-1 0,-1 0 0,8-2-179,45-6-511,-64 10-1239,-1 0-3412</inkml:trace>
  <inkml:trace contextRef="#ctx0" brushRef="#br0" timeOffset="448848.617">9786 1830 7296,'1'1'99,"0"0"1,0 0-1,0 0 1,0 0-1,0 0 1,1 0 0,-1 0-1,0-1 1,1 1-1,-1-1 1,0 1-1,1-1 1,-1 1-1,1-1 1,-1 0-1,0 0 1,1 0-1,-1 0 1,1 0 0,0 0-100,39-1 820,-25 0-282,42-1 123,0-4 1,-1-2-1,6-4-661,-57 11-824,-4 1-2149,-2 0-3043</inkml:trace>
  <inkml:trace contextRef="#ctx0" brushRef="#br0" timeOffset="452405.468">10396 1161 6784,'3'2'125,"1"0"1,-1 1-1,1-1 1,-1-1-1,1 1 0,0-1 1,-1 1-1,1-1 1,0 0-1,0-1 1,0 1-1,0-1 1,0 1-1,3-2-125,29 7 676,-24-4-560,0-1 1,1 0 0,-1 0 0,0-2-1,1 1 1,-1-2 0,0 0 0,0 0-1,0-1 1,0-1 0,-1 0-1,4-2-116,32-9-910,-39 13-5596</inkml:trace>
  <inkml:trace contextRef="#ctx0" brushRef="#br0" timeOffset="452757.348">10465 1353 5888,'0'0'384,"3"0"-43,56 2 1454,-47 0-1459,0-1-1,0 0 0,0-1 0,10-1-335,35-10-1344,-48 10-4245</inkml:trace>
  <inkml:trace contextRef="#ctx0" brushRef="#br0" timeOffset="453125.404">10429 1197 7552,'0'0'256,"3"3"-22,0 1-179,1-1 0,-1 1 0,0 0 0,-1 0-1,1 0 1,-1 1 0,1-1 0,-1 1-1,0-1 1,-1 1 0,1 0 0,-1 0-1,0-1 1,0 4-55,7 82 763,-2-8 161,-4-63-2652,-2-19-4096</inkml:trace>
  <inkml:trace contextRef="#ctx0" brushRef="#br0" timeOffset="453570.22">10301 1573 6144,'0'0'149,"37"0"1387,62 2-259,-16 0-506,24-5-771,-87 0 203,0 0 1,0-2-1,0-1 1,7-3-204,35-10-3353,-53 18-1553</inkml:trace>
  <inkml:trace contextRef="#ctx0" brushRef="#br0" timeOffset="454170.406">10347 1714 7680,'0'0'149,"4"0"86,24 0 379,0 1 1,0 2-1,0 1 0,-1 1 1,15 6-615,-41-11 26,0 1 1,0 0-1,0 0 1,0 0-1,0 0 1,0 0 0,0 0-1,0 0 1,-1 0-1,1 0 1,0 1-1,0-1 1,-1 0 0,1 0-1,-1 1 1,1-1-1,-1 0 1,0 1-1,1-1 1,-1 1 0,0-1-1,0 1 1,0-1-1,0 0 1,0 1-1,0-1 1,0 1 0,0-1-1,-1 0 1,1 1-1,-1-1 1,1 1-1,-1-1 1,1 0-1,-1 0-25,0 5 15,-1 0 0,0 0 1,-1 0-1,1 0 1,-1-1-1,0 1 1,-2 2-17,-4 1 22,0 1 0,-1-1 0,0-1 0,0 0 0,-1 0-1,0-1 1,0-1 0,-11 5-22,12-6 60,73-16 752,-1 1-5187,-45 6-1662</inkml:trace>
  <inkml:trace contextRef="#ctx0" brushRef="#br0" timeOffset="454575.843">10748 1624 8192,'-6'9'64,"5"-7"256,1-2 106,0 0 172,0 0 20,0 0-63,0 0 21,0 0-149,1 5-325,-1 1 0,0-1 0,1 1 0,-2-1 0,1 1 0,-1-1 0,1 1 0,-1-1 0,-1 0 0,1 1-1,-1-1 1,0 1-102,-2 10 78,-34 128 557,12-51-2098,11-30-3362,12-53-167</inkml:trace>
  <inkml:trace contextRef="#ctx0" brushRef="#br0" timeOffset="454941.606">10761 1664 9344,'-2'27'256,"2"-25"-128,0-2 0,0 0 0,0 0 0,2 3-22,44 71 1024,16 42-1130,-42-73-2880,-2 1-3391,-18-43 5951,0-1-661</inkml:trace>
  <inkml:trace contextRef="#ctx0" brushRef="#br0" timeOffset="455254.672">10734 1867 4224,'21'13'2325,"-19"-12"-1514,-2-1-214,0 0-64,0 0-298,0 0-22,0 0-42,0 0 64,0 0 21,0 0-22,0 0-84,37 0-150,-24 0-1366,1 0-4436</inkml:trace>
  <inkml:trace contextRef="#ctx0" brushRef="#br0" timeOffset="475219.923">9649 2818 7040,'38'53'343,"-31"-42"-111,0 0 1,1 0 0,0-1 0,1 0 0,8 7-233,-13-14 45,0 0 1,0 0 0,0-1-1,1 1 1,-1-1-1,1 0 1,-1 0 0,1-1-1,0 0 1,0 0 0,-1 0-1,1 0 1,0-1-1,0 0 1,0 0 0,0 0-1,3-1-45,174-26 1174,10-11-1174,-90 18 224,-39 8 59,1-3-1,55-21-282,-19-7 435,38-26-435,-36 18 312,21-4-312,7-3-5419,-107 49 982</inkml:trace>
  <inkml:trace contextRef="#ctx0" brushRef="#br0" timeOffset="476869.569">11477 2313 7552,'2'1'87,"-1"0"0,0 0 0,0 0 0,0 0 0,0 0 0,1-1 0,-1 1 0,0 0 0,1-1 0,-1 1 0,0-1 0,1 0 0,-1 1 0,1-1 0,-1 0 0,0 0 0,1 0 0,-1 0 0,1 0 0,-1 0 0,1 0 0,-1-1 0,0 1 0,1-1-87,43-9 381,-35 7-162,52-21 375,5-2-226,-62 25-342,-1-1 0,1 2 0,-1-1 1,1 0-1,-1 1 0,1 0 0,-1 0 0,1 1 0,-1-1 0,1 1 0,-1 0 0,0 0 0,2 1-26,4-1-1600,-10-1-5141</inkml:trace>
  <inkml:trace contextRef="#ctx0" brushRef="#br0" timeOffset="477454.705">11687 2322 12288,'0'0'128,"0"0"21,0 0 86,0 0 42,-2 37 726,-7 28-617,-2-1 0,-8 22-386,17-77-4,0 0 23,0 0 1,1-1-1,0 1 1,1 0 0,0 0-1,0 0 1,0-1-1,1 1 1,0 0 0,1-1-1,0 1 1,1 1-20,-2-6 46,0-1 1,1 0-1,-1 1 1,1-1-1,0 0 1,0 0-1,0 0 0,0 0 1,1 0-1,-1-1 1,1 1-1,-1-1 1,1 1-1,0-1 1,0 0-1,0 0 1,0-1-1,0 1 0,0 0 1,1-1-1,-1 0 1,0 0-1,1 0 1,-1-1-1,1 1 1,-1-1-1,1 0 1,2 0-48,0 0 43,-3 0-3,0 0 1,-1 0 0,1 0 0,0-1-1,0 0 1,0 1 0,0-1-1,-1-1 1,1 1 0,0 0 0,-1-1-1,1 1 1,-1-1 0,2-1-40,-1 2-853,-3 1-1131,0 0-3819,0 0 107,0 0 3947</inkml:trace>
  <inkml:trace contextRef="#ctx0" brushRef="#br0" timeOffset="478505.624">11960 2520 10112,'-1'27'149,"1"-25"-42,0-2 21,0 0 0,0 16 21,-5 187 1515,6-198-1398,0-17 160,8-46 397,14 3-878,-6 21-18,-15 33-34,0 1 104,0 0 2,0-1 0,0 1 0,0 0 0,0 1 0,0-1 0,0 0 0,0 1 1,0-1-1,0 1 0,-1 0 0,1-1 0,0 1 0,0 0 0,0 0 0,-1 0 0,1 1 0,-1-1 1,1 0-1,1 2 1,0-1-1,10 10 1,6 11 21,-18-21 86,-1-2 21,0 0 0,32-17 0,-7-4-88,-20 17-77,0-1 1,0 0-1,1 1 0,0 0 0,-1 1 0,1-1 0,0 1 0,2 0 37,-6 2-4,0 1 0,0 0 1,1 0-1,-1 0 0,0 0 0,0 0 1,0 0-1,0 0 0,0 1 1,0-1-1,0 1 0,0 0 0,0-1 1,0 1-1,-1 0 0,1 0 1,0 0-1,0 1 0,-1-1 0,1 0 1,0 1-1,-1-1 0,1 1 0,-1 0 1,0-1-1,0 1 0,1 0 1,-1 0-1,1 2 4,2 4 50,0 0 0,0 1 0,0-1 0,-1 1 0,2 5-50,0 2-15,-1-7-7,2-2-148,-5-5-257,-1-2-426,0 0-1750,0 0-277,0 0 384,0 0 342,0 0 703</inkml:trace>
  <inkml:trace contextRef="#ctx0" brushRef="#br0" timeOffset="479188.663">12511 2524 11264,'0'2'123,"-1"0"0,0 0 0,0 0 0,1 0 0,-2 0 0,1 0 0,0 0 0,0-1 0,0 1 0,-1 0 0,1-1 0,-1 1 0,1-1-1,-1 1 1,0-1 0,0 0-123,-21 26 1489,20-19-1497,0-1 1,1 1 0,0 0 0,0 0 0,1 0 0,-1 0 0,2 0 0,-1 0 0,1 0-1,0 0 1,1 0 0,0 1 0,0-1 0,0 0 0,1 0 0,0-1 0,1 1 0,3 7 7,-6-15-20,1 0 0,-1 1 0,1-1 0,-1 0 0,1 0 1,-1 0-1,1 0 0,-1 0 0,1 0 0,-1 0 0,1 0 0,-1 0 1,1-1-1,-1 1 0,1 0 0,-1 0 0,1 0 0,-1-1 1,0 1-1,1 0 0,-1 0 0,1-1 0,-1 1 0,1 0 1,-1-1-1,0 1 0,1-1 0,-1 1 0,0 0 0,0-1 1,1 1-1,-1-1 20,11-11-368,-6 6 284,0-2 0,0 1 0,-1-1 0,0 1 0,0-1-1,-1 0 1,1-1 0,-2 1 0,1-1 0,-1 1 0,-1-1 0,1 0 0,-1 0 0,-1 0 0,0 1 0,0-1 0,-1-5 84,3 21 31,0-1 1,0 1 0,1-1 0,-1 0 0,1 1-1,1-1 1,-1 0 0,1-1 0,0 1-1,1 1-31,2 2 45,18 26 430,2-2 0,16 15-475,15 19-5536,-56-65 1163,-2-2 1962</inkml:trace>
  <inkml:trace contextRef="#ctx0" brushRef="#br0" timeOffset="479503.6">12727 2555 10368,'0'4'88,"0"-1"0,0 1 0,0 0 1,1 0-1,0 0 0,-1 0 0,1-1 1,1 1-1,-1 0 0,0-1 0,1 1 0,0-1 1,-1 1-1,1-1 0,1 0 0,-1 0 1,0 0-1,1 0 0,-1-1 0,1 1 1,0-1-1,1 2-88,9 8 384,-5-3-308,18 18 7,-2 1 0,-1 2 0,-2 0 0,0 2 0,4 12-83,-24-42-2219,-1-2-5290</inkml:trace>
  <inkml:trace contextRef="#ctx0" brushRef="#br0" timeOffset="479886.339">12936 2604 8960,'0'0'128,"-2"25"678,0-18 3337,-22 10-3821,0 0 0,1 1 0,1 2 0,1 0 0,-10 13-322,-8 6 225,-65 58 244,99-91-789,4-4-981,1-2-1558,0 0-5290</inkml:trace>
  <inkml:trace contextRef="#ctx0" brushRef="#br0" timeOffset="-2.14748E6">8750 2405 7040,'0'0'128,"11"-9"2154,6-1-1941,0 0 0,-1-2 0,13-11-341,-13 9 128,1 1 1,1 1-1,0 1 0,1 0-128,4 3 229,-3-8 76,22-17-37,31-21-24,-58 42-244,4-8 54,21-17 20,-28 28-74,2 1 0,9 0 552,-22 8-8250,-1 0 4924,0 0 1430</inkml:trace>
  <inkml:trace contextRef="#ctx0" brushRef="#br0" timeOffset="-2.14748E6">9049 2008 6784,'2'-1'121,"-1"0"0,1 0-1,0 1 1,-1-1 0,1 0 0,0 1 0,-1-1 0,1 1 0,0 0 0,0-1 0,-1 1-1,1 0 1,0 0 0,0 0 0,-1 0 0,1 1 0,0-1 0,1 1-121,-1-1 597,-2 0-149,0 0 21,0 0-63,35 10 596,-28-9-958,-1 0 0,1-1 0,-1 1 0,1-1 0,-1 0 0,1-1 0,-1 1 0,1-1 0,-1-1 0,1 1 0,-1-1-1,0 0 1,0-1 0,0 1 0,0-1 0,2-2-44,51-18 449,-3 14-299,-48 7-129,-6 1 86,-2 1 21,0 0 0,0 0 0,0 0 0,-1 2-22,-7 9-102,0 0 1,0 0-1,-1-1 0,-1 0 0,1-1 0,-2 1-4,-32 29-3,30-24 3,3 0 0,3-2 0,2-2 0,2-2-22,3-8-84,0-1-44,0 0-63,0 0-64,0 0-491,0 0-875,0 0-2965,0 0-661</inkml:trace>
  <inkml:trace contextRef="#ctx0" brushRef="#br0" timeOffset="-2.14748E6">9361 1968 6016,'0'0'256,"0"0"0,0 0 0,0 0 42,0 0 193,0 0 42,0 0-298,0 0-22,0 0-42,0 0 42,0 0-63,-3 5-44,-14 30-32,11-23 38,0 0 1,0 0-1,-1-1 0,-1 1 0,0-2 0,0 1 0,-1-1 0,0 0 0,-1-1 0,-2 1-112,10-7 85,-3 4-61,0-1-1,1 1 0,0 0 1,0 0-1,0 0 1,0 4-24,2-8 63,1-1 0,0 1 0,-1-1 0,1 1 0,-1-1 0,0 0 0,0 0 1,1 0-1,-2 0 0,1 0 0,0 0 0,0 0 0,-1-1 0,1 1-63,0-1-1365,2-1-534,0 0-1343,0 0 42,0 0 1536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6:15:3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1 517 7040,'36'6'621,"-7"-1"544,0 1 1,-1 1-1,5 2-1165,-7 0 510,1 0 1,0-2-1,1-1 0,23 3-510,7-4 516,1-2-1,14-3-515,-71 0-533,-2 0-811,0 0-2795,0 0 107,0 0 2923,0 0 533,0 0-768</inkml:trace>
  <inkml:trace contextRef="#ctx0" brushRef="#br0" timeOffset="567.486">142 690 7552,'0'0'149,"0"0"150,0 0 298,0 0 171,0 0 128,0 0 21,0 0-319,0 0-150,0 0-235,0 0 0,0 0-63,0 0-22,0 0 21,11 10 214,-4-5-265,1 1 1,0-1 0,0-1 0,0 0 0,1 0-1,0 0 1,0-1 0,0 0 0,0 0-1,2-1-98,24 5 165,1-1 0,5-1-165,39 6 475,-75-10-448,0 0 1,0 0 0,1 0-1,-1-1 1,0 0 0,1 0 0,-1 0-1,0 0 1,1-1 0,0 0-28,-5 1-896,-1 0-2965,0 0-683,0 0 256</inkml:trace>
  <inkml:trace contextRef="#ctx0" brushRef="#br0" timeOffset="6266.825">2067 316 7424,'0'1'106,"18"72"528,-4-24-222,-3 1 235,-3 1 0,-3 0 0,-1 9-647,-4-59 213,-1-12 171,-1-17-417,1 0-1,2 0 0,1-1 0,1 1 0,7-22 34,12-34-313,11-19 313,-24 76-8,-6 24 2,2 9-8,8 21-30,8 34-20,-3 7 224,-2 0 0,-5 1 0,-2 1 0,-3 14-160,-6-76-329,0 0 1,0 0-1,-1 0 1,0 0-1,-1 1 329,2-7-2496,0-2-2197</inkml:trace>
  <inkml:trace contextRef="#ctx0" brushRef="#br0" timeOffset="6976.915">2483 704 9344,'0'0'63,"0"1"0,1-1 0,-1 0 0,0 0 0,1 0 0,-1 0 0,1 1 0,-1-1 0,0 0 0,1 0 0,-1 0 0,1 0 0,-1 0 0,0 0 0,1 0 0,-1 0 0,1 0 0,-1 0 0,0 0 0,1 0 0,-1 0 0,1 0 0,-1 0 0,0-1-1,1 1 1,-1 0 0,1 0 0,-1 0 0,0 0 0,1-1 0,-1 1 0,0 0 0,0 0 0,1-1 0,-1 1-63,14-17 638,9-29-672,-21 42 170,19-49 94,-14 33-96,1-1 1,1 1-1,1 0 1,4-5-135,-5 48 0,-3 31 55,-3 1 1,-3 0-1,-3 0 0,-2 0 1,-11 42-56,16-87-70,0-7-2057,0-3-5425</inkml:trace>
  <inkml:trace contextRef="#ctx0" brushRef="#br0" timeOffset="7559.936">2956 456 7808,'0'0'102,"0"1"1,0-1-1,1 1 1,-1 0-1,0-1 1,0 1-1,0-1 1,1 1-1,-1-1 1,0 0 0,1 1-1,-1-1 1,1 1-1,-1-1 1,0 1-1,1-1 1,-1 0-1,1 1 1,-1-1-1,1 0 1,-1 1-1,1-1 1,0 0-1,-1 0 1,1 0-1,-1 1 1,1-1-1,0 0 1,-1 0-103,31 3 1059,46-8-985,-57 3 406,26-2-224,-1-3 0,0-1 0,1-2-256,-39 9 3,-5 1-4208,-2 0-1811</inkml:trace>
  <inkml:trace contextRef="#ctx0" brushRef="#br0" timeOffset="7869.376">3187 217 6656,'0'198'4224,"10"-77"-3369,-3-40-1539,-5-27-2730,-2-44-1663</inkml:trace>
  <inkml:trace contextRef="#ctx0" brushRef="#br0" timeOffset="10490.364">4239 604 8576,'18'-25'2173,"-16"20"-2124,1 1 0,-1-1-1,2 1 1,-1 0 0,0 0 0,1 0-1,0 0 1,0 0 0,0 1-1,0 0 1,3-2-49,2 0 32,1 0 1,-1 1-1,1 0 1,0 1-1,0 0 1,0 0-1,0 0 1,1 2-1,-1-1 0,1 1 1,2 0-33,-10 1 19,0 0 0,0 0-1,0 0 1,0 1 0,0-1 0,0 1 0,0 0-1,0-1 1,0 1 0,0 0 0,-1 1 0,1-1-1,0 0 1,-1 1 0,1-1 0,-1 1 0,1 0-1,-1 0 1,0 0 0,0 0 0,0 0 0,0 0 0,0 0-1,-1 0 1,1 1 0,-1-1 0,1 1 0,-1-1-1,0 1 1,0-1 0,-1 1 0,1 0 0,0-1-1,-1 1 1,0 0 0,0 0 0,0-1 0,0 1-1,0 0 1,-1 0-19,1 7 45,0-1 0,-2 0-1,1 0 1,-1 1 0,-1-1-1,0 0 1,0 0 0,-1-1 0,0 1-1,-1-1 1,0 1 0,0-1-1,-1-1 1,0 1 0,-1-1-1,0 0 1,0 0 0,0 0 0,-1-1-1,0 0 1,-2 0-45,-60 43 512,69-48-384,1-1 85,37 2 93,0 0 0,0 2 0,23 6-306,22 14 896,-79-23-1174,-3-1-1620,0 0-1388,0 0-3924</inkml:trace>
  <inkml:trace contextRef="#ctx0" brushRef="#br0" timeOffset="11410.124">4689 210 7296,'-1'0'11,"0"-1"1,0 1-1,0 0 1,0 0-1,0 0 1,-1 0-1,1 0 1,0 0-1,0 0 1,0 0-1,0 0 1,0 0-1,0 1 1,-1-1-1,1 0 0,0 1 1,0-1-1,0 1 1,0-1-1,0 1 1,0-1-1,0 1 1,1 0-1,-1-1 1,0 1-12,0 1 35,1 0 1,-1 0-1,1 0 1,0-1-1,0 1 1,0 0-1,0 0 1,0 0-1,1 0 1,-1-1-1,0 1 1,1 0-36,1 8 55,0 8 36,11 63 1154,-4 0 0,-3 18-1245,-7-83 960,1-27 135,1-28-483,3 7-484,3 0 0,1 1 0,1 0 0,2 0 0,1 1 0,2 0 0,14-21-128,-27 48-1,14-12-20,-15 15 11,1-1 0,0 0 0,0 0 0,0 0 0,0 0 0,0 1 0,0-1 0,0 0 0,0 1 0,0-1 0,0 1 0,0-1 0,1 1 0,-1 0 0,0-1 0,0 1 0,1 0 0,-1 0 0,0 0 0,1-1 0,-1 1 0,0 1 0,0-1 0,1 0 0,-1 0 0,0 0 0,0 0 0,1 1-1,-1-1 1,0 1 0,1-1 10,0 2-5,0-1 0,0 1-1,-1 0 1,1 0 0,-1-1 0,0 1-1,1 0 1,-1 0 0,0 0-1,0 0 1,0 0 5,1 2-15,7 14-4,-1 1-1,-1-1 1,0 1 0,-2 1-1,0-1 1,-1 8 19,4 38 18,-3 19-18,0-6-8,-4-24-3884,-1-50 3112,0 12-5300</inkml:trace>
  <inkml:trace contextRef="#ctx0" brushRef="#br0" timeOffset="12040.024">5037 533 9216,'0'0'73,"1"1"-1,-1-1 1,0 1 0,1-1 0,-1 1 0,1-1-1,-1 1 1,1-1 0,0 0 0,-1 1 0,1-1 0,-1 1-1,1-1 1,0 0 0,-1 0 0,1 1 0,0-1 0,-1 0-1,1 0 1,0 0 0,-1 0 0,1 1 0,0-1-1,0 0 1,-1 0 0,1 0 0,0 0 0,0-1 0,0 1-73,34-3 1150,-12 1-444,-19 2-687,0 1 0,-1-1 1,1 1-1,0 0 1,-1 0-1,1 0 0,-1 0 1,0 1-1,1-1 1,-1 1-1,0 0 0,0 0 1,0 0-1,0 0 0,-1 0 1,1 0-1,0 1 1,-1-1-1,0 1 0,0 0 1,0 0-1,0-1 1,0 1-1,-1 0 0,1 0 1,-1 0-1,0 1 1,0-1-1,0 0 0,-1 0 1,1 0-1,-1 1 1,0 2-20,1-1 27,-1 1-1,0 0 1,0-1 0,0 1 0,-1 0 0,0-1 0,0 1 0,-1-1 0,0 1 0,0-1 0,0 1 0,-1-1 0,0 0 0,0 0 0,0 0 0,-1-1 0,0 1 0,0-1 0,-1 1-27,-40 24 15,37-25-3,1 0-1,-1 0 0,1 1 0,0 0 0,0 0 1,0 1-1,1-1 0,0 1 0,0 1 1,0 1-12,5-7 34,1-1 0,0 1 0,0 0 0,-1-1 0,1 1 0,0-1 0,0 1 0,0 0 0,0-1 0,0 1 0,0 0 0,0-1 0,1 1 0,-1-1 0,0 1 0,0 0 0,0-1 0,1 1 0,-1-1 0,0 1 0,1-1 0,-1 1 0,0-1 0,1 1 0,-1-1 0,1 1 0,-1-1 0,1 1 0,-1-1 0,1 1 0,0-1 0,-1 0 0,1 1 0,-1-1 0,1 0 0,0 0 0,-1 0 0,1 1 0,0-1 0,-1 0 0,1 0 0,0 0 0,0 0 0,0 0-34,40 6 141,-31-5-8,101 9 386,-88-9-3532,1-1-3282,-23 0-1022</inkml:trace>
  <inkml:trace contextRef="#ctx0" brushRef="#br0" timeOffset="8620.322">3721 223 6784,'0'0'256,"0"0"21,0 0 107,0 0 128,4 10 683,14 25-791,2 2 2,-3 0 0,-1 2 0,7 27-406,-20-54 116,0 1 1,-1 0-1,-1-1 1,0 1-1,-1 0 0,0 0 1,-2 0-1,1 0 1,-2-1-1,0 1 1,0-1-1,-1 1 1,-6 9-117,8-17 92,0-1 1,0 0 0,0-1 0,-1 1 0,1 0 0,-1 0 0,0-1 0,0 0-1,-3 3-92,4-5 28,1 0 0,-1-1 0,1 1 0,-1 0 0,1-1-1,-1 1 1,0-1 0,1 1 0,-1-1 0,0 0-1,1 0 1,-1 0 0,0 1 0,0-1 0,1-1 0,-1 1-1,0 0 1,1 0 0,-1-1 0,0 1 0,1 0 0,-1-1-1,0 0 1,1 1 0,-1-1 0,1 0 0,-1 1-1,1-1 1,-1 0-28,-6-5 36,-1-1 0,1 1-1,0-1 1,1-1-1,-1 1 1,2-1 0,-1 0-1,1 0 1,1-1 0,-1 1-1,2-1 1,-1 0 0,2-1-1,-1 1 1,1-1-1,0-3-35,-4-16 61,1-1-1,1 0 0,2-1 0,1-22-60,2 19 131,2 0-1,2-4-130,-2 29 26,-1-1-1,1 1 1,1 0-1,0-1 1,1 1-1,0 0 1,0 1-1,1-1 1,5-6-26,-8 12-3,0 0 1,0 1 0,0-1 0,1 0 0,-1 1 0,1 0 0,-1 0 0,1 0 0,0 0-1,0 0 1,0 0 0,1 0 0,-1 1 0,0 0 0,1-1 0,-1 1 0,1 0 0,-1 1-1,1-1 1,-1 0 0,1 1 0,0 0 0,-1 0 0,1 0 0,0 0 0,-1 0 0,4 1 2,5 3-10,0 0 0,-1 0 0,0 1 0,0 0 0,0 1 0,-1 0 1,5 3 9,-2-1-2,9 3-2333,-1-8-8407,-12-3 8587</inkml:trace>
  <inkml:trace contextRef="#ctx0" brushRef="#br0" timeOffset="9191.896">3944 657 7552,'0'0'405,"0"0"150,0 0 298,9 11 534,0 3-1153,-1 1 1,-1 0 0,-1 0-1,0 1 1,-1-1 0,0 1-1,-1 3-234,0 9-3202,-3-1-3601,-1-27 5310</inkml:trace>
  <inkml:trace contextRef="#ctx0" brushRef="#br0" timeOffset="9472.394">3964 440 9088,'0'0'640,"0"0"0,0 0 21,0 0 22,0 0-214,0 0-21,0 0-149,0 0-65,0 0-63,0 0 42,28 19-42,-22-14-399,11 9-10198,-12-12 9603,-5-2-393</inkml:trace>
  <inkml:trace contextRef="#ctx0" brushRef="#br0" timeOffset="14401.766">6266 161 7552,'0'0'149,"0"0"64,0 0-42,1 3 64,9 20 306,-1 0 1,-1 1 0,-1 0 0,-2 0-1,0 0 1,0 20-542,-5-31 132,1 0 0,-2 0 0,0 0 0,0-1 0,-1 1 0,-1 0 0,-1-1 0,0 0 0,0 0 0,-2 0 0,1 0 0,-2 0 0,0-1 0,-1 1-132,7-10 25,-1 0 0,1-1 0,0 1 0,-1-1 0,0 1 0,1-1 0,-1 1 0,0-1 0,0 0 0,0 0 0,0 0 0,0 0 0,0 0 0,0 0 0,0 0 0,0-1 0,0 1 0,-1 0 0,1-1 0,0 0 0,-2 1-25,1-2 11,-1 1 1,1-1-1,0 1 1,0-1-1,-1 0 1,1 0-1,0 0 1,0 0 0,0 0-1,0-1 1,0 1-1,0-1 1,-1-1-12,-5-4-2,0 0 0,1-1 1,0 1-1,1-1 0,0-1 1,0 1-1,1-1 1,-1-3 1,-2-4 20,2-1 0,0-1 0,1 1 0,1-1 0,1 0 0,1 0 1,1-1-1,0 1 0,2 0 0,0-1 0,1 1 0,1 0 0,1-1 1,1 1-1,1 0 0,1 1 0,0-1 0,3-1-20,-6 12 2,1 0 0,0 1-1,1-1 1,0 1 0,0 0 0,0 0-1,1 0 1,0 1 0,0-1 0,1 1-1,0 1 1,4-3-2,0 1 0,1 0 0,0 1 0,0 0 1,0 1-1,1 0 0,0 1 0,10-2 0,20 0 3,0 2 0,1 1 0,-1 2 0,23 3-3,-37-2 9,6-2 126,18 3 327,-49-1-590,-3 0-618,-1-1-876,0 0-2900,0 0-129,0 0 2390</inkml:trace>
  <inkml:trace contextRef="#ctx0" brushRef="#br0" timeOffset="15057.509">6531 470 5632,'0'0'149,"0"0"128,0 0 214,0 0 106,0 0-42,0 0 21,0 0-128,-1 23 811,-3 48-626,2 0-1,4-1 1,5 7-633,-5-66 58,1 15-2420,-3-26-4144</inkml:trace>
  <inkml:trace contextRef="#ctx0" brushRef="#br0" timeOffset="15304.871">6505 199 8832,'0'0'0,"11"10"256,-11-10 0,8 7-128,-8-7 0,4 7-128,-4-7 128,0 0-128,0 0 0,0 0-6912</inkml:trace>
  <inkml:trace contextRef="#ctx0" brushRef="#br0" timeOffset="16093.113">6768 447 7040,'19'-3'377,"-8"1"130,0 1-1,0 0 1,1 0-1,-1 1 1,7 0-507,-16 0 41,-1 0 1,1 0-1,-1 0 1,1 1-1,-1-1 0,1 0 1,-1 1-1,1-1 1,-1 1-1,1-1 0,-1 1 1,1 0-1,-1-1 1,0 1-1,0 0 1,1 0-1,-1 0 0,0 0 1,0 0-1,0 0 1,0 0-1,0 0 0,0 0 1,0 1-1,-1-1 1,1 0-1,0 1 0,-1-1 1,1 0-1,-1 1 1,0-1-1,1 0 0,-1 1 1,0-1-1,0 1 1,0-1-1,0 0 0,0 1 1,0-1-1,-1 1 1,1-1-42,-2 3-1,0 0 1,-1 0 0,1-1 0,-1 1-1,0 0 1,0-1 0,-1 0 0,1 0-1,-1 0 1,1 0 0,-1 0 0,0 0-1,0-1 1,-2 1 0,-7 6-18,-23 17-84,10-7 46,-1-1 1,-12 6 55,38-23 107,32-5 127,-20 2-212,1 1 0,0 0 0,-1 0-1,1 1 1,0 0 0,0 1 0,0 0-1,-1 0 1,1 2 0,0-1-22,-8-1 32,-1 0 0,1 0-1,-1 1 1,0-1 0,0 0 0,1 1 0,-1 0 0,0 0 0,0 0 0,-1 0-1,1 0 1,-1 0 0,1 1 0,-1-1 0,0 1 0,1 0 0,-2-1 0,1 1-1,0 0 1,-1 0 0,1 0 0,-1 0 0,0 0 0,0 0 0,0 0 0,-1 1-1,1-1 1,-1 0 0,0 0 0,0 1 0,0-1 0,0 0 0,-1 0 0,0 3-32,0-2 38,-1 0 0,1 0 0,-1 0 0,0 0 0,0 0 1,0-1-1,-1 1 0,1-1 0,-1 1 0,0-1 0,0 0 1,0 0-1,-1 0 0,1 0 0,-1 0 0,0-1 1,0 1-1,0-1 0,0 0 0,-4 1-38,-6 3-404,0-1-1,0 0 1,-1-1-1,1-1 1,-16 2 404,29-4-175,0-1 1,0 0 0,0 1-1,0-1 1,0 0-1,0 0 1,0 0-1,0 0 1,0 0-1,0 0 1,0 0-1,0 0 1,0 0-1,0 0 1,0-1-1,0 1 1,0 0-1,0 0 1,0-1-1,0 1 1,0-1-1,0 1 1,0-1-1,0 1 1,1-1-1,-1 0 1,0 1-1,0-1 1,1 0-1,-1 1 1,0-1-1,1 0 1,-1 0-1,1 0 1,-1 1-1,1-1 1,0 0-1,-1 0 1,1-1 174,-4-11-3328</inkml:trace>
  <inkml:trace contextRef="#ctx0" brushRef="#br0" timeOffset="17381.673">7043 156 8448,'0'0'128,"0"0"21,0 0 86,0 0-1,0 0-63,0 0 42,0 0-42,0 3 42,10 56 418,1-3 86,-3 2 0,-2-1 0,-4 1 0,-4 43-717,2-101 13,1 0 1,-1 0-1,0 0 0,0 1 1,0-1-1,0 0 1,0 0-1,0 0 0,0 1 1,0-1-1,0 0 0,0 0 1,0 0-1,0 0 1,0 1-1,0-1 0,-1 0 1,1 0-1,0 0 0,0 0 1,0 1-1,0-1 1,0 0-1,0 0 0,0 0 1,-1 0-1,1 0 0,0 1 1,0-1-1,0 0 1,0 0-1,-1 0 0,1 0 1,0 0-1,0 0 0,0 0 1,0 0-1,-1 0 1,1 1-1,0-1 0,0 0 1,0 0-1,-1 0 0,1 0 1,0 0-1,0 0 1,-1 0-1,1 0 0,0 0 1,0-1-1,0 1 1,-1 0-1,1 0 0,0 0 1,0 0-1,0 0 0,0 0 1,-1 0-1,1 0 1,0 0-14,-8-10 178,4-5-143,1 0-1,0 0 0,1 0 1,1 0-1,1 0 1,1 0-1,0 0 1,1 0-1,0 1 0,2-1 1,2-7-35,8-21 94,2 1 0,2 0 1,9-10-95,15-16-59,-39 63 52,0 1 0,1-1 0,-1 1 0,1 0 0,1 0 0,-1 1 0,1-1 0,-1 1 0,1 0 0,0 0 0,0 0 0,1 1 0,0-1 7,-5 3-5,0 0-1,1 0 1,-1 0-1,0 0 1,0 0 0,0 1-1,0-1 1,1 0-1,-1 1 1,0-1-1,0 1 1,0-1 0,0 1-1,0-1 1,0 1-1,0 0 1,0-1-1,0 1 1,-1 0-1,1 0 1,0 0 5,19 19 14,-18-17-20,9 11 90,0 1 0,-1 0 0,-1 1 0,0 0 1,-1 0-1,-1 1 0,-1 0 0,-1 0 0,3 14-84,-2 2-1105,-2 0-1,-1 14 1106,-1 30-7186,-2-68 3026</inkml:trace>
  <inkml:trace contextRef="#ctx0" brushRef="#br0" timeOffset="18034.884">7464 410 8832,'0'0'533,"0"0"107,0 0 107,0 0-43,0 0-235,11-8 171,0 3-533,0 0-1,1 1 1,-1 1 0,1-1-1,-1 2 1,1-1 0,0 2-1,9-1-106,-21 1-4,1 1-1,0 0 0,0 0 1,-1 0-1,1 0 1,0 0-1,0 0 0,-1 0 1,1 1-1,0-1 0,0 0 1,-1 0-1,1 0 1,0 1-1,0-1 0,-1 0 1,1 1-1,0-1 0,-1 1 1,1-1-1,-1 0 1,1 1-1,0-1 0,-1 1 1,1-1-1,-1 1 0,0 0 1,1-1-1,-1 1 1,1-1-1,-1 1 0,0 0 1,0-1-1,1 1 0,-1 0 1,0-1-1,0 1 1,0 0-1,0-1 0,0 1 1,0 0 4,-7 23-230,6-21 180,-6 14-19,-1 0 0,-1-1 0,-1 0 0,0-1-1,-1 1 1,-7 6 69,-27 37 138,77-51 139,9-5-228,-21-2-9,0 1 0,0 1 0,1 1-40,-17-4 3,-1 1 1,1 0 0,0 0 0,0 1 0,-1-1 0,1 0 0,-1 1 0,1 0 0,-1 0-1,0 0 1,0 0 0,0 1 0,0-1 0,0 0 0,0 1 0,-1 0 0,1 1-4,-2-3 3,-1 1 0,1 0 0,-1 0 0,1 0 1,-1 0-1,0 0 0,0 0 0,0-1 0,0 1 1,0 0-1,0 0 0,-1 0 0,1 0 0,-1 0 1,0-1-1,1 1 0,-1 0 0,0 0 0,0-1 1,0 1-1,0 0 0,-1-1 0,0 2-3,-37 38 161,31-34-118,-3 3 48,-13 14 296,-2-1 0,-22 15-387,42-33 62,-2 0-1,1-1 1,0 0-1,-1 0 0,0 0 1,0-1-1,0 0 1,0 0-1,-1-1 1,1 0-1,-1 0 0,0-1 1,-8 1-62,15-2-184,-1 0 0,0 0 0,0-1 0,1 1 1,-1 0-1,0-1 0,1 0 0,-1 1 0,1-1 0,-1 0 0,1 0 0,-1 0 1,1-1-1,0 1 0,0 0 0,0-1 0,0 0 0,0 1 0,0-1 1,0 0-1,-1-1 184,-10-11-7680</inkml:trace>
  <inkml:trace contextRef="#ctx0" brushRef="#br0" timeOffset="12983.736">5415 332 6656,'0'0'384,"35"4"3541,43 1-2730,71-3-1195,-53-11-8256,-85 7 5632</inkml:trace>
  <inkml:trace contextRef="#ctx0" brushRef="#br0" timeOffset="13337.407">5595 176 4736,'0'0'256,"0"0"107,0 0 447,0 0 171,0 0-63,0 0-86,0 0-256,1 2-86,15 36 20,-1 1 0,-3 0-1,-2 1 1,1 13-510,21 75 415,-25-103-463,5 13 49,0-14-4264,-7-16-1155</inkml:trace>
  <inkml:trace contextRef="#ctx0" brushRef="#br0" timeOffset="19850.127">186 1398 3200,'0'0'149,"0"0"214,0 0 533,0 0 64,0 0-235,0 0-21,0 0-128,0 0-21,0 0-235,29 0 448,2-2-403,1 0 0,-1-2 0,0-2 0,19-5-365,53-9 588,-99 20-828,17-1 520,-14 1-9067,-7 0 7166</inkml:trace>
  <inkml:trace contextRef="#ctx0" brushRef="#br0" timeOffset="20399.74">181 1567 8448,'0'0'128,"23"-1"2922,93-22-2023,-89 16-914,2 1 0,-1 1 1,0 1-1,1 1 1,0 1-1,3 2-113,119 0 875,-141-2-534,-9 2-4332,0 0-4306,-1 0 6164</inkml:trace>
  <inkml:trace contextRef="#ctx0" brushRef="#br0" timeOffset="2303.354">1132 341 6912,'0'0'256,"0"0"21,0 0 86,0 0-1,0 0-84,0 0-1,0 0 107,14 18 491,5 16-549,-1 0 0,-2 0 0,-2 1 0,-2 1 0,-1 0 0,-3 1 0,4 31-326,-12-59 76,1 0 0,-2 0-1,1 0 1,-1-1 0,-1 1 0,0 0-1,0-1 1,-1 1 0,0-1 0,-1 0-1,0 0 1,0 0 0,-1 0 0,-1 0-76,4-5 25,-1 1 1,0-1 0,0 0 0,0 0 0,-1 0-1,1-1 1,-1 1 0,1-1 0,-1 1 0,0-1-1,0 0 1,-1 0 0,1-1 0,0 1 0,0-1 0,-1 0-1,1 0 1,-1 0 0,1 0 0,-1-1 0,0 0-1,1 0 1,-1 0 0,0 0 0,1 0 0,-1-1-1,1 0 1,-1 0 0,1 0 0,-4-2-26,-1 0 27,-1-2 1,1 1-1,0-1 1,0-1-1,1 1 1,-1-1 0,2-1-1,-1 1 1,1-1-1,0-1 1,0 1-1,1-1 1,0 0-1,1 0 1,0 0-1,-2-5-27,-6-13 50,0-1 0,3 0 0,0 0 0,-4-23-50,9 30 49,1 0 1,1 0-1,1 0 0,1-15-49,2 25 17,0 0-1,0 1 1,1-1-1,1 1 1,0 0-1,0 0 1,1 0-1,0 0 1,1 0 0,5-7-17,-2 5 0,1-1 0,0 1 0,1 0 0,0 1 0,1 0 0,0 0 0,8-4 0,-11 9 0,-1 0 0,1 1 0,-1 0 0,1 1 0,1-1 0,-1 1 0,0 1 0,1-1 0,0 1 0,-1 1 0,1-1 0,0 1 0,6 1 0,18 1-2,0 1 1,0 2 0,0 1 0,22 7 1,-8-2 26,31 2-26,-35-7 99,42 3 549,-86-14-2717,-1 2-3734,2 4 363</inkml:trace>
  <inkml:trace contextRef="#ctx0" brushRef="#br0" timeOffset="3359.496">1432 589 5248,'14'19'3285,"-17"40"-1927,1-31-936,2 0 0,1-1 0,2 12-422,-2-21 580,-1-14-5875,0-4 1029</inkml:trace>
  <inkml:trace contextRef="#ctx0" brushRef="#br0" timeOffset="3675.74">1446 410 6656,'0'0'0,"4"14"512,-4-14 0,4 10 256,-4-10 128,0 0-512,0 0 128,0 0-256,0 0 0,0 0-128,0 0 128,3 7-256,-2 2 128,3 0 0,1 1 0,1 1-128,-2-1 0,2 0-8192</inkml:trace>
  <inkml:trace contextRef="#ctx0" brushRef="#br0" timeOffset="5094.821">1606 718 8576,'16'-13'184,"-1"0"0,0-1 1,0 0-1,-2-1 1,0 0-1,-1-1 0,-1 0 1,0-1-1,-2 0 1,0 0-1,2-9-184,5-6 126,-13 25-104,1 70-1,-3 17 129,1 6 724,-7 23-874,5-105-168,0 1 0,0-1 0,1 0 0,0 0 0,0 0 0,0 0 0,0 0 0,1 0 168,-2-4-7125</inkml:trace>
  <inkml:trace contextRef="#ctx0" brushRef="#br0" timeOffset="22640.759">1106 1885 5632,'0'0'149,"0"0"192,0 0 449,0 0 84,0 0-63,0 0-43,0 0-384,0 0-43,0 0-63,0 0-44,0 0-63,1 3 42,50 193-810,-62-217-5291,7 11 2923</inkml:trace>
  <inkml:trace contextRef="#ctx0" brushRef="#br0" timeOffset="23582.096">1680 1778 10368,'0'0'0,"0"0"384,0 0 0,0 0-128,0 0 128,0 8-256,0 0 128,0 4-128,2 3 0,0 4-128,7 8 128,6 6-128,-2 0 128,2 3-256,-2-3 0,0 0-8704</inkml:trace>
  <inkml:trace contextRef="#ctx0" brushRef="#br0" timeOffset="23133.397">1320 1885 8064,'0'0'0,"0"0"128,0 0 0,0 0 128,0 0 0,0 0 0,0 0 0,19 4-128,-4-3 0,4 4 0,2-4 128,2 1-512,-4-2 0,2 0-6400</inkml:trace>
  <inkml:trace contextRef="#ctx0" brushRef="#br0" timeOffset="23344.656">1332 2001 7168,'0'0'0,"11"0"384,-11 0 128,8 0 128,-8 0 0,14 0-128,-3-3 0,4 2-256,0-4 0,3 2-256,-2-1 128,5-2-512,-5 1 0,2-1-6912</inkml:trace>
  <inkml:trace contextRef="#ctx0" brushRef="#br0" timeOffset="20883.275">991 1228 9216,'0'0'149,"0"0"-114,0 1-1,0-1 0,0 1 1,1-1-1,-1 0 1,0 1-1,0-1 1,0 1-1,0-1 1,1 1-1,-1-1 1,0 0-1,0 1 0,1-1 1,-1 1-1,0-1 1,1 0-1,-1 1 1,0-1-1,1 0 1,-1 0-1,0 1 1,1-1-1,-1 0 1,1 0-1,0 1-34,73 15 657,2-3-1,19-1-656,12-7-5558,-97-5 1590</inkml:trace>
  <inkml:trace contextRef="#ctx0" brushRef="#br0" timeOffset="21498.572">1087 1319 9088,'3'1'101,"-1"-1"1,0 1-1,1 0 1,-1 0-1,0 0 1,0 0-1,1 0 1,-1 0 0,0 1-1,0-1 1,0 0-1,-1 1 1,1 0-1,0-1 1,0 2-102,28 35 976,-16-21-894,-12-14-53,0 0 0,0 0 0,0 0 0,0 0 0,0 0 0,-1 0 0,1 0 0,-1 1 1,0-1-1,0 1 0,0-1 0,-1 0 0,0 1 0,1-1 0,-1 1 0,-1-1 0,1 1 0,0-1 0,-2 3-29,0 0 2,0-1 1,0 1-1,-1-1 0,0 0 1,0 0-1,-1 0 0,0 0 1,0 0-1,0-1 0,0 1 1,-2 0-3,-9 7-13,-1 0 1,0-1-1,0-1 1,-2-1 0,1 0-1,-1 0 1,-7 0 12,-13 9 533,37-18-298,1 0 42,0 0 64,0 0-63,4 9 511,0-5-688,1 0 1,0 0-1,0-1 0,0 1 1,1-1-1,-1 0 1,1-1-1,0 1 1,0-1-1,2 0-101,64 18 237,-71-20-229,26 5 192,0-1 1,0-1 0,17-1-201,-18-1 148,1 1-1,0 1 1,15 4-148,-21-1 357,-15-2-8117,-6-4 1190</inkml:trace>
  <inkml:trace contextRef="#ctx0" brushRef="#br0" timeOffset="22856.876">1102 1748 7680,'0'0'0,"-8"3"256,8-3 0,0 0 384,0 0 0,0 0-128,0 0 0,0 0-256,0 0 0,0 0 0,0 0 0,5 10-256,2-3 0,0 2-1792,4 0 128,0 1-3968</inkml:trace>
  <inkml:trace contextRef="#ctx0" brushRef="#br0" timeOffset="24681.373">1254 950 7936,'0'0'149,"0"0"86,0 0 21,0 0-22,0 0-63,2-2 42,6-4-150,0 0 0,0 1 0,0-1-1,1 1 1,0 1 0,0 0 0,1 0-1,-1 0 1,1 1 0,0 1 0,0-1-1,0 1 1,0 1 0,0 0 0,1 0-1,-1 1 1,5 0-63,-13 0 2,0 0 1,-1 1-1,1-1 0,0 0 0,0 1 1,-1-1-1,1 1 0,-1-1 1,1 1-1,0 0 0,-1-1 0,0 1 1,1 0-1,-1 0 0,1 0 0,-1 0 1,0 0-1,0 0 0,0 1 1,0-1-1,0 0 0,0 0 0,0 1 1,0 0-3,0 0 5,-1 0 1,1 1 0,-1-1-1,0 1 1,1-1-1,-2 0 1,1 1 0,0-1-1,0 1 1,-1-1-1,1 0 1,-1 1 0,0-1-1,0 1-5,-4 7 17,0 0 0,0-1 0,-1 0 0,-1 0 0,0 0 0,-4 4-17,-4 0 102,0 0 0,-1-1 1,0 0-1,-1-1 1,-15 6-103,37-18 0,-1 1 0,0-1 0,0 0 0,0 1 0,0 0 0,0 0 0,1 0 0,-1 0 0,0 1 0,0-1 0,0 1 0,0 0 0,0 0 0,0 0 0,3 2 0,6 1 0,-1 1 0,0 1 0,-1 0 0,5 3 0,-12-7-37,0 1 0,0-1 0,-1 1 0,1 0 1,-1 0-1,1 0 0,-1 1 0,0-1 0,-1 0 1,1 1-1,-1 0 0,1 0 0,-1 0 0,0 0 1,-1 0-1,1 0 0,-1 0 0,0 0 0,0 0 1,0 1-1,-1-1 0,0 0 0,0 1 0,0-1 1,-1 0-1,1 1 0,-1-1 0,0 0 1,0 0-1,-1 0 0,1 0 0,-1 0 0,0 0 1,-1 0-1,1 0 0,-1-1 0,1 1 0,-1-1 1,0 1-1,-4 2 37,-4 5-6464</inkml:trace>
  <inkml:trace contextRef="#ctx0" brushRef="#br0" timeOffset="25567.081">1324 1343 8576,'0'0'128,"0"0"42,0 0 172,0 0-1,0 0-170,26-11 298,-6 4-432,-1 0 0,1 2 0,1 0 0,-1 1 0,1 1 0,0 0 0,0 2 0,0 0 0,0 1 0,0 1 0,0 0 0,0 2 0,0 0 0,-1 1 0,1 1-37,-20-5 55,1 0 0,-1 0 0,0 0 0,0 0 0,1 1 0,-1-1 0,0 0 0,0 0 0,1 1 0,-1-1 0,0 1 0,0-1 0,0 1 0,0 0 0,0-1 0,0 1 0,0 0 0,0 0 0,0-1 0,0 1 0,0 0 0,0 1-55,-25 9 1812,5-3-1528,-97 36-1086,64-27-5606,33-10 1736</inkml:trace>
  <inkml:trace contextRef="#ctx0" brushRef="#br0" timeOffset="26744.837">1280 1732 5760,'0'0'384,"0"0"-22,0 0-84,0 0-22,0 0 0,0 0 0,0 0 0,0 0 42,0 0 172,0 0 42,0 0 21,26-2 448,37-7-460,-37 4-365,0 1 0,0 1 0,0 1 0,1 1 1,20 2-157,-35-1 115,0-1 0,1 0 1,-1-1-1,0 0 0,-1 0 1,1-1-1,0-1-115,15-2 473,-26 5-239,-1 1-63,0 0 85,0 0 85,0 0-42,0 0 21,0 0-128,0 0 43,0 0 21,0 0-22,0 0-63,-36-9 298,-24-7-1259,2-6-3817,24 6-2902</inkml:trace>
  <inkml:trace contextRef="#ctx0" brushRef="#br0" timeOffset="27994.827">1269 1284 3712,'0'0'405,"0"0"86,0 0 42,0 0 86,0 0 42,0 0 22,0 0-214,0 0-42,0 0-214,0 0 0,0 0-63,0 0-22,0 0 0,0 0 0,0 0 0,0 0 0,29 0 256,24-3-142,-35 2-110,0 0 1,-1 1 0,17 1-133,-24 2 24,-5-2-9,1 0 1,-1 0 0,0 0-1,1-1 1,-1 1 0,1-1-1,-1 0 1,2-1-16,-4 2 85,7 1-63,28 7 127,-36-9-42,-2 0 21,0 0 21,0 0 64,0 0-42,0 0 42,0 0-63,0 0-22,0 0 0,0 0-384,0 0-1515,0 0-362,0 0-214,0 0 86,0 0 277</inkml:trace>
  <inkml:trace contextRef="#ctx0" brushRef="#br0" timeOffset="33140.874">1050 1892 4992,'0'0'128,"0"0"0,0 0 21,0 0 107,0 0 128,0 0 149,0 0 193,0 0-22,0 0-235,0 0-42,0 0-235,0 0-64,0 0 21,0 0 64,0 0-42,0 0 42,0 0-42,0 0 42,0 0-42,11 5 405,-10-5-571,9 4 172,0 0 0,0 1 0,0 0 0,0 1 0,5 4-177,-11-7 11,-1 0 0,0 0 0,0 0 0,0 0 0,0 1 0,-1-1 0,0 1 0,0 0 0,0-1 0,0 1 0,0 0 0,-1 0 1,0 0-1,0 0 0,0 1 0,0-1-11,14 49 22,-11-40 134,0 1 0,0-1 0,0 11-156,-1-2 51,-2-18 22,0 0 1,0 0 0,0 0-1,-1 0 1,1 0 0,-1 0-1,-1 0 1,1 1 0,0-1 0,-1 0-1,0 0 1,0 0 0,-1 0-1,1 0 1,-1 0 0,0 0-1,0-1 1,0 1 0,-3 2-74,2-3 141,1-1-1,-1 1 1,0 0 0,1 0 0,-1 0 0,1 0-1,0 1 1,1-1 0,-1 0 0,0 2-141,-2-3 61,1-1 1,-1 0-1,0 0 0,1 0 1,-1 0-1,0-1 0,0 1 1,-2-1-62,-9 0 68,1-1 0,-1-1 0,1 0 0,0-1 0,0 0 0,0-1 0,1-1 0,-11-4-68,-53-14-2187,74 23 1477,1-1 0,-1 1 1,1-1-1,0 0 0,-1 1 0,1-1 0,0 0 1,0 0-1,0-1 0,0 1 0,-1-1 710,-6-10-6421</inkml:trace>
  <inkml:trace contextRef="#ctx0" brushRef="#br0" timeOffset="34043.61">989 1941 6656,'29'-1'3135,"18"2"-2281,6-7-449,-51 6-1450,-2 0-960,0 0-3307</inkml:trace>
  <inkml:trace contextRef="#ctx0" brushRef="#br0" timeOffset="36055.858">3178 1375 8576,'-2'2'79,"1"0"0,0 0 0,0 0 0,0 0 0,0 0 0,0 0 0,0 0 0,1 1-1,-1-1 1,1 0 0,0 0 0,-1 1 0,1-1 0,1 2-79,4 37 239,-2-25-69,39 218 2561,-41-233-1963,-1-1-384,-1-13 107,0-14-341,-1-118 190,4 121-335,0 0-1,2 0 0,0 0 0,2 1 1,2-1-5,-8 22 0,1 0 0,0 0 0,0 0 0,0 0 0,0 0 0,0 1 0,0-1 0,1 0 0,-1 0 0,1 1 0,-1-1 0,1 1 0,0-1 0,-1 1 0,1 0 0,0 0 0,0-1 0,0 1 0,0 0 0,1 1 0,-1-1 0,0 0 0,0 0 0,1 1 0,-1-1 0,0 1 0,1 0 0,-1 0 0,0 0 0,1 0 0,-1 0 0,0 0 0,1 0 0,-1 0 0,0 1 0,1 0 0,-1-1 0,0 1 0,0 0 0,2 0 0,4 2 0,1 1 0,-1-1 0,-1 1 0,1 0 0,-1 1 0,1-1 0,-1 1 0,-1 1 0,1-1 0,1 3 0,3 4 56,-1 1 0,-1 0 0,0 1 0,-1-1 0,-1 1 0,0 1 1,-1 1-57,6 19-1392,-1 1 1,0 16 1391,-8-42-8618</inkml:trace>
  <inkml:trace contextRef="#ctx0" brushRef="#br0" timeOffset="36503.835">3751 1661 11392,'-1'22'418,"2"0"0,1 0 1,0 0-1,2 0 0,1 0 1,1-1-1,8 20-418,-4-14 233,-2 1 1,-1 1-1,-2-1 0,-1 2-233,-1-5 239,-2-20-100,0 0 1,0 1-1,-1-1 0,0 1 0,0-1 0,0 1 1,-1-1-1,0 0 0,0 1 0,0-1 0,-2 4-139,2-8 33,1-1-1,-1 1 0,1 0 0,0-1 0,-1 1 0,1-1 0,-1 1 0,0-1 1,1 1-1,-1-1 0,1 1 0,-1-1 0,0 1 0,1-1 0,-1 0 0,0 1 1,0-1-1,1 0 0,-1 0 0,0 0 0,0 1 0,1-1 0,-1 0 0,0 0 0,0 0 1,0 0-1,0 0-32,-26-7 310,-19-19-315,45 26 6,-16-12-552,-1 0-1,2-1 1,0-1 0,0-1 0,2 0-1,-5-5 552,13 12-806,1 0 0,-1 0 0,2 0 0,-1 0 0,1-1 0,0 1 0,1-1 0,1 0 0,-1 0 0,1 0 0,1 0 0,0 0 0,0 0 0,2-9 806,3-18-938,3-1-577</inkml:trace>
  <inkml:trace contextRef="#ctx0" brushRef="#br0" timeOffset="36819.313">3707 1405 12416,'0'0'128,"0"0"42,0 0 193,0 0 106,0 0-42,0 0 21,0 0-128,29 10 555,-19-6-961,17 3-1505,-16-6-2763,1-3-3460,-11 2 6939</inkml:trace>
  <inkml:trace contextRef="#ctx0" brushRef="#br0" timeOffset="29646.312">2245 1359 4992,'-19'6'-198,"19"-6"265,-1 0-1,1 0 1,0 0 0,-1 0-1,1 0 1,0 0 0,-1 0-1,1 0 1,0 0-1,-1 1 1,1-1 0,0 0-1,-1 0 1,1 0-1,0 0 1,-1 0 0,1 1-1,0-1 1,0 0-1,-1 0 1,1 0 0,0 1-1,0-1 1,-1 0-1,1 0 1,0 1 0,0-1-1,0 0 1,-1 0 0,1 1-1,0-1 1,0 0-1,0 1 1,0-1 0,0 0-1,0 1 1,0-1-1,0 0 1,0 1 0,0-1-1,0 0 1,0 0-1,0 1-66,11 6 176,0 1 1,0 1-1,-1-1 0,-1 1 0,1 1 0,-2-1 0,1 2 0,-2-1 0,1 1 0,-2 0 0,3 5-176,1 4 129,-1 0-1,-1 0 1,-1 1 0,-1 0 0,-1 0 0,0 9-129,-4-23 143,0 1 0,-1-1 1,0 0-1,-1 0 1,1 0-1,-2 0 0,1 0 1,-1 0-1,0 0 0,-1 0 1,-1 2-144,3-6 39,0-1 0,-1 0 1,1 0-1,-1 0 1,0 0-1,1 0 0,-1 0 1,0 0-1,0 0 1,-1 0-1,1-1 0,0 1 1,-1-1-1,1 0 0,-1 0 1,1 1-1,-1-1 1,0-1-1,1 1 0,-1 0 1,0-1-1,0 1 0,0-1 1,1 1-1,-1-1 1,0 0-1,0 0 0,0-1 1,0 1-1,0 0 1,1-1-1,-4 0-39,-8-3 89,1 0-1,-1-1 1,1 0-1,0-1 1,0 0 0,1-1-1,0 0 1,0-1-1,1 0 1,0 0 0,1-1-1,-9-9-88,6 4 137,1 0-1,0-1 0,1 0 1,1 0-1,0-1 1,1 0-1,1-1 1,-5-16-137,9 20 69,0 0 0,1 0 1,1 0-1,0 0 1,1-1-1,1 1 0,0-1 1,1 1-1,2-10-69,-1 16 8,-1 0-1,2 0 1,-1 1-1,1-1 1,0 1-1,1-1 1,-1 1 0,1 0-1,1 0 1,-1 1-1,1-1 1,0 1-1,1 0 1,-1 0-1,1 0 1,0 1-1,1 0 1,-1 0 0,3-1-8,5-1 0,1-1 0,1 2 0,-1 0 0,1 1 0,0 0 0,0 1 0,1 1 0,-1 0 0,1 1 0,-1 0 0,10 2 0,33 3 0,-1 2 0,36 8 0,-47-7 0,18 6 21,-64-12-384,-1-1-1855,0 0-1302,0 0-3328</inkml:trace>
  <inkml:trace contextRef="#ctx0" brushRef="#br0" timeOffset="30290.631">2561 1685 11008,'0'0'149,"0"0"86,0 0 21,0 0 21,9 26 726,9 30-328,-13-33-3014,-5-22-541,0-1-2816</inkml:trace>
  <inkml:trace contextRef="#ctx0" brushRef="#br0" timeOffset="30533.424">2540 1493 9088,'0'0'384,"0"0"128,6 13 0,-6-13 128,6 10-384,-6-10 0,0 0-128,0 0 128,0 0-128,0 0 0,0 0-128,0 0 0,7 8-896,-7-8 0,0 0-6528</inkml:trace>
  <inkml:trace contextRef="#ctx0" brushRef="#br0" timeOffset="35237.846">2782 1670 8192,'0'0'149,"0"0"86,0 0 21,0 0-22,0 0-84,0 0 20,0 0 172,0 0-1,0 0-149,19 14 405,0 4-332,-1 1 1,-1 0-1,-1 1 0,0 0 0,-2 1 0,-1 1 0,-1 0 0,-1 0 1,-1 1-1,-1 1 0,-2-1 0,0 1 0,-2 0 0,0 8-265,-4-29-2,0 4 265,-1 0 0,1 0 0,-1 0 0,-1 0 0,0 6-263,1-12 53,0 1 0,-1-1 0,1 0 0,0 0 0,-1 1 0,1-1 0,-1 0 0,0 0 0,1 0 0,-1 0 0,0 0 0,0 0 0,0 1 0,0-2 0,0 1 0,0 0 0,0 0 0,0 0 0,0 0 0,-1-1 0,1 1 0,0 0 0,0-1 0,-1 1 0,1-1 0,0 1 0,-1-1 0,1 0 0,-1 1 0,1-1 0,-1 0 0,1 0 0,0 0 0,-1 0-53,-9-1-45,0 0-1,0 0 1,0-1 0,0 0 0,0 0 0,0-1 0,1-1-1,0 0 1,-1 0 0,2-1 0,-1 0 0,0 0 0,1-1-1,-1-1 46,-2-1-1158,1-1-1,1 0 1,0-1-1,-8-9 1159,10 9-1874,0 0 1,1-1-1,1 0 1,-1 0 0,2-1 1873,-12-22-2027</inkml:trace>
  <inkml:trace contextRef="#ctx0" brushRef="#br0" timeOffset="35517.607">2714 1493 11392,'0'0'0,"0"0"256,0 0 128,0 0-256,0 0 0,8 0-128,-8 0 128,15-2-128,-1-1 0,2 2-2560,6-1 128,0 0-2688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6:17:44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24 213 9856,'0'0'256,"0"0"64,0 0 256,0 0 85,0 0 86,2 0-86,63-19-186,53-13-10,-93 27-3495,0 1 0,5 1 3030,-5 1-4383,12-3 3028,-22 2 160</inkml:trace>
  <inkml:trace contextRef="#ctx0" brushRef="#br0" timeOffset="6979.608">2839 717 11776,'9'0'362,"215"-7"1950,-208 7-2277,31-3 501,-25 1-1210,-1 1-3433,-19 1-181,-2 0 256</inkml:trace>
  <inkml:trace contextRef="#ctx0" brushRef="#br0" timeOffset="7248.053">2802 840 16384,'0'0'0,"13"-1"-256,-7 1 128,-2 0-384,5 0 128,0 0 128,4-1 128,1-1 128,6 1 0,3 1 0,3-2 0,4 1 0,-4 0 0,2-2-1408,-1 0 0,-1 1-7040</inkml:trace>
  <inkml:trace contextRef="#ctx0" brushRef="#br0" timeOffset="7801.784">3505 91 12288,'0'0'128,"0"0"0,15-8 256,2 1-284,1 1 0,0 0 0,0 1 0,0 1 1,9-1-101,-12 4-858,0-1 0,0 2 1,2 0 857,-7 1-2096,0 0 1,0 0 0,-1 1 0,9 3 2095,-3-1-1451</inkml:trace>
  <inkml:trace contextRef="#ctx0" brushRef="#br0" timeOffset="8284.329">3495 254 14336,'1'121'-160,"-6"181"832,-12 81 2037,17-383-2684,0 0 0,0 0 0,0 0-1,0 0 1,0 1 0,0-1 0,0 0 0,0 0 0,0 0 0,1 0 0,-1 1 0,0-1 0,0 0 0,0 0-1,0 0 1,0 0 0,0 0 0,0 0 0,0 1 0,1-1 0,-1 0 0,0 0 0,0 0 0,0 0 0,0 0-1,0 0 1,1 0 0,-1 0 0,0 0 0,0 0 0,0 0 0,0 1 0,0-1 0,1 0 0,-1 0 0,0 0 0,0 0-1,0 0-24,11-2 328,13-9-424,-17 8 176,5-2-21,1 0 0,-1 2 0,1 0 0,0 0 0,0 1 0,4 0-59,41 0-215,-20 2-3010,-1 0-3438,-26 0 413</inkml:trace>
  <inkml:trace contextRef="#ctx0" brushRef="#br0" timeOffset="9083.699">3986 446 16128,'15'18'32,"0"0"0,-1 1 0,-1 0 0,0 1 0,-2 1 0,0 0 0,-2 0 0,7 23-33,-10-28 78,-1 0 0,-1 0 0,0 1 0,-2-1-1,1 1 1,-2 0 0,-1 0 0,0-1 0,-1 1-1,-1 8-76,1-20 26,0 0 0,-1 0-1,1-1 1,-1 1-1,0-1 1,-1 1 0,1-1-1,-1 0 1,1 1-1,-1-1 1,-1-1-1,1 1 1,0 0-26,1-3 22,0 1 1,1-1-1,-1 0 0,0 0 1,1 0-1,-1 0 0,0 0 0,0 0 1,0 0-1,0-1 0,0 1 1,0-1-1,0 1 0,0-1 1,0 0-1,0 0 0,0 0 1,0 0-1,0 0 0,0 0 0,0-1 1,-1 1-1,1-1 0,0 1 1,1-1-1,-1 0 0,0 0 1,0 1-1,0-1 0,0-1 0,0 1-22,-8-6 34,0-1 0,1 0-1,0-1 1,0 0-1,1 0 1,0-1 0,1 0-1,0 0 1,0 0-1,1-1 1,-4-10-34,-1-5 4,1 0-1,1 0 1,2-1-1,-4-21-3,7 25 67,0 0 0,2 0 0,0 0 0,2-20-67,1 35 49,-1 0 0,1 0 0,1 0 0,0 1 0,0-1 0,1 0 0,-1 1 0,2-1 0,-1 1 0,1 0 0,0 0 0,0 0 0,1 1 0,0-1 0,3-2-49,5-2 22,-1 0 0,1 1 0,0 1 0,1 0 0,0 1 0,1 0 0,0 1 0,0 1 0,0 1 0,1 0 0,0 0 0,4 1-22,35-6 174,1 3-1,50 0-173,-94 7 29,-10 0-176,8-1 255,0 1 0,0 0 0,7 1-108,4 6-1616,-19-6 968,0 0 0,0 0-1,-1 0 1,1 0-1,-1 1 1,1-1-1,-1 0 1,1 1 0,0 1 648,5 7-8960</inkml:trace>
  <inkml:trace contextRef="#ctx0" brushRef="#br0" timeOffset="9453.481">4181 766 17151,'0'0'0,"0"0"0,0 0 0,0 0 0,0 0 0,0 0 128,0 0 128,4 12 0,1 0 0,0 2-128,0 0 128,2 0-256,-4 1 128,2-3-128,-3-2 0,0-2-3199,-1-2 127,1-1-5760</inkml:trace>
  <inkml:trace contextRef="#ctx0" brushRef="#br0" timeOffset="9648.782">4243 662 15616,'0'0'0,"1"12"0,1-6 0,-1-2-128,-1-4 0,3 9-384,-3-9 0,3 10-3840,-1-3 128,1 0 384</inkml:trace>
  <inkml:trace contextRef="#ctx0" brushRef="#br0" timeOffset="9970.821">4340 835 14208,'59'214'2565,"-19"-61"-779,-34-134-1645,1 5 103,-1 1 0,0 5-244,-4-23 65,-2-1 0,1 1 0,-1 0 1,0-1-1,0 1 0,-1 0 0,0 0 0,0-1 0,0 1 0,-2 4-65,2-10 10,0 0 0,0 1 0,0-1-1,0 0 1,0 1 0,0-1 0,0 0-1,0 0 1,0 0 0,0 0 0,-1 0-1,1 0 1,0 0 0,-1 0 0,1-1-1,-1 1 1,1 0 0,-1-1-1,1 1 1,-1-1 0,1 0 0,-1 1-1,0-1 1,1 0 0,-1 0 0,1 0-1,-1 0 1,0 0 0,1-1 0,-1 1-1,1 0 1,-1-1-10,-6 0-293,-1-1 1,1-1-1,0 1 0,0-2 0,-3-1 293,-8-4-2282,1-2-1,1 0 1,0-1-1,0-1 0,2-1 1,-14-13 2282,-2-4-3968</inkml:trace>
  <inkml:trace contextRef="#ctx0" brushRef="#br0" timeOffset="10239.932">4368 688 17151,'0'0'0,"0"0"0,0 0 0,0 0 0,6 3 0,-6-3 0,9 5 0,-4-5 0,1 4-3071,2-3 127,2 1-1408,2-4 0,-1 1 2944</inkml:trace>
  <inkml:trace contextRef="#ctx0" brushRef="#br0" timeOffset="10571.589">4561 102 11776,'0'0'384,"0"0"128,0 0 128,0 0 0,0 0 640,0 0 127,0 13-767,-2 3 128,-1 4-640,-2 8 128,-4 2-256,1 1 0,-2 2-1408,-1-1 129,-1 1-6273,2-4-512</inkml:trace>
  <inkml:trace contextRef="#ctx0" brushRef="#br0" timeOffset="11527.345">4661 1 14080,'0'0'149,"0"0"86,0 0 42,0 0 64,0 0-63,8 0 127,9 0-223,3-1-127,-1 1 0,1 1 0,-1 1 0,0 1 0,1 0 0,4 3-55,-24-6 41,1 1 0,0-1 0,0 1 0,-1 0-1,1-1 1,0 1 0,-1 0 0,1 0 0,-1-1 0,1 1 0,-1 0 0,1 0 0,-1 0 0,0 0 0,1 0 0,-1-1-1,0 1 1,0 0 0,0 0 0,0 0 0,0 0 0,1 0 0,-2 0 0,1 0 0,0 0 0,0 0-41,-4 34 0,3-21 88,-1 41 81,4 1 0,2 0 1,7 33-170,4 61 217,4 74 85,2 72 79,-18-254-198,-2-25 118,0 0 0,-1 0-1,0 0 1,-2 0-301,2-17 30,0 0 0,0 0 0,0 1 0,0-1 0,0 0 0,0 0 0,0 0 0,-1 1-1,1-1 1,0 0 0,0 0 0,0 0 0,0 1 0,-1-1 0,1 0 0,0 0 0,0 0 0,0 0-1,-1 0 1,1 1 0,0-1 0,0 0 0,0 0 0,-1 0 0,1 0 0,0 0 0,0 0 0,-1 0-1,1 0 1,0 0 0,0 0 0,-1 0 0,1 0 0,0 0 0,0 0 0,-1 0 0,1 0 0,0 0-1,0 0 1,0 0 0,-1-1 0,1 1-30,-13-5 1756,7 3-1440,-111-41-7065,-13-4-3611,79 27 5838</inkml:trace>
  <inkml:trace contextRef="#ctx0" brushRef="#br0" timeOffset="4373.293">2127 977 6016,'0'0'405,"0"0"278,0 0 789,-17-5 3520,7 6-4914,0 0 0,1 1 0,-1 0 0,1 1 1,-1 0-1,1 0 0,0 1 0,0 0 1,0 1-1,1 0 0,0 0 0,0 1 0,0 0 1,0 0-1,-1 3-78,3-3 76,1 0 0,0 0-1,0 0 1,1 0 0,-1 1 0,2-1 0,-3 5-76,5-8 18,0-1 0,0 0 0,0 0 0,1 0 1,-1 1-1,1-1 0,-1 0 0,1 1 0,0-1 0,0 0 0,0 1 1,0-1-1,0 0 0,1 1 0,-1-1 0,1 0 0,-1 0 0,1 1 1,0-1-1,0 0 0,0 0 0,0 0 0,0 0 0,1 0 0,-1 0 1,2 1-19,1 1-62,0 0 0,0 0 1,1 0-1,-1-1 0,1 0 1,0 0-1,0 0 1,0 0-1,1-1 0,-1 0 1,0 0-1,1-1 1,-1 1-1,1-1 0,2 0 62,-4-1-149,-1 0 0,1 0 0,0 0 0,0 0 0,0-1 0,0 1 0,-1-1 0,1 0 0,0 0 0,-1 0 0,1-1 0,0 0 0,-1 1 0,0-1 0,1 0 0,-1 0 0,0-1 0,0 1 0,0-1 0,-1 0 0,1 1 0,0-1 0,0-2 149,0 2-174,4-12-250,-5 15 477,0 1-1,0-1 0,0 1 1,0-1-1,0 1 0,0-1 1,-1 1-1,1 0 0,0 0 1,1 1-53,-2-2 95,3 2 73,0-1 1,0-1-1,0 1 1,0-1-1,0 1 1,0-1-1,0 0 0,0 0 1,0-1-1,0 1 1,-1-1-1,1 0 1,0 0-1,0 0 0,0-1 1,-1 1-1,2-2-168,-3 2 89,1 0-1,-1 0 0,0 0 1,0 0-1,0-1 0,0 1 0,0-1 1,0 1-1,0-1 0,0 0 1,-1 0-1,1 0 0,-1 0 1,1 0-1,-1 0 0,0 0 1,0-1-1,0 1 0,0 0 1,0-1-1,0 1 0,-1-1 1,1 1-1,-1 0 0,0-1 1,1 1-1,-1-2-88,0 3 2,-1 0 1,1 0-1,0 0 1,0 0-1,0 0 1,-1 0-1,1 0 1,0 0-1,-1 0 1,1 0-1,-1 0 1,1 1-1,-1-1 1,1 0-1,-1 0 1,0 0-1,1 1 1,-1-1-1,0 0 1,0 1-1,1-1 1,-1 1-1,0-1 1,0 1-1,0-1-2,-1 1 25,0-1-1,0 1 0,0-1 1,0 1-1,0 0 0,0 0 0,0 0 1,-1 0-1,1 0 0,0 0 1,-2 1-25,-26 8-1510,5 2-3759,22-9 3846,-3 0-4550</inkml:trace>
  <inkml:trace contextRef="#ctx0" brushRef="#br0" timeOffset="4754.674">2235 1027 10240,'-1'0'38,"1"1"0,0-1 0,-1 1 0,1-1 0,0 1 0,0-1 0,-1 1 0,1-1 0,0 1 0,0-1-1,0 1 1,0 0 0,0-1 0,0 1 0,0-1 0,0 1 0,0-1 0,0 1 0,0-1 0,0 1 0,0 0 0,0-1 0,0 1 0,1-1 0,-1 1 0,0-1 0,1 1-38,8 20 116,-5-12 44,2 4 71,0-1 1,1 1-1,6 7-231,-11-16 133,0-1 0,1 0 0,-1 0 0,1 1 0,0-2 0,0 1 0,0 0 0,1-1-1,-1 1 1,0-1 0,1 0 0,0 0 0,-1 0 0,1-1 0,0 1-133,-2-2 38,-1 0 1,1 1-1,0-1 0,-1 0 0,1 0 1,0 0-1,-1 0 0,1-1 1,0 1-1,-1 0 0,1-1 1,0 1-1,-1-1 0,1 1 1,-1-1-1,1 0 0,-1 0 1,0 0-1,1 1 0,-1-2-38,2 0 46,0-1-1,-1 1 0,1-1 0,-1 0 1,0 0-1,0 0 0,0 0 1,0 0-1,1-2-45,-1-1 66,1 1 0,-1-1-1,0 0 1,-1 0 0,0 1 0,1-1 0,-2 0 0,1 0 0,-1 0 0,0 0 0,0-5-66,-1 9 21,1 1 0,0-1 0,-1 0 0,1 0 0,-1 0 0,1 0 0,-1 1 0,0-1 0,0 0 0,0 1 0,0-1 0,0 0 0,0 1 0,0-1 0,-1 1 0,1 0 0,0-1 0,-1 1 0,1 0 0,-1 0 0,0 0 0,1 0-1,-1 0 1,0 0 0,1 1 0,-1-1 0,0 0 0,0 1 0,0 0 0,0-1 0,0 1 0,0 0 0,1 0 0,-1 0 0,0 0 0,0 0 0,0 0 0,0 1-21,-4 0-387,1 0 0,-1 0 0,1 1 0,-1-1-1,-4 3 388,-22 14-8824,22-11 4579</inkml:trace>
  <inkml:trace contextRef="#ctx0" brushRef="#br0" timeOffset="5118.531">2396 1010 13312,'9'12'49,"-1"1"1,0-1-1,0 2 1,-2-1-1,0 1 1,0 0-1,2 11-49,-2-8 38,4 18 83,-5-17 3064,-3-27-3121,0 1 0,1 0 0,0 0-1,0 0 1,1 1 0,0-1 0,3-3-64,36-50-2532,-36 52 1183,3-5-2278,0 2-3242</inkml:trace>
  <inkml:trace contextRef="#ctx0" brushRef="#br0" timeOffset="5976.177">2554 1122 14720,'0'0'0,"0"0"0,0 0 0,0 0 0,0 0 128,0 0-128,0 0 128,0 0-128,0 0 0,0 0-1408,0 0 128,0 0-7552</inkml:trace>
  <inkml:trace contextRef="#ctx0" brushRef="#br0" timeOffset="1350.662">1017 181 11648,'2'0'106,"63"3"116,-39-3-154,1 2 1,-1 0-1,25 7-68,-50-9 24,0 0 1,0 0-1,-1 1 0,1-1 0,-1 0 1,1 1-1,0-1 0,-1 1 0,1-1 1,-1 1-1,1-1 0,-1 1 1,1-1-1,-1 1 0,1-1 0,-1 1 1,1 0-1,-1-1 0,0 1 0,1 0 1,-1-1-1,0 1 0,0 0 1,0-1-1,1 1 0,-1 0 0,0 0 1,0-1-1,0 1 0,0 0 1,0-1-1,0 1 0,-1 0 0,1 0 1,0-1-1,0 1 0,0 0 0,-1-1 1,1 1-25,-13 31 319,10-28-220,-1 6-65,0 0 0,0 0 0,1 1-1,0-1 1,1 1 0,0 0 0,1 0 0,0 0 0,1 10-34,2 18-26,2 0 0,2 6 26,-1-5 25,41 307 999,-44-336-809,-1-5 16,0-1-1,-1 1 1,1 0-1,-1 0 1,0 0-1,-1 0 1,1-1 0,-1 1-1,0 0 1,-1 0-1,0 2-230,1-7 37,0 0-1,1 0 0,-1 0 1,0 0-1,0-1 0,0 1 1,0 0-1,0-1 0,0 1 1,0-1-1,0 1 0,0-1 1,0 1-1,-1-1 0,1 0 0,0 1 1,0-1-1,0 0 0,0 0 1,0 0-1,-1 0 0,1 0 1,0 0-1,0 0 0,0 0 1,-1-1-1,1 1 0,-1-1-36,-33-10-841,33 10 751,-18-8-2619,1 1-7659</inkml:trace>
  <inkml:trace contextRef="#ctx0" brushRef="#br0" timeOffset="2035.926">1350 936 13056,'26'41'2469,"5"12"-2469,-14-22 329,2 0 0,1-2 0,3 2-329,-1-1 337,0-2-1231,-7-10-6571,-15-18 1663</inkml:trace>
  <inkml:trace contextRef="#ctx0" brushRef="#br0" timeOffset="2405.627">1631 936 12672,'-1'2'-41,"0"3"203,-1-1-1,0 1 1,1-1 0,-1 0-1,-1 0 1,1 0-1,0 0 1,-1 0-1,0-1 1,0 1 0,0-1-1,-1 1-161,-228 200 1323,210-180-2437,16-11-7479,5-7 4327</inkml:trace>
  <inkml:trace contextRef="#ctx0" brushRef="#br0" timeOffset="2705.554">1674 1129 14336,'0'0'1,"0"0"1,-1 0 0,1 0 0,0 0-1,-1 0 1,1 0 0,0 0 0,0 0-1,-1 0 1,1 0 0,0 1 0,0-1-1,-1 0 1,1 0 0,0 0 0,0 0-1,-1 0 1,1 1 0,0-1 0,0 0-1,0 0 1,-1 0 0,1 1 0,0-1-1,0 0 1,0 0 0,0 0 0,-1 1-1,1-1 1,0 0 0,0 1 0,0-1-1,0 0 1,0 0 0,0 1 0,0-1-1,0 0 1,0 0 0,0 1 0,0-1-1,0 0-1,2 11 158,-1-10-110,12 47 865,1 7-626,-10-20-4836,-4-34 47,0-1-84</inkml:trace>
  <inkml:trace contextRef="#ctx0" brushRef="#br0" timeOffset="2968.816">1704 955 15104,'0'0'0,"7"8"0,-7-8 0,5 9-128,-5-9 128,0 0-1920,0 0 128,0 0-6272</inkml:trace>
  <inkml:trace contextRef="#ctx0" brushRef="#br0" timeOffset="3538.548">1757 1112 12288,'0'0'0,"7"4"256,-7-4 0,6 2-128,-6-2 128,0 0-128,0 0 0,0 0-128,0 0 128,8 0-128,1 0 128,1 0-1664,2 0 0,1 0-6016</inkml:trace>
  <inkml:trace contextRef="#ctx0" brushRef="#br0" timeOffset="-2241.901">452 537 7808,'2'6'3845,"11"16"-2829,-2-5-629,-3 0-195,0 1 0,-1-1 0,0 2 0,-2-1 0,0 0 0,-1 1 0,-1 0 0,-1 0 0,0 0 0,-2 1 0,0-1 0,-1 0 0,-1 0 0,-2 5-192,3-18 129,0 0 1,-1-1 0,0 1 0,0 0 0,-1-1 0,1 1 0,-1-1 0,-1 1-130,4-5 39,-1 0-1,0 0 1,0 0 0,0 0-1,0 1 1,0-1 0,0 0-1,0-1 1,0 1 0,0 0-1,0 0 1,0 0 0,-1-1-1,1 1 1,0 0 0,0-1 0,-1 1-1,1-1 1,-1 0 0,1 1-1,0-1 1,-1 0 0,1 0-1,-1 0 1,1 0 0,-1 0-1,1 0 1,0-1 0,-1 1-1,1 0 1,0-1 0,-1 1-1,1-1 1,0 1 0,-1-1-1,0 0-38,-4-3 115,1 0-1,-1 0 0,0-1 1,1 0-1,0 0 0,0 0 0,1-1 1,-3-3-115,-31-51 365,30 44-305,0 0 0,1-1-1,1 0 1,0-1 0,2 1-1,0-1 1,0 0 0,2 0-1,0-9-59,1 12 21,1-1 0,1 1 0,0 0 0,1-1 0,1 1 0,0 0 0,1 0 0,1 1 0,0-1 0,1 1 0,3-6-21,-6 16-7,-1 1 1,1-1-1,0 1 0,0-1 0,0 1 0,1 0 0,-1 0 0,1 1 0,0-1 0,-1 1 0,1 0 0,0 0 0,1 0 0,-1 0 1,0 0-1,0 1 0,1 0 0,-1 0 0,1 0 0,-1 1 0,1-1 7,16 0-26,0 0 0,0 2-1,0 0 1,1 1 26,-6 0-6,-9-2-6,92 9-104,15 6 116,-99-14 500,-6-1-1922,-3 1-4162,-6-1-3653</inkml:trace>
  <inkml:trace contextRef="#ctx0" brushRef="#br0" timeOffset="-1756.443">594 778 12160,'1'1'108,"0"-1"0,0 0-1,0 1 1,-1-1 0,1 1 0,0-1 0,0 1 0,0 0 0,-1-1 0,1 1 0,0 0 0,0-1 0,-1 1 0,1 0 0,-1 0 0,1 0 0,-1 0-1,1-1 1,-1 1 0,0 0 0,1 0 0,-1 0-108,10 28 286,-7-22-109,8 39 644,-3-15-1764,-2-12-3180,-6-18 133,0-1-596</inkml:trace>
  <inkml:trace contextRef="#ctx0" brushRef="#br0" timeOffset="-1471.532">585 734 15616,'0'0'0,"3"8"0,-3-8 0,4 5-128,-4-5 128,0 0-512,0 0 128,0 0-5248,0 0 0,0 0 3584</inkml:trace>
  <inkml:trace contextRef="#ctx0" brushRef="#br0" timeOffset="-1239.817">712 812 11136,'43'105'1920,"-24"-65"-1462,10 22 1054,3 15-1512,-24-57 370,-1 1-1,-2 0 1,0 0 0,-1 1-1,0 19-369,-3-35 161,-1 0 1,0 0-1,0 0 0,-1 0 1,0 0-1,0 0 0,0 0 1,-1 0-1,-1 3-161,2-7 34,0 0 0,0-1 1,0 1-1,0-1 0,0 1 0,0-1 1,0 1-1,-1-1 0,1 0 0,0 0 0,-1 1 1,1-1-1,-1 0 0,1 0 0,-1-1 1,0 1-1,1 0 0,-1 0 0,0-1 0,0 1 1,1-1-1,-1 1 0,0-1 0,0 0 1,0 0-1,0 0 0,1 0 0,-1 0 1,0 0-1,0-1 0,0 1 0,1 0 0,-1-1-34,-6-1-179,1 0-1,-1-1 1,1 0-1,0 0 0,0-1 1,0 0-1,1 0 1,-1-1-1,1 1 0,0-2 180,-9-7-3397,1 0-1,1-2 0,-6-6 3398,-5-9-5162</inkml:trace>
  <inkml:trace contextRef="#ctx0" brushRef="#br0" timeOffset="-924.075">693 677 15360,'0'0'0,"7"12"384,-7-12 0,5 9 383,-5-9 129,0 0-128,0 0 0,0 0-512,0 0 128,7 0-384,0 0 128,5 0-384,-1 0 128,0 0-4863,4-2 127,6 0 256,-3-5-512</inkml:trace>
  <inkml:trace contextRef="#ctx0" brushRef="#br0" timeOffset="441.041">81 322 4864,'-5'4'66,"1"1"-1,0 0 1,0 0 0,1 0-1,0 0 1,0 1 0,0 0-1,0-1 1,1 1 0,0 0 0,0 4-66,-4 13 478,1 1 0,0 7-478,5-30 6,-16 151 2927,7 1 1,7 35-2934,5-150 3456,-3-37-3222,6-1 129,139 8-75,-97-6-2475,-14 0-7775</inkml:trace>
  <inkml:trace contextRef="#ctx0" brushRef="#br0" timeOffset="14312.623">5628 1117 9344,'0'0'256,"0"0"106,0 0 428,0 0 84,0 0-84,0 0-44,0 0-63,0 0 0,0 0-214,16 4 512,0-3-700,1-1 0,-1 0 0,0-1-1,3-1-280,39-2-1008,-19 7-3715,-33-2-3063</inkml:trace>
  <inkml:trace contextRef="#ctx0" brushRef="#br0" timeOffset="23225.668">6023 993 7680,'0'0'277,"0"0"128,0 0 214,0 0 85,0 0-149,0 0-65,0 0-63,0 0 106,0 0 193,0 0-22,0 0-235,0 0-21,0 0-128,0 0 21,0 0-63,-4 2-44,-7 2-46,0 2 0,0-1 1,0 1-1,1 1 0,-1 1-188,7-6 40,1 1 0,0 0 0,0 0-1,0 1 1,0-1 0,0 1 0,1-1 0,-1 1 0,1 0 0,0 0-1,0 0 1,1 0 0,-1 0 0,1 0 0,0 0 0,-1 3-40,2 0 54,-1-1 0,1 1 0,1-1-1,-1 1 1,1-1 0,0 1 0,0-1 0,1 0 0,0 1 0,0-1 0,1 0 0,-1 0-1,4 3-53,-2-1-6,0-1 0,1 0 0,0-1 0,0 1 0,1-1 0,-1 0 0,1-1 0,1 1 0,-1-1 0,5 3 6,-4-5-1751,4-1-5031,-4-2 702</inkml:trace>
  <inkml:trace contextRef="#ctx0" brushRef="#br0" timeOffset="23805.205">6129 1093 5376,'-4'15'5068,"-8"6"-2958,-2 7-1587,12-23-456,1 1 0,0 0 0,1 0 0,-1 0 0,1 0 0,1-1 0,-1 1 0,1 0 0,0 0 0,0 0 1,0-1-1,2 4-67,-2-6 40,0 0 0,1 0 1,-1 0-1,1 0 0,-1 0 1,1-1-1,0 1 0,0 0 0,0-1 1,0 0-1,1 1-40,-1-2 29,-1 0-1,1 0 1,-1 0 0,1 0-1,0 0 1,-1 0-1,1-1 1,0 1 0,0-1-1,-1 1 1,1-1 0,0 0-1,0 1 1,0-1-1,-1 0 1,1 0 0,0-1-1,0 1 1,1 0-29,0-1 48,0 0 0,0 0 0,-1-1 0,1 1 0,0-1 0,-1 1 0,1-1 0,-1 0 0,0 0 0,0 0 0,1 0 1,-1 0-1,-1 0 0,1-1 0,0 1 0,0-1 0,-1 1 0,0-1 0,1 0 0,-1 1 0,0-1 0,0 0 0,0 0 0,-1-1-48,2-4 171,0 0-1,-1 1 1,0-1-1,0 0 1,-1 0-1,0 0 1,0 1-1,-1-8-170,0 13 55,0-6 142,-1 0 0,0 0 1,0 0-1,-3-5-197,5 12 5,-1 0 0,1-1 0,-1 1 0,1 0 0,-1 0 1,0 0-1,0-1 0,1 1 0,-1 0 0,0 0 0,0 0 0,0 0 0,0 0 1,0 1-1,0-1 0,0 0 0,-1 0 0,1 1 0,0-1 0,0 1 1,-1-1-1,1 1 0,0-1 0,0 1 0,-1 0 0,1 0 0,0-1 0,-1 1 1,1 0-1,-1 0 0,1 1-5,-3-1-151,0 1 0,-1 1 0,1-1 0,0 0 0,0 1 0,0 0 0,1 0 0,-1 0 0,0 1 0,-2 1 151,-11 11-6106,11-9-1339</inkml:trace>
  <inkml:trace contextRef="#ctx0" brushRef="#br0" timeOffset="24371.177">6352 1071 9088,'-4'7'4225,"-5"2"-3290,-3 3-869,10-7-19,0 1-1,0-1 1,0 0-1,0 1 1,1 0-1,0-1 1,0 1-1,0 0 1,1-1-1,0 1 1,0 0-1,0 0 1,1 2-47,0-5 47,-1 0 0,1 0 0,0 0-1,0 0 1,0 0 0,0 0 0,0 0 0,1 0 0,-1-1 0,1 1 0,0-1 0,0 1-47,-1-1 43,1-1 1,-1 0 0,0 0 0,1 0 0,-1 0 0,1 0 0,0 0 0,-1 0 0,1 0 0,0-1 0,-1 1 0,1-1 0,0 1 0,-1-1 0,1 0 0,0 1 0,0-1 0,0 0 0,-1 0 0,1 0 0,1-1-44,0 1 72,0-1 1,0 0 0,0 0-1,0 0 1,0 0-1,0-1 1,-1 1 0,1-1-1,0 1 1,-1-1-1,1 0 1,-1 0-1,1 0 1,-1-1 0,0 1-1,0 0 1,0-1-1,0 0 1,-1 1 0,1-1-1,-1 0 1,1 0-1,-1 0 1,0 0-1,0 0 1,0-1-73,1-3 186,0-1 0,-1 0 0,1 0 1,-1 0-1,-1 0 0,0 0 0,0 0 0,0 0 0,-2-6-186,2 13-42,-1-1 0,1 1 0,0 0 0,-1 0 0,1 0 0,-1 0-1,1 0 1,-1 0 0,1 0 0,-1 0 0,0 0 0,1 0 0,-1 0-1,0 0 1,0 0 0,0 1 0,0-1 0,0 0 0,0 0 0,0 1-1,0-1 1,0 1 0,0-1 0,0 1 0,0 0 0,0-1 42,-2 1-846,-1-1 1,1 1 0,0-1-1,0 1 1,0 0 0,0 1-1,-1-1 1,1 0 0,-1 1 845,-5 1-7808</inkml:trace>
  <inkml:trace contextRef="#ctx0" brushRef="#br0" timeOffset="24837.839">6502 987 13440,'0'8'261,"1"-1"0,0 1 0,0 0 0,1-1 1,-1 1-1,2-1 0,-1 1 0,1-1 0,0 0 1,3 4-262,9 28 310,-12-32-253,3 11 150,0 1 1,-1 0-1,-1 0 1,-1 1-1,-1-1 0,0 12-207,-1-31 17,-1 1 0,0-1 0,0 0 0,0 0 0,0 0 0,0 0 0,0 1-1,0-1 1,0 0 0,0 0 0,0 0 0,0 0 0,0 1 0,0-1 0,0 0 0,0 0-1,0 0 1,0 0 0,0 1 0,0-1 0,0 0 0,0 0 0,0 0 0,0 0-1,0 1 1,-1-1 0,1 0 0,0 0 0,0 0 0,0 0 0,0 0 0,0 1-1,0-1 1,-1 0 0,1 0 0,0 0 0,0 0 0,0 0 0,0 0 0,-1 0-1,1 0 1,0 0 0,0 0 0,0 0 0,0 1 0,-1-1 0,1 0 0,0 0-1,0 0 1,0 0 0,0 0-17,-8-10 423,-5-18 43,9 19-379,1-1 0,0 0 0,1-1 0,1 1 0,-1 0 0,1-1 0,1-2-87,0 6 16,1 1-1,0 0 1,0 0-1,1 0 1,-1 0-1,1 0 1,0 1-1,1-1 0,-1 0 1,1 1-1,1 0 1,-1-1-1,1 1-15,3-5 203,1 0 0,1 1 0,7-8-203,9-1-2310,2 7-8426,-21 9 5382</inkml:trace>
  <inkml:trace contextRef="#ctx0" brushRef="#br0" timeOffset="25286.044">6706 1207 8448,'-2'-4'-478,"2"8"-2500,0-3 2701,0 6-2774</inkml:trace>
  <inkml:trace contextRef="#ctx0" brushRef="#br0" timeOffset="49357.843">5035 1122 6784,'9'-3'6399,"0"-5"-4253,9-13-3110,-11 12 1703,7-10-530,0 0 1,-2-1 0,7-13-210,16-26 139,-35 59-139,0 0 0,0 0 0,0 0 0,0 0 0,1 0 0,-1 0 0,0 0 0,0 0 0,0 0 0,0 0 0,0 0 0,0 0 0,1-1 0,-1 1 0,0 0 0,0 0 0,0 0 0,0 0 0,0 0 0,1 0 0,-1 0 0,0 0 0,0 1 0,0-1 0,0 0 0,0 0 0,1 0 0,-1 0 0,0 0 0,0 0 0,0 0 0,0 0 0,0 0 0,0 0 0,0 0 0,1 0 0,-1 0 0,0 1 0,0-1 0,0 0 0,0 0 0,0 0 0,0 0 0,0 0 0,0 0 0,0 1 0,0-1 0,0 0 0,0 0 0,3 5 0,0 4 0,0 0 0,-1 0 0,0 1 0,-1-1 0,0 1 0,0-1 0,-1 5 0,2 22 0,2-7 0,0-1 0,2 1 0,2-1 0,8 21 0,-16-48 7,0 0 0,0 0 0,1 0 1,-1 0-1,0 0 0,1 0 0,-1 0 1,1 0-1,-1-1 0,1 1 0,-1 0 1,1 0-1,0 0 0,-1-1 0,1 1 1,0 0-1,0-1 0,-1 1 0,1-1 1,0 1-1,0-1 0,0 1 1,0-1-1,0 0 0,0 1 0,-1-1 1,1 0-1,0 0 0,0 0 0,0 0 1,0 0-1,0 0 0,0 0 0,0 0 1,0 0-1,0 0 0,0 0 0,0-1 1,0 1-1,0 0 0,0-1 0,0 1 1,0 0-1,-1-1 0,1 1 1,0-1-1,1 0-7,4-4-347,0 0-1,-1 0 1,1 0 0,-1-1 0,4-5 347,-4 5-1315,6-7-7751</inkml:trace>
  <inkml:trace contextRef="#ctx0" brushRef="#br0" timeOffset="49849.106">5342 919 6912,'1'2'301,"-1"0"0,1-1 0,-1 1 1,0 0-1,1-1 0,-1 1 0,0 0 1,0-1-1,0 1 0,0 0 0,0-1 1,-1 1-1,1 0 0,0-1 0,-1 1 0,1 0 1,-1-1-1,0 1 0,1-1 0,-1 1 1,0-1-1,0 1 0,0-1 0,0 0 1,0 1-1,0-1 0,-1 0 0,1 0 0,0 0-301,-4 5-778,-27 32 1439,-1-1 1,-2-2-1,-19 15-661,36-35 71,1 1 0,1 1 0,-8 11-71,-3 8-2346,27-33-1663,2 2 499,-2-5 2858,7 5-5769</inkml:trace>
  <inkml:trace contextRef="#ctx0" brushRef="#br0" timeOffset="50366.748">5412 1179 9600,'0'15'4095,"0"16"-2686,5 2-247,-2 0 1,-1 13-1163,-2-45-150,0-1-1001,0 0-1793,0 0-6144</inkml:trace>
  <inkml:trace contextRef="#ctx0" brushRef="#br0" timeOffset="50816.552">5395 1039 7936,'0'0'149,"0"0"192,0 0 470,0 0 170,0 0-42,0 0-43,0 0-384,0 0-43,0 0-42,0 0 64,0 0 42,0 0 43,0 0-128,0 0 43,0 0 20,0 0-63,0 0-234,0 0-1,0 0-64,8 7 171,5 2-1577,4-2-8963,-8-6 5762</inkml:trace>
  <inkml:trace contextRef="#ctx0" brushRef="#br0" timeOffset="51928.047">5515 694 9216,'-1'33'6438,"-2"1"-3798,-16 65-6071,18-95 3202,-3 18-9797</inkml:trace>
  <inkml:trace contextRef="#ctx0" brushRef="#br0" timeOffset="54286.78">1283 1049 5504,'0'0'149,"0"0"107,0 0 107,0 0 21,0 0 21,0 0 86,0 0-22,0 0-170,0 0-65,0 0-63,10-10 298,-5 4-385,0 0-1,-1 0 1,0-1-1,0 0 0,0 1 1,-1-2-1,0 1 1,0 0-1,-1 0 0,0-1 1,0 0-84,0 3 0,2 1 0,3 5 0,1 4 0,1 2-5,-8-4 9,0-2 18,-1 1 85,6 5 127,15 46 37,-6-13-243,-7-25 31,1 0-1,0-1 1,1 0 0,11 11-59,-1-4 580,1-1 1,9 6-581,-8-7 247,-21-18-159,0 0 0,0 0 0,-1 0 1,1 0-1,0 0 0,0-1 1,0 1-1,1 0 0,-1-1 0,0 1 1,0-1-1,0 1 0,0-1 1,1 1-1,-1-1 0,0 0 0,0 0 1,1 1-1,-1-1 0,0 0 1,0 0-1,1 0 0,-1-1 0,0 1 1,0 0-1,1 0 0,-1-1 1,0 1-1,0-1 0,0 1 0,0-1 1,1 1-1,-1-1 0,0 0 1,0 1-1,0-1 0,0 0 0,0 0-88,1-2-162,0 1-1,-1-1 1,1 0-1,0 1 1,-1-1-1,0 0 1,1 0-1,-1 0 1,-1 0-1,1 0 1,0 0-1,-1-1 1,1 1-1,-1 0 1,0-2 162,5-9-8554,-5 13 3903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21:30:24.0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390 815 8576,'26'15'763,"-21"-13"-531,-1 0 0,0 0 0,0 1 0,0-1 0,0 1 1,0 0-1,-1 0 0,1 1 0,-1-1 0,0 1 0,0-1 1,0 1-1,0 0 0,-1 0 0,2 2-232,8 22 220,0 0 0,-2 1-1,-1 0 1,-2 1 0,0-1 0,-2 1-1,-2 0 1,1 24-220,-4-14 219,0-1 0,-3 1 0,-1-1 0,-2 0 0,-2 0 0,-7 21-219,11-49 193,0 0-1,0 0 1,-1 0 0,-1-1-1,-4 9-192,9-17 49,0 0 0,0-1 0,-1 1 0,1 0-1,0-1 1,-1 1 0,1 0 0,-1-1 0,1 1 0,-1-1-1,1 0 1,-1 0 0,0 0 0,0 0 0,0 0 0,0 0-1,0 0 1,0 0 0,0-1 0,0 1 0,0-1 0,0 1 0,0-1-1,0 0 1,0 0 0,0 0 0,0 0 0,-1 0 0,1-1-1,0 1 1,0 0 0,0-1 0,0 0 0,-1 0-49,-7-5 70,1 0 1,-1-1-1,1 0 0,1 0 1,0-1-1,0 0 1,0 0-1,0-2-70,-57-80 250,48 65-231,-24-37 19,2-2 1,3-2 0,-20-53-39,41 82-2,1 0 1,2-2 0,2 1-1,1-2 1,2 1 0,2-1-1,0-37 2,5 64-25,1-1 1,0 1-1,1 0 0,1 0 0,0 0 0,0 1 0,1-1 0,1 1 0,0-1 0,1 1 0,0 1 0,1-1 0,0 1 1,1 1-1,0-1 0,1 1 0,0 1 0,0-1 0,1 2 0,0-1 0,1 1 0,6-3 25,2 0-66,0 0 0,1 2 0,0 0 0,1 1 0,0 1-1,0 1 1,1 1 0,-1 1 0,1 1 0,0 1 0,0 1 0,0 0-1,5 2 67,10 3-136,0 2-1,-1 1 0,12 5 137,-16-4-25,-1-1-1,2-1 1,-1-2-1,19-1 26,-42-3-38,-1 0-1,1-1 0,-1-1 1,1 0-1,-1 0 0,2-1 39,31-13-3415,-20 6-6121</inkml:trace>
  <inkml:trace contextRef="#ctx0" brushRef="#br0" timeOffset="2049.099">1083 0 11520,'5'12'0,"4"7"128,-14 5 128,-4 5-128,-6 8 128,-3 7-128,1-3 0,-3 0 0,3 0 0,0 1-1024,-1 0 0,0 7-4224,-19 43 1152</inkml:trace>
  <inkml:trace contextRef="#ctx0" brushRef="#br0" timeOffset="2751.205">1699 802 7168,'0'0'0,"0"0"384,0 0 128,0 0 512,0 0 128,15 0-512,2-1 0,4-2-256,5-2 128,9 1-384,0-1 128,9 1-128,-5-3 128,-3 3-128,1 2 0,0-1-256,-8 0 0,0 2-9344</inkml:trace>
  <inkml:trace contextRef="#ctx0" brushRef="#br0" timeOffset="3020.297">1714 938 11904,'0'0'0,"21"-12"0,-12 10 128,1-1 128,2 6 128,6 2-128,3 0 128,4 2 0,4-2 0,4-1-256,6-5 128,8-5-128,-7 1 128,1-1-896,-6-2 128,-9 4-6016,-2-2-512</inkml:trace>
  <inkml:trace contextRef="#ctx0" brushRef="#br0" timeOffset="15186.695">761 1499 9472,'0'-9'1203,"1"-1"0,1 0 0,-1 0 0,2 1 1,2-10-1204,0 8 69,1 1 1,1-1-1,0 1 1,0 0-1,1 1 1,4-5-70,-2 3 50,-1 0 1,0-1-1,0 0 0,3-8-50,-1-6 6,-1 0-1,0-1 0,-2 0 1,-1-4-6,-5 25-22,-1 5-84,-3 39-112,-2-1 1,-1 1 0,-5 13 217,2-11 6,2-1 0,-2 40-6,10-17 0,2 0 0,7 23 0,-2-14 0,-9-60 114,4 12-897,-4-22 675,0-1 0,1 1-1,-1-1 1,0 0 0,0 1 0,1-1 0,-1 0 0,0 1 0,0-1 0,1 0 0,-1 1 0,0-1 0,1 0 0,-1 1 0,1-1-1,-1 0 1,0 0 0,1 1 0,-1-1 0,1 0 0,-1 0 0,1 0 0,-1 0 0,1 0 0,-1 0 0,0 0 0,1 0 0,-1 0-1,1 0 1,-1 0 0,1 0 0,-1 0 0,1 0 0,-1 0 0,1 0 0,-1 0 0,0 0 0,1-1 0,-1 1 0,1 0 108,13-9-4310,1 0 172</inkml:trace>
  <inkml:trace contextRef="#ctx0" brushRef="#br0" timeOffset="15889.943">1097 1229 6144,'0'0'405,"0"0"107,0 0 107,0 0-1,0 0-84,0 0-22,0 0 0,24-4 362,-14 4-806,1 1 0,-1 0 0,0 1-1,1 0 1,-1 1 0,0 0 0,0 1 0,0 0-1,-1 0 1,0 1 0,2 1-68,-8-4 31,-1-1-1,1 1 1,-1-1-1,0 1 1,0 0-1,0 0 1,0 0 0,0 0-1,0 0 1,-1 0-1,1 0 1,-1 1-1,1-1 1,-1 1 0,0-1-1,0 1 1,0 0-1,0-1 1,0 1-1,-1 0 1,1-1-1,-1 1 1,0 0 0,0 0-1,0-1 1,0 1-1,0 0 1,-1 0-1,1-1 1,-1 1 0,0 0-1,1 0 1,-1-1-1,-1 1 1,1-1-1,0 1 1,-1-1 0,1 0-1,-1 1 1,1-1-1,-1 0 1,0 0-1,0 0 1,-1 0-31,-5 6 73,-1 0 0,0-1 0,0 0-1,-1 0 1,0-1 0,0 0 0,-1-1 0,1 0 0,-1 0 0,0-2 0,0 1 0,-3-1-73,29-9 0,-8 3 0,1 0 0,-1 0 0,0 1 0,1-1 0,-1 2 0,1-1 0,0 1 0,-1 0 0,1 1 0,0 0 0,0 0 0,6 1 0,-8 1 34,0-1 0,-1 1 1,1 0-1,-1 0 1,1 0-1,-1 1 0,0 0 1,0 0-1,0 0 0,0 1 1,0 0-1,-1 0 1,0 0-1,0 0 0,0 1 1,1 1-35,-3-2 40,0-1 0,0 1 1,-1-1-1,0 1 0,1-1 0,-1 1 1,-1 0-1,1 0 0,0-1 1,-1 1-1,0 0 0,0 0 0,0 0 1,0 0-1,-1-1 0,0 1 1,1 0-1,-1 0 0,-1-1 0,1 1 1,0-1-1,-1 1 0,0-1 1,0 1-1,-2 2-40,-4 5 40,-1 1 0,0-1 0,-1-1 0,0 0 0,-1 0 0,0-1 0,-1 0 0,0-1 0,0-1 0,-1 0 0,1 0 0,-2-1 0,1-1 0,-1 0 0,1-1 0,-2 0-40,4-4-1894,10 0 1552,1 0 1,-1 0 0,1 0-1,-1 0 1,1-1-1,0 1 1,-1 0-1,1 0 1,0-1-1,-1 1 1,1 0-1,-1-1 1,1 1-1,0 0 1,0-1-1,-1 1 1,1-1-1,0 1 1,0 0 0,-1-1-1,1 1 1,0-1-1,0 1 1,0-1-1,0 1 1,0-1-1,0 1 1,-1 0-1,1-1 1,0 1-1,0-1 1,1 0 341,-1-9-2048</inkml:trace>
  <inkml:trace contextRef="#ctx0" brushRef="#br0" timeOffset="17025.325">2639 670 8832,'-1'-1'123,"1"1"0,-1 0-1,0-1 1,1 1 0,-1-1 0,1 1 0,-1-1 0,0 1 0,1-1 0,-1 1 0,1-1-1,0 1 1,-1-1 0,1 0 0,-1 1 0,1-1 0,0 0 0,-1 0 0,1 1 0,0-1-1,0 0 1,0 1 0,-1-1 0,1 0 0,0 0 0,0 0 0,0 1 0,0-1-123,-3-35 972,2 14-159,-1 10-556,-1-1 0,0 1 0,-1 0 1,0 0-1,-1 0 0,0 0-257,4 9 10,0 1 1,0 0-1,0 0 1,0 0-1,0 0 1,-1 0-1,1 1 1,-1-1-1,1 0 1,-1 0-1,0 1 1,0-1-1,1 1 1,-1 0-1,0 0 0,0-1 1,0 1-1,0 0 1,-1 1-1,1-1 1,0 0-1,0 1 1,0-1-1,-1 1 1,1 0-1,0-1 1,-1 1-1,1 0 1,0 0-1,-1 1 1,1-1-1,0 0 1,0 1-1,-1 0 1,1-1-1,-2 2-10,-9 5 1,-1 0-1,1 2 0,0-1 1,1 1-1,0 1 0,1 1 1,0-1-1,0 2 0,1-1 1,0 1-1,1 1 0,-3 7 0,-6 8-43,2 1-1,1 1 1,2 1-1,1 0 1,-3 12 43,3 5-21,3 0-1,1 0 1,3 1 0,2 0-1,2 0 1,2 0 0,6 41 21,-7-85 12,1 0 1,-1 0 0,1 0 0,0 0-1,0 0 1,1 0 0,-1 0 0,1-1-1,0 1 1,0 0 0,1-1 0,1 2-13,-4-6 12,1 1 0,0 0 0,-1-1 0,1 1 0,0 0 0,0-1 1,0 0-1,0 1 0,-1-1 0,1 1 0,0-1 0,0 0 0,0 0 0,0 1 1,0-1-1,0 0 0,0 0 0,0 0 0,0 0 0,0 0 0,0 0 1,0 0-1,0-1-12,2 0 20,0 0 1,1 0 0,-1 0 0,-1-1 0,1 1-1,0-1 1,0 0 0,0 0 0,-1 0 0,2-2-21,10-9 67,-2-1 1,0 0-1,0-1 1,-1 0-1,-1-1 1,8-16-68,46-109 306,-54 117-250,34-85 435,22-90-491,-71 230-309,2 0 1,2 0-1,0 1 0,3 8 309,-2 60-23,-2-49-174,-2 73 378,10-44-3365,-1-64-272,1-2-3072</inkml:trace>
  <inkml:trace contextRef="#ctx0" brushRef="#br0" timeOffset="17572.819">2784 1120 11776,'28'-101'3421,"-24"80"-3291,1 0 0,1 1 0,0-1 1,2 1-1,1 1 0,8-16-130,-14 29 17,-2 4-16,0 0-1,0 1 0,0-1 0,1 0 1,-1 1-1,0-1 0,1 1 0,-1-1 1,1 1-1,-1-1 0,1 1 0,0 0 1,0 0-1,0 0 0,0 0 1,1 0-1,-3 0 0,1 1 0,-1 0 0,1 0 0,-1-1 0,1 1 0,-1 0 0,1 0 0,-1 0 0,1 0 0,-1 0 0,1 0 0,-1 0 0,1 0 0,-1 0 0,1 0 0,0 0 0,-1 0 0,1 0 0,-1 0 0,1 1 0,-1-1 0,1 0 0,-1 0 0,1 0 0,-1 1 0,0-1 0,1 0 0,-1 1 0,1-1 0,-1 0 0,0 1 0,1-1 0,-1 1 0,0-1 0,1 1 0,-1-1 0,0 1 0,1-1 0,-1 0 0,0 1 0,0 0 0,0-1 0,0 1 0,0-1 0,1 1 0,-1-1 0,0 1 0,0-1 0,0 1 0,0-1 0,0 1 0,-1-1 0,1 1 0,0-1 0,0 1 0,0 0 0,1 35 0,-1-1 0,-1 1 0,-5 18 0,0 26 0,4-17 0,-2 29 0,-4 11 0,7-100-643,0 5 1597,2-3-9543,-1-5 995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21:30:48.96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48 993 128</inkml:trace>
  <inkml:trace contextRef="#ctx0" brushRef="#br0" timeOffset="500.93">65 821 7040,'0'0'149,"0"0"107,0 0 107,0 0 63,0 0 172,-2 6 20,-7 35 195,2 1 0,1-1 0,1 41-813,4 135 1155,2-177-1058,-1-38-89,0 34 256,2 1 1,1-1 0,2 0 0,1 0-265,-6-35-34,0-1 0,0 1 1,0-1-1,0 1 1,1 0-1,-1-1 1,0 1-1,0 0 1,0-1-1,1 1 1,-1-1-1,0 1 0,1-1 1,-1 1-1,0-1 1,1 1-1,-1-1 1,1 1-1,-1-1 1,1 1-1,-1-1 1,1 0-1,-1 1 0,1-1 1,-1 0-1,1 1 1,-1-1-1,1 0 1,0 0-1,-1 1 1,1-1-1,-1 0 1,1 0-1,0 0 1,-1 0-1,1 0 0,0 0 1,-1 0-1,1 0 1,-1 0-1,1 0 1,0-1-1,-1 1 1,1 0-1,-1 0 1,2-1 32,18-15-6391,-6-6 2040,1 0 2560</inkml:trace>
  <inkml:trace contextRef="#ctx0" brushRef="#br0" timeOffset="1035.99">379 915 9088,'-8'12'355,"-2"-1"0,1-1 0,-2 1 0,1-2 0,-1 1 0,-7 3-355,-34 31 302,-17 33 303,4 3 1,-2 10-606,39-54 346,17-22-340,1 0 1778,11-13-1740,-1-1 1,1 1-1,0-1 1,-1 1-1,1-1 1,0 0-1,0 1 0,-1-1 1,1 0-1,0 0 1,0 0-1,0 0 1,-1 1-1,1-1 1,0 0-1,0 0 1,0 0-1,-1-1 0,1 1 1,0 0-1,0 0 1,-1 0-1,1-1 1,0 1-1,0 0-44,61-5 124,0 4 0,0 2-1,0 2 1,0 4 0,2 2-124,-48-5-162,10 2-1976,-11-8-5589,-1-5 1285</inkml:trace>
  <inkml:trace contextRef="#ctx0" brushRef="#br0" timeOffset="1951.36">932 481 9344,'-1'-7'387,"0"0"0,-1 1 0,0-1 1,-1 1-1,1-1 0,-1 1 0,-1 0 0,1 0 1,-1 1-1,0-1 0,0 1 0,-4-4-387,6 6 36,-1 1 0,0-1-1,0 1 1,0 0 0,0 0 0,0 0-1,-1 1 1,1-1 0,-1 1-1,1 0 1,-1-1 0,1 2 0,-1-1-1,1 0 1,-1 1 0,0 0 0,1-1-1,-1 2 1,0-1 0,0 0-1,1 1 1,-1-1 0,1 1 0,-4 1-36,0 1 0,-1 1 0,0 0 1,1 0-1,0 1 1,0 0-1,0 0 1,1 0-1,-1 1 0,1 0 1,1 1-1,-1-1 1,1 1-1,0 0 1,1 0-1,-1 1 0,1-1 1,1 1-1,-2 4 0,-10 25-26,3 0 0,0 1-1,-1 18 27,9-37-35,-20 103-91,22-107 123,1 0 0,0 0-1,2 0 1,-1 0-1,2 0 1,0 0 0,1 3 3,-2-16 16,-1 1 0,1-1 0,0 1 0,0-1 0,0 0 0,0 1 0,0-1 0,0 0 0,0 0 0,1 0 0,0 0 0,-1 0 0,1 0 0,0 0 0,0 0 0,0-1 0,0 1 0,0-1 0,0 1 0,0-1 0,0 0 0,1 0 0,0 0-16,1 0 33,1 0 0,-1 0 0,1-1 1,-1 1-1,1-1 0,0 0 0,-1-1 0,1 1 1,-1-1-1,1 0 0,-1 0 0,3-1-33,10-4 129,-1-1-1,0-1 0,0 0 0,0-1 0,-1 0 1,4-5-129,-9 5 60,0 0 1,-1 0-1,0-1 1,-1 0-1,0-1 1,0 0-1,-1 0 1,-1 0 0,0-1-1,0 0 1,-1 0-1,-1 0 1,0-1-1,1-9-60,5-26 176,-3 0 0,-2 0-1,-1-16-175,-3 56 12,-2-34-162,-1 30-253,-2 27 103,0 38 84,2-1-1,3 1 1,3 19 216,1 34-247,-4-63 242,3 0 1,1 0 0,2 3 4,11 28-2910,-12-49-5836</inkml:trace>
  <inkml:trace contextRef="#ctx0" brushRef="#br0" timeOffset="2654.885">1146 811 9856,'0'0'149,"0"0"86,0 0 42,0 0 64,0 0-63,0 0-44,0 0-63,18-4 85,-9 2-183,0 0 0,0 0 0,0 1 0,1 1-1,-1-1 1,0 1 0,0 1 0,1 0 0,-1 0 0,0 1 0,0 0 0,8 3-73,-16-5 27,0 1 1,0 0-1,0 0 0,0-1 1,0 1-1,0 0 1,0 0-1,0 0 1,0 0-1,0 0 1,-1 1-1,1-1 1,0 0-1,-1 0 1,1 0-1,-1 1 1,1-1-1,-1 0 0,0 0 1,1 1-1,-1-1 1,0 0-1,0 1 1,0-1-1,0 0 1,0 1-1,0-1 1,-1 0-1,1 1 1,0-1-1,-1 0 1,1 0-1,-1 1 0,0 0-27,-19 40 603,10-29-487,0-1 0,-1 0 0,0-1 0,-1 0 0,0-1 0,-1 0 1,0-1-1,0 0 0,-12 4-116,33-13 15,0-1 0,1 1 1,-1 0-1,0 1 0,0 0 0,0 0 1,4 1-16,-4 0-1,-1 1 1,0-1-1,0 1 1,0 0-1,0 1 1,0 0-1,-1 0 1,1 0 0,-1 1-1,0 0 1,-1 0-1,1 0 1,-1 1-1,0 0 1,0 0-1,-1 0 1,0 0 0,0 1-1,0 0 1,-1 0-1,0 1 1,0-2 5,-1 0 0,0 0 0,0 0 0,-1 1-1,1-1 1,-1 1 0,-1 0 0,1-1 0,-1 1 0,-1-1-1,1 1 1,-1 0 0,0-1 0,0 1 0,-1-1 0,0 0-1,0 1 1,-1-1 0,1 0 0,-1 0 0,-1 0 0,1-1-1,-1 1 1,-2 1-5,-55 52-1770,60-57-1046,1-2-4608</inkml:trace>
  <inkml:trace contextRef="#ctx0" brushRef="#br0" timeOffset="3425.776">1476 1002 11776,'2'-3'128,"5"-8"-45,25-40 1149,10-24-1232,-33 57 161,-1 0 0,-1 0 1,-1-1-1,0 0 0,-1 0 0,0-11-161,7-157 685,-11 169-730,-8 265-61,12 21 106,-3-244 40,0 0 1,2-1 0,6 21-41,-8-37 12,0 1 0,0-1 0,1 0 0,0 0 0,0 0 0,1 0-1,0 0 1,0-1 0,0 1 0,1-1 0,0-1 0,0 1 0,6 4-12,-9-8-109,0-1 0,0 0-1,0 0 1,0 0 0,0 0 0,0-1 0,0 1-1,0-1 1,1 1 0,-1-1 0,0 0 0,0 1 0,0-1-1,1 0 1,-1-1 0,0 1 0,0 0 0,1-1 109,1 0-856,1 0 0,-1-1 1,1 1-1,-1-1 0,0 0 1,0-1-1,0 1 0,1-2 856,24-18-6058</inkml:trace>
  <inkml:trace contextRef="#ctx0" brushRef="#br0" timeOffset="5093.498">2096 238 7040,'0'0'128,"0"0"21,0 0 107,0 0 107,15 22 426,-5-5-397,1 1 0,-2 1 0,0 0 0,-2 0 0,0 0 0,-1 1-1,3 19-391,-2 1 707,-2 0 0,-2 0 0,-2 25-707,-1-63 96,1 1 0,-1-1 1,0 1-1,0-1 0,0 0 0,0 1 1,-1-1-1,1 1 0,-1-1 0,1 0 1,-1 0-1,0 1 0,0-1 0,0 0 1,0 0-1,0 0 0,-1 0 0,1 0 1,0 0-1,-1 0 0,0 0 0,1-1 1,-1 1-1,0 0 0,0-1 0,0 0 1,0 1-1,0-1 0,0 0 0,0 0 1,-1 0-1,-1 0-96,1-1 54,-1 1 0,0-1 0,0-1 0,1 1 0,-1-1 0,0 1 0,1-1 0,-1 0 0,0 0 0,1-1 0,-1 1 0,1-1 0,0 0 0,0 1 0,-1-2 0,1 1 0,0 0 0,1 0 0,-1-1 0,-1-1-54,-19-20 76,1-2-1,1 0 1,1-2 0,2 0 0,0-1 0,2-1 0,1 0 0,2-1-1,-7-25-75,17 48 1,1 0-1,1 0 1,0-1-1,0 1 0,0 0 1,1-1-1,1 1 1,-1 0-1,1-1 1,0 1-1,1 0 0,0 0 1,1 0-1,-1 0 1,2 0-1,-1 0 0,1 1 1,0 0-1,0 0 1,1 0-1,0 0 0,0 0 1,6-4-1,5-5-15,0 1 1,1 1-1,0 1 1,1 0-1,1 2 1,0 0-1,0 1 1,16-6 14,-14 9-29,1 1 0,-1 1 0,1 0 0,1 2 0,-1 0 0,0 2 0,1 0 0,-1 2 0,0 0 0,1 2 0,-1 0 0,0 2 0,-1 0 0,11 5 29,-23-8-213,-7-1-854,-2-1-746,0 0-2133,0 0 148,0 14 1772,0 1-1238</inkml:trace>
  <inkml:trace contextRef="#ctx0" brushRef="#br0" timeOffset="5494.778">2323 354 11008,'0'0'128,"0"0"0,0 0 0,0 0 0,0 12 149,4 87 1574,6 18-1851,-3-51 663,-2 1 0,-4 0 0,-6 58-663,5-101-1368,0-17-4347,0-7-151</inkml:trace>
  <inkml:trace contextRef="#ctx0" brushRef="#br0" timeOffset="5934.761">2624 394 9856,'0'0'277,"0"0"107,0 0 107,-20 10 874,-4 7-1084,0 1 0,2 1-1,0 1 1,2 2 0,-5 6-281,-24 23 559,47-47-527,-1-1 0,0 1 1,1-1-1,-1 1 0,1 0 1,0 0-1,0 0 0,1 0 1,-1 1-1,1-1 0,0 0 0,0 1 1,0-1-1,1 1 0,0-1 1,-1 0-1,2 1 0,-1-1 1,0 1-1,1-1 0,0 3-32,1-1 73,-1-1-1,0 0 1,1 0-1,0 0 1,0 0-1,1 0 1,-1 0-1,1-1 1,0 1-1,1-1 1,-1 0-1,0 0 1,1 0-1,0 0 1,0-1-1,0 0 1,1 1 0,1-1-73,30 10 16,-29-13-1738,1 1 0,0-1 0,-1-1 0,1 1 0,-1-1 0,1-1 0,0 1 1722,18-6-1637,-9 3 144</inkml:trace>
  <inkml:trace contextRef="#ctx0" brushRef="#br0" timeOffset="6451.823">2696 732 13056,'0'0'512,"0"0"21,0 0 107,0 0 21,0 0-319,13-23 298,20-28-281,-3-1 0,-2-1 0,-3-2 0,-2 0 0,-2-2 0,11-49-359,-26 86-428,-10 38-309,-2 11 643,-6 59-66,4-1 0,4 1 0,4 0 0,4 6 160,-4-79 19,1-1 0,1 0 0,0 0-1,1 0 1,1 0 0,0 0 0,1 1-19,-3-11-64,-1 0 1,1-1 0,0 1-1,0-1 1,1 1 0,-1-1-1,1 0 1,-1 0 0,1 0 0,0 0-1,0 0 1,0-1 0,1 0-1,-1 1 1,0-1 0,1 0 0,0 0-1,-1-1 1,1 1 0,0-1-1,0 0 1,0 0 0,0 0-1,0-1 1,0 1 0,3-1 63,44-1-8768,-25-2 4459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21:31:17.3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58 458 6400,'0'0'277,"0"0"86,0 0 42,0 0 64,0 0-42,0 0 42,0 0-63,0 0 20,0 0 172,0 0-22,0 0-256,0 25 682,-3 0-643,0 0 0,-2 0 1,-3 7-360,3-15 65,0 1 1,2-1-1,0 1 1,1-1-1,1 1 1,1 0-1,1 15-65,3-7 105,0-1-1,8 24-104,-10-43 47,0 1-1,0-1 0,1 0 0,0 1 1,0-1-1,0-1 0,1 1 1,0 0-1,0-1 0,1 0 0,-1 0 1,1 0-1,4 3-46,-6-6 51,0-1 0,0 1 0,1-1 0,-1 0 0,0 0 1,0-1-1,1 1 0,-1-1 0,0 1 0,1-1 0,-1 0 0,0 0 0,1-1 0,-1 1 1,0-1-1,1 1 0,-1-1 0,0 0 0,0 0 0,0 0 0,0-1 0,1 0-51,6-3 90,0 0 0,0-1 0,-1 0 0,0 0 0,0-1 0,0-1-90,21-22 163,-1-2 1,-1 0-1,-2-1 1,-1-2 0,-2-1-1,8-19-163,-22 37 47,-2-1 0,0 1 0,0-2-1,-2 1 1,-1-1 0,0 0 0,-1 0-1,0-18-46,-2-3 181,-2-1 0,-2 0 0,-6-31-181,8 65-21,1 0-86,0 7-21,0 1-512,0 0-2026,0 0-1259,0 0-3307</inkml:trace>
  <inkml:trace contextRef="#ctx0" brushRef="#br0" timeOffset="1987.096">469 833 3584,'0'0'640,"0"0"21,0 0 86,0 0 42,0 0 107,0 0 0,0 0-384,0 0-64,0 0-149,30-5 447,-11-1-601,1-1 0,-2 0 1,1-2-1,-1 0 0,0-1 0,-1-1 0,0 0 0,-1-2 0,0 0 0,2-4-145,-16 16 107,-2 1 21,-2 0-22,-1 0-105,0 1 1,1-1-1,-1 1 0,0-1 0,0 1 0,1 0 0,-1 0 0,1 1 1,-1-1-1,1 0 0,-1 1 0,1 0 0,0-1 0,-1 1 0,1 0 1,0 0-1,0 0 0,1 1 0,-2-1-1,-24 43 13,24-41-5,-5 14 69,0 0 0,0 1 1,2 0-1,0 0 0,-1 14-77,5-26 33,1 1-1,0-1 1,0 1-1,1 0 1,0 0 0,0-1-1,1 1 1,0 0-1,0 0 1,1-1-1,0 1 1,1-1-1,-1 0 1,1 0 0,4 7-33,-6-12-2,1 0 0,-1 0 0,1 0 0,0-1 0,-1 1 0,1 0 0,0-1 0,0 0 0,0 1 0,0-1 0,0 0 1,1 0-1,-1 0 0,0 0 0,0 0 0,1-1 0,-1 1 0,0-1 0,1 1 0,-1-1 0,1 0 0,-1 0 0,0 0 0,1 0 1,-1-1-1,1 1 0,-1-1 0,0 1 0,1-1 0,-1 0 0,0 0 0,0 0 0,2-1 2,10-4-1128,-1-1 1,0-1-1,-1 0 0,0-1 0,1-1 1128,-7 5-1103,23-17-2971</inkml:trace>
  <inkml:trace contextRef="#ctx0" brushRef="#br0" timeOffset="2457.67">669 551 8064,'0'0'0,"0"0"0,0 12 128,0-12 0,0 11-128,0-11 128,0 10-128,0-10 0,0 0-2176,0 0 128,0 0-640</inkml:trace>
  <inkml:trace contextRef="#ctx0" brushRef="#br0" timeOffset="3662.774">837 0 6400,'0'0'0,"9"6"384,-9-6 128,0 0 128,0 0 0,0 0-384,0 0 128,-16 17-128,3-3 0,-4 3-128,-2 5 0,0 3 0,-4-2 0,2 4 0,1-2 0,2-1-640,3-6 0,1 2-6144</inkml:trace>
  <inkml:trace contextRef="#ctx0" brushRef="#br0" timeOffset="6416.73">1016 458 7296,'9'-5'262,"-3"1"2249,23-23-2180,1 1-1,2 2 1,0 1 0,2 2-1,0 1 1,17-5-331,-31 13 121,-13 7-76,0 1 1,0 0-1,0 1 0,0 0 0,1 0 1,-1 0-1,1 1 0,0 0 0,0 1 0,-1-1 1,9 1-46,2 0-1108,-16 1-835,-1 1-276,-1-1-2751</inkml:trace>
  <inkml:trace contextRef="#ctx0" brushRef="#br0" timeOffset="6871.899">1080 627 7680,'3'-1'256,"245"-62"2559,-192 53-2167,0 1-1,1 3 0,30 2-647,-86 4 213,-1 0-63,0 0-65,0 0-1109,0 0-3797,0 0-214,0 0 2902</inkml:trace>
  <inkml:trace contextRef="#ctx0" brushRef="#br0" timeOffset="10764.659">3018 101 5248,'1'1'158,"1"0"1,-1 1-1,1-1 1,-1 0-1,0 1 1,0 0-1,1-1 1,-1 1-1,0 0 1,0-1-1,-1 1 1,1 0-1,0 0 1,-1 0-1,1 0 1,-1 0-1,1 0 1,-1-1-1,0 1 1,0 0-1,0 0 1,0 2-159,-2 53 331,1-46-53,-9 148 816,-9 94 116,18-244-1159,-2 53 350,3-58-314,0 0-1,0-1 1,1 1-1,-1 0 1,1 0-1,0-1 1,0 1 0,1 0-1,-1-1 1,1 1-1,0-1 1,0 0-1,0 1 1,1 0-87,-2-3 40,1 0 0,-1-1 0,1 1 0,-1-1 0,1 1 0,-1-1 0,1 1 0,-1-1 0,1 0 0,-1 0 0,1 0 1,0 0-1,-1 0 0,1 0 0,-1 0 0,1 0 0,0-1 0,-1 1 0,1-1 0,-1 1 0,1-1 0,-1 1 0,0-1 0,1 0 0,-1 0 1,0 0-1,1 0 0,-1 0 0,1-1-40,41-31 440,-41 31-378,29-25 122,-1-2 1,-2-1 0,-1-1 0,-1-1 0,-1-2 0,-2 0 0,-2-2 0,-1 0-1,8-23-184,-2-12 279,4-23-279,-4 11-385,-24 74-689,-2 6-856,0 2-5434,0 1 2223</inkml:trace>
  <inkml:trace contextRef="#ctx0" brushRef="#br0" timeOffset="11552.053">3459 589 2816,'1'0'116,"1"1"1,-1-1 0,0 1-1,1-1 1,-1 1-1,0 0 1,0 0-1,0-1 1,1 1-1,-1 0 1,0 0-1,0 0 1,0 0 0,-1 1-1,1-1 1,0 0-1,0 0 1,0 0-1,-1 1 1,1-1-1,-1 0 1,1 1-117,15 38 3971,-11-26-3210,8 21-148,-1 1 0,-1 0 0,-2 1 0,-2 0 0,1 18-613,-6-34 229,-1-1 0,-1 1 0,0 0 0,-1 0 0,-2 0 0,0-1 0,-1 1-1,-1-1 1,-1 0 0,-6 13-229,10-27 169,-1 0-1,0 0 1,0 0-1,0-1 1,-1 1-1,0-1 1,0 0-1,0 0 1,0 0-1,-2 0-168,5-5-4,0 0 1,0 0-1,0 0 0,0 0 0,0 0 0,0 0 0,0-1 0,0 1 0,0 0 0,0-1 0,0 1 0,0 0 0,0-1 0,0 1 0,0-1 0,0 1 0,1-1 0,-1 0 0,0 1 0,0-1 0,1 0 0,-1 0 0,0 1 0,1-1 0,-1 0 0,0 0 0,1 0 0,-1 0 0,1 0 0,0 0 0,-1 0 0,1 0 0,0 0 0,0 0 0,-1 0 0,1 0 4,-13-39-1392,-6-64-6822,11 48 3116</inkml:trace>
  <inkml:trace contextRef="#ctx0" brushRef="#br0" timeOffset="11930.953">3523 400 8576,'0'0'149,"0"0"107,0 0 128,0 0 128,0 0 107,27 10 1023,2 3-1532,62 24 1671,-23-12-6829,-66-25 270,-2 0 1983</inkml:trace>
  <inkml:trace contextRef="#ctx0" brushRef="#br0" timeOffset="8090.878">2248 134 5376,'0'0'149,"0"0"107,0 0 128,0 0 107,0 0 42,0 0 43,0 0-128,-15-9 896,11 7-1289,0 0-1,-1 0 1,1 0 0,-1 0 0,1 1-1,-1-1 1,0 1 0,0 0 0,1 1-1,-1-1 1,0 1 0,0 0-1,0 0 1,0 1 0,-3 0-55,-1 1 25,1 0 0,0 1 0,0 0 0,0 0 0,0 1 0,0 0 0,1 0 0,-7 6-25,0 1 19,0 0 0,1 1 0,1 1 0,0 0 0,1 0 0,0 1 0,1 1 0,-8 15-19,4-4 41,2 1 0,1 1 0,1 0 0,-1 9-41,7-25 34,1 1-1,1-1 1,0 1-1,1 0 1,0 0 0,1 0-1,0 0 1,1 0-1,1-1 1,0 1 0,2 3-34,-4-13 17,1 0-1,0 0 1,0-1 0,1 1 0,-1 0 0,1-1 0,-1 1 0,1-1 0,0 0 0,0 1 0,0-1 0,0 0 0,0 0-1,0 0 1,0-1 0,1 1 0,-1 0 0,1-1 0,0 0 0,-1 1 0,1-1 0,0 0 0,0 0 0,-1-1 0,1 1-1,0-1 1,0 1 0,0-1 0,0 0 0,0 0 0,0 0 0,0 0 0,0-1 0,0 1 0,-1-1 0,1 0 0,0 0-1,1 0-16,8-3 48,0 0 0,-1-1-1,0 0 1,0-1 0,0 0-1,-1-1 1,0 0 0,8-7-48,-2-2 63,0-2 0,-1 0 1,-1 0-1,0-1 1,-2-1-1,0 0 1,-1-1-1,-2 0 0,7-20-63,7-24 280,-4 0 0,8-50-280,-27 113 2,1 1-1,-1-1 1,0 1-1,1-1 1,-1 0-1,0 1 1,0-1-1,0 1 1,0-1-1,-1 0 1,1 1 0,0-1-1,-1 1 1,1-1-2,-8 1 0,3 5 0,0 1 0,1 0 0,-1-1 0,1 2 0,0-1 0,0 0 0,1 1 0,-1 0 0,1 0 0,0 0 0,1 0 0,0 0 0,0 0 0,0 1 0,0 3 0,-5 23 0,1 1 0,0 16 0,5-40 0,-2 13 1,-3 20 3,2 1 0,2-1 0,1 1 0,3-1 0,5 28-4,-7-69-113,1 1 0,-1-1 0,1 1 0,0-1 0,0 0 0,0 0 0,0 0 0,0 1 0,1-1 1,-1 0-1,1-1 0,-1 1 0,1 0 0,0 0 0,-1-1 0,1 1 0,2 0 113,5 6-7829</inkml:trace>
  <inkml:trace contextRef="#ctx0" brushRef="#br0" timeOffset="8892.889">2347 563 3968,'0'0'640,"0"0"0,0 0 0,0 0-43,0 0-149,12-1 896,4-3-880,0 0 0,-1-2 0,0 0 0,1-1-464,-14 6 107,-2 1 21,0 0 0,0 0 0,-9 16 0,0 0-116,-11 21 444,-14 36-456,29-63 45,1 1 0,1-1 0,0 1 0,1 0 1,0 0-1,0 1 0,1-1 0,1 0 0,0 6-45,0-14 18,0-1-1,0 1 1,0-1-1,1 1 0,-1-1 1,1 0-1,0 1 1,0-1-1,-1 0 1,1 0-1,1 1 0,-1-1 1,0 0-1,1 0 1,-1 0-1,1 0 0,-1-1 1,1 1-1,0 0 1,0-1-1,0 1 1,0-1-1,0 1 0,0-1 1,0 0-1,0 0 1,0 0-1,1 0 1,-1-1-1,0 1 0,1 0 1,-1-1-1,0 0 1,1 1-1,-1-1 1,1 0-1,-1 0 0,1-1 1,1 1-18,2-1-247,0 0 1,0 0-1,1-1 0,-1 0 1,0 0-1,0 0 1,1-1 246,-1 0-953,0 0 0,-1-1 1,1 1-1,-1-1 0,0 0 1,3-3 952,14-16-3179,0-2 1622</inkml:trace>
  <inkml:trace contextRef="#ctx0" brushRef="#br0" timeOffset="9139.356">2471 320 3456,'0'0'0,"0"0"128,6 14-128,-6-14 128,8 18-128,-8-18 128,7 17-384,-7-17 128,0 0-2048</inkml:trace>
  <inkml:trace contextRef="#ctx0" brushRef="#br0" timeOffset="9562.142">2677 552 3072,'0'0'192,"0"0"277,0 14 2070,-1 31 86,0-24-1998,0-1 0,2 1 0,1 0 0,0-1 0,3 10-627,14 45 905,-5-26-225,-2 1-1,-3 1 1,2 38-680,-10-66 199,-1-1 0,0 0 0,-2 1 0,-3 10-199,4-23 81,-2 0 0,1 0-1,-1-1 1,-1 1 0,0-1 0,0 0 0,0 0-1,-2 0 1,1-1 0,-1 0 0,-2 2-81,6-7 32,0 0 0,-1-1 1,0 0-1,1 0 0,-1 0 0,0 0 1,0 0-1,0 0 0,0-1 1,0 1-1,-1-1 0,1 0 0,0 0 1,-1 0-1,1 0 0,-1-1 0,1 0 1,0 1-1,-1-1 0,1 0 1,-1-1-1,1 1 0,-1-1 0,1 1 1,-1-1-1,1 0 0,0 0 1,-1-1-1,1 1 0,0-1 0,0 1 1,0-1-1,-2-2-32,-2 0-231,-1-2-1,1 1 1,0-1 0,1 0 0,0 0-1,-2-2 232,3 1-938,-1 0 0,1 0 0,0 0 0,1-1 0,-3-5 938,3 1-765,0 0 1,0 0-1,1 0 1,1 0 0,0-1-1,1 1 1,0-1-1,1 1 1,0-1-1,1 1 1,0-1 0,3-7 764,5-41-1451</inkml:trace>
  <inkml:trace contextRef="#ctx0" brushRef="#br0" timeOffset="9862.556">2677 417 7808,'0'0'0,"12"-7"128,-12 7 0,0 0 0,0 0 128,0 0 128,0 0 0,0 0-256,0 0 0,6 10-128,-6-10 128,20 9-2304,-7-6 128,-1-2-1536</inkml:trace>
  <inkml:trace contextRef="#ctx0" brushRef="#br0" timeOffset="15156.295">0 1756 5376,'84'-15'4155,"39"-6"-2913,-67 12-921,0 3-1,13 2-320,66-7 255,-53-4-276,-80 15-1814,-2 0-4778</inkml:trace>
  <inkml:trace contextRef="#ctx0" brushRef="#br0" timeOffset="15577.364">408 1733 4992,'0'0'384,"0"0"42,0 0 172,0 0-22,0 0-256,0 0-64,0 0 0,0 0 0,0 0 21,0 23 854,-4 97 1338,-9 23-2469,2-23 1648,5 23-1648,5-128 439,4-27-2862,3-2-5470</inkml:trace>
  <inkml:trace contextRef="#ctx0" brushRef="#br0" timeOffset="15979.975">949 1510 6016,'0'0'384,"0"0"42,0 0 172,-12 10 1514,-5 14-1257,1 1-1,2 0 1,-11 25-855,15-28-71,-1 0 1,-1-1-1,-1-1 0,-1 0 0,0-1 1,-1 0-1,-2-1 71,-14 17-7274,20-19 4351</inkml:trace>
  <inkml:trace contextRef="#ctx0" brushRef="#br0" timeOffset="16560.433">1204 1762 6528,'0'0'256,"0"0"42,0 0 172,0 0-1,0 0-149,0 0 43,0 0 21,0 0-43,0 0-149,0 0 21,0 0-42,0 0 64,0 0 21,16 3 128,19 1-28,1 0 0,31-3-356,42 5-456,-99-6-1315,-1 0-4522</inkml:trace>
  <inkml:trace contextRef="#ctx0" brushRef="#br0" timeOffset="16897.138">1057 1955 8064,'3'1'117,"0"0"1,0 0 0,-1 1 0,1-1-1,0 0 1,-1 1 0,1 0 0,-1-1-1,1 1 1,-1 0 0,0 0 0,0 0-1,2 3-117,-3-4 74,0 0-1,-1 0 0,1 0 0,0-1 1,0 1-1,0 0 0,0 0 0,0 0 1,0-1-1,0 1 0,0-1 0,0 1 1,0-1-1,1 1 0,-1-1 1,0 0-1,0 1 0,0-1 0,1 0-73,22 5 340,1-2-1,0 0 0,0-1 0,0-2 0,10-1-339,126-16-138,-122 10-5686,-19 2 1280</inkml:trace>
  <inkml:trace contextRef="#ctx0" brushRef="#br0" timeOffset="17282.579">1642 1550 6144,'0'0'277,"0"0"43,0 0-128,7 33 1920,-4-30-2011,0 0 0,-1 0 0,1 0 0,0-1 0,0 0 0,1 1 0,-1-1 1,0 0-1,1-1 0,-1 1 0,1 0 0,0-1 0,0 0 0,-1 0 0,1 0 0,0-1 0,2 1-101,71 3 658,-63-4-581,45 0 322,1-3-1,7-4-398,-43 4-136,0-2-1,0 0 1,0-2 0,-1-1-1,0-1 1,13-6 136,-8 2-6549,-16 7 3285</inkml:trace>
  <inkml:trace contextRef="#ctx0" brushRef="#br0" timeOffset="17730.053">1932 1656 4608,'0'0'661,"0"0"86,0 0 21,-2 34 1664,-5 26-1455,3 1 0,2 0 0,3 0 0,2 0 0,6 17-977,-5-59 1342,0-31-4448,11-27-5946,18-6 7644,-18 22 427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24:0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4096,'0'0'384,"0"0"43,0 0 170,0 0 0,0 0-149,0 0 43,0 0 21,0 0-22,0 0-84,0 0-22,0 0 0,16 22 512,5 16-414,-2 0 0,-1 1 0,-2 1 0,-2 0 0,6 35-482,-14-54 170,-2-1 0,0 1 0,-2-1-1,0 1 1,-1-1 0,-1 16-170,-1-25 130,-1 0 0,0 0 0,-1 0 0,1 0 0,-1 0 0,-1-1 0,-1 0 0,1 1 0,-1-1 0,-1-1 0,0 2 0,-1-2 1,0 0-131,3-4 68,1 0 0,0-1 1,-2 0-1,1 0 1,1-1-1,-2 1 1,0-1-1,1 1 0,-1-2 1,-1 1-1,0 1-68,1-3 38,0 0 0,1 0-1,0-1 1,-1 1 0,1-1-1,-1 0 1,0 0 0,2 0-1,-2-1 1,0 0 0,1 0-1,0 0 1,-1 0 0,-1-2-38,-10-3 45,0-1 1,1 0 0,0-1 0,1-1 0,-1 0-1,2-1 1,0-1 0,0 1 0,1-2 0,0 0 0,1-2-1,0 1 1,1 0 0,1-1 0,-1-1 0,2 1-1,0-1 1,-1-8-46,-13-35 50,1 0 0,4-2 0,2-1-1,-1-21-49,15 79 7,-2-27-36,3 30 26,1-1-1,-1 0 1,0 1-1,0-1 0,0 0 1,0 0-1,1 0 0,-1 0 1,0 1-1,1-1 0,-1 0 1,1 0-1,-1 0 1,1 1-1,-1-1 0,1 0 1,0 1-1,-1-1 0,0 1 1,1 0-1,-1-1 0,1 1 1,0 0-1,0-1 0,0 1 1,-1-1-1,1 1 1,0 0-1,0 0 0,0-1 1,0 1-1,0 0 0,0 0 1,-1 0-1,1 0 4,348-6-107,-272 3 91,149 2 523,-220 1-478,1 1 0,-1 0 0,1 0-1,-1 0 1,1 1 0,0 0 0,-2 1 0,2 0-1,-2-1 1,2 1 0,-1 2-29,6 3 105,1 2 0,-2 0 0,0 0 0,0 1-105,-2-1 74,-5-7 11,3 2-234,-6-4-683,-1-1-1963,0 0-7487</inkml:trace>
  <inkml:trace contextRef="#ctx0" brushRef="#br0" timeOffset="562.016">736 470 12928,'0'0'256,"0"0"0,0 0 0,0 0 21,0 0 107,0 0 64,0 0-128,6 15 299,17 43 39,-15-41-610,-1 1-1,0-1 1,-2 1-1,0 1 0,-1 1-47,-4-19-682,0-1-1195,0 0-747,0-5-5237,0-9 6731,0 7 862,-1-16 55,1-2-747</inkml:trace>
  <inkml:trace contextRef="#ctx0" brushRef="#br0" timeOffset="827.717">877 211 12416,'-5'8'0,"-1"7"0,3-6 0,3-3 0,0-6 0,4 13 0,-4-13 0,7 11 0,-7-11 0,9 8-2176,-9-8 128,16 8-1280,-7 0 0,0-2 1920</inkml:trace>
  <inkml:trace contextRef="#ctx0" brushRef="#br0" timeOffset="1178.739">1071 497 9600,'0'13'518,"1"0"1,1 1-1,1-1 1,0 1-1,-1-1 1,3-1-1,-1 1 0,1-1 1,5 8-519,12 39 838,5 15-116,-13-39-149,-1 1 1,5 27-574,-16-54 191,0 0 0,-1-1 0,0 2 0,-1-1 0,0-1 0,0 2 0,-1-1 0,1 0 0,-1 0-1,-1 0 1,0 0 0,-1-1 0,-2 5-191,4-9 51,0 0 0,-1-2-1,0 2 1,-1-1-1,1 0 1,-1 0-1,2 0 1,-2 0 0,0-1-1,0 1 1,0-1-1,0 0 1,0 0-1,-1 1 1,1-1 0,0-1-1,0 1 1,-1-1-1,-2 1-50,-1-1 57,0 0 0,0 0-1,0 0 1,1-1 0,-2 0-1,2 0 1,-2-1 0,2 1-1,-2-2 1,-3 0-57,-6-3-458,1-1 1,-1 0-1,1-1 1,0 0-1,0-2 0,1 0 1,0-1-1,-3-3 458,12 7-744,1 0-1,-1 1 1,0-1 0,2 0-1,-1-1 1,0 1-1,2-2 1,-1 2 0,0-2-1,1 1 1,1-1-1,-1 1 1,1-1 0,0 1-1,0-1 1,1 0-1,0 0 1,1 0 0,0-6 744,-2-32-2155</inkml:trace>
  <inkml:trace contextRef="#ctx0" brushRef="#br0" timeOffset="1444.466">1247 164 12672,'0'0'384,"0"0"128,12 9-128,-1-2 0,2 1-256,6-1 128,0 0-256,8-5 0,8-4-4224,6 2 0,6 0 2816,8-7 0,-1 0-768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2T15:21:33.205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66CC00"/>
    </inkml:brush>
    <inkml:brush xml:id="br2">
      <inkml:brushProperty name="width" value="0.05" units="cm"/>
      <inkml:brushProperty name="height" value="0.05" units="cm"/>
    </inkml:brush>
  </inkml:definitions>
  <inkml:trace contextRef="#ctx0" brushRef="#br0">5650 147 4864,'0'0'171,"0"0"170,0 0 21,0 0-63,0 0 21,0 0-128,7 13 533,22 24-35,1 1 0,2-3 0,34 30-690,-56-57 82,0 0 0,2 0 1,-1-1-1,0 1 0,1-3 1,0 2-1,0-2 0,0-1 0,2 1 1,8 0-83,21 5 222,2-4 0,24 2-222,-6-2 290,-1-1-173,-1-4 1,2-2-1,13-4-117,58-1 395,-76 2-70,44-8-325,-44 4 208,47 0-208,-21 3 225,15-4-225,-32 1 143,0 3 1,34 4-144,51 4 384,146-17-384,-148 8 116,-84 6-110,-1-3 0,6-4-6,0-4 142,-22 2-124,1 2 1,-1 1-1,2 4 1,-2 2 0,28 3-19,-63 0 0,1 2 0,0-1 0,0 1 0,-1 2 0,0-1 0,-1 1 0,0 1 0,0 0 0,12 9 0,-5-2 0,1-2 0,0-1 0,6 2 0,-16-9 0,1 1 0,-2-1 0,0 2 0,0-1 0,1 2 0,-2-1 0,0 2 0,0-1 0,-1 1 0,1 1 0,5 8 0,0 5 0,-1-1 0,-1 2 0,-2 0 0,0 0 0,-1 1 0,-6-15 0,0 0 0,0 0 0,0 0 0,-1 1 0,-1-1 1,0 0-1,-1 0 0,0 1 0,0 0 0,-1-1 0,0 53 20,1-62 87,0-1 21,0 0 0,0 0 0,9-37 128,0 12-256,3-1 0,-1 2 0,2-2 0,1 3 0,1 0 0,11-12 0,-14 18 0,2 2 0,0-1 0,1 1 0,1 1 0,1 1 0,-1 0 0,1 1 0,1 1 0,1 0 0,-13 9 7,2 0 1,-2 0 0,1 2 0,0-1-1,0 0 1,-1 0 0,2 1 0,-2 1-1,2-1 1,-2 1 0,7 1-8,43 0 43,43-17 109,-53 7 80,39-2-232,45-2 86,-78 4-17,0 3 0,0 4 0,0 1 0,1 2-69,10 1 134,0-2 1,52-7-135,-40 1 521,61 4-521,313 28 895,-413-25-724,1-2-1,20-4-170,-22 1 96,0 2 1,27 3-97,-36-1 119,0-2-1,0 0 1,22-4-119,-19 1 67,0 1 0,27 2-67,-15 4 32,1-2 0,-1-2 0,0-2 0,25-5-32,-25 2 21,1 2-1,0 2 0,2 2-20,69-5 89,52-24 508,-148 24-530,0 1 0,0-3-1,-2 1 1,2-1 0,-2-1 0,1-1 0,-1 0-1,-1-1 1,10-9-67,1 1-68,3-3 165,-1-2-1,1-2 0,-3 0 0,16-21-96,-40 46-1,2-5-20,-2 4-86,-1 1-191,0 0-662,0 0-598,0 0-2025,0 0-876,0 0-1450</inkml:trace>
  <inkml:trace contextRef="#ctx0" brushRef="#br1" timeOffset="45564.708">692 172 5120,'-1'3'217,"1"-1"-1,-1 0 1,0 0 0,1 0 0,-1 0-1,1 0 1,-1 0 0,1 1 0,0-1-1,0 0 1,0 0 0,1 0 0,-1 0-1,0 1 1,1-1 0,0 0 0,-1 0-1,1 1-216,12 63 405,-12-64-253,2 21 41,2-1-1,1 0 1,1 0-1,1-2 1,2 2-1,9 17-192,-15-32 50,0-2 0,0 2 0,1-2 0,0 1 0,-1-1 0,2 0 0,0 0 0,-1 0 0,1-2 0,-1 1 0,2 1 0,-1-2 0,1 0 0,0 0 0,-1 0 0,1-1 0,0 0-1,0-1 1,0 1 0,1-1 0,-2 0 0,2-1 0,4 0-50,63-1 555,74-11-555,-125 7 57,-1 0 0,19-7-57,37-9-7,-50 16 7,3-2 0,0 2 0,10 2 0,-31 2 0,1 2 0,0-1 0,-1 1 0,1 0 0,0 1 0,-1 1 0,0 1 0,3 1 0,83 28 0,-17-6 0,52 28 0,-118-48 0,0 0 0,-1 2 0,0-1 0,0 1 0,-1 1 0,0 0 0,0 0 0,-2 1 0,9 12 0,-13-14 0,1 0 0,-2 1 0,1-1 0,-2 1 0,1 1 0,-1-1 0,0 1 0,-2-1 0,1 2 0,-1-1 0,0-1 0,0 1 0,-2 0 0,0 2 0,-4 51 405,4-62-298,0-2 21,0 0 0,-13-6 45,11 6-161,0-1 1,0 0 0,1 0-1,-1 0 1,0 1 0,0-1-1,1 0 1,-1-1-1,0 1 1,1 0 0,-1-1-1,2 0 1,-2 1 0,1-1-1,-1 0-12,-4-6 4,2 1 1,-1-2-1,0 1 0,1-1 0,0 0 0,1 1 0,0-2 0,1 2 1,0-1-1,0-1 0,0 1 0,2 0 0,-1-2 0,1 2 0,0 0 1,1-1-1,0 1 0,1 0 0,0-1 0,0 1 0,1 0 1,0 0-1,1 0 0,-1 1 0,2-1 0,0 1 0,-1 0 0,2 0 1,0 1-1,-1-1 0,2 2 0,-1-1 0,1 0 0,0 1 0,1 0 1,2-1-5,176-100 0,-179 102 0,1 1 0,-1 0 0,1 1 0,0 0 0,0 0 0,1 0 0,-1 1 0,1 1 0,-1 0 0,0 0 0,1 0 0,-1 1 0,1 0 0,0 1 0,-1 0 0,1 0 0,-1 0 0,0 1 0,1 1 0,-1 0 0,0 0 0,0 0 0,0 1 0,-1 0 0,1 2 0,2-3-1,-2 1 1,1 0 0,1-1 0,0-1 0,-1 1 0,1-2 0,0 1 0,0-1 0,85 2 4,-53-2 14,221-10 835,-246 8-806,1-1-1,0 1 0,0-3 0,-1 0 1,0-1-1,5-1-46,-4-1 55,0 3 1,1 0-1,-2 0 1,2 1-1,12 1-55,82 7 115,-1 5 0,18 8-115,-96-13 5,113 14 251,-134-18-194,-1-1 0,1 0 0,0-1 0,9-1-62,27-2 8,-35 2 31,-1 0 0,1-1 1,-1 0-1,0-1 1,0-1-1,-1 0 0,1-1 1,-1 0-1,4-4-39,29-12 30,-33 17-20,-3 1 51,0 2 0,-1-3 0,0 1-1,1 0 1,-2-1 0,2-1 0,-2 1 0,0-1-1,0 0 1,5-8-61,-6 9 16,-2-1 1,0 1-1,0-1 0,0 0 0,-1 0 1,1-1-1,-1 1 0,0-1 0,-1 1 0,1-8-16,0-3-2,-2-1-1,0 1 1,-1 0-1,-1-1 0,-1-2 3,2 10 0,2-1 0,3 0 0,-3 1 0,2 1 0,3-2 0,2-2 0,-8 11-150,0 1 0,1-1 0,-1 0 0,0 1 0,0 0 0,0-1 0,0 0 0,-1 0 0,1 0 0,0-1 0,-1 1 0,1 1 0,-1-1 0,1 0 0,-1 0 0,0 0 0,0-1 0,0 1 0,0 1 0,-1-1 0,1 0 0,0-1 0,-1 1 0,0 0 0,0-1 150,-1-6-3225,0-2-3751</inkml:trace>
  <inkml:trace contextRef="#ctx0" brushRef="#br1" timeOffset="49880">894 1150 8960,'31'1'101,"-21"0"19,0-1 0,0 0 0,0 0 0,0-1 0,0-1-120,-6 1 32,1 0 1,-2-1-1,1 1 0,0 0 0,0-1 0,-1 0 0,1-1 1,0 1-1,0-1 0,-2 1 0,2-1 0,-1 0 1,0 0-1,0-1-32,-2 3 11,29-33 166,-2-1 1,11-21-178,-31 46 39,-3 0-1,2 0 1,-2-1-1,0-1 0,-1 1 1,1-1-1,-3 1 1,1-1-1,0 0 1,-1-1-1,0-9-38,-8 54 122,-1-1 0,-1-1 1,-2 0-1,-2 4-122,-18 59 236,-4 12-111,15-47 262,-8 44-387,26-102 2,1 0-1,0 1 0,0-1 1,-1 0-1,1 1 0,0-1 0,0 0 1,0 1-1,0-1 0,0 1 1,0-1-1,0 0 0,0 1 1,0-1-1,0 1 0,0-1 1,0 0-1,0 1 0,0-1 1,0 0-1,0 1 0,0-1 0,0 0 1,0 0-1,0 0 0,1 1 1,-1-1-1,0 0 0,0 1 1,0-1-1,1 0 0,-1 1 1,0-1-1,1 0 0,-1 0 1,0 1-1,0-1 0,1 0 0,-1 0 1,1 0-1,-1 1 0,0-1-1,17-9 85,23-28 49,-37 34-130,18-17 2,14-16 55,3 0 0,27-18-61,-64 54 0,0 0 0,-1-1 0,1 1 0,-1 0 0,1 0 0,-1-1 0,1 1 0,-1 0 0,0 0 0,1 0 0,0 0 0,-1 0 0,1 0 0,-1 0 0,1 0 0,0 0 0,-1 0 0,1 0 0,0 0 0,-1 1 0,1-1 0,-1 0 0,1 0 0,-1 1 0,1-1 0,-1 0 0,1 1 0,-1-1 0,1 1 0,-1-1 0,1 0 0,-1 1 0,1-1 0,-1 1 0,0-1 0,0 1 0,0-1 0,0 1 0,1 0 0,-1-1 0,0 1 0,0-1 0,0 0 0,10 25 0,-10-24 0,6 25 52,-1 0 1,-2 1-1,0 12-52,8 50 99,-5-41-3022,-6-47 107,0-1-1941</inkml:trace>
  <inkml:trace contextRef="#ctx0" brushRef="#br1" timeOffset="50545.723">1481 1168 9344,'2'0'14,"-1"0"1,0 1 0,-1-1-1,2 1 1,-1-1 0,0 1-1,0-1 1,0 1 0,0-1-1,0 1 1,0 0 0,0 0-1,0-1 1,0 1 0,0 0-1,0 0 1,-1 1 0,0-1-1,1 0 1,-1 0 0,1 0-1,-1 0 1,1 0 0,-1 0-1,1 1-14,10 42 645,-5-22-398,-4-13-96,1-2 0,-1 1 0,1-1 0,1 1 0,0-1 0,0 1-1,1-2 1,3 5-151,-7-9 51,0-1 0,1 0-1,-1 0 1,0 0 0,1 0-1,-1 0 1,1 0-1,-1 0 1,0-1 0,1 1-1,-1-1 1,1 1 0,0-1-1,-1 1 1,1-1-1,0 0 1,0 0 0,-1 0-51,3 0 26,-1-1-1,0 0 1,0 0 0,0 0 0,0 0-1,0 0 1,0-1 0,-1 1 0,1-1-1,0 0 1,-1 1 0,1-1 0,0-1-26,5-5 36,0 1 1,1-1-1,-2-1 1,1 0-1,-2-1 1,1 1 0,-1 0-1,0-1 1,-1-1-1,-1 1 1,1-1-1,-1 1 1,-2-2 0,4-9-37,-41 138 0,20-10 84,7-51 55,-1-1 0,-2 1 0,-3-2 0,-22 52-139,33-99 46,0-1 0,-1 1 0,-1-1 0,1 0 0,0 0 0,-2-1 0,2 0 0,-2 1 1,0-2-1,1 1 0,-2 0 0,2-2 0,-2 1 0,1 0 0,-1-1 0,0-1 0,0 1 0,0 0 1,0-1-1,0 0 0,-1-1 0,1-1 0,-1 1 0,2 0 0,-2-1 0,1 0 0,-1-1 1,1 0-1,-1 1 0,1-2 0,-2 0-46,3 0 53,-2 0 1,2-1-1,-1 1 1,1-1-1,0 0 1,0-1 0,0 0-1,0 1 1,0-2-1,0 0 1,-1-2-54,4 4-122,0 0 0,1 0 0,-1-1 1,0 1-1,1-1 0,0 1 0,-1-1 0,3 0 1,-3-1 121,2 2-396,1 1 0,-1-1 1,0 0-1,1 0 0,0 2 1,0-2-1,0 0 0,0 0 0,0 0 1,0 1-1,1 0 0,-1-1 1,1 0-1,0 0 0,0 1 396,2-10-6250</inkml:trace>
  <inkml:trace contextRef="#ctx0" brushRef="#br1" timeOffset="51411.407">1996 1329 8192,'6'-7'21,"-4"5"128,-2 2 214,-3-42 1557,1 30-1508,-1 0 4,0-1 0,-1 1 0,1 0 0,-2 0 0,-3-7-416,7 18 34,0-1-1,0 1 1,0-1-1,0 1 1,0-1-1,0 1 1,-1 0-1,1-1 1,0 1-1,-1 1 1,1-1-1,0 0 1,0 0-1,-1 0 1,0 0-1,1 1 1,-1-1-1,-1 0-33,1 1-2,1 0 0,-1 0 0,0 1 0,0-1 0,0 0-1,0 1 1,0-1 0,1 1 0,0 0 0,-1-1 0,0 1 0,0 0 0,0 0-1,1-1 1,-1 2 0,1-1 0,0 0 0,0 1 0,-1-1 0,1 1 0,0-1 2,-4 4 0,1 1 0,2 0 0,-2-1 0,1 1 0,0 0 0,1 0 0,0 0 0,0 0 0,1 1 0,-1-1 0,1 1 0,0-1 0,1 1 0,-1-1 0,2 1 0,-1-1 0,1 1 0,0-1 0,0 1 0,1-1 0,-1 1 0,2-1 0,-2 0 0,2 0 0,0 0 0,0 0 0,1-1 0,-1 1 0,1-1 0,0 0 0,2 3 0,-5-7 0,1-1 0,-1 1 0,0-1 0,1 1 0,-1-1 0,1 0 0,-1 0 0,-1 0 0,2 1 0,-1-1 0,1 0 0,-1 0 0,1 0 0,-1 0 0,1-1 0,-1 1 0,1 0 0,-2 0 0,1 0 0,1 0 0,-1-1 0,1 0 0,-1 1 0,0-1 0,0 0 0,1 0 0,-1 0 0,34-24 0,-25 14-30,1-1 0,-1 1 0,-1-1 0,0 0-1,-1-1 1,-1 0 0,0 0 0,0-1 0,-2 0 0,1 0 0,-2 0 0,3-12 30,4-29-217,-2-1-1,0-47 218,-4 44 6,-4 5-134,-8 107 22,20 207 463,-3-112-202,-6-121-2331,-4-27-5248</inkml:trace>
  <inkml:trace contextRef="#ctx0" brushRef="#br1" timeOffset="52360.526">2316 1112 10240,'4'12'256,"13"57"512,-3 1 0,-2 1 0,-3 0 0,-3 44-768,-6-114 469,0-1-170,0-2-65,0-14-190,0 0 0,1 0 0,1 0 0,0 0 0,2 1-1,0-1 1,-1 2 0,3-2 0,-1 1 0,5-5-44,12-26-17,3 0 1,18-22 16,-40 63 0,-2 2 0,1 0 0,0 2 0,0-2 0,-1 0 0,1 1 0,0-1 0,1 1 0,-1 1 0,1-1 0,-1 0 0,0 0 0,-1 1 0,-1 1 0,1 0 0,-1 0 0,1-1 0,0 1 0,-1 0 0,1 0 0,0 0 0,-1 0 0,1 0 0,0 0 0,-1 0 0,1 0 0,-1 0 0,1 0 0,0 0 0,-1 0 0,1 1 0,-1-1 0,0 0 0,1 0 0,-1 1 0,1-1 0,0 0 0,-1 1 0,1-1 0,-1 0 0,1 1 0,-1-1 0,0 1 0,1-1 0,-1 1 0,1-1 0,-1 1 0,0-1 0,1 1 0,-1 0 0,7 16 0,-7-16 0,9 33 0,-3 1 0,0 3 0,-1-6 0,0-1 0,9 28 0,-14-57-1,1 0 1,0 1 0,-1-1 0,1 1 0,0 0 0,1-1 0,-1-1 0,0 2 0,0-1 0,0 0 0,1 1 0,0-1 0,-1-1 0,1 1 0,0 0-1,0-1 1,0 1 0,0 0 0,0-1 0,0 0 0,1 1 0,-1-1 0,1-1 0,-2 1 0,2 0 0,0 0 0,0-1 0,1 0 1,-1 0 0,0-1 0,1 0 1,0 0-1,-2 1 0,2-1 0,-1-1 0,1 1 1,-2-1-1,2 0 0,-1 0 0,0 0 1,0 0-1,-1 0 0,1 0 0,-1-1 0,1 0 1,-1 0-1,0 1-1,7-9 62,-1 0 1,0 0-1,-1 0 0,0 0 0,-2-2 1,1 1-1,0-1 0,-3 1 1,2-1-1,-2 0 0,0-4-62,-1 9 38,-1-1 0,0 2 0,0-1-1,-1-1 1,0 1 0,0 0 0,-1 0-1,0-1 1,-1 1 0,1 1 0,-1-2 0,-1 2-1,0-1 1,0 1 0,0-1 0,-1 1-1,0-1 1,-5-4-38,6 10 11,0-1-1,-1 0 1,2 0 0,-2 1-1,0-1 1,0 2-1,1-1 1,-1 0 0,0 1-1,0-1 1,0 1 0,0 0-1,-1 0 1,2 0-1,-2 1 1,1 0 0,0-1-1,0 2 1,-4-1-11,5 0-159,-1 1 1,0-1-1,0 1 1,1-1-1,-1 1 1,0 0-1,1 1 1,0-1-1,-1 1 1,1 0-1,-1-1 1,2 1-1,-2 0 1,1 0-1,0 1 1,1-1-1,-1 1 1,0-1-1,1 1 1,-1 0-1,1 0 1,0 1 158,1-3-178,1 0-1,0 0 1,0 0-1,-1 0 1,1 0-1,0 0 1,0 1 0,0-1-1,0 0 1,0 0-1,0 0 1,1-1-1,-1 1 1,0 0 0,0 0-1,1 0 1,-1 0-1,1 0 1,-1 0 0,1 0-1,-1 0 1,0 0-1,1 0 1,-1 0-1,1 0 1,0 0 0,0-1-1,0 0 1,0 1-1,-1-1 1,1 1 0,0-1-1,1 1 179,9 9-4757</inkml:trace>
  <inkml:trace contextRef="#ctx0" brushRef="#br1" timeOffset="52743.541">2966 997 12288,'0'1'0,"1"0"-1,0 0 1,0 0 0,0 0 0,-1 0 0,1 0 0,0 0 0,-1 0 0,1 1-1,-1-1 1,0 0 0,1 1 0,-1-1 0,0 1 0,0-1 0,0 0 0,0 0-1,0 0 1,0 1 0,0-1 0,-1 0 0,1 1 0,0-1 0,-1 0 0,1 1 0,-1-1-1,1 0 1,-1 0 0,0 0 0,0 0 0,1 0 0,-2 1 0,-36 42 0,33-39 4,1-1-1,-1 1 1,1 0-1,0-1 1,1 2-1,-1 0 1,-1 1-4,5-6 6,0 0 0,0 0 0,0 1 0,0-1 0,0 0 0,0-1 0,0 1 1,0 0-1,1 0 0,-1 0 0,0 0 0,1 0 0,-1 1 0,1-1 0,-1 0 0,1 0 0,-1-1 0,1 1 0,0 0 0,0 0 0,-1-1 1,1 1-1,0-1 0,0 1 0,0 0 0,0-1 0,-1 1 0,1 0 0,0-1 0,0 0 0,0 1 0,1-1-6,35 14 153,-32-12-116,87 16 452,-74-17-339,-1 1-1,1 2 1,-2 0-1,1 0 1,0 2-1,-1 0 1,9 5-150,-24-10 28,0-1-1,1 1 1,-1 0 0,0 0-1,0-1 1,0 1 0,0-1-1,-1 1 1,1 0 0,0 0 0,0 1-1,0-1 1,0 0 0,0 0-1,-1 0 1,1 1 0,-1-1-1,1 0 1,-1 0 0,1 0-1,-1 1 1,0-1 0,0 0 0,1 1-1,-1-1 1,0 1 0,0-1-28,-1 2 23,0-1 0,0 1-1,0 0 1,0 0 0,0 0 0,-1-2 0,1 2 0,0 0 0,0-1 0,-1 1 0,0-1 0,-2 1-23,-3 5-39,-1-1-1,1 0 1,-2-1-1,1 0 1,0-1-1,-2 1 1,0 0 39,2-4-252,-1 1 0,1 0 1,-1-1-1,0 0 1,1-1-1,-1 0 1,0 0-1,0-1 252,3 0-531,1-1 0,1 1-1,-2-1 1,1 0 0,1 0 0,-2-1 0,1 0 531,3 1-473,0 1 1,0-1-1,0 0 1,0 0-1,0 0 1,0 0-1,2 0 1,-2-1 0,0 1-1,1-1 1,-1 1-1,1-1 1,0 0-1,-1 0 1,1 1-1,0-1 473,-6-11-1557</inkml:trace>
  <inkml:trace contextRef="#ctx0" brushRef="#br1" timeOffset="53060.61">3306 816 10112,'-2'40'495,"-2"-1"0,-2 1 0,-9 34-495,6-40 369,2 0-1,2 1 1,1-1-1,2 1 1,2 10-369,0-39 22,1 1 0,0-1 0,-1 0 1,1 0-1,1 1 0,0-2 1,1 2-1,0-1 0,-1-1 0,1 1 1,0-1-1,1 1 0,0-1 1,-1-1-1,6 6-22,-6-8 22,-2 0 0,2 0 1,0 0-1,0 0 0,1 0 1,-2-1-1,1 1 0,1-1 0,-1-1 1,0 1-1,0 0 0,1 0 0,-1 0 1,0-1-1,0 0 0,1 0 1,0 0-1,-1 0 0,0 0 0,1-1 1,-1 0-1,1 1 0,-2-1 1,2 0-1,-1 0 0,0 0 0,0-1 1,0 0-1,0 0 0,1 0-22,-1-1-27,0 1-1,1-1 1,0 0 0,-1 0-1,0 0 1,0 0-1,0-1 1,0 0 0,-1 1-1,0-1 1,0 0 0,0 0-1,0 1 1,0-2-1,0 1 1,-1-1 0,0 1-1,-1 0 1,1-4 27,1-5-799,-1 0 1,-1-1-1,0 1 1,-1 0-1,0 0 0,-1-3 799,-5-25-6186</inkml:trace>
  <inkml:trace contextRef="#ctx0" brushRef="#br1" timeOffset="53325.143">3171 958 9216,'-8'8'-294,"-8"13"2197,16-20-1860,0-1-1,0 1 1,1 0-1,-1-1 0,0 0 1,1 1-1,-1 0 1,1-1-1,-1 1 0,1-1 1,-1 1-1,1-1 1,-1 1-1,1-1 0,-1 1 1,1-1-1,0 1 1,-1-1-1,1 0 0,0 1 1,-1-1-1,0 0 1,1 1-1,0-1 0,-1 0 1,1 0-1,0 0 1,0 0-1,-1 0 0,1 0 1,0 0-1,0 0 1,-1 0-1,1 0 0,0 0 1,0 0-1,-1-1-42,21 3 123,1-2 1,-1 0-1,1-2 0,-1 0 0,0-2 0,2 0-123,48-13-76,10-7 76,39-10-3009,-82 25-3839</inkml:trace>
  <inkml:trace contextRef="#ctx0" brushRef="#br1" timeOffset="54431.645">3795 978 6016,'-5'-2'805,"0"-1"-1,1 0 1,-1 1 0,0-1 0,0 1 0,0 2 0,0-2-1,-6 0-804,9 2 115,0-1 0,-1 1-1,0 0 1,0 1 0,1-1-1,0 0 1,-1 1 0,0 0-1,1-1 1,-1 1-1,0 0 1,2-1 0,-2 2-1,1-1-114,-4 4 0,1 0 0,-1-1 0,1 2 0,0-1 0,1 1 0,-1 0 0,1-1 0,0 2-1,1-1 1,0 1 0,-3 6 0,-5 11 3,0 1 0,1 1-1,2 0 1,1 0 0,1 0-1,1 0 1,1 1 0,1 19-3,3-45 2,0-1 0,0 1 1,0-1-1,0 1 1,0-1-1,0 1 1,0-1-1,1 0 1,-1 0-1,0 1 0,0-1 1,0 1-1,1-1 1,-1 1-1,0-1 1,0 1-1,0-1 0,0 1 1,0-1-1,1 0 1,-1 1-1,1-1 1,-1 0-1,0 1 1,1-1-1,-1 0 0,1 1 1,-1-1-1,1 0 1,-1 0-1,1 0 1,-1 1-1,1-1 1,-1 0-1,1 0 0,-1 0 1,1 0-1,-1 0 1,1 0-1,0 0 1,-1 0-1,1 0 0,-1 0 1,1 0-1,-1-1 1,1 1-1,-1 0 1,0 0-1,0 0 1,1-1-1,-1 1 0,1 0 1,-1-1-1,0 1 1,1 0-1,-1-1 1,1 1-1,-1-1-2,27-19 93,2-17-33,-1-1 0,-3-2-1,0 0 1,-3-1 0,0-8-60,-20 79 363,-39 168 149,36-192-534,17-18-84,7-10 105,0-2 1,6-9 0,15-19 22,-42 50 42,-2 2-149,17-48-427,-5 9 475,-2 0 0,0-1 1,-3 0-1,-2 0 1,-1-2-1,-3 1 1,-1-1 36,31 508 1386,-31-452-1339,1 0 0,1 0 0,1 0 0,0-1 0,3 9-47,-6-21-1,0 1 0,1 0-1,0-1 1,-1 1-1,1 0 1,0 0 0,0-1-1,0 0 1,0 1-1,0-1 1,0 1 0,-1-1-1,1 0 1,1 1-1,-1-1 1,1 0 0,-1 0-1,1 1 1,-1-2-1,1 1 1,0-1-1,-2 1 1,2 0 0,0 0-1,0-1 1,0 1-1,0-1 1,-1 0 0,1 1-1,-1-1 1,1 0-1,0 0 1,0 0 0,0-1-1,0 1 1,0 0-1,-1-1 1,0 1 0,1-1-1,0 1 1,0-1-1,-1 0 1,1 0 0,0 1-1,-1-1 1,1-1 1,1 0-93,1 0 0,-2 0 0,1 0 1,-1-1-1,1 2 0,-1-2 0,1 0 0,-1 0 1,0 1-1,-1-1 0,1 0 0,0 0 0,0 0 0,-1-1 1,0 2-1,1-1 0,-1-4 93,1 0-667,-1-1-1,-1 1 0,0-1 1,0 1-1,0 0 1,0-1-1,-1-3 668,-4-21-6698</inkml:trace>
  <inkml:trace contextRef="#ctx0" brushRef="#br1" timeOffset="54757.515">3686 960 10880,'0'0'149,"0"0"86,3 0 42,98-5 612,0-3 0,-1-5 0,27-11-889,140-21 277,-265 45-1130,-2 0-1750,0 0-426,0 0-214,0 0 321,0 0 1215</inkml:trace>
  <inkml:trace contextRef="#ctx0" brushRef="#br1" timeOffset="54993.11">4383 1068 9472,'-6'69'1476,"3"-58"-1071,1 1 0,1 0 0,0 1 0,1-1 0,0 0-1,0 0 1,2 0 0,0-1 0,0 1 0,2 1-405,-4-12-22,1 1 1,-1-1-1,1 0 0,0 1 1,-1-1-1,0 0 1,1 0-1,0 0 0,0 0 1,0 0-1,0 0 1,0-1-1,0 1 0,0 0 1,1 0-1,-1 0 1,0-1-1,1 1 0,-2-1 1,1 1-1,1-1 1,-1 1-1,0-1 0,1 0 1,-1 0-1,1 1 1,-1-1-1,1 0 0,-1 0 22,25-8-7437,-14-1 632</inkml:trace>
  <inkml:trace contextRef="#ctx0" brushRef="#br1" timeOffset="55252.696">4356 565 16767,'0'0'0,"1"9"0,7 5-256,-4-4 129,-1 5-1,-2-4 0,2-3-256,0 2 0,1-4-1792,10 5 128,8 3-2944,-2-1 128,1 1 3712</inkml:trace>
  <inkml:trace contextRef="#ctx0" brushRef="#br1" timeOffset="55540.366">4881 843 9856,'14'-15'149,"-12"14"-42,-2 1 42,-4 1 128,-4 2-102,-2 1 0,2 0 0,-1 0 0,2 1 0,-1 0 0,0 1 0,1 0 0,-1 0 0,2 1 0,-1-1 0,1 1 0,0 0 0,-1 1 0,0 3-175,-4 5 182,0 0 0,2 0 0,1 1 0,-1 1 0,2 0 0,-4 14-182,8-22 106,1 1 0,0 0 0,0-1 0,1 1 0,1 0 0,0-1 0,0 1 0,1-1 0,1 2 0,0-2 0,1 0 0,0 0 0,-1 1-106,1-4 35,0 0 0,1 0 0,-1 0-1,1-1 1,1 1 0,-1-1 0,1 0 0,0-1 0,0 1-1,1 0 1,0-2 0,-1 2 0,2-1 0,-1-2-1,1 2 1,-1-1 0,1-2 0,2 3-35,7 1-262,-1-2-1,1 0 1,0 0 0,0-1-1,-1-1 1,3-1 262,100 1-7045,-50-5 1883</inkml:trace>
  <inkml:trace contextRef="#ctx0" brushRef="#br0" timeOffset="110363.254">7304 1260 6912,'0'0'128,"0"0"64,0 0 256,6-29 2261,-6 22-2460,0 0-1,-1 0 1,1-1-1,-1 2 1,-1-1-1,0 0 1,0 0-1,0 1 1,-1-1-1,0 1 1,-1-2-249,-4-5 106,1 0 0,-2 0-1,0 1 1,-7-7-106,16 18 4,-1 0-1,0 0 0,1 0 0,-1 1 1,0 0-1,0-1 0,0 0 0,-1 0 1,1 1-1,0-1 0,0 1 0,0-1 1,-1 1-1,1 0 0,0-1 0,0 1 1,0 0-1,0 0 0,-1 0 0,1 0 1,0 0-1,0 0 0,-1 0 0,1 0 1,-1 1-4,-1 0 15,-1 0 0,1 1 0,-1-1 1,2 1-1,-2 0 0,1 0 0,0 0 1,1 1-1,-3 0-15,-4 7 47,-1 0-1,1 0 1,0 1 0,-5 8-47,4-2 0,1 1 0,0-1 0,2 1 0,0 1 0,1-1 0,0 1 0,2 0 0,0 0 0,1 0 0,0 14 0,3-22 0,-1 0 0,1 0 0,1 0 0,0 1 0,1-2 0,0 1 0,1 0 0,0 0 0,0 0 0,1-1 0,1 0 0,-1 0 0,2 0 0,0-1 0,0 1 0,1-1 0,-1-1 0,2 1 0,3 3 0,-10-11 2,0-1 1,0 1 0,0 0-1,0 0 1,-1-1-1,1 1 1,1-1 0,-1 0-1,0 1 1,0-1 0,1 0-1,-1 1 1,0-1 0,1 0-1,-1 0 1,0 0 0,-1 0-1,2 0 1,-1 0 0,0 0-1,1 0 1,-1 0 0,1-1-3,2 0 15,-2 0 1,1 0 0,0-1 0,0 1 0,-1-1 0,0 0 0,1 0 0,-1-1-1,3 0-15,5-8 73,-2-1 0,2 0-1,-2 0 1,0-1-73,-6 8 18,22-37 30,-4-1 0,-1 1 0,-2-3 0,-1 0 0,-3-1 0,-3 0 0,-1-1 0,0-9-48,-4 6 0,0 0 0,-3 1 0,-4-41 0,-9 139 0,9 126 177,-3 88 8,3-235-1003,0 8 1663,1 0 1,2 23-846,12 4-2993,-11-54 1156,2-1 0,-1-1 0,2 2 1,-2-2-1,2 1 0,2 2 1837,4 6-1941</inkml:trace>
  <inkml:trace contextRef="#ctx0" brushRef="#br0" timeOffset="110929.698">7585 1305 9856,'-1'2'15,"0"0"0,0 0 0,1-2 0,-1 2 1,1 0-1,-1 0 0,1 0 0,-1 0 0,1 0 1,0 0-1,0-2 0,0 2 0,0 0 0,0 0 0,1 1-15,-1-2 26,1 0 0,-1 0 0,0-1 0,1 1 0,-1 0 0,1-1 0,0 1 0,-1-1-1,1 1 1,-1 0 0,1-1 0,0 1 0,0-1 0,-1 1 0,0-1 0,1 1 0,0-1-1,0 1 1,0-1 0,0 0 0,0 1-26,4 0 171,0 0 0,0-1 0,0 0 0,0 1 0,0-2 1,0 1-1,5-1-171,0 0 207,4 0-15,1 0 0,-1 0 0,1-2 0,-1 1 0,0-1 1,0-2-1,0 1 0,0-1 0,-1-1 0,0 0 0,0-2 0,9-5-192,-18 9 44,2 1-1,-2-1 0,1-1 1,0 1-1,-1 0 0,0-1 1,0 0-1,0 0 0,-1 0 1,0 0-1,0-1 0,0 0 1,0 1-1,-2-1 0,1 1 0,0-2 1,0 1-1,-1 0 0,0 0 1,0 0-1,-1-1 0,1 2 1,-2-2-1,1 1 0,-1 0 1,0 0-1,0 0 0,-1-1 1,0 2-1,0-3-43,-1-2 14,-2 0 1,0 0-1,1 1 0,-2-1 1,0 1-1,-1 0 0,1 1 1,-3-3-15,6 9-1,1-2 1,0 1 0,-1 1-1,0-1 1,-1 1 0,2 0-1,-1-1 1,-1 1 0,1 0-1,0 0 1,-1 1 0,0 0-1,0 0 1,1-1 0,-1 1-1,0 0 1,0 1 0,1-1-1,-1 1 1,0 0 0,0 0-1,1 0 1,-2 1 0,0-1 0,-4 3 0,0 0 0,-1 0 0,1 1 0,0 1 0,0-1 0,1 2 0,0-1 0,-1 1 0,2 0 0,-2 0 0,3 2 0,-2-2 0,2 2 0,-2 1 0,0 2 0,1 1 0,0 0 0,1 0 0,1 0 0,-1 1 0,1 0 0,2-1 0,-1 2 0,-1 10 0,2 5 0,0 0 0,2 0 0,1 1 0,1-1 0,2 0 0,1 0 0,1 0 0,1-1 0,5 10 0,-7-24 6,1-1 1,0 0-1,0 0 1,2-1-1,-1 1 1,2-1-1,0 0 1,1-1 0,7 9-7,-12-16-47,1 1-1,-1-2 1,1 1 0,0 0 0,-1-1 0,2 0 0,-1 0 0,0-1 0,1 1 0,0-1 0,-1 0 0,1 0-1,0-1 1,0 0 0,-1 0 0,2-1 0,-1 1 0,-1-1 0,2 0 0,-2-1 0,1 0 0,0 0 0,5 0 47,-1-3-1576,1 0 1,-1 0 0,2-1 0,-2 0 0,-1-1 0,11-7 1575,8-4-3605</inkml:trace>
  <inkml:trace contextRef="#ctx0" brushRef="#br0" timeOffset="112950.435">8010 1044 8576,'32'-5'1301,"-13"3"1218,-13 16-1546,-3-5-1158,107 342 2766,-110-350-2525,0 1 1,1-1-1,-1 0 1,1 1-1,-1-1 1,1 0-1,-1 0 1,1 0-1,0 0 1,-1 0-1,1 0 1,0 0-1,-1 0 1,1 0-1,0 0 1,0 0-1,0 0 1,0 0-1,0 0 1,1-1-1,-1 1 1,0 0-1,0-1 1,1 1-1,-1-1 1,1 0-57,0 0 33,-1 0-1,1 0 1,0-1 0,0 1 0,0-1 0,-1 0 0,1 1-1,-1-1 1,1 0 0,0 0 0,-1 0 0,1-1 0,-1 1-1,1 0 1,-1-1 0,0 1 0,0 0-33,10-12 74,-1 0 0,-1 0 0,0-1 1,2-3-75,-8 11 86,15-27-3,-1-1 0,-2-1-1,-1 0 1,-2-1 0,2-11-83,6-54-6429,-18 85-1891</inkml:trace>
  <inkml:trace contextRef="#ctx0" brushRef="#br0" timeOffset="113243.538">8535 1213 10880,'4'13'533,"3"9"16,-2 0 0,-1 2 0,0-1-1,-2 0 1,-1 1 0,-1 16-549,5 66 504,1-87-1459,-2-26-1174,-4 7 1587,5-9-7330</inkml:trace>
  <inkml:trace contextRef="#ctx0" brushRef="#br0" timeOffset="113509.299">8509 824 15488,'0'0'0,"11"9"0,-11-9 0,0 0 0,0 0 0,0 0-128,0 0 128,0 11 0,3 1 0,5 6-384,3 1 128,2 4-2560,6-3 0,-2 4-3584</inkml:trace>
  <inkml:trace contextRef="#ctx0" brushRef="#br0" timeOffset="114037.958">9182 1287 11520,'0'0'149,"0"0"192,0 0 449,-12-13 767,1 1-907,-1 0 1,-1 1-1,0-1 1,0 2-1,-1 0 0,-7-3-650,17 10 13,0 1-1,-1 0 1,0 0-1,1 1 1,-1 0-1,0-1 1,1 1-1,-1 0 1,0 1-1,1-1 1,-2 1-1,1 0 1,1 0-1,-1 1 1,0 0-1,0 0 1,0 0-1,0 0 1,1 1-1,-1-1 1,1 1-1,0 0 1,-1 0-1,-1 2-12,-5 4 0,0 1 0,0-1 0,0 1 0,2 2 0,0-1 0,-1 0 0,2 1 0,0 0 0,0 2 0,-2 5 0,5-8 0,1-1 0,-1 0 0,1 1 0,1-1 0,1 1 0,-1 0 0,1 0 0,0 0 0,1 0 0,1 1 0,-1-1 0,2 0 0,-1 0 0,3 7 0,-3-14 0,0-1 0,1 1 0,-1-2 0,1 1 0,0 1 0,0-1 0,0 0 0,0 1 0,0-1 0,-1-1 0,2 1 0,-1 0 0,1 0 0,-1 0 0,1 0 0,0 0 0,0-1 0,0 0 0,-1 0 0,1 1 0,0-1 0,2 1 0,0-1 0,-2 0 0,1-1 0,0 1 0,0-1 0,1 0 0,-2 0 0,1 0 0,0-1 0,1 1 0,-2-1 0,1 1 0,0-1 0,0 0 0,0-1 0,1 0 0,10-4 0,-1-2 0,0 1 0,0-2 0,-1 0 0,0 0 0,4-6 0,3-3 0,-1 0 0,0-1 0,-1-1 0,-2 0 0,-1-1 0,3-5 0,-14 69 0,-2-23-58,4 54 182,-4-69-192,0 0 0,0 1 0,1 0 0,0-2 0,0 2 0,0-1 0,1-1 0,-1 2 0,1-1 0,0-1 0,3 4 68,13 1-4843,-7-6-4095</inkml:trace>
  <inkml:trace contextRef="#ctx0" brushRef="#br0" timeOffset="114375.48">9414 770 13952,'-6'15'98,"1"0"1,1 1-1,0 0 1,0 0-1,0 11-98,-5 25 276,-9 23 26,4-1 0,-3 61-302,16-105 69,0 0-1,2 0 0,0 1 1,2-1-1,2 0 1,1 0-1,1-1 1,6 13-69,-12-39 11,-1 0 0,1 0 0,1-1 0,-1 0 1,0 1-1,1-1 0,-2 1 0,2-1 1,0 0-1,0 0 0,0 0 0,0 0 1,0 0-1,0 0 0,-1 0 0,2-1 0,-1 1 1,1-1-1,-1 0 0,1 0 0,-1 0 1,1 0-12,-1-1-11,1 1 1,0-1 0,-1 0 0,1 0-1,-1-1 1,1 1 0,0-1 0,-1 1-1,0-1 1,1 0 0,0 0-1,-1 1 1,1-1 0,-2-1 0,2 1-1,-1 0 1,0-1 0,1 0 0,-1 0-1,0 0 1,-1 1 0,2-2 10,3-4-171,-1 1 0,1-1 0,-1 1 0,-1-2-1,1 1 1,0-1 0,-2-1 171,1 1-722,-1 0-1,0 1 0,-1-2 1,0 1-1,0-1 1,-1 1-1,0 0 0,0-2 1,-1 2-1,0-1 0,-1 1 1,0 0-1,0-1 0,-1 1 1,0-1-1,0 1 1,-4-8 722,-10-21-1387</inkml:trace>
  <inkml:trace contextRef="#ctx0" brushRef="#br0" timeOffset="114655.934">8914 1077 13952,'0'0'0,"0"0"128,0 0 0,11-6 0,11-2 128,9 0 0,8-8 0,10-3-128,3 2 128,5 1-256,1-1 128,6-2-512,-1 3 0,1 1-3712,1 4 0,1 3-512</inkml:trace>
  <inkml:trace contextRef="#ctx0" brushRef="#br0" timeOffset="115025.507">9742 1044 7424,'1'0'229,"1"1"0,0 0 0,-2-1 1,2 1-1,0 0 0,-1 0 0,0 0 0,1 0 1,-1 0-1,1 1 0,-1-1 0,0 0 0,0 1 1,-1-1-1,1 0 0,0 0 0,0 1 0,0 0 1,-1-1-1,1 1 0,0 0 0,-1-1 0,0 1 1,1-1-1,-1 2-229,2 50 1161,-2-19-778,5 18 449,9 30-832,-11-64 252,1 0 1,2-1-1,-1-1 1,2 1-1,0-1 1,6 10-253,-12-24 45,0 0 0,0 0 0,1 0 0,-1-1-1,0 0 1,1 1 0,-1 0 0,0-1 0,1 1 0,-1-1 0,1 0 0,0 1 0,0-1 0,0 0 0,0 0 0,-1-1 0,1 1-1,0-1 1,0 1 0,0 0 0,1-1 0,-1 0 0,-1 1 0,1-1 0,2 0-45,1-1 48,-2 0 0,1 0 0,0 0 0,0 0 1,-2-1-1,2 1 0,0-1 0,-1-1 0,0 1 0,0 0 0,1 0 0,-1-1 1,0-1-49,10-8 106,-3 0 1,1 0 0,-2-2 0,1 1-1,-1-1 1,3-9-107,-4 6 74,-1-1 1,0 0-1,-2-1 1,0 1-1,0-1 1,-3-1-1,1 2 0,-2-2 1,0 1-1,-2-11-74,1 20 27,-1 2-1,-1-1 0,0 0 1,1 0-1,-2 1 0,0-1 1,-1 1-1,1-1 1,-1 2-1,0-1 0,-1 0-26,2 3 9,-2 1 0,1-1-1,1 0 1,-2 1 0,0 0 0,1 0-1,-2 1 1,1-1 0,0 1-1,-1 0 1,0 0 0,1 1-1,-1 0 1,1-1 0,-2 2-1,-3-2-8,2 1-65,-1 1-1,1 1 1,-1 0-1,2 0 0,-2 0 1,1 0-1,0 1 1,-1 0-1,1 1 1,0 0-1,0 1 0,1 0 1,-7 2 65,9-3-490,-1 1-1,2 1 1,-1-2 0,0 2 0,1 0 0,-1 0-1,1-1 1,0 1 0,0 2 490,1-3-1131,0 2 0,0-1 0,1 0 0,0 0 0,0 1 0,0-1 0,0 0-1,0 1 1,1 0 0,0-1 0,0 5 1131,-1 12-2005</inkml:trace>
  <inkml:trace contextRef="#ctx0" brushRef="#br0" timeOffset="115441.904">10280 1008 13824,'5'5'23,"-1"0"1,0-1-1,0 2 1,0-1-1,-1 0 1,0 1-1,0 0 1,0 0-1,-1-1 1,1 2-1,-2-1 1,0 0-1,1 1 1,-1-1-1,0 3-23,0 9 159,-1 2-1,-1-1 1,-1 1-1,-1 6-158,-1 4 144,-2 23 171,4-26 97,0 1 0,-2-1 0,-2 0 0,0 0-412,17-59 120,1 0 1,2 1-1,1 0 0,2 2 1,0 0-1,3 1 0,0 1 1,1 0-1,2 1 1,1 2-1,1 0 0,0 2 1,2 1-1,11-7-120,-8 15-836,-26 12-197,1 1 0,-2 0 0,1 0 0,1 0 0,-1 0 0,-1 1 0,1-1 0,1 1 0,-2 0 0,1 1 0,0-2 0,0 2 0,-1-1 0,1 1 1033,8 3-765,1 0-750</inkml:trace>
  <inkml:trace contextRef="#ctx0" brushRef="#br0" timeOffset="115742.152">10689 1123 11136,'2'1'55,"-1"-1"-1,1 1 1,-1 0 0,-1 0 0,2 0 0,-1 0 0,0 0-1,0-1 1,0 1 0,1 0 0,-1 0 0,0 0 0,-1 0-1,1 1 1,0-1 0,0 0 0,0 1 0,-1-1 0,0 1-1,0-2 1,1 2 0,-1-1 0,1 1 0,-1-1 0,0 1 0,0 0-1,0-1 1,0 1 0,0-1 0,0 0 0,-1 2-55,-3 59 2553,1-45-2156,-1 95 336,4-99-716,1 1 1,0-1-1,2 1 0,0-1 0,-1 0 0,2 0 0,1 1-17,7-36-3434,2-44-4267,-5 19 3093</inkml:trace>
  <inkml:trace contextRef="#ctx0" brushRef="#br0" timeOffset="116010.668">10788 670 14592,'0'0'0,"-10"3"384,10-3 0,0 0 512,0 0-1,-2 9-639,2-9 0,-3 18-128,3-9 128,0 3-256,3 2 128,2-1-128,7 5 0,5 2-2175,5 5 127,0 0-7936</inkml:trace>
  <inkml:trace contextRef="#ctx0" brushRef="#br0" timeOffset="116273.723">11578 960 13440,'0'0'149,"-12"-5"406,1 3-312,0-1 0,-1 2 0,0 0 0,1 1 0,-1 0 0,1 0-1,0 1 1,-2 0 0,2 1 0,-6 2-243,-13 3 236,0 3-1,0 0 0,-6 5-235,13-5 96,1 1 0,0 2 0,1 1-1,0 0 1,2 0 0,-1 3 0,1 0-1,-8 10-95,16-15 81,1 0-1,0 1 1,-1 0 0,3 1-1,-1 0 1,1 1-1,1 0 1,0 0-1,2 1 1,-1 0 0,2 0-1,1 0 1,-2 5-81,5-12 28,-1 0 1,2-1-1,-1 1 1,1 0-1,1-1 1,-1 1 0,1-1-1,0 1 1,1-1-1,1 0 1,-1 1-1,1-2 1,0 1-1,1-1 1,-1 1-1,2-1 1,0 0 0,-1-1-1,1 1 1,0-2-1,1 2 1,-1-2-1,2 0 1,0 1-29,3 1-378,2 1-1,0-1 1,-1-1 0,1 0-1,0-1 1,13 3 378,-13-4-1236,0-1-1,0-1 1,1 0-1,-1-1 1,0-1 0,1 0-1,1 0 1237,48-14-7829</inkml:trace>
  <inkml:trace contextRef="#ctx0" brushRef="#br2" timeOffset="152568.229">1 2387 6656,'36'4'8589,"0"3"-6684,-22-3-1910,0-1 0,0 0 0,1-1 0,2-1 5,53 0-291,0-3-1,-1-4 1,71-14 291,-128 19-2803,-9 1-5509,-3 0 4835</inkml:trace>
  <inkml:trace contextRef="#ctx0" brushRef="#br2" timeOffset="153061.815">18 2640 8448,'33'-5'6979,"21"5"-5495,-1 0-1137,109-19 475,-90 9-193,0 2 0,0 4 0,55 5-629,-106 4 773,-2 0-2291,-4-3-8232,-15-2 3222</inkml:trace>
  <inkml:trace contextRef="#ctx0" brushRef="#br2" timeOffset="198875.075">1934 2098 7296,'0'0'277,"0"0"107,0 0 128,0 0 64,0 0-128,0 0 43,0 0 42,0 0 43,0 0-149,13 11 341,45 31 733,-35-26-1013,0 1 0,-2 1-1,12 11-487,-27-24 47,-2 1 0,0-2-1,1 2 1,-2 0 0,1 0 0,0 0-1,0 0 1,-2 0 0,1 0-1,-1 1 1,1-1 0,-1 2-1,-1-2 1,1 1 0,-2 0 0,0 2-47,0 16 80,0 1 0,-3-1 0,-1 1 1,-1 0-1,0-1 0,-6 10-80,-8 21 282,-4-1 0,-7 13-282,29-64 69,-1 0 1,-1 0-1,1 0 1,0 0-1,0-1 1,-1 1-1,0-1 1,0 0-1,0 0 0,0 1 1,0-2-1,-1 1 1,0-1-1,1 1 1,-1-1-1,0 0 1,-2 1-70,3-3 35,-1 1-1,0 0 1,1-1 0,-1 0 0,0 0 0,0 0-1,1 0 1,-1 0 0,0-1 0,1 0 0,-1 0 0,0 0-1,0 1 1,2-2 0,-2 1 0,0-1 0,1 0-1,0 0 1,0 0 0,-2-2-35,-14-10 23,2-1 0,0-1 1,0 0-1,2-2 0,0 0 0,1 0 1,-5-10-24,-17-30-14,-25-57 14,51 98-3,2-2-1,0-1 0,2 1 0,-1-1 0,3 0 1,-1 0-1,2 0 0,0-8 4,2 20-13,1-1 0,0-1 0,1 1 0,0 0 0,0-1 0,1 2 0,1-1 0,0-1 0,0 2 0,-1-1 0,2 1 0,1 0 0,-1-1 0,1 2 0,0-1 0,0 1 0,1-1 0,0 2 0,4-4 13,8-5-28,-1 2 0,2 0 0,0 0-1,0 2 1,1 1 0,0 1 0,1 0 0,0 2-1,21-5 29,9 0 7,-2 2-1,1 3 0,45-2-6,-40 7 30,-1 2 0,1 1 0,-1 4 0,1 2 0,4 3-30,-54-9-898,8 2 2286,-10-2-5733,0-1-5091,-3 0 5682</inkml:trace>
  <inkml:trace contextRef="#ctx0" brushRef="#br2" timeOffset="199925.267">2177 2630 10240,'0'0'170,"0"0"172,0 0 106,0 0 256,-3 26 1045,15 68-274,-3-55-609,-6-31-165,-2-13 267,2-16-901,1-1-1,-1 1 0,3 0 0,0 0 0,1 0 0,2 1 0,-1 0 1,1 1-1,2 0 0,3-3-66,-13 19 5,2-2 1,0 1 0,0 1-1,0-1 1,-1 0 0,2 0-1,0 2 1,-1-2 0,1 1-1,0 0 1,0 0-1,0 1 1,0 0 0,1-1-1,-1 1 1,0 0 0,1 1-1,0-1 1,-1 2 0,1-1-1,0 0 1,-1 1 0,2-1-1,-1 1 1,-1 0-1,1 1 1,0-1 0,-1 1-1,2 0 1,-2-1 0,1 2-1,-1-1 1,1 1-6,5 3 27,-2-1 0,1 0 0,-1 2 0,-1-1 0,1 1 0,-1 1 0,1-2 0,-2 3 0,1-2 0,-1 2 0,1-1 0,-1 1 0,-2 0 0,2 0 0,-2 1 0,1 2-27,7 13 576,1-1 0,15 21-576,-27-41 342,-1-28 106,0 4-404,1 0 0,1 0 0,1 1 0,1-1 0,0 1 0,4-6-44,-6 19-9,0 0-1,1 0 1,0 0-1,1 0 1,-2 1-1,3-1 1,-1 2 0,1-2-1,-1 1 1,1 1-1,0-1 1,1 2 0,0-2-1,-1 2 1,2 0-1,-2-1 1,2 1-1,-1 0 1,2 2 9,-5 1-15,0 0 1,0 1-1,1 0 0,-1-1 1,0 1-1,0 0 0,0 1 0,1-1 1,-1 1-1,0-1 0,0 1 1,0 0-1,1-1 0,-1 2 1,-1-1-1,1 1 0,0-1 1,0 1-1,0 0 0,-1 0 0,0 0 1,1 0-1,-1 0 0,1 1 1,-1 0-1,-1-1 0,2 1 15,9 12 20,0 0 0,-1 1 0,7 16-20,-17-31-4,10 17 62,-2-2 0,-1 3 0,0-1 0,-2 0 1,1 1-1,-3 1 0,1-1 0,-1 0 0,-2 0 1,0 2-1,-1 7-58,-1-26-86,0-2-746,0 0-832,0-1-4055,7-8 2116,0 0-2946</inkml:trace>
  <inkml:trace contextRef="#ctx0" brushRef="#br2" timeOffset="200882.287">3806 2531 11264,'-1'-1'187,"-1"0"1,1 1 0,0-1 0,-1 0 0,1 0 0,1 0-1,-2 0 1,1 0 0,0 1 0,0-2 0,0 1 0,0 0-1,0-1 1,0 1 0,0 0 0,1-1 0,-1 0-188,-16-19 1991,-26-15-767,19 17-402,0 0 0,-26-15-822,41 29 49,0 0 1,1 1-1,-2 0 1,1 1-1,0-1 1,-1 3 0,0-2-1,1 1 1,-2 1-1,2 0 1,-4 0-50,6 1 7,2 1 0,-2-1 0,1 1 1,-1 0-1,2 0 0,-2 1 1,1 0-1,0-1 0,0 2 0,1-1 1,-1 1-1,1 1 0,-1-2 0,1 2 1,0 0-1,0 1-7,-1 0-1,0 2 0,0-1 0,1 1 0,0 0 1,0 0-1,2 0 0,-2 2 0,1-2 0,1 0 0,1 2 0,-3 4 1,1 3-1,1 0 0,-1 0 0,2-1 0,0 1 0,1 0 0,1 0 0,0 0-1,1 1 1,1-1 0,3 9 1,-4-16 8,2 1 1,0 1-1,1-2 0,0 0 0,0 1 0,1-1 0,0 0 1,0 0-1,1-1 0,0 0 0,1 0 0,-1-1 1,2 1-1,-1-1 0,1 0 0,0-1 0,1 0-8,1 0 61,-1 0 0,1 0-1,1-2 1,-1 1-1,0-1 1,1-1-1,0 0 1,0 0 0,0-1-1,0 0 1,0-1-1,1-1 1,3 0-61,-10 0 27,1-1-1,-2 0 1,2 0-1,-1 0 1,0-1-1,0 0 1,0 0-1,-1 1 1,1-2-1,0 0 1,-1 0-1,1 0 1,-1 1 0,0-2-1,0 0 1,0 0-1,-1 1 1,1-1-1,-1-1 1,0 1-1,0 0 1,-1-1-1,1 0 1,-1 1 0,1-1-1,-1 0 1,-1 0-1,1-1 1,-1-1-27,3-15 25,0 1 1,-2-1-1,0 1 1,-2-1-1,0 0 1,-2 1-1,0-2 1,-2 2-1,-1-5-25,-10-42 3,-4 2-1,-9-16-2,1 16 0,-3 2 0,-4-1 0,-1 4 0,-32-42 0,63 96-14,0 1-1,1-2 1,-1 2-1,1-2 0,0 2 1,1-2-1,1 1 1,-1-1-1,0 1 1,1 0-1,1-1 0,-1 0 1,1 0-1,0 1 1,1-1-1,0 1 1,0-1-1,1 1 0,0-1 1,0 1-1,0 0 1,2-1-1,-1 2 0,0-1 1,1 0-1,0 1 1,1-1-1,3-4 15,4-3-49,-1 1-1,2 1 1,-1 0-1,2 1 0,0-1 1,0 2-1,1 1 1,1 0-1,-1 0 1,1 2-1,1 0 1,3 0 49,18-5-91,-1 1 1,27-2 90,-49 10-89,-1 2-1,1 0 1,0 0-1,0 1 1,0 1 0,0 0-1,0 1 1,8 2 89,-18-2-245,0 0 0,-1 0 0,1 0 1,0-1-1,-1 2 0,1 0 0,-1 0 0,0 0 1,0-1-1,3 4 245,17 26-10459,-15-15 3505</inkml:trace>
  <inkml:trace contextRef="#ctx0" brushRef="#br2" timeOffset="201346.004">3976 2426 12416,'0'0'149,"10"6"1344,-3 8-986,-1 1 1,0 0-1,-1 0 0,0 0 0,-1 1 1,-2-1-1,0 1 0,1 15-507,6 24 678,0-4 389,-9-50-1067,-9-25-3605,4 8-342,1 0-4522</inkml:trace>
  <inkml:trace contextRef="#ctx0" brushRef="#br2" timeOffset="201583.579">3972 2152 14848,'0'0'0,"4"13"0,-4-13 128,0 0-128,0 0 128,0 0-128,0 0 0,0 0 0,0 0 0,0 0 0,0 0 0,8 3-1664,4 1 128,-1 0-6912</inkml:trace>
  <inkml:trace contextRef="#ctx0" brushRef="#br2" timeOffset="202062.515">4268 2450 12416,'0'0'149,"0"0"150,0 0 298,0 0 128,0 0-42,2 3 0,34 52 5,-2 2-1,-4 2 1,-1 1 0,7 27-688,-19-42 364,-2 0 0,8 42-364,-19-66 390,0 2 0,-2-2-1,0 2 1,-1-2 0,-1 2 0,-1-2-1,-3 10-389,3-27 112,0-1-1,0 1 0,0 0 1,1-1-1,-2 1 1,1-1-1,-1 1 0,0-1 1,0 0-1,-1 0 1,2 0-1,-2 0 0,1-1 1,-1 1-1,0 0 0,0 0 1,-1 0-112,-2 0 66,1 0 1,-1 1 0,0-1-1,0-1 1,0 0 0,0 0-1,-1 0 1,1-1 0,-6 2-67,-2-2-104,1 0 0,-1-1 0,1 0 0,0-1 0,0-1 0,0 0 0,0-1 0,0 0 0,-11-4 104,8 0-1121,1 0 1,1 0-1,-14-11 1121,-15-17-7113,27 19-1761</inkml:trace>
  <inkml:trace contextRef="#ctx0" brushRef="#br2" timeOffset="202416.018">4195 2079 11008,'7'-2'5596,"7"7"-3460,22 15-2781,-16-8 1109,-1-4-617,0 1 0,0-2 0,10 2 153,-19-6-1773,0-1 0,0 0 0,0-1 0,11 0 1773,1-5-4971,-3-12-170</inkml:trace>
  <inkml:trace contextRef="#ctx0" brushRef="#br2" timeOffset="203849.232">5443 2252 7168,'48'-5'5246,"24"8"-3012,16-2-1309,266-15 525,-353 14-2175,-1 0-1856,0 0-1174,0 0-3135</inkml:trace>
  <inkml:trace contextRef="#ctx0" brushRef="#br2" timeOffset="204233.99">5762 1971 8832,'0'0'149,"0"0"128,0 0 214,0 0 128,0 0 21,-2 15 533,-2 29-187,2 0 0,2 0 0,2 4-986,0 35 711,-5 228-115,2-253-3069,1-58-7148</inkml:trace>
  <inkml:trace contextRef="#ctx0" brushRef="#br2" timeOffset="207928.796">7712 2117 8320,'0'0'149,"0"0"171,0 0 363,0 0 85,0 0 21,-16-37 3414,12 34-4117,-1 1 0,2-1 1,-2 0-1,0 0 1,1 0-1,-1 2 0,0-1 1,1 0-1,-1 1 1,-4-2-87,-10-3 288,-8-5-24,1 2 0,-2 2 0,1-1 1,-1 3-1,-18-2-264,34 5 15,0 2 1,0-1-1,0 1 0,-2 1 1,2 1-1,0-1 0,0 2 1,0 0-1,1 0 0,-1 1 0,0 1 1,1-1-1,0 2 0,-3 1-15,9-3 0,1 0 0,-1 0 0,0 0 0,1 1 0,0 0 0,0 0 0,0 0 0,1 0 0,0 1 0,0 0 0,0-1 0,1 1 0,0-1 0,0 2 0,0-1 0,1 0 0,-1 0 0,2 0 0,-1 1 0,1-2 0,0 2 0,0-1 0,0 0 0,2 3 0,-1 1 0,0-1 0,1-1 0,0 2 0,0-2 0,1 0 0,0 2 0,1-2 0,0 0 0,0 0 0,1 0 0,0 0 0,0-1 0,1 0 0,0 0 0,0 0 0,3 1 0,63 39 0,-51-35 0,0 2 0,-1 0 0,13 12 0,-28-21 0,0 0 0,-1-1 0,1 1 0,-1 0 0,-1 1 0,1-1 0,0 0 0,-1 2 0,-1-2 0,1 1 0,0 1 0,-1-1 0,0 1 0,-1-2 0,1 7 0,-2-8 33,0 0-1,0 0 0,0-1 1,0 1-1,0 0 0,-1 0 1,0-1-1,0 0 0,0 1 1,-1 0-1,1-1 1,-1 0-1,0 1 0,0-1 1,1-1-1,-2 2 0,1-1 1,-1 0-1,1 0 0,-1-2 1,1 2-1,-1 0 0,-1-1 1,1 0-1,0 0 0,0-1 1,0 1-1,-1-1 0,0 1 1,2-1-1,-2 0 0,-2 1-32,-6 2 111,-1-2 0,0 1-1,0-1 1,-1 0-1,1-1 1,0-1 0,0 0-1,-7-2-110,5 0-166,0-2 0,0 1 0,1-1 0,-1-2 0,1 1-1,0-2 1,0 1 0,-11-8 166,12 6-1273,12 8 419,-5-3-167,3 2-4485,3 1-1278</inkml:trace>
  <inkml:trace contextRef="#ctx0" brushRef="#br2" timeOffset="208360.75">7703 2540 11392,'6'11'682,"-1"2"-247,1 0-1,-1-1 0,-1 1 1,-1 0-1,1 0 1,-2 1-1,1-1 0,-3 0 1,1 11-435,5 30 655,-3-43-100,-4-31-6421,-2 4-1878</inkml:trace>
  <inkml:trace contextRef="#ctx0" brushRef="#br2" timeOffset="208614.3">7753 2253 11392,'0'0'0,"-3"16"256,3-16 0,0 14 512,0-14 0,3 8-128,-3-8 0,5 15-256,1-7 0,-1 3-256,3-2 0,0 2-128,3 1 0,-3 2-2048,3-1 128,1 1-6528</inkml:trace>
  <inkml:trace contextRef="#ctx0" brushRef="#br2" timeOffset="209015.174">8119 2540 13440,'0'0'149,"0"0"86,7 28 895,37 100 1963,15 23-3093,-58-149 20,6 12 298,-1 1-1,0-1 1,-1 1-1,-2 0 1,1 0-1,-1 0 1,-1 1-1,0 14-317,-2-29 72,0 1 0,0 0-1,0 0 1,-1 0 0,1-1-1,-1 1 1,0-1-1,1 0 1,-1 1 0,0-1-1,0 1 1,0-1 0,0 1-1,0-1 1,0 1-1,0-1 1,0 0 0,0-1-1,0 2 1,-1-1 0,1 0-1,-1 0 1,0 0-72,-2 0 48,2 0-1,-2 0 1,1 0 0,-1 0-1,1 0 1,0-1 0,-1 0-1,0 0 1,2 0 0,-2 0-1,-2-1-46,-8-2-9,0 0 0,-1-1 0,1 0 0,1-1 1,-1-1 7,-13-6-358,1-1 0,0-1 0,-1-3 358,-37-30-7651,61 45 6973,0-1 0,0 0 0,1 1 1,-1-1-1,2 0 0,-1-1 1,0 1-1,0 1 0,0-2 0,0 0 1,1 1-1,0 0 0,0-1 678,-9-23-3541</inkml:trace>
  <inkml:trace contextRef="#ctx0" brushRef="#br2" timeOffset="209400.917">8147 2161 16128,'0'0'149,"0"0"128,0 0 192,0 0 107,0 0 256,15 4 470,64 17-93,-2-1-1522,-28 0-6556,-49-20-2667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6T17:06:59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1 430 9344,'0'0'384,"0"0"42,0 0 193,0 0 42,0 0-319,0 0-108,0 0-63,0 0 42,0 0-63,0 0-22,0 0 0,1 8-22,6 44 20,15 104 431,-4 42-557,-6 48 704,-8-223-11200,-4-23 7979</inkml:trace>
  <inkml:trace contextRef="#ctx0" brushRef="#br0" timeOffset="507.252">419 572 10880,'-1'1'73,"1"-1"0,-1 1 0,0-1 0,1 1 0,-1-1 0,0 1 0,1-1 0,-1 1 0,0-1 1,0 1-1,1-1 0,-1 0 0,0 1 0,0-1 0,0 0 0,0 0 0,1 0 0,-1 0 0,0 0 0,0 0 1,0 0-1,0 0 0,0 0 0,1 0 0,-1 0 0,0 0 0,0 0 0,0-1 0,0 1 0,1 0 0,-1-1 1,0 1-1,0-1-73,-9-3-215,3 2 239,-1 1 0,0 0 0,1 0 0,-1 0 0,1 1 0,-1 0 0,0 0 0,1 1 0,-1-1 0,0 2 0,1-1 0,-1 1 0,1 0 0,0 1 1,0 0-1,-4 2-24,-15 8-13,1 1 1,1 1 0,-17 14 12,14-10 36,26-19-13,1 1-1,-1-1 1,0 1 0,0-1-1,0 1 1,1-1 0,-1 1 0,0 0-1,0-1 1,1 1 0,-1 0-1,1 0 1,-1 0 0,1-1 0,-1 1-1,1 0 1,-1 0 0,1 0-1,0 0 1,0 0 0,-1 0-1,1 0-22,1 1 56,-1-1 0,0 1 0,1-1-1,0 0 1,-1 1 0,1-1 0,0 0 0,0 1-1,0-1 1,0 0 0,1 1-56,5 8 359,-1-2-247,1 0 0,0-1-1,0 1 1,0-2 0,1 1 0,0-1 0,0 0 0,1 0 0,0-1-1,0 0 1,1 0-112,21 8 484,0-2-1,27 7-483,-28-9-2858,0 1-1,23 11 2859,-51-20-4267,-2-1-575</inkml:trace>
  <inkml:trace contextRef="#ctx0" brushRef="#br0" timeOffset="1040.593">440 718 13312,'1'1'10,"1"0"0,-1 0 0,0 0 1,0 0-1,0 0 0,0 0 0,0 0 1,0 0-1,0 0 0,0 1 1,0-1-1,0 0 0,-1 0 0,1 1 1,-1-1-1,1 1 0,-1-1 0,1 1-10,7 33 132,-5-21-64,13 59 250,22 94 3139,-40-175-3396,1-1-1,0 1 0,1-1 0,0 1 0,0-1 1,1 0-1,0 1 0,1-1 0,-1 1 0,3-4-60,4-12-13,0 0 0,12-19 13,-11 23 0,1 1 0,1 0 0,0 1 0,2 0 0,0 1 0,1 0 0,1 1 0,1 1 0,0 0 0,5-2 0,17-8-176,-20 21-4255,-16 4 185,-2 0-2132</inkml:trace>
  <inkml:trace contextRef="#ctx0" brushRef="#br0" timeOffset="1686.959">782 692 9472,'0'0'128,"0"0"21,0 0 64,0 0-42,0 0 42,0 0-63,-1 3-22,-3 3-82,0 0 0,1 0 0,0 1 0,0-1 1,0 1-1,1 0 0,1-1 0,-1 2-46,-9 59 213,9-50-155,-2 35 230,2 1 0,3 27-288,-1-76 146,1 0 0,-1 0 0,0 0-1,1 0 1,0-1 0,0 1 0,0 0 0,1 0 0,-1-1 0,1 1 0,0-1 0,0 1 0,0-1 0,1 0 0,-1 1 0,2-1-146,-2-1 92,0-1 0,0 1 0,0-1 0,0 0 0,0 1 0,0-1 0,0 0 1,0 0-1,1-1 0,-1 1 0,1 0 0,-1-1 0,0 0 0,1 1 0,-1-1 0,1 0 0,-1 0 0,1 0 0,-1-1 0,0 1 0,1 0 0,-1-1 1,1 0-1,-1 1 0,0-1 0,0 0 0,2-1-92,-1 1 73,-1-1 0,1 0 0,0 0 0,-1 0 0,1 0 0,-1 0 0,1-1 0,-1 1 0,0-1 1,0 1-1,0-1 0,-1 0 0,1 0 0,-1 0 0,1 0 0,-1 0 0,0 0 0,0 0 0,0-3-73,3-10 91,-2 0 0,0-1 0,0-7-91,-1 8 109,2-11 16,0 6 0,-1-1 0,-1 1 0,-1-1 0,-1 1 0,-1-1 0,-4-13-125,5 32 63,0-1-1,-1 0 1,1 1 0,-1-1 0,0 1-1,0 0 1,-1-1 0,1 1-1,-1 0 1,1 1 0,-1-1-1,0 0 1,0 1 0,0-1-1,-1 1 1,1 0 0,-1 0-63,-30-14-1564,1 7-7367,31 8 4302,2 1 3114,0 0 641,0 0-833</inkml:trace>
  <inkml:trace contextRef="#ctx0" brushRef="#br0" timeOffset="3137.381">1013 676 9984,'0'0'128,"1"1"-22,1 0-105,-1 0 1,0 0-1,0 0 0,0 1 0,0-1 0,0 0 0,0 1 0,-1-1 0,1 0 0,0 1 0,-1-1 0,1 1 1,-1-1-1,0 1 0,1-1 0,-1 1 0,0-1 0,0 1 0,0-1 0,0 1 0,0-1 0,0 2-1,-1 6-2,38 310 1730,-35-299 1313,-2-36-2224,0-6-771,-1-17 98,0-16 28,3 1 0,2 0 1,7-34-173,-10 83-1,1 0 0,-1 0 1,1 0-1,0 0 0,0 0 0,0 0 1,1 0-1,-1 1 0,1-1 0,1 1 0,-1 0 1,1 0-1,-1 0 1,-1 2-17,0 1-1,0 0 1,0-1-1,0 1 1,0 0-1,0 0 1,1 0-1,-1 0 1,0 1-1,0-1 1,1 1 0,-1-1-1,0 1 1,1 0-1,-1 0 1,1 0-1,-1 0 1,0 0-1,1 0 1,-1 1 0,0-1-1,1 1 1,-1-1-1,0 1 1,0 0-1,1 0 1,-1 0-1,0 0 1,0 0 0,0 1 17,3 1 0,0 1 0,-1 0 0,0 0 0,0 0 0,0 0 0,0 0 0,0 1 0,-1 0 0,0 0 0,0 0 0,1 3 0,6 12 0,-2 1 0,2 5 0,6 27 11,-2 1 0,0 9-11,-1 10-5889,-13-67 1516,0-4-363</inkml:trace>
  <inkml:trace contextRef="#ctx0" brushRef="#br0" timeOffset="3623.175">1428 745 7424,'0'0'128,"0"2"42,0-1-83,0-1 0,-1 1 0,1 0 0,0 0 0,0 0 0,0-1 0,0 1 0,0 0 0,0 0 0,0 0 0,0-1 0,1 1 0,-1 0 0,0 0 0,0-1 0,1 1 0,-1 0 0,0 0-1,1-1 1,-1 1 0,1 0 0,-1-1 0,1 1 0,-1-1 0,1 1 0,-1 0 0,1-1 0,0 1 0,-1-1 0,1 1-87,1-1 142,1 0 1,-1 0-1,0 1 0,0-1 0,0 0 1,0-1-1,0 1 0,0 0 1,1-1-1,-1 1 0,0-1 1,0 1-1,0-1-142,11-4 282,-1 0 0,1 0 0,-1-1 0,-1-1 0,1 0 0,-1 0 0,0-1 0,-1-1 1,8-8-283,-15 15 74,-1-1 0,0 1 0,0-1 0,0 0 0,0 0 0,-1 0 0,1 0 0,-1 0 0,0 0 0,0 0 0,0-1 0,0 1 0,-1 0 0,1 0 0,-1-1 0,0 1 0,0 0 0,0-1 0,-1 1 0,1 0 0,-1-1 0,0 1 0,0-3-74,0 3 12,0 1 0,-1-1-1,1 1 1,0-1-1,-1 1 1,1 0-1,-1-1 1,0 1-1,0 0 1,0 0 0,0 0-1,0 0 1,0 0-1,-1 1 1,1-1-1,-1 1 1,1-1 0,-1 1-1,1 0 1,-1 0-1,0 0 1,0 0-1,0 1 1,1-1-1,-1 1 1,0 0 0,0-1-1,-1 1-11,-1 1-18,0-1-1,1 1 0,-1 0 1,0 1-1,1-1 0,-1 1 1,1 0-1,0 0 1,-1 0-1,1 0 0,0 1 1,0 0-1,1 0 0,-1 0 1,1 0-1,-1 0 1,1 1 18,-6 5-29,2 0 0,-1 0 0,2 1 0,-1 0 0,1 0 0,-1 3 29,2 0-8,0 0 1,0 0 0,1 0 0,1 0-1,0 0 1,1 1 0,1-1 0,0 1-1,1 0 1,0-1 0,1 3 7,0-6-19,1-1 0,0 1 0,0-1 0,1 0 0,0 0 0,0 0 0,1 0 0,1 0 0,0-1 0,0 0 0,0 0 0,1 0 0,0-1 0,1 1 0,-1-1 0,3 1 19,0-1-499,-1-1 0,1 1 0,0-1 1,1-1-1,0 0 0,3 1 499,-7-3-985,0-1 1,0-1-1,0 1 1,0-1-1,1 0 0,-1 0 1,1 0-1,-1-1 0,1 0 1,-1 0-1,3-1 985,22-3-1920</inkml:trace>
  <inkml:trace contextRef="#ctx0" brushRef="#br0" timeOffset="4557.268">1997 605 7936,'-1'2'93,"0"0"1,0 0-1,0 0 1,0 0-1,0 0 1,0-1 0,-1 1-1,1 0 1,0-1-1,-1 1 1,0-1-1,1 1 1,-1-1-1,0 0 1,0 0-1,0 0 1,0 0-1,0 0 1,0 0-1,0 0 1,0-1 0,0 1-1,0-1 1,0 1-1,-1-1 1,0 0-94,-4 0 77,0 1 1,1-1-1,-1 1 1,0 1-1,1-1 1,-1 1-1,1 0 1,0 0-1,0 1 1,0 0-1,0 0 1,0 0-1,0 1 1,1-1-1,-1 2 1,1-1-1,1 0 1,-1 1-1,0 0 1,1 0-1,0 1-77,-2 2 59,0 1-1,1-1 1,1 1 0,-1 1-1,2-1 1,-1 1-1,1-1 1,1 1 0,0 0-1,0 0 1,1 0-1,0 0 1,1 3-59,0 2 70,0-1-1,2 1 1,0-1-1,0 0 1,2 0-1,0 0 1,4 12-70,-6-22 5,0-1 0,0 1 1,0-1-1,0 0 0,0 1 0,1-1 1,-1 0-1,1 0 0,0 0 0,0-1 1,0 1-1,0-1 0,4 2-5,-4-2 0,0-1 0,0 0 0,0 0 0,0 0 0,1-1 0,-1 1 0,0-1 0,1 1 0,-1-1 0,0 0 0,0 0 0,1-1 0,-1 1 0,0-1 0,1 1 0,-1-1 0,0 0 0,0 0 0,1-1 0,7-3 0,-1 0 0,1-1 0,-1 0 0,0 0 0,0-1 0,-1-1 0,0 1 0,-1-1 0,1-1 0,0-2 0,8-9 0,-1 0 0,-1-2 0,-1 1 0,1-5 0,2-10 0,-1 0 0,-2-1 0,-2 0 0,-1-1 0,-2-2 0,31-194 0,-36 206 0,-2 17-17,5-40 55,-2-9-38,-17 421-305,-3 43 461,15-387-77,1-13 79,-1 0 1,0 0-1,0-1 1,0 1-1,-1 0 1,1 0-1,-1-1 1,0 1-1,0 0 1,-1 0-159,2-4 4,0 0 0,0 0 0,0 0 1,0 0-1,0 0 0,0 0 0,0 0 1,0 1-1,0-1 0,-1 0 0,1 0 1,0 0-1,0 0 0,0 0 1,0 0-1,0 0 0,0 0 0,0 0 1,-1 0-1,1 0 0,0 0 0,0 0 1,0 0-1,0 0 0,0 0 0,0 0 1,0 0-1,-1 0 0,1 0 1,0 0-1,0 0 0,0 0 0,0 0 1,0 0-1,0 0 0,0-1 0,0 1 1,-1 0-1,1 0 0,0 0 0,0 0 1,0 0-1,0 0 0,0 0 1,0 0-1,0 0 0,0 0 0,0-1 1,0 1-1,0 0 0,0 0 0,0 0 1,0 0-1,0 0 0,0 0 0,0 0 1,0 0-1,0-1 0,0 1 1,0 0-1,0 0 0,0 0 0,0 0 1,0 0-1,0 0-4,-5-12 36,2 0 1,-1 0-1,1 0 0,1-1 1,1 1-1,0 0 0,0-8-36,1-13-10,2 0 1,2-13 9,-2 36-9,1-14 16,0 1 1,2-1 0,3-6-8,-6 26-9,-1-1 1,0 1-1,1-1 0,0 1 1,0 0-1,0 0 0,1 0 1,0 0-1,-1 0 1,1 0-1,1 1 0,-1-1 1,0 1-1,1 0 1,0 0-1,0 0 0,0 1 1,0-1-1,2 0 9,1 1-14,0 1 1,0 0-1,0 0 0,0 1 0,0 0 0,0 0 1,0 0-1,0 1 0,0 0 0,0 0 0,-1 1 1,1 0-1,0 0 0,-1 0 0,1 1 0,-1 0 1,3 2 13,-8-4 0,0-1 0,0 1 0,1 0 0,-1 0 0,0 0 0,0 0 0,0 0 0,0 0 0,0 0 0,0 0 0,0 1 0,0-1 0,-1 0 0,1 0 0,0 1 0,-1-1 0,1 1 0,-1-1 0,1 0 0,-1 1 0,0-1 0,0 1 0,0 0 0,0 1 0,0 0 0,-1-1 0,0 1 0,1-1 0,-1 0 0,0 1 0,0-1 0,-1 0 0,1 1 0,0-1 0,-1 0 0,-1 2 0,-5 4 0,1 0 0,-1-1 0,-1 0 0,1 0 0,-10 5 0,-9 4 177,0-1 1,-1-1 0,-17 5-178,44-19 107,1 0 21,17 16 362,-11-11-439,1-1 0,-1 0 0,1 0 1,1-1-1,-1 1 0,0-2 0,1 1 0,0-1 0,0 0-51,17 3-2030,-1-1-1,8-1 2031,-11 0-3140,4-1-3409</inkml:trace>
  <inkml:trace contextRef="#ctx0" brushRef="#br0" timeOffset="5087.112">2540 664 8832,'0'2'34,"0"0"1,0 1 0,0-2-1,0 1 1,1 0-1,-1 0 1,1 0-1,0 0 1,-1 0 0,1 0-1,0 0 1,0-1-1,0 1 1,0 0 0,1-1-1,-1 1 1,0 0-1,1-1 1,1 2-35,0-1 147,0 0-1,0 0 1,0-1-1,0 1 1,1-1-1,-1 0 1,1 1-1,-1-1 1,1-1-1,3 2-146,5-1 386,0 0 0,-1-1 0,1-1-1,0 1 1,0-2 0,7-1-386,-14 2 146,1 0 1,-1-1-1,0 1 0,0-1 1,0-1-1,-1 1 0,1 0 1,-1-1-1,1 0 0,-1 0 1,0 0-1,0-1 1,2-1-147,-5 3 56,1 0 1,-1 1-1,0-1 1,0 0-1,0 1 1,0-1 0,0 0-1,0 0 1,-1 0-1,1 0 1,-1 0-1,1 0 1,-1 0 0,0 0-1,1 0 1,-1 0-1,0 0 1,-1 0-1,1 0 1,0 0-1,-1 0 1,1 0 0,-1 0-1,1 0 1,-1 0-1,0 0 1,0 0-1,0 0 1,0 1 0,0-1-1,0 0 1,-1 1-1,1-1 1,-1 1-1,0-1-56,-1-2 5,-1 0-1,0 1 1,0-1-1,-1 1 1,1 0-1,-1 0 0,0 0 1,1 1-1,-1-1 1,-1 1-1,1 0 1,0 1-1,0-1 0,-1 1 1,1 0-1,-1 0 1,1 1-1,-1-1 0,1 1 1,-1 1-1,1-1 1,-1 1-1,1 0 1,-1 0-1,1 0 0,-4 2-4,2-1-13,-1 1-1,1 0 1,0 1-1,0 0 1,0 0-1,0 0 1,1 1-1,0 0 1,0 0-1,0 0 1,0 1-1,1 0 1,0 0-1,1 0 1,-1 1-1,1-1 1,0 1-1,0 2 14,-1 6-1,0 0 0,1 0 0,1 0 0,1 0 0,0 1 0,1-1 0,0 1 0,1-1 0,1 0 0,1 1 0,0-1 0,2 0 0,-1 0 0,2 0-1,0 0 1,1 0 0,0-1 0,1 0 0,1-1 0,5 7 1,-10-15-34,0-1 0,0 0 0,1 0 0,0 0 0,0 0-1,0-1 1,0 0 0,1 1 0,-1-2 0,1 1 0,0 0 0,0-1 0,0 0 34,-2-1-202,0 0 1,0 0 0,1-1 0,-1 1 0,0-1 0,0 0-1,1 0 1,-1 0 0,0 0 0,1 0 201,-1-1-633,1 0 1,0 0-1,-1 0 0,1 0 1,-1 0-1,1-1 0,-1 0 1,0 1-1,3-3 633,17-15-4309,-2-1 1301</inkml:trace>
  <inkml:trace contextRef="#ctx0" brushRef="#br0" timeOffset="5419.634">2883 666 8064,'0'1'47,"-1"0"0,1 0 1,0 0-1,-1 1 0,1-1 1,0 0-1,-1 0 0,1 0 1,0 1-1,0-1 0,0 0 1,0 0-1,1 0 0,-1 1 1,0-1-1,0 0 0,1 0 1,-1 0-1,1 0 0,-1 1-47,16 21 1543,-2-4-832,-3 3-333,-1 1 0,-1 0 0,-1 0 1,-1 1-1,-1 0 0,-1 0 0,0 19-378,0 48 4307,-6-126-3698,0 25-612,1-1 0,0 1 0,0-1 0,3-9 3,1-2 36,2 0 0,0 1 0,2 0 0,0 0 0,1 1 0,1 0 0,10-14-36,-4 11-569,0 0 1,11-10 568,-4 9-5045,25-23 5045,-23 25-8917</inkml:trace>
  <inkml:trace contextRef="#ctx0" brushRef="#br0" timeOffset="6552.67">3568 289 10880,'2'3'92,"0"1"0,0 0 1,-1-1-1,0 1 0,1 0 1,-1 0-1,0 0 0,-1 0 1,1 0-1,-1 0 1,0 0-1,0 0 0,0 0 1,-1 3-93,1 9 93,19 386 910,-18-375-3371,-1-26-384,0-1-2709</inkml:trace>
  <inkml:trace contextRef="#ctx0" brushRef="#br0" timeOffset="7135.225">3456 359 1536,'0'0'149,"0"0"427,0 0 1387,0-2 149,-4-7-1602,2 0-1,0 0 1,0-1 0,0 1 0,1 0-1,1-1 1,0 0 0,0 1 0,1-1-1,0-4-509,0 11 35,0-1 0,0 0 1,0 1-1,0-1 0,1 1 0,0 0 0,-1-1 0,1 1 0,0 0 0,1 0 0,-1 0 0,0 0 0,1 0 0,0 1 1,0-1-1,-1 1 0,2 0 0,-1 0 0,0 0 0,0 0 0,1 0 0,-1 0 0,1 1 0,-1 0 0,1 0 0,0 0 1,-1 0-1,5 0-35,5 0 44,0 0 1,0 1-1,0 0 1,0 2 0,0-1-1,0 1 1,0 1-1,0 0 1,-1 1-1,2 1-44,10 4 22,0 1 0,0 1 0,-1 1 0,13 9-22,-23-12 92,0 0 1,-1 0-1,-1 1 1,0 1-1,0 0 1,-1 0-1,0 1 0,-1 0 1,0 1-1,-1 0 1,-1 0-1,0 2-92,-4-9 82,0-1 0,-1 1 0,0-1 0,0 1 0,0 0 0,-1 0 0,0 0 0,0 0 0,-1 1-82,0-4 49,0 0-1,-1 1 0,1-1 0,-1 0 0,0 0 1,0 0-1,0 0 0,-1 0 0,1 0 0,-1 0 0,1 0 1,-1 0-1,0 0 0,0-1 0,-1 1 0,1-1 1,-2 2-49,-11 9 147,-1 0 0,0-1 1,-1-1-1,-1 0 1,0-1-1,0-1 1,-1 0-1,-11 2-147,-22 6-1176,-1-2-1,-32 4 1177,85-19-232,-7 2-2213,6-1-3432,1-1 1909</inkml:trace>
  <inkml:trace contextRef="#ctx0" brushRef="#br0" timeOffset="7718.24">3920 659 8064,'1'3'169,"1"-1"0,-1 1 0,0-1 1,1 0-1,0 1 0,-1-1 0,1 0 0,0 0 1,0 0-1,0 0 0,1 0 0,-1 0 0,0-1 1,1 1-1,-1-1 0,1 1 0,-1-1 1,1 0-1,0 0 0,0 0 0,-1 0 0,3 0-169,0-1 120,-1 0 0,1 1-1,-1-2 1,1 1-1,-1 0 1,1-1 0,-1 0-1,1 0 1,-1 0-1,0 0 1,0-1 0,1 0-1,-1 1 1,1-2-120,11-6 203,-1-1-1,1 0 1,-2-1 0,1 0-1,-2-2 1,0 1 0,0-1-1,-1-1 1,-1 0 0,0-2-203,-8 12 81,-1 1 0,0-1 0,0 0 0,-1 0 0,1 0 0,-1-1 0,0 1 0,0 0 0,-1 0 0,1-1 0,-1 1 0,0 0 0,0-1 0,0 1 0,-1 0 0,0 0 0,1-1 0,-2 1 0,1 0 0,0 0 0,-1-1-81,0 2 13,0 0 0,0 0 0,0 0 0,0 0 0,0 0 0,0 1 0,-1-1 0,0 1 0,1-1 0,-1 1 0,0 0 0,0 0 0,0 0 0,-1 1 0,1-1 0,0 1 0,-1 0 0,1-1 0,-1 2 0,1-1 0,-1 0 0,1 0 0,-1 1 0,0 0 0,-3 0-13,2 0-8,-1 1 1,0 0-1,0 1 0,1-1 1,-1 1-1,1 0 0,0 0 0,-1 0 1,1 1-1,0 0 0,0 0 0,1 0 1,-1 1-1,1-1 0,-1 1 8,-6 6 2,1 0 0,0 1 0,0 0 0,1 1-1,-2 4-1,6-9 0,0 1 0,0 0 0,1 0 0,1 1 0,-1-1 0,1 1 0,1 0 0,0 0 0,0-1 0,1 1 0,0 0 0,0 1 0,1-1 0,1 0 0,-1 0 0,1 0 0,1 0 0,0 0 0,0-1 0,1 1 0,0 0 0,1-1 0,0 0 0,0 0 0,1 2 0,1-1-45,1 0 0,-1 0-1,1 0 1,1-1-1,0 0 1,0 0-1,0-1 1,1 0-1,5 2 46,-9-5-371,1-1 0,-1 0 0,1 0-1,-1-1 1,1 0 0,0 0 0,0 0 0,0-1-1,1 0 1,-1 0 0,0 0 0,0-1-1,1 0 1,-1 0 0,0 0 0,0-1 0,5-1 371,20-5-7360</inkml:trace>
  <inkml:trace contextRef="#ctx0" brushRef="#br0" timeOffset="8787.881">3449 736 7552,'0'0'149,"0"0"150,0 0 298,0 0 171,0 0 107,0 0-86,0 0-426,0 0-107,0 0 0,0 0 21,0 0 107,0 0 64,0 0-149,0 0-43,0 0 21,0 0 43,0 0-128,10 3 171,-5-3-375,0 0 0,0 0 1,0 0-1,-1-1 0,1 1 1,1-1 11,49-15-4916,-27 7 1219,7-1-420</inkml:trace>
  <inkml:trace contextRef="#ctx0" brushRef="#br0" timeOffset="12027.795">1292 2313 6912,'0'0'128,"0"0"42,0 0 193,0 0 256,0 0 533,0 0-22,0 0-575,-3-1-107,-2 0-401,0-1 1,-1 1-1,1 0 0,0 1 1,-1-1-1,1 1 0,-1 0 1,1 0-1,-1 1 0,1 0 1,0 0-1,-1 0 0,1 0 1,0 1-1,0 0 0,0 0 1,0 0-1,0 1 0,0-1 1,1 1-1,-1 0 0,1 1 1,0-1-1,0 1 0,0-1 1,-1 3-48,-1 1 40,-1 0 0,1 0 1,1 0-1,0 1 0,0 0 0,0 0 1,1 0-1,1 0 0,-1 1 0,1 0 1,1-1-1,-1 1 0,2 0 0,-1 0 1,1 4-41,2-3 84,-1 0 0,2 0 1,0 0-1,0-1 1,1 1-1,0-1 1,0 1-1,1-1 1,1 0-1,-1 0 0,2-1 1,-1 0-1,1 1 1,0-2-1,1 1 1,0-1-1,0 0 1,1 0-1,0-1 0,0 0 1,0 0-1,1-1 1,0 0-1,9 4-84,-16-9 43,0 1-1,0 0 1,-1-1-1,1 1 1,0-1-1,0 0 0,0 0 1,0 1-1,0-1 1,0 0-1,-1-1 1,1 1-1,0 0 1,0 0-1,0-1 1,0 1-1,-1-1 1,1 0-1,0 1 1,0-1-1,-1 0 1,1 0-43,1-1 40,-1 0 0,0 0 1,0 0-1,-1 0 1,1 0-1,0-1 1,-1 1-1,0-1 0,1 1 1,-1-1-1,0 1 1,0-1-1,0-1-40,2-9 71,-1 1 0,0-1-1,-1 0 1,-1 1-1,-1-13-70,-2-15 112,-2 0 0,-2 1 0,-2-1 0,-11-30-112,-63-150 180,48 136-146,24 55 0,-17-45 2,-4 2 0,-33-55-36,57 114-15,0 0 0,1 0 0,1-1 0,1 0 0,-1-3 15,4 11-15,1 0-1,0 0 0,1 0 1,-1-1-1,1 1 1,1 0-1,-1 0 1,1 0-1,0-1 1,0 1-1,1 0 1,0 0-1,1-3 16,0 4-35,0-1-1,0 1 0,0-1 1,0 1-1,1 0 1,0 0-1,0 1 1,1-1-1,-1 1 1,1 0-1,0 0 0,0 0 1,0 1-1,1-1 1,-1 1-1,1 1 1,0-1-1,0 1 1,0 0-1,5-1 36,14-3-189,0 1 0,1 1 0,-1 2 0,16 0 189,-38 2-26,20-1-906,0 1-1,0 1 1,1 2 932,2 0-2463,0 2-1,-1 1 1,1 1 0,6 4 2463,24 8-2347</inkml:trace>
  <inkml:trace contextRef="#ctx0" brushRef="#br0" timeOffset="12449.118">1466 2366 10624,'0'0'0,"0"0"128,0 0 0,5 9 128,0 0 0,2 2 128,0 4 128,2 3-256,-2-2 0,0 2 0,0 0 0,-3-1 0,1-3 0,-1-1-256,-1-4 0,-2-1-3328,-1-8 128,0 0-1792</inkml:trace>
  <inkml:trace contextRef="#ctx0" brushRef="#br0" timeOffset="12713.616">1478 2059 14080,'0'10'0,"3"2"0,-3-12 0,2 14 0,-2-14 0,7 12-256,-7-12 128,9 12-4352,2-1 128,0 0 1152</inkml:trace>
  <inkml:trace contextRef="#ctx0" brushRef="#br0" timeOffset="12929.73">1683 2515 10112,'13'80'1498,"4"-1"0,3 0 1,19 44-1499,-38-119 6,9 30 399,-2-1 1,-1 1-1,1 25-405,-7-55 156,-1 1 1,0-1 0,0 0-1,0 0 1,0 0-1,-1 0 1,0 0-1,0 0 1,0 1 0,0-2-1,-1 1 1,1 0-1,-3 4-156,2-6 29,0 0 0,1 0 0,-1 0 0,0 0 0,-1 0 0,1-1 1,0 1-1,-1-1 0,1 1 0,0-1 0,-1 0 0,0 0 0,1 0 0,-1 0 0,0 0 0,1 0 0,-1-1 0,0 1 0,0-1 0,0 0 0,-2 0-29,-8 0-416,0-1 1,0-1-1,0 0 0,1 0 0,-1-1 0,1-1 1,-1 0-1,-6-3 416,-18-9-4609,1-2 0,-1-2 4609,-8-6-5802</inkml:trace>
  <inkml:trace contextRef="#ctx0" brushRef="#br0" timeOffset="13214.661">1702 2323 14720,'0'0'0,"-10"5"0,10-5 0,0 0 0,0 0 128,0 0 0,0 0 0,0 0 128,0 0 0,0 0-128,0 0 128,10 5-384,-10-5 0,13 6-4352,-2-3 0,1-1-128</inkml:trace>
  <inkml:trace contextRef="#ctx0" brushRef="#br0" timeOffset="13613.141">1955 2153 8320,'0'0'640,"0"0"85,0 0 342,0 0-22,0 0-405,0 0-85,0 0-235,0 0-43,11-2 534,40-5-357,23-5-12,32-10-442,-63 8-937,-11 3-4697,-19 7-275</inkml:trace>
  <inkml:trace contextRef="#ctx0" brushRef="#br0" timeOffset="13874.39">2031 2349 15488,'0'0'0,"0"0"128,0 0 0,0 0 0,0 0 128,0 0-256,0 0 128,0 0-128,9-3 128,5 1-128,3 0 127,9-2-127,-1-1 0,0 3-255,0-2-1,2 1-3712,-4 2 0,0-2-1664</inkml:trace>
  <inkml:trace contextRef="#ctx0" brushRef="#br0" timeOffset="8084.702">4449 0 10112,'0'7'137,"0"0"-1,0 0 1,-1 0 0,0 0 0,0 0 0,-1 0-1,0-1 1,0 1 0,-1 0-137,-5 18 497,-1 16-279,2 0-1,2 1 1,2 0 0,1 2-218,9 171 528,-5-175-455,-1-17-45,11 132 431,-9-131-407,2 1 0,0-1 0,2 1-1,1-1 1,2 2-52,-9-23-23,0 0 1,1-1-1,-1 1 0,1 0 0,-1-1 0,1 0 1,0 1-1,0-1 0,0 0 0,0 0 1,0 0-1,1 0 0,1 1 23,-3-2-59,1-1 0,-1 0 0,0 1 0,1-1-1,-1 0 1,0 1 0,1-1 0,-1 0 0,0 0 0,1 0 0,-1 0 0,0 0 0,1 0 0,-1-1-1,0 1 1,1 0 0,-1-1 0,0 1 0,1-1 0,-1 1 0,0-1 0,0 1 0,0-1 0,1 0-1,-1 0 1,0 0 0,0 1 0,0-1 0,0 0 0,0-1 59,6-6-1045,-1 1-1,0-1 1,-1-1 0,0 1-1,2-6 1046,10-16-4586</inkml:trace>
  <inkml:trace contextRef="#ctx0" brushRef="#br0" timeOffset="10224.122">4765 42 5760,'-1'9'601,"-2"1"1,1-1-1,-1 0 1,-1 0-1,0 0 1,0 0 0,0-1-1,-1 0 1,-2 2-602,-1 3 335,1-1 1,1 1 0,-4 9-336,1 10 427,0 1-1,3 0 1,1 0-1,0 15-426,1 22 577,5 43-577,1-82 143,0-1 0,3 1 1,1 1-144,-4-20 118,1 0 0,1 0 0,0-1 0,1 1 0,0-1 0,0 0 1,2-1-1,-1 1 0,3 1-118,-8-11-2,0 0 1,0 0 0,0 0-1,0 0 1,0 0-1,1 0 1,-1 0 0,0 0-1,0 0 1,1-1-1,-1 1 1,1 0 0,-1-1-1,1 1 1,-1-1 0,1 0-1,-1 1 1,1-1-1,-1 0 1,1 0 0,-1 0-1,1 0 1,-1 0-1,1 0 1,-1-1 0,1 1-1,-1 0 1,1-1-1,-1 1 1,1-1 0,-1 1-1,0-1 1,1 0-1,-1 0 1,0 1 0,1-1-1,-1 0 1,0 0-1,1-1 2,4-3-169,-1 0 0,1 0 0,-1-1 0,0 0 1,-1 0-1,0 0 0,2-4 169,0 0-546,-1-1 0,0 0 1,-1-1-1,0 1 1,-1-1-1,-1 0 1,2-11 545,-1-16-4881,-2-31 4881,-1 63-367,0-37-3366</inkml:trace>
  <inkml:trace contextRef="#ctx0" brushRef="#br0" timeOffset="10455.363">4470 348 11776,'0'0'0,"13"-7"128,-13 7 128,14-1-128,-5 1 0,1 0 128,6 0 0,4 0-256,14 0 128,9 0-1792,5 0 0,0 0-5248</inkml:trace>
  <inkml:trace contextRef="#ctx0" brushRef="#br0" timeOffset="10882.077">5222 386 13056,'-40'-5'961,"28"3"-716,0 0-1,1 1 1,-12 1-245,18 0 43,0 1 1,0 0 0,0 0-1,0 0 1,0 0 0,1 1 0,-1 0-1,1 0 1,-1 0 0,1 0 0,-3 2-44,-3 4 84,0-1 0,1 1 0,0 1 0,0 0 0,1 0 1,0 0-1,1 1 0,0 0 0,0 1 0,1-1 0,-3 9-84,1-2 51,2 1 0,0 0-1,1-1 1,1 2-1,1-1 1,0 0 0,1 9-51,2-22 34,0 0 0,0 1 1,0-1-1,1 1 1,0-1-1,0 0 1,0 0-1,1 1 0,0-1 1,2 3-35,-4-6 10,1 0 0,1-1 0,-1 1 1,0 0-1,0-1 0,1 1 0,-1-1 0,1 1 1,-1-1-1,1 0 0,0 1 0,-1-1 0,1 0 1,0 0-1,0 0 0,0 0 0,0-1 0,0 1 1,0 0-1,0-1 0,0 0 0,0 1 0,0-1 1,0 0-1,0 0 0,0 0 0,0 0 0,1 0 0,-1-1-10,5 0 22,0 0 0,-1-1-1,1 0 1,-1 0 0,1-1-1,-1 0 1,0 0 0,0 0-1,0-1 1,-1 0 0,1 0-1,-1 0 1,0 0-1,0-1 1,-1 0 0,1 0-1,-1 0 1,0-1 0,-1 1-1,1-2-21,3-4 26,-1-1-1,-1 0 0,0 0 1,-1 0-1,0-1 1,-1 1-1,-1-1 0,0 0 1,0-9-26,-1 12 15,1-10 72,-2-1 0,0 1 0,-1 0-1,-3-13-86,43 196-384,-24-123-1638,0-15-2206,-4-8-3729</inkml:trace>
  <inkml:trace contextRef="#ctx0" brushRef="#br0" timeOffset="18575.827">3986 1543 8192,'0'0'128,"0"0"0,0 0 21,0 0 86,0 0 21,0 0 21,0 0 86,0 0 21,0 0 0,0 0 21,1 2 64,5 21-32,-1 1 0,-1-1 0,1 23-437,3 21 375,-4-25-159,-4-34-38,1 1-1,0 0 1,0 0-1,0-1 0,1 1 1,1-1-1,0 0 0,0 1 1,3 5-178,-5-13 533,-1-1-319,0 0-193,0 0-405,0 0-789,-1-7-5553,-3-6 3933,-1-1 2072,3-16-410,-1 0-426</inkml:trace>
  <inkml:trace contextRef="#ctx0" brushRef="#br0" timeOffset="19025.41">3932 1331 8448,'0'0'789,"0"0"171,0 0 363,0 0-1,0 0-340,11 10 426,22 19 180,-12-17-3729,2-7-9957,-12-5 10413</inkml:trace>
  <inkml:trace contextRef="#ctx0" brushRef="#br0" timeOffset="19608.692">4286 1554 10112,'0'20'384,"0"-18"-107,0-2 86,0 0-22,0 0-149,0 0 43,10-3 255,38-9-393,13-3 853,7 1-950,-46 11-1782,1 1 0,18 0 1782,-34 0-4277,-2 1 1237,-5 1 1504</inkml:trace>
  <inkml:trace contextRef="#ctx0" brushRef="#br0" timeOffset="20007.902">4257 1707 6656,'0'0'512,"0"0"106,0 0 428,0 0 20,0 0-340,12 2 746,3 1-1269,1-1 0,0 0 0,0-1 0,0-1 0,0-1 0,-1 0 0,6-2-203,46-1 413,-30 7 565,-15-1-3292,-8-1-5416,-14-1 4402</inkml:trace>
  <inkml:trace contextRef="#ctx0" brushRef="#br0" timeOffset="20780.685">4366 1289 9728,'3'4'115,"0"0"0,0 1 0,0-1 0,0 1 1,-1 0-1,0 0 0,0 0 0,0 0 0,-1 0 1,0 0-1,0 1 0,0 1-115,3 12 282,76 228 1092,-46-148-828,-32-93-561,5 16 161,0 0 0,3 23-146,-9-43-2005,-1-2-5867</inkml:trace>
  <inkml:trace contextRef="#ctx0" brushRef="#br0" timeOffset="21404.011">4804 1551 5888,'0'0'1152,"0"3"-107,6 18 619,-5-19-1109,-1-2-214,0 0 22,0 0 21,0 0 0,0 0 0,1 3 21,46 77 1400,-20-34-1306,9 23-499,-27-50 211,-2 1 0,0 0-1,-1 1 1,-1-1 0,-1 5-211,-2-17 159,-1 1 1,0-1-1,-1 1 0,0 0 1,0-1-1,-1 1 1,0-1-1,-1 1 0,0-1 1,0 0-1,-1 1 0,0-1 1,-1-1-1,1 1-159,2-6 21,-1 0-1,1 0 0,0 0 1,-1-1-1,1 1 0,-1 0 1,0-1-1,1 0 1,-1 1-1,0-1 0,0 0 1,0 0-1,0 0 1,0 0-1,0 0 0,0 0 1,0 0-1,-1-1 1,1 1-21,-3-1 18,1 1 0,0-1 0,-1 0-1,1 0 1,0-1 0,0 1 0,-1-1 0,1 0 0,0 0 0,-1 0-18,-7-4-135,-1 0 1,0 0-1,1-2 0,0 1 0,-10-9 135,1-1-1260,1 0-1,1-2 1,-1-1 1260,4 4-2106,-11-12-6214</inkml:trace>
  <inkml:trace contextRef="#ctx0" brushRef="#br0" timeOffset="21698.045">4684 1315 13056,'0'0'0,"11"4"256,-2-4 128,5 0-256,-3-3 128,2-1-128,3 0 128,3 0-128,-1 0 128,2 1-128,-4 0 128,0 2-256,-5-2 128,1 3-1536,-4 0 128,0 0-4736,-8 0-512</inkml:trace>
  <inkml:trace contextRef="#ctx0" brushRef="#br0" timeOffset="24086.932">4061 2667 8064,'0'0'132,"1"0"0,-1 0 1,0 0-1,1 0 1,-1 0-1,1 0 0,-1 1 1,1-1-1,-1 0 0,0 0 1,1 0-1,-1 1 0,1-1 1,-1 0-1,0 0 0,1 1 1,-1-1-1,0 0 0,0 1 1,1-1-1,-1 0 0,0 1 1,0-1-1,1 1 0,-1-1 1,0 0-1,0 1 1,0-1-1,0 1 0,0-1 1,0 1-1,0-1 0,0 0 1,0 1-1,0-1 0,0 1 1,0-1-1,0 1 0,0-1 1,0 1-1,0-1-132,0 32 1449,-1-17-4,1-6-1407,0-9-17,0 0 1,0 1 0,0-1 0,0 0-1,0 0 1,0 0 0,0 1-1,0-1 1,0 0 0,0 0 0,0 1-1,0-1 1,0 0 0,0 0-1,0 0 1,0 1 0,1-1-1,-1 0 1,0 0 0,0 0 0,0 1-1,0-1 1,1 0 0,-1 0-1,0 0 1,0 0 0,0 0 0,1 1-1,-1-1 1,0 0 0,0 0-1,0 0 1,1 0 0,-1 0-1,0 0 1,0 0 0,1 0 0,-1 0-1,0 0 1,0 0 0,1 0-1,-1 0 1,0 0 0,0 0-1,1 0 1,-1 0 0,0 0 0,0 0-1,0 0 1,1 0 0,-1-1-1,0 1 1,0 0 0,1 0 0,-1 0-1,0 0 1,0 0 0,0-1-1,0 1 1,1 0 0,-1 0-1,0 0 1,0-1 0,0 1 0,0 0-1,0 0 1,0 0 0,0-1-1,1 1-21,9-10 0,-19 27-29,1 0 0,0 1 0,1-1-1,-2 12 30,2-9-11,2-7 17,1 0 0,1 0-1,0 0 1,0 0 0,0 8-6,3-11-39,1 0 0,0 0 0,0 0 1,1 0-1,0-1 0,1 1 1,0-1-1,0 1 0,4 5 39,-6-13-1088,-1-2-831,0 0-2540,0 0-277,0 0 1131</inkml:trace>
  <inkml:trace contextRef="#ctx0" brushRef="#br0" timeOffset="24371.925">4022 2444 11648,'0'0'512,"0"0"0,9 10 128,-9-10 0,0 0-128,0 0 128,0 0-384,0 0 0,10 8-256,1 1 128,6 4-128,-2-2 0,0 1-3968,1-4 0,0 1 1024,11-4 128,0-1 1664</inkml:trace>
  <inkml:trace contextRef="#ctx0" brushRef="#br0" timeOffset="25886.37">4797 2454 13056,'0'0'128,"0"0"128,10 0 384,-2-3 0,4 2 0,4 1 0,7 0-1,1 0 1,9 0-512,-6 0 0,2 0-128,-6 0 0,-3 0-128,-6 0 0,-3 0-4607,1 0 127,-1 0-896</inkml:trace>
  <inkml:trace contextRef="#ctx0" brushRef="#br0" timeOffset="24737.398">4366 2701 10240,'0'0'256,"0"0"85,0 0 363,0 0 128,0 0-149,2 0-86,18-5 118,0 2 1,15 0-716,19-4 254,-51 7-473,62-9 496,-38 7-6308,-17 2-390</inkml:trace>
  <inkml:trace contextRef="#ctx0" brushRef="#br0" timeOffset="24987.199">4359 2859 11264,'0'0'256,"0"0"85,0 0 363,0 0 171,0 0 42,2 0-21,27-2-371,-1 0 0,1-2-1,14-4-524,43-11-3243,-72 16 2075,5-2-2310,-2-2-2644</inkml:trace>
  <inkml:trace contextRef="#ctx0" brushRef="#br0" timeOffset="25569.064">4851 2672 9472,'0'0'661,"0"0"86,0 0 42,0 0 43,0 0-149,0 3-65,-2 2-418,1 1-1,0-1 1,1 1 0,-1 0-1,1-1 1,0 1-1,1 0 1,0-1 0,0 1-1,1 3-199,20 59 269,-6-25 48,0 8 116,-2 0 1,-3 1 0,-1 5-434,-4-16 419,-3-27-194,-1 0 0,-1 0 1,0 1-1,-1-1 0,0 1 0,-3 11-225,3-25 7,0-1-1,0 1 0,-1-1 0,1 1 1,0-1-1,-1 1 0,1-1 0,-1 1 1,1-1-1,0 1 0,-1-1 0,1 1 1,-1-1-1,1 0 0,-1 1 0,0-1 1,1 0-1,-1 1 0,1-1 1,-1 0-1,1 0 0,-1 0 0,0 0 1,1 1-1,-1-1 0,0 0 0,1 0 1,-1 0-1,0 0 0,1 0 0,-1 0 1,1-1-1,-1 1-6,-23-5 71,-1-5-244,-1-1-1,1-2 1,1 0 0,1-1 0,-15-12 173,9 4-2383,2-1 0,-10-12 2383,29 28-1792,2-1 0,-1 0 0,1 0 0,0-1 0,-3-6 1792,-6-13-3477</inkml:trace>
  <inkml:trace contextRef="#ctx0" brushRef="#br0" timeOffset="15005.318">2865 1580 4864,'-2'-7'6933,"-6"-15"-4911,6 19-1970,1-1-1,-1 1 0,0-1 0,0 1 0,-1 0 1,1 0-1,0 0 0,-1 0 0,0 0 0,0 0 1,0 1-1,0-1 0,-2-1-51,-1 1 56,0 1 1,0-1 0,0 1-1,0 0 1,-1 0-1,1 1 1,0-1-1,-1 2 1,0-1 0,1 0-1,-5 1-56,6 1 16,0 0-1,0 0 0,0 0 1,0 0-1,0 1 1,0 0-1,0 0 0,1 0 1,-1 0-1,1 1 1,-1-1-1,1 1 0,0 1 1,0-1-1,0 1-15,-6 5 24,0 1-1,1 0 1,0 0-1,0 1 1,1 0-1,1 0 1,-4 9-24,7-11 24,0 0 0,1 1 0,0 0 0,0-1 0,1 1 0,1 0 0,0 0 0,0 0 0,1 1 1,1 6-25,3 28 123,3-1 1,2 0 0,2 0-1,1-1 1,14 28-124,-17-52 77,2 1 1,0-1-1,1-1 0,0 1 0,9 7-77,5 8 147,-14-14 210,-12-19-352,0-1-1,0 1 0,-1-1 1,1 1-1,0-1 1,0 1-1,0-1 1,-1 1-1,1-1 1,0 0-1,0 1 0,-1-1 1,1 1-1,0-1 1,-1 0-1,1 1 1,0-1-1,-1 0 0,1 1 1,-1-1-1,1 0 1,-1 0-1,1 0 1,-1 1-1,1-1 1,-1 0-1,1 0 0,-1 0 1,1 0-1,-1 0 1,1 0-1,-1 0 1,1 0-1,-1 0 0,1 0-4,-19 4-2,1 0-1,0-2 0,-1 0 1,0-1-1,1-1 0,-1 0 1,0-2-1,-10-1 3,29 2-32,-1 1 0,1 0 0,-1 0 0,1 0 0,-1-1 0,0 1 0,1 0 1,-1 0-1,0 0 0,1 0 0,-1 0 0,1 0 0,-1 0 0,0 0 0,1 1 0,-1-1 0,1 0 0,-1 0 0,1 0 0,-1 0 0,0 1 0,1-1 0,-1 0 0,1 1 0,-1-1 0,1 0 0,-1 1 0,1-1 1,0 1-1,-1-1 0,1 1 0,-1-1 0,1 1 0,0-1 0,0 1 0,-1-1 0,1 1 0,0-1 0,0 1 0,-1-1 0,1 1 0,0-1 0,0 1 0,0 0 0,0 0 32,4 30 126,-1-19-200,12 106 72,3 35 25,-13-94 175,11 180 585,-15-217-565,1 0-1,1 0 0,1-1 1,1 1-218,-3-14 87,0 0 1,0 0-1,1 0 1,1-1-1,-1 1 1,1-1-1,1 0 1,-1 0-1,1 0 1,0-1 0,1 1-1,2 1-87,-5-6 101,0 0-1,0 1 1,0-2 0,0 1-1,1 0 1,-1 0 0,1-1-1,-1 0 1,3 1-101,1-1-833,-1 0 1,0 0-1,1 0 0,-1-1 0,1 0 0,-1-1 1,1 1-1,4-2 833,2 0-2677,0-2-1,1 1 1,8-5 2677,12-7-1529,6-6 676,-1-1-747</inkml:trace>
  <inkml:trace contextRef="#ctx0" brushRef="#br0" timeOffset="17110.559">3034 1613 6656,'-1'17'1081,"-1"0"0,-3 15-1081,2-18 547,1 0 1,1 0-1,0 0 1,1 11-548,1-13 324,1 0 0,0 1 0,1-1-1,3 9-323,-5-17 118,1 0 0,0 1 0,0-1-1,0 0 1,0 0 0,1 0 0,0 0-1,0 0 1,0-1 0,0 1-1,0-1 1,1 0 0,0 0 0,1 1-118,-3-3 50,1 0 1,-1 0 0,1-1 0,-1 1 0,1 0 0,0-1-1,-1 0 1,1 0 0,0 0 0,-1 0 0,1 0 0,0 0-1,-1-1 1,1 1 0,0-1 0,-1 1 0,1-1 0,-1 0-1,1 0 1,-1 0 0,0-1 0,1 1 0,0-1-51,3-2 128,0 0 1,0 0-1,0 0 1,-1-1-1,0 0 1,0 0-1,0 0 1,2-3-129,-4 3 94,1-1 0,-1 0 0,0 0 0,0-1 0,0 1 0,-1 0 0,0-1 0,-1 0 0,1 1 0,-1-1 0,-1 0 0,1 0 0,-1 1 0,0-1 0,-1 0 0,0 0 0,0 1 0,0-1 0,-1 0 0,0 1 0,-1-1 0,0-1-94,-9-16 227,0 1 1,-1 0-1,-2 1 0,0 1 0,-4-3-227,14 18-26,4 5 11,0-1-1,0 1 0,0 0 1,0 0-1,-1 0 0,1 0 1,0 0-1,-1 0 0,1 0 0,-1 1 1,1-1-1,-1 0 0,1 1 1,-1-1-1,0 1 0,1 0 1,-1-1-1,0 1 0,1 0 0,-1 0 1,0 0-1,1 0 0,-1 0 1,0 0-1,1 1 0,-1-1 1,0 1-1,1-1 0,-1 1 0,1-1 1,-1 1-1,1 0 0,-1 0 1,1-1-1,-1 2 16,-7 3-256,1 1-1,-1 0 1,1 0 0,0 1-1,0 1 257,3-3-217,-7 5 96,6-6-1445,1 0-1,0 1 1,1 0-1,-1 0 1,-1 2 1566,6-6-251,-1 0-1,0 0 1,1 1 0,-1-1 0,0 0 0,1 0-1,-1 1 1,1-1 0,0 0 0,-1 1 0,1-1-1,0 1 1,0-1 0,0 0 0,0 1 0,0-1-1,0 0 1,1 1 0,-1-1 0,0 0 0,1 1-1,-1-1 1,1 0 0,-1 1 0,1-1 0,0 1 251,9 13-1643</inkml:trace>
  <inkml:trace contextRef="#ctx0" brushRef="#br0" timeOffset="22822.485">3007 2872 10752,'3'0'163,"0"-1"1,1 0 0,-1 1 0,0-2 0,0 1-1,0 0 1,0-1 0,0 1 0,0-1-1,0 0 1,0 0 0,0 0 0,-1 0 0,1 0-1,-1-1 1,0 1 0,2-3-164,9-11 66,0-2 0,5-9-66,0 1 177,68-104 191,-42 62-245,-42 63-123,12-9 0,-14 13 0,0 1 0,1 0 0,-1 0 0,0 0 1,0-1-1,1 1 0,-1 0 0,0 0 0,1 0 1,-1 0-1,0-1 0,1 1 0,-1 0 0,0 0 1,1 0-1,-1 0 0,1 0 0,-1 0 0,0 0 1,1 0-1,-1 0 0,0 0 0,1 0 0,-1 0 1,0 0-1,1 1 0,-1-1 0,1 0 0,-1 0 1,0 0-1,0 0 0,1 1 0,-1-1 0,0 0 1,1 0-1,-1 0 0,0 1 0,0-1 0,1 0 1,-1 1-1,0-1 0,0 0 0,0 0 0,1 1 1,-1-1-1,0 0 0,0 1 0,0-1 0,0 0 1,0 1-1,0-1 0,0 0 0,0 1 0,0-1 1,0 1-1,0-1 0,0 0 0,0 1 0,0-1 1,0 0-1,0 1 0,0-1 0,0 0 0,0 1 0,0-1 9,11 55 339,-3-1 1,-2 1-1,-2 1 1,-3-1-1,-3 0 1,-4 18-349,2-27 473,-1 8 474,-2-1 0,-6 15-947,10-61-22,2-11-704,1-13-2877,6-6-1027,0-1-2132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wi.tu-darmstadt.de/mf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wi.tu-darmstadt.de/mfm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DB1DEF8-FA9F-4BF4-B53F-B6E4C3FA83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400860"/>
            <a:ext cx="8640764" cy="204230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84E5D15-9AF8-4DC2-9F27-964D81C0D2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pic>
        <p:nvPicPr>
          <p:cNvPr id="6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5" y="657226"/>
            <a:ext cx="18732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50825" y="36036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/>
              <a:t>Formatvorlage des </a:t>
            </a:r>
          </a:p>
          <a:p>
            <a:pPr lvl="0"/>
            <a:r>
              <a:rPr lang="de-DE" noProof="0"/>
              <a:t>Untertitelmasters durch </a:t>
            </a:r>
          </a:p>
          <a:p>
            <a:pPr lvl="0"/>
            <a:r>
              <a:rPr lang="de-DE" noProof="0"/>
              <a:t>Klicken bearbeiten</a:t>
            </a:r>
          </a:p>
        </p:txBody>
      </p: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161924" y="6548439"/>
            <a:ext cx="6354347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</a:t>
            </a:r>
            <a:r>
              <a:rPr lang="de-DE" altLang="zh-CN" baseline="0" dirty="0"/>
              <a:t> </a:t>
            </a:r>
            <a:r>
              <a:rPr lang="de-DE" altLang="zh-CN" dirty="0"/>
              <a:t>| Institute</a:t>
            </a:r>
            <a:r>
              <a:rPr lang="de-DE" altLang="zh-CN" baseline="0" dirty="0"/>
              <a:t> </a:t>
            </a:r>
            <a:r>
              <a:rPr lang="de-DE" altLang="zh-CN" baseline="0" dirty="0" err="1"/>
              <a:t>of</a:t>
            </a:r>
            <a:r>
              <a:rPr lang="de-DE" altLang="zh-CN" baseline="0" dirty="0"/>
              <a:t> Materials Science</a:t>
            </a:r>
            <a:r>
              <a:rPr lang="de-DE" altLang="zh-CN" dirty="0"/>
              <a:t>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 </a:t>
            </a:r>
            <a:fld id="{8FBE4E9E-37E8-409E-9E56-CDF4A903617C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  <p:sp>
        <p:nvSpPr>
          <p:cNvPr id="17" name="Line 8">
            <a:extLst>
              <a:ext uri="{FF2B5EF4-FFF2-40B4-BE49-F238E27FC236}">
                <a16:creationId xmlns:a16="http://schemas.microsoft.com/office/drawing/2014/main" id="{6C5C1BF8-8DCA-4AC5-8290-BED39954B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18" name="Picture 2" descr="http://www.mawi.tu-darmstadt.de/media/mfm/mfm_logo_182x0.png">
            <a:hlinkClick r:id="rId3" tooltip="Home"/>
            <a:extLst>
              <a:ext uri="{FF2B5EF4-FFF2-40B4-BE49-F238E27FC236}">
                <a16:creationId xmlns:a16="http://schemas.microsoft.com/office/drawing/2014/main" id="{4AA11D88-F814-43C4-8230-64A5DC6407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7D88CF89-2A62-428F-A5F8-3E5CF209BA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5" name="Picture 9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512763"/>
            <a:ext cx="1873251" cy="792162"/>
          </a:xfrm>
          <a:prstGeom prst="rect">
            <a:avLst/>
          </a:prstGeom>
          <a:solidFill>
            <a:srgbClr val="C9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50825" y="36036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ußzeilenplatzhalter 3"/>
          <p:cNvSpPr txBox="1">
            <a:spLocks/>
          </p:cNvSpPr>
          <p:nvPr userDrawn="1"/>
        </p:nvSpPr>
        <p:spPr>
          <a:xfrm>
            <a:off x="161925" y="6548439"/>
            <a:ext cx="6570375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 | Institute </a:t>
            </a:r>
            <a:r>
              <a:rPr lang="de-DE" altLang="zh-CN" dirty="0" err="1"/>
              <a:t>of</a:t>
            </a:r>
            <a:r>
              <a:rPr lang="de-DE" altLang="zh-CN" dirty="0"/>
              <a:t> Materials Science,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</a:t>
            </a:r>
            <a:fld id="{071347FD-5883-461E-8B4B-3FD4E49186C4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58F8ECC4-D0B8-4060-93DC-F9A84557AFB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12" name="Picture 2" descr="http://www.mawi.tu-darmstadt.de/media/mfm/mfm_logo_182x0.png">
            <a:hlinkClick r:id="rId3" tooltip="Home"/>
            <a:extLst>
              <a:ext uri="{FF2B5EF4-FFF2-40B4-BE49-F238E27FC236}">
                <a16:creationId xmlns:a16="http://schemas.microsoft.com/office/drawing/2014/main" id="{A2BDBF15-E2B7-4216-8813-ADA695A70A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://www.mawi.tu-darmstadt.de/mfm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  <p:pic>
        <p:nvPicPr>
          <p:cNvPr id="1029" name="Picture 7" descr="tud_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3" y="512763"/>
            <a:ext cx="187325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50825" y="366714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4" name="Fußzeilenplatzhalter 3"/>
          <p:cNvSpPr txBox="1">
            <a:spLocks/>
          </p:cNvSpPr>
          <p:nvPr userDrawn="1"/>
        </p:nvSpPr>
        <p:spPr>
          <a:xfrm>
            <a:off x="161925" y="6548439"/>
            <a:ext cx="7578516" cy="231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de-DE" altLang="zh-CN" dirty="0"/>
              <a:t>Division </a:t>
            </a:r>
            <a:r>
              <a:rPr lang="de-DE" altLang="zh-CN" dirty="0" err="1"/>
              <a:t>Mechanics</a:t>
            </a:r>
            <a:r>
              <a:rPr lang="de-DE" altLang="zh-CN" dirty="0"/>
              <a:t> </a:t>
            </a:r>
            <a:r>
              <a:rPr lang="de-DE" altLang="zh-CN" dirty="0" err="1"/>
              <a:t>of</a:t>
            </a:r>
            <a:r>
              <a:rPr lang="de-DE" altLang="zh-CN" dirty="0"/>
              <a:t> </a:t>
            </a:r>
            <a:r>
              <a:rPr lang="de-DE" altLang="zh-CN" dirty="0" err="1"/>
              <a:t>Functional</a:t>
            </a:r>
            <a:r>
              <a:rPr lang="de-DE" altLang="zh-CN" dirty="0"/>
              <a:t> Materials</a:t>
            </a:r>
            <a:r>
              <a:rPr lang="de-DE" altLang="zh-CN" baseline="0" dirty="0"/>
              <a:t> </a:t>
            </a:r>
            <a:r>
              <a:rPr lang="de-DE" altLang="zh-CN" dirty="0"/>
              <a:t>| Institute</a:t>
            </a:r>
            <a:r>
              <a:rPr lang="de-DE" altLang="zh-CN" baseline="0" dirty="0"/>
              <a:t> </a:t>
            </a:r>
            <a:r>
              <a:rPr lang="de-DE" altLang="zh-CN" baseline="0" dirty="0" err="1"/>
              <a:t>of</a:t>
            </a:r>
            <a:r>
              <a:rPr lang="de-DE" altLang="zh-CN" baseline="0" dirty="0"/>
              <a:t> Materials Science</a:t>
            </a:r>
            <a:r>
              <a:rPr lang="de-DE" altLang="zh-CN" dirty="0"/>
              <a:t>, TU Darmstadt | </a:t>
            </a:r>
            <a:r>
              <a:rPr lang="de-DE" altLang="zh-CN" dirty="0" err="1"/>
              <a:t>Xu</a:t>
            </a:r>
            <a:r>
              <a:rPr lang="de-DE" altLang="zh-CN" dirty="0"/>
              <a:t> | </a:t>
            </a:r>
            <a:r>
              <a:rPr lang="de-DE" altLang="zh-CN" dirty="0" err="1"/>
              <a:t>Introduction</a:t>
            </a:r>
            <a:r>
              <a:rPr lang="de-DE" altLang="zh-CN" dirty="0"/>
              <a:t> |  </a:t>
            </a:r>
            <a:fld id="{8FBE4E9E-37E8-409E-9E56-CDF4A903617C}" type="slidenum">
              <a:rPr lang="de-DE" altLang="zh-CN"/>
              <a:pPr algn="l">
                <a:defRPr/>
              </a:pPr>
              <a:t>‹Nr.›</a:t>
            </a:fld>
            <a:endParaRPr lang="de-DE" altLang="zh-CN" dirty="0"/>
          </a:p>
          <a:p>
            <a:pPr>
              <a:defRPr/>
            </a:pPr>
            <a:endParaRPr lang="zh-CN" alt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B5B00A5-F766-44CB-89EA-16D24B8E47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6" y="188913"/>
            <a:ext cx="8640763" cy="144462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1A8E574D-F0B2-4977-8FCD-4B720BBD2E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15" name="Picture 2" descr="http://www.mawi.tu-darmstadt.de/media/mfm/mfm_logo_182x0.png">
            <a:hlinkClick r:id="rId18" tooltip="Home"/>
            <a:extLst>
              <a:ext uri="{FF2B5EF4-FFF2-40B4-BE49-F238E27FC236}">
                <a16:creationId xmlns:a16="http://schemas.microsoft.com/office/drawing/2014/main" id="{0861D35F-45CB-4531-B3D9-33CD4AFE17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55" y="6450227"/>
            <a:ext cx="854442" cy="3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image" Target="../media/image28.emf"/><Relationship Id="rId12" Type="http://schemas.openxmlformats.org/officeDocument/2006/relationships/image" Target="../media/image31.png"/><Relationship Id="rId17" Type="http://schemas.openxmlformats.org/officeDocument/2006/relationships/customXml" Target="../ink/ink5.xml"/><Relationship Id="rId2" Type="http://schemas.openxmlformats.org/officeDocument/2006/relationships/audio" Target="../media/media10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11" Type="http://schemas.openxmlformats.org/officeDocument/2006/relationships/customXml" Target="../ink/ink2.xml"/><Relationship Id="rId5" Type="http://schemas.openxmlformats.org/officeDocument/2006/relationships/image" Target="../media/image26.emf"/><Relationship Id="rId15" Type="http://schemas.openxmlformats.org/officeDocument/2006/relationships/customXml" Target="../ink/ink4.xml"/><Relationship Id="rId10" Type="http://schemas.openxmlformats.org/officeDocument/2006/relationships/image" Target="../media/image30.emf"/><Relationship Id="rId19" Type="http://schemas.openxmlformats.org/officeDocument/2006/relationships/customXml" Target="../ink/ink6.xml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.pn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8.xml"/><Relationship Id="rId12" Type="http://schemas.openxmlformats.org/officeDocument/2006/relationships/customXml" Target="../ink/ink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8.png"/><Relationship Id="rId11" Type="http://schemas.openxmlformats.org/officeDocument/2006/relationships/image" Target="../media/image45.emf"/><Relationship Id="rId5" Type="http://schemas.openxmlformats.org/officeDocument/2006/relationships/customXml" Target="../ink/ink7.xml"/><Relationship Id="rId10" Type="http://schemas.openxmlformats.org/officeDocument/2006/relationships/image" Target="../media/image44.emf"/><Relationship Id="rId4" Type="http://schemas.openxmlformats.org/officeDocument/2006/relationships/image" Target="../media/image42.emf"/><Relationship Id="rId9" Type="http://schemas.openxmlformats.org/officeDocument/2006/relationships/image" Target="../media/image43.emf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3.emf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12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customXml" Target="../ink/ink10.xml"/><Relationship Id="rId11" Type="http://schemas.openxmlformats.org/officeDocument/2006/relationships/image" Target="../media/image53.emf"/><Relationship Id="rId5" Type="http://schemas.openxmlformats.org/officeDocument/2006/relationships/image" Target="../media/image28.emf"/><Relationship Id="rId10" Type="http://schemas.openxmlformats.org/officeDocument/2006/relationships/image" Target="../media/image50.emf"/><Relationship Id="rId4" Type="http://schemas.openxmlformats.org/officeDocument/2006/relationships/image" Target="../media/image54.emf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9.png"/><Relationship Id="rId12" Type="http://schemas.openxmlformats.org/officeDocument/2006/relationships/customXml" Target="../ink/ink14.xml"/><Relationship Id="rId2" Type="http://schemas.openxmlformats.org/officeDocument/2006/relationships/audio" Target="../media/media17.mp3"/><Relationship Id="rId16" Type="http://schemas.openxmlformats.org/officeDocument/2006/relationships/image" Target="../media/image63.png"/><Relationship Id="rId1" Type="http://schemas.microsoft.com/office/2007/relationships/media" Target="../media/media17.mp3"/><Relationship Id="rId6" Type="http://schemas.openxmlformats.org/officeDocument/2006/relationships/customXml" Target="../ink/ink11.xml"/><Relationship Id="rId11" Type="http://schemas.openxmlformats.org/officeDocument/2006/relationships/image" Target="../media/image61.png"/><Relationship Id="rId5" Type="http://schemas.openxmlformats.org/officeDocument/2006/relationships/image" Target="../media/image58.emf"/><Relationship Id="rId15" Type="http://schemas.openxmlformats.org/officeDocument/2006/relationships/customXml" Target="../ink/ink15.xml"/><Relationship Id="rId10" Type="http://schemas.openxmlformats.org/officeDocument/2006/relationships/customXml" Target="../ink/ink13.xml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sv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e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531" y="2924931"/>
            <a:ext cx="680178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dirty="0"/>
              <a:t>II. Fundamentals of Continuum </a:t>
            </a:r>
            <a:r>
              <a:rPr lang="en-US" altLang="en-US" sz="2400" b="1" dirty="0" err="1"/>
              <a:t>Mechancis</a:t>
            </a:r>
            <a:endParaRPr lang="en-US" altLang="en-US" sz="2400" b="1" dirty="0"/>
          </a:p>
          <a:p>
            <a:pPr algn="ctr">
              <a:spcBef>
                <a:spcPct val="0"/>
              </a:spcBef>
              <a:buNone/>
            </a:pPr>
            <a:endParaRPr lang="de-DE" altLang="en-US" sz="2400" b="1" dirty="0"/>
          </a:p>
          <a:p>
            <a:pPr algn="ctr">
              <a:spcBef>
                <a:spcPct val="0"/>
              </a:spcBef>
              <a:buNone/>
            </a:pPr>
            <a:r>
              <a:rPr lang="de-DE" altLang="en-US" sz="2400" b="1" dirty="0" err="1"/>
              <a:t>Supplimentary</a:t>
            </a:r>
            <a:r>
              <a:rPr lang="de-DE" altLang="en-US" sz="2400" b="1" dirty="0"/>
              <a:t> </a:t>
            </a:r>
            <a:r>
              <a:rPr lang="de-DE" altLang="en-US" sz="2400" b="1" dirty="0" err="1"/>
              <a:t>slides</a:t>
            </a:r>
            <a:endParaRPr lang="de-DE" altLang="en-US" sz="2400" b="1" dirty="0"/>
          </a:p>
          <a:p>
            <a:pPr marL="400050" indent="-400050" algn="ctr">
              <a:spcBef>
                <a:spcPct val="0"/>
              </a:spcBef>
              <a:buFontTx/>
              <a:buAutoNum type="romanUcPeriod"/>
            </a:pPr>
            <a:endParaRPr lang="de-DE" altLang="en-US" sz="2400" b="1" dirty="0"/>
          </a:p>
          <a:p>
            <a:pPr algn="ctr">
              <a:spcBef>
                <a:spcPct val="0"/>
              </a:spcBef>
              <a:buNone/>
            </a:pPr>
            <a:endParaRPr lang="de-DE" altLang="en-US" sz="1800" b="1" dirty="0"/>
          </a:p>
        </p:txBody>
      </p:sp>
      <p:pic>
        <p:nvPicPr>
          <p:cNvPr id="3" name="mm2-s1">
            <a:hlinkClick r:id="" action="ppaction://media"/>
            <a:extLst>
              <a:ext uri="{FF2B5EF4-FFF2-40B4-BE49-F238E27FC236}">
                <a16:creationId xmlns:a16="http://schemas.microsoft.com/office/drawing/2014/main" id="{C9DCC769-8C49-4F65-B2F6-71F88818C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79"/>
    </mc:Choice>
    <mc:Fallback xmlns="">
      <p:transition spd="slow" advTm="15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B65CB05-CFA0-472C-B46C-834F1A815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38358FC-0E1F-47E9-880C-5213EC8D4837}"/>
                  </a:ext>
                </a:extLst>
              </p:cNvPr>
              <p:cNvSpPr txBox="1"/>
              <p:nvPr/>
            </p:nvSpPr>
            <p:spPr>
              <a:xfrm>
                <a:off x="323410" y="1630766"/>
                <a:ext cx="4032560" cy="4770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1600" b="1" dirty="0"/>
                  <a:t>Cauchy‘s </a:t>
                </a:r>
                <a:r>
                  <a:rPr lang="de-DE" sz="1600" b="1" dirty="0" err="1"/>
                  <a:t>formula</a:t>
                </a:r>
                <a:r>
                  <a:rPr lang="de-DE" sz="1600" b="1" dirty="0"/>
                  <a:t> </a:t>
                </a:r>
                <a:r>
                  <a:rPr lang="en-US" sz="1600" b="1" dirty="0"/>
                  <a:t>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1600" b="1" dirty="0"/>
                  <a:t>Transformation </a:t>
                </a:r>
                <a:r>
                  <a:rPr lang="de-DE" sz="1600" b="1" dirty="0" err="1"/>
                  <a:t>relation</a:t>
                </a:r>
                <a:endParaRPr lang="en-US" sz="16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de-DE" sz="1800" dirty="0"/>
              </a:p>
              <a:p>
                <a:pPr algn="l"/>
                <a:r>
                  <a:rPr lang="de-DE" sz="1800" dirty="0"/>
                  <a:t>     </a:t>
                </a:r>
              </a:p>
              <a:p>
                <a:pPr algn="l"/>
                <a:r>
                  <a:rPr lang="de-DE" sz="1800" dirty="0"/>
                  <a:t>     </a:t>
                </a:r>
                <a:r>
                  <a:rPr lang="de-DE" sz="1600" dirty="0" err="1"/>
                  <a:t>where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rotation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tensor</a:t>
                </a:r>
                <a:r>
                  <a:rPr lang="de-DE" sz="1600" dirty="0"/>
                  <a:t> </a:t>
                </a:r>
              </a:p>
              <a:p>
                <a:pPr algn="l"/>
                <a:r>
                  <a:rPr lang="de-DE" sz="1600" dirty="0"/>
                  <a:t>     </a:t>
                </a:r>
                <a:r>
                  <a:rPr lang="de-DE" sz="1600" dirty="0" err="1"/>
                  <a:t>between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two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coordinates</a:t>
                </a:r>
                <a:r>
                  <a:rPr lang="de-DE" sz="1600" dirty="0"/>
                  <a:t>.</a:t>
                </a:r>
              </a:p>
              <a:p>
                <a:pPr algn="l"/>
                <a:endParaRPr lang="de-DE" sz="1600" dirty="0"/>
              </a:p>
              <a:p>
                <a:pPr algn="l"/>
                <a:r>
                  <a:rPr lang="de-DE" sz="1600" dirty="0"/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sz="16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1"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⁡(</m:t>
                    </m:r>
                    <m:sSubSup>
                      <m:sSub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600" dirty="0"/>
                  <a:t>     </a:t>
                </a:r>
              </a:p>
              <a:p>
                <a:pPr algn="l"/>
                <a:r>
                  <a:rPr lang="de-DE" sz="1600" dirty="0">
                    <a:solidFill>
                      <a:srgbClr val="FF0000"/>
                    </a:solidFill>
                  </a:rPr>
                  <a:t>     </a:t>
                </a:r>
              </a:p>
              <a:p>
                <a:pPr algn="l"/>
                <a:r>
                  <a:rPr lang="de-DE" sz="1600" dirty="0">
                    <a:solidFill>
                      <a:srgbClr val="FF0000"/>
                    </a:solidFill>
                  </a:rPr>
                  <a:t>     </a:t>
                </a:r>
                <a:r>
                  <a:rPr lang="de-DE" sz="1600" dirty="0" err="1"/>
                  <a:t>It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appears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twice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</a:p>
              <a:p>
                <a:pPr algn="l"/>
                <a:r>
                  <a:rPr lang="de-DE" sz="1600" dirty="0"/>
                  <a:t>     </a:t>
                </a:r>
                <a:r>
                  <a:rPr lang="de-DE" sz="1600" dirty="0" err="1"/>
                  <a:t>transformation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relation</a:t>
                </a:r>
                <a:r>
                  <a:rPr lang="de-DE" sz="1600" dirty="0"/>
                  <a:t>. Thus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     </a:t>
                </a:r>
              </a:p>
              <a:p>
                <a:pPr algn="l"/>
                <a:r>
                  <a:rPr lang="de-DE" sz="1600" dirty="0"/>
                  <a:t>     stress </a:t>
                </a:r>
                <a:r>
                  <a:rPr lang="de-DE" sz="1600" dirty="0" err="1"/>
                  <a:t>tensor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2nd </a:t>
                </a:r>
                <a:r>
                  <a:rPr lang="de-DE" sz="1600" dirty="0" err="1"/>
                  <a:t>order</a:t>
                </a:r>
                <a:r>
                  <a:rPr lang="de-DE" sz="1600" dirty="0"/>
                  <a:t>.    </a:t>
                </a:r>
              </a:p>
            </p:txBody>
          </p:sp>
        </mc:Choice>
        <mc:Fallback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38358FC-0E1F-47E9-880C-5213EC8D4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10" y="1630766"/>
                <a:ext cx="4032560" cy="4770730"/>
              </a:xfrm>
              <a:prstGeom prst="rect">
                <a:avLst/>
              </a:prstGeom>
              <a:blipFill>
                <a:blip r:embed="rId4"/>
                <a:stretch>
                  <a:fillRect l="-604" t="-384" b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90B2221F-95DE-4E7A-943D-223A2D025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04"/>
          <a:stretch/>
        </p:blipFill>
        <p:spPr>
          <a:xfrm>
            <a:off x="963716" y="2079626"/>
            <a:ext cx="1430962" cy="49003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6517EEA-8C21-455C-8184-622330DCB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/>
        </p:blipFill>
        <p:spPr bwMode="auto">
          <a:xfrm>
            <a:off x="4122817" y="3845727"/>
            <a:ext cx="4697773" cy="20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593538-EC29-48BF-A645-931EA4A3D21C}"/>
              </a:ext>
            </a:extLst>
          </p:cNvPr>
          <p:cNvGrpSpPr/>
          <p:nvPr/>
        </p:nvGrpSpPr>
        <p:grpSpPr>
          <a:xfrm>
            <a:off x="898857" y="3476196"/>
            <a:ext cx="2427905" cy="590911"/>
            <a:chOff x="973156" y="3762875"/>
            <a:chExt cx="2427905" cy="5909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54C545F-B6C4-4401-87B3-B6AABB45A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3156" y="3762875"/>
              <a:ext cx="2427905" cy="590911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6AA50B73-3397-4D29-9987-5ECEF4BCF852}"/>
                    </a:ext>
                  </a:extLst>
                </p14:cNvPr>
                <p14:cNvContentPartPr/>
                <p14:nvPr/>
              </p14:nvContentPartPr>
              <p14:xfrm>
                <a:off x="1940668" y="3780306"/>
                <a:ext cx="884520" cy="573480"/>
              </p14:xfrm>
            </p:contentPart>
          </mc:Choice>
          <mc:Fallback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6AA50B73-3397-4D29-9987-5ECEF4BCF8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2668" y="3762306"/>
                  <a:ext cx="920160" cy="609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361611D4-1DF8-4027-A351-07EC1C8390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897" y="1536796"/>
            <a:ext cx="1787597" cy="17890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FA08BC3C-55DB-4382-AD66-8A14F6235833}"/>
                  </a:ext>
                </a:extLst>
              </p14:cNvPr>
              <p14:cNvContentPartPr/>
              <p14:nvPr/>
            </p14:nvContentPartPr>
            <p14:xfrm>
              <a:off x="2419534" y="2085384"/>
              <a:ext cx="2772036" cy="812942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FA08BC3C-55DB-4382-AD66-8A14F62358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10893" y="2076740"/>
                <a:ext cx="2789679" cy="830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4" name="Freihand 143">
                <a:extLst>
                  <a:ext uri="{FF2B5EF4-FFF2-40B4-BE49-F238E27FC236}">
                    <a16:creationId xmlns:a16="http://schemas.microsoft.com/office/drawing/2014/main" id="{729EB295-8B51-4AE8-AC8C-166EAF28ABD7}"/>
                  </a:ext>
                </a:extLst>
              </p14:cNvPr>
              <p14:cNvContentPartPr/>
              <p14:nvPr/>
            </p14:nvContentPartPr>
            <p14:xfrm>
              <a:off x="5358683" y="5912554"/>
              <a:ext cx="2414164" cy="503890"/>
            </p14:xfrm>
          </p:contentPart>
        </mc:Choice>
        <mc:Fallback>
          <p:pic>
            <p:nvPicPr>
              <p:cNvPr id="144" name="Freihand 143">
                <a:extLst>
                  <a:ext uri="{FF2B5EF4-FFF2-40B4-BE49-F238E27FC236}">
                    <a16:creationId xmlns:a16="http://schemas.microsoft.com/office/drawing/2014/main" id="{729EB295-8B51-4AE8-AC8C-166EAF28ABD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9684" y="5903556"/>
                <a:ext cx="2431801" cy="521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9" name="Freihand 178">
                <a:extLst>
                  <a:ext uri="{FF2B5EF4-FFF2-40B4-BE49-F238E27FC236}">
                    <a16:creationId xmlns:a16="http://schemas.microsoft.com/office/drawing/2014/main" id="{DE4ED6A5-D580-4050-82AB-72CF0344D93A}"/>
                  </a:ext>
                </a:extLst>
              </p14:cNvPr>
              <p14:cNvContentPartPr/>
              <p14:nvPr/>
            </p14:nvContentPartPr>
            <p14:xfrm>
              <a:off x="3421499" y="3476196"/>
              <a:ext cx="1050120" cy="644760"/>
            </p14:xfrm>
          </p:contentPart>
        </mc:Choice>
        <mc:Fallback>
          <p:pic>
            <p:nvPicPr>
              <p:cNvPr id="179" name="Freihand 178">
                <a:extLst>
                  <a:ext uri="{FF2B5EF4-FFF2-40B4-BE49-F238E27FC236}">
                    <a16:creationId xmlns:a16="http://schemas.microsoft.com/office/drawing/2014/main" id="{DE4ED6A5-D580-4050-82AB-72CF0344D93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12499" y="3467196"/>
                <a:ext cx="1067760" cy="66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2" name="Freihand 191">
                <a:extLst>
                  <a:ext uri="{FF2B5EF4-FFF2-40B4-BE49-F238E27FC236}">
                    <a16:creationId xmlns:a16="http://schemas.microsoft.com/office/drawing/2014/main" id="{36104EA6-9DA0-4DBA-896C-EAF6FF3A3A35}"/>
                  </a:ext>
                </a:extLst>
              </p14:cNvPr>
              <p14:cNvContentPartPr/>
              <p14:nvPr/>
            </p14:nvContentPartPr>
            <p14:xfrm>
              <a:off x="4527761" y="3460670"/>
              <a:ext cx="1102320" cy="535680"/>
            </p14:xfrm>
          </p:contentPart>
        </mc:Choice>
        <mc:Fallback>
          <p:pic>
            <p:nvPicPr>
              <p:cNvPr id="192" name="Freihand 191">
                <a:extLst>
                  <a:ext uri="{FF2B5EF4-FFF2-40B4-BE49-F238E27FC236}">
                    <a16:creationId xmlns:a16="http://schemas.microsoft.com/office/drawing/2014/main" id="{36104EA6-9DA0-4DBA-896C-EAF6FF3A3A3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18764" y="3451676"/>
                <a:ext cx="1119954" cy="553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21" name="Freihand 220">
                <a:extLst>
                  <a:ext uri="{FF2B5EF4-FFF2-40B4-BE49-F238E27FC236}">
                    <a16:creationId xmlns:a16="http://schemas.microsoft.com/office/drawing/2014/main" id="{CC2FDB04-068C-4D1A-B4A4-2C0462CE6841}"/>
                  </a:ext>
                </a:extLst>
              </p14:cNvPr>
              <p14:cNvContentPartPr/>
              <p14:nvPr/>
            </p14:nvContentPartPr>
            <p14:xfrm>
              <a:off x="7475613" y="2905469"/>
              <a:ext cx="1346760" cy="826920"/>
            </p14:xfrm>
          </p:contentPart>
        </mc:Choice>
        <mc:Fallback>
          <p:pic>
            <p:nvPicPr>
              <p:cNvPr id="221" name="Freihand 220">
                <a:extLst>
                  <a:ext uri="{FF2B5EF4-FFF2-40B4-BE49-F238E27FC236}">
                    <a16:creationId xmlns:a16="http://schemas.microsoft.com/office/drawing/2014/main" id="{CC2FDB04-068C-4D1A-B4A4-2C0462CE684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66613" y="2896469"/>
                <a:ext cx="1364400" cy="844560"/>
              </a:xfrm>
              <a:prstGeom prst="rect">
                <a:avLst/>
              </a:prstGeom>
            </p:spPr>
          </p:pic>
        </mc:Fallback>
      </mc:AlternateContent>
      <p:pic>
        <p:nvPicPr>
          <p:cNvPr id="224" name="mm2s11">
            <a:hlinkClick r:id="" action="ppaction://media"/>
            <a:extLst>
              <a:ext uri="{FF2B5EF4-FFF2-40B4-BE49-F238E27FC236}">
                <a16:creationId xmlns:a16="http://schemas.microsoft.com/office/drawing/2014/main" id="{384BAEA5-B250-4491-A554-C16BDA488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2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04"/>
    </mc:Choice>
    <mc:Fallback>
      <p:transition spd="slow" advTm="35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8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87" x="6026150" y="2759075"/>
          <p14:tracePt t="22289" x="6026150" y="2751138"/>
          <p14:tracePt t="22338" x="5978525" y="2640013"/>
          <p14:tracePt t="22340" x="5962650" y="2624138"/>
          <p14:tracePt t="22364" x="5930900" y="2592388"/>
          <p14:tracePt t="22390" x="5899150" y="2559050"/>
          <p14:tracePt t="22411" x="5867400" y="2535238"/>
          <p14:tracePt t="22439" x="5827713" y="2511425"/>
          <p14:tracePt t="22456" x="5819775" y="2495550"/>
          <p14:tracePt t="22474" x="5811838" y="2495550"/>
          <p14:tracePt t="22478" x="5811838" y="2487613"/>
          <p14:tracePt t="22521" x="5803900" y="2487613"/>
          <p14:tracePt t="22548" x="5803900" y="2471738"/>
          <p14:tracePt t="22580" x="5788025" y="2432050"/>
          <p14:tracePt t="22607" x="5756275" y="2384425"/>
          <p14:tracePt t="22612" x="5740400" y="2368550"/>
          <p14:tracePt t="22641" x="5708650" y="2320925"/>
          <p14:tracePt t="22658" x="5700713" y="2312988"/>
          <p14:tracePt t="22689" x="5692775" y="2312988"/>
          <p14:tracePt t="23023" x="5724525" y="2320925"/>
          <p14:tracePt t="23029" x="5732463" y="2328863"/>
          <p14:tracePt t="23054" x="5780088" y="2360613"/>
          <p14:tracePt t="23062" x="5795963" y="2376488"/>
          <p14:tracePt t="23086" x="5867400" y="2439988"/>
          <p14:tracePt t="23107" x="5915025" y="2471738"/>
          <p14:tracePt t="23137" x="5922963" y="2479675"/>
          <p14:tracePt t="23154" x="5930900" y="2479675"/>
          <p14:tracePt t="23303" x="5930900" y="2471738"/>
          <p14:tracePt t="23330" x="5930900" y="2424113"/>
          <p14:tracePt t="23354" x="5922963" y="2368550"/>
          <p14:tracePt t="23381" x="5899150" y="2305050"/>
          <p14:tracePt t="23402" x="5891213" y="2281238"/>
          <p14:tracePt t="23419" x="5883275" y="2257425"/>
          <p14:tracePt t="23441" x="5875338" y="2241550"/>
          <p14:tracePt t="23446" x="5867400" y="2241550"/>
          <p14:tracePt t="23469" x="5859463" y="2233613"/>
          <p14:tracePt t="23488" x="5843588" y="2216150"/>
          <p14:tracePt t="23505" x="5835650" y="2208213"/>
          <p14:tracePt t="23520" x="5827713" y="2208213"/>
          <p14:tracePt t="23537" x="5819775" y="2208213"/>
          <p14:tracePt t="23642" x="5811838" y="2208213"/>
          <p14:tracePt t="23653" x="5803900" y="2208213"/>
          <p14:tracePt t="23670" x="5795963" y="2208213"/>
          <p14:tracePt t="23685" x="5788025" y="2208213"/>
          <p14:tracePt t="23704" x="5780088" y="2208213"/>
          <p14:tracePt t="23736" x="5764213" y="2208213"/>
          <p14:tracePt t="23751" x="5756275" y="2216150"/>
          <p14:tracePt t="23771" x="5748338" y="2233613"/>
          <p14:tracePt t="23773" x="5740400" y="2241550"/>
          <p14:tracePt t="23804" x="5724525" y="2273300"/>
          <p14:tracePt t="23833" x="5716588" y="2297113"/>
          <p14:tracePt t="23855" x="5716588" y="2320925"/>
          <p14:tracePt t="23886" x="5716588" y="2344738"/>
          <p14:tracePt t="23910" x="5716588" y="2376488"/>
          <p14:tracePt t="23940" x="5716588" y="2416175"/>
          <p14:tracePt t="23968" x="5716588" y="2463800"/>
          <p14:tracePt t="23983" x="5716588" y="2471738"/>
          <p14:tracePt t="24016" x="5724525" y="2471738"/>
          <p14:tracePt t="24049" x="5724525" y="2479675"/>
          <p14:tracePt t="24083" x="5732463" y="2479675"/>
          <p14:tracePt t="24480" x="5732463" y="2495550"/>
          <p14:tracePt t="24505" x="5764213" y="2551113"/>
          <p14:tracePt t="24517" x="5811838" y="2624138"/>
          <p14:tracePt t="24533" x="5843588" y="2687638"/>
          <p14:tracePt t="24550" x="5891213" y="2743200"/>
          <p14:tracePt t="24567" x="5946775" y="2806700"/>
          <p14:tracePt t="24588" x="5962650" y="2814638"/>
          <p14:tracePt t="24699" x="5962650" y="2806700"/>
          <p14:tracePt t="24735" x="5962650" y="2798763"/>
          <p14:tracePt t="24764" x="5962650" y="2790825"/>
          <p14:tracePt t="24849" x="5962650" y="2782888"/>
          <p14:tracePt t="25312" x="5962650" y="2774950"/>
          <p14:tracePt t="25331" x="5962650" y="2767013"/>
          <p14:tracePt t="25349" x="5962650" y="2759075"/>
          <p14:tracePt t="25366" x="5962650" y="2751138"/>
          <p14:tracePt t="25393" x="5962650" y="2735263"/>
          <p14:tracePt t="25416" x="5962650" y="2719388"/>
          <p14:tracePt t="25442" x="5962650" y="2711450"/>
          <p14:tracePt t="25470" x="5962650" y="2695575"/>
          <p14:tracePt t="25832" x="5962650" y="2687638"/>
          <p14:tracePt t="25850" x="5962650" y="2671763"/>
          <p14:tracePt t="25865" x="5954713" y="2663825"/>
          <p14:tracePt t="25883" x="5954713" y="2640013"/>
          <p14:tracePt t="25905" x="5938838" y="2608263"/>
          <p14:tracePt t="25909" x="5938838" y="2584450"/>
          <p14:tracePt t="25934" x="5930900" y="2527300"/>
          <p14:tracePt t="25949" x="5922963" y="2495550"/>
          <p14:tracePt t="25974" x="5907088" y="2432050"/>
          <p14:tracePt t="25977" x="5891213" y="2416175"/>
          <p14:tracePt t="26000" x="5883275" y="2360613"/>
          <p14:tracePt t="26017" x="5875338" y="2336800"/>
          <p14:tracePt t="26037" x="5875338" y="2305050"/>
          <p14:tracePt t="26048" x="5875338" y="2289175"/>
          <p14:tracePt t="26070" x="5867400" y="2241550"/>
          <p14:tracePt t="26096" x="5859463" y="2184400"/>
          <p14:tracePt t="26097" x="5859463" y="2160588"/>
          <p14:tracePt t="26121" x="5859463" y="2112963"/>
          <p14:tracePt t="26151" x="5859463" y="2081213"/>
          <p14:tracePt t="26170" x="5859463" y="2065338"/>
          <p14:tracePt t="26182" x="5859463" y="2057400"/>
          <p14:tracePt t="26406" x="5859463" y="2033588"/>
          <p14:tracePt t="26421" x="5859463" y="2017713"/>
          <p14:tracePt t="26449" x="5859463" y="1970088"/>
          <p14:tracePt t="26762" x="5851525" y="1970088"/>
          <p14:tracePt t="26799" x="5843588" y="1970088"/>
          <p14:tracePt t="26980" x="5851525" y="1970088"/>
          <p14:tracePt t="26983" x="5859463" y="1970088"/>
          <p14:tracePt t="26998" x="5875338" y="1970088"/>
          <p14:tracePt t="27015" x="5891213" y="1978025"/>
          <p14:tracePt t="27032" x="5899150" y="1978025"/>
          <p14:tracePt t="27084" x="5907088" y="1978025"/>
          <p14:tracePt t="27121" x="5922963" y="1978025"/>
          <p14:tracePt t="27159" x="5938838" y="1978025"/>
          <p14:tracePt t="27170" x="5954713" y="1978025"/>
          <p14:tracePt t="27198" x="5970588" y="1978025"/>
          <p14:tracePt t="27215" x="5978525" y="1978025"/>
          <p14:tracePt t="27315" x="5986463" y="1978025"/>
          <p14:tracePt t="27349" x="5994400" y="1978025"/>
          <p14:tracePt t="27405" x="6002338" y="1978025"/>
          <p14:tracePt t="27531" x="5994400" y="1962150"/>
          <p14:tracePt t="27550" x="5962650" y="1954213"/>
          <p14:tracePt t="27552" x="5915025" y="1938338"/>
          <p14:tracePt t="27566" x="5795963" y="1898650"/>
          <p14:tracePt t="27580" x="5708650" y="1881188"/>
          <p14:tracePt t="27581" x="5611813" y="1857375"/>
          <p14:tracePt t="27600" x="5300663" y="1793875"/>
          <p14:tracePt t="27614" x="4886325" y="1722438"/>
          <p14:tracePt t="27630" x="4432300" y="1674813"/>
          <p14:tracePt t="27650" x="3914775" y="1674813"/>
          <p14:tracePt t="27670" x="3556000" y="1722438"/>
          <p14:tracePt t="27701" x="2917825" y="1890713"/>
          <p14:tracePt t="27713" x="2854325" y="1914525"/>
          <p14:tracePt t="27730" x="2725738" y="1985963"/>
          <p14:tracePt t="27732" x="2686050" y="2009775"/>
          <p14:tracePt t="27757" x="2654300" y="2025650"/>
          <p14:tracePt t="27782" x="2638425" y="2041525"/>
          <p14:tracePt t="27798" x="2614613" y="2049463"/>
          <p14:tracePt t="27800" x="2606675" y="2057400"/>
          <p14:tracePt t="27814" x="2551113" y="2089150"/>
          <p14:tracePt t="27841" x="2384425" y="2176463"/>
          <p14:tracePt t="27874" x="2089150" y="2297113"/>
          <p14:tracePt t="27897" x="1936750" y="2344738"/>
          <p14:tracePt t="27913" x="1912938" y="2360613"/>
          <p14:tracePt t="27940" x="1889125" y="2384425"/>
          <p14:tracePt t="27966" x="1873250" y="2392363"/>
          <p14:tracePt t="27982" x="1865313" y="2392363"/>
          <p14:tracePt t="27998" x="1857375" y="2400300"/>
          <p14:tracePt t="28015" x="1849438" y="2400300"/>
          <p14:tracePt t="28032" x="1825625" y="2400300"/>
          <p14:tracePt t="28052" x="1801813" y="2400300"/>
          <p14:tracePt t="28064" x="1770063" y="2408238"/>
          <p14:tracePt t="28091" x="1706563" y="2416175"/>
          <p14:tracePt t="28092" x="1682750" y="2416175"/>
          <p14:tracePt t="28109" x="1625600" y="2424113"/>
          <p14:tracePt t="28133" x="1538288" y="2432050"/>
          <p14:tracePt t="28153" x="1443038" y="2447925"/>
          <p14:tracePt t="28185" x="1292225" y="2479675"/>
          <p14:tracePt t="28190" x="1258888" y="2479675"/>
          <p14:tracePt t="28214" x="1147763" y="2503488"/>
          <p14:tracePt t="28230" x="1131888" y="2503488"/>
          <p14:tracePt t="28253" x="1123950" y="2511425"/>
          <p14:tracePt t="28257" x="1116013" y="2511425"/>
          <p14:tracePt t="28284" x="1108075" y="2511425"/>
          <p14:tracePt t="28456" x="1139825" y="2511425"/>
          <p14:tracePt t="28466" x="1179513" y="2511425"/>
          <p14:tracePt t="28482" x="1227138" y="2511425"/>
          <p14:tracePt t="28499" x="1300163" y="2519363"/>
          <p14:tracePt t="28515" x="1347788" y="2527300"/>
          <p14:tracePt t="28531" x="1411288" y="2535238"/>
          <p14:tracePt t="28550" x="1490663" y="2535238"/>
          <p14:tracePt t="28564" x="1514475" y="2535238"/>
          <p14:tracePt t="28585" x="1546225" y="2535238"/>
          <p14:tracePt t="28617" x="1570038" y="2535238"/>
          <p14:tracePt t="28643" x="1577975" y="2535238"/>
          <p14:tracePt t="28666" x="1601788" y="2535238"/>
          <p14:tracePt t="28689" x="1658938" y="2535238"/>
          <p14:tracePt t="28694" x="1682750" y="2535238"/>
          <p14:tracePt t="28713" x="1714500" y="2535238"/>
          <p14:tracePt t="28733" x="1746250" y="2535238"/>
          <p14:tracePt t="28747" x="1778000" y="2543175"/>
          <p14:tracePt t="28768" x="1817688" y="2543175"/>
          <p14:tracePt t="28802" x="1881188" y="2543175"/>
          <p14:tracePt t="28809" x="1905000" y="2543175"/>
          <p14:tracePt t="28832" x="1968500" y="2551113"/>
          <p14:tracePt t="28855" x="2041525" y="2551113"/>
          <p14:tracePt t="28857" x="2057400" y="2551113"/>
          <p14:tracePt t="28891" x="2097088" y="2551113"/>
          <p14:tracePt t="28913" x="2120900" y="2551113"/>
          <p14:tracePt t="28929" x="2136775" y="2559050"/>
          <p14:tracePt t="28958" x="2168525" y="2559050"/>
          <p14:tracePt t="28978" x="2176463" y="2559050"/>
          <p14:tracePt t="30798" x="2168525" y="2559050"/>
          <p14:tracePt t="31393" x="0" y="0"/>
        </p14:tracePtLst>
        <p14:tracePtLst>
          <p14:tracePt t="31814" x="2168525" y="2559050"/>
          <p14:tracePt t="35608" x="2049463" y="2559050"/>
          <p14:tracePt t="35703" x="2041525" y="2559050"/>
          <p14:tracePt t="35705" x="2033588" y="2559050"/>
          <p14:tracePt t="35725" x="2025650" y="2559050"/>
          <p14:tracePt t="35744" x="2008188" y="2559050"/>
          <p14:tracePt t="35763" x="1992313" y="2559050"/>
          <p14:tracePt t="35767" x="1984375" y="2559050"/>
          <p14:tracePt t="35792" x="1960563" y="2559050"/>
          <p14:tracePt t="35807" x="1944688" y="2559050"/>
          <p14:tracePt t="35825" x="1936750" y="2559050"/>
          <p14:tracePt t="35844" x="1920875" y="2559050"/>
          <p14:tracePt t="35857" x="1912938" y="2559050"/>
          <p14:tracePt t="35877" x="1889125" y="2559050"/>
          <p14:tracePt t="35889" x="1881188" y="2559050"/>
          <p14:tracePt t="35909" x="1857375" y="2559050"/>
          <p14:tracePt t="35928" x="1841500" y="2559050"/>
          <p14:tracePt t="35940" x="1833563" y="2559050"/>
          <p14:tracePt t="35968" x="1825625" y="2559050"/>
          <p14:tracePt t="36049" x="1817688" y="2559050"/>
          <p14:tracePt t="36141" x="1809750" y="2559050"/>
          <p14:tracePt t="36535" x="1801813" y="2559050"/>
          <p14:tracePt t="38343" x="0" y="0"/>
        </p14:tracePtLst>
        <p14:tracePtLst>
          <p14:tracePt t="38568" x="1801813" y="2559050"/>
          <p14:tracePt t="38722" x="0" y="0"/>
        </p14:tracePtLst>
        <p14:tracePtLst>
          <p14:tracePt t="49347" x="1928813" y="2527300"/>
          <p14:tracePt t="49500" x="1936750" y="2527300"/>
          <p14:tracePt t="49563" x="1944688" y="2527300"/>
          <p14:tracePt t="49576" x="1952625" y="2527300"/>
          <p14:tracePt t="49599" x="1992313" y="2527300"/>
          <p14:tracePt t="49612" x="2033588" y="2527300"/>
          <p14:tracePt t="49629" x="2057400" y="2527300"/>
          <p14:tracePt t="49645" x="2081213" y="2527300"/>
          <p14:tracePt t="49664" x="2097088" y="2527300"/>
          <p14:tracePt t="49682" x="2105025" y="2527300"/>
          <p14:tracePt t="49913" x="2128838" y="2527300"/>
          <p14:tracePt t="49917" x="2136775" y="2527300"/>
          <p14:tracePt t="49951" x="2200275" y="2527300"/>
          <p14:tracePt t="49955" x="2208213" y="2527300"/>
          <p14:tracePt t="49982" x="2232025" y="2527300"/>
          <p14:tracePt t="50202" x="2232025" y="2519363"/>
          <p14:tracePt t="50236" x="2216150" y="2511425"/>
          <p14:tracePt t="50248" x="2208213" y="2503488"/>
          <p14:tracePt t="50262" x="2192338" y="2503488"/>
          <p14:tracePt t="50281" x="2184400" y="2503488"/>
          <p14:tracePt t="50296" x="2176463" y="2503488"/>
          <p14:tracePt t="50317" x="2160588" y="2503488"/>
          <p14:tracePt t="50328" x="2152650" y="2503488"/>
          <p14:tracePt t="50346" x="2136775" y="2503488"/>
          <p14:tracePt t="50363" x="2128838" y="2503488"/>
          <p14:tracePt t="50380" x="2112963" y="2503488"/>
          <p14:tracePt t="50396" x="2097088" y="2503488"/>
          <p14:tracePt t="50411" x="2089150" y="2503488"/>
          <p14:tracePt t="50428" x="2073275" y="2503488"/>
          <p14:tracePt t="50445" x="2065338" y="2503488"/>
          <p14:tracePt t="50464" x="2057400" y="2503488"/>
          <p14:tracePt t="50483" x="2049463" y="2503488"/>
          <p14:tracePt t="50887" x="2041525" y="2503488"/>
          <p14:tracePt t="50927" x="2033588" y="2503488"/>
          <p14:tracePt t="52580" x="2057400" y="2503488"/>
          <p14:tracePt t="52595" x="2065338" y="2503488"/>
          <p14:tracePt t="52610" x="2081213" y="2495550"/>
          <p14:tracePt t="52629" x="2097088" y="2495550"/>
          <p14:tracePt t="52644" x="2112963" y="2487613"/>
          <p14:tracePt t="52660" x="2136775" y="2487613"/>
          <p14:tracePt t="52677" x="2192338" y="2487613"/>
          <p14:tracePt t="52694" x="2239963" y="2487613"/>
          <p14:tracePt t="52713" x="2279650" y="2487613"/>
          <p14:tracePt t="52714" x="2295525" y="2487613"/>
          <p14:tracePt t="52736" x="2335213" y="2479675"/>
          <p14:tracePt t="52770" x="2400300" y="2479675"/>
          <p14:tracePt t="52793" x="2416175" y="2471738"/>
          <p14:tracePt t="52815" x="2439988" y="2463800"/>
          <p14:tracePt t="52828" x="2479675" y="2455863"/>
          <p14:tracePt t="52843" x="2503488" y="2447925"/>
          <p14:tracePt t="52861" x="2551113" y="2447925"/>
          <p14:tracePt t="52877" x="2590800" y="2447925"/>
          <p14:tracePt t="52893" x="2630488" y="2439988"/>
          <p14:tracePt t="52910" x="2678113" y="2432050"/>
          <p14:tracePt t="52932" x="2733675" y="2424113"/>
          <p14:tracePt t="52960" x="2790825" y="2424113"/>
          <p14:tracePt t="52978" x="2846388" y="2416175"/>
          <p14:tracePt t="52999" x="2894013" y="2408238"/>
          <p14:tracePt t="53030" x="2949575" y="2400300"/>
          <p14:tracePt t="53047" x="2957513" y="2400300"/>
          <p14:tracePt t="53077" x="2981325" y="2392363"/>
          <p14:tracePt t="53098" x="2989263" y="2392363"/>
          <p14:tracePt t="53145" x="2997200" y="2392363"/>
          <p14:tracePt t="53197" x="3005138" y="2392363"/>
          <p14:tracePt t="53255" x="3013075" y="2392363"/>
          <p14:tracePt t="53286" x="3021013" y="2392363"/>
          <p14:tracePt t="53298" x="3028950" y="2392363"/>
          <p14:tracePt t="53310" x="3036888" y="2392363"/>
          <p14:tracePt t="53346" x="3052763" y="2392363"/>
          <p14:tracePt t="53361" x="3060700" y="2392363"/>
          <p14:tracePt t="53379" x="3068638" y="2392363"/>
          <p14:tracePt t="53393" x="3076575" y="2392363"/>
          <p14:tracePt t="53410" x="3092450" y="2384425"/>
          <p14:tracePt t="53448" x="3100388" y="2384425"/>
          <p14:tracePt t="53465" x="3125788" y="2384425"/>
          <p14:tracePt t="53494" x="3133725" y="2384425"/>
          <p14:tracePt t="53496" x="3141663" y="2384425"/>
          <p14:tracePt t="53520" x="3157538" y="2384425"/>
          <p14:tracePt t="53542" x="3189288" y="2384425"/>
          <p14:tracePt t="53563" x="3236913" y="2384425"/>
          <p14:tracePt t="53582" x="3276600" y="2384425"/>
          <p14:tracePt t="53588" x="3300413" y="2392363"/>
          <p14:tracePt t="53609" x="3371850" y="2392363"/>
          <p14:tracePt t="53631" x="3435350" y="2408238"/>
          <p14:tracePt t="53642" x="3459163" y="2408238"/>
          <p14:tracePt t="53663" x="3524250" y="2408238"/>
          <p14:tracePt t="53677" x="3571875" y="2408238"/>
          <p14:tracePt t="53696" x="3603625" y="2408238"/>
          <p14:tracePt t="53717" x="3675063" y="2408238"/>
          <p14:tracePt t="53737" x="3714750" y="2408238"/>
          <p14:tracePt t="53768" x="3794125" y="2400300"/>
          <p14:tracePt t="53804" x="3922713" y="2376488"/>
          <p14:tracePt t="53827" x="4010025" y="2352675"/>
          <p14:tracePt t="53842" x="4041775" y="2344738"/>
          <p14:tracePt t="53870" x="4097338" y="2336800"/>
          <p14:tracePt t="53892" x="4121150" y="2336800"/>
          <p14:tracePt t="53910" x="4129088" y="2336800"/>
          <p14:tracePt t="53925" x="4144963" y="2336800"/>
          <p14:tracePt t="53944" x="4160838" y="2328863"/>
          <p14:tracePt t="53970" x="4184650" y="2328863"/>
          <p14:tracePt t="53991" x="4200525" y="2328863"/>
          <p14:tracePt t="54009" x="4217988" y="2328863"/>
          <p14:tracePt t="54029" x="4241800" y="2328863"/>
          <p14:tracePt t="54053" x="4289425" y="2328863"/>
          <p14:tracePt t="54077" x="4344988" y="2336800"/>
          <p14:tracePt t="54098" x="4408488" y="2344738"/>
          <p14:tracePt t="54102" x="4432300" y="2352675"/>
          <p14:tracePt t="54128" x="4479925" y="2360613"/>
          <p14:tracePt t="54142" x="4503738" y="2368550"/>
          <p14:tracePt t="54164" x="4511675" y="2368550"/>
          <p14:tracePt t="54280" x="4487863" y="2360613"/>
          <p14:tracePt t="54284" x="4471988" y="2360613"/>
          <p14:tracePt t="54310" x="4408488" y="2360613"/>
          <p14:tracePt t="54330" x="4313238" y="2360613"/>
          <p14:tracePt t="54342" x="4176713" y="2368550"/>
          <p14:tracePt t="54362" x="4033838" y="2384425"/>
          <p14:tracePt t="54377" x="3890963" y="2416175"/>
          <p14:tracePt t="54396" x="3667125" y="2432050"/>
          <p14:tracePt t="54408" x="3603625" y="2439988"/>
          <p14:tracePt t="54430" x="3459163" y="2447925"/>
          <p14:tracePt t="54436" x="3427413" y="2447925"/>
          <p14:tracePt t="54457" x="3340100" y="2447925"/>
          <p14:tracePt t="54480" x="3260725" y="2447925"/>
          <p14:tracePt t="54496" x="3221038" y="2447925"/>
          <p14:tracePt t="54519" x="3165475" y="2447925"/>
          <p14:tracePt t="54545" x="3084513" y="2455863"/>
          <p14:tracePt t="54565" x="3036888" y="2463800"/>
          <p14:tracePt t="54569" x="3021013" y="2471738"/>
          <p14:tracePt t="54596" x="2973388" y="2471738"/>
          <p14:tracePt t="54597" x="2957513" y="2471738"/>
          <p14:tracePt t="54609" x="2941638" y="2479675"/>
          <p14:tracePt t="54624" x="2917825" y="2479675"/>
          <p14:tracePt t="54659" x="2909888" y="2479675"/>
          <p14:tracePt t="54800" x="2941638" y="2479675"/>
          <p14:tracePt t="54827" x="3005138" y="2471738"/>
          <p14:tracePt t="54842" x="3060700" y="2471738"/>
          <p14:tracePt t="54866" x="3149600" y="2471738"/>
          <p14:tracePt t="54870" x="3173413" y="2471738"/>
          <p14:tracePt t="54896" x="3300413" y="2471738"/>
          <p14:tracePt t="54927" x="3403600" y="2471738"/>
          <p14:tracePt t="54942" x="3443288" y="2471738"/>
          <p14:tracePt t="54961" x="3492500" y="2471738"/>
          <p14:tracePt t="54989" x="3563938" y="2471738"/>
          <p14:tracePt t="55010" x="3643313" y="2471738"/>
          <p14:tracePt t="55030" x="3706813" y="2471738"/>
          <p14:tracePt t="55032" x="3730625" y="2471738"/>
          <p14:tracePt t="55059" x="3851275" y="2471738"/>
          <p14:tracePt t="55075" x="3914775" y="2471738"/>
          <p14:tracePt t="55094" x="4025900" y="2471738"/>
          <p14:tracePt t="55108" x="4097338" y="2471738"/>
          <p14:tracePt t="55125" x="4168775" y="2471738"/>
          <p14:tracePt t="55141" x="4241800" y="2471738"/>
          <p14:tracePt t="55158" x="4297363" y="2471738"/>
          <p14:tracePt t="55174" x="4360863" y="2471738"/>
          <p14:tracePt t="55195" x="4392613" y="2463800"/>
          <p14:tracePt t="55221" x="4471988" y="2463800"/>
          <p14:tracePt t="55239" x="4527550" y="2463800"/>
          <p14:tracePt t="55257" x="4640263" y="2471738"/>
          <p14:tracePt t="55279" x="4735513" y="2471738"/>
          <p14:tracePt t="55296" x="4775200" y="2471738"/>
          <p14:tracePt t="55307" x="4799013" y="2471738"/>
          <p14:tracePt t="55328" x="4862513" y="2479675"/>
          <p14:tracePt t="55341" x="4886325" y="2487613"/>
          <p14:tracePt t="55364" x="4918075" y="2487613"/>
          <p14:tracePt t="55958" x="4878388" y="2487613"/>
          <p14:tracePt t="55972" x="4846638" y="2495550"/>
          <p14:tracePt t="55991" x="4767263" y="2527300"/>
          <p14:tracePt t="56007" x="4584700" y="2600325"/>
          <p14:tracePt t="56030" x="4344988" y="2687638"/>
          <p14:tracePt t="56061" x="3994150" y="2806700"/>
          <p14:tracePt t="56074" x="3859213" y="2862263"/>
          <p14:tracePt t="56091" x="3746500" y="2901950"/>
          <p14:tracePt t="56109" x="3667125" y="2935288"/>
          <p14:tracePt t="56124" x="3603625" y="2943225"/>
          <p14:tracePt t="56144" x="3556000" y="2959100"/>
          <p14:tracePt t="56158" x="3524250" y="2959100"/>
          <p14:tracePt t="56182" x="3467100" y="2967038"/>
          <p14:tracePt t="56210" x="3395663" y="2974975"/>
          <p14:tracePt t="56229" x="3340100" y="2982913"/>
          <p14:tracePt t="56232" x="3300413" y="2982913"/>
          <p14:tracePt t="56258" x="3197225" y="2982913"/>
          <p14:tracePt t="56278" x="3109913" y="2982913"/>
          <p14:tracePt t="56301" x="3013075" y="2982913"/>
          <p14:tracePt t="56324" x="2949575" y="2982913"/>
          <p14:tracePt t="56341" x="2925763" y="2982913"/>
          <p14:tracePt t="56357" x="2894013" y="2982913"/>
          <p14:tracePt t="56377" x="2878138" y="2974975"/>
          <p14:tracePt t="56391" x="2870200" y="2974975"/>
          <p14:tracePt t="56423" x="2862263" y="2974975"/>
          <p14:tracePt t="56581" x="2894013" y="2974975"/>
          <p14:tracePt t="56592" x="2933700" y="2974975"/>
          <p14:tracePt t="56609" x="2997200" y="2974975"/>
          <p14:tracePt t="56626" x="3084513" y="2974975"/>
          <p14:tracePt t="56643" x="3197225" y="2974975"/>
          <p14:tracePt t="56644" x="3260725" y="2974975"/>
          <p14:tracePt t="56657" x="3308350" y="2974975"/>
          <p14:tracePt t="56676" x="3451225" y="2974975"/>
          <p14:tracePt t="56691" x="3508375" y="2967038"/>
          <p14:tracePt t="56706" x="3540125" y="2967038"/>
          <p14:tracePt t="56724" x="3556000" y="2967038"/>
          <p14:tracePt t="56740" x="3563938" y="2967038"/>
          <p14:tracePt t="56774" x="3571875" y="2967038"/>
          <p14:tracePt t="56890" x="3587750" y="2967038"/>
          <p14:tracePt t="56893" x="3595688" y="2967038"/>
          <p14:tracePt t="56909" x="3627438" y="2967038"/>
          <p14:tracePt t="56929" x="3651250" y="2967038"/>
          <p14:tracePt t="56937" x="3667125" y="2967038"/>
          <p14:tracePt t="56958" x="3675063" y="2967038"/>
          <p14:tracePt t="57075" x="3675063" y="2959100"/>
          <p14:tracePt t="58062" x="3675063" y="2951163"/>
          <p14:tracePt t="58110" x="3675063" y="2943225"/>
          <p14:tracePt t="58717" x="3675063" y="2935288"/>
          <p14:tracePt t="58740" x="3667125" y="2901950"/>
          <p14:tracePt t="58760" x="3659188" y="2854325"/>
          <p14:tracePt t="58791" x="3659188" y="2774950"/>
          <p14:tracePt t="58819" x="3659188" y="2719388"/>
          <p14:tracePt t="58820" x="3659188" y="2703513"/>
          <p14:tracePt t="58838" x="3659188" y="2687638"/>
          <p14:tracePt t="58859" x="3659188" y="2655888"/>
          <p14:tracePt t="58874" x="3659188" y="2632075"/>
          <p14:tracePt t="58888" x="3659188" y="2608263"/>
          <p14:tracePt t="58909" x="3659188" y="2576513"/>
          <p14:tracePt t="58910" x="3659188" y="2566988"/>
          <p14:tracePt t="58924" x="3659188" y="2551113"/>
          <p14:tracePt t="58959" x="3627438" y="2527300"/>
          <p14:tracePt t="58968" x="3611563" y="2519363"/>
          <p14:tracePt t="58992" x="3540125" y="2503488"/>
          <p14:tracePt t="59021" x="3476625" y="2503488"/>
          <p14:tracePt t="59022" x="3459163" y="2503488"/>
          <p14:tracePt t="59043" x="3411538" y="2503488"/>
          <p14:tracePt t="59065" x="3332163" y="2503488"/>
          <p14:tracePt t="59068" x="3308350" y="2503488"/>
          <p14:tracePt t="59090" x="3252788" y="2503488"/>
          <p14:tracePt t="59109" x="3236913" y="2511425"/>
          <p14:tracePt t="59138" x="3228975" y="2519363"/>
          <p14:tracePt t="59388" x="3228975" y="2527300"/>
          <p14:tracePt t="59405" x="3236913" y="2527300"/>
          <p14:tracePt t="59440" x="3244850" y="2527300"/>
          <p14:tracePt t="59442" x="3260725" y="2527300"/>
          <p14:tracePt t="59454" x="3268663" y="2527300"/>
          <p14:tracePt t="59475" x="3316288" y="2519363"/>
          <p14:tracePt t="59489" x="3340100" y="2511425"/>
          <p14:tracePt t="59508" x="3363913" y="2495550"/>
          <p14:tracePt t="59510" x="3371850" y="2495550"/>
          <p14:tracePt t="59540" x="3395663" y="2487613"/>
          <p14:tracePt t="59639" x="3395663" y="2495550"/>
          <p14:tracePt t="59658" x="3395663" y="2535238"/>
          <p14:tracePt t="59660" x="3395663" y="2566988"/>
          <p14:tracePt t="59687" x="3395663" y="2671763"/>
          <p14:tracePt t="59716" x="3379788" y="2774950"/>
          <p14:tracePt t="59738" x="3379788" y="2822575"/>
          <p14:tracePt t="59755" x="3371850" y="2838450"/>
          <p14:tracePt t="59771" x="3371850" y="2846388"/>
          <p14:tracePt t="59787" x="3363913" y="2854325"/>
          <p14:tracePt t="59876" x="3355975" y="2854325"/>
          <p14:tracePt t="59887" x="3340100" y="2854325"/>
          <p14:tracePt t="59905" x="3308350" y="2854325"/>
          <p14:tracePt t="59921" x="3236913" y="2854325"/>
          <p14:tracePt t="59922" x="3189288" y="2854325"/>
          <p14:tracePt t="59937" x="3092450" y="2862263"/>
          <p14:tracePt t="59956" x="2973388" y="2870200"/>
          <p14:tracePt t="59971" x="2886075" y="2878138"/>
          <p14:tracePt t="59987" x="2846388" y="2886075"/>
          <p14:tracePt t="60010" x="2838450" y="2894013"/>
          <p14:tracePt t="60097" x="2838450" y="2901950"/>
          <p14:tracePt t="60126" x="2894013" y="2901950"/>
          <p14:tracePt t="60138" x="2909888" y="2901950"/>
          <p14:tracePt t="60140" x="2917825" y="2901950"/>
          <p14:tracePt t="60154" x="2949575" y="2901950"/>
          <p14:tracePt t="60175" x="2981325" y="2894013"/>
          <p14:tracePt t="60188" x="3005138" y="2886075"/>
          <p14:tracePt t="60207" x="3013075" y="2870200"/>
          <p14:tracePt t="61423" x="0" y="0"/>
        </p14:tracePtLst>
        <p14:tracePtLst>
          <p14:tracePt t="67625" x="1928813" y="2511425"/>
          <p14:tracePt t="67764" x="0" y="0"/>
        </p14:tracePtLst>
        <p14:tracePtLst>
          <p14:tracePt t="68145" x="1928813" y="2511425"/>
          <p14:tracePt t="68328" x="1936750" y="2511425"/>
          <p14:tracePt t="68350" x="1944688" y="2511425"/>
          <p14:tracePt t="68364" x="1952625" y="2511425"/>
          <p14:tracePt t="68380" x="1952625" y="2503488"/>
          <p14:tracePt t="68399" x="1960563" y="2503488"/>
          <p14:tracePt t="68424" x="1976438" y="2503488"/>
          <p14:tracePt t="68449" x="1984375" y="2503488"/>
          <p14:tracePt t="68467" x="2000250" y="2503488"/>
          <p14:tracePt t="68482" x="2025650" y="2503488"/>
          <p14:tracePt t="68500" x="2049463" y="2503488"/>
          <p14:tracePt t="68503" x="2057400" y="2503488"/>
          <p14:tracePt t="68515" x="2065338" y="2503488"/>
          <p14:tracePt t="68533" x="2128838" y="2503488"/>
          <p14:tracePt t="68548" x="2160588" y="2503488"/>
          <p14:tracePt t="68567" x="2176463" y="2503488"/>
          <p14:tracePt t="68582" x="2184400" y="2503488"/>
          <p14:tracePt t="68597" x="2200275" y="2503488"/>
          <p14:tracePt t="68615" x="2208213" y="2503488"/>
          <p14:tracePt t="68650" x="2216150" y="2503488"/>
          <p14:tracePt t="68676" x="2232025" y="2503488"/>
          <p14:tracePt t="68732" x="2247900" y="2503488"/>
          <p14:tracePt t="68750" x="2255838" y="2503488"/>
          <p14:tracePt t="68766" x="2263775" y="2503488"/>
          <p14:tracePt t="68816" x="2271713" y="2503488"/>
          <p14:tracePt t="68829" x="2279650" y="2495550"/>
          <p14:tracePt t="68847" x="2287588" y="2487613"/>
          <p14:tracePt t="68869" x="2287588" y="2471738"/>
          <p14:tracePt t="68895" x="2287588" y="2463800"/>
          <p14:tracePt t="68916" x="2295525" y="2455863"/>
          <p14:tracePt t="68952" x="2295525" y="2439988"/>
          <p14:tracePt t="68982" x="2295525" y="2424113"/>
          <p14:tracePt t="69007" x="2295525" y="2408238"/>
          <p14:tracePt t="69036" x="2295525" y="2384425"/>
          <p14:tracePt t="69067" x="2295525" y="2368550"/>
          <p14:tracePt t="69247" x="2279650" y="2368550"/>
          <p14:tracePt t="69269" x="2271713" y="2368550"/>
          <p14:tracePt t="69280" x="2271713" y="2376488"/>
          <p14:tracePt t="69299" x="2263775" y="2392363"/>
          <p14:tracePt t="69313" x="2255838" y="2416175"/>
          <p14:tracePt t="69329" x="2255838" y="2424113"/>
          <p14:tracePt t="69349" x="2255838" y="2432050"/>
          <p14:tracePt t="69349" x="2255838" y="2439988"/>
          <p14:tracePt t="69368" x="2255838" y="2447925"/>
          <p14:tracePt t="69398" x="2247900" y="2463800"/>
          <p14:tracePt t="69417" x="2247900" y="2487613"/>
          <p14:tracePt t="69487" x="2247900" y="2495550"/>
          <p14:tracePt t="69531" x="2247900" y="2503488"/>
          <p14:tracePt t="69595" x="2224088" y="2503488"/>
          <p14:tracePt t="69597" x="2216150" y="2503488"/>
          <p14:tracePt t="69612" x="2168525" y="2503488"/>
          <p14:tracePt t="69629" x="2120900" y="2503488"/>
          <p14:tracePt t="69649" x="2089150" y="2503488"/>
          <p14:tracePt t="69649" x="2065338" y="2503488"/>
          <p14:tracePt t="69677" x="2008188" y="2511425"/>
          <p14:tracePt t="69700" x="1976438" y="2511425"/>
          <p14:tracePt t="69703" x="1968500" y="2511425"/>
          <p14:tracePt t="69764" x="1952625" y="2511425"/>
          <p14:tracePt t="69811" x="1944688" y="2511425"/>
          <p14:tracePt t="69858" x="1936750" y="2511425"/>
          <p14:tracePt t="69975" x="1936750" y="2503488"/>
          <p14:tracePt t="70003" x="1936750" y="2479675"/>
          <p14:tracePt t="70034" x="1936750" y="2463800"/>
          <p14:tracePt t="70039" x="1936750" y="2455863"/>
          <p14:tracePt t="70097" x="1936750" y="2447925"/>
          <p14:tracePt t="70263" x="1936750" y="2455863"/>
          <p14:tracePt t="70277" x="1936750" y="2463800"/>
          <p14:tracePt t="70300" x="1936750" y="2479675"/>
          <p14:tracePt t="70313" x="1936750" y="2487613"/>
          <p14:tracePt t="70331" x="1936750" y="2495550"/>
          <p14:tracePt t="70332" x="1936750" y="2503488"/>
          <p14:tracePt t="70345" x="1936750" y="2511425"/>
          <p14:tracePt t="70363" x="1936750" y="2527300"/>
          <p14:tracePt t="70380" x="1936750" y="2535238"/>
          <p14:tracePt t="70412" x="1936750" y="2543175"/>
          <p14:tracePt t="70428" x="1944688" y="2543175"/>
          <p14:tracePt t="70450" x="1944688" y="2551113"/>
          <p14:tracePt t="70468" x="1944688" y="2559050"/>
          <p14:tracePt t="70513" x="1944688" y="2576513"/>
          <p14:tracePt t="70576" x="1944688" y="2584450"/>
          <p14:tracePt t="70595" x="1960563" y="2584450"/>
          <p14:tracePt t="70615" x="1968500" y="2584450"/>
          <p14:tracePt t="70628" x="1984375" y="2584450"/>
          <p14:tracePt t="70645" x="2008188" y="2584450"/>
          <p14:tracePt t="70661" x="2025650" y="2584450"/>
          <p14:tracePt t="70679" x="2089150" y="2584450"/>
          <p14:tracePt t="70696" x="2120900" y="2584450"/>
          <p14:tracePt t="70716" x="2184400" y="2592388"/>
          <p14:tracePt t="70740" x="2232025" y="2592388"/>
          <p14:tracePt t="70762" x="2263775" y="2592388"/>
          <p14:tracePt t="70830" x="2271713" y="2592388"/>
          <p14:tracePt t="71017" x="2247900" y="2584450"/>
          <p14:tracePt t="71028" x="2232025" y="2584450"/>
          <p14:tracePt t="71044" x="2168525" y="2576513"/>
          <p14:tracePt t="71064" x="2120900" y="2576513"/>
          <p14:tracePt t="71079" x="2057400" y="2576513"/>
          <p14:tracePt t="71093" x="2017713" y="2576513"/>
          <p14:tracePt t="71121" x="1928813" y="2592388"/>
          <p14:tracePt t="71144" x="1905000" y="2600325"/>
          <p14:tracePt t="71162" x="1889125" y="2600325"/>
          <p14:tracePt t="71178" x="1873250" y="2600325"/>
          <p14:tracePt t="71200" x="1857375" y="2600325"/>
          <p14:tracePt t="71393" x="1873250" y="2600325"/>
          <p14:tracePt t="71407" x="1897063" y="2600325"/>
          <p14:tracePt t="71428" x="1952625" y="2600325"/>
          <p14:tracePt t="71445" x="1976438" y="2600325"/>
          <p14:tracePt t="71466" x="2008188" y="2600325"/>
          <p14:tracePt t="71489" x="2025650" y="2600325"/>
          <p14:tracePt t="71720" x="2025650" y="2592388"/>
          <p14:tracePt t="71749" x="2017713" y="2592388"/>
          <p14:tracePt t="72175" x="0" y="0"/>
        </p14:tracePtLst>
        <p14:tracePtLst>
          <p14:tracePt t="72810" x="1992313" y="2566988"/>
          <p14:tracePt t="73065" x="0" y="0"/>
        </p14:tracePtLst>
        <p14:tracePtLst>
          <p14:tracePt t="73596" x="2239963" y="2511425"/>
          <p14:tracePt t="73768" x="0" y="0"/>
        </p14:tracePtLst>
        <p14:tracePtLst>
          <p14:tracePt t="74690" x="3028950" y="2901950"/>
          <p14:tracePt t="74734" x="3021013" y="2901950"/>
          <p14:tracePt t="74845" x="0" y="0"/>
        </p14:tracePtLst>
        <p14:tracePtLst>
          <p14:tracePt t="75017" x="3021013" y="2901950"/>
          <p14:tracePt t="75172" x="0" y="0"/>
        </p14:tracePtLst>
        <p14:tracePtLst>
          <p14:tracePt t="86577" x="5659438" y="2559050"/>
          <p14:tracePt t="86723" x="5659438" y="2576513"/>
          <p14:tracePt t="86733" x="5659438" y="2584450"/>
          <p14:tracePt t="86749" x="5659438" y="2608263"/>
          <p14:tracePt t="86769" x="5716588" y="2663825"/>
          <p14:tracePt t="86783" x="5788025" y="2695575"/>
          <p14:tracePt t="86799" x="5875338" y="2711450"/>
          <p14:tracePt t="86819" x="6067425" y="2711450"/>
          <p14:tracePt t="86832" x="6122988" y="2711450"/>
          <p14:tracePt t="86849" x="6265863" y="2647950"/>
          <p14:tracePt t="86866" x="6321425" y="2566988"/>
          <p14:tracePt t="86882" x="6361113" y="2471738"/>
          <p14:tracePt t="86910" x="6392863" y="2281238"/>
          <p14:tracePt t="86921" x="6392863" y="2233613"/>
          <p14:tracePt t="86925" x="6392863" y="2184400"/>
          <p14:tracePt t="86950" x="6392863" y="2073275"/>
          <p14:tracePt t="86969" x="6361113" y="2017713"/>
          <p14:tracePt t="86980" x="6337300" y="1978025"/>
          <p14:tracePt t="87003" x="6249988" y="1946275"/>
          <p14:tracePt t="87017" x="6162675" y="1930400"/>
          <p14:tracePt t="87032" x="6083300" y="1930400"/>
          <p14:tracePt t="87050" x="5930900" y="1930400"/>
          <p14:tracePt t="87065" x="5875338" y="1938338"/>
          <p14:tracePt t="87084" x="5764213" y="1970088"/>
          <p14:tracePt t="87109" x="5643563" y="2017713"/>
          <p14:tracePt t="87133" x="5580063" y="2120900"/>
          <p14:tracePt t="87135" x="5572125" y="2152650"/>
          <p14:tracePt t="87157" x="5564188" y="2328863"/>
          <p14:tracePt t="87168" x="5564188" y="2392363"/>
          <p14:tracePt t="87183" x="5611813" y="2527300"/>
          <p14:tracePt t="87199" x="5684838" y="2616200"/>
          <p14:tracePt t="87220" x="5827713" y="2727325"/>
          <p14:tracePt t="87233" x="5970588" y="2782888"/>
          <p14:tracePt t="87250" x="6083300" y="2806700"/>
          <p14:tracePt t="87266" x="6194425" y="2814638"/>
          <p14:tracePt t="87284" x="6321425" y="2798763"/>
          <p14:tracePt t="87299" x="6376988" y="2743200"/>
          <p14:tracePt t="87319" x="6402388" y="2655888"/>
          <p14:tracePt t="87334" x="6410325" y="2584450"/>
          <p14:tracePt t="87350" x="6418263" y="2463800"/>
          <p14:tracePt t="87351" x="6418263" y="2416175"/>
          <p14:tracePt t="87376" x="6369050" y="2336800"/>
          <p14:tracePt t="87404" x="6305550" y="2281238"/>
          <p14:tracePt t="87434" x="6249988" y="2265363"/>
          <p14:tracePt t="87448" x="6226175" y="2265363"/>
          <p14:tracePt t="87474" x="6202363" y="2265363"/>
          <p14:tracePt t="87501" x="6138863" y="2265363"/>
          <p14:tracePt t="87516" x="6091238" y="2305050"/>
          <p14:tracePt t="87536" x="6067425" y="2360613"/>
          <p14:tracePt t="87551" x="6026150" y="2447925"/>
          <p14:tracePt t="87567" x="6018213" y="2519363"/>
          <p14:tracePt t="87569" x="6010275" y="2566988"/>
          <p14:tracePt t="87593" x="6010275" y="2671763"/>
          <p14:tracePt t="87616" x="6051550" y="2774950"/>
          <p14:tracePt t="87640" x="6115050" y="2886075"/>
          <p14:tracePt t="87667" x="6218238" y="2982913"/>
          <p14:tracePt t="87692" x="6321425" y="3022600"/>
          <p14:tracePt t="87715" x="6345238" y="3022600"/>
          <p14:tracePt t="87735" x="6361113" y="2982913"/>
          <p14:tracePt t="87750" x="6361113" y="2951163"/>
          <p14:tracePt t="87764" x="6361113" y="2927350"/>
          <p14:tracePt t="87784" x="6361113" y="2909888"/>
          <p14:tracePt t="87786" x="6361113" y="2901950"/>
          <p14:tracePt t="87819" x="6361113" y="2894013"/>
          <p14:tracePt t="87866" x="6361113" y="2886075"/>
          <p14:tracePt t="87954" x="0" y="0"/>
        </p14:tracePtLst>
        <p14:tracePtLst>
          <p14:tracePt t="100438" x="4608513" y="5422900"/>
          <p14:tracePt t="100580" x="4600575" y="5422900"/>
          <p14:tracePt t="100589" x="4592638" y="5422900"/>
          <p14:tracePt t="100608" x="4584700" y="5422900"/>
          <p14:tracePt t="100621" x="4567238" y="5430838"/>
          <p14:tracePt t="100640" x="4543425" y="5446713"/>
          <p14:tracePt t="100654" x="4527550" y="5462588"/>
          <p14:tracePt t="100673" x="4511675" y="5478463"/>
          <p14:tracePt t="100696" x="4503738" y="5494338"/>
          <p14:tracePt t="100722" x="4495800" y="5526088"/>
          <p14:tracePt t="100739" x="4495800" y="5549900"/>
          <p14:tracePt t="100754" x="4495800" y="5565775"/>
          <p14:tracePt t="100773" x="4503738" y="5581650"/>
          <p14:tracePt t="100797" x="4527550" y="5613400"/>
          <p14:tracePt t="100822" x="4559300" y="5653088"/>
          <p14:tracePt t="100846" x="4592638" y="5678488"/>
          <p14:tracePt t="100874" x="4616450" y="5694363"/>
          <p14:tracePt t="100887" x="4632325" y="5694363"/>
          <p14:tracePt t="100908" x="4648200" y="5694363"/>
          <p14:tracePt t="100921" x="4672013" y="5694363"/>
          <p14:tracePt t="100937" x="4679950" y="5694363"/>
          <p14:tracePt t="100957" x="4711700" y="5686425"/>
          <p14:tracePt t="100972" x="4719638" y="5686425"/>
          <p14:tracePt t="100998" x="4751388" y="5670550"/>
          <p14:tracePt t="101022" x="4783138" y="5629275"/>
          <p14:tracePt t="101041" x="4783138" y="5589588"/>
          <p14:tracePt t="101067" x="4783138" y="5541963"/>
          <p14:tracePt t="101069" x="4783138" y="5518150"/>
          <p14:tracePt t="101088" x="4783138" y="5486400"/>
          <p14:tracePt t="101114" x="4759325" y="5399088"/>
          <p14:tracePt t="101137" x="4751388" y="5359400"/>
          <p14:tracePt t="101155" x="4735513" y="5335588"/>
          <p14:tracePt t="101176" x="4719638" y="5319713"/>
          <p14:tracePt t="101209" x="4703763" y="5302250"/>
          <p14:tracePt t="101241" x="4687888" y="5294313"/>
          <p14:tracePt t="101253" x="4679950" y="5294313"/>
          <p14:tracePt t="101275" x="4664075" y="5294313"/>
          <p14:tracePt t="101297" x="4648200" y="5294313"/>
          <p14:tracePt t="101322" x="4624388" y="5302250"/>
          <p14:tracePt t="101341" x="4600575" y="5310188"/>
          <p14:tracePt t="101368" x="4576763" y="5335588"/>
          <p14:tracePt t="101391" x="4551363" y="5351463"/>
          <p14:tracePt t="101404" x="4551363" y="5367338"/>
          <p14:tracePt t="101423" x="4543425" y="5391150"/>
          <p14:tracePt t="101439" x="4535488" y="5438775"/>
          <p14:tracePt t="101453" x="4535488" y="5470525"/>
          <p14:tracePt t="101476" x="4543425" y="5518150"/>
          <p14:tracePt t="101482" x="4551363" y="5541963"/>
          <p14:tracePt t="101507" x="4600575" y="5597525"/>
          <p14:tracePt t="101530" x="4656138" y="5629275"/>
          <p14:tracePt t="101554" x="4719638" y="5653088"/>
          <p14:tracePt t="101576" x="4791075" y="5670550"/>
          <p14:tracePt t="101613" x="4933950" y="5653088"/>
          <p14:tracePt t="101616" x="4967288" y="5645150"/>
          <p14:tracePt t="101639" x="5110163" y="5534025"/>
          <p14:tracePt t="101653" x="5157788" y="5470525"/>
          <p14:tracePt t="101669" x="5229225" y="5391150"/>
          <p14:tracePt t="101692" x="5326063" y="5262563"/>
          <p14:tracePt t="101715" x="5389563" y="5183188"/>
          <p14:tracePt t="101739" x="5468938" y="5095875"/>
          <p14:tracePt t="101753" x="5508625" y="5040313"/>
          <p14:tracePt t="101773" x="5532438" y="5008563"/>
          <p14:tracePt t="101774" x="5556250" y="4976813"/>
          <p14:tracePt t="101795" x="5588000" y="4935538"/>
          <p14:tracePt t="101824" x="5627688" y="4872038"/>
          <p14:tracePt t="101844" x="5635625" y="4864100"/>
          <p14:tracePt t="101870" x="5643563" y="4856163"/>
          <p14:tracePt t="102860" x="5635625" y="4864100"/>
          <p14:tracePt t="102864" x="5635625" y="4872038"/>
          <p14:tracePt t="102895" x="5619750" y="4895850"/>
          <p14:tracePt t="102923" x="5595938" y="4943475"/>
          <p14:tracePt t="102937" x="5580063" y="4959350"/>
          <p14:tracePt t="102953" x="5564188" y="4976813"/>
          <p14:tracePt t="102969" x="5556250" y="4984750"/>
          <p14:tracePt t="102986" x="5548313" y="5000625"/>
          <p14:tracePt t="103022" x="5532438" y="5008563"/>
          <p14:tracePt t="103045" x="5508625" y="5016500"/>
          <p14:tracePt t="103065" x="5476875" y="5024438"/>
          <p14:tracePt t="103088" x="5429250" y="5032375"/>
          <p14:tracePt t="103109" x="5365750" y="5048250"/>
          <p14:tracePt t="103140" x="5284788" y="5087938"/>
          <p14:tracePt t="103170" x="5229225" y="5119688"/>
          <p14:tracePt t="103188" x="5221288" y="5127625"/>
          <p14:tracePt t="103203" x="5221288" y="5135563"/>
          <p14:tracePt t="103224" x="5205413" y="5143500"/>
          <p14:tracePt t="103238" x="5197475" y="5159375"/>
          <p14:tracePt t="103252" x="5189538" y="5175250"/>
          <p14:tracePt t="103269" x="5181600" y="5191125"/>
          <p14:tracePt t="103288" x="5173663" y="5199063"/>
          <p14:tracePt t="103302" x="5173663" y="5214938"/>
          <p14:tracePt t="103322" x="5157788" y="5230813"/>
          <p14:tracePt t="103340" x="5141913" y="5262563"/>
          <p14:tracePt t="103361" x="5110163" y="5310188"/>
          <p14:tracePt t="103389" x="5062538" y="5422900"/>
          <p14:tracePt t="103402" x="5046663" y="5462588"/>
          <p14:tracePt t="103421" x="5030788" y="5494338"/>
          <p14:tracePt t="103440" x="4999038" y="5565775"/>
          <p14:tracePt t="103450" x="4991100" y="5581650"/>
          <p14:tracePt t="103472" x="4967288" y="5621338"/>
          <p14:tracePt t="103486" x="4959350" y="5645150"/>
          <p14:tracePt t="103510" x="4951413" y="5662613"/>
          <p14:tracePt t="103538" x="4951413" y="5678488"/>
          <p14:tracePt t="103700" x="4943475" y="5686425"/>
          <p14:tracePt t="103723" x="4933950" y="5694363"/>
          <p14:tracePt t="103752" x="4933950" y="5702300"/>
          <p14:tracePt t="103754" x="4926013" y="5710238"/>
          <p14:tracePt t="103767" x="4918075" y="5710238"/>
          <p14:tracePt t="103814" x="4910138" y="5726113"/>
          <p14:tracePt t="103839" x="4902200" y="5741988"/>
          <p14:tracePt t="103857" x="4894263" y="5741988"/>
          <p14:tracePt t="103887" x="4894263" y="5749925"/>
          <p14:tracePt t="103901" x="4878388" y="5757863"/>
          <p14:tracePt t="103935" x="4870450" y="5773738"/>
          <p14:tracePt t="103956" x="4854575" y="5789613"/>
          <p14:tracePt t="103966" x="4846638" y="5797550"/>
          <p14:tracePt t="103988" x="4822825" y="5829300"/>
          <p14:tracePt t="104001" x="4783138" y="5853113"/>
          <p14:tracePt t="104022" x="4727575" y="5892800"/>
          <p14:tracePt t="104023" x="4703763" y="5900738"/>
          <p14:tracePt t="104051" x="4640263" y="5940425"/>
          <p14:tracePt t="104068" x="4592638" y="5956300"/>
          <p14:tracePt t="104088" x="4584700" y="5956300"/>
          <p14:tracePt t="104112" x="4576763" y="5956300"/>
          <p14:tracePt t="105199" x="4584700" y="5956300"/>
          <p14:tracePt t="105221" x="4640263" y="5956300"/>
          <p14:tracePt t="105223" x="4656138" y="5956300"/>
          <p14:tracePt t="105256" x="4751388" y="5956300"/>
          <p14:tracePt t="105261" x="4775200" y="5956300"/>
          <p14:tracePt t="105286" x="4830763" y="5940425"/>
          <p14:tracePt t="105300" x="4838700" y="5932488"/>
          <p14:tracePt t="105321" x="4854575" y="5932488"/>
          <p14:tracePt t="108115" x="6059488" y="5908675"/>
          <p14:tracePt t="108132" x="6632575" y="5908675"/>
          <p14:tracePt t="108136" x="6664325" y="5908675"/>
          <p14:tracePt t="108152" x="6719888" y="5908675"/>
          <p14:tracePt t="108180" x="6816725" y="5908675"/>
          <p14:tracePt t="108203" x="6919913" y="5900738"/>
          <p14:tracePt t="108232" x="6999288" y="5884863"/>
          <p14:tracePt t="108249" x="7038975" y="5876925"/>
          <p14:tracePt t="108267" x="7070725" y="5868988"/>
          <p14:tracePt t="108283" x="7135813" y="5853113"/>
          <p14:tracePt t="108299" x="7215188" y="5845175"/>
          <p14:tracePt t="108315" x="7294563" y="5837238"/>
          <p14:tracePt t="108336" x="7445375" y="5821363"/>
          <p14:tracePt t="108364" x="7534275" y="5813425"/>
          <p14:tracePt t="108366" x="7542213" y="5813425"/>
          <p14:tracePt t="108391" x="7550150" y="5813425"/>
          <p14:tracePt t="108419" x="7558088" y="5805488"/>
          <p14:tracePt t="108470" x="7558088" y="5797550"/>
          <p14:tracePt t="108475" x="7558088" y="5789613"/>
          <p14:tracePt t="108502" x="7534275" y="5773738"/>
          <p14:tracePt t="108530" x="7502525" y="5765800"/>
          <p14:tracePt t="108547" x="7469188" y="5765800"/>
          <p14:tracePt t="108569" x="7421563" y="5757863"/>
          <p14:tracePt t="108581" x="7413625" y="5757863"/>
          <p14:tracePt t="108601" x="7381875" y="5749925"/>
          <p14:tracePt t="108626" x="7366000" y="5749925"/>
          <p14:tracePt t="108675" x="7358063" y="5749925"/>
          <p14:tracePt t="108715" x="7350125" y="5749925"/>
          <p14:tracePt t="108750" x="7342188" y="5749925"/>
          <p14:tracePt t="108785" x="7310438" y="5757863"/>
          <p14:tracePt t="108787" x="7302500" y="5765800"/>
          <p14:tracePt t="108819" x="7254875" y="5781675"/>
          <p14:tracePt t="108848" x="7231063" y="5789613"/>
          <p14:tracePt t="108863" x="7223125" y="5789613"/>
          <p14:tracePt t="108904" x="7215188" y="5789613"/>
          <p14:tracePt t="108932" x="7207250" y="5789613"/>
          <p14:tracePt t="109297" x="7183438" y="5789613"/>
          <p14:tracePt t="109319" x="7102475" y="5765800"/>
          <p14:tracePt t="109351" x="7007225" y="5741988"/>
          <p14:tracePt t="109372" x="6959600" y="5741988"/>
          <p14:tracePt t="109402" x="6935788" y="5734050"/>
          <p14:tracePt t="109660" x="6943725" y="5734050"/>
          <p14:tracePt t="109673" x="6951663" y="5734050"/>
          <p14:tracePt t="109700" x="6967538" y="5734050"/>
          <p14:tracePt t="109719" x="6983413" y="5734050"/>
          <p14:tracePt t="109730" x="6999288" y="5741988"/>
          <p14:tracePt t="109732" x="7015163" y="5741988"/>
          <p14:tracePt t="109748" x="7070725" y="5749925"/>
          <p14:tracePt t="109763" x="7094538" y="5757863"/>
          <p14:tracePt t="109783" x="7126288" y="5765800"/>
          <p14:tracePt t="109796" x="7135813" y="5765800"/>
          <p14:tracePt t="109817" x="7143750" y="5765800"/>
          <p14:tracePt t="112518" x="7143750" y="5678488"/>
          <p14:tracePt t="112531" x="7143750" y="5629275"/>
          <p14:tracePt t="112546" x="7143750" y="5613400"/>
          <p14:tracePt t="112563" x="7143750" y="5597525"/>
          <p14:tracePt t="112579" x="7143750" y="5589588"/>
          <p14:tracePt t="112596" x="7143750" y="5557838"/>
          <p14:tracePt t="112611" x="7143750" y="5526088"/>
          <p14:tracePt t="112628" x="7143750" y="5494338"/>
          <p14:tracePt t="112646" x="7143750" y="5470525"/>
          <p14:tracePt t="112661" x="7143750" y="5462588"/>
          <p14:tracePt t="112678" x="7135813" y="5446713"/>
          <p14:tracePt t="112687" x="7135813" y="5430838"/>
          <p14:tracePt t="112712" x="7135813" y="5399088"/>
          <p14:tracePt t="112741" x="7118350" y="5359400"/>
          <p14:tracePt t="112761" x="7118350" y="5351463"/>
          <p14:tracePt t="112779" x="7118350" y="5343525"/>
          <p14:tracePt t="112837" x="7110413" y="5343525"/>
          <p14:tracePt t="112859" x="7110413" y="5335588"/>
          <p14:tracePt t="112879" x="7102475" y="5335588"/>
          <p14:tracePt t="112929" x="7094538" y="5335588"/>
          <p14:tracePt t="112997" x="7086600" y="5335588"/>
          <p14:tracePt t="114016" x="7086600" y="5343525"/>
          <p14:tracePt t="114049" x="7094538" y="5351463"/>
          <p14:tracePt t="114086" x="7094538" y="5359400"/>
          <p14:tracePt t="114423" x="7102475" y="5367338"/>
          <p14:tracePt t="114437" x="7135813" y="5375275"/>
          <p14:tracePt t="114441" x="7143750" y="5383213"/>
          <p14:tracePt t="114462" x="7183438" y="5391150"/>
          <p14:tracePt t="114480" x="7215188" y="5399088"/>
          <p14:tracePt t="114499" x="7231063" y="5399088"/>
          <p14:tracePt t="114503" x="7239000" y="5399088"/>
          <p14:tracePt t="114637" x="7246938" y="5399088"/>
          <p14:tracePt t="114657" x="7254875" y="5399088"/>
          <p14:tracePt t="114678" x="7262813" y="5399088"/>
          <p14:tracePt t="114731" x="7270750" y="5399088"/>
          <p14:tracePt t="114754" x="7278688" y="5399088"/>
          <p14:tracePt t="114795" x="7286625" y="5391150"/>
          <p14:tracePt t="114830" x="7302500" y="5391150"/>
          <p14:tracePt t="114863" x="7302500" y="5383213"/>
          <p14:tracePt t="114875" x="7310438" y="5383213"/>
          <p14:tracePt t="114901" x="7326313" y="5383213"/>
          <p14:tracePt t="114928" x="7334250" y="5383213"/>
          <p14:tracePt t="114956" x="7342188" y="5375275"/>
          <p14:tracePt t="114980" x="7350125" y="5375275"/>
          <p14:tracePt t="115001" x="7358063" y="5375275"/>
          <p14:tracePt t="115031" x="7373938" y="5367338"/>
          <p14:tracePt t="115060" x="7389813" y="5359400"/>
          <p14:tracePt t="115080" x="7397750" y="5359400"/>
          <p14:tracePt t="115109" x="7405688" y="5351463"/>
          <p14:tracePt t="115130" x="7413625" y="5343525"/>
          <p14:tracePt t="115142" x="7421563" y="5343525"/>
          <p14:tracePt t="115158" x="7429500" y="5343525"/>
          <p14:tracePt t="115186" x="7445375" y="5335588"/>
          <p14:tracePt t="115208" x="7461250" y="5319713"/>
          <p14:tracePt t="115230" x="7493000" y="5286375"/>
          <p14:tracePt t="115262" x="7581900" y="5199063"/>
          <p14:tracePt t="115276" x="7613650" y="5167313"/>
          <p14:tracePt t="115296" x="7653338" y="5119688"/>
          <p14:tracePt t="115310" x="7669213" y="5095875"/>
          <p14:tracePt t="115325" x="7700963" y="5048250"/>
          <p14:tracePt t="115326" x="7724775" y="5024438"/>
          <p14:tracePt t="115345" x="7748588" y="4967288"/>
          <p14:tracePt t="115360" x="7780338" y="4911725"/>
          <p14:tracePt t="115376" x="7812088" y="4848225"/>
          <p14:tracePt t="115379" x="7827963" y="4808538"/>
          <p14:tracePt t="115392" x="7835900" y="4784725"/>
          <p14:tracePt t="115410" x="7859713" y="4713288"/>
          <p14:tracePt t="115425" x="7885113" y="4673600"/>
          <p14:tracePt t="115442" x="7885113" y="4624388"/>
          <p14:tracePt t="115460" x="7893050" y="4592638"/>
          <p14:tracePt t="115461" x="7893050" y="4568825"/>
          <p14:tracePt t="115489" x="7900988" y="4521200"/>
          <p14:tracePt t="115512" x="7908925" y="4481513"/>
          <p14:tracePt t="115531" x="7908925" y="4425950"/>
          <p14:tracePt t="115558" x="7908925" y="4330700"/>
          <p14:tracePt t="115583" x="7893050" y="4257675"/>
          <p14:tracePt t="115608" x="7859713" y="4202113"/>
          <p14:tracePt t="115624" x="7851775" y="4170363"/>
          <p14:tracePt t="115644" x="7835900" y="4170363"/>
          <p14:tracePt t="115664" x="7827963" y="4162425"/>
          <p14:tracePt t="115694" x="7804150" y="4154488"/>
          <p14:tracePt t="115709" x="7796213" y="4154488"/>
          <p14:tracePt t="115730" x="7780338" y="4146550"/>
          <p14:tracePt t="115734" x="7772400" y="4138613"/>
          <p14:tracePt t="115760" x="7740650" y="4130675"/>
          <p14:tracePt t="115761" x="7732713" y="4122738"/>
          <p14:tracePt t="115783" x="7700963" y="4114800"/>
          <p14:tracePt t="115786" x="7693025" y="4114800"/>
          <p14:tracePt t="115813" x="7653338" y="4106863"/>
          <p14:tracePt t="115814" x="7645400" y="4106863"/>
          <p14:tracePt t="115841" x="7621588" y="4106863"/>
          <p14:tracePt t="115860" x="7597775" y="4114800"/>
          <p14:tracePt t="115885" x="7581900" y="4130675"/>
          <p14:tracePt t="115910" x="7566025" y="4162425"/>
          <p14:tracePt t="115911" x="7550150" y="4194175"/>
          <p14:tracePt t="115925" x="7534275" y="4225925"/>
          <p14:tracePt t="115927" x="7526338" y="4249738"/>
          <p14:tracePt t="115941" x="7526338" y="4291013"/>
          <p14:tracePt t="115961" x="7518400" y="4346575"/>
          <p14:tracePt t="115974" x="7518400" y="4386263"/>
          <p14:tracePt t="115991" x="7518400" y="4418013"/>
          <p14:tracePt t="116008" x="7518400" y="4433888"/>
          <p14:tracePt t="116010" x="7518400" y="4449763"/>
          <p14:tracePt t="116031" x="7518400" y="4465638"/>
          <p14:tracePt t="116062" x="7558088" y="4497388"/>
          <p14:tracePt t="116077" x="7581900" y="4513263"/>
          <p14:tracePt t="116095" x="7605713" y="4521200"/>
          <p14:tracePt t="116108" x="7629525" y="4529138"/>
          <p14:tracePt t="116129" x="7645400" y="4529138"/>
          <p14:tracePt t="116141" x="7653338" y="4529138"/>
          <p14:tracePt t="116158" x="7661275" y="4521200"/>
          <p14:tracePt t="116175" x="7669213" y="4505325"/>
          <p14:tracePt t="116192" x="7685088" y="4481513"/>
          <p14:tracePt t="116208" x="7700963" y="4457700"/>
          <p14:tracePt t="116228" x="7724775" y="4410075"/>
          <p14:tracePt t="116251" x="7732713" y="4386263"/>
          <p14:tracePt t="116277" x="7740650" y="4370388"/>
          <p14:tracePt t="116303" x="7748588" y="4354513"/>
          <p14:tracePt t="116324" x="7756525" y="4338638"/>
          <p14:tracePt t="116346" x="7764463" y="4322763"/>
          <p14:tracePt t="116377" x="7772400" y="4306888"/>
          <p14:tracePt t="116397" x="7772400" y="4291013"/>
          <p14:tracePt t="116427" x="7772400" y="4281488"/>
          <p14:tracePt t="116503" x="7772400" y="4330700"/>
          <p14:tracePt t="116530" x="7788275" y="4386263"/>
          <p14:tracePt t="116536" x="7804150" y="4410075"/>
          <p14:tracePt t="116561" x="7877175" y="4465638"/>
          <p14:tracePt t="116574" x="7908925" y="4489450"/>
          <p14:tracePt t="116597" x="8012113" y="4513263"/>
          <p14:tracePt t="116608" x="8051800" y="4513263"/>
          <p14:tracePt t="116630" x="8083550" y="4513263"/>
          <p14:tracePt t="116635" x="8099425" y="4513263"/>
          <p14:tracePt t="116661" x="8162925" y="4489450"/>
          <p14:tracePt t="116674" x="8170863" y="4481513"/>
          <p14:tracePt t="116695" x="8218488" y="4449763"/>
          <p14:tracePt t="116720" x="8251825" y="4418013"/>
          <p14:tracePt t="116722" x="8267700" y="4410075"/>
          <p14:tracePt t="116743" x="8283575" y="4402138"/>
          <p14:tracePt t="116762" x="8307388" y="4378325"/>
          <p14:tracePt t="116857" x="8307388" y="4394200"/>
          <p14:tracePt t="116872" x="8299450" y="4425950"/>
          <p14:tracePt t="116890" x="8283575" y="4465638"/>
          <p14:tracePt t="116909" x="8267700" y="4552950"/>
          <p14:tracePt t="116937" x="8267700" y="4624388"/>
          <p14:tracePt t="116939" x="8267700" y="4641850"/>
          <p14:tracePt t="116966" x="8267700" y="4681538"/>
          <p14:tracePt t="116986" x="8275638" y="4705350"/>
          <p14:tracePt t="117008" x="8291513" y="4705350"/>
          <p14:tracePt t="117045" x="8299450" y="4705350"/>
          <p14:tracePt t="117062" x="8307388" y="4697413"/>
          <p14:tracePt t="117073" x="8315325" y="4673600"/>
          <p14:tracePt t="117093" x="8331200" y="4649788"/>
          <p14:tracePt t="117112" x="8339138" y="4608513"/>
          <p14:tracePt t="117123" x="8339138" y="4600575"/>
          <p14:tracePt t="117144" x="8339138" y="4568825"/>
          <p14:tracePt t="117157" x="8339138" y="4552950"/>
          <p14:tracePt t="117177" x="8339138" y="4537075"/>
          <p14:tracePt t="117199" x="8307388" y="4521200"/>
          <p14:tracePt t="117202" x="8291513" y="4521200"/>
          <p14:tracePt t="117238" x="8218488" y="4529138"/>
          <p14:tracePt t="117239" x="8194675" y="4537075"/>
          <p14:tracePt t="117256" x="8123238" y="4576763"/>
          <p14:tracePt t="117277" x="7980363" y="4681538"/>
          <p14:tracePt t="117296" x="7893050" y="4745038"/>
          <p14:tracePt t="117335" x="7716838" y="4887913"/>
          <p14:tracePt t="117338" x="7708900" y="4903788"/>
          <p14:tracePt t="117361" x="7693025" y="4935538"/>
          <p14:tracePt t="117389" x="7677150" y="4984750"/>
          <p14:tracePt t="117410" x="7645400" y="5032375"/>
          <p14:tracePt t="117428" x="7581900" y="5135563"/>
          <p14:tracePt t="117440" x="7566025" y="5151438"/>
          <p14:tracePt t="117460" x="7526338" y="5214938"/>
          <p14:tracePt t="117473" x="7510463" y="5254625"/>
          <p14:tracePt t="117494" x="7493000" y="5294313"/>
          <p14:tracePt t="117520" x="7477125" y="5367338"/>
          <p14:tracePt t="117543" x="7469188" y="5486400"/>
          <p14:tracePt t="117562" x="7469188" y="5549900"/>
          <p14:tracePt t="117595" x="7477125" y="5605463"/>
          <p14:tracePt t="117599" x="7485063" y="5605463"/>
          <p14:tracePt t="117628" x="7518400" y="5605463"/>
          <p14:tracePt t="117658" x="7629525" y="5518150"/>
          <p14:tracePt t="117672" x="7669213" y="5454650"/>
          <p14:tracePt t="117697" x="7788275" y="5286375"/>
          <p14:tracePt t="117726" x="7851775" y="5167313"/>
          <p14:tracePt t="117754" x="7869238" y="5111750"/>
          <p14:tracePt t="117776" x="7869238" y="5080000"/>
          <p14:tracePt t="117795" x="7869238" y="5040313"/>
          <p14:tracePt t="117837" x="7851775" y="5000625"/>
          <p14:tracePt t="117857" x="7843838" y="4984750"/>
          <p14:tracePt t="117875" x="7835900" y="4967288"/>
          <p14:tracePt t="117876" x="7827963" y="4959350"/>
          <p14:tracePt t="117890" x="7820025" y="4959350"/>
          <p14:tracePt t="117906" x="7812088" y="4951413"/>
          <p14:tracePt t="117927" x="7796213" y="4943475"/>
          <p14:tracePt t="117941" x="7788275" y="4943475"/>
          <p14:tracePt t="117960" x="7764463" y="4943475"/>
          <p14:tracePt t="117988" x="7740650" y="4959350"/>
          <p14:tracePt t="117989" x="7724775" y="4976813"/>
          <p14:tracePt t="118010" x="7708900" y="4992688"/>
          <p14:tracePt t="118028" x="7693025" y="5016500"/>
          <p14:tracePt t="118035" x="7685088" y="5024438"/>
          <p14:tracePt t="118059" x="7669213" y="5072063"/>
          <p14:tracePt t="118073" x="7661275" y="5103813"/>
          <p14:tracePt t="118089" x="7661275" y="5135563"/>
          <p14:tracePt t="118109" x="7653338" y="5183188"/>
          <p14:tracePt t="118123" x="7653338" y="5214938"/>
          <p14:tracePt t="118144" x="7653338" y="5238750"/>
          <p14:tracePt t="118156" x="7653338" y="5254625"/>
          <p14:tracePt t="118177" x="7661275" y="5278438"/>
          <p14:tracePt t="118184" x="7669213" y="5294313"/>
          <p14:tracePt t="118206" x="7685088" y="5319713"/>
          <p14:tracePt t="118221" x="7716838" y="5335588"/>
          <p14:tracePt t="118235" x="7724775" y="5335588"/>
          <p14:tracePt t="118254" x="7772400" y="5335588"/>
          <p14:tracePt t="118273" x="7835900" y="5278438"/>
          <p14:tracePt t="118294" x="7885113" y="5214938"/>
          <p14:tracePt t="118318" x="7940675" y="5064125"/>
          <p14:tracePt t="118346" x="7988300" y="4864100"/>
          <p14:tracePt t="118375" x="7980363" y="4776788"/>
          <p14:tracePt t="118389" x="7964488" y="4760913"/>
          <p14:tracePt t="118407" x="7956550" y="4752975"/>
          <p14:tracePt t="118423" x="7948613" y="4752975"/>
          <p14:tracePt t="118424" x="7940675" y="4752975"/>
          <p14:tracePt t="118445" x="7916863" y="4752975"/>
          <p14:tracePt t="118450" x="7893050" y="4768850"/>
          <p14:tracePt t="118476" x="7732713" y="4864100"/>
          <p14:tracePt t="118504" x="7589838" y="4951413"/>
          <p14:tracePt t="118506" x="7542213" y="4976813"/>
          <p14:tracePt t="118523" x="7477125" y="5024438"/>
          <p14:tracePt t="118540" x="7437438" y="5056188"/>
          <p14:tracePt t="118561" x="7405688" y="5095875"/>
          <p14:tracePt t="118578" x="7405688" y="5111750"/>
          <p14:tracePt t="118582" x="7397750" y="5127625"/>
          <p14:tracePt t="118616" x="7389813" y="5191125"/>
          <p14:tracePt t="118620" x="7381875" y="5214938"/>
          <p14:tracePt t="118644" x="7381875" y="5294313"/>
          <p14:tracePt t="118656" x="7381875" y="5335588"/>
          <p14:tracePt t="118672" x="7397750" y="5359400"/>
          <p14:tracePt t="118690" x="7413625" y="5375275"/>
          <p14:tracePt t="118705" x="7429500" y="5391150"/>
          <p14:tracePt t="118722" x="7461250" y="5414963"/>
          <p14:tracePt t="118743" x="7510463" y="5430838"/>
          <p14:tracePt t="118748" x="7518400" y="5430838"/>
          <p14:tracePt t="118777" x="7566025" y="5430838"/>
          <p14:tracePt t="118810" x="7605713" y="5407025"/>
          <p14:tracePt t="118837" x="7613650" y="5399088"/>
          <p14:tracePt t="119126" x="7621588" y="5399088"/>
          <p14:tracePt t="119138" x="7685088" y="5446713"/>
          <p14:tracePt t="119162" x="7796213" y="5526088"/>
          <p14:tracePt t="119189" x="7972425" y="5629275"/>
          <p14:tracePt t="119206" x="8020050" y="5645150"/>
          <p14:tracePt t="119222" x="8027988" y="5645150"/>
          <p14:tracePt t="124653" x="7669213" y="5892800"/>
          <p14:tracePt t="124689" x="7661275" y="5892800"/>
          <p14:tracePt t="124703" x="7645400" y="5892800"/>
          <p14:tracePt t="124719" x="7621588" y="5892800"/>
          <p14:tracePt t="124738" x="7589838" y="5892800"/>
          <p14:tracePt t="124740" x="7566025" y="5884863"/>
          <p14:tracePt t="124771" x="7485063" y="5876925"/>
          <p14:tracePt t="124786" x="7437438" y="5876925"/>
          <p14:tracePt t="124802" x="7397750" y="5868988"/>
          <p14:tracePt t="124821" x="7373938" y="5868988"/>
          <p14:tracePt t="124823" x="7350125" y="5868988"/>
          <p14:tracePt t="124849" x="7286625" y="5868988"/>
          <p14:tracePt t="124871" x="7223125" y="5868988"/>
          <p14:tracePt t="124886" x="7167563" y="5892800"/>
          <p14:tracePt t="124902" x="7086600" y="5932488"/>
          <p14:tracePt t="124919" x="7007225" y="5988050"/>
          <p14:tracePt t="124935" x="6943725" y="6029325"/>
          <p14:tracePt t="124951" x="6896100" y="6061075"/>
          <p14:tracePt t="124970" x="6856413" y="6092825"/>
          <p14:tracePt t="124972" x="6856413" y="6100763"/>
          <p14:tracePt t="125004" x="6848475" y="6116638"/>
          <p14:tracePt t="125019" x="6840538" y="6124575"/>
          <p14:tracePt t="125040" x="6840538" y="6140450"/>
          <p14:tracePt t="125072" x="6832600" y="6164263"/>
          <p14:tracePt t="125097" x="6832600" y="6196013"/>
          <p14:tracePt t="125099" x="6832600" y="6211888"/>
          <p14:tracePt t="125121" x="6840538" y="6283325"/>
          <p14:tracePt t="125144" x="6856413" y="6330950"/>
          <p14:tracePt t="125169" x="6896100" y="6380163"/>
          <p14:tracePt t="125185" x="6919913" y="6388100"/>
          <p14:tracePt t="125202" x="6927850" y="6388100"/>
          <p14:tracePt t="125218" x="6935788" y="6388100"/>
          <p14:tracePt t="125236" x="6959600" y="6356350"/>
          <p14:tracePt t="125255" x="6991350" y="6299200"/>
          <p14:tracePt t="125268" x="7015163" y="6235700"/>
          <p14:tracePt t="125288" x="7078663" y="6132513"/>
          <p14:tracePt t="125301" x="7102475" y="6084888"/>
          <p14:tracePt t="125320" x="7110413" y="6061075"/>
          <p14:tracePt t="125343" x="7118350" y="6045200"/>
          <p14:tracePt t="125370" x="7118350" y="6029325"/>
          <p14:tracePt t="125421" x="7110413" y="6013450"/>
          <p14:tracePt t="125451" x="7070725" y="6013450"/>
          <p14:tracePt t="125471" x="7031038" y="6013450"/>
          <p14:tracePt t="125483" x="6999288" y="6029325"/>
          <p14:tracePt t="125504" x="6927850" y="6061075"/>
          <p14:tracePt t="125517" x="6919913" y="6069013"/>
          <p14:tracePt t="125538" x="6872288" y="6108700"/>
          <p14:tracePt t="125564" x="6848475" y="6148388"/>
          <p14:tracePt t="125583" x="6848475" y="6180138"/>
          <p14:tracePt t="125600" x="6848475" y="6219825"/>
          <p14:tracePt t="125621" x="6848475" y="6243638"/>
          <p14:tracePt t="125641" x="6856413" y="6259513"/>
          <p14:tracePt t="125670" x="6864350" y="6259513"/>
          <p14:tracePt t="125950" x="6840538" y="6251575"/>
          <p14:tracePt t="125971" x="6759575" y="6235700"/>
          <p14:tracePt t="125986" x="6664325" y="6227763"/>
          <p14:tracePt t="126001" x="6545263" y="6227763"/>
          <p14:tracePt t="126017" x="6442075" y="6227763"/>
          <p14:tracePt t="126033" x="6313488" y="6227763"/>
          <p14:tracePt t="126051" x="6178550" y="6227763"/>
          <p14:tracePt t="126066" x="6130925" y="6227763"/>
          <p14:tracePt t="126083" x="6107113" y="6227763"/>
          <p14:tracePt t="126101" x="6091238" y="6227763"/>
          <p14:tracePt t="126120" x="6075363" y="6219825"/>
          <p14:tracePt t="126146" x="6059488" y="6219825"/>
          <p14:tracePt t="126169" x="6034088" y="6219825"/>
          <p14:tracePt t="126184" x="6026150" y="6211888"/>
          <p14:tracePt t="126199" x="6010275" y="6211888"/>
          <p14:tracePt t="126220" x="5970588" y="6211888"/>
          <p14:tracePt t="126234" x="5954713" y="6211888"/>
          <p14:tracePt t="126250" x="5922963" y="6211888"/>
          <p14:tracePt t="126269" x="5883275" y="6219825"/>
          <p14:tracePt t="126296" x="5851525" y="6235700"/>
          <p14:tracePt t="126318" x="5811838" y="6251575"/>
          <p14:tracePt t="126334" x="5780088" y="6283325"/>
          <p14:tracePt t="126349" x="5780088" y="6291263"/>
          <p14:tracePt t="126375" x="5780088" y="6307138"/>
          <p14:tracePt t="126404" x="5780088" y="6330950"/>
          <p14:tracePt t="126426" x="5780088" y="6338888"/>
          <p14:tracePt t="126428" x="5780088" y="6348413"/>
          <p14:tracePt t="126454" x="5827713" y="6380163"/>
          <p14:tracePt t="126469" x="5875338" y="6396038"/>
          <p14:tracePt t="126484" x="5946775" y="6411913"/>
          <p14:tracePt t="126504" x="6083300" y="6419850"/>
          <p14:tracePt t="126535" x="6242050" y="6419850"/>
          <p14:tracePt t="126549" x="6273800" y="6403975"/>
          <p14:tracePt t="126567" x="6289675" y="6372225"/>
          <p14:tracePt t="126582" x="6297613" y="6338888"/>
          <p14:tracePt t="126584" x="6297613" y="6315075"/>
          <p14:tracePt t="126606" x="6297613" y="6267450"/>
          <p14:tracePt t="126634" x="6297613" y="6251575"/>
          <p14:tracePt t="126661" x="6265863" y="6227763"/>
          <p14:tracePt t="126692" x="6194425" y="6196013"/>
          <p14:tracePt t="126720" x="6043613" y="6164263"/>
          <p14:tracePt t="126752" x="5946775" y="6164263"/>
          <p14:tracePt t="126772" x="5867400" y="6164263"/>
          <p14:tracePt t="126810" x="5835650" y="6164263"/>
          <p14:tracePt t="126837" x="5827713" y="6164263"/>
          <p14:tracePt t="126867" x="5819775" y="6164263"/>
          <p14:tracePt t="126893" x="5819775" y="6172200"/>
          <p14:tracePt t="127142" x="5819775" y="6164263"/>
          <p14:tracePt t="127187" x="5819775" y="6156325"/>
          <p14:tracePt t="127203" x="5819775" y="6140450"/>
          <p14:tracePt t="127216" x="5819775" y="6124575"/>
          <p14:tracePt t="127234" x="5819775" y="6108700"/>
          <p14:tracePt t="127251" x="5827713" y="6092825"/>
          <p14:tracePt t="127252" x="5835650" y="6084888"/>
          <p14:tracePt t="127268" x="5843588" y="6069013"/>
          <p14:tracePt t="127283" x="5851525" y="6053138"/>
          <p14:tracePt t="127299" x="5859463" y="6045200"/>
          <p14:tracePt t="127318" x="5867400" y="6037263"/>
          <p14:tracePt t="127319" x="5875338" y="6029325"/>
          <p14:tracePt t="127332" x="5883275" y="6029325"/>
          <p14:tracePt t="127349" x="5883275" y="6021388"/>
          <p14:tracePt t="127375" x="5891213" y="6005513"/>
          <p14:tracePt t="127399" x="5899150" y="5995988"/>
          <p14:tracePt t="127452" x="5899150" y="5988050"/>
          <p14:tracePt t="127466" x="5907088" y="5980113"/>
          <p14:tracePt t="127482" x="5907088" y="5972175"/>
          <p14:tracePt t="127510" x="5907088" y="5940425"/>
          <p14:tracePt t="127537" x="5907088" y="5916613"/>
          <p14:tracePt t="127549" x="5899150" y="5908675"/>
          <p14:tracePt t="127568" x="5899150" y="5900738"/>
          <p14:tracePt t="127629" x="5891213" y="5900738"/>
          <p14:tracePt t="127734" x="5891213" y="5892800"/>
          <p14:tracePt t="127784" x="5883275" y="5884863"/>
          <p14:tracePt t="130534" x="4870450" y="5597525"/>
          <p14:tracePt t="130566" x="1984375" y="5008563"/>
          <p14:tracePt t="130568" x="1793875" y="4943475"/>
          <p14:tracePt t="130580" x="1609725" y="4887913"/>
          <p14:tracePt t="130600" x="1171575" y="4705350"/>
          <p14:tracePt t="130615" x="1044575" y="4633913"/>
          <p14:tracePt t="130631" x="1020763" y="4608513"/>
          <p14:tracePt t="130650" x="1012825" y="4592638"/>
          <p14:tracePt t="130657" x="1012825" y="4584700"/>
          <p14:tracePt t="130683" x="1012825" y="4552950"/>
          <p14:tracePt t="130687" x="1012825" y="4537075"/>
          <p14:tracePt t="130713" x="1036638" y="4497388"/>
          <p14:tracePt t="130731" x="1036638" y="4425950"/>
          <p14:tracePt t="130756" x="1052513" y="4362450"/>
          <p14:tracePt t="130785" x="1060450" y="4291013"/>
          <p14:tracePt t="130814" x="1068388" y="4273550"/>
          <p14:tracePt t="130832" x="1076325" y="4265613"/>
          <p14:tracePt t="130847" x="1084263" y="4265613"/>
          <p14:tracePt t="130863" x="1100138" y="4265613"/>
          <p14:tracePt t="130879" x="1116013" y="4257675"/>
          <p14:tracePt t="130896" x="1155700" y="4249738"/>
          <p14:tracePt t="130917" x="1179513" y="4233863"/>
          <p14:tracePt t="130942" x="1243013" y="4202113"/>
          <p14:tracePt t="130966" x="1284288" y="4162425"/>
          <p14:tracePt t="130985" x="1308100" y="4138613"/>
          <p14:tracePt t="130991" x="1347788" y="4106863"/>
          <p14:tracePt t="131015" x="1363663" y="4083050"/>
          <p14:tracePt t="131047" x="1363663" y="4075113"/>
          <p14:tracePt t="131065" x="1363663" y="4067175"/>
          <p14:tracePt t="131089" x="1363663" y="4051300"/>
          <p14:tracePt t="131116" x="1371600" y="4043363"/>
          <p14:tracePt t="131192" x="1387475" y="4043363"/>
          <p14:tracePt t="131207" x="1411288" y="4043363"/>
          <p14:tracePt t="131231" x="1522413" y="4075113"/>
          <p14:tracePt t="131248" x="1609725" y="4090988"/>
          <p14:tracePt t="131250" x="1682750" y="4106863"/>
          <p14:tracePt t="131263" x="1730375" y="4114800"/>
          <p14:tracePt t="131288" x="2008188" y="4146550"/>
          <p14:tracePt t="131323" x="2263775" y="4154488"/>
          <p14:tracePt t="131324" x="2335213" y="4146550"/>
          <p14:tracePt t="131346" x="2416175" y="4130675"/>
          <p14:tracePt t="131347" x="2439988" y="4122738"/>
          <p14:tracePt t="131363" x="2455863" y="4106863"/>
          <p14:tracePt t="131379" x="2463800" y="4098925"/>
          <p14:tracePt t="131396" x="2471738" y="4098925"/>
          <p14:tracePt t="131423" x="2487613" y="4075113"/>
          <p14:tracePt t="131447" x="2503488" y="4059238"/>
          <p14:tracePt t="131470" x="2527300" y="4051300"/>
          <p14:tracePt t="131496" x="2598738" y="4043363"/>
          <p14:tracePt t="131497" x="2646363" y="4043363"/>
          <p14:tracePt t="131512" x="2725738" y="4043363"/>
          <p14:tracePt t="131529" x="2830513" y="4043363"/>
          <p14:tracePt t="131548" x="2909888" y="4043363"/>
          <p14:tracePt t="131549" x="2965450" y="4043363"/>
          <p14:tracePt t="131562" x="2997200" y="4043363"/>
          <p14:tracePt t="131583" x="3141663" y="4043363"/>
          <p14:tracePt t="131588" x="3165475" y="4043363"/>
          <p14:tracePt t="131613" x="3268663" y="4035425"/>
          <p14:tracePt t="131630" x="3340100" y="4027488"/>
          <p14:tracePt t="131649" x="3363913" y="4019550"/>
          <p14:tracePt t="131672" x="3363913" y="4011613"/>
          <p14:tracePt t="131683" x="3371850" y="4003675"/>
          <p14:tracePt t="131707" x="3371850" y="3963988"/>
          <p14:tracePt t="131729" x="3371850" y="3898900"/>
          <p14:tracePt t="131746" x="3332163" y="3835400"/>
          <p14:tracePt t="131764" x="3268663" y="3756025"/>
          <p14:tracePt t="131779" x="3197225" y="3692525"/>
          <p14:tracePt t="131800" x="3068638" y="3571875"/>
          <p14:tracePt t="131815" x="2997200" y="3508375"/>
          <p14:tracePt t="131829" x="2909888" y="3452813"/>
          <p14:tracePt t="131849" x="2822575" y="3405188"/>
          <p14:tracePt t="131864" x="2767013" y="3381375"/>
          <p14:tracePt t="131889" x="2717800" y="3365500"/>
          <p14:tracePt t="131913" x="2670175" y="3365500"/>
          <p14:tracePt t="131930" x="2638425" y="3365500"/>
          <p14:tracePt t="131959" x="2495550" y="3373438"/>
          <p14:tracePt t="131983" x="2335213" y="3421063"/>
          <p14:tracePt t="131987" x="2287588" y="3436938"/>
          <p14:tracePt t="132014" x="2097088" y="3484563"/>
          <p14:tracePt t="132033" x="2008188" y="3500438"/>
          <p14:tracePt t="132037" x="1960563" y="3508375"/>
          <p14:tracePt t="132063" x="1881188" y="3524250"/>
          <p14:tracePt t="132080" x="1809750" y="3548063"/>
          <p14:tracePt t="132098" x="1738313" y="3571875"/>
          <p14:tracePt t="132112" x="1682750" y="3587750"/>
          <p14:tracePt t="132129" x="1641475" y="3613150"/>
          <p14:tracePt t="132156" x="1570038" y="3644900"/>
          <p14:tracePt t="132158" x="1530350" y="3652838"/>
          <p14:tracePt t="132183" x="1450975" y="3668713"/>
          <p14:tracePt t="132189" x="1419225" y="3676650"/>
          <p14:tracePt t="132210" x="1331913" y="3700463"/>
          <p14:tracePt t="132243" x="1266825" y="3740150"/>
          <p14:tracePt t="132264" x="1235075" y="3763963"/>
          <p14:tracePt t="132281" x="1219200" y="3787775"/>
          <p14:tracePt t="132298" x="1211263" y="3803650"/>
          <p14:tracePt t="132318" x="1203325" y="3827463"/>
          <p14:tracePt t="132346" x="1195388" y="3851275"/>
          <p14:tracePt t="132363" x="1195388" y="3859213"/>
          <p14:tracePt t="132382" x="1195388" y="3875088"/>
          <p14:tracePt t="132405" x="1195388" y="3890963"/>
          <p14:tracePt t="132438" x="1195388" y="3930650"/>
          <p14:tracePt t="132467" x="1219200" y="3979863"/>
          <p14:tracePt t="132494" x="1266825" y="4019550"/>
          <p14:tracePt t="132521" x="1300163" y="4043363"/>
          <p14:tracePt t="132525" x="1323975" y="4051300"/>
          <p14:tracePt t="132548" x="1411288" y="4083050"/>
          <p14:tracePt t="132578" x="1577975" y="4106863"/>
          <p14:tracePt t="132601" x="1778000" y="4114800"/>
          <p14:tracePt t="132629" x="2033588" y="4114800"/>
          <p14:tracePt t="132645" x="2176463" y="4114800"/>
          <p14:tracePt t="132672" x="2366963" y="4114800"/>
          <p14:tracePt t="132674" x="2408238" y="4114800"/>
          <p14:tracePt t="132699" x="2471738" y="4098925"/>
          <p14:tracePt t="132705" x="2487613" y="4098925"/>
          <p14:tracePt t="132732" x="2495550" y="4098925"/>
          <p14:tracePt t="132984" x="2511425" y="4098925"/>
          <p14:tracePt t="133013" x="2519363" y="4098925"/>
          <p14:tracePt t="133082" x="2527300" y="4098925"/>
          <p14:tracePt t="133094" x="2535238" y="4106863"/>
          <p14:tracePt t="133111" x="2543175" y="4106863"/>
          <p14:tracePt t="133131" x="2559050" y="4106863"/>
          <p14:tracePt t="134345" x="2535238" y="4106863"/>
          <p14:tracePt t="134347" x="2479675" y="4106863"/>
          <p14:tracePt t="134360" x="2432050" y="4098925"/>
          <p14:tracePt t="134377" x="2247900" y="4098925"/>
          <p14:tracePt t="134393" x="2152650" y="4098925"/>
          <p14:tracePt t="134410" x="2097088" y="4098925"/>
          <p14:tracePt t="134429" x="2065338" y="4098925"/>
          <p14:tracePt t="134659" x="2065338" y="4090988"/>
          <p14:tracePt t="134677" x="2065338" y="4083050"/>
          <p14:tracePt t="134693" x="2065338" y="4075113"/>
          <p14:tracePt t="134710" x="2073275" y="4067175"/>
          <p14:tracePt t="134730" x="2081213" y="4051300"/>
          <p14:tracePt t="134756" x="2089150" y="4051300"/>
          <p14:tracePt t="134760" x="2089150" y="4043363"/>
          <p14:tracePt t="134812" x="2089150" y="4035425"/>
          <p14:tracePt t="135050" x="2089150" y="4027488"/>
          <p14:tracePt t="135080" x="2089150" y="4019550"/>
          <p14:tracePt t="135113" x="0" y="0"/>
        </p14:tracePtLst>
        <p14:tracePtLst>
          <p14:tracePt t="135406" x="2073275" y="3979863"/>
          <p14:tracePt t="135609" x="0" y="0"/>
        </p14:tracePtLst>
        <p14:tracePtLst>
          <p14:tracePt t="136080" x="2527300" y="3938588"/>
          <p14:tracePt t="136252" x="0" y="0"/>
        </p14:tracePtLst>
        <p14:tracePtLst>
          <p14:tracePt t="136362" x="2527300" y="3938588"/>
          <p14:tracePt t="136532" x="0" y="0"/>
        </p14:tracePtLst>
        <p14:tracePtLst>
          <p14:tracePt t="153442" x="1498600" y="5422900"/>
          <p14:tracePt t="153891" x="1530350" y="5438775"/>
          <p14:tracePt t="153893" x="1546225" y="5454650"/>
          <p14:tracePt t="153905" x="1585913" y="5454650"/>
          <p14:tracePt t="153907" x="1609725" y="5470525"/>
          <p14:tracePt t="153927" x="1674813" y="5478463"/>
          <p14:tracePt t="153947" x="1778000" y="5494338"/>
          <p14:tracePt t="153970" x="1889125" y="5502275"/>
          <p14:tracePt t="153995" x="1968500" y="5518150"/>
          <p14:tracePt t="153997" x="1992313" y="5518150"/>
          <p14:tracePt t="154027" x="2008188" y="5518150"/>
          <p14:tracePt t="154128" x="2017713" y="5518150"/>
          <p14:tracePt t="154206" x="2025650" y="5510213"/>
          <p14:tracePt t="154240" x="2041525" y="5502275"/>
          <p14:tracePt t="154264" x="2049463" y="5494338"/>
          <p14:tracePt t="154279" x="2049463" y="5486400"/>
          <p14:tracePt t="154294" x="2057400" y="5486400"/>
          <p14:tracePt t="154312" x="2065338" y="5478463"/>
          <p14:tracePt t="154328" x="2073275" y="5470525"/>
          <p14:tracePt t="154347" x="2081213" y="5462588"/>
          <p14:tracePt t="154377" x="2089150" y="5454650"/>
          <p14:tracePt t="154396" x="2089150" y="5446713"/>
          <p14:tracePt t="154412" x="2097088" y="5438775"/>
          <p14:tracePt t="154428" x="2105025" y="5430838"/>
          <p14:tracePt t="154448" x="2112963" y="5414963"/>
          <p14:tracePt t="154472" x="2112963" y="5399088"/>
          <p14:tracePt t="154475" x="0" y="0"/>
        </p14:tracePtLst>
        <p14:tracePtLst>
          <p14:tracePt t="155082" x="2033588" y="5391150"/>
          <p14:tracePt t="155248" x="2033588" y="5399088"/>
          <p14:tracePt t="155286" x="2041525" y="5407025"/>
          <p14:tracePt t="155311" x="2065338" y="5414963"/>
          <p14:tracePt t="155326" x="2112963" y="5430838"/>
          <p14:tracePt t="155345" x="2144713" y="5438775"/>
          <p14:tracePt t="155371" x="2224088" y="5462588"/>
          <p14:tracePt t="155394" x="2279650" y="5470525"/>
          <p14:tracePt t="155410" x="2311400" y="5470525"/>
          <p14:tracePt t="155429" x="2351088" y="5470525"/>
          <p14:tracePt t="155452" x="2359025" y="5470525"/>
          <p14:tracePt t="155480" x="2366963" y="5470525"/>
          <p14:tracePt t="155509" x="2374900" y="5470525"/>
          <p14:tracePt t="155537" x="2400300" y="5470525"/>
          <p14:tracePt t="155559" x="2408238" y="5470525"/>
          <p14:tracePt t="155581" x="2424113" y="5470525"/>
          <p14:tracePt t="155615" x="2439988" y="5470525"/>
          <p14:tracePt t="155622" x="2447925" y="5470525"/>
          <p14:tracePt t="155642" x="2455863" y="5470525"/>
          <p14:tracePt t="155662" x="2471738" y="5470525"/>
          <p14:tracePt t="155679" x="2479675" y="5470525"/>
          <p14:tracePt t="155695" x="2495550" y="5470525"/>
          <p14:tracePt t="155720" x="2503488" y="5470525"/>
          <p14:tracePt t="155745" x="2511425" y="5470525"/>
          <p14:tracePt t="155770" x="2519363" y="5470525"/>
          <p14:tracePt t="155843" x="2527300" y="5470525"/>
          <p14:tracePt t="155858" x="2535238" y="5470525"/>
          <p14:tracePt t="155875" x="2543175" y="5470525"/>
          <p14:tracePt t="155895" x="2559050" y="5470525"/>
          <p14:tracePt t="155910" x="2566988" y="5470525"/>
          <p14:tracePt t="155925" x="2598738" y="5470525"/>
          <p14:tracePt t="155944" x="2646363" y="5478463"/>
          <p14:tracePt t="155960" x="2693988" y="5486400"/>
          <p14:tracePt t="155981" x="2759075" y="5494338"/>
          <p14:tracePt t="156007" x="2878138" y="5494338"/>
          <p14:tracePt t="156035" x="2957513" y="5502275"/>
          <p14:tracePt t="156061" x="3052763" y="5502275"/>
          <p14:tracePt t="156076" x="3092450" y="5502275"/>
          <p14:tracePt t="156103" x="3133725" y="5510213"/>
          <p14:tracePt t="156104" x="3157538" y="5510213"/>
          <p14:tracePt t="156126" x="3173413" y="5510213"/>
          <p14:tracePt t="156127" x="3181350" y="5510213"/>
          <p14:tracePt t="156142" x="3205163" y="5510213"/>
          <p14:tracePt t="156161" x="3228975" y="5510213"/>
          <p14:tracePt t="156179" x="3252788" y="5518150"/>
          <p14:tracePt t="156193" x="3284538" y="5518150"/>
          <p14:tracePt t="156209" x="3355975" y="5526088"/>
          <p14:tracePt t="156225" x="3403600" y="5526088"/>
          <p14:tracePt t="156241" x="3435350" y="5526088"/>
          <p14:tracePt t="156267" x="3500438" y="5534025"/>
          <p14:tracePt t="156269" x="3524250" y="5541963"/>
          <p14:tracePt t="156297" x="3595688" y="5549900"/>
          <p14:tracePt t="156302" x="3619500" y="5549900"/>
          <p14:tracePt t="156323" x="3659188" y="5549900"/>
          <p14:tracePt t="156344" x="3698875" y="5549900"/>
          <p14:tracePt t="156376" x="3714750" y="5549900"/>
          <p14:tracePt t="156451" x="3722688" y="5549900"/>
          <p14:tracePt t="156483" x="3730625" y="5549900"/>
          <p14:tracePt t="156503" x="3746500" y="5549900"/>
          <p14:tracePt t="156529" x="3754438" y="5549900"/>
          <p14:tracePt t="156546" x="3762375" y="5549900"/>
          <p14:tracePt t="156659" x="3754438" y="5541963"/>
          <p14:tracePt t="156675" x="3738563" y="5541963"/>
          <p14:tracePt t="156696" x="3730625" y="5541963"/>
          <p14:tracePt t="156716" x="3683000" y="5541963"/>
          <p14:tracePt t="156745" x="3603625" y="5541963"/>
          <p14:tracePt t="156766" x="3548063" y="5541963"/>
          <p14:tracePt t="156795" x="3443288" y="5541963"/>
          <p14:tracePt t="156814" x="3387725" y="5541963"/>
          <p14:tracePt t="156845" x="3276600" y="5541963"/>
          <p14:tracePt t="156858" x="3228975" y="5541963"/>
          <p14:tracePt t="156877" x="3157538" y="5541963"/>
          <p14:tracePt t="156895" x="3100388" y="5541963"/>
          <p14:tracePt t="156907" x="3068638" y="5541963"/>
          <p14:tracePt t="156925" x="3021013" y="5541963"/>
          <p14:tracePt t="156946" x="2941638" y="5541963"/>
          <p14:tracePt t="156977" x="2838450" y="5541963"/>
          <p14:tracePt t="156994" x="2782888" y="5549900"/>
          <p14:tracePt t="157012" x="2701925" y="5549900"/>
          <p14:tracePt t="157035" x="2622550" y="5549900"/>
          <p14:tracePt t="157059" x="2543175" y="5549900"/>
          <p14:tracePt t="157085" x="2463800" y="5549900"/>
          <p14:tracePt t="157087" x="2439988" y="5549900"/>
          <p14:tracePt t="157110" x="2351088" y="5549900"/>
          <p14:tracePt t="157134" x="2279650" y="5549900"/>
          <p14:tracePt t="157160" x="2216150" y="5549900"/>
          <p14:tracePt t="157161" x="2192338" y="5549900"/>
          <p14:tracePt t="157175" x="2176463" y="5549900"/>
          <p14:tracePt t="157197" x="2128838" y="5557838"/>
          <p14:tracePt t="157201" x="2112963" y="5557838"/>
          <p14:tracePt t="157225" x="2073275" y="5565775"/>
          <p14:tracePt t="157257" x="2057400" y="5565775"/>
          <p14:tracePt t="157283" x="2008188" y="5565775"/>
          <p14:tracePt t="157309" x="1976438" y="5565775"/>
          <p14:tracePt t="157312" x="1960563" y="5565775"/>
          <p14:tracePt t="157325" x="1952625" y="5565775"/>
          <p14:tracePt t="157341" x="1928813" y="5565775"/>
          <p14:tracePt t="157360" x="1912938" y="5565775"/>
          <p14:tracePt t="157412" x="1905000" y="5565775"/>
          <p14:tracePt t="157469" x="1897063" y="5565775"/>
          <p14:tracePt t="157592" x="1897063" y="5557838"/>
          <p14:tracePt t="157608" x="1897063" y="5549900"/>
          <p14:tracePt t="157625" x="1912938" y="5534025"/>
          <p14:tracePt t="157644" x="1936750" y="5526088"/>
          <p14:tracePt t="157658" x="1952625" y="5518150"/>
          <p14:tracePt t="157675" x="1976438" y="5510213"/>
          <p14:tracePt t="157694" x="2008188" y="5510213"/>
          <p14:tracePt t="157727" x="2025650" y="5502275"/>
          <p14:tracePt t="157735" x="2041525" y="5502275"/>
          <p14:tracePt t="157755" x="2065338" y="5502275"/>
          <p14:tracePt t="157775" x="2081213" y="5502275"/>
          <p14:tracePt t="157802" x="2105025" y="5502275"/>
          <p14:tracePt t="157827" x="2120900" y="5502275"/>
          <p14:tracePt t="157842" x="2128838" y="5502275"/>
          <p14:tracePt t="157858" x="2136775" y="5502275"/>
          <p14:tracePt t="157878" x="2144713" y="5502275"/>
          <p14:tracePt t="157893" x="2152650" y="5502275"/>
          <p14:tracePt t="157908" x="2168525" y="5502275"/>
          <p14:tracePt t="157936" x="2200275" y="5502275"/>
          <p14:tracePt t="157962" x="2224088" y="5502275"/>
          <p14:tracePt t="157987" x="2232025" y="5502275"/>
          <p14:tracePt t="158065" x="2224088" y="5502275"/>
          <p14:tracePt t="158078" x="2184400" y="5494338"/>
          <p14:tracePt t="158090" x="2168525" y="5494338"/>
          <p14:tracePt t="158111" x="2105025" y="5486400"/>
          <p14:tracePt t="158125" x="2065338" y="5478463"/>
          <p14:tracePt t="158146" x="2025650" y="5470525"/>
          <p14:tracePt t="158723" x="0" y="0"/>
        </p14:tracePtLst>
        <p14:tracePtLst>
          <p14:tracePt t="182424" x="2224088" y="3948113"/>
          <p14:tracePt t="182749" x="2232025" y="3948113"/>
          <p14:tracePt t="182774" x="2247900" y="3948113"/>
          <p14:tracePt t="182798" x="2255838" y="3948113"/>
          <p14:tracePt t="183019" x="2263775" y="3948113"/>
          <p14:tracePt t="183033" x="2271713" y="3956050"/>
          <p14:tracePt t="183097" x="2271713" y="3963988"/>
          <p14:tracePt t="183535" x="2263775" y="3971925"/>
          <p14:tracePt t="183551" x="2247900" y="3987800"/>
          <p14:tracePt t="183572" x="2239963" y="4003675"/>
          <p14:tracePt t="183590" x="2232025" y="4011613"/>
          <p14:tracePt t="183690" x="2247900" y="4011613"/>
          <p14:tracePt t="183692" x="2255838" y="4011613"/>
          <p14:tracePt t="183723" x="2303463" y="4011613"/>
          <p14:tracePt t="183737" x="2351088" y="4011613"/>
          <p14:tracePt t="183762" x="2424113" y="4011613"/>
          <p14:tracePt t="183787" x="2455863" y="4011613"/>
          <p14:tracePt t="183803" x="2455863" y="4003675"/>
          <p14:tracePt t="183855" x="2455863" y="3995738"/>
          <p14:tracePt t="183910" x="2439988" y="3995738"/>
          <p14:tracePt t="183942" x="2374900" y="3995738"/>
          <p14:tracePt t="183947" x="2366963" y="3995738"/>
          <p14:tracePt t="183968" x="2359025" y="3995738"/>
          <p14:tracePt t="183969" x="2351088" y="3995738"/>
          <p14:tracePt t="184141" x="2351088" y="3987800"/>
          <p14:tracePt t="184184" x="2343150" y="3987800"/>
          <p14:tracePt t="184204" x="2327275" y="3987800"/>
          <p14:tracePt t="184219" x="2319338" y="3987800"/>
          <p14:tracePt t="184240" x="2303463" y="3987800"/>
          <p14:tracePt t="184533" x="2311400" y="3995738"/>
          <p14:tracePt t="184548" x="2343150" y="3995738"/>
          <p14:tracePt t="184570" x="2392363" y="4003675"/>
          <p14:tracePt t="184597" x="2447925" y="4019550"/>
          <p14:tracePt t="184622" x="2519363" y="4019550"/>
          <p14:tracePt t="184642" x="2566988" y="4019550"/>
          <p14:tracePt t="184646" x="2590800" y="4019550"/>
          <p14:tracePt t="184670" x="2630488" y="4019550"/>
          <p14:tracePt t="184688" x="2654300" y="4019550"/>
          <p14:tracePt t="184702" x="2670175" y="4019550"/>
          <p14:tracePt t="184721" x="2701925" y="4019550"/>
          <p14:tracePt t="184742" x="2709863" y="4019550"/>
          <p14:tracePt t="184770" x="2733675" y="4019550"/>
          <p14:tracePt t="184785" x="2741613" y="4019550"/>
          <p14:tracePt t="184787" x="2751138" y="4019550"/>
          <p14:tracePt t="184802" x="2759075" y="4019550"/>
          <p14:tracePt t="184984" x="2759075" y="4011613"/>
          <p14:tracePt t="185004" x="2741613" y="4003675"/>
          <p14:tracePt t="185018" x="2709863" y="3987800"/>
          <p14:tracePt t="185035" x="2678113" y="3979863"/>
          <p14:tracePt t="185052" x="2662238" y="3971925"/>
          <p14:tracePt t="185069" x="2646363" y="3971925"/>
          <p14:tracePt t="185083" x="2638425" y="3971925"/>
          <p14:tracePt t="185139" x="2630488" y="3971925"/>
          <p14:tracePt t="185254" x="2646363" y="3971925"/>
          <p14:tracePt t="185269" x="2678113" y="3979863"/>
          <p14:tracePt t="185284" x="2709863" y="3987800"/>
          <p14:tracePt t="185303" x="2782888" y="3995738"/>
          <p14:tracePt t="185319" x="2822575" y="3995738"/>
          <p14:tracePt t="185335" x="2854325" y="3995738"/>
          <p14:tracePt t="185352" x="2894013" y="3995738"/>
          <p14:tracePt t="185382" x="2957513" y="3995738"/>
          <p14:tracePt t="185402" x="2989263" y="3987800"/>
          <p14:tracePt t="185418" x="3013075" y="3987800"/>
          <p14:tracePt t="185439" x="3028950" y="3987800"/>
          <p14:tracePt t="185470" x="3052763" y="3987800"/>
          <p14:tracePt t="185639" x="3052763" y="3979863"/>
          <p14:tracePt t="185671" x="3052763" y="3971925"/>
          <p14:tracePt t="185687" x="3036888" y="3971925"/>
          <p14:tracePt t="185702" x="3005138" y="3971925"/>
          <p14:tracePt t="185719" x="2981325" y="3971925"/>
          <p14:tracePt t="185735" x="2957513" y="3971925"/>
          <p14:tracePt t="185751" x="2949575" y="3971925"/>
          <p14:tracePt t="185770" x="2941638" y="3971925"/>
          <p14:tracePt t="185824" x="2941638" y="3979863"/>
          <p14:tracePt t="185907" x="2949575" y="3979863"/>
          <p14:tracePt t="185919" x="2973388" y="3987800"/>
          <p14:tracePt t="185935" x="3013075" y="3987800"/>
          <p14:tracePt t="185953" x="3036888" y="3987800"/>
          <p14:tracePt t="185965" x="3060700" y="3987800"/>
          <p14:tracePt t="185990" x="3076575" y="3987800"/>
          <p14:tracePt t="186153" x="3068638" y="3987800"/>
          <p14:tracePt t="186186" x="3060700" y="3987800"/>
          <p14:tracePt t="186408" x="3052763" y="3987800"/>
          <p14:tracePt t="186421" x="3036888" y="3987800"/>
          <p14:tracePt t="186434" x="3021013" y="3987800"/>
          <p14:tracePt t="186455" x="2981325" y="3995738"/>
          <p14:tracePt t="186460" x="2957513" y="3995738"/>
          <p14:tracePt t="186488" x="2894013" y="3995738"/>
          <p14:tracePt t="186489" x="2878138" y="3995738"/>
          <p14:tracePt t="186519" x="2806700" y="3995738"/>
          <p14:tracePt t="186534" x="2782888" y="3995738"/>
          <p14:tracePt t="186550" x="2774950" y="3995738"/>
          <p14:tracePt t="186569" x="2767013" y="3995738"/>
          <p14:tracePt t="186593" x="2751138" y="3995738"/>
          <p14:tracePt t="186595" x="2751138" y="4003675"/>
          <p14:tracePt t="186619" x="2725738" y="4003675"/>
          <p14:tracePt t="186643" x="2701925" y="4003675"/>
          <p14:tracePt t="186669" x="2678113" y="4011613"/>
          <p14:tracePt t="186684" x="2638425" y="4011613"/>
          <p14:tracePt t="186710" x="2590800" y="4011613"/>
          <p14:tracePt t="186713" x="2566988" y="4011613"/>
          <p14:tracePt t="186738" x="2503488" y="4011613"/>
          <p14:tracePt t="186769" x="2432050" y="4011613"/>
          <p14:tracePt t="186789" x="2424113" y="4011613"/>
          <p14:tracePt t="186822" x="2416175" y="4011613"/>
          <p14:tracePt t="186852" x="2408238" y="4011613"/>
          <p14:tracePt t="186878" x="2400300" y="4011613"/>
          <p14:tracePt t="186919" x="2392363" y="4011613"/>
          <p14:tracePt t="186937" x="2384425" y="4011613"/>
          <p14:tracePt t="186953" x="2374900" y="4003675"/>
          <p14:tracePt t="186967" x="2366963" y="4003675"/>
          <p14:tracePt t="186969" x="2359025" y="4003675"/>
          <p14:tracePt t="186988" x="2351088" y="4003675"/>
          <p14:tracePt t="187000" x="2343150" y="4003675"/>
          <p14:tracePt t="187022" x="2335213" y="4003675"/>
          <p14:tracePt t="187051" x="2327275" y="4003675"/>
          <p14:tracePt t="187086" x="2319338" y="4003675"/>
          <p14:tracePt t="187104" x="2311400" y="4003675"/>
          <p14:tracePt t="187153" x="2303463" y="4003675"/>
          <p14:tracePt t="187548" x="2335213" y="4011613"/>
          <p14:tracePt t="187566" x="2408238" y="4035425"/>
          <p14:tracePt t="187569" x="2455863" y="4043363"/>
          <p14:tracePt t="187585" x="2574925" y="4051300"/>
          <p14:tracePt t="187606" x="2741613" y="4051300"/>
          <p14:tracePt t="187633" x="2854325" y="4051300"/>
          <p14:tracePt t="187658" x="2870200" y="4051300"/>
          <p14:tracePt t="187739" x="2878138" y="4051300"/>
          <p14:tracePt t="187751" x="2886075" y="4051300"/>
          <p14:tracePt t="188819" x="2878138" y="4043363"/>
          <p14:tracePt t="188823" x="2862263" y="4043363"/>
          <p14:tracePt t="188850" x="2798763" y="4027488"/>
          <p14:tracePt t="188851" x="2782888" y="4027488"/>
          <p14:tracePt t="188877" x="2709863" y="4011613"/>
          <p14:tracePt t="188903" x="2630488" y="4003675"/>
          <p14:tracePt t="188908" x="2606675" y="4003675"/>
          <p14:tracePt t="188936" x="2527300" y="4003675"/>
          <p14:tracePt t="188961" x="2487613" y="4003675"/>
          <p14:tracePt t="188964" x="2479675" y="4011613"/>
          <p14:tracePt t="188985" x="2455863" y="4019550"/>
          <p14:tracePt t="188986" x="2439988" y="4027488"/>
          <p14:tracePt t="189000" x="2424113" y="4035425"/>
          <p14:tracePt t="189001" x="2400300" y="4043363"/>
          <p14:tracePt t="189015" x="2384425" y="4051300"/>
          <p14:tracePt t="189016" x="2374900" y="4051300"/>
          <p14:tracePt t="189036" x="2343150" y="4059238"/>
          <p14:tracePt t="189050" x="2327275" y="4067175"/>
          <p14:tracePt t="189066" x="2311400" y="4075113"/>
          <p14:tracePt t="189076" x="2303463" y="4075113"/>
          <p14:tracePt t="189103" x="2295525" y="4075113"/>
          <p14:tracePt t="189108" x="2287588" y="4075113"/>
          <p14:tracePt t="189134" x="2271713" y="4075113"/>
          <p14:tracePt t="189136" x="2255838" y="4075113"/>
          <p14:tracePt t="189165" x="2232025" y="4075113"/>
          <p14:tracePt t="189167" x="2224088" y="4075113"/>
          <p14:tracePt t="189194" x="2208213" y="4075113"/>
          <p14:tracePt t="189216" x="2200275" y="4075113"/>
          <p14:tracePt t="189249" x="2184400" y="4075113"/>
          <p14:tracePt t="189268" x="2176463" y="4075113"/>
          <p14:tracePt t="189284" x="2160588" y="4083050"/>
          <p14:tracePt t="189298" x="2152650" y="4083050"/>
          <p14:tracePt t="189319" x="2144713" y="4083050"/>
          <p14:tracePt t="189366" x="2144713" y="4090988"/>
          <p14:tracePt t="192001" x="2366963" y="4130675"/>
          <p14:tracePt t="192014" x="2590800" y="4130675"/>
          <p14:tracePt t="192029" x="2614613" y="4130675"/>
          <p14:tracePt t="192049" x="2638425" y="4130675"/>
          <p14:tracePt t="192063" x="2646363" y="4130675"/>
          <p14:tracePt t="192084" x="2662238" y="4122738"/>
          <p14:tracePt t="192120" x="2701925" y="4122738"/>
          <p14:tracePt t="192124" x="2725738" y="4122738"/>
          <p14:tracePt t="192150" x="2814638" y="4122738"/>
          <p14:tracePt t="192171" x="2901950" y="4106863"/>
          <p14:tracePt t="192173" x="2917825" y="4106863"/>
          <p14:tracePt t="192197" x="2973388" y="4098925"/>
          <p14:tracePt t="192222" x="3005138" y="4090988"/>
          <p14:tracePt t="192250" x="3028950" y="4083050"/>
          <p14:tracePt t="192280" x="3036888" y="4083050"/>
          <p14:tracePt t="192453" x="3036888" y="4075113"/>
          <p14:tracePt t="192465" x="3036888" y="4067175"/>
          <p14:tracePt t="192489" x="3044825" y="4059238"/>
          <p14:tracePt t="192513" x="3044825" y="4051300"/>
          <p14:tracePt t="192531" x="3044825" y="4043363"/>
          <p14:tracePt t="192547" x="3052763" y="4027488"/>
          <p14:tracePt t="192565" x="3052763" y="4019550"/>
          <p14:tracePt t="192579" x="3052763" y="4011613"/>
          <p14:tracePt t="192601" x="3060700" y="3987800"/>
          <p14:tracePt t="192632" x="3068638" y="3979863"/>
          <p14:tracePt t="192654" x="3068638" y="3971925"/>
          <p14:tracePt t="192777" x="3060700" y="3971925"/>
          <p14:tracePt t="192796" x="3052763" y="3979863"/>
          <p14:tracePt t="192816" x="3036888" y="3979863"/>
          <p14:tracePt t="192828" x="3028950" y="3987800"/>
          <p14:tracePt t="192849" x="3013075" y="3987800"/>
          <p14:tracePt t="192862" x="3005138" y="3987800"/>
          <p14:tracePt t="192879" x="3005138" y="3995738"/>
          <p14:tracePt t="196581" x="2686050" y="3948113"/>
          <p14:tracePt t="196594" x="2366963" y="3948113"/>
          <p14:tracePt t="196610" x="2311400" y="3948113"/>
          <p14:tracePt t="196629" x="2263775" y="3956050"/>
          <p14:tracePt t="196644" x="2224088" y="3963988"/>
          <p14:tracePt t="196664" x="2184400" y="3971925"/>
          <p14:tracePt t="196695" x="2089150" y="3979863"/>
          <p14:tracePt t="196696" x="2057400" y="3979863"/>
          <p14:tracePt t="196731" x="1897063" y="3979863"/>
          <p14:tracePt t="196736" x="1873250" y="3979863"/>
          <p14:tracePt t="196757" x="1801813" y="3979863"/>
          <p14:tracePt t="196782" x="1746250" y="3979863"/>
          <p14:tracePt t="196813" x="1714500" y="3979863"/>
          <p14:tracePt t="196827" x="1698625" y="3987800"/>
          <p14:tracePt t="196843" x="1682750" y="3995738"/>
          <p14:tracePt t="196866" x="1658938" y="4003675"/>
          <p14:tracePt t="196872" x="1641475" y="4011613"/>
          <p14:tracePt t="196892" x="1625600" y="4019550"/>
          <p14:tracePt t="196910" x="1609725" y="4019550"/>
          <p14:tracePt t="196928" x="1593850" y="4019550"/>
          <p14:tracePt t="196930" x="1585913" y="4019550"/>
          <p14:tracePt t="196937" x="1577975" y="4019550"/>
          <p14:tracePt t="196959" x="1546225" y="4027488"/>
          <p14:tracePt t="196978" x="1522413" y="4027488"/>
          <p14:tracePt t="197003" x="1514475" y="4027488"/>
          <p14:tracePt t="197027" x="1506538" y="4027488"/>
          <p14:tracePt t="197043" x="1490663" y="4027488"/>
          <p14:tracePt t="197067" x="1450975" y="4027488"/>
          <p14:tracePt t="197093" x="1403350" y="4027488"/>
          <p14:tracePt t="197111" x="1387475" y="4027488"/>
          <p14:tracePt t="197125" x="1371600" y="4027488"/>
          <p14:tracePt t="197143" x="1355725" y="4027488"/>
          <p14:tracePt t="197161" x="1347788" y="4027488"/>
          <p14:tracePt t="197176" x="1339850" y="4019550"/>
          <p14:tracePt t="197287" x="1331913" y="4019550"/>
          <p14:tracePt t="197707" x="1339850" y="4019550"/>
          <p14:tracePt t="197725" x="1387475" y="4019550"/>
          <p14:tracePt t="197755" x="1427163" y="4019550"/>
          <p14:tracePt t="197775" x="1443038" y="4019550"/>
          <p14:tracePt t="198344" x="1458913" y="4019550"/>
          <p14:tracePt t="198359" x="1522413" y="4043363"/>
          <p14:tracePt t="198362" x="1570038" y="4067175"/>
          <p14:tracePt t="198374" x="1617663" y="4083050"/>
          <p14:tracePt t="198392" x="1865313" y="4122738"/>
          <p14:tracePt t="198408" x="2049463" y="4138613"/>
          <p14:tracePt t="198428" x="2184400" y="4146550"/>
          <p14:tracePt t="198429" x="2247900" y="4146550"/>
          <p14:tracePt t="198442" x="2279650" y="4146550"/>
          <p14:tracePt t="198461" x="2287588" y="4146550"/>
          <p14:tracePt t="198550" x="2287588" y="4130675"/>
          <p14:tracePt t="198579" x="2224088" y="4090988"/>
          <p14:tracePt t="198607" x="2168525" y="4075113"/>
          <p14:tracePt t="198629" x="2160588" y="4075113"/>
          <p14:tracePt t="198634" x="2152650" y="4075113"/>
          <p14:tracePt t="198735" x="2152650" y="4067175"/>
          <p14:tracePt t="198745" x="2144713" y="4059238"/>
          <p14:tracePt t="198769" x="2112963" y="4019550"/>
          <p14:tracePt t="198792" x="2081213" y="3995738"/>
          <p14:tracePt t="198819" x="2073275" y="3995738"/>
          <p14:tracePt t="198952" x="2089150" y="4003675"/>
          <p14:tracePt t="198954" x="2089150" y="4011613"/>
          <p14:tracePt t="198973" x="2112963" y="4011613"/>
          <p14:tracePt t="198989" x="2136775" y="4019550"/>
          <p14:tracePt t="199009" x="2184400" y="4027488"/>
          <p14:tracePt t="199028" x="2224088" y="4035425"/>
          <p14:tracePt t="199029" x="2239963" y="4035425"/>
          <p14:tracePt t="199059" x="2295525" y="4043363"/>
          <p14:tracePt t="199073" x="2319338" y="4043363"/>
          <p14:tracePt t="199090" x="2335213" y="4043363"/>
          <p14:tracePt t="199110" x="2351088" y="4043363"/>
          <p14:tracePt t="199111" x="2366963" y="4043363"/>
          <p14:tracePt t="199143" x="2447925" y="4043363"/>
          <p14:tracePt t="199156" x="2503488" y="4043363"/>
          <p14:tracePt t="199174" x="2566988" y="4043363"/>
          <p14:tracePt t="199189" x="2606675" y="4043363"/>
          <p14:tracePt t="199209" x="2654300" y="4043363"/>
          <p14:tracePt t="199224" x="2670175" y="4043363"/>
          <p14:tracePt t="199243" x="2678113" y="4043363"/>
          <p14:tracePt t="199984" x="2686050" y="4043363"/>
          <p14:tracePt t="200004" x="2701925" y="4035425"/>
          <p14:tracePt t="200023" x="2709863" y="4027488"/>
          <p14:tracePt t="200044" x="2725738" y="4011613"/>
          <p14:tracePt t="200050" x="2733675" y="4011613"/>
          <p14:tracePt t="200255" x="2767013" y="4019550"/>
          <p14:tracePt t="200270" x="2790825" y="4019550"/>
          <p14:tracePt t="200289" x="2830513" y="4035425"/>
          <p14:tracePt t="200317" x="2878138" y="4043363"/>
          <p14:tracePt t="200342" x="2933700" y="4051300"/>
          <p14:tracePt t="200358" x="2957513" y="4059238"/>
          <p14:tracePt t="200374" x="2981325" y="4059238"/>
          <p14:tracePt t="200392" x="3028950" y="4067175"/>
          <p14:tracePt t="200406" x="3060700" y="4075113"/>
          <p14:tracePt t="200422" x="3092450" y="4083050"/>
          <p14:tracePt t="200442" x="3157538" y="4090988"/>
          <p14:tracePt t="200456" x="3205163" y="4098925"/>
          <p14:tracePt t="200477" x="3316288" y="4106863"/>
          <p14:tracePt t="200504" x="3435350" y="4106863"/>
          <p14:tracePt t="200523" x="3587750" y="4106863"/>
          <p14:tracePt t="200552" x="3722688" y="4106863"/>
          <p14:tracePt t="200573" x="3754438" y="4106863"/>
          <p14:tracePt t="200575" x="3770313" y="4106863"/>
          <p14:tracePt t="200589" x="3794125" y="4106863"/>
          <p14:tracePt t="200606" x="3802063" y="4106863"/>
          <p14:tracePt t="200624" x="3810000" y="4106863"/>
          <p14:tracePt t="200648" x="3825875" y="4106863"/>
          <p14:tracePt t="200676" x="3843338" y="4106863"/>
          <p14:tracePt t="200692" x="3859213" y="4106863"/>
          <p14:tracePt t="200706" x="3867150" y="4106863"/>
          <p14:tracePt t="200723" x="3890963" y="4106863"/>
          <p14:tracePt t="200818" x="3898900" y="4106863"/>
          <p14:tracePt t="200861" x="3906838" y="4090988"/>
          <p14:tracePt t="200891" x="3906838" y="4075113"/>
          <p14:tracePt t="200906" x="3914775" y="4067175"/>
          <p14:tracePt t="200922" x="3914775" y="4059238"/>
          <p14:tracePt t="200941" x="3914775" y="4051300"/>
          <p14:tracePt t="200942" x="3914775" y="4043363"/>
          <p14:tracePt t="200957" x="3914775" y="4027488"/>
          <p14:tracePt t="200975" x="3914775" y="4011613"/>
          <p14:tracePt t="201001" x="3914775" y="3995738"/>
          <p14:tracePt t="201186" x="3906838" y="3995738"/>
          <p14:tracePt t="201207" x="3890963" y="3995738"/>
          <p14:tracePt t="201222" x="3875088" y="3995738"/>
          <p14:tracePt t="201241" x="3867150" y="3995738"/>
          <p14:tracePt t="201241" x="3859213" y="3995738"/>
          <p14:tracePt t="202767" x="3851275" y="3995738"/>
          <p14:tracePt t="203155" x="3833813" y="3995738"/>
          <p14:tracePt t="203998" x="3843338" y="3995738"/>
          <p14:tracePt t="204020" x="3851275" y="3995738"/>
          <p14:tracePt t="204580" x="3859213" y="3995738"/>
          <p14:tracePt t="204590" x="3867150" y="3995738"/>
          <p14:tracePt t="204613" x="3875088" y="3995738"/>
          <p14:tracePt t="204636" x="3883025" y="3995738"/>
          <p14:tracePt t="204673" x="3890963" y="3995738"/>
          <p14:tracePt t="204685" x="3898900" y="3979863"/>
          <p14:tracePt t="204703" x="3906838" y="3948113"/>
          <p14:tracePt t="204719" x="3922713" y="3906838"/>
          <p14:tracePt t="204736" x="3922713" y="3779838"/>
          <p14:tracePt t="204755" x="3930650" y="3652838"/>
          <p14:tracePt t="204769" x="3930650" y="3548063"/>
          <p14:tracePt t="204789" x="3930650" y="3444875"/>
          <p14:tracePt t="204814" x="3938588" y="3397250"/>
          <p14:tracePt t="204837" x="3938588" y="3389313"/>
          <p14:tracePt t="204969" x="3938588" y="3381375"/>
          <p14:tracePt t="205003" x="3922713" y="3381375"/>
          <p14:tracePt t="205017" x="3898900" y="3381375"/>
          <p14:tracePt t="205036" x="3851275" y="3405188"/>
          <p14:tracePt t="205054" x="3802063" y="3452813"/>
          <p14:tracePt t="205070" x="3754438" y="3492500"/>
          <p14:tracePt t="205082" x="3722688" y="3532188"/>
          <p14:tracePt t="205102" x="3706813" y="3563938"/>
          <p14:tracePt t="205127" x="3698875" y="3587750"/>
          <p14:tracePt t="205130" x="3698875" y="3595688"/>
          <p14:tracePt t="205157" x="3698875" y="3644900"/>
          <p14:tracePt t="205187" x="3722688" y="3692525"/>
          <p14:tracePt t="205202" x="3746500" y="3716338"/>
          <p14:tracePt t="205219" x="3762375" y="3740150"/>
          <p14:tracePt t="205235" x="3786188" y="3748088"/>
          <p14:tracePt t="205256" x="3833813" y="3771900"/>
          <p14:tracePt t="205269" x="3867150" y="3779838"/>
          <p14:tracePt t="205285" x="3906838" y="3795713"/>
          <p14:tracePt t="205304" x="3946525" y="3803650"/>
          <p14:tracePt t="205307" x="3970338" y="3803650"/>
          <p14:tracePt t="205336" x="4057650" y="3811588"/>
          <p14:tracePt t="205361" x="4121150" y="3811588"/>
          <p14:tracePt t="205387" x="4184650" y="3811588"/>
          <p14:tracePt t="205403" x="4233863" y="3811588"/>
          <p14:tracePt t="205418" x="4313238" y="3811588"/>
          <p14:tracePt t="205435" x="4360863" y="3811588"/>
          <p14:tracePt t="205454" x="4400550" y="3811588"/>
          <p14:tracePt t="205456" x="4408488" y="3811588"/>
          <p14:tracePt t="205469" x="4424363" y="3811588"/>
          <p14:tracePt t="205486" x="4456113" y="3811588"/>
          <p14:tracePt t="206080" x="4464050" y="3811588"/>
          <p14:tracePt t="206095" x="4479925" y="3811588"/>
          <p14:tracePt t="206118" x="4519613" y="3811588"/>
          <p14:tracePt t="206140" x="4567238" y="3811588"/>
          <p14:tracePt t="206170" x="4616450" y="3811588"/>
          <p14:tracePt t="206186" x="4648200" y="3811588"/>
          <p14:tracePt t="206747" x="4640263" y="3819525"/>
          <p14:tracePt t="206770" x="4624388" y="3827463"/>
          <p14:tracePt t="206784" x="4616450" y="3835400"/>
          <p14:tracePt t="206804" x="4608513" y="3843338"/>
          <p14:tracePt t="206818" x="4592638" y="3851275"/>
          <p14:tracePt t="206920" x="4600575" y="3867150"/>
          <p14:tracePt t="206934" x="4640263" y="3867150"/>
          <p14:tracePt t="206950" x="4687888" y="3867150"/>
          <p14:tracePt t="206967" x="4735513" y="3867150"/>
          <p14:tracePt t="206988" x="4822825" y="3859213"/>
          <p14:tracePt t="207018" x="4902200" y="3851275"/>
          <p14:tracePt t="207034" x="4926013" y="3843338"/>
          <p14:tracePt t="207053" x="4951413" y="3843338"/>
          <p14:tracePt t="207066" x="4959350" y="3835400"/>
          <p14:tracePt t="207083" x="4967288" y="3835400"/>
          <p14:tracePt t="207103" x="4975225" y="3835400"/>
          <p14:tracePt t="207154" x="4967288" y="3835400"/>
          <p14:tracePt t="207172" x="4918075" y="3843338"/>
          <p14:tracePt t="207176" x="4894263" y="3843338"/>
          <p14:tracePt t="207200" x="4806950" y="3883025"/>
          <p14:tracePt t="207227" x="4687888" y="3914775"/>
          <p14:tracePt t="207254" x="4616450" y="3930650"/>
          <p14:tracePt t="207286" x="4608513" y="3930650"/>
          <p14:tracePt t="208642" x="4624388" y="3930650"/>
          <p14:tracePt t="208653" x="4640263" y="3930650"/>
          <p14:tracePt t="208676" x="4656138" y="3930650"/>
          <p14:tracePt t="208700" x="4672013" y="3930650"/>
          <p14:tracePt t="208721" x="4679950" y="3930650"/>
          <p14:tracePt t="209095" x="4759325" y="3930650"/>
          <p14:tracePt t="209110" x="4854575" y="3938588"/>
          <p14:tracePt t="209134" x="5038725" y="3963988"/>
          <p14:tracePt t="209160" x="5181600" y="3987800"/>
          <p14:tracePt t="209162" x="5229225" y="3995738"/>
          <p14:tracePt t="209183" x="5341938" y="4003675"/>
          <p14:tracePt t="209206" x="5397500" y="4003675"/>
          <p14:tracePt t="209210" x="5429250" y="4003675"/>
          <p14:tracePt t="209232" x="5564188" y="4003675"/>
          <p14:tracePt t="209250" x="5700713" y="4003675"/>
          <p14:tracePt t="209264" x="5835650" y="4003675"/>
          <p14:tracePt t="209266" x="5922963" y="4011613"/>
          <p14:tracePt t="209282" x="6115050" y="4027488"/>
          <p14:tracePt t="209304" x="6369050" y="4051300"/>
          <p14:tracePt t="209335" x="6648450" y="4075113"/>
          <p14:tracePt t="209349" x="6751638" y="4083050"/>
          <p14:tracePt t="209375" x="6911975" y="4106863"/>
          <p14:tracePt t="209402" x="7078663" y="4130675"/>
          <p14:tracePt t="209426" x="7183438" y="4146550"/>
          <p14:tracePt t="209449" x="7302500" y="4154488"/>
          <p14:tracePt t="209465" x="7381875" y="4170363"/>
          <p14:tracePt t="209484" x="7502525" y="4194175"/>
          <p14:tracePt t="209499" x="7573963" y="4202113"/>
          <p14:tracePt t="209514" x="7645400" y="4217988"/>
          <p14:tracePt t="209536" x="7716838" y="4225925"/>
          <p14:tracePt t="209537" x="7740650" y="4225925"/>
          <p14:tracePt t="209565" x="7835900" y="4257675"/>
          <p14:tracePt t="209566" x="7869238" y="4265613"/>
          <p14:tracePt t="209582" x="7956550" y="4306888"/>
          <p14:tracePt t="209601" x="8075613" y="4354513"/>
          <p14:tracePt t="209629" x="8315325" y="4457700"/>
          <p14:tracePt t="209651" x="8458200" y="4521200"/>
          <p14:tracePt t="209673" x="8553450" y="4560888"/>
          <p14:tracePt t="209698" x="8593138" y="4584700"/>
          <p14:tracePt t="209740" x="8593138" y="4592638"/>
          <p14:tracePt t="209752" x="8602663" y="4600575"/>
          <p14:tracePt t="209763" x="8602663" y="4616450"/>
          <p14:tracePt t="209782" x="8602663" y="4624388"/>
          <p14:tracePt t="209801" x="8602663" y="4641850"/>
          <p14:tracePt t="209848" x="8602663" y="4649788"/>
          <p14:tracePt t="209888" x="8602663" y="4665663"/>
          <p14:tracePt t="209916" x="8577263" y="4681538"/>
          <p14:tracePt t="209935" x="8569325" y="4689475"/>
          <p14:tracePt t="209949" x="8553450" y="4697413"/>
          <p14:tracePt t="209969" x="8553450" y="4705350"/>
          <p14:tracePt t="209984" x="8545513" y="4721225"/>
          <p14:tracePt t="209997" x="8529638" y="4729163"/>
          <p14:tracePt t="210017" x="8489950" y="4776788"/>
          <p14:tracePt t="210036" x="8466138" y="4800600"/>
          <p14:tracePt t="210049" x="8442325" y="4824413"/>
          <p14:tracePt t="210070" x="8418513" y="4840288"/>
          <p14:tracePt t="210103" x="8410575" y="4856163"/>
          <p14:tracePt t="210169" x="8402638" y="4856163"/>
          <p14:tracePt t="210206" x="8394700" y="4840288"/>
          <p14:tracePt t="210216" x="8386763" y="4840288"/>
          <p14:tracePt t="210231" x="8386763" y="4832350"/>
          <p14:tracePt t="210252" x="8370888" y="4800600"/>
          <p14:tracePt t="210265" x="8347075" y="4760913"/>
          <p14:tracePt t="210285" x="8331200" y="4737100"/>
          <p14:tracePt t="210297" x="8323263" y="4697413"/>
          <p14:tracePt t="210314" x="8323263" y="4681538"/>
          <p14:tracePt t="210332" x="8315325" y="4673600"/>
          <p14:tracePt t="210640" x="8307388" y="4665663"/>
          <p14:tracePt t="210664" x="8291513" y="4649788"/>
          <p14:tracePt t="210698" x="8283575" y="4633913"/>
          <p14:tracePt t="210701" x="8275638" y="4633913"/>
          <p14:tracePt t="210714" x="8259763" y="4616450"/>
          <p14:tracePt t="210732" x="8251825" y="4608513"/>
          <p14:tracePt t="210748" x="8218488" y="4592638"/>
          <p14:tracePt t="210763" x="8186738" y="4568825"/>
          <p14:tracePt t="210785" x="8154988" y="4560888"/>
          <p14:tracePt t="210800" x="8147050" y="4552950"/>
          <p14:tracePt t="210813" x="8139113" y="4552950"/>
          <p14:tracePt t="210836" x="8123238" y="4545013"/>
          <p14:tracePt t="210841" x="8123238" y="4537075"/>
          <p14:tracePt t="210867" x="8107363" y="4529138"/>
          <p14:tracePt t="210891" x="8099425" y="4521200"/>
          <p14:tracePt t="210915" x="8091488" y="4521200"/>
          <p14:tracePt t="210941" x="8083550" y="4513263"/>
          <p14:tracePt t="210974" x="8075613" y="4505325"/>
          <p14:tracePt t="210999" x="8067675" y="4489450"/>
          <p14:tracePt t="211014" x="8067675" y="4481513"/>
          <p14:tracePt t="211040" x="8059738" y="4457700"/>
          <p14:tracePt t="211067" x="8020050" y="4410075"/>
          <p14:tracePt t="211081" x="7996238" y="4394200"/>
          <p14:tracePt t="211101" x="7980363" y="4386263"/>
          <p14:tracePt t="211127" x="7972425" y="4370388"/>
          <p14:tracePt t="211146" x="7964488" y="4370388"/>
          <p14:tracePt t="211168" x="7964488" y="4362450"/>
          <p14:tracePt t="211174" x="7956550" y="4362450"/>
          <p14:tracePt t="211197" x="7948613" y="4354513"/>
          <p14:tracePt t="211218" x="7940675" y="4338638"/>
          <p14:tracePt t="211273" x="7924800" y="4346575"/>
          <p14:tracePt t="211277" x="7916863" y="4354513"/>
          <p14:tracePt t="211301" x="7908925" y="4370388"/>
          <p14:tracePt t="211314" x="7900988" y="4386263"/>
          <p14:tracePt t="211330" x="7893050" y="4410075"/>
          <p14:tracePt t="211351" x="7851775" y="4425950"/>
          <p14:tracePt t="211380" x="7756525" y="4433888"/>
          <p14:tracePt t="211381" x="7693025" y="4433888"/>
          <p14:tracePt t="211409" x="7302500" y="4330700"/>
          <p14:tracePt t="211429" x="6569075" y="4138613"/>
          <p14:tracePt t="211456" x="5811838" y="3995738"/>
          <p14:tracePt t="211458" x="5619750" y="3963988"/>
          <p14:tracePt t="211484" x="5268913" y="3938588"/>
          <p14:tracePt t="211499" x="5173663" y="3930650"/>
          <p14:tracePt t="211513" x="5141913" y="3930650"/>
          <p14:tracePt t="211667" x="5133975" y="3930650"/>
          <p14:tracePt t="211690" x="5110163" y="3930650"/>
          <p14:tracePt t="211716" x="5062538" y="3930650"/>
          <p14:tracePt t="211731" x="5006975" y="3922713"/>
          <p14:tracePt t="211753" x="4886325" y="3906838"/>
          <p14:tracePt t="211787" x="4608513" y="3898900"/>
          <p14:tracePt t="211816" x="4511675" y="3898900"/>
          <p14:tracePt t="211817" x="4487863" y="3898900"/>
          <p14:tracePt t="211849" x="4479925" y="3898900"/>
          <p14:tracePt t="211863" x="4479925" y="3906838"/>
          <p14:tracePt t="211912" x="4487863" y="3906838"/>
          <p14:tracePt t="211915" x="4495800" y="3906838"/>
          <p14:tracePt t="211940" x="4535488" y="3898900"/>
          <p14:tracePt t="211967" x="4648200" y="3859213"/>
          <p14:tracePt t="211982" x="4719638" y="3851275"/>
          <p14:tracePt t="212000" x="4767263" y="3835400"/>
          <p14:tracePt t="212013" x="4830763" y="3827463"/>
          <p14:tracePt t="212030" x="4870450" y="3819525"/>
          <p14:tracePt t="212049" x="4910138" y="3819525"/>
          <p14:tracePt t="212064" x="4926013" y="3811588"/>
          <p14:tracePt t="212083" x="4933950" y="3811588"/>
          <p14:tracePt t="212129" x="4943475" y="3811588"/>
          <p14:tracePt t="212187" x="4943475" y="3803650"/>
          <p14:tracePt t="212209" x="4886325" y="3803650"/>
          <p14:tracePt t="212240" x="4775200" y="3811588"/>
          <p14:tracePt t="212262" x="4687888" y="3827463"/>
          <p14:tracePt t="212287" x="4632325" y="3843338"/>
          <p14:tracePt t="212316" x="4567238" y="3859213"/>
          <p14:tracePt t="212328" x="4543425" y="3859213"/>
          <p14:tracePt t="212812" x="4527550" y="3859213"/>
          <p14:tracePt t="212814" x="4519613" y="3859213"/>
          <p14:tracePt t="212829" x="4487863" y="3859213"/>
          <p14:tracePt t="212849" x="4456113" y="3859213"/>
          <p14:tracePt t="212863" x="4416425" y="3867150"/>
          <p14:tracePt t="212880" x="4400550" y="3875088"/>
          <p14:tracePt t="213063" x="4416425" y="3875088"/>
          <p14:tracePt t="213076" x="4432300" y="3875088"/>
          <p14:tracePt t="213097" x="4464050" y="3875088"/>
          <p14:tracePt t="213115" x="4495800" y="3875088"/>
          <p14:tracePt t="213128" x="4519613" y="3875088"/>
          <p14:tracePt t="213148" x="4543425" y="3875088"/>
          <p14:tracePt t="213172" x="4559300" y="3875088"/>
          <p14:tracePt t="213199" x="4567238" y="3875088"/>
          <p14:tracePt t="213503" x="4584700" y="3875088"/>
          <p14:tracePt t="213531" x="4600575" y="3875088"/>
          <p14:tracePt t="213545" x="4608513" y="3875088"/>
          <p14:tracePt t="213595" x="4616450" y="3875088"/>
          <p14:tracePt t="213613" x="4624388" y="3875088"/>
          <p14:tracePt t="213628" x="4632325" y="3875088"/>
          <p14:tracePt t="213644" x="4656138" y="3875088"/>
          <p14:tracePt t="213667" x="4679950" y="3875088"/>
          <p14:tracePt t="213671" x="4687888" y="3875088"/>
          <p14:tracePt t="213704" x="4727575" y="3875088"/>
          <p14:tracePt t="213729" x="4751388" y="3875088"/>
          <p14:tracePt t="213749" x="4775200" y="3875088"/>
          <p14:tracePt t="213754" x="4783138" y="3875088"/>
          <p14:tracePt t="213778" x="4799013" y="3875088"/>
          <p14:tracePt t="213794" x="4822825" y="3875088"/>
          <p14:tracePt t="213812" x="4846638" y="3875088"/>
          <p14:tracePt t="213828" x="4870450" y="3867150"/>
          <p14:tracePt t="213853" x="4910138" y="3867150"/>
          <p14:tracePt t="213880" x="4951413" y="3851275"/>
          <p14:tracePt t="213896" x="4959350" y="3851275"/>
          <p14:tracePt t="213925" x="4991100" y="3835400"/>
          <p14:tracePt t="213948" x="5014913" y="3827463"/>
          <p14:tracePt t="213971" x="5022850" y="3819525"/>
          <p14:tracePt t="214129" x="5030788" y="3811588"/>
          <p14:tracePt t="214909" x="5022850" y="3803650"/>
          <p14:tracePt t="214926" x="5006975" y="3803650"/>
          <p14:tracePt t="214947" x="4951413" y="3819525"/>
          <p14:tracePt t="214970" x="4886325" y="3843338"/>
          <p14:tracePt t="214981" x="4854575" y="3859213"/>
          <p14:tracePt t="215012" x="4838700" y="3859213"/>
          <p14:tracePt t="215376" x="4830763" y="3859213"/>
          <p14:tracePt t="215391" x="4822825" y="3859213"/>
          <p14:tracePt t="215413" x="4814888" y="3859213"/>
          <p14:tracePt t="215427" x="4806950" y="3859213"/>
          <p14:tracePt t="215448" x="4791075" y="3859213"/>
          <p14:tracePt t="215468" x="4783138" y="3859213"/>
          <p14:tracePt t="215470" x="4775200" y="3859213"/>
          <p14:tracePt t="215494" x="4767263" y="3867150"/>
          <p14:tracePt t="215544" x="4759325" y="3867150"/>
          <p14:tracePt t="215560" x="4751388" y="3867150"/>
          <p14:tracePt t="215577" x="4743450" y="3867150"/>
          <p14:tracePt t="215703" x="4735513" y="3867150"/>
          <p14:tracePt t="215736" x="4727575" y="3867150"/>
          <p14:tracePt t="215739" x="4719638" y="3867150"/>
          <p14:tracePt t="215764" x="4703763" y="3867150"/>
          <p14:tracePt t="215777" x="4687888" y="3867150"/>
          <p14:tracePt t="215793" x="4672013" y="3867150"/>
          <p14:tracePt t="215810" x="4664075" y="3867150"/>
          <p14:tracePt t="215832" x="4656138" y="3867150"/>
          <p14:tracePt t="215864" x="4648200" y="3867150"/>
          <p14:tracePt t="215876" x="4640263" y="3867150"/>
          <p14:tracePt t="215897" x="4624388" y="3867150"/>
          <p14:tracePt t="215910" x="4616450" y="3867150"/>
          <p14:tracePt t="215912" x="4608513" y="3867150"/>
          <p14:tracePt t="215927" x="4592638" y="3867150"/>
          <p14:tracePt t="215943" x="4584700" y="3867150"/>
          <p14:tracePt t="215989" x="4576763" y="3867150"/>
          <p14:tracePt t="216027" x="4567238" y="3867150"/>
          <p14:tracePt t="216044" x="4559300" y="3867150"/>
          <p14:tracePt t="216075" x="4551363" y="3867150"/>
          <p14:tracePt t="216109" x="4543425" y="3867150"/>
          <p14:tracePt t="216163" x="4535488" y="3867150"/>
          <p14:tracePt t="216193" x="4527550" y="3867150"/>
          <p14:tracePt t="216215" x="4519613" y="3867150"/>
          <p14:tracePt t="216245" x="4511675" y="3875088"/>
          <p14:tracePt t="216264" x="4503738" y="3883025"/>
          <p14:tracePt t="216287" x="4495800" y="3890963"/>
          <p14:tracePt t="216311" x="4479925" y="3890963"/>
          <p14:tracePt t="216328" x="4479925" y="3898900"/>
          <p14:tracePt t="216364" x="4471988" y="3898900"/>
          <p14:tracePt t="216377" x="4464050" y="3906838"/>
          <p14:tracePt t="216408" x="4464050" y="3914775"/>
          <p14:tracePt t="216703" x="4487863" y="3914775"/>
          <p14:tracePt t="216717" x="4519613" y="3914775"/>
          <p14:tracePt t="216742" x="4584700" y="3914775"/>
          <p14:tracePt t="216745" x="4608513" y="3914775"/>
          <p14:tracePt t="216761" x="4640263" y="3914775"/>
          <p14:tracePt t="217123" x="4648200" y="3906838"/>
          <p14:tracePt t="217146" x="4656138" y="3906838"/>
          <p14:tracePt t="217183" x="4664075" y="3898900"/>
          <p14:tracePt t="217253" x="4664075" y="3890963"/>
          <p14:tracePt t="217411" x="4687888" y="3890963"/>
          <p14:tracePt t="217443" x="4791075" y="3875088"/>
          <p14:tracePt t="217475" x="4926013" y="3851275"/>
          <p14:tracePt t="217506" x="5014913" y="3835400"/>
          <p14:tracePt t="217534" x="5022850" y="3835400"/>
          <p14:tracePt t="218505" x="5006975" y="3827463"/>
          <p14:tracePt t="218507" x="4999038" y="3827463"/>
          <p14:tracePt t="218800" x="5006975" y="3835400"/>
          <p14:tracePt t="218812" x="5014913" y="3835400"/>
          <p14:tracePt t="218825" x="5030788" y="3843338"/>
          <p14:tracePt t="218841" x="5054600" y="3843338"/>
          <p14:tracePt t="218862" x="5070475" y="3851275"/>
          <p14:tracePt t="218890" x="5094288" y="3851275"/>
          <p14:tracePt t="218954" x="5102225" y="3851275"/>
          <p14:tracePt t="219739" x="5118100" y="3851275"/>
          <p14:tracePt t="219756" x="5141913" y="3851275"/>
          <p14:tracePt t="219785" x="5173663" y="3851275"/>
          <p14:tracePt t="220237" x="5205413" y="3835400"/>
          <p14:tracePt t="220240" x="5229225" y="3811588"/>
          <p14:tracePt t="220256" x="5300663" y="3771900"/>
          <p14:tracePt t="220273" x="5365750" y="3732213"/>
          <p14:tracePt t="220290" x="5453063" y="3700463"/>
          <p14:tracePt t="220310" x="5500688" y="3668713"/>
          <p14:tracePt t="220324" x="5508625" y="3660775"/>
          <p14:tracePt t="220878" x="5508625" y="3668713"/>
          <p14:tracePt t="220888" x="5508625" y="3676650"/>
          <p14:tracePt t="220908" x="5508625" y="3700463"/>
          <p14:tracePt t="220923" x="5492750" y="3740150"/>
          <p14:tracePt t="220940" x="5492750" y="3756025"/>
          <p14:tracePt t="220959" x="5484813" y="3763963"/>
          <p14:tracePt t="222816" x="5508625" y="3763963"/>
          <p14:tracePt t="222830" x="5540375" y="3763963"/>
          <p14:tracePt t="222856" x="5580063" y="3756025"/>
          <p14:tracePt t="222857" x="5595938" y="3756025"/>
          <p14:tracePt t="222873" x="5611813" y="3756025"/>
          <p14:tracePt t="226254" x="5580063" y="3756025"/>
          <p14:tracePt t="226289" x="5572125" y="3756025"/>
          <p14:tracePt t="226328" x="5556250" y="3756025"/>
          <p14:tracePt t="226333" x="5548313" y="3756025"/>
          <p14:tracePt t="226353" x="5532438" y="3756025"/>
          <p14:tracePt t="226386" x="5508625" y="3756025"/>
          <p14:tracePt t="226389" x="5500688" y="3756025"/>
          <p14:tracePt t="226404" x="5484813" y="3756025"/>
          <p14:tracePt t="226419" x="5476875" y="3756025"/>
          <p14:tracePt t="226437" x="5468938" y="3756025"/>
          <p14:tracePt t="226451" x="5445125" y="3763963"/>
          <p14:tracePt t="226468" x="5437188" y="3771900"/>
          <p14:tracePt t="226485" x="5405438" y="3771900"/>
          <p14:tracePt t="226486" x="5389563" y="3787775"/>
          <p14:tracePt t="226501" x="5365750" y="3787775"/>
          <p14:tracePt t="226502" x="5349875" y="3795713"/>
          <p14:tracePt t="226522" x="5310188" y="3819525"/>
          <p14:tracePt t="226528" x="5292725" y="3827463"/>
          <p14:tracePt t="226549" x="5229225" y="3843338"/>
          <p14:tracePt t="226570" x="5173663" y="3851275"/>
          <p14:tracePt t="226593" x="5126038" y="3859213"/>
          <p14:tracePt t="226619" x="5086350" y="3859213"/>
          <p14:tracePt t="226645" x="5022850" y="3875088"/>
          <p14:tracePt t="226668" x="4999038" y="3883025"/>
          <p14:tracePt t="226690" x="4959350" y="3883025"/>
          <p14:tracePt t="226717" x="4933950" y="3890963"/>
          <p14:tracePt t="226718" x="4918075" y="3898900"/>
          <p14:tracePt t="226740" x="4910138" y="3898900"/>
          <p14:tracePt t="226745" x="4902200" y="3898900"/>
          <p14:tracePt t="226766" x="4862513" y="3898900"/>
          <p14:tracePt t="226784" x="4846638" y="3898900"/>
          <p14:tracePt t="226806" x="4799013" y="3898900"/>
          <p14:tracePt t="226836" x="4751388" y="3898900"/>
          <p14:tracePt t="226856" x="4719638" y="3898900"/>
          <p14:tracePt t="226895" x="4695825" y="3906838"/>
          <p14:tracePt t="226929" x="4664075" y="3914775"/>
          <p14:tracePt t="226955" x="4656138" y="3914775"/>
          <p14:tracePt t="226967" x="4640263" y="3914775"/>
          <p14:tracePt t="226988" x="4632325" y="3914775"/>
          <p14:tracePt t="227000" x="4616450" y="3914775"/>
          <p14:tracePt t="227020" x="4600575" y="3914775"/>
          <p14:tracePt t="227033" x="4584700" y="3914775"/>
          <p14:tracePt t="227056" x="4576763" y="3914775"/>
          <p14:tracePt t="227060" x="4567238" y="3914775"/>
          <p14:tracePt t="227087" x="4551363" y="3922713"/>
          <p14:tracePt t="227110" x="4543425" y="3922713"/>
          <p14:tracePt t="227167" x="4535488" y="3922713"/>
          <p14:tracePt t="227217" x="4576763" y="3922713"/>
          <p14:tracePt t="227232" x="4656138" y="3914775"/>
          <p14:tracePt t="227252" x="4846638" y="3898900"/>
          <p14:tracePt t="227266" x="4991100" y="3898900"/>
          <p14:tracePt t="227288" x="5149850" y="3898900"/>
          <p14:tracePt t="227302" x="5300663" y="3890963"/>
          <p14:tracePt t="227316" x="5405438" y="3883025"/>
          <p14:tracePt t="227333" x="5445125" y="3875088"/>
          <p14:tracePt t="227350" x="5468938" y="3867150"/>
          <p14:tracePt t="227372" x="5476875" y="3859213"/>
          <p14:tracePt t="227402" x="5484813" y="3843338"/>
          <p14:tracePt t="227420" x="5492750" y="3835400"/>
          <p14:tracePt t="227435" x="5508625" y="3827463"/>
          <p14:tracePt t="227450" x="5516563" y="3827463"/>
          <p14:tracePt t="227472" x="5516563" y="3819525"/>
          <p14:tracePt t="227482" x="5524500" y="3819525"/>
          <p14:tracePt t="227485" x="5524500" y="3811588"/>
          <p14:tracePt t="227505" x="5532438" y="3803650"/>
          <p14:tracePt t="227516" x="5540375" y="3795713"/>
          <p14:tracePt t="227539" x="5556250" y="3787775"/>
          <p14:tracePt t="227571" x="5580063" y="3763963"/>
          <p14:tracePt t="227600" x="5595938" y="3748088"/>
          <p14:tracePt t="227622" x="5603875" y="3740150"/>
          <p14:tracePt t="227642" x="5611813" y="3740150"/>
          <p14:tracePt t="227643" x="5611813" y="3732213"/>
          <p14:tracePt t="227683" x="5619750" y="3732213"/>
          <p14:tracePt t="227704" x="5619750" y="3724275"/>
          <p14:tracePt t="227732" x="5627688" y="3724275"/>
          <p14:tracePt t="227912" x="5611813" y="3732213"/>
          <p14:tracePt t="227934" x="5595938" y="3748088"/>
          <p14:tracePt t="227950" x="5588000" y="3756025"/>
          <p14:tracePt t="227963" x="5580063" y="3756025"/>
          <p14:tracePt t="227964" x="5572125" y="3763963"/>
          <p14:tracePt t="227983" x="5564188" y="3763963"/>
          <p14:tracePt t="228000" x="5556250" y="3763963"/>
          <p14:tracePt t="228020" x="5548313" y="3779838"/>
          <p14:tracePt t="228033" x="5532438" y="3779838"/>
          <p14:tracePt t="228054" x="5516563" y="3787775"/>
          <p14:tracePt t="228083" x="5476875" y="3803650"/>
          <p14:tracePt t="228084" x="5461000" y="3811588"/>
          <p14:tracePt t="228100" x="5421313" y="3827463"/>
          <p14:tracePt t="228127" x="5349875" y="3859213"/>
          <p14:tracePt t="228129" x="5310188" y="3867150"/>
          <p14:tracePt t="228152" x="5253038" y="3890963"/>
          <p14:tracePt t="228176" x="5213350" y="3898900"/>
          <p14:tracePt t="228199" x="5181600" y="3906838"/>
          <p14:tracePt t="228226" x="5133975" y="3914775"/>
          <p14:tracePt t="228252" x="5094288" y="3930650"/>
          <p14:tracePt t="228266" x="5086350" y="3930650"/>
          <p14:tracePt t="228284" x="5070475" y="3938588"/>
          <p14:tracePt t="228304" x="5062538" y="3938588"/>
          <p14:tracePt t="228333" x="5030788" y="3938588"/>
          <p14:tracePt t="228353" x="5006975" y="3948113"/>
          <p14:tracePt t="228354" x="4991100" y="3948113"/>
          <p14:tracePt t="228377" x="4926013" y="3948113"/>
          <p14:tracePt t="228405" x="4862513" y="3948113"/>
          <p14:tracePt t="228409" x="4846638" y="3948113"/>
          <p14:tracePt t="228434" x="4814888" y="3956050"/>
          <p14:tracePt t="228518" x="4806950" y="3956050"/>
          <p14:tracePt t="228550" x="4799013" y="3963988"/>
          <p14:tracePt t="228565" x="4791075" y="3963988"/>
          <p14:tracePt t="228904" x="4822825" y="3963988"/>
          <p14:tracePt t="228942" x="4951413" y="3948113"/>
          <p14:tracePt t="228952" x="4975225" y="3930650"/>
          <p14:tracePt t="228965" x="5030788" y="3914775"/>
          <p14:tracePt t="228984" x="5110163" y="3890963"/>
          <p14:tracePt t="229003" x="5173663" y="3867150"/>
          <p14:tracePt t="229016" x="5229225" y="3843338"/>
          <p14:tracePt t="229044" x="5381625" y="3811588"/>
          <p14:tracePt t="229067" x="5492750" y="3779838"/>
          <p14:tracePt t="229078" x="5532438" y="3779838"/>
          <p14:tracePt t="229097" x="5619750" y="3763963"/>
          <p14:tracePt t="229116" x="5659438" y="3740150"/>
          <p14:tracePt t="229135" x="5676900" y="3732213"/>
          <p14:tracePt t="229155" x="5684838" y="3732213"/>
          <p14:tracePt t="229158" x="5692775" y="3732213"/>
          <p14:tracePt t="229183" x="5700713" y="3732213"/>
          <p14:tracePt t="229219" x="5708650" y="3732213"/>
          <p14:tracePt t="229848" x="5676900" y="3732213"/>
          <p14:tracePt t="229866" x="5619750" y="3740150"/>
          <p14:tracePt t="229892" x="5310188" y="3843338"/>
          <p14:tracePt t="229919" x="5078413" y="3914775"/>
          <p14:tracePt t="229924" x="5014913" y="3930650"/>
          <p14:tracePt t="229953" x="4902200" y="3948113"/>
          <p14:tracePt t="229981" x="4878388" y="3948113"/>
          <p14:tracePt t="230014" x="4870450" y="3948113"/>
          <p14:tracePt t="230036" x="4854575" y="3948113"/>
          <p14:tracePt t="230048" x="4838700" y="3948113"/>
          <p14:tracePt t="230071" x="4814888" y="3948113"/>
          <p14:tracePt t="230096" x="4791075" y="3948113"/>
          <p14:tracePt t="230119" x="4767263" y="3956050"/>
          <p14:tracePt t="230149" x="4719638" y="3956050"/>
          <p14:tracePt t="230174" x="4679950" y="3956050"/>
          <p14:tracePt t="230209" x="4559300" y="3956050"/>
          <p14:tracePt t="230233" x="4495800" y="3963988"/>
          <p14:tracePt t="230249" x="4448175" y="3963988"/>
          <p14:tracePt t="230263" x="4400550" y="3963988"/>
          <p14:tracePt t="230281" x="4368800" y="3971925"/>
          <p14:tracePt t="230303" x="4360863" y="3971925"/>
          <p14:tracePt t="230379" x="4352925" y="3971925"/>
          <p14:tracePt t="230409" x="4344988" y="3971925"/>
          <p14:tracePt t="230442" x="4337050" y="3971925"/>
          <p14:tracePt t="230467" x="4329113" y="3971925"/>
          <p14:tracePt t="230483" x="4305300" y="3971925"/>
          <p14:tracePt t="230484" x="4289425" y="3971925"/>
          <p14:tracePt t="230497" x="4273550" y="3971925"/>
          <p14:tracePt t="230516" x="4200525" y="3971925"/>
          <p14:tracePt t="230533" x="4105275" y="3956050"/>
          <p14:tracePt t="230548" x="3978275" y="3948113"/>
          <p14:tracePt t="230564" x="3914775" y="3948113"/>
          <p14:tracePt t="230582" x="3859213" y="3948113"/>
          <p14:tracePt t="230601" x="3851275" y="3948113"/>
          <p14:tracePt t="231240" x="3859213" y="3948113"/>
          <p14:tracePt t="231264" x="3867150" y="3948113"/>
          <p14:tracePt t="231285" x="3883025" y="3948113"/>
          <p14:tracePt t="231299" x="3890963" y="3948113"/>
          <p14:tracePt t="231315" x="3906838" y="3956050"/>
          <p14:tracePt t="231333" x="3946525" y="3956050"/>
          <p14:tracePt t="231351" x="3986213" y="3963988"/>
          <p14:tracePt t="231382" x="4073525" y="3979863"/>
          <p14:tracePt t="231384" x="4105275" y="3987800"/>
          <p14:tracePt t="231407" x="4192588" y="3987800"/>
          <p14:tracePt t="231432" x="4273550" y="3995738"/>
          <p14:tracePt t="231457" x="4360863" y="3995738"/>
          <p14:tracePt t="231459" x="4392613" y="3995738"/>
          <p14:tracePt t="231484" x="4448175" y="3995738"/>
          <p14:tracePt t="231519" x="4495800" y="3979863"/>
          <p14:tracePt t="231524" x="4511675" y="3971925"/>
          <p14:tracePt t="231549" x="4535488" y="3963988"/>
          <p14:tracePt t="231573" x="4559300" y="3948113"/>
          <p14:tracePt t="231599" x="4567238" y="3938588"/>
          <p14:tracePt t="231616" x="4584700" y="3930650"/>
          <p14:tracePt t="231704" x="4584700" y="3922713"/>
          <p14:tracePt t="231716" x="4567238" y="3922713"/>
          <p14:tracePt t="231730" x="4527550" y="3922713"/>
          <p14:tracePt t="231748" x="4448175" y="3906838"/>
          <p14:tracePt t="231764" x="4313238" y="3890963"/>
          <p14:tracePt t="231784" x="4010025" y="3859213"/>
          <p14:tracePt t="231798" x="3851275" y="3859213"/>
          <p14:tracePt t="231813" x="3683000" y="3859213"/>
          <p14:tracePt t="231829" x="3548063" y="3859213"/>
          <p14:tracePt t="231848" x="3419475" y="3859213"/>
          <p14:tracePt t="231849" x="3355975" y="3859213"/>
          <p14:tracePt t="231863" x="3308350" y="3859213"/>
          <p14:tracePt t="231864" x="3276600" y="3867150"/>
          <p14:tracePt t="231884" x="3205163" y="3867150"/>
          <p14:tracePt t="231907" x="3109913" y="3883025"/>
          <p14:tracePt t="231934" x="2917825" y="3930650"/>
          <p14:tracePt t="231939" x="2878138" y="3948113"/>
          <p14:tracePt t="231964" x="2701925" y="3971925"/>
          <p14:tracePt t="231980" x="2630488" y="3971925"/>
          <p14:tracePt t="231998" x="2559050" y="3963988"/>
          <p14:tracePt t="232014" x="2519363" y="3956050"/>
          <p14:tracePt t="232031" x="2511425" y="3956050"/>
          <p14:tracePt t="232052" x="2503488" y="3956050"/>
          <p14:tracePt t="232083" x="2495550" y="3948113"/>
          <p14:tracePt t="232118" x="2479675" y="3938588"/>
          <p14:tracePt t="232123" x="2471738" y="3938588"/>
          <p14:tracePt t="232146" x="2432050" y="3938588"/>
          <p14:tracePt t="232162" x="2392363" y="3938588"/>
          <p14:tracePt t="232164" x="2374900" y="3938588"/>
          <p14:tracePt t="232189" x="2327275" y="3938588"/>
          <p14:tracePt t="232217" x="2232025" y="3938588"/>
          <p14:tracePt t="232232" x="2208213" y="3938588"/>
          <p14:tracePt t="232249" x="2176463" y="3948113"/>
          <p14:tracePt t="232264" x="2160588" y="3956050"/>
          <p14:tracePt t="232285" x="2144713" y="3956050"/>
          <p14:tracePt t="232318" x="2136775" y="3963988"/>
          <p14:tracePt t="232329" x="2136775" y="3971925"/>
          <p14:tracePt t="232349" x="2128838" y="3971925"/>
          <p14:tracePt t="232391" x="2128838" y="3979863"/>
          <p14:tracePt t="232432" x="2128838" y="3987800"/>
          <p14:tracePt t="232435" x="2128838" y="3995738"/>
          <p14:tracePt t="232465" x="2152650" y="4027488"/>
          <p14:tracePt t="232490" x="2200275" y="4043363"/>
          <p14:tracePt t="232518" x="2239963" y="4043363"/>
          <p14:tracePt t="232548" x="2279650" y="4027488"/>
          <p14:tracePt t="232564" x="2303463" y="3979863"/>
          <p14:tracePt t="232589" x="2335213" y="3906838"/>
          <p14:tracePt t="232613" x="2343150" y="3819525"/>
          <p14:tracePt t="232614" x="2343150" y="3803650"/>
          <p14:tracePt t="232630" x="2343150" y="3787775"/>
          <p14:tracePt t="232650" x="2343150" y="3779838"/>
          <p14:tracePt t="232654" x="2343150" y="3771900"/>
          <p14:tracePt t="232679" x="2335213" y="3763963"/>
          <p14:tracePt t="232704" x="2311400" y="3763963"/>
          <p14:tracePt t="232730" x="2303463" y="3771900"/>
          <p14:tracePt t="232747" x="2295525" y="3779838"/>
          <p14:tracePt t="232763" x="2271713" y="3795713"/>
          <p14:tracePt t="232764" x="2263775" y="3803650"/>
          <p14:tracePt t="232780" x="2247900" y="3819525"/>
          <p14:tracePt t="232797" x="2232025" y="3835400"/>
          <p14:tracePt t="232816" x="2224088" y="3851275"/>
          <p14:tracePt t="232832" x="2208213" y="3867150"/>
          <p14:tracePt t="232849" x="2200275" y="3890963"/>
          <p14:tracePt t="232866" x="2184400" y="3906838"/>
          <p14:tracePt t="232874" x="2176463" y="3914775"/>
          <p14:tracePt t="232897" x="2168525" y="3930650"/>
          <p14:tracePt t="232913" x="2160588" y="3938588"/>
          <p14:tracePt t="232915" x="2160588" y="3948113"/>
          <p14:tracePt t="232941" x="2160588" y="3956050"/>
          <p14:tracePt t="232973" x="0" y="0"/>
        </p14:tracePtLst>
        <p14:tracePtLst>
          <p14:tracePt t="233408" x="2152650" y="3956050"/>
          <p14:tracePt t="233440" x="2152650" y="3963988"/>
          <p14:tracePt t="233563" x="0" y="0"/>
        </p14:tracePtLst>
        <p14:tracePtLst>
          <p14:tracePt t="233799" x="2097088" y="3979863"/>
          <p14:tracePt t="233959" x="0" y="0"/>
        </p14:tracePtLst>
        <p14:tracePtLst>
          <p14:tracePt t="234577" x="2424113" y="3906838"/>
          <p14:tracePt t="234710" x="0" y="0"/>
        </p14:tracePtLst>
        <p14:tracePtLst>
          <p14:tracePt t="234862" x="2424113" y="3906838"/>
          <p14:tracePt t="235081" x="0" y="0"/>
        </p14:tracePtLst>
        <p14:tracePtLst>
          <p14:tracePt t="279064" x="7637463" y="3244850"/>
          <p14:tracePt t="279452" x="7645400" y="3244850"/>
          <p14:tracePt t="279707" x="7653338" y="3244850"/>
          <p14:tracePt t="279722" x="7661275" y="3244850"/>
          <p14:tracePt t="279741" x="7685088" y="3244850"/>
          <p14:tracePt t="279742" x="7693025" y="3244850"/>
          <p14:tracePt t="279762" x="7724775" y="3244850"/>
          <p14:tracePt t="279768" x="7740650" y="3236913"/>
          <p14:tracePt t="279792" x="7812088" y="3221038"/>
          <p14:tracePt t="279813" x="7893050" y="3205163"/>
          <p14:tracePt t="279841" x="8012113" y="3181350"/>
          <p14:tracePt t="279860" x="8059738" y="3173413"/>
          <p14:tracePt t="279874" x="8099425" y="3165475"/>
          <p14:tracePt t="279896" x="8154988" y="3157538"/>
          <p14:tracePt t="279927" x="8226425" y="3149600"/>
          <p14:tracePt t="279929" x="8243888" y="3149600"/>
          <p14:tracePt t="279959" x="8315325" y="3149600"/>
          <p14:tracePt t="279974" x="8362950" y="3149600"/>
          <p14:tracePt t="279999" x="8434388" y="3149600"/>
          <p14:tracePt t="280025" x="8513763" y="3149600"/>
          <p14:tracePt t="280026" x="8545513" y="3149600"/>
          <p14:tracePt t="280051" x="8626475" y="3149600"/>
          <p14:tracePt t="280074" x="8674100" y="3149600"/>
          <p14:tracePt t="280091" x="8689975" y="3149600"/>
          <p14:tracePt t="280105" x="8697913" y="3149600"/>
          <p14:tracePt t="280374" x="8682038" y="3157538"/>
          <p14:tracePt t="280387" x="8674100" y="3165475"/>
          <p14:tracePt t="280417" x="8634413" y="3197225"/>
          <p14:tracePt t="280444" x="8618538" y="3205163"/>
          <p14:tracePt t="280456" x="8577263" y="3221038"/>
          <p14:tracePt t="280476" x="8521700" y="3236913"/>
          <p14:tracePt t="280495" x="8489950" y="3244850"/>
          <p14:tracePt t="280525" x="8394700" y="3252788"/>
          <p14:tracePt t="280546" x="8347075" y="3252788"/>
          <p14:tracePt t="280574" x="8186738" y="3252788"/>
          <p14:tracePt t="280590" x="8123238" y="3270250"/>
          <p14:tracePt t="280607" x="8067675" y="3278188"/>
          <p14:tracePt t="280623" x="8012113" y="3286125"/>
          <p14:tracePt t="280639" x="7956550" y="3294063"/>
          <p14:tracePt t="280656" x="7859713" y="3309938"/>
          <p14:tracePt t="280673" x="7820025" y="3325813"/>
          <p14:tracePt t="280691" x="7788275" y="3325813"/>
          <p14:tracePt t="280707" x="7756525" y="3341688"/>
          <p14:tracePt t="280722" x="7740650" y="3341688"/>
          <p14:tracePt t="280739" x="7708900" y="3341688"/>
          <p14:tracePt t="280756" x="7700963" y="3349625"/>
          <p14:tracePt t="280777" x="7677150" y="3349625"/>
          <p14:tracePt t="280921" x="7677150" y="3341688"/>
          <p14:tracePt t="280935" x="7685088" y="3325813"/>
          <p14:tracePt t="280959" x="7693025" y="3286125"/>
          <p14:tracePt t="280969" x="7700963" y="3262313"/>
          <p14:tracePt t="280999" x="7732713" y="3173413"/>
          <p14:tracePt t="281001" x="7740650" y="3165475"/>
          <p14:tracePt t="281028" x="7748588" y="3133725"/>
          <p14:tracePt t="281032" x="7756525" y="3125788"/>
          <p14:tracePt t="281109" x="7756525" y="3117850"/>
          <p14:tracePt t="281137" x="7740650" y="3117850"/>
          <p14:tracePt t="281165" x="7732713" y="3117850"/>
          <p14:tracePt t="281191" x="7708900" y="3125788"/>
          <p14:tracePt t="281208" x="7685088" y="3133725"/>
          <p14:tracePt t="281222" x="7653338" y="3141663"/>
          <p14:tracePt t="281239" x="7629525" y="3157538"/>
          <p14:tracePt t="281256" x="7605713" y="3181350"/>
          <p14:tracePt t="281296" x="7605713" y="3189288"/>
          <p14:tracePt t="281323" x="7605713" y="3197225"/>
          <p14:tracePt t="281356" x="7613650" y="3205163"/>
          <p14:tracePt t="281377" x="7629525" y="3205163"/>
          <p14:tracePt t="281404" x="7645400" y="3205163"/>
          <p14:tracePt t="281421" x="7669213" y="3205163"/>
          <p14:tracePt t="281440" x="7700963" y="3197225"/>
          <p14:tracePt t="281459" x="7740650" y="3173413"/>
          <p14:tracePt t="281472" x="7756525" y="3173413"/>
          <p14:tracePt t="281489" x="7788275" y="3141663"/>
          <p14:tracePt t="281510" x="7796213" y="3125788"/>
          <p14:tracePt t="281533" x="7796213" y="3109913"/>
          <p14:tracePt t="281534" x="7796213" y="3101975"/>
          <p14:tracePt t="281560" x="7796213" y="3094038"/>
          <p14:tracePt t="281582" x="7780338" y="3094038"/>
          <p14:tracePt t="281609" x="7716838" y="3101975"/>
          <p14:tracePt t="281623" x="7708900" y="3109913"/>
          <p14:tracePt t="281625" x="7685088" y="3109913"/>
          <p14:tracePt t="281641" x="7645400" y="3133725"/>
          <p14:tracePt t="281656" x="7597775" y="3157538"/>
          <p14:tracePt t="281674" x="7566025" y="3173413"/>
          <p14:tracePt t="281689" x="7534275" y="3189288"/>
          <p14:tracePt t="281709" x="7510463" y="3205163"/>
          <p14:tracePt t="281724" x="7502525" y="3213100"/>
          <p14:tracePt t="281744" x="7502525" y="3236913"/>
          <p14:tracePt t="281773" x="7502525" y="3252788"/>
          <p14:tracePt t="281794" x="7510463" y="3270250"/>
          <p14:tracePt t="281822" x="7534275" y="3294063"/>
          <p14:tracePt t="281844" x="7566025" y="3309938"/>
          <p14:tracePt t="281872" x="7573963" y="3309938"/>
          <p14:tracePt t="281909" x="7581900" y="3309938"/>
          <p14:tracePt t="281965" x="7581900" y="3286125"/>
          <p14:tracePt t="282004" x="7581900" y="3278188"/>
          <p14:tracePt t="282205" x="0" y="0"/>
        </p14:tracePtLst>
        <p14:tracePtLst>
          <p14:tracePt t="299659" x="8259763" y="3213100"/>
          <p14:tracePt t="299698" x="8267700" y="3213100"/>
          <p14:tracePt t="299731" x="8275638" y="3213100"/>
          <p14:tracePt t="299796" x="8291513" y="3213100"/>
          <p14:tracePt t="299800" x="8299450" y="3213100"/>
          <p14:tracePt t="299828" x="8315325" y="3213100"/>
          <p14:tracePt t="299840" x="8323263" y="3213100"/>
          <p14:tracePt t="299856" x="8331200" y="3213100"/>
          <p14:tracePt t="299876" x="8339138" y="3213100"/>
          <p14:tracePt t="299890" x="8347075" y="3213100"/>
          <p14:tracePt t="299907" x="8355013" y="3213100"/>
          <p14:tracePt t="299923" x="8370888" y="3213100"/>
          <p14:tracePt t="299940" x="8378825" y="3213100"/>
          <p14:tracePt t="299941" x="8386763" y="3213100"/>
          <p14:tracePt t="299967" x="8410575" y="3213100"/>
          <p14:tracePt t="299993" x="8450263" y="3213100"/>
          <p14:tracePt t="300016" x="8474075" y="3213100"/>
          <p14:tracePt t="300043" x="8497888" y="3213100"/>
          <p14:tracePt t="300060" x="8521700" y="3221038"/>
          <p14:tracePt t="300061" x="8529638" y="3221038"/>
          <p14:tracePt t="300073" x="8545513" y="3221038"/>
          <p14:tracePt t="300092" x="8577263" y="3221038"/>
          <p14:tracePt t="300107" x="8593138" y="3221038"/>
          <p14:tracePt t="300128" x="8618538" y="3221038"/>
          <p14:tracePt t="300128" x="8634413" y="3221038"/>
          <p14:tracePt t="300139" x="8642350" y="3221038"/>
          <p14:tracePt t="300156" x="8682038" y="3221038"/>
          <p14:tracePt t="300173" x="8689975" y="3221038"/>
          <p14:tracePt t="300308" x="8705850" y="3221038"/>
          <p14:tracePt t="300404" x="8705850" y="3228975"/>
          <p14:tracePt t="300426" x="8689975" y="3228975"/>
          <p14:tracePt t="300439" x="8666163" y="3236913"/>
          <p14:tracePt t="300460" x="8602663" y="3236913"/>
          <p14:tracePt t="300474" x="8561388" y="3244850"/>
          <p14:tracePt t="300490" x="8505825" y="3252788"/>
          <p14:tracePt t="300510" x="8458200" y="3252788"/>
          <p14:tracePt t="300539" x="8410575" y="3252788"/>
          <p14:tracePt t="300567" x="8378825" y="3252788"/>
          <p14:tracePt t="300591" x="8355013" y="3252788"/>
          <p14:tracePt t="300608" x="8331200" y="3252788"/>
          <p14:tracePt t="300624" x="8323263" y="3252788"/>
          <p14:tracePt t="300643" x="8299450" y="3252788"/>
          <p14:tracePt t="300658" x="8275638" y="3252788"/>
          <p14:tracePt t="300676" x="8251825" y="3252788"/>
          <p14:tracePt t="300690" x="8235950" y="3252788"/>
          <p14:tracePt t="300708" x="8218488" y="3252788"/>
          <p14:tracePt t="300727" x="8202613" y="3252788"/>
          <p14:tracePt t="300752" x="8170863" y="3270250"/>
          <p14:tracePt t="300772" x="8162925" y="3270250"/>
          <p14:tracePt t="300773" x="8147050" y="3270250"/>
          <p14:tracePt t="300801" x="8107363" y="3286125"/>
          <p14:tracePt t="300826" x="8099425" y="3294063"/>
          <p14:tracePt t="301038" x="8020050" y="3294063"/>
          <p14:tracePt t="301061" x="7932738" y="3294063"/>
          <p14:tracePt t="301074" x="7851775" y="3302000"/>
          <p14:tracePt t="301090" x="7764463" y="3317875"/>
          <p14:tracePt t="301109" x="7685088" y="3333750"/>
          <p14:tracePt t="301110" x="7637463" y="3349625"/>
          <p14:tracePt t="301124" x="7597775" y="3357563"/>
          <p14:tracePt t="301141" x="7526338" y="3365500"/>
          <p14:tracePt t="301157" x="7510463" y="3365500"/>
          <p14:tracePt t="301377" x="7526338" y="3365500"/>
          <p14:tracePt t="301388" x="7550150" y="3365500"/>
          <p14:tracePt t="301409" x="7621588" y="3365500"/>
          <p14:tracePt t="301422" x="7708900" y="3349625"/>
          <p14:tracePt t="301444" x="7835900" y="3325813"/>
          <p14:tracePt t="301450" x="7885113" y="3317875"/>
          <p14:tracePt t="301477" x="8035925" y="3302000"/>
          <p14:tracePt t="301481" x="8067675" y="3302000"/>
          <p14:tracePt t="301510" x="8162925" y="3302000"/>
          <p14:tracePt t="301532" x="8243888" y="3309938"/>
          <p14:tracePt t="301556" x="8323263" y="3317875"/>
          <p14:tracePt t="301580" x="8386763" y="3317875"/>
          <p14:tracePt t="301607" x="8458200" y="3317875"/>
          <p14:tracePt t="301624" x="8482013" y="3317875"/>
          <p14:tracePt t="301641" x="8521700" y="3317875"/>
          <p14:tracePt t="301656" x="8569325" y="3317875"/>
          <p14:tracePt t="301676" x="8642350" y="3325813"/>
          <p14:tracePt t="301690" x="8697913" y="3325813"/>
          <p14:tracePt t="301706" x="8737600" y="3333750"/>
          <p14:tracePt t="301722" x="8745538" y="3333750"/>
          <p14:tracePt t="301861" x="8705850" y="3325813"/>
          <p14:tracePt t="301890" x="8618538" y="3317875"/>
          <p14:tracePt t="301892" x="8585200" y="3317875"/>
          <p14:tracePt t="301905" x="8537575" y="3317875"/>
          <p14:tracePt t="301906" x="8497888" y="3317875"/>
          <p14:tracePt t="301924" x="8378825" y="3317875"/>
          <p14:tracePt t="301940" x="8283575" y="3317875"/>
          <p14:tracePt t="301960" x="8162925" y="3317875"/>
          <p14:tracePt t="301974" x="8083550" y="3309938"/>
          <p14:tracePt t="301989" x="8004175" y="3309938"/>
          <p14:tracePt t="302010" x="7964488" y="3309938"/>
          <p14:tracePt t="302014" x="7940675" y="3302000"/>
          <p14:tracePt t="302041" x="7835900" y="3302000"/>
          <p14:tracePt t="302059" x="7804150" y="3302000"/>
          <p14:tracePt t="302078" x="7772400" y="3302000"/>
          <p14:tracePt t="302081" x="7748588" y="3302000"/>
          <p14:tracePt t="302110" x="7700963" y="3302000"/>
          <p14:tracePt t="302123" x="7693025" y="3309938"/>
          <p14:tracePt t="302143" x="7685088" y="3309938"/>
          <p14:tracePt t="302172" x="7669213" y="3309938"/>
          <p14:tracePt t="302188" x="7661275" y="3317875"/>
          <p14:tracePt t="302210" x="7637463" y="3325813"/>
          <p14:tracePt t="302222" x="7621588" y="3333750"/>
          <p14:tracePt t="302239" x="7605713" y="3333750"/>
          <p14:tracePt t="303625" x="7629525" y="3333750"/>
          <p14:tracePt t="303638" x="7677150" y="3333750"/>
          <p14:tracePt t="303657" x="7732713" y="3333750"/>
          <p14:tracePt t="303672" x="7804150" y="3325813"/>
          <p14:tracePt t="303688" x="7900988" y="3317875"/>
          <p14:tracePt t="303714" x="8067675" y="3309938"/>
          <p14:tracePt t="303741" x="8107363" y="3309938"/>
          <p14:tracePt t="303875" x="8115300" y="3309938"/>
          <p14:tracePt t="303888" x="8131175" y="3309938"/>
          <p14:tracePt t="303905" x="8170863" y="3333750"/>
          <p14:tracePt t="303921" x="8235950" y="3341688"/>
          <p14:tracePt t="303939" x="8355013" y="3365500"/>
          <p14:tracePt t="303954" x="8450263" y="3365500"/>
          <p14:tracePt t="303977" x="8545513" y="3365500"/>
          <p14:tracePt t="304009" x="8569325" y="3365500"/>
          <p14:tracePt t="304038" x="8577263" y="3365500"/>
          <p14:tracePt t="304563" x="8577263" y="3349625"/>
          <p14:tracePt t="304574" x="8569325" y="3341688"/>
          <p14:tracePt t="304594" x="8521700" y="3286125"/>
          <p14:tracePt t="304599" x="8513763" y="3270250"/>
          <p14:tracePt t="304624" x="8482013" y="3252788"/>
          <p14:tracePt t="304639" x="8458200" y="3236913"/>
          <p14:tracePt t="304654" x="8450263" y="3236913"/>
          <p14:tracePt t="304705" x="8450263" y="3228975"/>
          <p14:tracePt t="304723" x="8450263" y="3221038"/>
          <p14:tracePt t="304739" x="8450263" y="3213100"/>
          <p14:tracePt t="304755" x="8450263" y="3205163"/>
          <p14:tracePt t="304756" x="8450263" y="3189288"/>
          <p14:tracePt t="304769" x="8450263" y="3181350"/>
          <p14:tracePt t="304771" x="8450263" y="3173413"/>
          <p14:tracePt t="304787" x="8442325" y="3165475"/>
          <p14:tracePt t="304807" x="8442325" y="3157538"/>
          <p14:tracePt t="304832" x="8426450" y="3157538"/>
          <p14:tracePt t="304857" x="8418513" y="3157538"/>
          <p14:tracePt t="304883" x="8370888" y="3213100"/>
          <p14:tracePt t="304905" x="8355013" y="3221038"/>
          <p14:tracePt t="304906" x="8347075" y="3228975"/>
          <p14:tracePt t="304923" x="8339138" y="3228975"/>
          <p14:tracePt t="304929" x="8339138" y="3236913"/>
          <p14:tracePt t="304952" x="8323263" y="3244850"/>
          <p14:tracePt t="304970" x="8315325" y="3262313"/>
          <p14:tracePt t="304985" x="8307388" y="3262313"/>
          <p14:tracePt t="305007" x="8299450" y="3270250"/>
          <p14:tracePt t="305481" x="8291513" y="3270250"/>
          <p14:tracePt t="305502" x="8283575" y="3270250"/>
          <p14:tracePt t="305519" x="8275638" y="3270250"/>
          <p14:tracePt t="306005" x="0" y="0"/>
        </p14:tracePtLst>
        <p14:tracePtLst>
          <p14:tracePt t="306300" x="8275638" y="3270250"/>
          <p14:tracePt t="306474" x="0" y="0"/>
        </p14:tracePtLst>
        <p14:tracePtLst>
          <p14:tracePt t="328579" x="7693025" y="3756025"/>
          <p14:tracePt t="328972" x="7724775" y="3756025"/>
          <p14:tracePt t="328976" x="7748588" y="3756025"/>
          <p14:tracePt t="329003" x="7827963" y="3756025"/>
          <p14:tracePt t="329018" x="7877175" y="3756025"/>
          <p14:tracePt t="329034" x="7908925" y="3763963"/>
          <p14:tracePt t="329049" x="7916863" y="3763963"/>
          <p14:tracePt t="329130" x="7916863" y="3748088"/>
          <p14:tracePt t="329134" x="7908925" y="3748088"/>
          <p14:tracePt t="329162" x="7900988" y="3740150"/>
          <p14:tracePt t="329163" x="7893050" y="3740150"/>
          <p14:tracePt t="329184" x="7869238" y="3724275"/>
          <p14:tracePt t="329202" x="7796213" y="3708400"/>
          <p14:tracePt t="329218" x="7748588" y="3700463"/>
          <p14:tracePt t="329235" x="7708900" y="3700463"/>
          <p14:tracePt t="329255" x="7645400" y="3700463"/>
          <p14:tracePt t="329270" x="7621588" y="3700463"/>
          <p14:tracePt t="329283" x="7605713" y="3700463"/>
          <p14:tracePt t="329310" x="7597775" y="3700463"/>
          <p14:tracePt t="329428" x="7629525" y="3708400"/>
          <p14:tracePt t="329445" x="7677150" y="3716338"/>
          <p14:tracePt t="329476" x="7804150" y="3716338"/>
          <p14:tracePt t="329480" x="7835900" y="3716338"/>
          <p14:tracePt t="329504" x="7924800" y="3716338"/>
          <p14:tracePt t="329517" x="7956550" y="3708400"/>
          <p14:tracePt t="329534" x="7972425" y="3708400"/>
          <p14:tracePt t="329550" x="7980363" y="3708400"/>
          <p14:tracePt t="329568" x="8004175" y="3708400"/>
          <p14:tracePt t="329594" x="8043863" y="3708400"/>
          <p14:tracePt t="329627" x="8170863" y="3708400"/>
          <p14:tracePt t="329630" x="8210550" y="3708400"/>
          <p14:tracePt t="329651" x="8347075" y="3708400"/>
          <p14:tracePt t="329679" x="8402638" y="3716338"/>
          <p14:tracePt t="329702" x="8410575" y="3716338"/>
          <p14:tracePt t="329953" x="8402638" y="3716338"/>
          <p14:tracePt t="329986" x="8394700" y="3708400"/>
          <p14:tracePt t="330017" x="8378825" y="3708400"/>
          <p14:tracePt t="330032" x="8370888" y="3708400"/>
          <p14:tracePt t="330051" x="8355013" y="3708400"/>
          <p14:tracePt t="330068" x="8339138" y="3708400"/>
          <p14:tracePt t="330078" x="8315325" y="3700463"/>
          <p14:tracePt t="330103" x="8283575" y="3700463"/>
          <p14:tracePt t="330127" x="8251825" y="3700463"/>
          <p14:tracePt t="330152" x="8235950" y="3700463"/>
          <p14:tracePt t="330176" x="8210550" y="3700463"/>
          <p14:tracePt t="330199" x="8186738" y="3700463"/>
          <p14:tracePt t="330219" x="8178800" y="3700463"/>
          <p14:tracePt t="330239" x="8154988" y="3700463"/>
          <p14:tracePt t="330266" x="8131175" y="3700463"/>
          <p14:tracePt t="330392" x="0" y="0"/>
        </p14:tracePtLst>
      </p14:laserTraceLst>
    </p:ext>
    <p:ext uri="{E180D4A7-C9FB-4DFB-919C-405C955672EB}">
      <p14:showEvtLst xmlns:p14="http://schemas.microsoft.com/office/powerpoint/2010/main">
        <p14:playEvt time="98" objId="224"/>
        <p14:stopEvt time="354932" objId="22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CA25F7C-D731-4336-B0D2-2456C6294121}"/>
                  </a:ext>
                </a:extLst>
              </p:cNvPr>
              <p:cNvSpPr txBox="1"/>
              <p:nvPr/>
            </p:nvSpPr>
            <p:spPr>
              <a:xfrm>
                <a:off x="251400" y="1628750"/>
                <a:ext cx="8641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Principal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/>
                  <a:t>: </a:t>
                </a:r>
                <a:r>
                  <a:rPr lang="de-DE" altLang="zh-CN" sz="1600" dirty="0">
                    <a:solidFill>
                      <a:srgbClr val="FF0000"/>
                    </a:solidFill>
                  </a:rPr>
                  <a:t>E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xtreme</a:t>
                </a:r>
                <a:r>
                  <a:rPr lang="en-US" sz="1600" dirty="0">
                    <a:solidFill>
                      <a:srgbClr val="FF0000"/>
                    </a:solidFill>
                  </a:rPr>
                  <a:t> values of the normal stress </a:t>
                </a:r>
                <a:r>
                  <a:rPr lang="en-US" sz="1600" dirty="0" err="1"/>
                  <a:t>wrt</a:t>
                </a:r>
                <a:r>
                  <a:rPr lang="en-US" sz="1600" dirty="0"/>
                  <a:t>. the rotation of coordinates. There exists always a special coordinate system, in which the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shear stress components vanish </a:t>
                </a:r>
                <a:r>
                  <a:rPr lang="en-US" sz="1600" dirty="0"/>
                  <a:t>and there left only with normal stress components. This coordinate system is called </a:t>
                </a:r>
                <a:r>
                  <a:rPr lang="en-US" sz="1600" dirty="0">
                    <a:solidFill>
                      <a:srgbClr val="FF0000"/>
                    </a:solidFill>
                  </a:rPr>
                  <a:t>principle coordinates</a:t>
                </a:r>
                <a:r>
                  <a:rPr lang="en-US" sz="1600" dirty="0"/>
                  <a:t>, and the related normal stress components are called principle stresses. </a:t>
                </a: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CA25F7C-D731-4336-B0D2-2456C629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0" y="1628750"/>
                <a:ext cx="8641200" cy="1323439"/>
              </a:xfrm>
              <a:prstGeom prst="rect">
                <a:avLst/>
              </a:prstGeom>
              <a:blipFill>
                <a:blip r:embed="rId4"/>
                <a:stretch>
                  <a:fillRect l="-282" t="-1382" r="-423" b="-5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1">
            <a:extLst>
              <a:ext uri="{FF2B5EF4-FFF2-40B4-BE49-F238E27FC236}">
                <a16:creationId xmlns:a16="http://schemas.microsoft.com/office/drawing/2014/main" id="{21A7EC76-F2CE-46EA-8696-9898F803E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790811-0301-4367-AD8C-DED8EB700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67" y="3219668"/>
            <a:ext cx="5426285" cy="9130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D65074-97D5-4EEF-BC05-8198875FE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938" y="4190071"/>
            <a:ext cx="1306594" cy="2861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CCF08D-3D0E-4697-A4FD-83264E6CF26D}"/>
                  </a:ext>
                </a:extLst>
              </p:cNvPr>
              <p:cNvSpPr txBox="1"/>
              <p:nvPr/>
            </p:nvSpPr>
            <p:spPr>
              <a:xfrm>
                <a:off x="558083" y="4733134"/>
                <a:ext cx="82915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/>
                  <a:t>Likewise there is a particular coordinate, in which the shear stress take extreme values, the so-called </a:t>
                </a:r>
                <a:r>
                  <a:rPr lang="en-US" sz="1600" dirty="0">
                    <a:solidFill>
                      <a:srgbClr val="FF0000"/>
                    </a:solidFill>
                  </a:rPr>
                  <a:t>principle shear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de-DE" sz="1600" dirty="0"/>
                  <a:t>. The </a:t>
                </a:r>
                <a:r>
                  <a:rPr lang="de-DE" sz="1600" dirty="0" err="1"/>
                  <a:t>related</a:t>
                </a:r>
                <a:r>
                  <a:rPr lang="de-DE" sz="1600" dirty="0"/>
                  <a:t> normal </a:t>
                </a:r>
                <a:r>
                  <a:rPr lang="de-DE" sz="1600" dirty="0" err="1"/>
                  <a:t>stresses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are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general</a:t>
                </a:r>
                <a:r>
                  <a:rPr lang="de-DE" sz="1600" dirty="0"/>
                  <a:t> not </a:t>
                </a:r>
                <a:r>
                  <a:rPr lang="de-DE" sz="1600" dirty="0" err="1"/>
                  <a:t>zero</a:t>
                </a:r>
                <a:r>
                  <a:rPr lang="de-DE" sz="1600" dirty="0"/>
                  <a:t>, but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mean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principle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stresses</a:t>
                </a:r>
                <a:r>
                  <a:rPr lang="de-DE" sz="1600" dirty="0"/>
                  <a:t>.  </a:t>
                </a:r>
                <a:endParaRPr lang="en-US" sz="1600" dirty="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CCF08D-3D0E-4697-A4FD-83264E6CF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83" y="4733134"/>
                <a:ext cx="8291564" cy="830997"/>
              </a:xfrm>
              <a:prstGeom prst="rect">
                <a:avLst/>
              </a:prstGeom>
              <a:blipFill>
                <a:blip r:embed="rId7"/>
                <a:stretch>
                  <a:fillRect l="-441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C770D96A-B93B-4AF1-A311-BEED35C7C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938" y="5548454"/>
            <a:ext cx="1584222" cy="54519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A1ACD37-1BCA-4522-AAB6-078CA61E9962}"/>
              </a:ext>
            </a:extLst>
          </p:cNvPr>
          <p:cNvSpPr txBox="1"/>
          <p:nvPr/>
        </p:nvSpPr>
        <p:spPr>
          <a:xfrm>
            <a:off x="486073" y="5950698"/>
            <a:ext cx="8435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The </a:t>
            </a:r>
            <a:r>
              <a:rPr lang="de-DE" sz="1600" dirty="0" err="1"/>
              <a:t>related</a:t>
            </a:r>
            <a:r>
              <a:rPr lang="de-DE" sz="1600" dirty="0"/>
              <a:t> normal </a:t>
            </a:r>
            <a:r>
              <a:rPr lang="de-DE" sz="1600" dirty="0" err="1"/>
              <a:t>stresses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in </a:t>
            </a:r>
            <a:r>
              <a:rPr lang="de-DE" sz="1600" dirty="0" err="1"/>
              <a:t>general</a:t>
            </a:r>
            <a:r>
              <a:rPr lang="de-DE" sz="1600" dirty="0"/>
              <a:t> not </a:t>
            </a:r>
            <a:r>
              <a:rPr lang="de-DE" sz="1600" dirty="0" err="1"/>
              <a:t>zero</a:t>
            </a:r>
            <a:r>
              <a:rPr lang="de-DE" sz="1600" dirty="0"/>
              <a:t>, but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mean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principle</a:t>
            </a:r>
            <a:r>
              <a:rPr lang="de-DE" sz="1600" dirty="0"/>
              <a:t> </a:t>
            </a:r>
            <a:r>
              <a:rPr lang="de-DE" sz="1600" dirty="0" err="1"/>
              <a:t>stresses</a:t>
            </a:r>
            <a:r>
              <a:rPr lang="de-DE" sz="1600" dirty="0"/>
              <a:t>.  </a:t>
            </a:r>
            <a:endParaRPr lang="en-US" sz="16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39ECA4E-8C21-4C2D-8D85-DFA9144AA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/>
          <a:stretch/>
        </p:blipFill>
        <p:spPr bwMode="auto">
          <a:xfrm>
            <a:off x="6421462" y="2824900"/>
            <a:ext cx="2169510" cy="187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m2s12">
            <a:hlinkClick r:id="" action="ppaction://media"/>
            <a:extLst>
              <a:ext uri="{FF2B5EF4-FFF2-40B4-BE49-F238E27FC236}">
                <a16:creationId xmlns:a16="http://schemas.microsoft.com/office/drawing/2014/main" id="{12E07FEB-67E2-462D-9382-06866E751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2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60"/>
    </mc:Choice>
    <mc:Fallback>
      <p:transition spd="slow" advTm="17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01" x="3946525" y="3843338"/>
          <p14:tracePt t="19958" x="3946525" y="3835400"/>
          <p14:tracePt t="19960" x="3946525" y="3827463"/>
          <p14:tracePt t="19991" x="3946525" y="3740150"/>
          <p14:tracePt t="20016" x="3946525" y="3676650"/>
          <p14:tracePt t="20041" x="3946525" y="3629025"/>
          <p14:tracePt t="20043" x="3938588" y="3621088"/>
          <p14:tracePt t="20057" x="3938588" y="3605213"/>
          <p14:tracePt t="20073" x="3938588" y="3595688"/>
          <p14:tracePt t="20216" x="3938588" y="3629025"/>
          <p14:tracePt t="20238" x="3938588" y="3692525"/>
          <p14:tracePt t="20258" x="3938588" y="3740150"/>
          <p14:tracePt t="20286" x="3954463" y="3875088"/>
          <p14:tracePt t="20306" x="3970338" y="3963988"/>
          <p14:tracePt t="20323" x="3986213" y="3987800"/>
          <p14:tracePt t="20340" x="3994150" y="3995738"/>
          <p14:tracePt t="20356" x="4010025" y="3995738"/>
          <p14:tracePt t="20374" x="4025900" y="3995738"/>
          <p14:tracePt t="20388" x="4049713" y="3995738"/>
          <p14:tracePt t="20404" x="4089400" y="3987800"/>
          <p14:tracePt t="20423" x="4137025" y="3963988"/>
          <p14:tracePt t="20438" x="4192588" y="3938588"/>
          <p14:tracePt t="20455" x="4321175" y="3906838"/>
          <p14:tracePt t="20473" x="4344988" y="3890963"/>
          <p14:tracePt t="20494" x="4360863" y="3890963"/>
          <p14:tracePt t="20524" x="4368800" y="3890963"/>
          <p14:tracePt t="20608" x="4368800" y="3883025"/>
          <p14:tracePt t="20623" x="4337050" y="3875088"/>
          <p14:tracePt t="20639" x="4273550" y="3859213"/>
          <p14:tracePt t="20657" x="4192588" y="3835400"/>
          <p14:tracePt t="20674" x="4121150" y="3819525"/>
          <p14:tracePt t="20689" x="4089400" y="3819525"/>
          <p14:tracePt t="20713" x="4073525" y="3819525"/>
          <p14:tracePt t="20755" x="4073525" y="3811588"/>
          <p14:tracePt t="20775" x="4073525" y="3795713"/>
          <p14:tracePt t="20798" x="4105275" y="3732213"/>
          <p14:tracePt t="20800" x="4105275" y="3716338"/>
          <p14:tracePt t="20824" x="4137025" y="3676650"/>
          <p14:tracePt t="20840" x="4160838" y="3652838"/>
          <p14:tracePt t="20855" x="4176713" y="3636963"/>
          <p14:tracePt t="20876" x="4192588" y="3621088"/>
          <p14:tracePt t="20890" x="4210050" y="3587750"/>
          <p14:tracePt t="20905" x="4225925" y="3563938"/>
          <p14:tracePt t="20922" x="4225925" y="3548063"/>
          <p14:tracePt t="20938" x="4225925" y="3532188"/>
          <p14:tracePt t="20953" x="4225925" y="3524250"/>
          <p14:tracePt t="20979" x="4225925" y="3516313"/>
          <p14:tracePt t="21005" x="4210050" y="3492500"/>
          <p14:tracePt t="21024" x="4200525" y="3484563"/>
          <p14:tracePt t="21025" x="4184650" y="3476625"/>
          <p14:tracePt t="21044" x="4168775" y="3476625"/>
          <p14:tracePt t="21048" x="4160838" y="3476625"/>
          <p14:tracePt t="21071" x="4144963" y="3468688"/>
          <p14:tracePt t="21091" x="4137025" y="3468688"/>
          <p14:tracePt t="21092" x="4137025" y="3460750"/>
          <p14:tracePt t="21104" x="4121150" y="3452813"/>
          <p14:tracePt t="21124" x="4097338" y="3444875"/>
          <p14:tracePt t="21138" x="4081463" y="3436938"/>
          <p14:tracePt t="21159" x="4065588" y="3421063"/>
          <p14:tracePt t="21171" x="4049713" y="3413125"/>
          <p14:tracePt t="21191" x="4033838" y="3405188"/>
          <p14:tracePt t="21203" x="4025900" y="3397250"/>
          <p14:tracePt t="21224" x="4002088" y="3389313"/>
          <p14:tracePt t="21326" x="4010025" y="3405188"/>
          <p14:tracePt t="21342" x="4017963" y="3421063"/>
          <p14:tracePt t="21353" x="4025900" y="3429000"/>
          <p14:tracePt t="21375" x="4105275" y="3516313"/>
          <p14:tracePt t="21387" x="4168775" y="3563938"/>
          <p14:tracePt t="21404" x="4257675" y="3621088"/>
          <p14:tracePt t="21424" x="4376738" y="3692525"/>
          <p14:tracePt t="21436" x="4400550" y="3700463"/>
          <p14:tracePt t="21437" x="4424363" y="3716338"/>
          <p14:tracePt t="21456" x="4471988" y="3740150"/>
          <p14:tracePt t="21470" x="4503738" y="3756025"/>
          <p14:tracePt t="21493" x="4527550" y="3779838"/>
          <p14:tracePt t="21521" x="4559300" y="3811588"/>
          <p14:tracePt t="21536" x="4576763" y="3827463"/>
          <p14:tracePt t="21561" x="4600575" y="3867150"/>
          <p14:tracePt t="21594" x="4672013" y="4003675"/>
          <p14:tracePt t="21597" x="4703763" y="4059238"/>
          <p14:tracePt t="21623" x="4799013" y="4217988"/>
          <p14:tracePt t="21624" x="4822825" y="4249738"/>
          <p14:tracePt t="21636" x="4854575" y="4281488"/>
          <p14:tracePt t="21653" x="4886325" y="4314825"/>
          <p14:tracePt t="21654" x="4902200" y="4322763"/>
          <p14:tracePt t="21675" x="4926013" y="4338638"/>
          <p14:tracePt t="21721" x="4926013" y="4330700"/>
          <p14:tracePt t="21722" x="4926013" y="4314825"/>
          <p14:tracePt t="21736" x="4926013" y="4298950"/>
          <p14:tracePt t="21756" x="4926013" y="4194175"/>
          <p14:tracePt t="21784" x="4894263" y="4067175"/>
          <p14:tracePt t="21805" x="4822825" y="3963988"/>
          <p14:tracePt t="21825" x="4759325" y="3906838"/>
          <p14:tracePt t="21842" x="4664075" y="3811588"/>
          <p14:tracePt t="21869" x="4543425" y="3732213"/>
          <p14:tracePt t="21886" x="4471988" y="3692525"/>
          <p14:tracePt t="21906" x="4392613" y="3660775"/>
          <p14:tracePt t="21921" x="4352925" y="3644900"/>
          <p14:tracePt t="21936" x="4313238" y="3636963"/>
          <p14:tracePt t="21959" x="4273550" y="3613150"/>
          <p14:tracePt t="21964" x="4265613" y="3613150"/>
          <p14:tracePt t="21984" x="4192588" y="3579813"/>
          <p14:tracePt t="22007" x="4129088" y="3548063"/>
          <p14:tracePt t="22008" x="4113213" y="3540125"/>
          <p14:tracePt t="22026" x="4065588" y="3508375"/>
          <p14:tracePt t="22030" x="4033838" y="3500438"/>
          <p14:tracePt t="22057" x="3946525" y="3436938"/>
          <p14:tracePt t="22062" x="3930650" y="3421063"/>
          <p14:tracePt t="22092" x="3875088" y="3389313"/>
          <p14:tracePt t="22120" x="3867150" y="3381375"/>
          <p14:tracePt t="22248" x="3875088" y="3389313"/>
          <p14:tracePt t="22266" x="3906838" y="3421063"/>
          <p14:tracePt t="22293" x="4065588" y="3540125"/>
          <p14:tracePt t="22324" x="4329113" y="3708400"/>
          <p14:tracePt t="22348" x="4511675" y="3803650"/>
          <p14:tracePt t="22373" x="4608513" y="3859213"/>
          <p14:tracePt t="22393" x="4648200" y="3890963"/>
          <p14:tracePt t="22397" x="4656138" y="3898900"/>
          <p14:tracePt t="22436" x="4703763" y="3963988"/>
          <p14:tracePt t="22453" x="4727575" y="4011613"/>
          <p14:tracePt t="22472" x="4759325" y="4067175"/>
          <p14:tracePt t="22487" x="4791075" y="4106863"/>
          <p14:tracePt t="22514" x="4838700" y="4170363"/>
          <p14:tracePt t="22540" x="4878388" y="4225925"/>
          <p14:tracePt t="22560" x="4894263" y="4249738"/>
          <p14:tracePt t="22564" x="4902200" y="4265613"/>
          <p14:tracePt t="22588" x="4910138" y="4273550"/>
          <p14:tracePt t="22651" x="4910138" y="4265613"/>
          <p14:tracePt t="22654" x="4910138" y="4257675"/>
          <p14:tracePt t="22671" x="4870450" y="4154488"/>
          <p14:tracePt t="22691" x="4767263" y="4011613"/>
          <p14:tracePt t="22722" x="4592638" y="3851275"/>
          <p14:tracePt t="22736" x="4479925" y="3787775"/>
          <p14:tracePt t="22756" x="4432300" y="3763963"/>
          <p14:tracePt t="22770" x="4384675" y="3756025"/>
          <p14:tracePt t="22773" x="4360863" y="3748088"/>
          <p14:tracePt t="22790" x="4344988" y="3740150"/>
          <p14:tracePt t="22813" x="4321175" y="3740150"/>
          <p14:tracePt t="22841" x="4273550" y="3732213"/>
          <p14:tracePt t="22868" x="4192588" y="3692525"/>
          <p14:tracePt t="22886" x="4105275" y="3652838"/>
          <p14:tracePt t="22903" x="4049713" y="3629025"/>
          <p14:tracePt t="22920" x="4025900" y="3621088"/>
          <p14:tracePt t="22934" x="4017963" y="3613150"/>
          <p14:tracePt t="22957" x="4010025" y="3613150"/>
          <p14:tracePt t="23005" x="4010025" y="3605213"/>
          <p14:tracePt t="23023" x="4010025" y="3595688"/>
          <p14:tracePt t="23058" x="4010025" y="3587750"/>
          <p14:tracePt t="23124" x="4010025" y="3579813"/>
          <p14:tracePt t="23188" x="4010025" y="3571875"/>
          <p14:tracePt t="23312" x="4017963" y="3587750"/>
          <p14:tracePt t="23323" x="4025900" y="3595688"/>
          <p14:tracePt t="23345" x="4073525" y="3652838"/>
          <p14:tracePt t="23374" x="4241800" y="3787775"/>
          <p14:tracePt t="23379" x="4297363" y="3819525"/>
          <p14:tracePt t="23403" x="4487863" y="3906838"/>
          <p14:tracePt t="23426" x="4664075" y="3956050"/>
          <p14:tracePt t="23453" x="4759325" y="3979863"/>
          <p14:tracePt t="23454" x="4775200" y="3987800"/>
          <p14:tracePt t="23470" x="4791075" y="3995738"/>
          <p14:tracePt t="23486" x="4799013" y="4003675"/>
          <p14:tracePt t="23503" x="4799013" y="4011613"/>
          <p14:tracePt t="23525" x="4822825" y="4035425"/>
          <p14:tracePt t="23530" x="4830763" y="4043363"/>
          <p14:tracePt t="23553" x="4862513" y="4067175"/>
          <p14:tracePt t="23571" x="4886325" y="4090988"/>
          <p14:tracePt t="23592" x="4933950" y="4106863"/>
          <p14:tracePt t="23620" x="4975225" y="4138613"/>
          <p14:tracePt t="23639" x="4991100" y="4146550"/>
          <p14:tracePt t="23653" x="5006975" y="4154488"/>
          <p14:tracePt t="23668" x="5014913" y="4162425"/>
          <p14:tracePt t="24058" x="5006975" y="4170363"/>
          <p14:tracePt t="24079" x="4951413" y="4210050"/>
          <p14:tracePt t="24105" x="4846638" y="4273550"/>
          <p14:tracePt t="24119" x="4806950" y="4298950"/>
          <p14:tracePt t="24139" x="4759325" y="4330700"/>
          <p14:tracePt t="24151" x="4751388" y="4330700"/>
          <p14:tracePt t="25347" x="4854575" y="4306888"/>
          <p14:tracePt t="25372" x="5030788" y="4225925"/>
          <p14:tracePt t="25377" x="5086350" y="4202113"/>
          <p14:tracePt t="25401" x="5189538" y="4154488"/>
          <p14:tracePt t="25418" x="5221288" y="4146550"/>
          <p14:tracePt t="25420" x="5229225" y="4138613"/>
          <p14:tracePt t="25536" x="5237163" y="4130675"/>
          <p14:tracePt t="25565" x="5245100" y="4122738"/>
          <p14:tracePt t="25582" x="5253038" y="4114800"/>
          <p14:tracePt t="25604" x="5260975" y="4106863"/>
          <p14:tracePt t="25629" x="5268913" y="4083050"/>
          <p14:tracePt t="25656" x="5276850" y="4067175"/>
          <p14:tracePt t="25670" x="5276850" y="4051300"/>
          <p14:tracePt t="25755" x="5284788" y="4051300"/>
          <p14:tracePt t="25761" x="5300663" y="4051300"/>
          <p14:tracePt t="25785" x="5437188" y="4106863"/>
          <p14:tracePt t="25801" x="5580063" y="4146550"/>
          <p14:tracePt t="25818" x="5803900" y="4202113"/>
          <p14:tracePt t="25844" x="6075363" y="4225925"/>
          <p14:tracePt t="25868" x="6242050" y="4233863"/>
          <p14:tracePt t="25870" x="6289675" y="4233863"/>
          <p14:tracePt t="25885" x="6321425" y="4225925"/>
          <p14:tracePt t="25904" x="6321425" y="4217988"/>
          <p14:tracePt t="25918" x="6321425" y="4210050"/>
          <p14:tracePt t="25938" x="6329363" y="4202113"/>
          <p14:tracePt t="25986" x="6329363" y="4194175"/>
          <p14:tracePt t="26018" x="6321425" y="4178300"/>
          <p14:tracePt t="26020" x="6313488" y="4170363"/>
          <p14:tracePt t="26028" x="6305550" y="4154488"/>
          <p14:tracePt t="26051" x="6249988" y="4122738"/>
          <p14:tracePt t="26073" x="6194425" y="4114800"/>
          <p14:tracePt t="26103" x="6130925" y="4106863"/>
          <p14:tracePt t="26123" x="6099175" y="4106863"/>
          <p14:tracePt t="26127" x="6091238" y="4106863"/>
          <p14:tracePt t="26150" x="6043613" y="4106863"/>
          <p14:tracePt t="26171" x="6018213" y="4106863"/>
          <p14:tracePt t="26185" x="6002338" y="4114800"/>
          <p14:tracePt t="26200" x="5986463" y="4122738"/>
          <p14:tracePt t="26220" x="5978525" y="4122738"/>
          <p14:tracePt t="26236" x="5962650" y="4122738"/>
          <p14:tracePt t="26250" x="5954713" y="4122738"/>
          <p14:tracePt t="26270" x="5946775" y="4130675"/>
          <p14:tracePt t="26285" x="5938838" y="4130675"/>
          <p14:tracePt t="26302" x="5907088" y="4122738"/>
          <p14:tracePt t="26316" x="5859463" y="4098925"/>
          <p14:tracePt t="26340" x="5740400" y="4019550"/>
          <p14:tracePt t="26373" x="5429250" y="3883025"/>
          <p14:tracePt t="26402" x="5253038" y="3859213"/>
          <p14:tracePt t="26417" x="5197475" y="3859213"/>
          <p14:tracePt t="26434" x="5173663" y="3859213"/>
          <p14:tracePt t="26449" x="5165725" y="3859213"/>
          <p14:tracePt t="26472" x="5157788" y="3875088"/>
          <p14:tracePt t="26477" x="5149850" y="3875088"/>
          <p14:tracePt t="26501" x="5141913" y="3898900"/>
          <p14:tracePt t="26518" x="5133975" y="3914775"/>
          <p14:tracePt t="26533" x="5126038" y="3938588"/>
          <p14:tracePt t="26553" x="5126038" y="3963988"/>
          <p14:tracePt t="26578" x="5126038" y="3979863"/>
          <p14:tracePt t="26603" x="5126038" y="4003675"/>
          <p14:tracePt t="26628" x="5133975" y="4027488"/>
          <p14:tracePt t="26652" x="5165725" y="4035425"/>
          <p14:tracePt t="26671" x="5197475" y="4035425"/>
          <p14:tracePt t="26683" x="5237163" y="4035425"/>
          <p14:tracePt t="26703" x="5310188" y="4019550"/>
          <p14:tracePt t="26716" x="5334000" y="4011613"/>
          <p14:tracePt t="26732" x="5413375" y="3987800"/>
          <p14:tracePt t="26749" x="5453063" y="3956050"/>
          <p14:tracePt t="26768" x="5476875" y="3938588"/>
          <p14:tracePt t="26805" x="5476875" y="3930650"/>
          <p14:tracePt t="26834" x="5476875" y="3914775"/>
          <p14:tracePt t="26855" x="5468938" y="3906838"/>
          <p14:tracePt t="26871" x="5468938" y="3898900"/>
          <p14:tracePt t="26888" x="5461000" y="3898900"/>
          <p14:tracePt t="26900" x="5453063" y="3898900"/>
          <p14:tracePt t="27080" x="5445125" y="3898900"/>
          <p14:tracePt t="27094" x="5437188" y="3898900"/>
          <p14:tracePt t="27119" x="5397500" y="3922713"/>
          <p14:tracePt t="27137" x="5349875" y="3956050"/>
          <p14:tracePt t="27149" x="5334000" y="3971925"/>
          <p14:tracePt t="27166" x="5292725" y="4003675"/>
          <p14:tracePt t="27187" x="5260975" y="4043363"/>
          <p14:tracePt t="27199" x="5245100" y="4059238"/>
          <p14:tracePt t="27216" x="5237163" y="4075113"/>
          <p14:tracePt t="27233" x="5237163" y="4083050"/>
          <p14:tracePt t="27248" x="5229225" y="4090988"/>
          <p14:tracePt t="27250" x="5229225" y="4098925"/>
          <p14:tracePt t="27265" x="5229225" y="4106863"/>
          <p14:tracePt t="27285" x="5229225" y="4122738"/>
          <p14:tracePt t="27303" x="5229225" y="4130675"/>
          <p14:tracePt t="27321" x="5229225" y="4138613"/>
          <p14:tracePt t="27352" x="5245100" y="4154488"/>
          <p14:tracePt t="27371" x="5292725" y="4162425"/>
          <p14:tracePt t="27404" x="5445125" y="4162425"/>
          <p14:tracePt t="27415" x="5548313" y="4162425"/>
          <p14:tracePt t="27439" x="5708650" y="4154488"/>
          <p14:tracePt t="27467" x="5827713" y="4146550"/>
          <p14:tracePt t="27468" x="5851525" y="4146550"/>
          <p14:tracePt t="27486" x="5899150" y="4130675"/>
          <p14:tracePt t="27498" x="5907088" y="4130675"/>
          <p14:tracePt t="27519" x="5930900" y="4122738"/>
          <p14:tracePt t="27520" x="5938838" y="4122738"/>
          <p14:tracePt t="27533" x="5946775" y="4122738"/>
          <p14:tracePt t="27553" x="5962650" y="4106863"/>
          <p14:tracePt t="27557" x="5962650" y="4098925"/>
          <p14:tracePt t="27585" x="5970588" y="4098925"/>
          <p14:tracePt t="27588" x="5970588" y="4090988"/>
          <p14:tracePt t="27765" x="5970588" y="4098925"/>
          <p14:tracePt t="27768" x="5970588" y="4106863"/>
          <p14:tracePt t="27783" x="5970588" y="4130675"/>
          <p14:tracePt t="27799" x="5978525" y="4154488"/>
          <p14:tracePt t="27819" x="6002338" y="4194175"/>
          <p14:tracePt t="27853" x="6010275" y="4217988"/>
          <p14:tracePt t="28031" x="6010275" y="4210050"/>
          <p14:tracePt t="28062" x="6010275" y="4202113"/>
          <p14:tracePt t="28089" x="6010275" y="4194175"/>
          <p14:tracePt t="28092" x="6010275" y="4186238"/>
          <p14:tracePt t="28117" x="6010275" y="4154488"/>
          <p14:tracePt t="28136" x="5978525" y="4130675"/>
          <p14:tracePt t="28158" x="5962650" y="4122738"/>
          <p14:tracePt t="28188" x="5930900" y="4122738"/>
          <p14:tracePt t="28218" x="5891213" y="4122738"/>
          <p14:tracePt t="28231" x="5875338" y="4138613"/>
          <p14:tracePt t="28253" x="5843588" y="4146550"/>
          <p14:tracePt t="28265" x="5819775" y="4162425"/>
          <p14:tracePt t="28281" x="5811838" y="4170363"/>
          <p14:tracePt t="28302" x="5803900" y="4170363"/>
          <p14:tracePt t="28330" x="5795963" y="4178300"/>
          <p14:tracePt t="28350" x="5795963" y="4186238"/>
          <p14:tracePt t="28370" x="5795963" y="4194175"/>
          <p14:tracePt t="28399" x="5795963" y="4202113"/>
          <p14:tracePt t="28419" x="5803900" y="4202113"/>
          <p14:tracePt t="28420" x="5811838" y="4202113"/>
          <p14:tracePt t="28433" x="5827713" y="4202113"/>
          <p14:tracePt t="28447" x="5851525" y="4202113"/>
          <p14:tracePt t="28469" x="5915025" y="4186238"/>
          <p14:tracePt t="28483" x="5946775" y="4170363"/>
          <p14:tracePt t="28499" x="5970588" y="4146550"/>
          <p14:tracePt t="28515" x="5986463" y="4138613"/>
          <p14:tracePt t="28537" x="5994400" y="4114800"/>
          <p14:tracePt t="28548" x="5994400" y="4098925"/>
          <p14:tracePt t="28564" x="6002338" y="4090988"/>
          <p14:tracePt t="28586" x="6002338" y="4083050"/>
          <p14:tracePt t="28613" x="6002338" y="4075113"/>
          <p14:tracePt t="28682" x="5994400" y="4075113"/>
          <p14:tracePt t="28719" x="5986463" y="4083050"/>
          <p14:tracePt t="28784" x="5978525" y="4090988"/>
          <p14:tracePt t="28826" x="5978525" y="4098925"/>
          <p14:tracePt t="29029" x="5978525" y="4114800"/>
          <p14:tracePt t="29051" x="5962650" y="4146550"/>
          <p14:tracePt t="29085" x="5930900" y="4257675"/>
          <p14:tracePt t="29092" x="5922963" y="4291013"/>
          <p14:tracePt t="29113" x="5915025" y="4370388"/>
          <p14:tracePt t="29135" x="5891213" y="4433888"/>
          <p14:tracePt t="29155" x="5891213" y="4489450"/>
          <p14:tracePt t="29182" x="5875338" y="4537075"/>
          <p14:tracePt t="29197" x="5875338" y="4552950"/>
          <p14:tracePt t="29220" x="5867400" y="4568825"/>
          <p14:tracePt t="32918" x="5764213" y="4513263"/>
          <p14:tracePt t="32937" x="5740400" y="4513263"/>
          <p14:tracePt t="32962" x="5732463" y="4513263"/>
          <p14:tracePt t="32979" x="5716588" y="4513263"/>
          <p14:tracePt t="32998" x="5708650" y="4513263"/>
          <p14:tracePt t="33012" x="5692775" y="4521200"/>
          <p14:tracePt t="33029" x="5667375" y="4521200"/>
          <p14:tracePt t="33045" x="5627688" y="4521200"/>
          <p14:tracePt t="33065" x="5548313" y="4537075"/>
          <p14:tracePt t="33078" x="5492750" y="4537075"/>
          <p14:tracePt t="33100" x="5381625" y="4537075"/>
          <p14:tracePt t="33127" x="5253038" y="4537075"/>
          <p14:tracePt t="33145" x="5102225" y="4537075"/>
          <p14:tracePt t="33161" x="5022850" y="4537075"/>
          <p14:tracePt t="33183" x="4933950" y="4545013"/>
          <p14:tracePt t="33216" x="4846638" y="4552950"/>
          <p14:tracePt t="33230" x="4814888" y="4552950"/>
          <p14:tracePt t="33245" x="4783138" y="4552950"/>
          <p14:tracePt t="33266" x="4735513" y="4560888"/>
          <p14:tracePt t="33295" x="4679950" y="4560888"/>
          <p14:tracePt t="33321" x="4640263" y="4560888"/>
          <p14:tracePt t="33345" x="4567238" y="4560888"/>
          <p14:tracePt t="33361" x="4559300" y="4560888"/>
          <p14:tracePt t="33807" x="4543425" y="4433888"/>
          <p14:tracePt t="33827" x="4471988" y="4162425"/>
          <p14:tracePt t="33844" x="4368800" y="3922713"/>
          <p14:tracePt t="33860" x="4273550" y="3740150"/>
          <p14:tracePt t="33878" x="4176713" y="3644900"/>
          <p14:tracePt t="33894" x="4121150" y="3595688"/>
          <p14:tracePt t="33895" x="4105275" y="3579813"/>
          <p14:tracePt t="33910" x="4081463" y="3556000"/>
          <p14:tracePt t="33929" x="4073525" y="3548063"/>
          <p14:tracePt t="33949" x="4065588" y="3548063"/>
          <p14:tracePt t="33973" x="4057650" y="3540125"/>
          <p14:tracePt t="33994" x="4033838" y="3532188"/>
          <p14:tracePt t="34011" x="4010025" y="3532188"/>
          <p14:tracePt t="34027" x="3978275" y="3516313"/>
          <p14:tracePt t="34050" x="3922713" y="3500438"/>
          <p14:tracePt t="34056" x="3906838" y="3492500"/>
          <p14:tracePt t="34076" x="3867150" y="3452813"/>
          <p14:tracePt t="34096" x="3851275" y="3436938"/>
          <p14:tracePt t="34113" x="3843338" y="3429000"/>
          <p14:tracePt t="34128" x="3833813" y="3413125"/>
          <p14:tracePt t="34160" x="3833813" y="3405188"/>
          <p14:tracePt t="34180" x="3833813" y="3397250"/>
          <p14:tracePt t="34252" x="3833813" y="3389313"/>
          <p14:tracePt t="34342" x="3833813" y="3397250"/>
          <p14:tracePt t="34362" x="3867150" y="3421063"/>
          <p14:tracePt t="34376" x="3898900" y="3468688"/>
          <p14:tracePt t="34402" x="3962400" y="3516313"/>
          <p14:tracePt t="34432" x="4073525" y="3605213"/>
          <p14:tracePt t="34436" x="4097338" y="3636963"/>
          <p14:tracePt t="34464" x="4210050" y="3708400"/>
          <p14:tracePt t="34465" x="4257675" y="3732213"/>
          <p14:tracePt t="34493" x="4408488" y="3827463"/>
          <p14:tracePt t="34510" x="4543425" y="3883025"/>
          <p14:tracePt t="34533" x="4648200" y="3930650"/>
          <p14:tracePt t="34561" x="4767263" y="3971925"/>
          <p14:tracePt t="34581" x="4806950" y="3987800"/>
          <p14:tracePt t="34593" x="4814888" y="3987800"/>
          <p14:tracePt t="34613" x="4822825" y="3987800"/>
          <p14:tracePt t="34632" x="4838700" y="4003675"/>
          <p14:tracePt t="34656" x="4862513" y="4027488"/>
          <p14:tracePt t="34681" x="4878388" y="4035425"/>
          <p14:tracePt t="34685" x="4886325" y="4035425"/>
          <p14:tracePt t="34762" x="4886325" y="4027488"/>
          <p14:tracePt t="34777" x="4838700" y="3963988"/>
          <p14:tracePt t="34792" x="4727575" y="3875088"/>
          <p14:tracePt t="34814" x="4543425" y="3756025"/>
          <p14:tracePt t="34826" x="4432300" y="3676650"/>
          <p14:tracePt t="34847" x="4265613" y="3605213"/>
          <p14:tracePt t="34861" x="4241800" y="3595688"/>
          <p14:tracePt t="34863" x="4217988" y="3579813"/>
          <p14:tracePt t="34876" x="4200525" y="3571875"/>
          <p14:tracePt t="34896" x="4176713" y="3563938"/>
          <p14:tracePt t="34954" x="4168775" y="3556000"/>
          <p14:tracePt t="34982" x="4152900" y="3548063"/>
          <p14:tracePt t="35010" x="4137025" y="3532188"/>
          <p14:tracePt t="35027" x="4129088" y="3516313"/>
          <p14:tracePt t="35049" x="4121150" y="3516313"/>
          <p14:tracePt t="35200" x="4121150" y="3500438"/>
          <p14:tracePt t="35248" x="4121150" y="3492500"/>
          <p14:tracePt t="35340" x="4129088" y="3508375"/>
          <p14:tracePt t="35360" x="4192588" y="3579813"/>
          <p14:tracePt t="35375" x="4249738" y="3636963"/>
          <p14:tracePt t="35392" x="4337050" y="3716338"/>
          <p14:tracePt t="35412" x="4495800" y="3827463"/>
          <p14:tracePt t="35431" x="4576763" y="3883025"/>
          <p14:tracePt t="35435" x="4616450" y="3890963"/>
          <p14:tracePt t="35462" x="4672013" y="3914775"/>
          <p14:tracePt t="35481" x="4672013" y="3922713"/>
          <p14:tracePt t="35497" x="4679950" y="3922713"/>
          <p14:tracePt t="35886" x="4695825" y="3948113"/>
          <p14:tracePt t="35907" x="4767263" y="4019550"/>
          <p14:tracePt t="35929" x="4830763" y="4090988"/>
          <p14:tracePt t="35948" x="4854575" y="4114800"/>
          <p14:tracePt t="35980" x="4862513" y="4122738"/>
          <p14:tracePt t="36003" x="4862513" y="4138613"/>
          <p14:tracePt t="36030" x="4838700" y="4170363"/>
          <p14:tracePt t="36034" x="4814888" y="4186238"/>
          <p14:tracePt t="36057" x="4727575" y="4241800"/>
          <p14:tracePt t="36075" x="4656138" y="4273550"/>
          <p14:tracePt t="36092" x="4527550" y="4322763"/>
          <p14:tracePt t="36109" x="4432300" y="4346575"/>
          <p14:tracePt t="36127" x="4337050" y="4370388"/>
          <p14:tracePt t="36141" x="4241800" y="4394200"/>
          <p14:tracePt t="36158" x="4192588" y="4410075"/>
          <p14:tracePt t="36176" x="4129088" y="4425950"/>
          <p14:tracePt t="36192" x="4073525" y="4433888"/>
          <p14:tracePt t="36214" x="4002088" y="4465638"/>
          <p14:tracePt t="36243" x="3930650" y="4505325"/>
          <p14:tracePt t="36265" x="3859213" y="4545013"/>
          <p14:tracePt t="36295" x="3810000" y="4568825"/>
          <p14:tracePt t="36310" x="3786188" y="4576763"/>
          <p14:tracePt t="36325" x="3778250" y="4592638"/>
          <p14:tracePt t="36705" x="3786188" y="4592638"/>
          <p14:tracePt t="36718" x="3786188" y="4584700"/>
          <p14:tracePt t="36764" x="3794125" y="4584700"/>
          <p14:tracePt t="36778" x="3802063" y="4584700"/>
          <p14:tracePt t="36792" x="3810000" y="4576763"/>
          <p14:tracePt t="36818" x="3817938" y="4576763"/>
          <p14:tracePt t="36841" x="3833813" y="4576763"/>
          <p14:tracePt t="36893" x="3843338" y="4576763"/>
          <p14:tracePt t="37141" x="3851275" y="4576763"/>
          <p14:tracePt t="37144" x="3859213" y="4576763"/>
          <p14:tracePt t="37159" x="3867150" y="4576763"/>
          <p14:tracePt t="37174" x="3890963" y="4576763"/>
          <p14:tracePt t="37191" x="3930650" y="4576763"/>
          <p14:tracePt t="37208" x="3962400" y="4576763"/>
          <p14:tracePt t="37225" x="4025900" y="4576763"/>
          <p14:tracePt t="37254" x="4073525" y="4576763"/>
          <p14:tracePt t="37255" x="4089400" y="4576763"/>
          <p14:tracePt t="37278" x="4113213" y="4576763"/>
          <p14:tracePt t="37292" x="4121150" y="4576763"/>
          <p14:tracePt t="38705" x="4160838" y="4592638"/>
          <p14:tracePt t="38721" x="4225925" y="4600575"/>
          <p14:tracePt t="38744" x="4321175" y="4624388"/>
          <p14:tracePt t="38767" x="4376738" y="4624388"/>
          <p14:tracePt t="38791" x="4392613" y="4624388"/>
          <p14:tracePt t="38855" x="4416425" y="4624388"/>
          <p14:tracePt t="38875" x="4464050" y="4624388"/>
          <p14:tracePt t="38891" x="4527550" y="4633913"/>
          <p14:tracePt t="38910" x="4616450" y="4641850"/>
          <p14:tracePt t="38923" x="4703763" y="4649788"/>
          <p14:tracePt t="38948" x="4854575" y="4649788"/>
          <p14:tracePt t="38952" x="4886325" y="4649788"/>
          <p14:tracePt t="38977" x="4991100" y="4649788"/>
          <p14:tracePt t="39000" x="5078413" y="4641850"/>
          <p14:tracePt t="39023" x="5141913" y="4624388"/>
          <p14:tracePt t="39025" x="5165725" y="4624388"/>
          <p14:tracePt t="39046" x="5197475" y="4616450"/>
          <p14:tracePt t="39051" x="5213350" y="4608513"/>
          <p14:tracePt t="39074" x="5245100" y="4600575"/>
          <p14:tracePt t="39092" x="5260975" y="4592638"/>
          <p14:tracePt t="39123" x="5268913" y="4576763"/>
          <p14:tracePt t="39143" x="5276850" y="4576763"/>
          <p14:tracePt t="39156" x="5284788" y="4568825"/>
          <p14:tracePt t="39175" x="5292725" y="4545013"/>
          <p14:tracePt t="39196" x="5292725" y="4521200"/>
          <p14:tracePt t="39200" x="5292725" y="4505325"/>
          <p14:tracePt t="39227" x="5300663" y="4425950"/>
          <p14:tracePt t="39245" x="5300663" y="4402138"/>
          <p14:tracePt t="39275" x="5284788" y="4322763"/>
          <p14:tracePt t="39297" x="5268913" y="4281488"/>
          <p14:tracePt t="39323" x="5245100" y="4265613"/>
          <p14:tracePt t="39343" x="5221288" y="4257675"/>
          <p14:tracePt t="39357" x="5213350" y="4249738"/>
          <p14:tracePt t="39373" x="5197475" y="4249738"/>
          <p14:tracePt t="39389" x="5189538" y="4233863"/>
          <p14:tracePt t="39407" x="5181600" y="4233863"/>
          <p14:tracePt t="39423" x="5173663" y="4225925"/>
          <p14:tracePt t="39443" x="5165725" y="4225925"/>
          <p14:tracePt t="39495" x="5157788" y="4225925"/>
          <p14:tracePt t="39518" x="5149850" y="4225925"/>
          <p14:tracePt t="39574" x="5141913" y="4225925"/>
          <p14:tracePt t="39606" x="5133975" y="4225925"/>
          <p14:tracePt t="39627" x="5133975" y="4249738"/>
          <p14:tracePt t="39641" x="5126038" y="4265613"/>
          <p14:tracePt t="39659" x="5126038" y="4291013"/>
          <p14:tracePt t="39672" x="5126038" y="4314825"/>
          <p14:tracePt t="39695" x="5126038" y="4338638"/>
          <p14:tracePt t="39728" x="5126038" y="4362450"/>
          <p14:tracePt t="39732" x="5126038" y="4370388"/>
          <p14:tracePt t="39755" x="5126038" y="4386263"/>
          <p14:tracePt t="39783" x="5126038" y="4394200"/>
          <p14:tracePt t="39872" x="5126038" y="4402138"/>
          <p14:tracePt t="39888" x="5126038" y="4410075"/>
          <p14:tracePt t="39907" x="5118100" y="4433888"/>
          <p14:tracePt t="39918" x="5102225" y="4473575"/>
          <p14:tracePt t="39943" x="5062538" y="4545013"/>
          <p14:tracePt t="39975" x="4999038" y="4616450"/>
          <p14:tracePt t="39999" x="4983163" y="4624388"/>
          <p14:tracePt t="40000" x="4975225" y="4624388"/>
          <p14:tracePt t="40106" x="4975225" y="4616450"/>
          <p14:tracePt t="40121" x="4967288" y="4608513"/>
          <p14:tracePt t="40141" x="4967288" y="4600575"/>
          <p14:tracePt t="40157" x="4959350" y="4592638"/>
          <p14:tracePt t="40171" x="4959350" y="4584700"/>
          <p14:tracePt t="40172" x="4951413" y="4584700"/>
          <p14:tracePt t="41576" x="4870450" y="4552950"/>
          <p14:tracePt t="41588" x="4799013" y="4545013"/>
          <p14:tracePt t="41605" x="4592638" y="4521200"/>
          <p14:tracePt t="41622" x="4471988" y="4513263"/>
          <p14:tracePt t="41637" x="4392613" y="4505325"/>
          <p14:tracePt t="41658" x="4360863" y="4505325"/>
          <p14:tracePt t="47668" x="4376738" y="4529138"/>
          <p14:tracePt t="47688" x="4400550" y="4529138"/>
          <p14:tracePt t="47719" x="4495800" y="4441825"/>
          <p14:tracePt t="47734" x="4511675" y="4425950"/>
          <p14:tracePt t="47940" x="4592638" y="4552950"/>
          <p14:tracePt t="47944" x="4648200" y="4616450"/>
          <p14:tracePt t="47966" x="4846638" y="4864100"/>
          <p14:tracePt t="47985" x="5006975" y="5048250"/>
          <p14:tracePt t="47998" x="5181600" y="5214938"/>
          <p14:tracePt t="48016" x="5268913" y="5286375"/>
          <p14:tracePt t="48035" x="5310188" y="5327650"/>
          <p14:tracePt t="48050" x="5318125" y="5335588"/>
          <p14:tracePt t="48102" x="5326063" y="5335588"/>
          <p14:tracePt t="48127" x="5334000" y="5310188"/>
          <p14:tracePt t="48130" x="5334000" y="5286375"/>
          <p14:tracePt t="48152" x="5341938" y="5230813"/>
          <p14:tracePt t="48153" x="5341938" y="5191125"/>
          <p14:tracePt t="48167" x="5341938" y="5127625"/>
          <p14:tracePt t="48168" x="5341938" y="5072063"/>
          <p14:tracePt t="48184" x="5300663" y="4919663"/>
          <p14:tracePt t="48199" x="5237163" y="4784725"/>
          <p14:tracePt t="48218" x="5165725" y="4673600"/>
          <p14:tracePt t="48232" x="5078413" y="4584700"/>
          <p14:tracePt t="48248" x="4999038" y="4513263"/>
          <p14:tracePt t="48267" x="4902200" y="4425950"/>
          <p14:tracePt t="48287" x="4838700" y="4378325"/>
          <p14:tracePt t="48317" x="4672013" y="4225925"/>
          <p14:tracePt t="48344" x="4543425" y="4138613"/>
          <p14:tracePt t="48367" x="4400550" y="4051300"/>
          <p14:tracePt t="48387" x="4233863" y="3956050"/>
          <p14:tracePt t="48417" x="4049713" y="3827463"/>
          <p14:tracePt t="48436" x="4002088" y="3779838"/>
          <p14:tracePt t="48455" x="3978275" y="3748088"/>
          <p14:tracePt t="48495" x="3938588" y="3676650"/>
          <p14:tracePt t="48499" x="3930650" y="3660775"/>
          <p14:tracePt t="48518" x="3914775" y="3605213"/>
          <p14:tracePt t="48532" x="3890963" y="3563938"/>
          <p14:tracePt t="48552" x="3883025" y="3532188"/>
          <p14:tracePt t="48565" x="3875088" y="3524250"/>
          <p14:tracePt t="48762" x="3898900" y="3532188"/>
          <p14:tracePt t="48785" x="3930650" y="3548063"/>
          <p14:tracePt t="48800" x="3970338" y="3563938"/>
          <p14:tracePt t="48815" x="4017963" y="3587750"/>
          <p14:tracePt t="48834" x="4057650" y="3605213"/>
          <p14:tracePt t="48836" x="4097338" y="3621088"/>
          <p14:tracePt t="48854" x="4168775" y="3652838"/>
          <p14:tracePt t="48883" x="4289425" y="3684588"/>
          <p14:tracePt t="48906" x="4344988" y="3700463"/>
          <p14:tracePt t="48932" x="4400550" y="3708400"/>
          <p14:tracePt t="48949" x="4448175" y="3724275"/>
          <p14:tracePt t="48967" x="4487863" y="3740150"/>
          <p14:tracePt t="48982" x="4519613" y="3756025"/>
          <p14:tracePt t="48999" x="4543425" y="3763963"/>
          <p14:tracePt t="49017" x="4584700" y="3779838"/>
          <p14:tracePt t="49031" x="4608513" y="3787775"/>
          <p14:tracePt t="49051" x="4624388" y="3803650"/>
          <p14:tracePt t="49067" x="4648200" y="3819525"/>
          <p14:tracePt t="49081" x="4648200" y="3827463"/>
          <p14:tracePt t="49104" x="4687888" y="3859213"/>
          <p14:tracePt t="49110" x="4727575" y="3883025"/>
          <p14:tracePt t="49132" x="4743450" y="3914775"/>
          <p14:tracePt t="49151" x="4751388" y="3914775"/>
          <p14:tracePt t="49206" x="4751388" y="3922713"/>
          <p14:tracePt t="49249" x="4751388" y="3930650"/>
          <p14:tracePt t="49280" x="4751388" y="3938588"/>
          <p14:tracePt t="49312" x="4751388" y="3948113"/>
          <p14:tracePt t="49326" x="4751388" y="3956050"/>
          <p14:tracePt t="49350" x="4751388" y="3971925"/>
          <p14:tracePt t="50060" x="4759325" y="3971925"/>
          <p14:tracePt t="50376" x="4759325" y="3979863"/>
          <p14:tracePt t="50392" x="4775200" y="4003675"/>
          <p14:tracePt t="50415" x="4791075" y="4027488"/>
          <p14:tracePt t="50431" x="4799013" y="4035425"/>
          <p14:tracePt t="50451" x="4806950" y="4051300"/>
          <p14:tracePt t="50465" x="4830763" y="4059238"/>
          <p14:tracePt t="50481" x="4854575" y="4067175"/>
          <p14:tracePt t="50500" x="4910138" y="4083050"/>
          <p14:tracePt t="50501" x="4943475" y="4083050"/>
          <p14:tracePt t="50514" x="4999038" y="4114800"/>
          <p14:tracePt t="50517" x="5046663" y="4122738"/>
          <p14:tracePt t="50530" x="5165725" y="4186238"/>
          <p14:tracePt t="50552" x="5341938" y="4241800"/>
          <p14:tracePt t="50558" x="5445125" y="4291013"/>
          <p14:tracePt t="50580" x="5883275" y="4457700"/>
          <p14:tracePt t="50600" x="6402388" y="4633913"/>
          <p14:tracePt t="50620" x="6927850" y="4792663"/>
          <p14:tracePt t="50650" x="7302500" y="4895850"/>
          <p14:tracePt t="50651" x="7397750" y="4911725"/>
          <p14:tracePt t="50675" x="7645400" y="4935538"/>
          <p14:tracePt t="50701" x="7780338" y="4935538"/>
          <p14:tracePt t="50706" x="7827963" y="4935538"/>
          <p14:tracePt t="50728" x="7900988" y="4935538"/>
          <p14:tracePt t="50757" x="7980363" y="4895850"/>
          <p14:tracePt t="50782" x="8027988" y="4848225"/>
          <p14:tracePt t="50798" x="8051800" y="4816475"/>
          <p14:tracePt t="50813" x="8067675" y="4800600"/>
          <p14:tracePt t="50830" x="8075613" y="4784725"/>
          <p14:tracePt t="50852" x="8075613" y="4776788"/>
          <p14:tracePt t="50899" x="8083550" y="4776788"/>
          <p14:tracePt t="50924" x="8083550" y="4768850"/>
          <p14:tracePt t="50968" x="8083550" y="4760913"/>
          <p14:tracePt t="51011" x="8083550" y="4752975"/>
          <p14:tracePt t="51075" x="8083550" y="4745038"/>
          <p14:tracePt t="51160" x="8083550" y="4737100"/>
          <p14:tracePt t="51230" x="8083550" y="4721225"/>
          <p14:tracePt t="51251" x="8083550" y="4705350"/>
          <p14:tracePt t="51265" x="8083550" y="4673600"/>
          <p14:tracePt t="51266" x="8083550" y="4649788"/>
          <p14:tracePt t="51281" x="8091488" y="4600575"/>
          <p14:tracePt t="51297" x="8099425" y="4529138"/>
          <p14:tracePt t="51314" x="8115300" y="4433888"/>
          <p14:tracePt t="51330" x="8123238" y="4362450"/>
          <p14:tracePt t="51346" x="8131175" y="4306888"/>
          <p14:tracePt t="51363" x="8147050" y="4225925"/>
          <p14:tracePt t="51380" x="8147050" y="4170363"/>
          <p14:tracePt t="51395" x="8147050" y="4138613"/>
          <p14:tracePt t="51413" x="8147050" y="4098925"/>
          <p14:tracePt t="51438" x="8147050" y="4027488"/>
          <p14:tracePt t="51440" x="8147050" y="4011613"/>
          <p14:tracePt t="51463" x="8123238" y="3948113"/>
          <p14:tracePt t="51479" x="8091488" y="3890963"/>
          <p14:tracePt t="51502" x="7996238" y="3763963"/>
          <p14:tracePt t="51513" x="7956550" y="3716338"/>
          <p14:tracePt t="51535" x="7877175" y="3629025"/>
          <p14:tracePt t="51562" x="7820025" y="3579813"/>
          <p14:tracePt t="51582" x="7740650" y="3508375"/>
          <p14:tracePt t="51598" x="7693025" y="3476625"/>
          <p14:tracePt t="51623" x="7637463" y="3444875"/>
          <p14:tracePt t="51645" x="7566025" y="3405188"/>
          <p14:tracePt t="51647" x="7534275" y="3389313"/>
          <p14:tracePt t="51667" x="7485063" y="3365500"/>
          <p14:tracePt t="51690" x="7397750" y="3341688"/>
          <p14:tracePt t="51714" x="7310438" y="3309938"/>
          <p14:tracePt t="51715" x="7294563" y="3309938"/>
          <p14:tracePt t="51730" x="7270750" y="3302000"/>
          <p14:tracePt t="51746" x="7239000" y="3302000"/>
          <p14:tracePt t="51767" x="7215188" y="3302000"/>
          <p14:tracePt t="51800" x="7183438" y="3302000"/>
          <p14:tracePt t="51812" x="7175500" y="3302000"/>
          <p14:tracePt t="51830" x="7143750" y="3325813"/>
          <p14:tracePt t="51851" x="7110413" y="3349625"/>
          <p14:tracePt t="51883" x="7062788" y="3405188"/>
          <p14:tracePt t="51903" x="7031038" y="3452813"/>
          <p14:tracePt t="51933" x="6975475" y="3524250"/>
          <p14:tracePt t="51948" x="6959600" y="3556000"/>
          <p14:tracePt t="51967" x="6959600" y="3587750"/>
          <p14:tracePt t="51978" x="6943725" y="3660775"/>
          <p14:tracePt t="51999" x="6943725" y="3740150"/>
          <p14:tracePt t="52012" x="6943725" y="3827463"/>
          <p14:tracePt t="52032" x="6951663" y="3906838"/>
          <p14:tracePt t="52046" x="6967538" y="3971925"/>
          <p14:tracePt t="52063" x="6983413" y="4019550"/>
          <p14:tracePt t="52078" x="7015163" y="4059238"/>
          <p14:tracePt t="52099" x="7126288" y="4146550"/>
          <p14:tracePt t="52111" x="7167563" y="4170363"/>
          <p14:tracePt t="52132" x="7310438" y="4241800"/>
          <p14:tracePt t="52151" x="7477125" y="4298950"/>
          <p14:tracePt t="52184" x="7693025" y="4338638"/>
          <p14:tracePt t="52200" x="7756525" y="4338638"/>
          <p14:tracePt t="52213" x="7835900" y="4338638"/>
          <p14:tracePt t="52229" x="7885113" y="4314825"/>
          <p14:tracePt t="52245" x="7932738" y="4291013"/>
          <p14:tracePt t="52261" x="7980363" y="4257675"/>
          <p14:tracePt t="52283" x="8027988" y="4194175"/>
          <p14:tracePt t="52295" x="8059738" y="4138613"/>
          <p14:tracePt t="52311" x="8083550" y="4090988"/>
          <p14:tracePt t="52327" x="8099425" y="4035425"/>
          <p14:tracePt t="52344" x="8107363" y="3987800"/>
          <p14:tracePt t="52345" x="8107363" y="3963988"/>
          <p14:tracePt t="52364" x="8115300" y="3930650"/>
          <p14:tracePt t="52378" x="8115300" y="3883025"/>
          <p14:tracePt t="52394" x="8107363" y="3843338"/>
          <p14:tracePt t="52415" x="8059738" y="3700463"/>
          <p14:tracePt t="52433" x="8020050" y="3629025"/>
          <p14:tracePt t="52454" x="7940675" y="3516313"/>
          <p14:tracePt t="52478" x="7859713" y="3429000"/>
          <p14:tracePt t="52495" x="7724775" y="3286125"/>
          <p14:tracePt t="52515" x="7605713" y="3205163"/>
          <p14:tracePt t="52530" x="7550150" y="3173413"/>
          <p14:tracePt t="52547" x="7526338" y="3157538"/>
          <p14:tracePt t="52548" x="7518400" y="3157538"/>
          <p14:tracePt t="52562" x="7485063" y="3157538"/>
          <p14:tracePt t="52578" x="7469188" y="3149600"/>
          <p14:tracePt t="52600" x="7453313" y="3149600"/>
          <p14:tracePt t="52601" x="7437438" y="3141663"/>
          <p14:tracePt t="52626" x="7373938" y="3141663"/>
          <p14:tracePt t="52644" x="7326313" y="3141663"/>
          <p14:tracePt t="52645" x="7294563" y="3141663"/>
          <p14:tracePt t="52666" x="7246938" y="3141663"/>
          <p14:tracePt t="52683" x="7110413" y="3165475"/>
          <p14:tracePt t="52701" x="7031038" y="3181350"/>
          <p14:tracePt t="52729" x="6872288" y="3213100"/>
          <p14:tracePt t="52745" x="6840538" y="3228975"/>
          <p14:tracePt t="52764" x="6800850" y="3228975"/>
          <p14:tracePt t="52765" x="6792913" y="3236913"/>
          <p14:tracePt t="52786" x="6769100" y="3244850"/>
          <p14:tracePt t="52790" x="6759575" y="3244850"/>
          <p14:tracePt t="52815" x="6727825" y="3270250"/>
          <p14:tracePt t="52827" x="6704013" y="3278188"/>
          <p14:tracePt t="52845" x="6680200" y="3302000"/>
          <p14:tracePt t="52862" x="6664325" y="3317875"/>
          <p14:tracePt t="52863" x="6648450" y="3333750"/>
          <p14:tracePt t="52888" x="6632575" y="3349625"/>
          <p14:tracePt t="52903" x="6632575" y="3357563"/>
          <p14:tracePt t="52931" x="6624638" y="3357563"/>
          <p14:tracePt t="53058" x="6624638" y="3341688"/>
          <p14:tracePt t="53092" x="6624638" y="3333750"/>
          <p14:tracePt t="53145" x="6640513" y="3341688"/>
          <p14:tracePt t="53159" x="6743700" y="3389313"/>
          <p14:tracePt t="53178" x="6927850" y="3460750"/>
          <p14:tracePt t="53203" x="7110413" y="3524250"/>
          <p14:tracePt t="53230" x="7191375" y="3556000"/>
          <p14:tracePt t="53244" x="7199313" y="3556000"/>
          <p14:tracePt t="53291" x="7159625" y="3524250"/>
          <p14:tracePt t="53313" x="7102475" y="3484563"/>
          <p14:tracePt t="53328" x="7031038" y="3436938"/>
          <p14:tracePt t="53348" x="6951663" y="3389313"/>
          <p14:tracePt t="53360" x="6872288" y="3333750"/>
          <p14:tracePt t="53383" x="6735763" y="3262313"/>
          <p14:tracePt t="53416" x="6648450" y="3213100"/>
          <p14:tracePt t="53434" x="6624638" y="3205163"/>
          <p14:tracePt t="53556" x="6624638" y="3197225"/>
          <p14:tracePt t="53658" x="6640513" y="3244850"/>
          <p14:tracePt t="53678" x="6648450" y="3270250"/>
          <p14:tracePt t="53699" x="6688138" y="3325813"/>
          <p14:tracePt t="53704" x="6704013" y="3349625"/>
          <p14:tracePt t="53729" x="6743700" y="3405188"/>
          <p14:tracePt t="53746" x="6759575" y="3413125"/>
          <p14:tracePt t="53811" x="6759575" y="3397250"/>
          <p14:tracePt t="53829" x="6751638" y="3357563"/>
          <p14:tracePt t="53831" x="6727825" y="3333750"/>
          <p14:tracePt t="53846" x="6688138" y="3252788"/>
          <p14:tracePt t="53861" x="6624638" y="3189288"/>
          <p14:tracePt t="53881" x="6584950" y="3149600"/>
          <p14:tracePt t="53903" x="6553200" y="3133725"/>
          <p14:tracePt t="53999" x="6584950" y="3181350"/>
          <p14:tracePt t="54010" x="6648450" y="3236913"/>
          <p14:tracePt t="54035" x="6792913" y="3302000"/>
          <p14:tracePt t="54063" x="7054850" y="3365500"/>
          <p14:tracePt t="54079" x="7183438" y="3381375"/>
          <p14:tracePt t="54095" x="7286625" y="3381375"/>
          <p14:tracePt t="54116" x="7421563" y="3365500"/>
          <p14:tracePt t="54146" x="7526338" y="3302000"/>
          <p14:tracePt t="54171" x="7605713" y="3213100"/>
          <p14:tracePt t="54197" x="7700963" y="3133725"/>
          <p14:tracePt t="54215" x="7780338" y="3062288"/>
          <p14:tracePt t="54221" x="7796213" y="3054350"/>
          <p14:tracePt t="54248" x="7843838" y="3014663"/>
          <p14:tracePt t="54261" x="7851775" y="3014663"/>
          <p14:tracePt t="54277" x="7869238" y="3006725"/>
          <p14:tracePt t="54293" x="7885113" y="3006725"/>
          <p14:tracePt t="54321" x="7908925" y="2998788"/>
          <p14:tracePt t="54345" x="7940675" y="2990850"/>
          <p14:tracePt t="54362" x="7956550" y="2974975"/>
          <p14:tracePt t="54396" x="7964488" y="2967038"/>
          <p14:tracePt t="54422" x="7972425" y="2967038"/>
          <p14:tracePt t="54528" x="7948613" y="3014663"/>
          <p14:tracePt t="54543" x="7916863" y="3062288"/>
          <p14:tracePt t="54560" x="7893050" y="3094038"/>
          <p14:tracePt t="54576" x="7869238" y="3125788"/>
          <p14:tracePt t="54594" x="7851775" y="3141663"/>
          <p14:tracePt t="54610" x="7851775" y="3149600"/>
          <p14:tracePt t="54625" x="7843838" y="3149600"/>
          <p14:tracePt t="54825" x="7843838" y="3165475"/>
          <p14:tracePt t="54843" x="7843838" y="3197225"/>
          <p14:tracePt t="54859" x="7843838" y="3236913"/>
          <p14:tracePt t="54876" x="7843838" y="3302000"/>
          <p14:tracePt t="54893" x="7835900" y="3365500"/>
          <p14:tracePt t="54915" x="7812088" y="3468688"/>
          <p14:tracePt t="54919" x="7796213" y="3492500"/>
          <p14:tracePt t="54945" x="7788275" y="3532188"/>
          <p14:tracePt t="55093" x="7780338" y="3516313"/>
          <p14:tracePt t="55108" x="7756525" y="3484563"/>
          <p14:tracePt t="55131" x="7700963" y="3413125"/>
          <p14:tracePt t="55152" x="7597775" y="3333750"/>
          <p14:tracePt t="55178" x="7477125" y="3252788"/>
          <p14:tracePt t="55199" x="7366000" y="3205163"/>
          <p14:tracePt t="55227" x="7270750" y="3165475"/>
          <p14:tracePt t="55247" x="7231063" y="3157538"/>
          <p14:tracePt t="55248" x="7215188" y="3157538"/>
          <p14:tracePt t="55258" x="7199313" y="3157538"/>
          <p14:tracePt t="55276" x="7175500" y="3157538"/>
          <p14:tracePt t="55293" x="7135813" y="3157538"/>
          <p14:tracePt t="55315" x="7110413" y="3165475"/>
          <p14:tracePt t="55318" x="7086600" y="3173413"/>
          <p14:tracePt t="55348" x="7007225" y="3213100"/>
          <p14:tracePt t="55353" x="6991350" y="3228975"/>
          <p14:tracePt t="55379" x="6935788" y="3270250"/>
          <p14:tracePt t="55407" x="6888163" y="3317875"/>
          <p14:tracePt t="55429" x="6848475" y="3381375"/>
          <p14:tracePt t="55455" x="6824663" y="3452813"/>
          <p14:tracePt t="55479" x="6800850" y="3532188"/>
          <p14:tracePt t="55493" x="6792913" y="3579813"/>
          <p14:tracePt t="55512" x="6792913" y="3636963"/>
          <p14:tracePt t="55525" x="6792913" y="3660775"/>
          <p14:tracePt t="55545" x="6792913" y="3692525"/>
          <p14:tracePt t="55558" x="6808788" y="3724275"/>
          <p14:tracePt t="55580" x="6848475" y="3795713"/>
          <p14:tracePt t="55592" x="6888163" y="3851275"/>
          <p14:tracePt t="55609" x="6919913" y="3898900"/>
          <p14:tracePt t="55626" x="6951663" y="3922713"/>
          <p14:tracePt t="55642" x="6983413" y="3963988"/>
          <p14:tracePt t="55659" x="7023100" y="3995738"/>
          <p14:tracePt t="55677" x="7086600" y="4043363"/>
          <p14:tracePt t="55696" x="7126288" y="4075113"/>
          <p14:tracePt t="55716" x="7207250" y="4122738"/>
          <p14:tracePt t="55720" x="7231063" y="4138613"/>
          <p14:tracePt t="55747" x="7334250" y="4186238"/>
          <p14:tracePt t="55769" x="7453313" y="4225925"/>
          <p14:tracePt t="55793" x="7597775" y="4265613"/>
          <p14:tracePt t="55811" x="7732713" y="4291013"/>
          <p14:tracePt t="55832" x="7851775" y="4306888"/>
          <p14:tracePt t="55836" x="7908925" y="4314825"/>
          <p14:tracePt t="55864" x="8139113" y="4314825"/>
          <p14:tracePt t="55895" x="8355013" y="4265613"/>
          <p14:tracePt t="55910" x="8410575" y="4233863"/>
          <p14:tracePt t="55934" x="8458200" y="4162425"/>
          <p14:tracePt t="55962" x="8489950" y="4043363"/>
          <p14:tracePt t="55987" x="8489950" y="3963988"/>
          <p14:tracePt t="56007" x="8489950" y="3883025"/>
          <p14:tracePt t="56029" x="8489950" y="3811588"/>
          <p14:tracePt t="56047" x="8458200" y="3700463"/>
          <p14:tracePt t="56052" x="8426450" y="3652838"/>
          <p14:tracePt t="56075" x="8291513" y="3484563"/>
          <p14:tracePt t="56093" x="8218488" y="3429000"/>
          <p14:tracePt t="56108" x="8139113" y="3381375"/>
          <p14:tracePt t="56125" x="8012113" y="3341688"/>
          <p14:tracePt t="56143" x="7948613" y="3325813"/>
          <p14:tracePt t="56165" x="7812088" y="3294063"/>
          <p14:tracePt t="56195" x="7621588" y="3270250"/>
          <p14:tracePt t="56218" x="7477125" y="3270250"/>
          <p14:tracePt t="56243" x="7342188" y="3270250"/>
          <p14:tracePt t="56263" x="7231063" y="3270250"/>
          <p14:tracePt t="56276" x="7167563" y="3270250"/>
          <p14:tracePt t="56293" x="7118350" y="3286125"/>
          <p14:tracePt t="56309" x="7070725" y="3302000"/>
          <p14:tracePt t="56329" x="6991350" y="3365500"/>
          <p14:tracePt t="56341" x="6975475" y="3381375"/>
          <p14:tracePt t="56343" x="6943725" y="3413125"/>
          <p14:tracePt t="56365" x="6919913" y="3444875"/>
          <p14:tracePt t="56369" x="6911975" y="3460750"/>
          <p14:tracePt t="56396" x="6896100" y="3508375"/>
          <p14:tracePt t="56425" x="6896100" y="3556000"/>
          <p14:tracePt t="56426" x="6896100" y="3563938"/>
          <p14:tracePt t="56441" x="6896100" y="3613150"/>
          <p14:tracePt t="56458" x="6896100" y="3668713"/>
          <p14:tracePt t="56475" x="6904038" y="3724275"/>
          <p14:tracePt t="56497" x="6919913" y="3795713"/>
          <p14:tracePt t="56502" x="6927850" y="3811588"/>
          <p14:tracePt t="56525" x="6959600" y="3890963"/>
          <p14:tracePt t="56547" x="6983413" y="3948113"/>
          <p14:tracePt t="56560" x="6999288" y="3971925"/>
          <p14:tracePt t="56561" x="7007225" y="3987800"/>
          <p14:tracePt t="56576" x="7031038" y="4011613"/>
          <p14:tracePt t="56593" x="7031038" y="4019550"/>
          <p14:tracePt t="56610" x="7038975" y="4019550"/>
          <p14:tracePt t="57529" x="7038975" y="4043363"/>
          <p14:tracePt t="57563" x="7038975" y="4114800"/>
          <p14:tracePt t="57576" x="7046913" y="4170363"/>
          <p14:tracePt t="57590" x="7046913" y="4202113"/>
          <p14:tracePt t="57610" x="7054850" y="4233863"/>
          <p14:tracePt t="57625" x="7054850" y="4249738"/>
          <p14:tracePt t="57641" x="7054850" y="4257675"/>
          <p14:tracePt t="57661" x="7054850" y="4265613"/>
          <p14:tracePt t="57678" x="7054850" y="4281488"/>
          <p14:tracePt t="57708" x="7054850" y="4291013"/>
          <p14:tracePt t="58357" x="7054850" y="4298950"/>
          <p14:tracePt t="59115" x="7054850" y="4314825"/>
          <p14:tracePt t="59120" x="7062788" y="4330700"/>
          <p14:tracePt t="59145" x="7078663" y="4362450"/>
          <p14:tracePt t="59148" x="7086600" y="4370388"/>
          <p14:tracePt t="59176" x="7094538" y="4386263"/>
          <p14:tracePt t="59191" x="7110413" y="4410075"/>
          <p14:tracePt t="59212" x="7126288" y="4441825"/>
          <p14:tracePt t="59244" x="7143750" y="4457700"/>
          <p14:tracePt t="59563" x="7231063" y="4489450"/>
          <p14:tracePt t="59569" x="7286625" y="4489450"/>
          <p14:tracePt t="59590" x="7445375" y="4497388"/>
          <p14:tracePt t="59591" x="7518400" y="4505325"/>
          <p14:tracePt t="59609" x="7661275" y="4505325"/>
          <p14:tracePt t="59625" x="7748588" y="4481513"/>
          <p14:tracePt t="59640" x="7796213" y="4449763"/>
          <p14:tracePt t="59659" x="7820025" y="4386263"/>
          <p14:tracePt t="59674" x="7820025" y="4330700"/>
          <p14:tracePt t="59691" x="7812088" y="4281488"/>
          <p14:tracePt t="59710" x="7804150" y="4225925"/>
          <p14:tracePt t="59713" x="7804150" y="4210050"/>
          <p14:tracePt t="59740" x="7780338" y="4122738"/>
          <p14:tracePt t="59741" x="7764463" y="4090988"/>
          <p14:tracePt t="59766" x="7748588" y="3995738"/>
          <p14:tracePt t="59794" x="7685088" y="3843338"/>
          <p14:tracePt t="59808" x="7637463" y="3756025"/>
          <p14:tracePt t="59827" x="7550150" y="3652838"/>
          <p14:tracePt t="59841" x="7485063" y="3571875"/>
          <p14:tracePt t="59856" x="7421563" y="3524250"/>
          <p14:tracePt t="59876" x="7366000" y="3500438"/>
          <p14:tracePt t="59911" x="7358063" y="3500438"/>
          <p14:tracePt t="59957" x="7350125" y="3516313"/>
          <p14:tracePt t="59959" x="7350125" y="3524250"/>
          <p14:tracePt t="59984" x="7326313" y="3605213"/>
          <p14:tracePt t="60010" x="7310438" y="3676650"/>
          <p14:tracePt t="60014" x="7310438" y="3684588"/>
          <p14:tracePt t="60035" x="7310438" y="3692525"/>
          <p14:tracePt t="60277" x="7310438" y="3700463"/>
          <p14:tracePt t="60293" x="7310438" y="3724275"/>
          <p14:tracePt t="60316" x="7278688" y="3851275"/>
          <p14:tracePt t="60319" x="7254875" y="3922713"/>
          <p14:tracePt t="60341" x="7159625" y="4178300"/>
          <p14:tracePt t="60357" x="7078663" y="4346575"/>
          <p14:tracePt t="60373" x="7031038" y="4441825"/>
          <p14:tracePt t="60391" x="7015163" y="4457700"/>
          <p14:tracePt t="60612" x="6999288" y="4441825"/>
          <p14:tracePt t="60640" x="6919913" y="4410075"/>
          <p14:tracePt t="60656" x="6872288" y="4402138"/>
          <p14:tracePt t="60676" x="6824663" y="4386263"/>
          <p14:tracePt t="60681" x="6792913" y="4386263"/>
          <p14:tracePt t="60706" x="6696075" y="4378325"/>
          <p14:tracePt t="60722" x="6664325" y="4370388"/>
          <p14:tracePt t="60748" x="6553200" y="4370388"/>
          <p14:tracePt t="60774" x="6521450" y="4370388"/>
          <p14:tracePt t="60797" x="6513513" y="4370388"/>
          <p14:tracePt t="60824" x="6505575" y="4370388"/>
          <p14:tracePt t="61205" x="6489700" y="4370388"/>
          <p14:tracePt t="61242" x="6473825" y="4378325"/>
          <p14:tracePt t="66005" x="5421313" y="4489450"/>
          <p14:tracePt t="66037" x="3833813" y="4633913"/>
          <p14:tracePt t="66060" x="3706813" y="4633913"/>
          <p14:tracePt t="66063" x="3683000" y="4633913"/>
          <p14:tracePt t="66084" x="3635375" y="4633913"/>
          <p14:tracePt t="66086" x="3611563" y="4633913"/>
          <p14:tracePt t="66110" x="3508375" y="4633913"/>
          <p14:tracePt t="66138" x="3213100" y="4633913"/>
          <p14:tracePt t="66150" x="3141663" y="4633913"/>
          <p14:tracePt t="66168" x="2981325" y="4633913"/>
          <p14:tracePt t="66169" x="2886075" y="4633913"/>
          <p14:tracePt t="66188" x="2717800" y="4633913"/>
          <p14:tracePt t="66200" x="2543175" y="4633913"/>
          <p14:tracePt t="66221" x="2319338" y="4633913"/>
          <p14:tracePt t="66233" x="2247900" y="4633913"/>
          <p14:tracePt t="66252" x="2105025" y="4633913"/>
          <p14:tracePt t="66267" x="2057400" y="4633913"/>
          <p14:tracePt t="66284" x="2041525" y="4633913"/>
          <p14:tracePt t="66361" x="2041525" y="4624388"/>
          <p14:tracePt t="66371" x="2033588" y="4608513"/>
          <p14:tracePt t="66403" x="2008188" y="4560888"/>
          <p14:tracePt t="66416" x="2000250" y="4537075"/>
          <p14:tracePt t="66439" x="1976438" y="4465638"/>
          <p14:tracePt t="66450" x="1968500" y="4433888"/>
          <p14:tracePt t="66471" x="1944688" y="4354513"/>
          <p14:tracePt t="66483" x="1920875" y="4298950"/>
          <p14:tracePt t="66506" x="1889125" y="4194175"/>
          <p14:tracePt t="66511" x="0" y="0"/>
        </p14:tracePtLst>
        <p14:tracePtLst>
          <p14:tracePt t="66718" x="1793875" y="3883025"/>
          <p14:tracePt t="67002" x="0" y="0"/>
        </p14:tracePtLst>
        <p14:tracePtLst>
          <p14:tracePt t="67267" x="1793875" y="3883025"/>
          <p14:tracePt t="68262" x="1793875" y="3890963"/>
          <p14:tracePt t="68282" x="1793875" y="3898900"/>
          <p14:tracePt t="68303" x="1793875" y="3906838"/>
          <p14:tracePt t="68325" x="1793875" y="3922713"/>
          <p14:tracePt t="68349" x="1793875" y="3930650"/>
          <p14:tracePt t="68369" x="1793875" y="3938588"/>
          <p14:tracePt t="68663" x="1793875" y="3948113"/>
          <p14:tracePt t="68685" x="1793875" y="3956050"/>
          <p14:tracePt t="68700" x="1793875" y="3963988"/>
          <p14:tracePt t="68716" x="1793875" y="3971925"/>
          <p14:tracePt t="68733" x="1793875" y="3987800"/>
          <p14:tracePt t="68751" x="1793875" y="3995738"/>
          <p14:tracePt t="68765" x="1793875" y="4003675"/>
          <p14:tracePt t="68786" x="1793875" y="4019550"/>
          <p14:tracePt t="68814" x="1793875" y="4027488"/>
          <p14:tracePt t="68832" x="1793875" y="4035425"/>
          <p14:tracePt t="68876" x="1762125" y="4051300"/>
          <p14:tracePt t="68900" x="1730375" y="4067175"/>
          <p14:tracePt t="68919" x="1706563" y="4067175"/>
          <p14:tracePt t="68921" x="1706563" y="4075113"/>
          <p14:tracePt t="68951" x="1682750" y="4090988"/>
          <p14:tracePt t="68967" x="1674813" y="4090988"/>
          <p14:tracePt t="69109" x="1674813" y="4098925"/>
          <p14:tracePt t="69140" x="1674813" y="4114800"/>
          <p14:tracePt t="69150" x="1690688" y="4130675"/>
          <p14:tracePt t="69165" x="1730375" y="4138613"/>
          <p14:tracePt t="69182" x="1793875" y="4146550"/>
          <p14:tracePt t="69183" x="1841500" y="4146550"/>
          <p14:tracePt t="69198" x="1944688" y="4146550"/>
          <p14:tracePt t="69219" x="2065338" y="4138613"/>
          <p14:tracePt t="69232" x="2168525" y="4122738"/>
          <p14:tracePt t="69248" x="2232025" y="4114800"/>
          <p14:tracePt t="69268" x="2287588" y="4106863"/>
          <p14:tracePt t="69281" x="2303463" y="4106863"/>
          <p14:tracePt t="69334" x="2311400" y="4106863"/>
          <p14:tracePt t="69450" x="2295525" y="4098925"/>
          <p14:tracePt t="69454" x="2271713" y="4090988"/>
          <p14:tracePt t="69464" x="2247900" y="4083050"/>
          <p14:tracePt t="69481" x="2176463" y="4059238"/>
          <p14:tracePt t="69500" x="2008188" y="4043363"/>
          <p14:tracePt t="69515" x="1905000" y="4027488"/>
          <p14:tracePt t="69532" x="1778000" y="4027488"/>
          <p14:tracePt t="69552" x="1633538" y="4027488"/>
          <p14:tracePt t="69564" x="1617663" y="4027488"/>
          <p14:tracePt t="69583" x="1593850" y="4027488"/>
          <p14:tracePt t="69617" x="1593850" y="4035425"/>
          <p14:tracePt t="69781" x="1593850" y="4043363"/>
          <p14:tracePt t="69795" x="1625600" y="4067175"/>
          <p14:tracePt t="69820" x="1801813" y="4114800"/>
          <p14:tracePt t="69849" x="1984375" y="4130675"/>
          <p14:tracePt t="69876" x="2232025" y="4138613"/>
          <p14:tracePt t="69901" x="2374900" y="4114800"/>
          <p14:tracePt t="69924" x="2447925" y="4051300"/>
          <p14:tracePt t="69927" x="2463800" y="4019550"/>
          <p14:tracePt t="69952" x="2495550" y="3922713"/>
          <p14:tracePt t="69965" x="2503488" y="3835400"/>
          <p14:tracePt t="69981" x="2511425" y="3748088"/>
          <p14:tracePt t="70000" x="2511425" y="3684588"/>
          <p14:tracePt t="70001" x="2511425" y="3644900"/>
          <p14:tracePt t="70014" x="2511425" y="3587750"/>
          <p14:tracePt t="70036" x="2511425" y="3460750"/>
          <p14:tracePt t="70042" x="2511425" y="3436938"/>
          <p14:tracePt t="70066" x="2487613" y="3365500"/>
          <p14:tracePt t="70080" x="2479675" y="3333750"/>
          <p14:tracePt t="70100" x="2455863" y="3302000"/>
          <p14:tracePt t="70120" x="2439988" y="3286125"/>
          <p14:tracePt t="70124" x="2408238" y="3278188"/>
          <p14:tracePt t="70147" x="2343150" y="3252788"/>
          <p14:tracePt t="70165" x="2247900" y="3244850"/>
          <p14:tracePt t="70181" x="2176463" y="3244850"/>
          <p14:tracePt t="70198" x="2105025" y="3252788"/>
          <p14:tracePt t="70214" x="2041525" y="3278188"/>
          <p14:tracePt t="70235" x="1928813" y="3333750"/>
          <p14:tracePt t="70249" x="1833563" y="3381375"/>
          <p14:tracePt t="70263" x="1801813" y="3413125"/>
          <p14:tracePt t="70284" x="1785938" y="3429000"/>
          <p14:tracePt t="70298" x="1770063" y="3452813"/>
          <p14:tracePt t="70313" x="1754188" y="3468688"/>
          <p14:tracePt t="70337" x="1738313" y="3500438"/>
          <p14:tracePt t="70342" x="1730375" y="3508375"/>
          <p14:tracePt t="70363" x="1730375" y="3540125"/>
          <p14:tracePt t="70379" x="1730375" y="3563938"/>
          <p14:tracePt t="70402" x="1730375" y="3605213"/>
          <p14:tracePt t="70419" x="1730375" y="3636963"/>
          <p14:tracePt t="70420" x="1730375" y="3652838"/>
          <p14:tracePt t="70452" x="1730375" y="3692525"/>
          <p14:tracePt t="70481" x="1738313" y="3771900"/>
          <p14:tracePt t="70497" x="1754188" y="3827463"/>
          <p14:tracePt t="70516" x="1778000" y="3898900"/>
          <p14:tracePt t="70532" x="1809750" y="3971925"/>
          <p14:tracePt t="70534" x="1809750" y="3979863"/>
          <p14:tracePt t="70547" x="1817688" y="4011613"/>
          <p14:tracePt t="70563" x="1865313" y="4090988"/>
          <p14:tracePt t="70587" x="1920875" y="4202113"/>
          <p14:tracePt t="70616" x="2008188" y="4322763"/>
          <p14:tracePt t="70636" x="2033588" y="4346575"/>
          <p14:tracePt t="70641" x="2041525" y="4362450"/>
          <p14:tracePt t="70666" x="2057400" y="4370388"/>
          <p14:tracePt t="70696" x="2065338" y="4378325"/>
          <p14:tracePt t="70717" x="2073275" y="4394200"/>
          <p14:tracePt t="70730" x="2097088" y="4410075"/>
          <p14:tracePt t="70747" x="2112963" y="4418013"/>
          <p14:tracePt t="70769" x="2136775" y="4425950"/>
          <p14:tracePt t="70797" x="2160588" y="4433888"/>
          <p14:tracePt t="70814" x="2168525" y="4433888"/>
          <p14:tracePt t="70862" x="2176463" y="4433888"/>
          <p14:tracePt t="70883" x="2184400" y="4433888"/>
          <p14:tracePt t="70982" x="2184400" y="4425950"/>
          <p14:tracePt t="71500" x="0" y="0"/>
        </p14:tracePtLst>
        <p14:tracePtLst>
          <p14:tracePt t="106326" x="4551363" y="5988050"/>
          <p14:tracePt t="106545" x="4559300" y="5988050"/>
          <p14:tracePt t="106567" x="4584700" y="5988050"/>
          <p14:tracePt t="106585" x="4608513" y="5988050"/>
          <p14:tracePt t="106604" x="4695825" y="5988050"/>
          <p14:tracePt t="106628" x="4783138" y="5972175"/>
          <p14:tracePt t="106653" x="4846638" y="5924550"/>
          <p14:tracePt t="106669" x="4878388" y="5892800"/>
          <p14:tracePt t="106671" x="4878388" y="5876925"/>
          <p14:tracePt t="106685" x="4886325" y="5861050"/>
          <p14:tracePt t="106704" x="4902200" y="5805488"/>
          <p14:tracePt t="106718" x="4902200" y="5765800"/>
          <p14:tracePt t="106733" x="4902200" y="5734050"/>
          <p14:tracePt t="106751" x="4902200" y="5710238"/>
          <p14:tracePt t="106774" x="4894263" y="5686425"/>
          <p14:tracePt t="106800" x="4886325" y="5678488"/>
          <p14:tracePt t="106823" x="4870450" y="5670550"/>
          <p14:tracePt t="106856" x="4822825" y="5670550"/>
          <p14:tracePt t="106861" x="4814888" y="5670550"/>
          <p14:tracePt t="106887" x="4791075" y="5670550"/>
          <p14:tracePt t="106901" x="4767263" y="5670550"/>
          <p14:tracePt t="106920" x="4743450" y="5670550"/>
          <p14:tracePt t="106935" x="4727575" y="5670550"/>
          <p14:tracePt t="106952" x="4711700" y="5670550"/>
          <p14:tracePt t="106956" x="0" y="0"/>
        </p14:tracePtLst>
        <p14:tracePtLst>
          <p14:tracePt t="107120" x="4543425" y="5621338"/>
          <p14:tracePt t="107144" x="4535488" y="5613400"/>
          <p14:tracePt t="107192" x="4527550" y="5613400"/>
          <p14:tracePt t="107236" x="4519613" y="5613400"/>
          <p14:tracePt t="107328" x="4519613" y="5621338"/>
          <p14:tracePt t="107529" x="4519613" y="5629275"/>
          <p14:tracePt t="107563" x="4519613" y="5645150"/>
          <p14:tracePt t="107584" x="4519613" y="5653088"/>
          <p14:tracePt t="107605" x="4527550" y="5670550"/>
          <p14:tracePt t="107636" x="4527550" y="5686425"/>
          <p14:tracePt t="107659" x="4527550" y="5694363"/>
          <p14:tracePt t="107685" x="4527550" y="5718175"/>
          <p14:tracePt t="107701" x="4527550" y="5734050"/>
          <p14:tracePt t="107716" x="4527550" y="5749925"/>
          <p14:tracePt t="107735" x="4527550" y="5765800"/>
          <p14:tracePt t="107750" x="4527550" y="5781675"/>
          <p14:tracePt t="107752" x="4527550" y="5789613"/>
          <p14:tracePt t="107770" x="4535488" y="5805488"/>
          <p14:tracePt t="107787" x="4543425" y="5821363"/>
          <p14:tracePt t="107794" x="4543425" y="5829300"/>
          <p14:tracePt t="107818" x="4559300" y="5845175"/>
          <p14:tracePt t="107820" x="4559300" y="5853113"/>
          <p14:tracePt t="107844" x="4567238" y="5861050"/>
          <p14:tracePt t="107868" x="4576763" y="5861050"/>
          <p14:tracePt t="107887" x="4592638" y="5868988"/>
          <p14:tracePt t="107916" x="4632325" y="5884863"/>
          <p14:tracePt t="107938" x="4672013" y="5884863"/>
          <p14:tracePt t="107942" x="4687888" y="5892800"/>
          <p14:tracePt t="107967" x="4791075" y="5900738"/>
          <p14:tracePt t="107988" x="4894263" y="5908675"/>
          <p14:tracePt t="107999" x="4959350" y="5908675"/>
          <p14:tracePt t="108016" x="5014913" y="5908675"/>
          <p14:tracePt t="108034" x="5062538" y="5908675"/>
          <p14:tracePt t="108048" x="5102225" y="5908675"/>
          <p14:tracePt t="108068" x="5141913" y="5908675"/>
          <p14:tracePt t="108089" x="5173663" y="5892800"/>
          <p14:tracePt t="108119" x="5181600" y="5892800"/>
          <p14:tracePt t="108138" x="5189538" y="5884863"/>
          <p14:tracePt t="108166" x="5205413" y="5884863"/>
          <p14:tracePt t="108182" x="5205413" y="5876925"/>
          <p14:tracePt t="108203" x="5213350" y="5868988"/>
          <p14:tracePt t="108215" x="5221288" y="5868988"/>
          <p14:tracePt t="108248" x="5229225" y="5868988"/>
          <p14:tracePt t="108313" x="5237163" y="5868988"/>
          <p14:tracePt t="110001" x="0" y="0"/>
        </p14:tracePtLst>
      </p14:laserTraceLst>
    </p:ext>
    <p:ext uri="{E180D4A7-C9FB-4DFB-919C-405C955672EB}">
      <p14:showEvtLst xmlns:p14="http://schemas.microsoft.com/office/powerpoint/2010/main">
        <p14:playEvt time="305" objId="11"/>
        <p14:stopEvt time="171323" objId="1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CA25F7C-D731-4336-B0D2-2456C6294121}"/>
              </a:ext>
            </a:extLst>
          </p:cNvPr>
          <p:cNvSpPr txBox="1"/>
          <p:nvPr/>
        </p:nvSpPr>
        <p:spPr>
          <a:xfrm>
            <a:off x="319081" y="4404524"/>
            <a:ext cx="8713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Invariants: </a:t>
            </a:r>
            <a:r>
              <a:rPr lang="en-US" sz="1600" dirty="0"/>
              <a:t>quantities which do not change during rotation of coordinates</a:t>
            </a:r>
            <a:r>
              <a:rPr lang="en-US" sz="1600" b="1" dirty="0"/>
              <a:t> </a:t>
            </a:r>
            <a:endParaRPr lang="en-US" sz="16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1A7EC76-F2CE-46EA-8696-9898F803E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7FF122-66EA-4E55-8D6F-49E58F37B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326" y="4797190"/>
            <a:ext cx="5184720" cy="1177704"/>
          </a:xfrm>
          <a:prstGeom prst="rect">
            <a:avLst/>
          </a:prstGeom>
        </p:spPr>
      </p:pic>
      <p:pic>
        <p:nvPicPr>
          <p:cNvPr id="92" name="Picture 3">
            <a:extLst>
              <a:ext uri="{FF2B5EF4-FFF2-40B4-BE49-F238E27FC236}">
                <a16:creationId xmlns:a16="http://schemas.microsoft.com/office/drawing/2014/main" id="{4E09C29B-C67D-43F5-8D3F-16A367E0F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/>
          <a:stretch/>
        </p:blipFill>
        <p:spPr bwMode="auto">
          <a:xfrm>
            <a:off x="412928" y="1695848"/>
            <a:ext cx="3024420" cy="26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3">
            <a:extLst>
              <a:ext uri="{FF2B5EF4-FFF2-40B4-BE49-F238E27FC236}">
                <a16:creationId xmlns:a16="http://schemas.microsoft.com/office/drawing/2014/main" id="{BBE96E69-C0EF-426B-89F1-E079DB08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/>
        </p:blipFill>
        <p:spPr bwMode="auto">
          <a:xfrm>
            <a:off x="3419840" y="1695848"/>
            <a:ext cx="5311232" cy="235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m2s13">
            <a:hlinkClick r:id="" action="ppaction://media"/>
            <a:extLst>
              <a:ext uri="{FF2B5EF4-FFF2-40B4-BE49-F238E27FC236}">
                <a16:creationId xmlns:a16="http://schemas.microsoft.com/office/drawing/2014/main" id="{D12FCCC3-67ED-4ED0-8E4A-ADF8B0E6B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21"/>
    </mc:Choice>
    <mc:Fallback>
      <p:transition spd="slow" advTm="9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76" x="7135813" y="2566988"/>
          <p14:tracePt t="10311" x="7135813" y="2576513"/>
          <p14:tracePt t="10342" x="7135813" y="2592388"/>
          <p14:tracePt t="10357" x="7135813" y="2608263"/>
          <p14:tracePt t="10375" x="7135813" y="2632075"/>
          <p14:tracePt t="10390" x="7135813" y="2671763"/>
          <p14:tracePt t="10406" x="7143750" y="2695575"/>
          <p14:tracePt t="10424" x="7167563" y="2759075"/>
          <p14:tracePt t="10445" x="7183438" y="2806700"/>
          <p14:tracePt t="10451" x="7183438" y="2822575"/>
          <p14:tracePt t="10478" x="7231063" y="2927350"/>
          <p14:tracePt t="10510" x="7310438" y="3054350"/>
          <p14:tracePt t="10533" x="7381875" y="3125788"/>
          <p14:tracePt t="10559" x="7510463" y="3213100"/>
          <p14:tracePt t="10573" x="7550150" y="3236913"/>
          <p14:tracePt t="10593" x="7645400" y="3278188"/>
          <p14:tracePt t="10609" x="7708900" y="3286125"/>
          <p14:tracePt t="10625" x="7764463" y="3286125"/>
          <p14:tracePt t="10640" x="7835900" y="3244850"/>
          <p14:tracePt t="10658" x="7869238" y="3133725"/>
          <p14:tracePt t="10678" x="7869238" y="3054350"/>
          <p14:tracePt t="10689" x="7869238" y="2967038"/>
          <p14:tracePt t="10706" x="7859713" y="2943225"/>
          <p14:tracePt t="10726" x="7820025" y="2943225"/>
          <p14:tracePt t="10749" x="7772400" y="2935288"/>
          <p14:tracePt t="10773" x="7700963" y="2901950"/>
          <p14:tracePt t="10796" x="7550150" y="2830513"/>
          <p14:tracePt t="10823" x="7342188" y="2695575"/>
          <p14:tracePt t="10844" x="7246938" y="2632075"/>
          <p14:tracePt t="10856" x="7207250" y="2616200"/>
          <p14:tracePt t="10876" x="7159625" y="2592388"/>
          <p14:tracePt t="10891" x="7135813" y="2584450"/>
          <p14:tracePt t="10906" x="7118350" y="2584450"/>
          <p14:tracePt t="10923" x="7086600" y="2584450"/>
          <p14:tracePt t="10935" x="7046913" y="2584450"/>
          <p14:tracePt t="10954" x="6983413" y="2600325"/>
          <p14:tracePt t="10979" x="6735763" y="2632075"/>
          <p14:tracePt t="11003" x="6465888" y="2632075"/>
          <p14:tracePt t="11026" x="6202363" y="2640013"/>
          <p14:tracePt t="11046" x="6026150" y="2647950"/>
          <p14:tracePt t="11050" x="5954713" y="2647950"/>
          <p14:tracePt t="11076" x="5803900" y="2647950"/>
          <p14:tracePt t="11077" x="5764213" y="2647950"/>
          <p14:tracePt t="11089" x="5724525" y="2647950"/>
          <p14:tracePt t="11110" x="5635625" y="2616200"/>
          <p14:tracePt t="11123" x="5611813" y="2608263"/>
          <p14:tracePt t="11139" x="5588000" y="2600325"/>
          <p14:tracePt t="11161" x="5556250" y="2584450"/>
          <p14:tracePt t="11166" x="5540375" y="2576513"/>
          <p14:tracePt t="11193" x="5429250" y="2503488"/>
          <p14:tracePt t="11223" x="5189538" y="2432050"/>
          <p14:tracePt t="11238" x="5149850" y="2432050"/>
          <p14:tracePt t="11255" x="5102225" y="2432050"/>
          <p14:tracePt t="11275" x="5062538" y="2455863"/>
          <p14:tracePt t="11294" x="5054600" y="2479675"/>
          <p14:tracePt t="11315" x="5038725" y="2519363"/>
          <p14:tracePt t="11344" x="5006975" y="2687638"/>
          <p14:tracePt t="11357" x="4999038" y="2774950"/>
          <p14:tracePt t="11376" x="4999038" y="2901950"/>
          <p14:tracePt t="11389" x="4999038" y="2919413"/>
          <p14:tracePt t="11408" x="4999038" y="2967038"/>
          <p14:tracePt t="11422" x="5006975" y="2998788"/>
          <p14:tracePt t="11441" x="5006975" y="3038475"/>
          <p14:tracePt t="11456" x="5014913" y="3078163"/>
          <p14:tracePt t="11477" x="5022850" y="3221038"/>
          <p14:tracePt t="11496" x="5022850" y="3317875"/>
          <p14:tracePt t="11500" x="5022850" y="3381375"/>
          <p14:tracePt t="11522" x="5014913" y="3484563"/>
          <p14:tracePt t="11552" x="4959350" y="3587750"/>
          <p14:tracePt t="11572" x="4862513" y="3732213"/>
          <p14:tracePt t="11596" x="4727575" y="3875088"/>
          <p14:tracePt t="11625" x="4487863" y="4106863"/>
          <p14:tracePt t="11639" x="4392613" y="4194175"/>
          <p14:tracePt t="11661" x="4297363" y="4291013"/>
          <p14:tracePt t="11664" x="4249738" y="4338638"/>
          <p14:tracePt t="11691" x="4089400" y="4497388"/>
          <p14:tracePt t="11705" x="4049713" y="4529138"/>
          <p14:tracePt t="11722" x="3930650" y="4657725"/>
          <p14:tracePt t="11739" x="3851275" y="4737100"/>
          <p14:tracePt t="11755" x="3810000" y="4768850"/>
          <p14:tracePt t="11771" x="3786188" y="4792663"/>
          <p14:tracePt t="11790" x="3738563" y="4832350"/>
          <p14:tracePt t="11811" x="3698875" y="4872038"/>
          <p14:tracePt t="11840" x="3619500" y="4927600"/>
          <p14:tracePt t="11841" x="3587750" y="4951413"/>
          <p14:tracePt t="11857" x="3524250" y="4992688"/>
          <p14:tracePt t="11873" x="3508375" y="5016500"/>
          <p14:tracePt t="11889" x="3395663" y="5087938"/>
          <p14:tracePt t="11910" x="3308350" y="5135563"/>
          <p14:tracePt t="11921" x="3284538" y="5159375"/>
          <p14:tracePt t="11941" x="3236913" y="5191125"/>
          <p14:tracePt t="11955" x="3205163" y="5214938"/>
          <p14:tracePt t="11971" x="3181350" y="5222875"/>
          <p14:tracePt t="11991" x="3157538" y="5238750"/>
          <p14:tracePt t="11992" x="3149600" y="5246688"/>
          <p14:tracePt t="12016" x="3117850" y="5270500"/>
          <p14:tracePt t="12040" x="3068638" y="5278438"/>
          <p14:tracePt t="12061" x="2997200" y="5310188"/>
          <p14:tracePt t="12093" x="2822575" y="5310188"/>
          <p14:tracePt t="12104" x="2662238" y="5310188"/>
          <p14:tracePt t="12123" x="2535238" y="5310188"/>
          <p14:tracePt t="12138" x="2416175" y="5310188"/>
          <p14:tracePt t="12158" x="2303463" y="5310188"/>
          <p14:tracePt t="12174" x="2263775" y="5310188"/>
          <p14:tracePt t="12579" x="2263775" y="5302250"/>
          <p14:tracePt t="12612" x="2255838" y="5286375"/>
          <p14:tracePt t="12616" x="2247900" y="5286375"/>
          <p14:tracePt t="12656" x="2239963" y="5278438"/>
          <p14:tracePt t="12672" x="2239963" y="5270500"/>
          <p14:tracePt t="12691" x="2232025" y="5262563"/>
          <p14:tracePt t="12709" x="2232025" y="5254625"/>
          <p14:tracePt t="12966" x="2232025" y="5246688"/>
          <p14:tracePt t="13016" x="2232025" y="5238750"/>
          <p14:tracePt t="13234" x="2232025" y="5230813"/>
          <p14:tracePt t="13249" x="2216150" y="5222875"/>
          <p14:tracePt t="13252" x="2208213" y="5214938"/>
          <p14:tracePt t="13277" x="2168525" y="5175250"/>
          <p14:tracePt t="13305" x="2105025" y="5095875"/>
          <p14:tracePt t="13332" x="2089150" y="5064125"/>
          <p14:tracePt t="13337" x="2081213" y="5056188"/>
          <p14:tracePt t="13357" x="2073275" y="5040313"/>
          <p14:tracePt t="13374" x="2065338" y="5040313"/>
          <p14:tracePt t="13739" x="2049463" y="5016500"/>
          <p14:tracePt t="13770" x="2033588" y="4992688"/>
          <p14:tracePt t="13782" x="2033588" y="4984750"/>
          <p14:tracePt t="16536" x="2057400" y="4984750"/>
          <p14:tracePt t="16575" x="2065338" y="4984750"/>
          <p14:tracePt t="16595" x="2073275" y="4984750"/>
          <p14:tracePt t="16620" x="2081213" y="4984750"/>
          <p14:tracePt t="16638" x="2089150" y="4992688"/>
          <p14:tracePt t="16674" x="2097088" y="5000625"/>
          <p14:tracePt t="16703" x="2112963" y="5000625"/>
          <p14:tracePt t="16718" x="2120900" y="5000625"/>
          <p14:tracePt t="16734" x="2128838" y="5000625"/>
          <p14:tracePt t="16755" x="2136775" y="5000625"/>
          <p14:tracePt t="16762" x="2144713" y="5000625"/>
          <p14:tracePt t="16791" x="2192338" y="4992688"/>
          <p14:tracePt t="16818" x="2232025" y="4967288"/>
          <p14:tracePt t="16839" x="2303463" y="4935538"/>
          <p14:tracePt t="16870" x="2359025" y="4911725"/>
          <p14:tracePt t="17120" x="2366963" y="4919663"/>
          <p14:tracePt t="17122" x="2374900" y="4927600"/>
          <p14:tracePt t="17137" x="2384425" y="4935538"/>
          <p14:tracePt t="17151" x="2392363" y="4943475"/>
          <p14:tracePt t="17171" x="2416175" y="4959350"/>
          <p14:tracePt t="17186" x="2432050" y="4967288"/>
          <p14:tracePt t="17202" x="2439988" y="4967288"/>
          <p14:tracePt t="17223" x="2455863" y="4976813"/>
          <p14:tracePt t="17236" x="2463800" y="4976813"/>
          <p14:tracePt t="17286" x="2471738" y="4976813"/>
          <p14:tracePt t="17327" x="2479675" y="4976813"/>
          <p14:tracePt t="17357" x="2487613" y="4976813"/>
          <p14:tracePt t="17371" x="2495550" y="4976813"/>
          <p14:tracePt t="17384" x="2519363" y="4959350"/>
          <p14:tracePt t="17402" x="2543175" y="4951413"/>
          <p14:tracePt t="17417" x="2574925" y="4927600"/>
          <p14:tracePt t="17434" x="2598738" y="4911725"/>
          <p14:tracePt t="17455" x="2598738" y="4887913"/>
          <p14:tracePt t="17504" x="2582863" y="4887913"/>
          <p14:tracePt t="17517" x="2566988" y="4887913"/>
          <p14:tracePt t="17538" x="2535238" y="4895850"/>
          <p14:tracePt t="17544" x="2503488" y="4903788"/>
          <p14:tracePt t="17571" x="2455863" y="4959350"/>
          <p14:tracePt t="17598" x="2439988" y="5008563"/>
          <p14:tracePt t="17619" x="2439988" y="5016500"/>
          <p14:tracePt t="17637" x="2439988" y="5024438"/>
          <p14:tracePt t="17650" x="2439988" y="5032375"/>
          <p14:tracePt t="17688" x="2455863" y="5040313"/>
          <p14:tracePt t="17701" x="2471738" y="5056188"/>
          <p14:tracePt t="17722" x="2527300" y="5087938"/>
          <p14:tracePt t="17734" x="2551113" y="5103813"/>
          <p14:tracePt t="17753" x="2678113" y="5151438"/>
          <p14:tracePt t="17767" x="2790825" y="5183188"/>
          <p14:tracePt t="17786" x="2894013" y="5214938"/>
          <p14:tracePt t="17800" x="2997200" y="5238750"/>
          <p14:tracePt t="17817" x="3100388" y="5262563"/>
          <p14:tracePt t="17837" x="3244850" y="5270500"/>
          <p14:tracePt t="17855" x="3292475" y="5278438"/>
          <p14:tracePt t="17872" x="3316288" y="5278438"/>
          <p14:tracePt t="17983" x="3316288" y="5270500"/>
          <p14:tracePt t="18018" x="3316288" y="5254625"/>
          <p14:tracePt t="18031" x="3308350" y="5246688"/>
          <p14:tracePt t="18050" x="3284538" y="5230813"/>
          <p14:tracePt t="18066" x="3228975" y="5191125"/>
          <p14:tracePt t="18081" x="3189288" y="5175250"/>
          <p14:tracePt t="18104" x="3141663" y="5167313"/>
          <p14:tracePt t="18125" x="3125788" y="5167313"/>
          <p14:tracePt t="18128" x="3117850" y="5167313"/>
          <p14:tracePt t="18154" x="3084513" y="5167313"/>
          <p14:tracePt t="18167" x="3076575" y="5167313"/>
          <p14:tracePt t="18182" x="3068638" y="5167313"/>
          <p14:tracePt t="18205" x="3052763" y="5167313"/>
          <p14:tracePt t="18217" x="3044825" y="5167313"/>
          <p14:tracePt t="18237" x="3036888" y="5167313"/>
          <p14:tracePt t="18249" x="3028950" y="5167313"/>
          <p14:tracePt t="18266" x="3021013" y="5167313"/>
          <p14:tracePt t="18282" x="3013075" y="5167313"/>
          <p14:tracePt t="18300" x="3005138" y="5167313"/>
          <p14:tracePt t="18338" x="3005138" y="5175250"/>
          <p14:tracePt t="18423" x="2997200" y="5175250"/>
          <p14:tracePt t="18433" x="2989263" y="5175250"/>
          <p14:tracePt t="18469" x="2981325" y="5175250"/>
          <p14:tracePt t="18484" x="2973388" y="5175250"/>
          <p14:tracePt t="18520" x="2957513" y="5175250"/>
          <p14:tracePt t="18534" x="2949575" y="5175250"/>
          <p14:tracePt t="18553" x="2941638" y="5175250"/>
          <p14:tracePt t="18640" x="2933700" y="5175250"/>
          <p14:tracePt t="18700" x="2925763" y="5175250"/>
          <p14:tracePt t="20942" x="2870200" y="5175250"/>
          <p14:tracePt t="20947" x="2862263" y="5175250"/>
          <p14:tracePt t="20969" x="2838450" y="5175250"/>
          <p14:tracePt t="21001" x="2806700" y="5175250"/>
          <p14:tracePt t="21015" x="2774950" y="5175250"/>
          <p14:tracePt t="21034" x="2741613" y="5175250"/>
          <p14:tracePt t="21043" x="2717800" y="5175250"/>
          <p14:tracePt t="21044" x="2701925" y="5167313"/>
          <p14:tracePt t="21063" x="2654300" y="5167313"/>
          <p14:tracePt t="21082" x="2590800" y="5167313"/>
          <p14:tracePt t="21102" x="2559050" y="5167313"/>
          <p14:tracePt t="21120" x="2511425" y="5167313"/>
          <p14:tracePt t="21153" x="2479675" y="5167313"/>
          <p14:tracePt t="21170" x="2471738" y="5167313"/>
          <p14:tracePt t="21198" x="2463800" y="5167313"/>
          <p14:tracePt t="21217" x="2455863" y="5167313"/>
          <p14:tracePt t="21233" x="2447925" y="5167313"/>
          <p14:tracePt t="21250" x="2439988" y="5167313"/>
          <p14:tracePt t="21269" x="2424113" y="5175250"/>
          <p14:tracePt t="21298" x="2416175" y="5175250"/>
          <p14:tracePt t="21299" x="2408238" y="5175250"/>
          <p14:tracePt t="21314" x="2400300" y="5175250"/>
          <p14:tracePt t="21365" x="2392363" y="5183188"/>
          <p14:tracePt t="21392" x="2384425" y="5183188"/>
          <p14:tracePt t="21669" x="2392363" y="5183188"/>
          <p14:tracePt t="21691" x="2432050" y="5191125"/>
          <p14:tracePt t="21717" x="2495550" y="5191125"/>
          <p14:tracePt t="21731" x="2535238" y="5191125"/>
          <p14:tracePt t="21746" x="2566988" y="5191125"/>
          <p14:tracePt t="21765" x="2622550" y="5183188"/>
          <p14:tracePt t="21784" x="2638425" y="5175250"/>
          <p14:tracePt t="21818" x="2638425" y="5167313"/>
          <p14:tracePt t="21850" x="2646363" y="5167313"/>
          <p14:tracePt t="21877" x="2686050" y="5167313"/>
          <p14:tracePt t="21910" x="2759075" y="5167313"/>
          <p14:tracePt t="21934" x="2806700" y="5167313"/>
          <p14:tracePt t="21948" x="2830513" y="5167313"/>
          <p14:tracePt t="21963" x="2838450" y="5167313"/>
          <p14:tracePt t="21982" x="2846388" y="5167313"/>
          <p14:tracePt t="22246" x="2854325" y="5167313"/>
          <p14:tracePt t="22265" x="2862263" y="5167313"/>
          <p14:tracePt t="22281" x="2878138" y="5167313"/>
          <p14:tracePt t="22282" x="2886075" y="5167313"/>
          <p14:tracePt t="22302" x="2894013" y="5167313"/>
          <p14:tracePt t="22314" x="2909888" y="5167313"/>
          <p14:tracePt t="22331" x="2925763" y="5167313"/>
          <p14:tracePt t="22659" x="2925763" y="5159375"/>
          <p14:tracePt t="22669" x="2925763" y="5151438"/>
          <p14:tracePt t="22673" x="2925763" y="5143500"/>
          <p14:tracePt t="22701" x="2925763" y="5103813"/>
          <p14:tracePt t="22702" x="2925763" y="5095875"/>
          <p14:tracePt t="22733" x="2894013" y="5040313"/>
          <p14:tracePt t="22747" x="2894013" y="5032375"/>
          <p14:tracePt t="22893" x="2894013" y="5040313"/>
          <p14:tracePt t="22922" x="2894013" y="5048250"/>
          <p14:tracePt t="22947" x="2894013" y="5064125"/>
          <p14:tracePt t="22949" x="2894013" y="5072063"/>
          <p14:tracePt t="22962" x="2901950" y="5072063"/>
          <p14:tracePt t="22983" x="2901950" y="5095875"/>
          <p14:tracePt t="22996" x="2917825" y="5111750"/>
          <p14:tracePt t="23015" x="2917825" y="5119688"/>
          <p14:tracePt t="23029" x="2917825" y="5127625"/>
          <p14:tracePt t="23047" x="2925763" y="5143500"/>
          <p14:tracePt t="23061" x="2925763" y="5151438"/>
          <p14:tracePt t="23084" x="2925763" y="5159375"/>
          <p14:tracePt t="23265" x="2909888" y="5159375"/>
          <p14:tracePt t="23294" x="2870200" y="5159375"/>
          <p14:tracePt t="23317" x="2854325" y="5159375"/>
          <p14:tracePt t="23343" x="2838450" y="5159375"/>
          <p14:tracePt t="23365" x="2830513" y="5159375"/>
          <p14:tracePt t="24202" x="0" y="0"/>
        </p14:tracePtLst>
        <p14:tracePtLst>
          <p14:tracePt t="27594" x="6210300" y="2959100"/>
          <p14:tracePt t="27737" x="0" y="0"/>
        </p14:tracePtLst>
        <p14:tracePtLst>
          <p14:tracePt t="28518" x="5205413" y="1954213"/>
          <p14:tracePt t="28661" x="0" y="0"/>
        </p14:tracePtLst>
        <p14:tracePtLst>
          <p14:tracePt t="31571" x="4408488" y="3716338"/>
          <p14:tracePt t="31701" x="0" y="0"/>
        </p14:tracePtLst>
        <p14:tracePtLst>
          <p14:tracePt t="41563" x="3492500" y="5478463"/>
          <p14:tracePt t="41814" x="3484563" y="5478463"/>
          <p14:tracePt t="41830" x="3476625" y="5494338"/>
          <p14:tracePt t="41849" x="3459163" y="5494338"/>
          <p14:tracePt t="41868" x="3459163" y="5502275"/>
          <p14:tracePt t="41894" x="3451225" y="5502275"/>
          <p14:tracePt t="42015" x="3451225" y="5510213"/>
          <p14:tracePt t="42128" x="3443288" y="5510213"/>
          <p14:tracePt t="42141" x="3435350" y="5518150"/>
          <p14:tracePt t="42167" x="3387725" y="5518150"/>
          <p14:tracePt t="42183" x="3332163" y="5526088"/>
          <p14:tracePt t="42197" x="3292475" y="5534025"/>
          <p14:tracePt t="42217" x="3244850" y="5541963"/>
          <p14:tracePt t="42232" x="3236913" y="5541963"/>
          <p14:tracePt t="42721" x="3260725" y="5549900"/>
          <p14:tracePt t="42733" x="3276600" y="5549900"/>
          <p14:tracePt t="42747" x="3308350" y="5549900"/>
          <p14:tracePt t="42767" x="3403600" y="5549900"/>
          <p14:tracePt t="42780" x="3451225" y="5549900"/>
          <p14:tracePt t="42797" x="3492500" y="5549900"/>
          <p14:tracePt t="42818" x="3563938" y="5549900"/>
          <p14:tracePt t="42830" x="3587750" y="5549900"/>
          <p14:tracePt t="42847" x="3627438" y="5549900"/>
          <p14:tracePt t="42866" x="3659188" y="5549900"/>
          <p14:tracePt t="42883" x="3667125" y="5549900"/>
          <p14:tracePt t="42902" x="3675063" y="5549900"/>
          <p14:tracePt t="42918" x="3683000" y="5549900"/>
          <p14:tracePt t="43143" x="3690938" y="5549900"/>
          <p14:tracePt t="43172" x="3722688" y="5549900"/>
          <p14:tracePt t="43182" x="3738563" y="5549900"/>
          <p14:tracePt t="43197" x="3778250" y="5549900"/>
          <p14:tracePt t="43212" x="3817938" y="5565775"/>
          <p14:tracePt t="43234" x="3859213" y="5565775"/>
          <p14:tracePt t="43246" x="3883025" y="5565775"/>
          <p14:tracePt t="43266" x="3890963" y="5565775"/>
          <p14:tracePt t="43279" x="3898900" y="5565775"/>
          <p14:tracePt t="43295" x="3914775" y="5565775"/>
          <p14:tracePt t="43297" x="3930650" y="5573713"/>
          <p14:tracePt t="43313" x="3938588" y="5573713"/>
          <p14:tracePt t="43330" x="3962400" y="5573713"/>
          <p14:tracePt t="43346" x="3978275" y="5573713"/>
          <p14:tracePt t="43365" x="3986213" y="5573713"/>
          <p14:tracePt t="43385" x="4002088" y="5573713"/>
          <p14:tracePt t="43404" x="4025900" y="5573713"/>
          <p14:tracePt t="43432" x="4057650" y="5573713"/>
          <p14:tracePt t="43452" x="4073525" y="5573713"/>
          <p14:tracePt t="43456" x="4089400" y="5573713"/>
          <p14:tracePt t="43482" x="4121150" y="5581650"/>
          <p14:tracePt t="43484" x="4137025" y="5581650"/>
          <p14:tracePt t="43518" x="4184650" y="5581650"/>
          <p14:tracePt t="43522" x="4200525" y="5581650"/>
          <p14:tracePt t="43550" x="4233863" y="5581650"/>
          <p14:tracePt t="43551" x="4249738" y="5581650"/>
          <p14:tracePt t="43563" x="4265613" y="5581650"/>
          <p14:tracePt t="43579" x="4305300" y="5581650"/>
          <p14:tracePt t="44421" x="4352925" y="5581650"/>
          <p14:tracePt t="44457" x="4368800" y="5581650"/>
          <p14:tracePt t="44642" x="4368800" y="5565775"/>
          <p14:tracePt t="44657" x="4360863" y="5549900"/>
          <p14:tracePt t="44682" x="4297363" y="5502275"/>
          <p14:tracePt t="44684" x="4281488" y="5494338"/>
          <p14:tracePt t="44711" x="4249738" y="5494338"/>
          <p14:tracePt t="44714" x="4241800" y="5494338"/>
          <p14:tracePt t="44730" x="4217988" y="5494338"/>
          <p14:tracePt t="44746" x="4200525" y="5494338"/>
          <p14:tracePt t="44766" x="4184650" y="5494338"/>
          <p14:tracePt t="44767" x="4176713" y="5494338"/>
          <p14:tracePt t="44779" x="4160838" y="5494338"/>
          <p14:tracePt t="44794" x="4152900" y="5494338"/>
          <p14:tracePt t="44814" x="4121150" y="5502275"/>
          <p14:tracePt t="44830" x="4089400" y="5502275"/>
          <p14:tracePt t="44845" x="4065588" y="5510213"/>
          <p14:tracePt t="44874" x="4010025" y="5526088"/>
          <p14:tracePt t="44898" x="3970338" y="5526088"/>
          <p14:tracePt t="44923" x="3914775" y="5534025"/>
          <p14:tracePt t="44925" x="3890963" y="5534025"/>
          <p14:tracePt t="44947" x="3817938" y="5534025"/>
          <p14:tracePt t="44972" x="3730625" y="5541963"/>
          <p14:tracePt t="45004" x="3651250" y="5549900"/>
          <p14:tracePt t="45009" x="3635375" y="5549900"/>
          <p14:tracePt t="45033" x="3619500" y="5549900"/>
          <p14:tracePt t="45044" x="3611563" y="5549900"/>
          <p14:tracePt t="45063" x="3603625" y="5549900"/>
          <p14:tracePt t="45078" x="3595688" y="5549900"/>
          <p14:tracePt t="45097" x="3587750" y="5549900"/>
          <p14:tracePt t="45113" x="3579813" y="5549900"/>
          <p14:tracePt t="45133" x="3563938" y="5549900"/>
          <p14:tracePt t="45162" x="3548063" y="5557838"/>
          <p14:tracePt t="45198" x="3540125" y="5557838"/>
          <p14:tracePt t="45216" x="3540125" y="5565775"/>
          <p14:tracePt t="45292" x="3540125" y="5581650"/>
          <p14:tracePt t="45314" x="3540125" y="5589588"/>
          <p14:tracePt t="45332" x="3540125" y="5605463"/>
          <p14:tracePt t="45345" x="3540125" y="5613400"/>
          <p14:tracePt t="45367" x="3540125" y="5621338"/>
          <p14:tracePt t="45422" x="3540125" y="5629275"/>
          <p14:tracePt t="45451" x="3540125" y="5645150"/>
          <p14:tracePt t="45483" x="3524250" y="5645150"/>
          <p14:tracePt t="45496" x="3508375" y="5645150"/>
          <p14:tracePt t="45514" x="3492500" y="5645150"/>
          <p14:tracePt t="45529" x="3476625" y="5653088"/>
          <p14:tracePt t="45549" x="3467100" y="5653088"/>
          <p14:tracePt t="45580" x="3459163" y="5653088"/>
          <p14:tracePt t="46312" x="3459163" y="5662613"/>
          <p14:tracePt t="46439" x="3443288" y="5653088"/>
          <p14:tracePt t="46461" x="3443288" y="5637213"/>
          <p14:tracePt t="46515" x="3435350" y="5629275"/>
          <p14:tracePt t="46776" x="3411538" y="5589588"/>
          <p14:tracePt t="46795" x="3332163" y="5534025"/>
          <p14:tracePt t="46810" x="3213100" y="5446713"/>
          <p14:tracePt t="46826" x="3076575" y="5367338"/>
          <p14:tracePt t="46845" x="2925763" y="5294313"/>
          <p14:tracePt t="46862" x="2878138" y="5286375"/>
          <p14:tracePt t="46878" x="2854325" y="5278438"/>
          <p14:tracePt t="46904" x="2846388" y="5278438"/>
          <p14:tracePt t="46928" x="2838450" y="5270500"/>
          <p14:tracePt t="46959" x="2838450" y="5262563"/>
          <p14:tracePt t="46987" x="2838450" y="5254625"/>
          <p14:tracePt t="47028" x="2838450" y="5246688"/>
          <p14:tracePt t="47044" x="2838450" y="5238750"/>
          <p14:tracePt t="47060" x="2838450" y="5222875"/>
          <p14:tracePt t="47061" x="2838450" y="5207000"/>
          <p14:tracePt t="47079" x="2838450" y="5199063"/>
          <p14:tracePt t="47094" x="2854325" y="5183188"/>
          <p14:tracePt t="47115" x="2878138" y="5159375"/>
          <p14:tracePt t="47129" x="2886075" y="5151438"/>
          <p14:tracePt t="47144" x="2894013" y="5151438"/>
          <p14:tracePt t="47160" x="2917825" y="5151438"/>
          <p14:tracePt t="47187" x="3005138" y="5167313"/>
          <p14:tracePt t="47211" x="3236913" y="5246688"/>
          <p14:tracePt t="47213" x="3316288" y="5262563"/>
          <p14:tracePt t="47237" x="3516313" y="5302250"/>
          <p14:tracePt t="47262" x="3690938" y="5351463"/>
          <p14:tracePt t="47277" x="3817938" y="5383213"/>
          <p14:tracePt t="47279" x="3859213" y="5399088"/>
          <p14:tracePt t="47298" x="3922713" y="5422900"/>
          <p14:tracePt t="47313" x="3954463" y="5430838"/>
          <p14:tracePt t="47328" x="3978275" y="5438775"/>
          <p14:tracePt t="47409" x="3986213" y="5446713"/>
          <p14:tracePt t="47422" x="4002088" y="5462588"/>
          <p14:tracePt t="47442" x="4057650" y="5470525"/>
          <p14:tracePt t="47461" x="4144963" y="5510213"/>
          <p14:tracePt t="47488" x="4192588" y="5534025"/>
          <p14:tracePt t="47490" x="4217988" y="5541963"/>
          <p14:tracePt t="47511" x="4233863" y="5549900"/>
          <p14:tracePt t="47675" x="4225925" y="5549900"/>
          <p14:tracePt t="47677" x="4217988" y="5549900"/>
          <p14:tracePt t="47693" x="4200525" y="5549900"/>
          <p14:tracePt t="47720" x="4176713" y="5549900"/>
          <p14:tracePt t="47745" x="4144963" y="5549900"/>
          <p14:tracePt t="47769" x="4129088" y="5549900"/>
          <p14:tracePt t="47813" x="4121150" y="5549900"/>
          <p14:tracePt t="47826" x="4113213" y="5549900"/>
          <p14:tracePt t="47843" x="4105275" y="5549900"/>
          <p14:tracePt t="47862" x="4097338" y="5549900"/>
          <p14:tracePt t="47877" x="4089400" y="5549900"/>
          <p14:tracePt t="47972" x="0" y="0"/>
        </p14:tracePtLst>
        <p14:tracePtLst>
          <p14:tracePt t="48160" x="4081463" y="5549900"/>
          <p14:tracePt t="48340" x="4081463" y="5557838"/>
          <p14:tracePt t="48360" x="4137025" y="5557838"/>
          <p14:tracePt t="48375" x="4192588" y="5557838"/>
          <p14:tracePt t="48377" x="0" y="0"/>
        </p14:tracePtLst>
        <p14:tracePtLst>
          <p14:tracePt t="48609" x="4408488" y="5557838"/>
          <p14:tracePt t="48777" x="0" y="0"/>
        </p14:tracePtLst>
        <p14:tracePtLst>
          <p14:tracePt t="50144" x="2798763" y="5119688"/>
          <p14:tracePt t="50236" x="2798763" y="5127625"/>
          <p14:tracePt t="50269" x="2814638" y="5135563"/>
          <p14:tracePt t="50285" x="2822575" y="5135563"/>
          <p14:tracePt t="50287" x="2830513" y="5143500"/>
          <p14:tracePt t="50310" x="2886075" y="5167313"/>
          <p14:tracePt t="50327" x="2933700" y="5167313"/>
          <p14:tracePt t="50342" x="2973388" y="5175250"/>
          <p14:tracePt t="50359" x="3013075" y="5175250"/>
          <p14:tracePt t="50375" x="3036888" y="5175250"/>
          <p14:tracePt t="50402" x="3084513" y="5183188"/>
          <p14:tracePt t="50429" x="3117850" y="5191125"/>
          <p14:tracePt t="50430" x="3133725" y="5191125"/>
          <p14:tracePt t="50460" x="3205163" y="5191125"/>
          <p14:tracePt t="50484" x="3268663" y="5191125"/>
          <p14:tracePt t="50510" x="3332163" y="5191125"/>
          <p14:tracePt t="50534" x="3379788" y="5191125"/>
          <p14:tracePt t="50558" x="3411538" y="5191125"/>
          <p14:tracePt t="50577" x="3427413" y="5191125"/>
          <p14:tracePt t="50592" x="3459163" y="5191125"/>
          <p14:tracePt t="50608" x="3500438" y="5183188"/>
          <p14:tracePt t="50610" x="3524250" y="5183188"/>
          <p14:tracePt t="50625" x="3540125" y="5175250"/>
          <p14:tracePt t="50944" x="0" y="0"/>
        </p14:tracePtLst>
        <p14:tracePtLst>
          <p14:tracePt t="69658" x="3181350" y="5956300"/>
          <p14:tracePt t="69675" x="3181350" y="5964238"/>
          <p14:tracePt t="69697" x="3181350" y="5972175"/>
          <p14:tracePt t="69721" x="3181350" y="5980113"/>
          <p14:tracePt t="69773" x="3181350" y="5988050"/>
          <p14:tracePt t="69775" x="3181350" y="5995988"/>
          <p14:tracePt t="69813" x="3189288" y="6005513"/>
          <p14:tracePt t="69828" x="3205163" y="6021388"/>
          <p14:tracePt t="69844" x="3221038" y="6029325"/>
          <p14:tracePt t="69861" x="3260725" y="6045200"/>
          <p14:tracePt t="69876" x="3308350" y="6053138"/>
          <p14:tracePt t="69894" x="3403600" y="6076950"/>
          <p14:tracePt t="69912" x="3443288" y="6084888"/>
          <p14:tracePt t="69919" x="3467100" y="6084888"/>
          <p14:tracePt t="69942" x="3524250" y="6084888"/>
          <p14:tracePt t="69963" x="3540125" y="6084888"/>
          <p14:tracePt t="69993" x="3548063" y="6076950"/>
          <p14:tracePt t="70012" x="3548063" y="6069013"/>
          <p14:tracePt t="70029" x="3548063" y="6053138"/>
          <p14:tracePt t="70045" x="3540125" y="6037263"/>
          <p14:tracePt t="70061" x="3508375" y="5995988"/>
          <p14:tracePt t="70075" x="3459163" y="5988050"/>
          <p14:tracePt t="70096" x="3411538" y="5988050"/>
          <p14:tracePt t="70102" x="3387725" y="5988050"/>
          <p14:tracePt t="70105" x="3379788" y="5988050"/>
          <p14:tracePt t="70126" x="3308350" y="5995988"/>
          <p14:tracePt t="70144" x="3268663" y="6013450"/>
          <p14:tracePt t="70160" x="3244850" y="6021388"/>
          <p14:tracePt t="70177" x="3236913" y="6029325"/>
          <p14:tracePt t="70317" x="3244850" y="6029325"/>
          <p14:tracePt t="70340" x="3260725" y="6029325"/>
          <p14:tracePt t="70360" x="3308350" y="6029325"/>
          <p14:tracePt t="70377" x="3332163" y="6029325"/>
          <p14:tracePt t="70394" x="3379788" y="6029325"/>
          <p14:tracePt t="70396" x="3411538" y="6013450"/>
          <p14:tracePt t="70427" x="3508375" y="5980113"/>
          <p14:tracePt t="70457" x="3524250" y="5964238"/>
          <p14:tracePt t="70770" x="3532188" y="5964238"/>
          <p14:tracePt t="70789" x="3563938" y="5964238"/>
          <p14:tracePt t="70817" x="3635375" y="5964238"/>
          <p14:tracePt t="70820" x="3675063" y="5964238"/>
          <p14:tracePt t="70846" x="3883025" y="5988050"/>
          <p14:tracePt t="70855" x="3914775" y="5995988"/>
          <p14:tracePt t="70874" x="4041775" y="6021388"/>
          <p14:tracePt t="70876" x="4081463" y="6029325"/>
          <p14:tracePt t="70894" x="4152900" y="6045200"/>
          <p14:tracePt t="70910" x="4176713" y="6045200"/>
          <p14:tracePt t="70928" x="4192588" y="6045200"/>
          <p14:tracePt t="71255" x="4305300" y="6021388"/>
          <p14:tracePt t="71276" x="4400550" y="5995988"/>
          <p14:tracePt t="71291" x="4424363" y="5988050"/>
          <p14:tracePt t="71308" x="4432300" y="5980113"/>
          <p14:tracePt t="71391" x="4416425" y="5980113"/>
          <p14:tracePt t="71395" x="4408488" y="5988050"/>
          <p14:tracePt t="71409" x="4376738" y="6005513"/>
          <p14:tracePt t="71424" x="4360863" y="6013450"/>
          <p14:tracePt t="71441" x="4329113" y="6029325"/>
          <p14:tracePt t="71457" x="4321175" y="6029325"/>
          <p14:tracePt t="71474" x="4305300" y="6037263"/>
          <p14:tracePt t="71476" x="4297363" y="6037263"/>
          <p14:tracePt t="71613" x="4305300" y="6037263"/>
          <p14:tracePt t="71627" x="4329113" y="6021388"/>
          <p14:tracePt t="71642" x="4352925" y="6021388"/>
          <p14:tracePt t="71659" x="4400550" y="6005513"/>
          <p14:tracePt t="71676" x="4464050" y="5988050"/>
          <p14:tracePt t="71693" x="4567238" y="5980113"/>
          <p14:tracePt t="71727" x="4727575" y="5956300"/>
          <p14:tracePt t="71755" x="4910138" y="5940425"/>
          <p14:tracePt t="71776" x="5006975" y="5924550"/>
          <p14:tracePt t="71793" x="5078413" y="5924550"/>
          <p14:tracePt t="71809" x="5157788" y="5916613"/>
          <p14:tracePt t="71825" x="5221288" y="5908675"/>
          <p14:tracePt t="71842" x="5260975" y="5900738"/>
          <p14:tracePt t="71844" x="5276850" y="5900738"/>
          <p14:tracePt t="71860" x="5300663" y="5892800"/>
          <p14:tracePt t="71877" x="5326063" y="5892800"/>
          <p14:tracePt t="71891" x="5349875" y="5892800"/>
          <p14:tracePt t="71909" x="5357813" y="5884863"/>
          <p14:tracePt t="71926" x="5373688" y="5884863"/>
          <p14:tracePt t="72049" x="5341938" y="5892800"/>
          <p14:tracePt t="72069" x="5284788" y="5940425"/>
          <p14:tracePt t="72090" x="5229225" y="5972175"/>
          <p14:tracePt t="72110" x="5086350" y="6037263"/>
          <p14:tracePt t="72117" x="5054600" y="6061075"/>
          <p14:tracePt t="72143" x="4814888" y="6132513"/>
          <p14:tracePt t="72162" x="4695825" y="6148388"/>
          <p14:tracePt t="72194" x="4543425" y="6172200"/>
          <p14:tracePt t="72200" x="4519613" y="6180138"/>
          <p14:tracePt t="72224" x="4471988" y="6188075"/>
          <p14:tracePt t="72226" x="4464050" y="6188075"/>
          <p14:tracePt t="72283" x="4456113" y="6188075"/>
          <p14:tracePt t="72296" x="4448175" y="6188075"/>
          <p14:tracePt t="72324" x="4432300" y="6180138"/>
          <p14:tracePt t="72342" x="4408488" y="6172200"/>
          <p14:tracePt t="72357" x="4376738" y="6164263"/>
          <p14:tracePt t="72373" x="4344988" y="6156325"/>
          <p14:tracePt t="72395" x="4321175" y="6148388"/>
          <p14:tracePt t="72408" x="4313238" y="6148388"/>
          <p14:tracePt t="72422" x="4305300" y="6148388"/>
          <p14:tracePt t="72460" x="4305300" y="6140450"/>
          <p14:tracePt t="72485" x="4289425" y="6140450"/>
          <p14:tracePt t="72508" x="4281488" y="6140450"/>
          <p14:tracePt t="72774" x="4281488" y="6132513"/>
          <p14:tracePt t="72805" x="4297363" y="6116638"/>
          <p14:tracePt t="72824" x="4313238" y="6108700"/>
          <p14:tracePt t="72838" x="4321175" y="6108700"/>
          <p14:tracePt t="72861" x="4337050" y="6092825"/>
          <p14:tracePt t="72867" x="4344988" y="6092825"/>
          <p14:tracePt t="72891" x="4352925" y="6092825"/>
          <p14:tracePt t="72912" x="4360863" y="6084888"/>
          <p14:tracePt t="72935" x="4368800" y="6084888"/>
          <p14:tracePt t="73501" x="4368800" y="6076950"/>
          <p14:tracePt t="73518" x="4368800" y="6061075"/>
          <p14:tracePt t="73542" x="4344988" y="6029325"/>
          <p14:tracePt t="73566" x="4313238" y="5995988"/>
          <p14:tracePt t="73570" x="4305300" y="5988050"/>
          <p14:tracePt t="73590" x="4289425" y="5988050"/>
          <p14:tracePt t="73610" x="4241800" y="5980113"/>
          <p14:tracePt t="73616" x="4225925" y="5980113"/>
          <p14:tracePt t="73641" x="4137025" y="5980113"/>
          <p14:tracePt t="73643" x="4113213" y="5988050"/>
          <p14:tracePt t="73670" x="4017963" y="6029325"/>
          <p14:tracePt t="73692" x="3946525" y="6069013"/>
          <p14:tracePt t="73707" x="3922713" y="6076950"/>
          <p14:tracePt t="73728" x="3914775" y="6076950"/>
          <p14:tracePt t="73935" x="3946525" y="6076950"/>
          <p14:tracePt t="73937" x="3962400" y="6076950"/>
          <p14:tracePt t="73957" x="4002088" y="6076950"/>
          <p14:tracePt t="73971" x="4065588" y="6076950"/>
          <p14:tracePt t="73993" x="4160838" y="6076950"/>
          <p14:tracePt t="74020" x="4225925" y="6076950"/>
          <p14:tracePt t="74037" x="4233863" y="6076950"/>
          <p14:tracePt t="77598" x="0" y="0"/>
        </p14:tracePtLst>
      </p14:laserTraceLst>
    </p:ext>
    <p:ext uri="{E180D4A7-C9FB-4DFB-919C-405C955672EB}">
      <p14:showEvtLst xmlns:p14="http://schemas.microsoft.com/office/powerpoint/2010/main">
        <p14:playEvt time="413" objId="5"/>
        <p14:stopEvt time="93902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1A7EC76-F2CE-46EA-8696-9898F803E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6B1964-577B-46B7-91E8-BDA61652FE2A}"/>
              </a:ext>
            </a:extLst>
          </p:cNvPr>
          <p:cNvSpPr txBox="1"/>
          <p:nvPr/>
        </p:nvSpPr>
        <p:spPr>
          <a:xfrm>
            <a:off x="215395" y="1634351"/>
            <a:ext cx="8713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/>
              <a:t>Decomposition</a:t>
            </a:r>
            <a:r>
              <a:rPr lang="en-US" sz="1600" dirty="0"/>
              <a:t> of the stress state into the </a:t>
            </a:r>
            <a:r>
              <a:rPr lang="en-US" sz="1600" dirty="0">
                <a:solidFill>
                  <a:srgbClr val="669900"/>
                </a:solidFill>
              </a:rPr>
              <a:t>hydrostatic state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deviatoric state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94DA86-C4CD-4B02-BE34-6A3B05BD4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429"/>
          <a:stretch/>
        </p:blipFill>
        <p:spPr>
          <a:xfrm>
            <a:off x="758673" y="2105048"/>
            <a:ext cx="7626653" cy="942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3DF15CA2-1BAE-455C-84BD-E4B412797F1E}"/>
                  </a:ext>
                </a:extLst>
              </p14:cNvPr>
              <p14:cNvContentPartPr/>
              <p14:nvPr/>
            </p14:nvContentPartPr>
            <p14:xfrm>
              <a:off x="2386308" y="3822829"/>
              <a:ext cx="568666" cy="390978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3DF15CA2-1BAE-455C-84BD-E4B412797F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7316" y="3813829"/>
                <a:ext cx="586291" cy="408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1" name="Freihand 90">
                <a:extLst>
                  <a:ext uri="{FF2B5EF4-FFF2-40B4-BE49-F238E27FC236}">
                    <a16:creationId xmlns:a16="http://schemas.microsoft.com/office/drawing/2014/main" id="{D2847E9D-3CF0-42C5-B8AD-C0ACE453E511}"/>
                  </a:ext>
                </a:extLst>
              </p14:cNvPr>
              <p14:cNvContentPartPr/>
              <p14:nvPr/>
            </p14:nvContentPartPr>
            <p14:xfrm>
              <a:off x="3039597" y="3141175"/>
              <a:ext cx="4467710" cy="1145394"/>
            </p14:xfrm>
          </p:contentPart>
        </mc:Choice>
        <mc:Fallback xmlns="">
          <p:pic>
            <p:nvPicPr>
              <p:cNvPr id="91" name="Freihand 90">
                <a:extLst>
                  <a:ext uri="{FF2B5EF4-FFF2-40B4-BE49-F238E27FC236}">
                    <a16:creationId xmlns:a16="http://schemas.microsoft.com/office/drawing/2014/main" id="{D2847E9D-3CF0-42C5-B8AD-C0ACE453E5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0597" y="3123177"/>
                <a:ext cx="4494351" cy="1172031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F89C2DB7-4460-4FA0-8F04-AE26922914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730" y="3329921"/>
            <a:ext cx="2555555" cy="2991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272383-F763-433B-BF05-19F4A0C4A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017" y="4509766"/>
            <a:ext cx="4412310" cy="772744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2A233D5F-C08D-4A88-8EE5-ACCADF4B4B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016" y="5674722"/>
            <a:ext cx="6689489" cy="700218"/>
          </a:xfrm>
          <a:prstGeom prst="rect">
            <a:avLst/>
          </a:prstGeom>
        </p:spPr>
      </p:pic>
      <p:sp>
        <p:nvSpPr>
          <p:cNvPr id="271" name="Rechteck 270">
            <a:extLst>
              <a:ext uri="{FF2B5EF4-FFF2-40B4-BE49-F238E27FC236}">
                <a16:creationId xmlns:a16="http://schemas.microsoft.com/office/drawing/2014/main" id="{FAB9510E-A2E4-4447-B698-CBF98638D2B0}"/>
              </a:ext>
            </a:extLst>
          </p:cNvPr>
          <p:cNvSpPr/>
          <p:nvPr/>
        </p:nvSpPr>
        <p:spPr>
          <a:xfrm>
            <a:off x="293595" y="5300396"/>
            <a:ext cx="6874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600" dirty="0"/>
              <a:t>The </a:t>
            </a:r>
            <a:r>
              <a:rPr lang="de-DE" sz="1600" dirty="0" err="1"/>
              <a:t>second</a:t>
            </a:r>
            <a:r>
              <a:rPr lang="de-DE" sz="1600" dirty="0"/>
              <a:t> i</a:t>
            </a:r>
            <a:r>
              <a:rPr lang="en-US" sz="1600" dirty="0" err="1"/>
              <a:t>nvariant</a:t>
            </a:r>
            <a:r>
              <a:rPr lang="en-US" sz="1600" dirty="0"/>
              <a:t> of the stress deviator: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DBAC9F43-10D6-4302-860A-741D902220E2}"/>
                  </a:ext>
                </a:extLst>
              </p14:cNvPr>
              <p14:cNvContentPartPr/>
              <p14:nvPr/>
            </p14:nvContentPartPr>
            <p14:xfrm>
              <a:off x="6651310" y="4286569"/>
              <a:ext cx="1881240" cy="1161126"/>
            </p14:xfrm>
          </p:contentPart>
        </mc:Choice>
        <mc:Fallback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DBAC9F43-10D6-4302-860A-741D902220E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42671" y="4277568"/>
                <a:ext cx="1898879" cy="1178768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mm2s14">
            <a:hlinkClick r:id="" action="ppaction://media"/>
            <a:extLst>
              <a:ext uri="{FF2B5EF4-FFF2-40B4-BE49-F238E27FC236}">
                <a16:creationId xmlns:a16="http://schemas.microsoft.com/office/drawing/2014/main" id="{927B51FC-9FDE-4BD1-B1F1-6DF619361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4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91"/>
    </mc:Choice>
    <mc:Fallback>
      <p:transition spd="slow" advTm="16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4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6" x="3730625" y="3357563"/>
          <p14:tracePt t="9265" x="3738563" y="3357563"/>
          <p14:tracePt t="9284" x="3746500" y="3365500"/>
          <p14:tracePt t="9303" x="3754438" y="3365500"/>
          <p14:tracePt t="9308" x="3754438" y="3373438"/>
          <p14:tracePt t="9330" x="3770313" y="3373438"/>
          <p14:tracePt t="9347" x="3770313" y="3381375"/>
          <p14:tracePt t="9362" x="3778250" y="3381375"/>
          <p14:tracePt t="9384" x="3778250" y="3389313"/>
          <p14:tracePt t="9412" x="3786188" y="3389313"/>
          <p14:tracePt t="9577" x="3794125" y="3389313"/>
          <p14:tracePt t="9594" x="3794125" y="3397250"/>
          <p14:tracePt t="9618" x="3802063" y="3413125"/>
          <p14:tracePt t="9625" x="3802063" y="3421063"/>
          <p14:tracePt t="9647" x="3802063" y="3429000"/>
          <p14:tracePt t="9673" x="3802063" y="3452813"/>
          <p14:tracePt t="9696" x="3802063" y="3460750"/>
          <p14:tracePt t="9712" x="3802063" y="3468688"/>
          <p14:tracePt t="9729" x="3802063" y="3476625"/>
          <p14:tracePt t="9745" x="3802063" y="3484563"/>
          <p14:tracePt t="9762" x="3794125" y="3500438"/>
          <p14:tracePt t="9784" x="3794125" y="3516313"/>
          <p14:tracePt t="9813" x="3794125" y="3540125"/>
          <p14:tracePt t="9828" x="3794125" y="3548063"/>
          <p14:tracePt t="9830" x="3802063" y="3563938"/>
          <p14:tracePt t="9845" x="3851275" y="3605213"/>
          <p14:tracePt t="9862" x="3906838" y="3636963"/>
          <p14:tracePt t="9879" x="3954463" y="3652838"/>
          <p14:tracePt t="9904" x="4065588" y="3692525"/>
          <p14:tracePt t="9906" x="4105275" y="3700463"/>
          <p14:tracePt t="9931" x="4184650" y="3708400"/>
          <p14:tracePt t="9950" x="4297363" y="3708400"/>
          <p14:tracePt t="9962" x="4329113" y="3716338"/>
          <p14:tracePt t="9978" x="4408488" y="3716338"/>
          <p14:tracePt t="9980" x="4440238" y="3716338"/>
          <p14:tracePt t="9999" x="4503738" y="3716338"/>
          <p14:tracePt t="10014" x="4584700" y="3716338"/>
          <p14:tracePt t="10027" x="4664075" y="3716338"/>
          <p14:tracePt t="10044" x="4727575" y="3716338"/>
          <p14:tracePt t="10062" x="4926013" y="3716338"/>
          <p14:tracePt t="10082" x="5094288" y="3724275"/>
          <p14:tracePt t="10101" x="5341938" y="3756025"/>
          <p14:tracePt t="10133" x="5764213" y="3756025"/>
          <p14:tracePt t="10151" x="5938838" y="3756025"/>
          <p14:tracePt t="10168" x="6115050" y="3756025"/>
          <p14:tracePt t="10204" x="6218238" y="3756025"/>
          <p14:tracePt t="10230" x="6226175" y="3756025"/>
          <p14:tracePt t="10280" x="6234113" y="3756025"/>
          <p14:tracePt t="10357" x="6257925" y="3756025"/>
          <p14:tracePt t="10383" x="6313488" y="3763963"/>
          <p14:tracePt t="10385" x="6345238" y="3763963"/>
          <p14:tracePt t="10415" x="6561138" y="3803650"/>
          <p14:tracePt t="10433" x="6696075" y="3827463"/>
          <p14:tracePt t="10450" x="6808788" y="3843338"/>
          <p14:tracePt t="10462" x="6896100" y="3851275"/>
          <p14:tracePt t="10481" x="6935788" y="3851275"/>
          <p14:tracePt t="10518" x="6943725" y="3851275"/>
          <p14:tracePt t="10547" x="6943725" y="3843338"/>
          <p14:tracePt t="10581" x="6943725" y="3835400"/>
          <p14:tracePt t="10617" x="6943725" y="3827463"/>
          <p14:tracePt t="10933" x="6943725" y="3819525"/>
          <p14:tracePt t="11294" x="6943725" y="3811588"/>
          <p14:tracePt t="11310" x="6943725" y="3803650"/>
          <p14:tracePt t="11332" x="6951663" y="3771900"/>
          <p14:tracePt t="11356" x="6959600" y="3724275"/>
          <p14:tracePt t="11382" x="6967538" y="3684588"/>
          <p14:tracePt t="11404" x="6967538" y="3676650"/>
          <p14:tracePt t="11407" x="6967538" y="3668713"/>
          <p14:tracePt t="11431" x="6975475" y="3668713"/>
          <p14:tracePt t="11548" x="6975475" y="3660775"/>
          <p14:tracePt t="11561" x="6975475" y="3652838"/>
          <p14:tracePt t="11582" x="6983413" y="3621088"/>
          <p14:tracePt t="11588" x="6991350" y="3571875"/>
          <p14:tracePt t="11615" x="7054850" y="3302000"/>
          <p14:tracePt t="11646" x="7094538" y="3022600"/>
          <p14:tracePt t="11671" x="7110413" y="2894013"/>
          <p14:tracePt t="11698" x="7110413" y="2798763"/>
          <p14:tracePt t="11716" x="7110413" y="2774950"/>
          <p14:tracePt t="11728" x="7110413" y="2759075"/>
          <p14:tracePt t="11761" x="7110413" y="2751138"/>
          <p14:tracePt t="11887" x="7110413" y="2743200"/>
          <p14:tracePt t="12108" x="7110413" y="2759075"/>
          <p14:tracePt t="12111" x="7110413" y="2767013"/>
          <p14:tracePt t="12126" x="7110413" y="2798763"/>
          <p14:tracePt t="12143" x="7110413" y="2854325"/>
          <p14:tracePt t="12160" x="7102475" y="2901950"/>
          <p14:tracePt t="12180" x="7086600" y="2982913"/>
          <p14:tracePt t="12196" x="7086600" y="3006725"/>
          <p14:tracePt t="12211" x="7086600" y="3022600"/>
          <p14:tracePt t="12227" x="7086600" y="3030538"/>
          <p14:tracePt t="12248" x="7078663" y="3046413"/>
          <p14:tracePt t="12280" x="7078663" y="3054350"/>
          <p14:tracePt t="12401" x="7078663" y="3062288"/>
          <p14:tracePt t="12421" x="7078663" y="3070225"/>
          <p14:tracePt t="12444" x="7070725" y="3070225"/>
          <p14:tracePt t="12463" x="7070725" y="3078163"/>
          <p14:tracePt t="12477" x="7062788" y="3086100"/>
          <p14:tracePt t="12497" x="7054850" y="3086100"/>
          <p14:tracePt t="12509" x="7054850" y="3094038"/>
          <p14:tracePt t="12528" x="7038975" y="3101975"/>
          <p14:tracePt t="12548" x="7023100" y="3109913"/>
          <p14:tracePt t="12560" x="7007225" y="3109913"/>
          <p14:tracePt t="12579" x="6951663" y="3109913"/>
          <p14:tracePt t="12593" x="6904038" y="3109913"/>
          <p14:tracePt t="12609" x="6864350" y="3117850"/>
          <p14:tracePt t="12629" x="6816725" y="3133725"/>
          <p14:tracePt t="12650" x="6784975" y="3149600"/>
          <p14:tracePt t="12679" x="6777038" y="3165475"/>
          <p14:tracePt t="12704" x="6759575" y="3173413"/>
          <p14:tracePt t="12729" x="6759575" y="3181350"/>
          <p14:tracePt t="12743" x="6751638" y="3189288"/>
          <p14:tracePt t="12935" x="6743700" y="3205163"/>
          <p14:tracePt t="12966" x="6711950" y="3236913"/>
          <p14:tracePt t="12997" x="6545263" y="3365500"/>
          <p14:tracePt t="13011" x="6426200" y="3452813"/>
          <p14:tracePt t="13026" x="6297613" y="3563938"/>
          <p14:tracePt t="13043" x="6186488" y="3668713"/>
          <p14:tracePt t="13057" x="6122988" y="3724275"/>
          <p14:tracePt t="13078" x="6091238" y="3756025"/>
          <p14:tracePt t="13169" x="6091238" y="3763963"/>
          <p14:tracePt t="13514" x="6083300" y="3763963"/>
          <p14:tracePt t="13525" x="6075363" y="3763963"/>
          <p14:tracePt t="13547" x="5954713" y="3763963"/>
          <p14:tracePt t="13560" x="5700713" y="3740150"/>
          <p14:tracePt t="13576" x="5461000" y="3716338"/>
          <p14:tracePt t="13596" x="5102225" y="3692525"/>
          <p14:tracePt t="13612" x="4886325" y="3692525"/>
          <p14:tracePt t="13626" x="4695825" y="3692525"/>
          <p14:tracePt t="13647" x="4424363" y="3716338"/>
          <p14:tracePt t="13680" x="4210050" y="3748088"/>
          <p14:tracePt t="13704" x="4137025" y="3779838"/>
          <p14:tracePt t="13726" x="4025900" y="3875088"/>
          <p14:tracePt t="13744" x="3954463" y="3938588"/>
          <p14:tracePt t="13745" x="3906838" y="3971925"/>
          <p14:tracePt t="13759" x="3859213" y="3995738"/>
          <p14:tracePt t="13760" x="3817938" y="4003675"/>
          <p14:tracePt t="13781" x="3762375" y="4019550"/>
          <p14:tracePt t="13784" x="3722688" y="4027488"/>
          <p14:tracePt t="13807" x="3651250" y="4043363"/>
          <p14:tracePt t="13825" x="3595688" y="4059238"/>
          <p14:tracePt t="13827" x="3563938" y="4075113"/>
          <p14:tracePt t="13844" x="3516313" y="4083050"/>
          <p14:tracePt t="13865" x="3443288" y="4090988"/>
          <p14:tracePt t="13896" x="3411538" y="4090988"/>
          <p14:tracePt t="13914" x="3403600" y="4090988"/>
          <p14:tracePt t="13936" x="3387725" y="4083050"/>
          <p14:tracePt t="13959" x="3371850" y="4075113"/>
          <p14:tracePt t="13987" x="3165475" y="3995738"/>
          <p14:tracePt t="14012" x="2838450" y="3851275"/>
          <p14:tracePt t="14027" x="2519363" y="3740150"/>
          <p14:tracePt t="14042" x="2247900" y="3652838"/>
          <p14:tracePt t="14061" x="1905000" y="3548063"/>
          <p14:tracePt t="14082" x="1738313" y="3532188"/>
          <p14:tracePt t="14110" x="1722438" y="3532188"/>
          <p14:tracePt t="14181" x="1706563" y="3532188"/>
          <p14:tracePt t="14202" x="1698625" y="3532188"/>
          <p14:tracePt t="14204" x="1690688" y="3532188"/>
          <p14:tracePt t="14225" x="1666875" y="3532188"/>
          <p14:tracePt t="14244" x="1633538" y="3532188"/>
          <p14:tracePt t="14260" x="1570038" y="3532188"/>
          <p14:tracePt t="14277" x="1419225" y="3532188"/>
          <p14:tracePt t="14293" x="1323975" y="3524250"/>
          <p14:tracePt t="14315" x="1211263" y="3508375"/>
          <p14:tracePt t="14345" x="1139825" y="3508375"/>
          <p14:tracePt t="14361" x="1123950" y="3508375"/>
          <p14:tracePt t="14375" x="1108075" y="3508375"/>
          <p14:tracePt t="14402" x="1100138" y="3508375"/>
          <p14:tracePt t="14425" x="1076325" y="3524250"/>
          <p14:tracePt t="14453" x="1044575" y="3532188"/>
          <p14:tracePt t="14476" x="996950" y="3540125"/>
          <p14:tracePt t="14504" x="908050" y="3563938"/>
          <p14:tracePt t="14526" x="820738" y="3587750"/>
          <p14:tracePt t="14544" x="796925" y="3595688"/>
          <p14:tracePt t="14560" x="757238" y="3605213"/>
          <p14:tracePt t="14578" x="709613" y="3613150"/>
          <p14:tracePt t="14595" x="685800" y="3629025"/>
          <p14:tracePt t="14609" x="654050" y="3636963"/>
          <p14:tracePt t="14637" x="630238" y="3652838"/>
          <p14:tracePt t="14640" x="622300" y="3660775"/>
          <p14:tracePt t="14658" x="606425" y="3668713"/>
          <p14:tracePt t="14676" x="582613" y="3676650"/>
          <p14:tracePt t="14705" x="550863" y="3692525"/>
          <p14:tracePt t="14729" x="533400" y="3700463"/>
          <p14:tracePt t="14856" x="558800" y="3700463"/>
          <p14:tracePt t="14880" x="661988" y="3708400"/>
          <p14:tracePt t="14888" x="693738" y="3708400"/>
          <p14:tracePt t="14909" x="852488" y="3716338"/>
          <p14:tracePt t="14926" x="996950" y="3716338"/>
          <p14:tracePt t="14953" x="1258888" y="3716338"/>
          <p14:tracePt t="14979" x="1474788" y="3732213"/>
          <p14:tracePt t="14993" x="1593850" y="3756025"/>
          <p14:tracePt t="15011" x="1674813" y="3763963"/>
          <p14:tracePt t="15013" x="1698625" y="3771900"/>
          <p14:tracePt t="15044" x="1833563" y="3803650"/>
          <p14:tracePt t="15064" x="1928813" y="3819525"/>
          <p14:tracePt t="15094" x="2073275" y="3843338"/>
          <p14:tracePt t="15096" x="2112963" y="3843338"/>
          <p14:tracePt t="15112" x="2176463" y="3843338"/>
          <p14:tracePt t="15126" x="2232025" y="3843338"/>
          <p14:tracePt t="15142" x="2239963" y="3843338"/>
          <p14:tracePt t="15230" x="2247900" y="3843338"/>
          <p14:tracePt t="15261" x="2271713" y="3843338"/>
          <p14:tracePt t="15276" x="2279650" y="3835400"/>
          <p14:tracePt t="15292" x="2303463" y="3827463"/>
          <p14:tracePt t="15309" x="2374900" y="3827463"/>
          <p14:tracePt t="15329" x="2527300" y="3819525"/>
          <p14:tracePt t="15342" x="2582863" y="3811588"/>
          <p14:tracePt t="15343" x="2614613" y="3811588"/>
          <p14:tracePt t="15359" x="2725738" y="3795713"/>
          <p14:tracePt t="15375" x="2838450" y="3779838"/>
          <p14:tracePt t="15392" x="2949575" y="3756025"/>
          <p14:tracePt t="15407" x="3005138" y="3740150"/>
          <p14:tracePt t="15430" x="3060700" y="3708400"/>
          <p14:tracePt t="15434" x="3068638" y="3692525"/>
          <p14:tracePt t="15457" x="3084513" y="3668713"/>
          <p14:tracePt t="15485" x="3092450" y="3644900"/>
          <p14:tracePt t="15511" x="3092450" y="3636963"/>
          <p14:tracePt t="15525" x="3092450" y="3629025"/>
          <p14:tracePt t="15544" x="3092450" y="3613150"/>
          <p14:tracePt t="15545" x="3092450" y="3605213"/>
          <p14:tracePt t="15576" x="3092450" y="3556000"/>
          <p14:tracePt t="15595" x="3084513" y="3508375"/>
          <p14:tracePt t="15608" x="3052763" y="3452813"/>
          <p14:tracePt t="15629" x="2989263" y="3373438"/>
          <p14:tracePt t="15641" x="2965450" y="3365500"/>
          <p14:tracePt t="15661" x="2854325" y="3333750"/>
          <p14:tracePt t="15690" x="2622550" y="3317875"/>
          <p14:tracePt t="15717" x="2424113" y="3317875"/>
          <p14:tracePt t="15719" x="2374900" y="3317875"/>
          <p14:tracePt t="15744" x="2247900" y="3333750"/>
          <p14:tracePt t="15758" x="2176463" y="3341688"/>
          <p14:tracePt t="15775" x="2128838" y="3349625"/>
          <p14:tracePt t="15792" x="2008188" y="3389313"/>
          <p14:tracePt t="15818" x="1912938" y="3421063"/>
          <p14:tracePt t="15841" x="1801813" y="3468688"/>
          <p14:tracePt t="15858" x="1738313" y="3500438"/>
          <p14:tracePt t="15874" x="1658938" y="3556000"/>
          <p14:tracePt t="15892" x="1625600" y="3587750"/>
          <p14:tracePt t="15908" x="1601788" y="3613150"/>
          <p14:tracePt t="15930" x="1593850" y="3613150"/>
          <p14:tracePt t="15952" x="1593850" y="3621088"/>
          <p14:tracePt t="15977" x="1593850" y="3556000"/>
          <p14:tracePt t="15997" x="1625600" y="3286125"/>
          <p14:tracePt t="16025" x="1651000" y="2870200"/>
          <p14:tracePt t="16045" x="1641475" y="2735263"/>
          <p14:tracePt t="16058" x="1601788" y="2616200"/>
          <p14:tracePt t="16075" x="1562100" y="2527300"/>
          <p14:tracePt t="16090" x="1530350" y="2495550"/>
          <p14:tracePt t="16108" x="1514475" y="2487613"/>
          <p14:tracePt t="16135" x="1506538" y="2487613"/>
          <p14:tracePt t="16157" x="1498600" y="2487613"/>
          <p14:tracePt t="16174" x="1482725" y="2479675"/>
          <p14:tracePt t="16175" x="1474788" y="2479675"/>
          <p14:tracePt t="16191" x="1458913" y="2479675"/>
          <p14:tracePt t="16212" x="1443038" y="2479675"/>
          <p14:tracePt t="16241" x="1411288" y="2463800"/>
          <p14:tracePt t="16243" x="1403350" y="2455863"/>
          <p14:tracePt t="16267" x="1387475" y="2432050"/>
          <p14:tracePt t="16291" x="1371600" y="2424113"/>
          <p14:tracePt t="16313" x="1371600" y="2416175"/>
          <p14:tracePt t="16344" x="1371600" y="2400300"/>
          <p14:tracePt t="16357" x="1371600" y="2392363"/>
          <p14:tracePt t="16380" x="1371600" y="2376488"/>
          <p14:tracePt t="16410" x="1371600" y="2344738"/>
          <p14:tracePt t="16437" x="1371600" y="2328863"/>
          <p14:tracePt t="16458" x="1371600" y="2312988"/>
          <p14:tracePt t="16484" x="1371600" y="2305050"/>
          <p14:tracePt t="16657" x="1379538" y="2305050"/>
          <p14:tracePt t="16705" x="1411288" y="2305050"/>
          <p14:tracePt t="16707" x="1419225" y="2312988"/>
          <p14:tracePt t="16734" x="1466850" y="2336800"/>
          <p14:tracePt t="16759" x="1546225" y="2384425"/>
          <p14:tracePt t="16777" x="1585913" y="2408238"/>
          <p14:tracePt t="16793" x="1625600" y="2424113"/>
          <p14:tracePt t="16808" x="1674813" y="2447925"/>
          <p14:tracePt t="16824" x="1714500" y="2471738"/>
          <p14:tracePt t="16846" x="1762125" y="2495550"/>
          <p14:tracePt t="16853" x="1770063" y="2503488"/>
          <p14:tracePt t="16886" x="1841500" y="2543175"/>
          <p14:tracePt t="16889" x="1857375" y="2559050"/>
          <p14:tracePt t="16907" x="1905000" y="2584450"/>
          <p14:tracePt t="16925" x="1960563" y="2616200"/>
          <p14:tracePt t="16950" x="2033588" y="2647950"/>
          <p14:tracePt t="16985" x="2144713" y="2703513"/>
          <p14:tracePt t="17011" x="2224088" y="2735263"/>
          <p14:tracePt t="17027" x="2263775" y="2759075"/>
          <p14:tracePt t="17041" x="2311400" y="2774950"/>
          <p14:tracePt t="17058" x="2351088" y="2798763"/>
          <p14:tracePt t="17075" x="2400300" y="2814638"/>
          <p14:tracePt t="17092" x="2432050" y="2830513"/>
          <p14:tracePt t="17107" x="2463800" y="2846388"/>
          <p14:tracePt t="17127" x="2519363" y="2870200"/>
          <p14:tracePt t="17141" x="2543175" y="2886075"/>
          <p14:tracePt t="17142" x="2551113" y="2894013"/>
          <p14:tracePt t="17161" x="2598738" y="2909888"/>
          <p14:tracePt t="17183" x="2630488" y="2919413"/>
          <p14:tracePt t="17212" x="2646363" y="2935288"/>
          <p14:tracePt t="17238" x="2654300" y="2943225"/>
          <p14:tracePt t="17241" x="2670175" y="2951163"/>
          <p14:tracePt t="17271" x="2693988" y="2974975"/>
          <p14:tracePt t="17291" x="2709863" y="2982913"/>
          <p14:tracePt t="17292" x="2709863" y="2998788"/>
          <p14:tracePt t="17308" x="2733675" y="3014663"/>
          <p14:tracePt t="17329" x="2767013" y="3038475"/>
          <p14:tracePt t="17334" x="2774950" y="3046413"/>
          <p14:tracePt t="17359" x="2830513" y="3078163"/>
          <p14:tracePt t="17375" x="2846388" y="3078163"/>
          <p14:tracePt t="17453" x="2846388" y="3070225"/>
          <p14:tracePt t="17468" x="2846388" y="3054350"/>
          <p14:tracePt t="17501" x="2814638" y="3022600"/>
          <p14:tracePt t="17503" x="2798763" y="3006725"/>
          <p14:tracePt t="17525" x="2725738" y="2959100"/>
          <p14:tracePt t="17541" x="2646363" y="2909888"/>
          <p14:tracePt t="17556" x="2543175" y="2846388"/>
          <p14:tracePt t="17574" x="2400300" y="2774950"/>
          <p14:tracePt t="17593" x="2224088" y="2727325"/>
          <p14:tracePt t="17606" x="2192338" y="2727325"/>
          <p14:tracePt t="17633" x="2033588" y="2671763"/>
          <p14:tracePt t="17660" x="1944688" y="2632075"/>
          <p14:tracePt t="17689" x="1873250" y="2592388"/>
          <p14:tracePt t="17694" x="1857375" y="2592388"/>
          <p14:tracePt t="17718" x="1817688" y="2576513"/>
          <p14:tracePt t="17720" x="1809750" y="2566988"/>
          <p14:tracePt t="17740" x="1770063" y="2551113"/>
          <p14:tracePt t="17760" x="1706563" y="2535238"/>
          <p14:tracePt t="17784" x="1641475" y="2519363"/>
          <p14:tracePt t="17788" x="1625600" y="2519363"/>
          <p14:tracePt t="17808" x="1585913" y="2511425"/>
          <p14:tracePt t="17824" x="1562100" y="2503488"/>
          <p14:tracePt t="17825" x="1546225" y="2503488"/>
          <p14:tracePt t="17843" x="1538288" y="2495550"/>
          <p14:tracePt t="17855" x="1522413" y="2487613"/>
          <p14:tracePt t="17879" x="1514475" y="2487613"/>
          <p14:tracePt t="17906" x="1498600" y="2479675"/>
          <p14:tracePt t="17937" x="1490663" y="2471738"/>
          <p14:tracePt t="17957" x="1490663" y="2455863"/>
          <p14:tracePt t="17972" x="1474788" y="2439988"/>
          <p14:tracePt t="17994" x="1458913" y="2400300"/>
          <p14:tracePt t="18018" x="1458913" y="2376488"/>
          <p14:tracePt t="18020" x="1450975" y="2360613"/>
          <p14:tracePt t="18039" x="1443038" y="2352675"/>
          <p14:tracePt t="18055" x="1443038" y="2336800"/>
          <p14:tracePt t="18072" x="1443038" y="2328863"/>
          <p14:tracePt t="18088" x="1435100" y="2320925"/>
          <p14:tracePt t="18121" x="1427163" y="2312988"/>
          <p14:tracePt t="18143" x="1427163" y="2305050"/>
          <p14:tracePt t="18233" x="1427163" y="2312988"/>
          <p14:tracePt t="18251" x="1435100" y="2320925"/>
          <p14:tracePt t="18253" x="1458913" y="2344738"/>
          <p14:tracePt t="18273" x="1514475" y="2392363"/>
          <p14:tracePt t="18274" x="1554163" y="2416175"/>
          <p14:tracePt t="18294" x="1633538" y="2463800"/>
          <p14:tracePt t="18306" x="1738313" y="2519363"/>
          <p14:tracePt t="18324" x="1857375" y="2584450"/>
          <p14:tracePt t="18338" x="1968500" y="2640013"/>
          <p14:tracePt t="18357" x="2112963" y="2703513"/>
          <p14:tracePt t="18371" x="2144713" y="2719388"/>
          <p14:tracePt t="18372" x="2184400" y="2735263"/>
          <p14:tracePt t="18388" x="2247900" y="2767013"/>
          <p14:tracePt t="18408" x="2279650" y="2782888"/>
          <p14:tracePt t="18421" x="2343150" y="2822575"/>
          <p14:tracePt t="18437" x="2408238" y="2862263"/>
          <p14:tracePt t="18457" x="2495550" y="2909888"/>
          <p14:tracePt t="18476" x="2543175" y="2935288"/>
          <p14:tracePt t="18493" x="2638425" y="2990850"/>
          <p14:tracePt t="18525" x="2759075" y="3070225"/>
          <p14:tracePt t="18543" x="2814638" y="3101975"/>
          <p14:tracePt t="18561" x="2862263" y="3125788"/>
          <p14:tracePt t="18670" x="2862263" y="3117850"/>
          <p14:tracePt t="18684" x="2854325" y="3101975"/>
          <p14:tracePt t="18706" x="2774950" y="3030538"/>
          <p14:tracePt t="18725" x="2630488" y="2943225"/>
          <p14:tracePt t="18742" x="2535238" y="2894013"/>
          <p14:tracePt t="18760" x="2471738" y="2862263"/>
          <p14:tracePt t="18763" x="2432050" y="2838450"/>
          <p14:tracePt t="18789" x="2351088" y="2782888"/>
          <p14:tracePt t="18808" x="2247900" y="2719388"/>
          <p14:tracePt t="18821" x="2224088" y="2703513"/>
          <p14:tracePt t="18822" x="2200275" y="2695575"/>
          <p14:tracePt t="18841" x="2176463" y="2679700"/>
          <p14:tracePt t="18860" x="2081213" y="2640013"/>
          <p14:tracePt t="18892" x="1992313" y="2592388"/>
          <p14:tracePt t="18903" x="1960563" y="2584450"/>
          <p14:tracePt t="18904" x="1920875" y="2559050"/>
          <p14:tracePt t="18932" x="1770063" y="2503488"/>
          <p14:tracePt t="18936" x="1746250" y="2495550"/>
          <p14:tracePt t="18954" x="1706563" y="2479675"/>
          <p14:tracePt t="18970" x="1690688" y="2479675"/>
          <p14:tracePt t="18989" x="1682750" y="2471738"/>
          <p14:tracePt t="19010" x="1666875" y="2463800"/>
          <p14:tracePt t="19037" x="1658938" y="2447925"/>
          <p14:tracePt t="19055" x="1625600" y="2408238"/>
          <p14:tracePt t="19070" x="1585913" y="2368550"/>
          <p14:tracePt t="19089" x="1530350" y="2320925"/>
          <p14:tracePt t="19092" x="1498600" y="2312988"/>
          <p14:tracePt t="19104" x="1482725" y="2305050"/>
          <p14:tracePt t="19125" x="1419225" y="2273300"/>
          <p14:tracePt t="19138" x="1387475" y="2273300"/>
          <p14:tracePt t="19159" x="1379538" y="2273300"/>
          <p14:tracePt t="19336" x="1379538" y="2281238"/>
          <p14:tracePt t="19354" x="1387475" y="2289175"/>
          <p14:tracePt t="19356" x="1395413" y="2297113"/>
          <p14:tracePt t="19372" x="1427163" y="2320925"/>
          <p14:tracePt t="19387" x="1443038" y="2336800"/>
          <p14:tracePt t="19408" x="1490663" y="2360613"/>
          <p14:tracePt t="19421" x="1506538" y="2376488"/>
          <p14:tracePt t="19423" x="1530350" y="2384425"/>
          <p14:tracePt t="19437" x="1562100" y="2400300"/>
          <p14:tracePt t="19457" x="1609725" y="2432050"/>
          <p14:tracePt t="19479" x="1706563" y="2487613"/>
          <p14:tracePt t="19509" x="1825625" y="2551113"/>
          <p14:tracePt t="19512" x="1857375" y="2576513"/>
          <p14:tracePt t="19541" x="1952625" y="2632075"/>
          <p14:tracePt t="19542" x="1976438" y="2655888"/>
          <p14:tracePt t="19560" x="2025650" y="2679700"/>
          <p14:tracePt t="19587" x="2112963" y="2719388"/>
          <p14:tracePt t="19611" x="2152650" y="2751138"/>
          <p14:tracePt t="19638" x="2192338" y="2782888"/>
          <p14:tracePt t="19659" x="2224088" y="2814638"/>
          <p14:tracePt t="19663" x="2232025" y="2814638"/>
          <p14:tracePt t="19686" x="2311400" y="2878138"/>
          <p14:tracePt t="19709" x="2366963" y="2919413"/>
          <p14:tracePt t="19725" x="2416175" y="2951163"/>
          <p14:tracePt t="19742" x="2471738" y="2982913"/>
          <p14:tracePt t="19762" x="2551113" y="3030538"/>
          <p14:tracePt t="19791" x="2582863" y="3046413"/>
          <p14:tracePt t="19812" x="2590800" y="3054350"/>
          <p14:tracePt t="19842" x="2630488" y="3078163"/>
          <p14:tracePt t="19872" x="2678113" y="3101975"/>
          <p14:tracePt t="19888" x="2686050" y="3109913"/>
          <p14:tracePt t="19920" x="2693988" y="3109913"/>
          <p14:tracePt t="20556" x="2693988" y="3133725"/>
          <p14:tracePt t="20575" x="2630488" y="3221038"/>
          <p14:tracePt t="20588" x="2551113" y="3333750"/>
          <p14:tracePt t="20608" x="2463800" y="3421063"/>
          <p14:tracePt t="20620" x="2432050" y="3444875"/>
          <p14:tracePt t="20622" x="2408238" y="3468688"/>
          <p14:tracePt t="20645" x="2366963" y="3476625"/>
          <p14:tracePt t="20682" x="2335213" y="3476625"/>
          <p14:tracePt t="20703" x="2287588" y="3476625"/>
          <p14:tracePt t="20719" x="2208213" y="3468688"/>
          <p14:tracePt t="20737" x="2128838" y="3460750"/>
          <p14:tracePt t="20758" x="2017713" y="3460750"/>
          <p14:tracePt t="20778" x="1944688" y="3460750"/>
          <p14:tracePt t="20783" x="1920875" y="3460750"/>
          <p14:tracePt t="20804" x="1865313" y="3460750"/>
          <p14:tracePt t="20822" x="1833563" y="3460750"/>
          <p14:tracePt t="20838" x="1809750" y="3460750"/>
          <p14:tracePt t="20840" x="1801813" y="3460750"/>
          <p14:tracePt t="20852" x="1793875" y="3460750"/>
          <p14:tracePt t="20872" x="1762125" y="3460750"/>
          <p14:tracePt t="20886" x="1738313" y="3460750"/>
          <p14:tracePt t="20904" x="1730375" y="3468688"/>
          <p14:tracePt t="20923" x="1722438" y="3476625"/>
          <p14:tracePt t="20974" x="1722438" y="3484563"/>
          <p14:tracePt t="21009" x="1722438" y="3492500"/>
          <p14:tracePt t="21046" x="1722438" y="3500438"/>
          <p14:tracePt t="21120" x="1738313" y="3508375"/>
          <p14:tracePt t="21137" x="1762125" y="3508375"/>
          <p14:tracePt t="21140" x="1785938" y="3516313"/>
          <p14:tracePt t="21152" x="1825625" y="3524250"/>
          <p14:tracePt t="21173" x="1912938" y="3540125"/>
          <p14:tracePt t="21186" x="2025650" y="3571875"/>
          <p14:tracePt t="21205" x="2168525" y="3595688"/>
          <p14:tracePt t="21223" x="2351088" y="3621088"/>
          <p14:tracePt t="21253" x="2535238" y="3644900"/>
          <p14:tracePt t="21273" x="2574925" y="3644900"/>
          <p14:tracePt t="21292" x="2582863" y="3644900"/>
          <p14:tracePt t="21320" x="2598738" y="3644900"/>
          <p14:tracePt t="21906" x="2598738" y="3636963"/>
          <p14:tracePt t="21937" x="2574925" y="3621088"/>
          <p14:tracePt t="21953" x="2527300" y="3613150"/>
          <p14:tracePt t="21967" x="2432050" y="3595688"/>
          <p14:tracePt t="21985" x="2319338" y="3579813"/>
          <p14:tracePt t="22006" x="2097088" y="3579813"/>
          <p14:tracePt t="22012" x="2000250" y="3579813"/>
          <p14:tracePt t="22038" x="1738313" y="3579813"/>
          <p14:tracePt t="22040" x="1674813" y="3579813"/>
          <p14:tracePt t="22065" x="1458913" y="3579813"/>
          <p14:tracePt t="22088" x="1363663" y="3579813"/>
          <p14:tracePt t="22102" x="1331913" y="3579813"/>
          <p14:tracePt t="22118" x="1316038" y="3579813"/>
          <p14:tracePt t="22143" x="1274763" y="3595688"/>
          <p14:tracePt t="22147" x="1258888" y="3595688"/>
          <p14:tracePt t="22172" x="1219200" y="3613150"/>
          <p14:tracePt t="22186" x="1171575" y="3636963"/>
          <p14:tracePt t="22202" x="1147763" y="3636963"/>
          <p14:tracePt t="22218" x="1100138" y="3652838"/>
          <p14:tracePt t="22239" x="1012825" y="3660775"/>
          <p14:tracePt t="22242" x="973138" y="3660775"/>
          <p14:tracePt t="22268" x="820738" y="3660775"/>
          <p14:tracePt t="22284" x="741363" y="3652838"/>
          <p14:tracePt t="22302" x="630238" y="3636963"/>
          <p14:tracePt t="22327" x="566738" y="3621088"/>
          <p14:tracePt t="22352" x="541338" y="3613150"/>
          <p14:tracePt t="22373" x="525463" y="3587750"/>
          <p14:tracePt t="22672" x="525463" y="3605213"/>
          <p14:tracePt t="22689" x="533400" y="3613150"/>
          <p14:tracePt t="22719" x="533400" y="3621088"/>
          <p14:tracePt t="22763" x="533400" y="3636963"/>
          <p14:tracePt t="22783" x="533400" y="3644900"/>
          <p14:tracePt t="22801" x="533400" y="3652838"/>
          <p14:tracePt t="22824" x="541338" y="3676650"/>
          <p14:tracePt t="22852" x="550863" y="3692525"/>
          <p14:tracePt t="22869" x="558800" y="3700463"/>
          <p14:tracePt t="22886" x="566738" y="3700463"/>
          <p14:tracePt t="22901" x="574675" y="3700463"/>
          <p14:tracePt t="22902" x="574675" y="3708400"/>
          <p14:tracePt t="22918" x="582613" y="3708400"/>
          <p14:tracePt t="22951" x="590550" y="3708400"/>
          <p14:tracePt t="22971" x="598488" y="3708400"/>
          <p14:tracePt t="26415" x="598488" y="3700463"/>
          <p14:tracePt t="29562" x="606425" y="3700463"/>
          <p14:tracePt t="32228" x="622300" y="3700463"/>
          <p14:tracePt t="33556" x="638175" y="3700463"/>
          <p14:tracePt t="33577" x="701675" y="3700463"/>
          <p14:tracePt t="33593" x="749300" y="3700463"/>
          <p14:tracePt t="33613" x="812800" y="3708400"/>
          <p14:tracePt t="33620" x="828675" y="3716338"/>
          <p14:tracePt t="33646" x="876300" y="3716338"/>
          <p14:tracePt t="33670" x="941388" y="3724275"/>
          <p14:tracePt t="33674" x="965200" y="3724275"/>
          <p14:tracePt t="33695" x="1028700" y="3724275"/>
          <p14:tracePt t="33720" x="1076325" y="3724275"/>
          <p14:tracePt t="33742" x="1108075" y="3724275"/>
          <p14:tracePt t="33762" x="1131888" y="3724275"/>
          <p14:tracePt t="33765" x="1139825" y="3724275"/>
          <p14:tracePt t="33804" x="1292225" y="3756025"/>
          <p14:tracePt t="33807" x="1323975" y="3771900"/>
          <p14:tracePt t="33826" x="1443038" y="3795713"/>
          <p14:tracePt t="33844" x="1577975" y="3835400"/>
          <p14:tracePt t="33845" x="1674813" y="3859213"/>
          <p14:tracePt t="33861" x="1873250" y="3906838"/>
          <p14:tracePt t="33879" x="2065338" y="3938588"/>
          <p14:tracePt t="33903" x="2351088" y="3971925"/>
          <p14:tracePt t="33936" x="2822575" y="3963988"/>
          <p14:tracePt t="33960" x="2989263" y="3898900"/>
          <p14:tracePt t="33981" x="3141663" y="3811588"/>
          <p14:tracePt t="33993" x="3189288" y="3779838"/>
          <p14:tracePt t="34009" x="3236913" y="3740150"/>
          <p14:tracePt t="34026" x="3316288" y="3684588"/>
          <p14:tracePt t="34044" x="3387725" y="3644900"/>
          <p14:tracePt t="34060" x="3459163" y="3595688"/>
          <p14:tracePt t="34080" x="3563938" y="3540125"/>
          <p14:tracePt t="34093" x="3643313" y="3500438"/>
          <p14:tracePt t="34112" x="3722688" y="3468688"/>
          <p14:tracePt t="34125" x="3786188" y="3436938"/>
          <p14:tracePt t="34147" x="3890963" y="3397250"/>
          <p14:tracePt t="34179" x="4002088" y="3325813"/>
          <p14:tracePt t="34187" x="4041775" y="3302000"/>
          <p14:tracePt t="34213" x="4144963" y="3189288"/>
          <p14:tracePt t="34244" x="4200525" y="3094038"/>
          <p14:tracePt t="34260" x="4217988" y="3046413"/>
          <p14:tracePt t="34277" x="4233863" y="3006725"/>
          <p14:tracePt t="34297" x="4233863" y="2959100"/>
          <p14:tracePt t="34326" x="4249738" y="2830513"/>
          <p14:tracePt t="34342" x="4257675" y="2743200"/>
          <p14:tracePt t="34361" x="4257675" y="2679700"/>
          <p14:tracePt t="34380" x="4257675" y="2584450"/>
          <p14:tracePt t="34397" x="4257675" y="2511425"/>
          <p14:tracePt t="34402" x="4257675" y="2479675"/>
          <p14:tracePt t="34427" x="4257675" y="2392363"/>
          <p14:tracePt t="34448" x="4217988" y="2273300"/>
          <p14:tracePt t="34452" x="4210050" y="2241550"/>
          <p14:tracePt t="34476" x="4168775" y="2160588"/>
          <p14:tracePt t="34496" x="4144963" y="2128838"/>
          <p14:tracePt t="34510" x="4121150" y="2105025"/>
          <p14:tracePt t="34525" x="4105275" y="2097088"/>
          <p14:tracePt t="34545" x="4065588" y="2073275"/>
          <p14:tracePt t="34560" x="4025900" y="2073275"/>
          <p14:tracePt t="34577" x="3978275" y="2065338"/>
          <p14:tracePt t="34592" x="3922713" y="2065338"/>
          <p14:tracePt t="34613" x="3810000" y="2081213"/>
          <p14:tracePt t="34638" x="3738563" y="2112963"/>
          <p14:tracePt t="34640" x="3675063" y="2152650"/>
          <p14:tracePt t="34662" x="3571875" y="2233613"/>
          <p14:tracePt t="34697" x="3476625" y="2328863"/>
          <p14:tracePt t="34702" x="3451225" y="2368550"/>
          <p14:tracePt t="34726" x="3403600" y="2455863"/>
          <p14:tracePt t="34743" x="3371850" y="2519363"/>
          <p14:tracePt t="34745" x="3363913" y="2559050"/>
          <p14:tracePt t="34758" x="3355975" y="2584450"/>
          <p14:tracePt t="34777" x="3332163" y="2687638"/>
          <p14:tracePt t="34799" x="3308350" y="2822575"/>
          <p14:tracePt t="34826" x="3300413" y="2935288"/>
          <p14:tracePt t="34846" x="3300413" y="3125788"/>
          <p14:tracePt t="34851" x="3300413" y="3197225"/>
          <p14:tracePt t="34877" x="3332163" y="3333750"/>
          <p14:tracePt t="34902" x="3435350" y="3468688"/>
          <p14:tracePt t="34903" x="3476625" y="3500438"/>
          <p14:tracePt t="34929" x="3611563" y="3613150"/>
          <p14:tracePt t="34948" x="3754438" y="3684588"/>
          <p14:tracePt t="34976" x="3922713" y="3732213"/>
          <p14:tracePt t="34978" x="3946525" y="3732213"/>
          <p14:tracePt t="34994" x="4002088" y="3732213"/>
          <p14:tracePt t="35008" x="4057650" y="3692525"/>
          <p14:tracePt t="35029" x="4113213" y="3629025"/>
          <p14:tracePt t="35030" x="4137025" y="3579813"/>
          <p14:tracePt t="35042" x="4160838" y="3532188"/>
          <p14:tracePt t="35057" x="4233863" y="3413125"/>
          <p14:tracePt t="35077" x="4305300" y="3221038"/>
          <p14:tracePt t="35095" x="4329113" y="3157538"/>
          <p14:tracePt t="35107" x="4344988" y="3117850"/>
          <p14:tracePt t="35130" x="4368800" y="3046413"/>
          <p14:tracePt t="35155" x="4376738" y="2990850"/>
          <p14:tracePt t="35177" x="4376738" y="2935288"/>
          <p14:tracePt t="35201" x="4376738" y="2862263"/>
          <p14:tracePt t="35227" x="4360863" y="2774950"/>
          <p14:tracePt t="35246" x="4329113" y="2711450"/>
          <p14:tracePt t="35249" x="4313238" y="2687638"/>
          <p14:tracePt t="35280" x="4210050" y="2592388"/>
          <p14:tracePt t="35312" x="4113213" y="2543175"/>
          <p14:tracePt t="35324" x="4081463" y="2543175"/>
          <p14:tracePt t="35344" x="4041775" y="2543175"/>
          <p14:tracePt t="35345" x="4025900" y="2543175"/>
          <p14:tracePt t="35356" x="4002088" y="2543175"/>
          <p14:tracePt t="35377" x="3938588" y="2559050"/>
          <p14:tracePt t="35396" x="3890963" y="2566988"/>
          <p14:tracePt t="35421" x="3786188" y="2616200"/>
          <p14:tracePt t="35444" x="3714750" y="2655888"/>
          <p14:tracePt t="35461" x="3659188" y="2695575"/>
          <p14:tracePt t="35483" x="3603625" y="2743200"/>
          <p14:tracePt t="35510" x="3532188" y="2838450"/>
          <p14:tracePt t="35524" x="3516313" y="2878138"/>
          <p14:tracePt t="35525" x="3492500" y="2919413"/>
          <p14:tracePt t="35540" x="3459163" y="2998788"/>
          <p14:tracePt t="35561" x="3443288" y="3070225"/>
          <p14:tracePt t="35573" x="3435350" y="3149600"/>
          <p14:tracePt t="35590" x="3435350" y="3286125"/>
          <p14:tracePt t="35611" x="3476625" y="3436938"/>
          <p14:tracePt t="35629" x="3532188" y="3540125"/>
          <p14:tracePt t="35634" x="3556000" y="3595688"/>
          <p14:tracePt t="35659" x="3659188" y="3724275"/>
          <p14:tracePt t="35672" x="3730625" y="3795713"/>
          <p14:tracePt t="35690" x="3859213" y="3890963"/>
          <p14:tracePt t="35711" x="3914775" y="3922713"/>
          <p14:tracePt t="35713" x="3938588" y="3930650"/>
          <p14:tracePt t="35729" x="3986213" y="3948113"/>
          <p14:tracePt t="35746" x="4041775" y="3956050"/>
          <p14:tracePt t="35762" x="4113213" y="3906838"/>
          <p14:tracePt t="35774" x="4192588" y="3787775"/>
          <p14:tracePt t="35793" x="4281488" y="3684588"/>
          <p14:tracePt t="35814" x="4408488" y="3468688"/>
          <p14:tracePt t="35820" x="4448175" y="3397250"/>
          <p14:tracePt t="35852" x="4535488" y="3133725"/>
          <p14:tracePt t="35886" x="4543425" y="2846388"/>
          <p14:tracePt t="35911" x="4503738" y="2703513"/>
          <p14:tracePt t="35932" x="4416425" y="2584450"/>
          <p14:tracePt t="35957" x="4313238" y="2479675"/>
          <p14:tracePt t="35972" x="4249738" y="2439988"/>
          <p14:tracePt t="35993" x="4137025" y="2392363"/>
          <p14:tracePt t="36014" x="4041775" y="2368550"/>
          <p14:tracePt t="36044" x="3922713" y="2360613"/>
          <p14:tracePt t="36058" x="3859213" y="2384425"/>
          <p14:tracePt t="36073" x="3810000" y="2408238"/>
          <p14:tracePt t="36093" x="3730625" y="2447925"/>
          <p14:tracePt t="36116" x="3619500" y="2519363"/>
          <p14:tracePt t="36119" x="3603625" y="2527300"/>
          <p14:tracePt t="36148" x="3467100" y="2624138"/>
          <p14:tracePt t="36176" x="3395663" y="2695575"/>
          <p14:tracePt t="36195" x="3332163" y="2782888"/>
          <p14:tracePt t="36228" x="3276600" y="2919413"/>
          <p14:tracePt t="36246" x="3260725" y="3022600"/>
          <p14:tracePt t="36262" x="3260725" y="3101975"/>
          <p14:tracePt t="36297" x="3363913" y="3373438"/>
          <p14:tracePt t="36327" x="3556000" y="3524250"/>
          <p14:tracePt t="36347" x="3675063" y="3579813"/>
          <p14:tracePt t="36352" x="3706813" y="3587750"/>
          <p14:tracePt t="36381" x="3867150" y="3605213"/>
          <p14:tracePt t="36408" x="3930650" y="3571875"/>
          <p14:tracePt t="36430" x="4033838" y="3389313"/>
          <p14:tracePt t="36434" x="4065588" y="3294063"/>
          <p14:tracePt t="36456" x="4144963" y="3030538"/>
          <p14:tracePt t="36480" x="4210050" y="2759075"/>
          <p14:tracePt t="36507" x="4217988" y="2527300"/>
          <p14:tracePt t="36533" x="4210050" y="2471738"/>
          <p14:tracePt t="36557" x="4192588" y="2447925"/>
          <p14:tracePt t="36573" x="4184650" y="2447925"/>
          <p14:tracePt t="36589" x="4176713" y="2439988"/>
          <p14:tracePt t="36590" x="4160838" y="2439988"/>
          <p14:tracePt t="36609" x="4152900" y="2439988"/>
          <p14:tracePt t="36623" x="4121150" y="2439988"/>
          <p14:tracePt t="36644" x="4073525" y="2447925"/>
          <p14:tracePt t="36655" x="4049713" y="2455863"/>
          <p14:tracePt t="36680" x="3938588" y="2511425"/>
          <p14:tracePt t="36703" x="3859213" y="2566988"/>
          <p14:tracePt t="36722" x="3810000" y="2616200"/>
          <p14:tracePt t="36738" x="3754438" y="2679700"/>
          <p14:tracePt t="36761" x="3683000" y="2790825"/>
          <p14:tracePt t="36764" x="3651250" y="2854325"/>
          <p14:tracePt t="36793" x="3563938" y="3038475"/>
          <p14:tracePt t="36806" x="3556000" y="3101975"/>
          <p14:tracePt t="36828" x="3548063" y="3205163"/>
          <p14:tracePt t="36830" x="3548063" y="3221038"/>
          <p14:tracePt t="36858" x="3595688" y="3317875"/>
          <p14:tracePt t="36873" x="3635375" y="3365500"/>
          <p14:tracePt t="36892" x="3770313" y="3452813"/>
          <p14:tracePt t="36906" x="3867150" y="3492500"/>
          <p14:tracePt t="36925" x="3954463" y="3516313"/>
          <p14:tracePt t="36954" x="4210050" y="3516313"/>
          <p14:tracePt t="36980" x="4424363" y="3309938"/>
          <p14:tracePt t="37010" x="4567238" y="2927350"/>
          <p14:tracePt t="37028" x="4584700" y="2719388"/>
          <p14:tracePt t="37042" x="4584700" y="2543175"/>
          <p14:tracePt t="37055" x="4567238" y="2424113"/>
          <p14:tracePt t="37074" x="4535488" y="2344738"/>
          <p14:tracePt t="37094" x="4464050" y="2289175"/>
          <p14:tracePt t="37123" x="4265613" y="2184400"/>
          <p14:tracePt t="37149" x="4152900" y="2184400"/>
          <p14:tracePt t="37173" x="4025900" y="2241550"/>
          <p14:tracePt t="37188" x="3954463" y="2281238"/>
          <p14:tracePt t="37205" x="3859213" y="2360613"/>
          <p14:tracePt t="37222" x="3786188" y="2439988"/>
          <p14:tracePt t="37239" x="3722688" y="2503488"/>
          <p14:tracePt t="37260" x="3627438" y="2632075"/>
          <p14:tracePt t="37279" x="3587750" y="2727325"/>
          <p14:tracePt t="37283" x="3556000" y="2767013"/>
          <p14:tracePt t="37305" x="3500438" y="2894013"/>
          <p14:tracePt t="37324" x="3459163" y="2967038"/>
          <p14:tracePt t="37343" x="3435350" y="3101975"/>
          <p14:tracePt t="37355" x="3427413" y="3189288"/>
          <p14:tracePt t="37373" x="3427413" y="3244850"/>
          <p14:tracePt t="37390" x="3427413" y="3302000"/>
          <p14:tracePt t="37408" x="3459163" y="3397250"/>
          <p14:tracePt t="37423" x="3524250" y="3460750"/>
          <p14:tracePt t="37444" x="3595688" y="3500438"/>
          <p14:tracePt t="37448" x="3643313" y="3524250"/>
          <p14:tracePt t="37477" x="3802063" y="3571875"/>
          <p14:tracePt t="37494" x="3875088" y="3571875"/>
          <p14:tracePt t="37511" x="3946525" y="3571875"/>
          <p14:tracePt t="37528" x="4049713" y="3500438"/>
          <p14:tracePt t="37540" x="4081463" y="3460750"/>
          <p14:tracePt t="37561" x="4192588" y="3252788"/>
          <p14:tracePt t="37572" x="4257675" y="3078163"/>
          <p14:tracePt t="37593" x="4305300" y="2901950"/>
          <p14:tracePt t="37606" x="4313238" y="2767013"/>
          <p14:tracePt t="37628" x="4321175" y="2511425"/>
          <p14:tracePt t="37638" x="4305300" y="2447925"/>
          <p14:tracePt t="37667" x="4225925" y="2328863"/>
          <p14:tracePt t="37670" x="4210050" y="2312988"/>
          <p14:tracePt t="37693" x="4160838" y="2289175"/>
          <p14:tracePt t="37725" x="4057650" y="2273300"/>
          <p14:tracePt t="37744" x="3970338" y="2273300"/>
          <p14:tracePt t="37747" x="3930650" y="2273300"/>
          <p14:tracePt t="37773" x="3770313" y="2328863"/>
          <p14:tracePt t="37793" x="3595688" y="2416175"/>
          <p14:tracePt t="37805" x="3484563" y="2503488"/>
          <p14:tracePt t="37822" x="3411538" y="2584450"/>
          <p14:tracePt t="37841" x="3332163" y="2655888"/>
          <p14:tracePt t="37843" x="3308350" y="2687638"/>
          <p14:tracePt t="37854" x="3276600" y="2727325"/>
          <p14:tracePt t="37872" x="3221038" y="2806700"/>
          <p14:tracePt t="37873" x="3205163" y="2854325"/>
          <p14:tracePt t="37893" x="3165475" y="2927350"/>
          <p14:tracePt t="37905" x="3133725" y="3014663"/>
          <p14:tracePt t="37924" x="3117850" y="3101975"/>
          <p14:tracePt t="37934" x="3109913" y="3197225"/>
          <p14:tracePt t="37957" x="3109913" y="3317875"/>
          <p14:tracePt t="37986" x="3165475" y="3532188"/>
          <p14:tracePt t="38009" x="3268663" y="3629025"/>
          <p14:tracePt t="38026" x="3340100" y="3684588"/>
          <p14:tracePt t="38038" x="3403600" y="3716338"/>
          <p14:tracePt t="38057" x="3443288" y="3732213"/>
          <p14:tracePt t="38076" x="3516313" y="3740150"/>
          <p14:tracePt t="38088" x="3532188" y="3740150"/>
          <p14:tracePt t="38108" x="3579813" y="3724275"/>
          <p14:tracePt t="38122" x="3667125" y="3636963"/>
          <p14:tracePt t="38142" x="3770313" y="3468688"/>
          <p14:tracePt t="38159" x="3802063" y="3397250"/>
          <p14:tracePt t="38171" x="3817938" y="3365500"/>
          <p14:tracePt t="38188" x="3843338" y="3294063"/>
          <p14:tracePt t="38208" x="3851275" y="3262313"/>
          <p14:tracePt t="38210" x="3851275" y="3252788"/>
          <p14:tracePt t="38226" x="3859213" y="3236913"/>
          <p14:tracePt t="38243" x="3859213" y="3221038"/>
          <p14:tracePt t="38259" x="3859213" y="3213100"/>
          <p14:tracePt t="38276" x="3859213" y="3205163"/>
          <p14:tracePt t="38293" x="3859213" y="3197225"/>
          <p14:tracePt t="38322" x="3859213" y="3189288"/>
          <p14:tracePt t="38359" x="3851275" y="3181350"/>
          <p14:tracePt t="38409" x="3851275" y="3165475"/>
          <p14:tracePt t="38422" x="3851275" y="3149600"/>
          <p14:tracePt t="38442" x="3851275" y="3117850"/>
          <p14:tracePt t="38469" x="3851275" y="3086100"/>
          <p14:tracePt t="38493" x="3851275" y="3070225"/>
          <p14:tracePt t="38510" x="3851275" y="3054350"/>
          <p14:tracePt t="38526" x="3851275" y="3038475"/>
          <p14:tracePt t="38543" x="3851275" y="3030538"/>
          <p14:tracePt t="38559" x="3851275" y="3014663"/>
          <p14:tracePt t="38571" x="3851275" y="2998788"/>
          <p14:tracePt t="38587" x="3851275" y="2974975"/>
          <p14:tracePt t="38608" x="3851275" y="2951163"/>
          <p14:tracePt t="38622" x="3851275" y="2935288"/>
          <p14:tracePt t="38623" x="3851275" y="2927350"/>
          <p14:tracePt t="38638" x="3851275" y="2901950"/>
          <p14:tracePt t="38657" x="3851275" y="2886075"/>
          <p14:tracePt t="38675" x="3851275" y="2838450"/>
          <p14:tracePt t="38688" x="3851275" y="2814638"/>
          <p14:tracePt t="38708" x="3851275" y="2767013"/>
          <p14:tracePt t="38727" x="3833813" y="2727325"/>
          <p14:tracePt t="38755" x="3833813" y="2695575"/>
          <p14:tracePt t="38777" x="3825875" y="2679700"/>
          <p14:tracePt t="38782" x="3825875" y="2671763"/>
          <p14:tracePt t="38806" x="3817938" y="2663825"/>
          <p14:tracePt t="38826" x="3810000" y="2640013"/>
          <p14:tracePt t="38837" x="3802063" y="2632075"/>
          <p14:tracePt t="38857" x="3802063" y="2616200"/>
          <p14:tracePt t="38878" x="3794125" y="2616200"/>
          <p14:tracePt t="39484" x="3786188" y="2600325"/>
          <p14:tracePt t="39487" x="3778250" y="2600325"/>
          <p14:tracePt t="39510" x="3746500" y="2576513"/>
          <p14:tracePt t="39537" x="3698875" y="2543175"/>
          <p14:tracePt t="39538" x="3675063" y="2535238"/>
          <p14:tracePt t="39561" x="3619500" y="2519363"/>
          <p14:tracePt t="39588" x="3571875" y="2519363"/>
          <p14:tracePt t="39590" x="3563938" y="2511425"/>
          <p14:tracePt t="39606" x="3540125" y="2511425"/>
          <p14:tracePt t="39627" x="3524250" y="2511425"/>
          <p14:tracePt t="39633" x="3516313" y="2511425"/>
          <p14:tracePt t="39654" x="3492500" y="2511425"/>
          <p14:tracePt t="39777" x="3492500" y="2519363"/>
          <p14:tracePt t="39789" x="3500438" y="2527300"/>
          <p14:tracePt t="39809" x="3579813" y="2576513"/>
          <p14:tracePt t="39838" x="3762375" y="2663825"/>
          <p14:tracePt t="39858" x="3859213" y="2711450"/>
          <p14:tracePt t="39860" x="3906838" y="2735263"/>
          <p14:tracePt t="39888" x="4033838" y="2790825"/>
          <p14:tracePt t="39905" x="4089400" y="2814638"/>
          <p14:tracePt t="39921" x="4144963" y="2846388"/>
          <p14:tracePt t="39941" x="4184650" y="2870200"/>
          <p14:tracePt t="39956" x="4249738" y="2909888"/>
          <p14:tracePt t="39970" x="4313238" y="2943225"/>
          <p14:tracePt t="39986" x="4384675" y="2998788"/>
          <p14:tracePt t="40008" x="4519613" y="3078163"/>
          <p14:tracePt t="40011" x="4543425" y="3086100"/>
          <p14:tracePt t="40032" x="4656138" y="3149600"/>
          <p14:tracePt t="40056" x="4735513" y="3189288"/>
          <p14:tracePt t="40076" x="4759325" y="3197225"/>
          <p14:tracePt t="40081" x="4775200" y="3197225"/>
          <p14:tracePt t="40106" x="4783138" y="3197225"/>
          <p14:tracePt t="40125" x="4783138" y="3149600"/>
          <p14:tracePt t="40138" x="4775200" y="3094038"/>
          <p14:tracePt t="40153" x="4751388" y="3054350"/>
          <p14:tracePt t="40173" x="4711700" y="3022600"/>
          <p14:tracePt t="40193" x="4616450" y="2959100"/>
          <p14:tracePt t="40198" x="4567238" y="2927350"/>
          <p14:tracePt t="40221" x="4376738" y="2806700"/>
          <p14:tracePt t="40237" x="4210050" y="2727325"/>
          <p14:tracePt t="40254" x="4057650" y="2663825"/>
          <p14:tracePt t="40280" x="3802063" y="2592388"/>
          <p14:tracePt t="40282" x="3722688" y="2559050"/>
          <p14:tracePt t="40308" x="3556000" y="2503488"/>
          <p14:tracePt t="40322" x="3476625" y="2487613"/>
          <p14:tracePt t="40337" x="3419475" y="2471738"/>
          <p14:tracePt t="40356" x="3387725" y="2463800"/>
          <p14:tracePt t="40371" x="3379788" y="2463800"/>
          <p14:tracePt t="40387" x="3371850" y="2455863"/>
          <p14:tracePt t="40422" x="3371850" y="2447925"/>
          <p14:tracePt t="40447" x="3363913" y="2447925"/>
          <p14:tracePt t="40476" x="3355975" y="2447925"/>
          <p14:tracePt t="40493" x="3355975" y="2439988"/>
          <p14:tracePt t="40522" x="3348038" y="2432050"/>
          <p14:tracePt t="40541" x="3348038" y="2424113"/>
          <p14:tracePt t="40558" x="3348038" y="2416175"/>
          <p14:tracePt t="40635" x="3387725" y="2439988"/>
          <p14:tracePt t="40657" x="3516313" y="2511425"/>
          <p14:tracePt t="40670" x="3651250" y="2592388"/>
          <p14:tracePt t="40689" x="3817938" y="2679700"/>
          <p14:tracePt t="40708" x="4033838" y="2798763"/>
          <p14:tracePt t="40738" x="4273550" y="2919413"/>
          <p14:tracePt t="40753" x="4297363" y="2927350"/>
          <p14:tracePt t="40773" x="4305300" y="2927350"/>
          <p14:tracePt t="40851" x="4305300" y="2919413"/>
          <p14:tracePt t="40871" x="4305300" y="2901950"/>
          <p14:tracePt t="40885" x="4289425" y="2878138"/>
          <p14:tracePt t="40902" x="4210050" y="2790825"/>
          <p14:tracePt t="40920" x="4089400" y="2703513"/>
          <p14:tracePt t="40932" x="4041775" y="2671763"/>
          <p14:tracePt t="40933" x="3986213" y="2624138"/>
          <p14:tracePt t="40952" x="3802063" y="2511425"/>
          <p14:tracePt t="40973" x="3467100" y="2328863"/>
          <p14:tracePt t="41001" x="3197225" y="2216150"/>
          <p14:tracePt t="41024" x="3141663" y="2192338"/>
          <p14:tracePt t="41169" x="3141663" y="2208213"/>
          <p14:tracePt t="41188" x="3181350" y="2257425"/>
          <p14:tracePt t="41203" x="3221038" y="2289175"/>
          <p14:tracePt t="41223" x="3276600" y="2336800"/>
          <p14:tracePt t="41236" x="3371850" y="2392363"/>
          <p14:tracePt t="41257" x="3516313" y="2471738"/>
          <p14:tracePt t="41275" x="3619500" y="2527300"/>
          <p14:tracePt t="41278" x="3675063" y="2551113"/>
          <p14:tracePt t="41305" x="3859213" y="2640013"/>
          <p14:tracePt t="41324" x="4010025" y="2719388"/>
          <p14:tracePt t="41341" x="4073525" y="2767013"/>
          <p14:tracePt t="41353" x="4121150" y="2782888"/>
          <p14:tracePt t="41372" x="4137025" y="2790825"/>
          <p14:tracePt t="41385" x="4144963" y="2798763"/>
          <p14:tracePt t="41752" x="4144963" y="2790825"/>
          <p14:tracePt t="41822" x="4144963" y="2782888"/>
          <p14:tracePt t="42188" x="4144963" y="2774950"/>
          <p14:tracePt t="42201" x="4144963" y="2767013"/>
          <p14:tracePt t="42225" x="4121150" y="2743200"/>
          <p14:tracePt t="42260" x="4041775" y="2695575"/>
          <p14:tracePt t="42263" x="4010025" y="2679700"/>
          <p14:tracePt t="42291" x="3946525" y="2655888"/>
          <p14:tracePt t="42319" x="3914775" y="2640013"/>
          <p14:tracePt t="42321" x="3906838" y="2640013"/>
          <p14:tracePt t="42341" x="3883025" y="2624138"/>
          <p14:tracePt t="42353" x="3851275" y="2616200"/>
          <p14:tracePt t="42370" x="3794125" y="2592388"/>
          <p14:tracePt t="42387" x="3746500" y="2566988"/>
          <p14:tracePt t="42389" x="3714750" y="2559050"/>
          <p14:tracePt t="42404" x="3659188" y="2551113"/>
          <p14:tracePt t="42424" x="3627438" y="2535238"/>
          <p14:tracePt t="42429" x="3611563" y="2535238"/>
          <p14:tracePt t="42455" x="3563938" y="2511425"/>
          <p14:tracePt t="42467" x="3556000" y="2511425"/>
          <p14:tracePt t="42486" x="3532188" y="2503488"/>
          <p14:tracePt t="42506" x="3524250" y="2503488"/>
          <p14:tracePt t="42533" x="3508375" y="2495550"/>
          <p14:tracePt t="42556" x="3500438" y="2495550"/>
          <p14:tracePt t="42576" x="3492500" y="2487613"/>
          <p14:tracePt t="42607" x="3492500" y="2479675"/>
          <p14:tracePt t="42619" x="3484563" y="2479675"/>
          <p14:tracePt t="42640" x="3476625" y="2471738"/>
          <p14:tracePt t="42687" x="3467100" y="2463800"/>
          <p14:tracePt t="42702" x="3467100" y="2455863"/>
          <p14:tracePt t="42719" x="3459163" y="2447925"/>
          <p14:tracePt t="42735" x="3459163" y="2439988"/>
          <p14:tracePt t="42757" x="3451225" y="2432050"/>
          <p14:tracePt t="42779" x="3451225" y="2424113"/>
          <p14:tracePt t="43265" x="0" y="0"/>
        </p14:tracePtLst>
        <p14:tracePtLst>
          <p14:tracePt t="43609" x="3451225" y="2424113"/>
          <p14:tracePt t="43747" x="0" y="0"/>
        </p14:tracePtLst>
        <p14:tracePtLst>
          <p14:tracePt t="44199" x="3898900" y="2592388"/>
          <p14:tracePt t="44308" x="0" y="0"/>
        </p14:tracePtLst>
        <p14:tracePtLst>
          <p14:tracePt t="44832" x="4360863" y="2886075"/>
          <p14:tracePt t="44937" x="0" y="0"/>
        </p14:tracePtLst>
        <p14:tracePtLst>
          <p14:tracePt t="55705" x="3308350" y="2336800"/>
          <p14:tracePt t="55763" x="3308350" y="2352675"/>
          <p14:tracePt t="55801" x="3308350" y="2400300"/>
          <p14:tracePt t="55825" x="3308350" y="2463800"/>
          <p14:tracePt t="55843" x="3308350" y="2511425"/>
          <p14:tracePt t="55857" x="3308350" y="2535238"/>
          <p14:tracePt t="55877" x="3308350" y="2559050"/>
          <p14:tracePt t="55886" x="3308350" y="2576513"/>
          <p14:tracePt t="55907" x="3324225" y="2632075"/>
          <p14:tracePt t="55924" x="3340100" y="2671763"/>
          <p14:tracePt t="55937" x="3371850" y="2719388"/>
          <p14:tracePt t="55957" x="3451225" y="2814638"/>
          <p14:tracePt t="55986" x="3556000" y="2878138"/>
          <p14:tracePt t="56029" x="3698875" y="2927350"/>
          <p14:tracePt t="56033" x="3722688" y="2927350"/>
          <p14:tracePt t="56056" x="3786188" y="2935288"/>
          <p14:tracePt t="56076" x="3843338" y="2935288"/>
          <p14:tracePt t="56091" x="3883025" y="2935288"/>
          <p14:tracePt t="56107" x="3914775" y="2927350"/>
          <p14:tracePt t="56125" x="3938588" y="2909888"/>
          <p14:tracePt t="56142" x="3994150" y="2878138"/>
          <p14:tracePt t="56157" x="4017963" y="2862263"/>
          <p14:tracePt t="56158" x="4049713" y="2846388"/>
          <p14:tracePt t="56180" x="4168775" y="2774950"/>
          <p14:tracePt t="56211" x="4281488" y="2671763"/>
          <p14:tracePt t="56243" x="4329113" y="2584450"/>
          <p14:tracePt t="56259" x="4337050" y="2535238"/>
          <p14:tracePt t="56274" x="4337050" y="2479675"/>
          <p14:tracePt t="56290" x="4337050" y="2432050"/>
          <p14:tracePt t="56312" x="4337050" y="2344738"/>
          <p14:tracePt t="56324" x="4313238" y="2281238"/>
          <p14:tracePt t="56344" x="4281488" y="2224088"/>
          <p14:tracePt t="56345" x="4265613" y="2208213"/>
          <p14:tracePt t="56358" x="4249738" y="2184400"/>
          <p14:tracePt t="56360" x="4217988" y="2160588"/>
          <p14:tracePt t="56374" x="4192588" y="2136775"/>
          <p14:tracePt t="56391" x="4113213" y="2105025"/>
          <p14:tracePt t="56408" x="4057650" y="2097088"/>
          <p14:tracePt t="56430" x="3978275" y="2097088"/>
          <p14:tracePt t="56460" x="3859213" y="2136775"/>
          <p14:tracePt t="56483" x="3730625" y="2200275"/>
          <p14:tracePt t="56508" x="3611563" y="2305050"/>
          <p14:tracePt t="56523" x="3548063" y="2376488"/>
          <p14:tracePt t="56546" x="3451225" y="2495550"/>
          <p14:tracePt t="56551" x="3427413" y="2543175"/>
          <p14:tracePt t="56575" x="3371850" y="2655888"/>
          <p14:tracePt t="56592" x="3316288" y="2782888"/>
          <p14:tracePt t="56606" x="3300413" y="2830513"/>
          <p14:tracePt t="56625" x="3268663" y="3086100"/>
          <p14:tracePt t="56647" x="3260725" y="3325813"/>
          <p14:tracePt t="56674" x="3252788" y="3595688"/>
          <p14:tracePt t="56695" x="3252788" y="3787775"/>
          <p14:tracePt t="56700" x="3260725" y="3843338"/>
          <p14:tracePt t="56726" x="3332163" y="4019550"/>
          <p14:tracePt t="56753" x="3427413" y="4130675"/>
          <p14:tracePt t="56774" x="3516313" y="4202113"/>
          <p14:tracePt t="56790" x="3579813" y="4233863"/>
          <p14:tracePt t="56810" x="3675063" y="4281488"/>
          <p14:tracePt t="56828" x="3738563" y="4306888"/>
          <p14:tracePt t="56839" x="3778250" y="4314825"/>
          <p14:tracePt t="56841" x="3817938" y="4330700"/>
          <p14:tracePt t="56857" x="3883025" y="4346575"/>
          <p14:tracePt t="56878" x="4025900" y="4362450"/>
          <p14:tracePt t="56890" x="4065588" y="4362450"/>
          <p14:tracePt t="56909" x="4217988" y="4362450"/>
          <p14:tracePt t="56919" x="4257675" y="4354513"/>
          <p14:tracePt t="56942" x="4408488" y="4338638"/>
          <p14:tracePt t="56971" x="4440238" y="4338638"/>
          <p14:tracePt t="56993" x="4440238" y="4330700"/>
          <p14:tracePt t="57017" x="4432300" y="4314825"/>
          <p14:tracePt t="57042" x="4392613" y="4281488"/>
          <p14:tracePt t="57043" x="4360863" y="4273550"/>
          <p14:tracePt t="57058" x="4297363" y="4265613"/>
          <p14:tracePt t="57075" x="4217988" y="4265613"/>
          <p14:tracePt t="57090" x="4137025" y="4265613"/>
          <p14:tracePt t="57107" x="4049713" y="4265613"/>
          <p14:tracePt t="57122" x="3970338" y="4265613"/>
          <p14:tracePt t="57139" x="3938588" y="4273550"/>
          <p14:tracePt t="57140" x="3938588" y="4281488"/>
          <p14:tracePt t="57156" x="3930650" y="4281488"/>
          <p14:tracePt t="57172" x="3930650" y="4291013"/>
          <p14:tracePt t="57195" x="3930650" y="4306888"/>
          <p14:tracePt t="57212" x="3946525" y="4330700"/>
          <p14:tracePt t="57243" x="4057650" y="4394200"/>
          <p14:tracePt t="57256" x="4152900" y="4425950"/>
          <p14:tracePt t="57278" x="4368800" y="4457700"/>
          <p14:tracePt t="57291" x="4503738" y="4457700"/>
          <p14:tracePt t="57312" x="4640263" y="4457700"/>
          <p14:tracePt t="57315" x="4687888" y="4457700"/>
          <p14:tracePt t="57345" x="4767263" y="4441825"/>
          <p14:tracePt t="57351" x="4767263" y="4433888"/>
          <p14:tracePt t="57380" x="4767263" y="4410075"/>
          <p14:tracePt t="57405" x="4767263" y="4394200"/>
          <p14:tracePt t="57425" x="4759325" y="4394200"/>
          <p14:tracePt t="57451" x="4751388" y="4386263"/>
          <p14:tracePt t="57475" x="4687888" y="4354513"/>
          <p14:tracePt t="57494" x="4567238" y="4322763"/>
          <p14:tracePt t="57511" x="4487863" y="4314825"/>
          <p14:tracePt t="57527" x="4432300" y="4314825"/>
          <p14:tracePt t="57540" x="4384675" y="4306888"/>
          <p14:tracePt t="57556" x="4344988" y="4306888"/>
          <p14:tracePt t="57576" x="4305300" y="4298950"/>
          <p14:tracePt t="57589" x="4289425" y="4298950"/>
          <p14:tracePt t="57590" x="4273550" y="4298950"/>
          <p14:tracePt t="57605" x="4257675" y="4298950"/>
          <p14:tracePt t="57625" x="4233863" y="4291013"/>
          <p14:tracePt t="57644" x="4152900" y="4281488"/>
          <p14:tracePt t="57655" x="4137025" y="4281488"/>
          <p14:tracePt t="57675" x="4065588" y="4265613"/>
          <p14:tracePt t="57699" x="4025900" y="4265613"/>
          <p14:tracePt t="57727" x="4017963" y="4265613"/>
          <p14:tracePt t="57773" x="4065588" y="4281488"/>
          <p14:tracePt t="57794" x="4233863" y="4306888"/>
          <p14:tracePt t="57805" x="4305300" y="4314825"/>
          <p14:tracePt t="57824" x="4519613" y="4322763"/>
          <p14:tracePt t="57853" x="4767263" y="4322763"/>
          <p14:tracePt t="57876" x="4806950" y="4322763"/>
          <p14:tracePt t="57888" x="4814888" y="4322763"/>
          <p14:tracePt t="57945" x="4814888" y="4314825"/>
          <p14:tracePt t="57961" x="4799013" y="4306888"/>
          <p14:tracePt t="58000" x="4559300" y="4210050"/>
          <p14:tracePt t="58003" x="4471988" y="4202113"/>
          <p14:tracePt t="58023" x="4289425" y="4178300"/>
          <p14:tracePt t="58039" x="4152900" y="4170363"/>
          <p14:tracePt t="58040" x="4105275" y="4170363"/>
          <p14:tracePt t="58054" x="4081463" y="4170363"/>
          <p14:tracePt t="58074" x="4073525" y="4170363"/>
          <p14:tracePt t="58126" x="4081463" y="4178300"/>
          <p14:tracePt t="58138" x="4097338" y="4186238"/>
          <p14:tracePt t="58158" x="4144963" y="4186238"/>
          <p14:tracePt t="58172" x="4200525" y="4194175"/>
          <p14:tracePt t="58192" x="4313238" y="4202113"/>
          <p14:tracePt t="58225" x="4392613" y="4202113"/>
          <p14:tracePt t="58243" x="4400550" y="4202113"/>
          <p14:tracePt t="58290" x="4400550" y="4194175"/>
          <p14:tracePt t="58310" x="4392613" y="4194175"/>
          <p14:tracePt t="58322" x="4384675" y="4186238"/>
          <p14:tracePt t="58343" x="4337050" y="4178300"/>
          <p14:tracePt t="58355" x="4313238" y="4170363"/>
          <p14:tracePt t="58373" x="4265613" y="4170363"/>
          <p14:tracePt t="58388" x="4233863" y="4170363"/>
          <p14:tracePt t="58409" x="4210050" y="4170363"/>
          <p14:tracePt t="58487" x="4210050" y="4178300"/>
          <p14:tracePt t="58500" x="4241800" y="4194175"/>
          <p14:tracePt t="58522" x="4321175" y="4210050"/>
          <p14:tracePt t="58541" x="4376738" y="4233863"/>
          <p14:tracePt t="58567" x="4471988" y="4257675"/>
          <p14:tracePt t="58598" x="4503738" y="4265613"/>
          <p14:tracePt t="58670" x="4487863" y="4265613"/>
          <p14:tracePt t="58699" x="4471988" y="4265613"/>
          <p14:tracePt t="58701" x="4464050" y="4265613"/>
          <p14:tracePt t="58718" x="4448175" y="4265613"/>
          <p14:tracePt t="58809" x="4456113" y="4265613"/>
          <p14:tracePt t="58822" x="4479925" y="4265613"/>
          <p14:tracePt t="58838" x="4487863" y="4265613"/>
          <p14:tracePt t="58854" x="4495800" y="4265613"/>
          <p14:tracePt t="58905" x="4479925" y="4257675"/>
          <p14:tracePt t="58916" x="4456113" y="4241800"/>
          <p14:tracePt t="58939" x="4344988" y="4202113"/>
          <p14:tracePt t="58940" x="4321175" y="4194175"/>
          <p14:tracePt t="58954" x="4305300" y="4194175"/>
          <p14:tracePt t="58955" x="4297363" y="4194175"/>
          <p14:tracePt t="58977" x="4289425" y="4186238"/>
          <p14:tracePt t="59032" x="4344988" y="4202113"/>
          <p14:tracePt t="59041" x="4360863" y="4210050"/>
          <p14:tracePt t="59055" x="4384675" y="4210050"/>
          <p14:tracePt t="59075" x="4392613" y="4210050"/>
          <p14:tracePt t="59196" x="4416425" y="4233863"/>
          <p14:tracePt t="59226" x="4495800" y="4257675"/>
          <p14:tracePt t="59243" x="4543425" y="4257675"/>
          <p14:tracePt t="59267" x="4567238" y="4265613"/>
          <p14:tracePt t="59325" x="4487863" y="4225925"/>
          <p14:tracePt t="59332" x="4448175" y="4202113"/>
          <p14:tracePt t="59359" x="4376738" y="4186238"/>
          <p14:tracePt t="59361" x="4368800" y="4186238"/>
          <p14:tracePt t="59394" x="4360863" y="4186238"/>
          <p14:tracePt t="59427" x="4368800" y="4202113"/>
          <p14:tracePt t="59431" x="4368800" y="4210050"/>
          <p14:tracePt t="59460" x="4424363" y="4257675"/>
          <p14:tracePt t="59467" x="4448175" y="4257675"/>
          <p14:tracePt t="59498" x="4511675" y="4298950"/>
          <p14:tracePt t="59524" x="4527550" y="4298950"/>
          <p14:tracePt t="59641" x="4519613" y="4298950"/>
          <p14:tracePt t="59701" x="4519613" y="4306888"/>
          <p14:tracePt t="59722" x="4551363" y="4346575"/>
          <p14:tracePt t="59731" x="4576763" y="4370388"/>
          <p14:tracePt t="59758" x="4783138" y="4457700"/>
          <p14:tracePt t="59785" x="5006975" y="4505325"/>
          <p14:tracePt t="59809" x="5318125" y="4560888"/>
          <p14:tracePt t="59826" x="5748338" y="4649788"/>
          <p14:tracePt t="59834" x="5891213" y="4673600"/>
          <p14:tracePt t="59854" x="6122988" y="4721225"/>
          <p14:tracePt t="59857" x="6226175" y="4737100"/>
          <p14:tracePt t="59873" x="6410325" y="4760913"/>
          <p14:tracePt t="59889" x="6577013" y="4784725"/>
          <p14:tracePt t="59904" x="6672263" y="4800600"/>
          <p14:tracePt t="59929" x="6769100" y="4800600"/>
          <p14:tracePt t="59932" x="6784975" y="4800600"/>
          <p14:tracePt t="59956" x="6800850" y="4800600"/>
          <p14:tracePt t="59972" x="6824663" y="4792663"/>
          <p14:tracePt t="59987" x="6856413" y="4784725"/>
          <p14:tracePt t="60004" x="6911975" y="4776788"/>
          <p14:tracePt t="60007" x="6927850" y="4776788"/>
          <p14:tracePt t="60032" x="7031038" y="4752975"/>
          <p14:tracePt t="60055" x="7094538" y="4752975"/>
          <p14:tracePt t="60057" x="7118350" y="4752975"/>
          <p14:tracePt t="60071" x="7143750" y="4752975"/>
          <p14:tracePt t="60087" x="7199313" y="4745038"/>
          <p14:tracePt t="60088" x="7223125" y="4745038"/>
          <p14:tracePt t="60110" x="7310438" y="4745038"/>
          <p14:tracePt t="60138" x="7381875" y="4745038"/>
          <p14:tracePt t="60156" x="7389813" y="4745038"/>
          <p14:tracePt t="60210" x="7334250" y="4721225"/>
          <p14:tracePt t="60217" x="7310438" y="4721225"/>
          <p14:tracePt t="60238" x="7254875" y="4721225"/>
          <p14:tracePt t="60260" x="7215188" y="4737100"/>
          <p14:tracePt t="60322" x="7215188" y="4745038"/>
          <p14:tracePt t="60341" x="7231063" y="4752975"/>
          <p14:tracePt t="60343" x="7246938" y="4752975"/>
          <p14:tracePt t="60353" x="7254875" y="4752975"/>
          <p14:tracePt t="60373" x="7318375" y="4752975"/>
          <p14:tracePt t="60391" x="7350125" y="4752975"/>
          <p14:tracePt t="60403" x="7366000" y="4752975"/>
          <p14:tracePt t="60436" x="7366000" y="4745038"/>
          <p14:tracePt t="60457" x="7358063" y="4737100"/>
          <p14:tracePt t="60480" x="7302500" y="4729163"/>
          <p14:tracePt t="60509" x="7199313" y="4729163"/>
          <p14:tracePt t="60540" x="7126288" y="4729163"/>
          <p14:tracePt t="60558" x="7094538" y="4729163"/>
          <p14:tracePt t="60622" x="7110413" y="4729163"/>
          <p14:tracePt t="60636" x="7167563" y="4729163"/>
          <p14:tracePt t="60653" x="7278688" y="4729163"/>
          <p14:tracePt t="60670" x="7469188" y="4729163"/>
          <p14:tracePt t="60689" x="7940675" y="4641850"/>
          <p14:tracePt t="60703" x="8186738" y="4584700"/>
          <p14:tracePt t="60720" x="8410575" y="4552950"/>
          <p14:tracePt t="60736" x="8537575" y="4537075"/>
          <p14:tracePt t="60757" x="8610600" y="4529138"/>
          <p14:tracePt t="60774" x="8626475" y="4521200"/>
          <p14:tracePt t="61013" x="8593138" y="4521200"/>
          <p14:tracePt t="61023" x="8577263" y="4521200"/>
          <p14:tracePt t="61051" x="8355013" y="4584700"/>
          <p14:tracePt t="61070" x="8147050" y="4673600"/>
          <p14:tracePt t="61089" x="8012113" y="4737100"/>
          <p14:tracePt t="61103" x="7932738" y="4768850"/>
          <p14:tracePt t="61125" x="7885113" y="4792663"/>
          <p14:tracePt t="61137" x="7877175" y="4792663"/>
          <p14:tracePt t="61172" x="7869238" y="4800600"/>
          <p14:tracePt t="61245" x="7885113" y="4784725"/>
          <p14:tracePt t="61264" x="7924800" y="4752975"/>
          <p14:tracePt t="61266" x="7948613" y="4729163"/>
          <p14:tracePt t="61290" x="8043863" y="4665663"/>
          <p14:tracePt t="61309" x="8139113" y="4608513"/>
          <p14:tracePt t="61327" x="8267700" y="4545013"/>
          <p14:tracePt t="61333" x="8291513" y="4545013"/>
          <p14:tracePt t="61354" x="8331200" y="4529138"/>
          <p14:tracePt t="61355" x="8355013" y="4521200"/>
          <p14:tracePt t="61450" x="8323263" y="4521200"/>
          <p14:tracePt t="61466" x="8235950" y="4537075"/>
          <p14:tracePt t="61469" x="8178800" y="4545013"/>
          <p14:tracePt t="61486" x="8004175" y="4584700"/>
          <p14:tracePt t="61503" x="7804150" y="4624388"/>
          <p14:tracePt t="61522" x="7550150" y="4665663"/>
          <p14:tracePt t="61546" x="7373938" y="4705350"/>
          <p14:tracePt t="61571" x="7318375" y="4713288"/>
          <p14:tracePt t="61587" x="7310438" y="4721225"/>
          <p14:tracePt t="61736" x="7318375" y="4721225"/>
          <p14:tracePt t="61738" x="7342188" y="4713288"/>
          <p14:tracePt t="61771" x="7558088" y="4673600"/>
          <p14:tracePt t="61805" x="7948613" y="4600575"/>
          <p14:tracePt t="61824" x="8107363" y="4576763"/>
          <p14:tracePt t="61837" x="8162925" y="4568825"/>
          <p14:tracePt t="61854" x="8170863" y="4568825"/>
          <p14:tracePt t="61908" x="8170863" y="4560888"/>
          <p14:tracePt t="61938" x="8162925" y="4560888"/>
          <p14:tracePt t="61940" x="8154988" y="4560888"/>
          <p14:tracePt t="61953" x="8131175" y="4560888"/>
          <p14:tracePt t="61972" x="8035925" y="4592638"/>
          <p14:tracePt t="61988" x="7924800" y="4633913"/>
          <p14:tracePt t="62010" x="7724775" y="4705350"/>
          <p14:tracePt t="62037" x="7493000" y="4784725"/>
          <p14:tracePt t="62063" x="7437438" y="4808538"/>
          <p14:tracePt t="62088" x="7413625" y="4824413"/>
          <p14:tracePt t="62121" x="7405688" y="4832350"/>
          <p14:tracePt t="62136" x="7389813" y="4848225"/>
          <p14:tracePt t="62156" x="7381875" y="4856163"/>
          <p14:tracePt t="62172" x="7358063" y="4895850"/>
          <p14:tracePt t="62185" x="7350125" y="4919663"/>
          <p14:tracePt t="62205" x="7326313" y="4951413"/>
          <p14:tracePt t="62221" x="7318375" y="4976813"/>
          <p14:tracePt t="62235" x="7310438" y="5000625"/>
          <p14:tracePt t="62256" x="7286625" y="5064125"/>
          <p14:tracePt t="62263" x="7286625" y="5080000"/>
          <p14:tracePt t="62289" x="7286625" y="5151438"/>
          <p14:tracePt t="62315" x="7286625" y="5222875"/>
          <p14:tracePt t="62340" x="7286625" y="5294313"/>
          <p14:tracePt t="62354" x="7294563" y="5327650"/>
          <p14:tracePt t="62371" x="7302500" y="5359400"/>
          <p14:tracePt t="62388" x="7310438" y="5383213"/>
          <p14:tracePt t="62404" x="7318375" y="5414963"/>
          <p14:tracePt t="62406" x="7318375" y="5422900"/>
          <p14:tracePt t="62424" x="7326313" y="5438775"/>
          <p14:tracePt t="62636" x="0" y="0"/>
        </p14:tracePtLst>
        <p14:tracePtLst>
          <p14:tracePt t="64312" x="7827963" y="5414963"/>
          <p14:tracePt t="64499" x="7843838" y="5414963"/>
          <p14:tracePt t="64514" x="7869238" y="5414963"/>
          <p14:tracePt t="64533" x="7908925" y="5414963"/>
          <p14:tracePt t="64557" x="8004175" y="5407025"/>
          <p14:tracePt t="64585" x="8083550" y="5391150"/>
          <p14:tracePt t="64605" x="8147050" y="5383213"/>
          <p14:tracePt t="64635" x="8186738" y="5375275"/>
          <p14:tracePt t="64652" x="8210550" y="5367338"/>
          <p14:tracePt t="64667" x="8243888" y="5367338"/>
          <p14:tracePt t="64684" x="8267700" y="5359400"/>
          <p14:tracePt t="64685" x="8275638" y="5359400"/>
          <p14:tracePt t="64703" x="8291513" y="5359400"/>
          <p14:tracePt t="64718" x="8307388" y="5359400"/>
          <p14:tracePt t="64744" x="8347075" y="5359400"/>
          <p14:tracePt t="64746" x="8386763" y="5359400"/>
          <p14:tracePt t="64766" x="8402638" y="5359400"/>
          <p14:tracePt t="64787" x="8410575" y="5359400"/>
          <p14:tracePt t="64876" x="8402638" y="5375275"/>
          <p14:tracePt t="64887" x="8347075" y="5391150"/>
          <p14:tracePt t="64900" x="8315325" y="5407025"/>
          <p14:tracePt t="64903" x="8267700" y="5422900"/>
          <p14:tracePt t="64917" x="8235950" y="5438775"/>
          <p14:tracePt t="64939" x="8083550" y="5486400"/>
          <p14:tracePt t="64945" x="8035925" y="5494338"/>
          <p14:tracePt t="64970" x="7956550" y="5502275"/>
          <p14:tracePt t="64971" x="7932738" y="5502275"/>
          <p14:tracePt t="64985" x="7916863" y="5502275"/>
          <p14:tracePt t="65003" x="7908925" y="5502275"/>
          <p14:tracePt t="65029" x="7900988" y="5502275"/>
          <p14:tracePt t="65052" x="7893050" y="5510213"/>
          <p14:tracePt t="65186" x="7908925" y="5510213"/>
          <p14:tracePt t="65188" x="7932738" y="5510213"/>
          <p14:tracePt t="65202" x="7980363" y="5510213"/>
          <p14:tracePt t="65203" x="8004175" y="5510213"/>
          <p14:tracePt t="65218" x="8123238" y="5494338"/>
          <p14:tracePt t="65236" x="8251825" y="5470525"/>
          <p14:tracePt t="65250" x="8347075" y="5454650"/>
          <p14:tracePt t="65273" x="8418513" y="5438775"/>
          <p14:tracePt t="65418" x="8402638" y="5438775"/>
          <p14:tracePt t="65421" x="8386763" y="5438775"/>
          <p14:tracePt t="65432" x="8378825" y="5438775"/>
          <p14:tracePt t="65455" x="8299450" y="5438775"/>
          <p14:tracePt t="65460" x="8259763" y="5438775"/>
          <p14:tracePt t="65485" x="8107363" y="5438775"/>
          <p14:tracePt t="65506" x="7964488" y="5454650"/>
          <p14:tracePt t="65511" x="7916863" y="5462588"/>
          <p14:tracePt t="65534" x="7859713" y="5478463"/>
          <p14:tracePt t="65555" x="7835900" y="5486400"/>
          <p14:tracePt t="65699" x="7843838" y="5486400"/>
          <p14:tracePt t="65718" x="7908925" y="5486400"/>
          <p14:tracePt t="65720" x="7932738" y="5486400"/>
          <p14:tracePt t="65733" x="7980363" y="5486400"/>
          <p14:tracePt t="65749" x="8099425" y="5478463"/>
          <p14:tracePt t="65768" x="8259763" y="5454650"/>
          <p14:tracePt t="65784" x="8315325" y="5446713"/>
          <p14:tracePt t="65806" x="8323263" y="5438775"/>
          <p14:tracePt t="66029" x="8323263" y="5422900"/>
          <p14:tracePt t="66056" x="8323263" y="5399088"/>
          <p14:tracePt t="66060" x="8323263" y="5383213"/>
          <p14:tracePt t="66082" x="8323263" y="5327650"/>
          <p14:tracePt t="66105" x="8323263" y="5262563"/>
          <p14:tracePt t="66135" x="8323263" y="5191125"/>
          <p14:tracePt t="66149" x="8331200" y="5151438"/>
          <p14:tracePt t="66168" x="8331200" y="5135563"/>
          <p14:tracePt t="66170" x="8331200" y="5119688"/>
          <p14:tracePt t="66198" x="8323263" y="5087938"/>
          <p14:tracePt t="66219" x="8251825" y="5024438"/>
          <p14:tracePt t="66232" x="8202613" y="5008563"/>
          <p14:tracePt t="66252" x="8170863" y="5000625"/>
          <p14:tracePt t="66264" x="8154988" y="5000625"/>
          <p14:tracePt t="66284" x="8131175" y="5000625"/>
          <p14:tracePt t="66305" x="8115300" y="5000625"/>
          <p14:tracePt t="66325" x="8099425" y="5008563"/>
          <p14:tracePt t="66328" x="8091488" y="5008563"/>
          <p14:tracePt t="66353" x="8067675" y="5024438"/>
          <p14:tracePt t="66371" x="8059738" y="5024438"/>
          <p14:tracePt t="66387" x="8051800" y="5032375"/>
          <p14:tracePt t="66418" x="8043863" y="5032375"/>
          <p14:tracePt t="66480" x="8059738" y="5032375"/>
          <p14:tracePt t="66497" x="8099425" y="5032375"/>
          <p14:tracePt t="66520" x="8202613" y="5024438"/>
          <p14:tracePt t="66525" x="8259763" y="5008563"/>
          <p14:tracePt t="66550" x="8370888" y="4976813"/>
          <p14:tracePt t="66571" x="8402638" y="4951413"/>
          <p14:tracePt t="66595" x="8410575" y="4943475"/>
          <p14:tracePt t="66749" x="8410575" y="4935538"/>
          <p14:tracePt t="66762" x="8410575" y="4927600"/>
          <p14:tracePt t="66825" x="8402638" y="4919663"/>
          <p14:tracePt t="66844" x="8394700" y="4919663"/>
          <p14:tracePt t="66846" x="8386763" y="4919663"/>
          <p14:tracePt t="66864" x="8378825" y="4919663"/>
          <p14:tracePt t="66882" x="8370888" y="4919663"/>
          <p14:tracePt t="66883" x="8362950" y="4919663"/>
          <p14:tracePt t="66899" x="8355013" y="4919663"/>
          <p14:tracePt t="66920" x="8331200" y="4919663"/>
          <p14:tracePt t="66953" x="8307388" y="4919663"/>
          <p14:tracePt t="66986" x="8299450" y="4919663"/>
          <p14:tracePt t="66994" x="8291513" y="4919663"/>
          <p14:tracePt t="67014" x="8275638" y="4919663"/>
          <p14:tracePt t="67026" x="8259763" y="4919663"/>
          <p14:tracePt t="67050" x="8218488" y="4927600"/>
          <p14:tracePt t="67072" x="8162925" y="4935538"/>
          <p14:tracePt t="67100" x="8099425" y="4951413"/>
          <p14:tracePt t="67120" x="8067675" y="4951413"/>
          <p14:tracePt t="67149" x="7996238" y="4951413"/>
          <p14:tracePt t="67168" x="7948613" y="4959350"/>
          <p14:tracePt t="67183" x="7932738" y="4959350"/>
          <p14:tracePt t="67197" x="7916863" y="4967288"/>
          <p14:tracePt t="67217" x="7908925" y="4967288"/>
          <p14:tracePt t="67270" x="7900988" y="4967288"/>
          <p14:tracePt t="67452" x="7885113" y="4967288"/>
          <p14:tracePt t="67467" x="7869238" y="4967288"/>
          <p14:tracePt t="67482" x="7859713" y="4967288"/>
          <p14:tracePt t="67483" x="7843838" y="4967288"/>
          <p14:tracePt t="67501" x="7835900" y="4967288"/>
          <p14:tracePt t="67516" x="7820025" y="4967288"/>
          <p14:tracePt t="67535" x="7812088" y="4967288"/>
          <p14:tracePt t="68137" x="0" y="0"/>
        </p14:tracePtLst>
        <p14:tracePtLst>
          <p14:tracePt t="75546" x="1530350" y="5087938"/>
          <p14:tracePt t="75640" x="1538288" y="5087938"/>
          <p14:tracePt t="75655" x="1546225" y="5095875"/>
          <p14:tracePt t="75679" x="1554163" y="5111750"/>
          <p14:tracePt t="75701" x="1570038" y="5127625"/>
          <p14:tracePt t="75703" x="1570038" y="5135563"/>
          <p14:tracePt t="75726" x="1601788" y="5151438"/>
          <p14:tracePt t="75751" x="1698625" y="5199063"/>
          <p14:tracePt t="75776" x="1809750" y="5222875"/>
          <p14:tracePt t="75795" x="1952625" y="5246688"/>
          <p14:tracePt t="75811" x="2057400" y="5254625"/>
          <p14:tracePt t="75828" x="2144713" y="5254625"/>
          <p14:tracePt t="75843" x="2263775" y="5254625"/>
          <p14:tracePt t="75861" x="2447925" y="5254625"/>
          <p14:tracePt t="75877" x="2527300" y="5246688"/>
          <p14:tracePt t="75892" x="2590800" y="5230813"/>
          <p14:tracePt t="75921" x="2686050" y="5191125"/>
          <p14:tracePt t="75945" x="2701925" y="5175250"/>
          <p14:tracePt t="75970" x="2701925" y="5159375"/>
          <p14:tracePt t="75994" x="2701925" y="5151438"/>
          <p14:tracePt t="76012" x="2654300" y="5119688"/>
          <p14:tracePt t="76026" x="2582863" y="5087938"/>
          <p14:tracePt t="76053" x="2366963" y="5056188"/>
          <p14:tracePt t="76078" x="1912938" y="5000625"/>
          <p14:tracePt t="76095" x="1778000" y="5000625"/>
          <p14:tracePt t="76109" x="1682750" y="5000625"/>
          <p14:tracePt t="76135" x="1601788" y="5000625"/>
          <p14:tracePt t="76160" x="1593850" y="5000625"/>
          <p14:tracePt t="76184" x="1585913" y="5000625"/>
          <p14:tracePt t="76457" x="1585913" y="5008563"/>
          <p14:tracePt t="76461" x="1585913" y="5016500"/>
          <p14:tracePt t="76478" x="1609725" y="5040313"/>
          <p14:tracePt t="76502" x="1730375" y="5080000"/>
          <p14:tracePt t="76526" x="1936750" y="5111750"/>
          <p14:tracePt t="76528" x="2017713" y="5111750"/>
          <p14:tracePt t="76541" x="2105025" y="5111750"/>
          <p14:tracePt t="76561" x="2343150" y="5111750"/>
          <p14:tracePt t="76576" x="2463800" y="5111750"/>
          <p14:tracePt t="76596" x="2606675" y="5095875"/>
          <p14:tracePt t="76628" x="2662238" y="5080000"/>
          <p14:tracePt t="76643" x="2670175" y="5080000"/>
          <p14:tracePt t="76660" x="2678113" y="5072063"/>
          <p14:tracePt t="76685" x="2686050" y="5064125"/>
          <p14:tracePt t="76688" x="2686050" y="5056188"/>
          <p14:tracePt t="76709" x="2701925" y="5048250"/>
          <p14:tracePt t="76736" x="2717800" y="5008563"/>
          <p14:tracePt t="76760" x="2741613" y="4935538"/>
          <p14:tracePt t="76778" x="2759075" y="4887913"/>
          <p14:tracePt t="76794" x="2759075" y="4840288"/>
          <p14:tracePt t="76808" x="2759075" y="4776788"/>
          <p14:tracePt t="76827" x="2662238" y="4657725"/>
          <p14:tracePt t="76842" x="2551113" y="4584700"/>
          <p14:tracePt t="76858" x="2447925" y="4537075"/>
          <p14:tracePt t="76875" x="2295525" y="4521200"/>
          <p14:tracePt t="76895" x="2073275" y="4537075"/>
          <p14:tracePt t="76927" x="1825625" y="4624388"/>
          <p14:tracePt t="76955" x="1633538" y="4729163"/>
          <p14:tracePt t="76978" x="1577975" y="4768850"/>
          <p14:tracePt t="77002" x="1546225" y="4808538"/>
          <p14:tracePt t="77030" x="1514475" y="4848225"/>
          <p14:tracePt t="77062" x="1443038" y="4919663"/>
          <p14:tracePt t="77070" x="1435100" y="4927600"/>
          <p14:tracePt t="77091" x="1411288" y="4943475"/>
          <p14:tracePt t="77111" x="1403350" y="4943475"/>
          <p14:tracePt t="77124" x="1371600" y="4959350"/>
          <p14:tracePt t="77144" x="1323975" y="4976813"/>
          <p14:tracePt t="77157" x="1274763" y="5000625"/>
          <p14:tracePt t="77158" x="1227138" y="5008563"/>
          <p14:tracePt t="77178" x="1131888" y="5008563"/>
          <p14:tracePt t="77197" x="1020763" y="5008563"/>
          <p14:tracePt t="77227" x="925513" y="5008563"/>
          <p14:tracePt t="77246" x="884238" y="5008563"/>
          <p14:tracePt t="77250" x="876300" y="5000625"/>
          <p14:tracePt t="77274" x="844550" y="4992688"/>
          <p14:tracePt t="77291" x="820738" y="4984750"/>
          <p14:tracePt t="77306" x="804863" y="4984750"/>
          <p14:tracePt t="77308" x="796925" y="4976813"/>
          <p14:tracePt t="77327" x="788988" y="4967288"/>
          <p14:tracePt t="77340" x="773113" y="4967288"/>
          <p14:tracePt t="77379" x="749300" y="4967288"/>
          <p14:tracePt t="77409" x="733425" y="4967288"/>
          <p14:tracePt t="77423" x="725488" y="4967288"/>
          <p14:tracePt t="77439" x="701675" y="4984750"/>
          <p14:tracePt t="77459" x="701675" y="5024438"/>
          <p14:tracePt t="77483" x="693738" y="5056188"/>
          <p14:tracePt t="77510" x="693738" y="5087938"/>
          <p14:tracePt t="77528" x="693738" y="5103813"/>
          <p14:tracePt t="77540" x="693738" y="5111750"/>
          <p14:tracePt t="77556" x="725488" y="5135563"/>
          <p14:tracePt t="77583" x="804863" y="5151438"/>
          <p14:tracePt t="77585" x="828675" y="5159375"/>
          <p14:tracePt t="77607" x="925513" y="5159375"/>
          <p14:tracePt t="77622" x="981075" y="5159375"/>
          <p14:tracePt t="77641" x="1036638" y="5159375"/>
          <p14:tracePt t="77655" x="1092200" y="5151438"/>
          <p14:tracePt t="77673" x="1171575" y="5143500"/>
          <p14:tracePt t="77696" x="1300163" y="5127625"/>
          <p14:tracePt t="77700" x="1339850" y="5127625"/>
          <p14:tracePt t="77721" x="1482725" y="5111750"/>
          <p14:tracePt t="77742" x="1570038" y="5111750"/>
          <p14:tracePt t="77760" x="1706563" y="5111750"/>
          <p14:tracePt t="77777" x="1785938" y="5111750"/>
          <p14:tracePt t="77790" x="1889125" y="5111750"/>
          <p14:tracePt t="77806" x="2065338" y="5111750"/>
          <p14:tracePt t="77822" x="2192338" y="5111750"/>
          <p14:tracePt t="77843" x="2359025" y="5111750"/>
          <p14:tracePt t="77855" x="2479675" y="5111750"/>
          <p14:tracePt t="77873" x="2574925" y="5111750"/>
          <p14:tracePt t="77889" x="2646363" y="5111750"/>
          <p14:tracePt t="77908" x="2717800" y="5119688"/>
          <p14:tracePt t="77922" x="2733675" y="5119688"/>
          <p14:tracePt t="77922" x="2759075" y="5127625"/>
          <p14:tracePt t="77945" x="2838450" y="5135563"/>
          <p14:tracePt t="77975" x="2989263" y="5167313"/>
          <p14:tracePt t="77995" x="3052763" y="5183188"/>
          <p14:tracePt t="78000" x="3109913" y="5199063"/>
          <p14:tracePt t="78022" x="3189288" y="5207000"/>
          <p14:tracePt t="78050" x="3244850" y="5214938"/>
          <p14:tracePt t="78055" x="3252788" y="5214938"/>
          <p14:tracePt t="78073" x="3292475" y="5222875"/>
          <p14:tracePt t="78092" x="3308350" y="5222875"/>
          <p14:tracePt t="78106" x="3324225" y="5222875"/>
          <p14:tracePt t="78121" x="3332163" y="5222875"/>
          <p14:tracePt t="78143" x="3348038" y="5230813"/>
          <p14:tracePt t="78157" x="3363913" y="5230813"/>
          <p14:tracePt t="78178" x="3379788" y="5230813"/>
          <p14:tracePt t="78212" x="3411538" y="5230813"/>
          <p14:tracePt t="78241" x="3435350" y="5230813"/>
          <p14:tracePt t="78264" x="3443288" y="5238750"/>
          <p14:tracePt t="78292" x="3467100" y="5238750"/>
          <p14:tracePt t="78359" x="3484563" y="5238750"/>
          <p14:tracePt t="78373" x="3492500" y="5238750"/>
          <p14:tracePt t="78405" x="3500438" y="5238750"/>
          <p14:tracePt t="79308" x="3443288" y="5238750"/>
          <p14:tracePt t="79324" x="3324225" y="5238750"/>
          <p14:tracePt t="79326" x="3228975" y="5238750"/>
          <p14:tracePt t="79339" x="3149600" y="5230813"/>
          <p14:tracePt t="79360" x="2814638" y="5199063"/>
          <p14:tracePt t="79373" x="2622550" y="5191125"/>
          <p14:tracePt t="79388" x="2432050" y="5191125"/>
          <p14:tracePt t="79408" x="2200275" y="5183188"/>
          <p14:tracePt t="79425" x="2041525" y="5183188"/>
          <p14:tracePt t="79438" x="1889125" y="5183188"/>
          <p14:tracePt t="79455" x="1754188" y="5183188"/>
          <p14:tracePt t="79474" x="1625600" y="5191125"/>
          <p14:tracePt t="79476" x="1538288" y="5191125"/>
          <p14:tracePt t="79501" x="1316038" y="5207000"/>
          <p14:tracePt t="79523" x="1100138" y="5214938"/>
          <p14:tracePt t="79546" x="908050" y="5214938"/>
          <p14:tracePt t="79573" x="765175" y="5214938"/>
          <p14:tracePt t="79589" x="717550" y="5214938"/>
          <p14:tracePt t="79609" x="701675" y="5222875"/>
          <p14:tracePt t="79622" x="677863" y="5222875"/>
          <p14:tracePt t="79640" x="638175" y="5222875"/>
          <p14:tracePt t="79656" x="630238" y="5222875"/>
          <p14:tracePt t="79677" x="622300" y="5222875"/>
          <p14:tracePt t="79697" x="614363" y="5222875"/>
          <p14:tracePt t="79702" x="606425" y="5222875"/>
          <p14:tracePt t="79726" x="598488" y="5222875"/>
          <p14:tracePt t="79749" x="574675" y="5222875"/>
          <p14:tracePt t="79753" x="566738" y="5222875"/>
          <p14:tracePt t="79807" x="558800" y="5222875"/>
          <p14:tracePt t="80075" x="558800" y="5214938"/>
          <p14:tracePt t="80189" x="558800" y="5207000"/>
          <p14:tracePt t="80208" x="566738" y="5207000"/>
          <p14:tracePt t="80248" x="0" y="0"/>
        </p14:tracePtLst>
        <p14:tracePtLst>
          <p14:tracePt t="80454" x="582613" y="5183188"/>
          <p14:tracePt t="80526" x="590550" y="5183188"/>
          <p14:tracePt t="80549" x="598488" y="5183188"/>
          <p14:tracePt t="80578" x="622300" y="5183188"/>
          <p14:tracePt t="80606" x="677863" y="5183188"/>
          <p14:tracePt t="80608" x="709613" y="5183188"/>
          <p14:tracePt t="80621" x="733425" y="5183188"/>
          <p14:tracePt t="80639" x="804863" y="5183188"/>
          <p14:tracePt t="80655" x="884238" y="5183188"/>
          <p14:tracePt t="80675" x="957263" y="5183188"/>
          <p14:tracePt t="80688" x="996950" y="5183188"/>
          <p14:tracePt t="80704" x="1012825" y="5183188"/>
          <p14:tracePt t="81121" x="996950" y="5183188"/>
          <p14:tracePt t="81125" x="981075" y="5183188"/>
          <p14:tracePt t="81141" x="933450" y="5183188"/>
          <p14:tracePt t="81155" x="868363" y="5183188"/>
          <p14:tracePt t="81171" x="828675" y="5183188"/>
          <p14:tracePt t="81189" x="804863" y="5183188"/>
          <p14:tracePt t="81206" x="796925" y="5183188"/>
          <p14:tracePt t="81223" x="788988" y="5183188"/>
          <p14:tracePt t="81689" x="725488" y="5167313"/>
          <p14:tracePt t="81705" x="654050" y="5159375"/>
          <p14:tracePt t="81721" x="598488" y="5151438"/>
          <p14:tracePt t="81736" x="558800" y="5151438"/>
          <p14:tracePt t="81754" x="550863" y="5151438"/>
          <p14:tracePt t="81982" x="598488" y="5151438"/>
          <p14:tracePt t="82009" x="677863" y="5151438"/>
          <p14:tracePt t="82014" x="709613" y="5151438"/>
          <p14:tracePt t="82036" x="765175" y="5151438"/>
          <p14:tracePt t="82055" x="804863" y="5151438"/>
          <p14:tracePt t="82071" x="820738" y="5151438"/>
          <p14:tracePt t="82087" x="828675" y="5151438"/>
          <p14:tracePt t="82713" x="836613" y="5151438"/>
          <p14:tracePt t="82734" x="1020763" y="5151438"/>
          <p14:tracePt t="82752" x="1219200" y="5151438"/>
          <p14:tracePt t="82770" x="1593850" y="5151438"/>
          <p14:tracePt t="82791" x="2041525" y="5151438"/>
          <p14:tracePt t="82812" x="2416175" y="5167313"/>
          <p14:tracePt t="82813" x="2590800" y="5167313"/>
          <p14:tracePt t="82839" x="3092450" y="5167313"/>
          <p14:tracePt t="82852" x="3371850" y="5191125"/>
          <p14:tracePt t="82873" x="3754438" y="5230813"/>
          <p14:tracePt t="82885" x="3859213" y="5238750"/>
          <p14:tracePt t="82905" x="4176713" y="5262563"/>
          <p14:tracePt t="82915" x="4281488" y="5262563"/>
          <p14:tracePt t="82934" x="4616450" y="5230813"/>
          <p14:tracePt t="82955" x="4926013" y="5167313"/>
          <p14:tracePt t="82971" x="5173663" y="5111750"/>
          <p14:tracePt t="82985" x="5429250" y="5056188"/>
          <p14:tracePt t="83012" x="5732463" y="4951413"/>
          <p14:tracePt t="83036" x="5954713" y="4832350"/>
          <p14:tracePt t="83037" x="6043613" y="4784725"/>
          <p14:tracePt t="83056" x="6234113" y="4665663"/>
          <p14:tracePt t="83074" x="6402388" y="4552950"/>
          <p14:tracePt t="83077" x="6450013" y="4513263"/>
          <p14:tracePt t="83105" x="6680200" y="4314825"/>
          <p14:tracePt t="83118" x="6727825" y="4257675"/>
          <p14:tracePt t="83137" x="6856413" y="4106863"/>
          <p14:tracePt t="83156" x="6911975" y="4035425"/>
          <p14:tracePt t="83173" x="7023100" y="3883025"/>
          <p14:tracePt t="83185" x="7070725" y="3827463"/>
          <p14:tracePt t="83202" x="7135813" y="3724275"/>
          <p14:tracePt t="83203" x="7167563" y="3652838"/>
          <p14:tracePt t="83224" x="7223125" y="3532188"/>
          <p14:tracePt t="83249" x="7302500" y="3325813"/>
          <p14:tracePt t="83272" x="7326313" y="3125788"/>
          <p14:tracePt t="83290" x="7326313" y="3062288"/>
          <p14:tracePt t="83312" x="7326313" y="2967038"/>
          <p14:tracePt t="83336" x="7326313" y="2909888"/>
          <p14:tracePt t="83337" x="7326313" y="2886075"/>
          <p14:tracePt t="83356" x="7318375" y="2838450"/>
          <p14:tracePt t="83361" x="7310438" y="2814638"/>
          <p14:tracePt t="83386" x="7286625" y="2735263"/>
          <p14:tracePt t="83404" x="7262813" y="2671763"/>
          <p14:tracePt t="83405" x="7246938" y="2647950"/>
          <p14:tracePt t="83418" x="7231063" y="2624138"/>
          <p14:tracePt t="83437" x="7159625" y="2527300"/>
          <p14:tracePt t="83455" x="7110413" y="2479675"/>
          <p14:tracePt t="83473" x="7031038" y="2392363"/>
          <p14:tracePt t="83505" x="6911975" y="2312988"/>
          <p14:tracePt t="83524" x="6864350" y="2312988"/>
          <p14:tracePt t="83540" x="6808788" y="2289175"/>
          <p14:tracePt t="83572" x="6711950" y="2273300"/>
          <p14:tracePt t="83589" x="6656388" y="2265363"/>
          <p14:tracePt t="83606" x="6592888" y="2257425"/>
          <p14:tracePt t="83619" x="6513513" y="2257425"/>
          <p14:tracePt t="83635" x="6442075" y="2249488"/>
          <p14:tracePt t="83651" x="6353175" y="2249488"/>
          <p14:tracePt t="83668" x="6218238" y="2249488"/>
          <p14:tracePt t="83690" x="6091238" y="2249488"/>
          <p14:tracePt t="83717" x="5986463" y="2265363"/>
          <p14:tracePt t="83736" x="5891213" y="2289175"/>
          <p14:tracePt t="83758" x="5827713" y="2320925"/>
          <p14:tracePt t="83784" x="5780088" y="2344738"/>
          <p14:tracePt t="83805" x="5748338" y="2360613"/>
          <p14:tracePt t="83829" x="5708650" y="2384425"/>
          <p14:tracePt t="83852" x="5692775" y="2400300"/>
          <p14:tracePt t="83870" x="5676900" y="2424113"/>
          <p14:tracePt t="83884" x="5667375" y="2432050"/>
          <p14:tracePt t="83885" x="5651500" y="2447925"/>
          <p14:tracePt t="83901" x="5627688" y="2487613"/>
          <p14:tracePt t="83923" x="5619750" y="2551113"/>
          <p14:tracePt t="83929" x="5611813" y="2576513"/>
          <p14:tracePt t="83961" x="5580063" y="2798763"/>
          <p14:tracePt t="83985" x="5564188" y="2951163"/>
          <p14:tracePt t="84001" x="5564188" y="3014663"/>
          <p14:tracePt t="84017" x="5564188" y="3070225"/>
          <p14:tracePt t="84029" x="5564188" y="3101975"/>
          <p14:tracePt t="84054" x="5580063" y="3165475"/>
          <p14:tracePt t="84075" x="5588000" y="3278188"/>
          <p14:tracePt t="84106" x="5611813" y="3405188"/>
          <p14:tracePt t="84112" x="5611813" y="3429000"/>
          <p14:tracePt t="84134" x="5619750" y="3500438"/>
          <p14:tracePt t="84152" x="5627688" y="3540125"/>
          <p14:tracePt t="84172" x="5635625" y="3621088"/>
          <p14:tracePt t="84184" x="5635625" y="3652838"/>
          <p14:tracePt t="84185" x="5643563" y="3676650"/>
          <p14:tracePt t="84203" x="5643563" y="3748088"/>
          <p14:tracePt t="84217" x="5651500" y="3819525"/>
          <p14:tracePt t="84234" x="5651500" y="3883025"/>
          <p14:tracePt t="84252" x="5659438" y="3922713"/>
          <p14:tracePt t="84253" x="5659438" y="3930650"/>
          <p14:tracePt t="84268" x="5667375" y="3938588"/>
          <p14:tracePt t="84290" x="5684838" y="3948113"/>
          <p14:tracePt t="84317" x="5716588" y="3963988"/>
          <p14:tracePt t="84337" x="5780088" y="3963988"/>
          <p14:tracePt t="84351" x="5883275" y="3956050"/>
          <p14:tracePt t="84372" x="5994400" y="3914775"/>
          <p14:tracePt t="84373" x="6075363" y="3875088"/>
          <p14:tracePt t="84385" x="6130925" y="3851275"/>
          <p14:tracePt t="84402" x="6273800" y="3787775"/>
          <p14:tracePt t="84403" x="6321425" y="3756025"/>
          <p14:tracePt t="84420" x="6418263" y="3700463"/>
          <p14:tracePt t="84436" x="6481763" y="3644900"/>
          <p14:tracePt t="84456" x="6545263" y="3579813"/>
          <p14:tracePt t="84466" x="6577013" y="3548063"/>
          <p14:tracePt t="84485" x="6640513" y="3468688"/>
          <p14:tracePt t="84500" x="6672263" y="3413125"/>
          <p14:tracePt t="84523" x="6735763" y="3341688"/>
          <p14:tracePt t="84549" x="6784975" y="3262313"/>
          <p14:tracePt t="84566" x="6808788" y="3228975"/>
          <p14:tracePt t="84585" x="6840538" y="3141663"/>
          <p14:tracePt t="84605" x="6880225" y="3022600"/>
          <p14:tracePt t="84618" x="6888163" y="2998788"/>
          <p14:tracePt t="84634" x="6904038" y="2927350"/>
          <p14:tracePt t="84635" x="6904038" y="2894013"/>
          <p14:tracePt t="84655" x="6911975" y="2830513"/>
          <p14:tracePt t="84668" x="6911975" y="2774950"/>
          <p14:tracePt t="84684" x="6911975" y="2711450"/>
          <p14:tracePt t="84704" x="6904038" y="2608263"/>
          <p14:tracePt t="84718" x="6888163" y="2576513"/>
          <p14:tracePt t="84734" x="6872288" y="2543175"/>
          <p14:tracePt t="84749" x="6848475" y="2511425"/>
          <p14:tracePt t="84768" x="6832600" y="2487613"/>
          <p14:tracePt t="84787" x="6777038" y="2439988"/>
          <p14:tracePt t="84812" x="6696075" y="2392363"/>
          <p14:tracePt t="84833" x="6584950" y="2344738"/>
          <p14:tracePt t="84861" x="6376988" y="2241550"/>
          <p14:tracePt t="84885" x="6210300" y="2176463"/>
          <p14:tracePt t="84902" x="6107113" y="2136775"/>
          <p14:tracePt t="84916" x="5994400" y="2105025"/>
          <p14:tracePt t="84934" x="5915025" y="2097088"/>
          <p14:tracePt t="84935" x="5867400" y="2089150"/>
          <p14:tracePt t="84951" x="5795963" y="2081213"/>
          <p14:tracePt t="84967" x="5732463" y="2073275"/>
          <p14:tracePt t="84988" x="5651500" y="2073275"/>
          <p14:tracePt t="85005" x="5603875" y="2081213"/>
          <p14:tracePt t="85011" x="5588000" y="2089150"/>
          <p14:tracePt t="85036" x="5500688" y="2136775"/>
          <p14:tracePt t="85064" x="5413375" y="2208213"/>
          <p14:tracePt t="85088" x="5365750" y="2297113"/>
          <p14:tracePt t="85095" x="5365750" y="2320925"/>
          <p14:tracePt t="85121" x="5357813" y="2439988"/>
          <p14:tracePt t="85123" x="5357813" y="2479675"/>
          <p14:tracePt t="85150" x="5373688" y="2624138"/>
          <p14:tracePt t="85172" x="5437188" y="2735263"/>
          <p14:tracePt t="85185" x="5492750" y="2798763"/>
          <p14:tracePt t="85202" x="5580063" y="2862263"/>
          <p14:tracePt t="85217" x="5684838" y="2919413"/>
          <p14:tracePt t="85235" x="5851525" y="2967038"/>
          <p14:tracePt t="85250" x="5994400" y="2982913"/>
          <p14:tracePt t="85267" x="6146800" y="2990850"/>
          <p14:tracePt t="85284" x="6297613" y="2990850"/>
          <p14:tracePt t="85300" x="6426200" y="2974975"/>
          <p14:tracePt t="85322" x="6704013" y="2886075"/>
          <p14:tracePt t="85342" x="6983413" y="2790825"/>
          <p14:tracePt t="85370" x="7207250" y="2695575"/>
          <p14:tracePt t="85384" x="7254875" y="2671763"/>
          <p14:tracePt t="85385" x="7294563" y="2647950"/>
          <p14:tracePt t="85404" x="7350125" y="2616200"/>
          <p14:tracePt t="85419" x="7389813" y="2592388"/>
          <p14:tracePt t="85433" x="7421563" y="2566988"/>
          <p14:tracePt t="85450" x="7437438" y="2527300"/>
          <p14:tracePt t="85468" x="7445375" y="2503488"/>
          <p14:tracePt t="85498" x="7445375" y="2447925"/>
          <p14:tracePt t="85517" x="7437438" y="2400300"/>
          <p14:tracePt t="85532" x="7397750" y="2344738"/>
          <p14:tracePt t="85553" x="7270750" y="2200275"/>
          <p14:tracePt t="85575" x="7126288" y="2128838"/>
          <p14:tracePt t="85604" x="6888163" y="2112963"/>
          <p14:tracePt t="85620" x="6735763" y="2112963"/>
          <p14:tracePt t="85638" x="6608763" y="2112963"/>
          <p14:tracePt t="85640" x="6521450" y="2112963"/>
          <p14:tracePt t="85672" x="6257925" y="2112963"/>
          <p14:tracePt t="85703" x="6107113" y="2160588"/>
          <p14:tracePt t="85720" x="6067425" y="2176463"/>
          <p14:tracePt t="85733" x="6018213" y="2208213"/>
          <p14:tracePt t="85753" x="5954713" y="2273300"/>
          <p14:tracePt t="85772" x="5907088" y="2336800"/>
          <p14:tracePt t="85805" x="5835650" y="2471738"/>
          <p14:tracePt t="85835" x="5819775" y="2584450"/>
          <p14:tracePt t="85854" x="5819775" y="2624138"/>
          <p14:tracePt t="85870" x="5819775" y="2655888"/>
          <p14:tracePt t="85882" x="5819775" y="2703513"/>
          <p14:tracePt t="85901" x="5835650" y="2751138"/>
          <p14:tracePt t="85902" x="5851525" y="2774950"/>
          <p14:tracePt t="85915" x="5859463" y="2814638"/>
          <p14:tracePt t="85937" x="5899150" y="2901950"/>
          <p14:tracePt t="85949" x="5946775" y="2951163"/>
          <p14:tracePt t="85968" x="5970588" y="3006725"/>
          <p14:tracePt t="85983" x="5986463" y="3038475"/>
          <p14:tracePt t="86004" x="6002338" y="3165475"/>
          <p14:tracePt t="86007" x="6002338" y="3228975"/>
          <p14:tracePt t="86032" x="5962650" y="3452813"/>
          <p14:tracePt t="86048" x="5930900" y="3579813"/>
          <p14:tracePt t="86061" x="5915025" y="3676650"/>
          <p14:tracePt t="86082" x="5875338" y="3811588"/>
          <p14:tracePt t="86104" x="5859463" y="3859213"/>
          <p14:tracePt t="86125" x="5851525" y="3914775"/>
          <p14:tracePt t="86128" x="5851525" y="3930650"/>
          <p14:tracePt t="86148" x="5851525" y="3963988"/>
          <p14:tracePt t="86169" x="5851525" y="3987800"/>
          <p14:tracePt t="86182" x="5851525" y="4003675"/>
          <p14:tracePt t="86201" x="5851525" y="4027488"/>
          <p14:tracePt t="86203" x="5851525" y="4051300"/>
          <p14:tracePt t="86231" x="5851525" y="4075113"/>
          <p14:tracePt t="86232" x="5859463" y="4090988"/>
          <p14:tracePt t="86252" x="5867400" y="4122738"/>
          <p14:tracePt t="86266" x="5867400" y="4154488"/>
          <p14:tracePt t="86285" x="5867400" y="4194175"/>
          <p14:tracePt t="86298" x="5867400" y="4202113"/>
          <p14:tracePt t="86317" x="5867400" y="4210050"/>
          <p14:tracePt t="86346" x="5867400" y="4225925"/>
          <p14:tracePt t="86367" x="5867400" y="4233863"/>
          <p14:tracePt t="86416" x="5867400" y="4241800"/>
          <p14:tracePt t="86439" x="5859463" y="4241800"/>
          <p14:tracePt t="86450" x="5843588" y="4265613"/>
          <p14:tracePt t="86469" x="5827713" y="4281488"/>
          <p14:tracePt t="86481" x="5811838" y="4298950"/>
          <p14:tracePt t="86504" x="5788025" y="4322763"/>
          <p14:tracePt t="86510" x="5780088" y="4330700"/>
          <p14:tracePt t="86531" x="5772150" y="4346575"/>
          <p14:tracePt t="86532" x="5772150" y="4354513"/>
          <p14:tracePt t="86548" x="5772150" y="4362450"/>
          <p14:tracePt t="86565" x="5803900" y="4394200"/>
          <p14:tracePt t="86581" x="5883275" y="4402138"/>
          <p14:tracePt t="86603" x="6018213" y="4418013"/>
          <p14:tracePt t="86620" x="6075363" y="4425950"/>
          <p14:tracePt t="86634" x="6107113" y="4425950"/>
          <p14:tracePt t="86648" x="6122988" y="4425950"/>
          <p14:tracePt t="87406" x="0" y="0"/>
        </p14:tracePtLst>
        <p14:tracePtLst>
          <p14:tracePt t="92704" x="3906838" y="4322763"/>
          <p14:tracePt t="92857" x="3922713" y="4322763"/>
          <p14:tracePt t="92880" x="3970338" y="4322763"/>
          <p14:tracePt t="92903" x="4033838" y="4330700"/>
          <p14:tracePt t="92931" x="4168775" y="4338638"/>
          <p14:tracePt t="92947" x="4249738" y="4338638"/>
          <p14:tracePt t="92973" x="4344988" y="4338638"/>
          <p14:tracePt t="93002" x="4456113" y="4338638"/>
          <p14:tracePt t="93007" x="4464050" y="4338638"/>
          <p14:tracePt t="93028" x="4495800" y="4338638"/>
          <p14:tracePt t="93065" x="4503738" y="4338638"/>
          <p14:tracePt t="93168" x="4511675" y="4338638"/>
          <p14:tracePt t="93171" x="4519613" y="4338638"/>
          <p14:tracePt t="93200" x="4527550" y="4338638"/>
          <p14:tracePt t="93294" x="0" y="0"/>
        </p14:tracePtLst>
        <p14:tracePtLst>
          <p14:tracePt t="93702" x="5221288" y="4330700"/>
          <p14:tracePt t="93713" x="5229225" y="4330700"/>
          <p14:tracePt t="93726" x="5237163" y="4338638"/>
          <p14:tracePt t="93744" x="5260975" y="4354513"/>
          <p14:tracePt t="93767" x="5310188" y="4386263"/>
          <p14:tracePt t="93773" x="5334000" y="4386263"/>
          <p14:tracePt t="93796" x="5421313" y="4410075"/>
          <p14:tracePt t="93810" x="5484813" y="4425950"/>
          <p14:tracePt t="93826" x="5580063" y="4433888"/>
          <p14:tracePt t="93843" x="5667375" y="4441825"/>
          <p14:tracePt t="93862" x="5788025" y="4457700"/>
          <p14:tracePt t="93877" x="5875338" y="4465638"/>
          <p14:tracePt t="93893" x="5954713" y="4465638"/>
          <p14:tracePt t="93909" x="5994400" y="4465638"/>
          <p14:tracePt t="93925" x="6043613" y="4465638"/>
          <p14:tracePt t="93928" x="6059488" y="4465638"/>
          <p14:tracePt t="93955" x="6099175" y="4473575"/>
          <p14:tracePt t="93977" x="6170613" y="4481513"/>
          <p14:tracePt t="93998" x="6202363" y="4481513"/>
          <p14:tracePt t="94009" x="6210300" y="4481513"/>
          <p14:tracePt t="94857" x="0" y="0"/>
        </p14:tracePtLst>
        <p14:tracePtLst>
          <p14:tracePt t="104091" x="5740400" y="4306888"/>
          <p14:tracePt t="104486" x="5740400" y="4298950"/>
          <p14:tracePt t="104501" x="5740400" y="4291013"/>
          <p14:tracePt t="104504" x="5740400" y="4281488"/>
          <p14:tracePt t="104518" x="5740400" y="4273550"/>
          <p14:tracePt t="104538" x="5732463" y="4249738"/>
          <p14:tracePt t="104563" x="5692775" y="4170363"/>
          <p14:tracePt t="104586" x="5651500" y="4106863"/>
          <p14:tracePt t="104601" x="5619750" y="4067175"/>
          <p14:tracePt t="104622" x="5595938" y="4035425"/>
          <p14:tracePt t="104623" x="5588000" y="4027488"/>
          <p14:tracePt t="104635" x="5588000" y="4019550"/>
          <p14:tracePt t="104638" x="5580063" y="4011613"/>
          <p14:tracePt t="104735" x="5572125" y="4011613"/>
          <p14:tracePt t="104750" x="5564188" y="4011613"/>
          <p14:tracePt t="104768" x="5548313" y="4019550"/>
          <p14:tracePt t="104785" x="5524500" y="4035425"/>
          <p14:tracePt t="104807" x="5484813" y="4098925"/>
          <p14:tracePt t="104837" x="5461000" y="4225925"/>
          <p14:tracePt t="104856" x="5492750" y="4386263"/>
          <p14:tracePt t="104884" x="5595938" y="4529138"/>
          <p14:tracePt t="104901" x="5708650" y="4600575"/>
          <p14:tracePt t="104924" x="5843588" y="4633913"/>
          <p14:tracePt t="104950" x="5986463" y="4616450"/>
          <p14:tracePt t="104973" x="6067425" y="4521200"/>
          <p14:tracePt t="104978" x="6091238" y="4473575"/>
          <p14:tracePt t="105002" x="6146800" y="4306888"/>
          <p14:tracePt t="105020" x="6162675" y="4225925"/>
          <p14:tracePt t="105020" x="6162675" y="4178300"/>
          <p14:tracePt t="105040" x="6162675" y="4114800"/>
          <p14:tracePt t="105073" x="6107113" y="4011613"/>
          <p14:tracePt t="105105" x="5994400" y="3948113"/>
          <p14:tracePt t="105117" x="5954713" y="3930650"/>
          <p14:tracePt t="105119" x="5922963" y="3930650"/>
          <p14:tracePt t="105134" x="5851525" y="3914775"/>
          <p14:tracePt t="105155" x="5772150" y="3906838"/>
          <p14:tracePt t="105157" x="5732463" y="3898900"/>
          <p14:tracePt t="105184" x="5627688" y="3898900"/>
          <p14:tracePt t="105186" x="5619750" y="3898900"/>
          <p14:tracePt t="105202" x="5595938" y="3898900"/>
          <p14:tracePt t="105217" x="5556250" y="3898900"/>
          <p14:tracePt t="105237" x="5532438" y="3906838"/>
          <p14:tracePt t="105238" x="5516563" y="3914775"/>
          <p14:tracePt t="105250" x="5508625" y="3922713"/>
          <p14:tracePt t="105266" x="5476875" y="3948113"/>
          <p14:tracePt t="105268" x="5461000" y="3948113"/>
          <p14:tracePt t="105295" x="5437188" y="3971925"/>
          <p14:tracePt t="105320" x="5413375" y="4027488"/>
          <p14:tracePt t="105321" x="5413375" y="4051300"/>
          <p14:tracePt t="105338" x="5413375" y="4130675"/>
          <p14:tracePt t="105355" x="5437188" y="4178300"/>
          <p14:tracePt t="105372" x="5476875" y="4233863"/>
          <p14:tracePt t="105375" x="5500688" y="4265613"/>
          <p14:tracePt t="105402" x="5548313" y="4298950"/>
          <p14:tracePt t="105420" x="5619750" y="4338638"/>
          <p14:tracePt t="105433" x="5659438" y="4346575"/>
          <p14:tracePt t="105450" x="5724525" y="4346575"/>
          <p14:tracePt t="105471" x="5780088" y="4330700"/>
          <p14:tracePt t="105482" x="5795963" y="4314825"/>
          <p14:tracePt t="105511" x="5851525" y="4249738"/>
          <p14:tracePt t="105540" x="5883275" y="4178300"/>
          <p14:tracePt t="105566" x="5907088" y="4067175"/>
          <p14:tracePt t="105569" x="5907088" y="4035425"/>
          <p14:tracePt t="105586" x="5915025" y="3971925"/>
          <p14:tracePt t="105604" x="5915025" y="3906838"/>
          <p14:tracePt t="105606" x="5915025" y="3898900"/>
          <p14:tracePt t="105634" x="5915025" y="3859213"/>
          <p14:tracePt t="105649" x="5915025" y="3851275"/>
          <p14:tracePt t="105811" x="5915025" y="3843338"/>
          <p14:tracePt t="105821" x="5915025" y="3835400"/>
          <p14:tracePt t="105838" x="5915025" y="3787775"/>
          <p14:tracePt t="105856" x="5915025" y="3692525"/>
          <p14:tracePt t="105883" x="5907088" y="3413125"/>
          <p14:tracePt t="105885" x="0" y="0"/>
        </p14:tracePtLst>
        <p14:tracePtLst>
          <p14:tracePt t="106030" x="5603875" y="2719388"/>
          <p14:tracePt t="106038" x="5603875" y="2711450"/>
          <p14:tracePt t="106056" x="5595938" y="2703513"/>
          <p14:tracePt t="106084" x="5588000" y="2695575"/>
          <p14:tracePt t="106105" x="5580063" y="2687638"/>
          <p14:tracePt t="106124" x="5580063" y="2679700"/>
          <p14:tracePt t="106292" x="5580063" y="2671763"/>
          <p14:tracePt t="106358" x="5580063" y="2663825"/>
          <p14:tracePt t="106370" x="5580063" y="2647950"/>
          <p14:tracePt t="106403" x="5580063" y="2624138"/>
          <p14:tracePt t="106418" x="5580063" y="2600325"/>
          <p14:tracePt t="106435" x="5580063" y="2584450"/>
          <p14:tracePt t="106454" x="5580063" y="2543175"/>
          <p14:tracePt t="106468" x="5580063" y="2511425"/>
          <p14:tracePt t="106483" x="5580063" y="2479675"/>
          <p14:tracePt t="106501" x="5580063" y="2455863"/>
          <p14:tracePt t="106518" x="5580063" y="2384425"/>
          <p14:tracePt t="106533" x="5572125" y="2376488"/>
          <p14:tracePt t="106567" x="5564188" y="2368550"/>
          <p14:tracePt t="106590" x="5564188" y="2360613"/>
          <p14:tracePt t="106618" x="5556250" y="2352675"/>
          <p14:tracePt t="106633" x="5548313" y="2344738"/>
          <p14:tracePt t="106869" x="5572125" y="2344738"/>
          <p14:tracePt t="106885" x="5619750" y="2344738"/>
          <p14:tracePt t="106899" x="5659438" y="2352675"/>
          <p14:tracePt t="106915" x="5724525" y="2368550"/>
          <p14:tracePt t="106947" x="5875338" y="2408238"/>
          <p14:tracePt t="106949" x="5930900" y="2424113"/>
          <p14:tracePt t="106968" x="6010275" y="2439988"/>
          <p14:tracePt t="106985" x="6146800" y="2471738"/>
          <p14:tracePt t="106999" x="6194425" y="2487613"/>
          <p14:tracePt t="107020" x="6313488" y="2519363"/>
          <p14:tracePt t="107027" x="6337300" y="2527300"/>
          <p14:tracePt t="107053" x="6450013" y="2566988"/>
          <p14:tracePt t="107078" x="6545263" y="2608263"/>
          <p14:tracePt t="107103" x="6616700" y="2632075"/>
          <p14:tracePt t="107105" x="6648450" y="2647950"/>
          <p14:tracePt t="107132" x="6711950" y="2671763"/>
          <p14:tracePt t="107153" x="6777038" y="2703513"/>
          <p14:tracePt t="107167" x="6824663" y="2727325"/>
          <p14:tracePt t="107182" x="6904038" y="2759075"/>
          <p14:tracePt t="107201" x="6991350" y="2782888"/>
          <p14:tracePt t="107216" x="7102475" y="2838450"/>
          <p14:tracePt t="107235" x="7302500" y="2901950"/>
          <p14:tracePt t="107249" x="7405688" y="2935288"/>
          <p14:tracePt t="107272" x="7573963" y="2982913"/>
          <p14:tracePt t="107298" x="7685088" y="3014663"/>
          <p14:tracePt t="107316" x="7772400" y="3030538"/>
          <p14:tracePt t="107336" x="7804150" y="3046413"/>
          <p14:tracePt t="107357" x="7900988" y="3062288"/>
          <p14:tracePt t="107361" x="7932738" y="3062288"/>
          <p14:tracePt t="107383" x="8020050" y="3086100"/>
          <p14:tracePt t="107401" x="8107363" y="3101975"/>
          <p14:tracePt t="107415" x="8186738" y="3125788"/>
          <p14:tracePt t="107436" x="8259763" y="3133725"/>
          <p14:tracePt t="107451" x="8291513" y="3133725"/>
          <p14:tracePt t="107465" x="8291513" y="3141663"/>
          <p14:tracePt t="107484" x="8299450" y="3141663"/>
          <p14:tracePt t="107548" x="8291513" y="3117850"/>
          <p14:tracePt t="107572" x="8218488" y="3078163"/>
          <p14:tracePt t="107596" x="8091488" y="3030538"/>
          <p14:tracePt t="107617" x="7908925" y="2982913"/>
          <p14:tracePt t="107642" x="7685088" y="2935288"/>
          <p14:tracePt t="107664" x="7453313" y="2870200"/>
          <p14:tracePt t="107688" x="7191375" y="2798763"/>
          <p14:tracePt t="107693" x="7118350" y="2782888"/>
          <p14:tracePt t="107715" x="6927850" y="2719388"/>
          <p14:tracePt t="107738" x="6751638" y="2679700"/>
          <p14:tracePt t="107743" x="6704013" y="2663825"/>
          <p14:tracePt t="107769" x="6561138" y="2640013"/>
          <p14:tracePt t="107796" x="6376988" y="2592388"/>
          <p14:tracePt t="107817" x="6265863" y="2566988"/>
          <p14:tracePt t="107820" x="6202363" y="2551113"/>
          <p14:tracePt t="107838" x="6115050" y="2527300"/>
          <p14:tracePt t="107843" x="6051550" y="2519363"/>
          <p14:tracePt t="107866" x="5891213" y="2495550"/>
          <p14:tracePt t="107887" x="5740400" y="2471738"/>
          <p14:tracePt t="107918" x="5516563" y="2416175"/>
          <p14:tracePt t="107931" x="5413375" y="2384425"/>
          <p14:tracePt t="107953" x="5334000" y="2360613"/>
          <p14:tracePt t="107979" x="5292725" y="2344738"/>
          <p14:tracePt t="108002" x="5284788" y="2336800"/>
          <p14:tracePt t="108017" x="5284788" y="2328863"/>
          <p14:tracePt t="108035" x="5268913" y="2320925"/>
          <p14:tracePt t="108057" x="5260975" y="2312988"/>
          <p14:tracePt t="108079" x="5253038" y="2312988"/>
          <p14:tracePt t="108120" x="5253038" y="2305050"/>
          <p14:tracePt t="108212" x="5268913" y="2305050"/>
          <p14:tracePt t="108231" x="5300663" y="2305050"/>
          <p14:tracePt t="108247" x="5334000" y="2312988"/>
          <p14:tracePt t="108264" x="5389563" y="2312988"/>
          <p14:tracePt t="108285" x="5468938" y="2336800"/>
          <p14:tracePt t="108314" x="5627688" y="2360613"/>
          <p14:tracePt t="108331" x="5708650" y="2384425"/>
          <p14:tracePt t="108353" x="5811838" y="2408238"/>
          <p14:tracePt t="108370" x="5867400" y="2424113"/>
          <p14:tracePt t="108374" x="5899150" y="2424113"/>
          <p14:tracePt t="108401" x="5970588" y="2447925"/>
          <p14:tracePt t="108414" x="6026150" y="2471738"/>
          <p14:tracePt t="108430" x="6099175" y="2495550"/>
          <p14:tracePt t="108452" x="6226175" y="2535238"/>
          <p14:tracePt t="108464" x="6345238" y="2584450"/>
          <p14:tracePt t="108481" x="6465888" y="2640013"/>
          <p14:tracePt t="108498" x="6608763" y="2687638"/>
          <p14:tracePt t="108517" x="6808788" y="2751138"/>
          <p14:tracePt t="108531" x="6943725" y="2798763"/>
          <p14:tracePt t="108547" x="7054850" y="2830513"/>
          <p14:tracePt t="108564" x="7167563" y="2870200"/>
          <p14:tracePt t="108575" x="7215188" y="2886075"/>
          <p14:tracePt t="108577" x="7246938" y="2901950"/>
          <p14:tracePt t="108601" x="7405688" y="2943225"/>
          <p14:tracePt t="108623" x="7558088" y="2990850"/>
          <p14:tracePt t="108652" x="7716838" y="3054350"/>
          <p14:tracePt t="108663" x="7764463" y="3062288"/>
          <p14:tracePt t="108665" x="7804150" y="3086100"/>
          <p14:tracePt t="108681" x="7859713" y="3101975"/>
          <p14:tracePt t="108701" x="7940675" y="3125788"/>
          <p14:tracePt t="108714" x="8012113" y="3149600"/>
          <p14:tracePt t="108730" x="8067675" y="3165475"/>
          <p14:tracePt t="108752" x="8123238" y="3181350"/>
          <p14:tracePt t="108764" x="8162925" y="3197225"/>
          <p14:tracePt t="108785" x="8186738" y="3205163"/>
          <p14:tracePt t="108786" x="8202613" y="3213100"/>
          <p14:tracePt t="108811" x="8243888" y="3221038"/>
          <p14:tracePt t="108833" x="8259763" y="3221038"/>
          <p14:tracePt t="108851" x="8267700" y="3221038"/>
          <p14:tracePt t="108885" x="8259763" y="3189288"/>
          <p14:tracePt t="108901" x="8194675" y="3133725"/>
          <p14:tracePt t="108914" x="8139113" y="3094038"/>
          <p14:tracePt t="108932" x="8059738" y="3070225"/>
          <p14:tracePt t="108958" x="7835900" y="3014663"/>
          <p14:tracePt t="108985" x="7653338" y="2967038"/>
          <p14:tracePt t="108997" x="7526338" y="2935288"/>
          <p14:tracePt t="109013" x="7389813" y="2909888"/>
          <p14:tracePt t="109033" x="7199313" y="2886075"/>
          <p14:tracePt t="109048" x="7070725" y="2870200"/>
          <p14:tracePt t="109064" x="6967538" y="2862263"/>
          <p14:tracePt t="109086" x="6848475" y="2830513"/>
          <p14:tracePt t="109116" x="6680200" y="2790825"/>
          <p14:tracePt t="109136" x="6584950" y="2774950"/>
          <p14:tracePt t="109153" x="6426200" y="2735263"/>
          <p14:tracePt t="109184" x="6210300" y="2679700"/>
          <p14:tracePt t="109196" x="6162675" y="2671763"/>
          <p14:tracePt t="109213" x="6051550" y="2640013"/>
          <p14:tracePt t="109231" x="5978525" y="2624138"/>
          <p14:tracePt t="109248" x="5907088" y="2608263"/>
          <p14:tracePt t="109264" x="5867400" y="2592388"/>
          <p14:tracePt t="109266" x="5843588" y="2592388"/>
          <p14:tracePt t="109285" x="5803900" y="2566988"/>
          <p14:tracePt t="109297" x="5740400" y="2551113"/>
          <p14:tracePt t="109317" x="5684838" y="2527300"/>
          <p14:tracePt t="109318" x="5651500" y="2511425"/>
          <p14:tracePt t="109337" x="5588000" y="2479675"/>
          <p14:tracePt t="109340" x="5572125" y="2471738"/>
          <p14:tracePt t="109369" x="5500688" y="2432050"/>
          <p14:tracePt t="109374" x="5484813" y="2424113"/>
          <p14:tracePt t="109401" x="5429250" y="2384425"/>
          <p14:tracePt t="109414" x="5413375" y="2384425"/>
          <p14:tracePt t="109435" x="5405438" y="2376488"/>
          <p14:tracePt t="109446" x="5389563" y="2368550"/>
          <p14:tracePt t="109466" x="5389563" y="2360613"/>
          <p14:tracePt t="109480" x="5381625" y="2360613"/>
          <p14:tracePt t="109665" x="5413375" y="2360613"/>
          <p14:tracePt t="109684" x="5461000" y="2376488"/>
          <p14:tracePt t="109697" x="5540375" y="2408238"/>
          <p14:tracePt t="109713" x="5635625" y="2439988"/>
          <p14:tracePt t="109733" x="5819775" y="2511425"/>
          <p14:tracePt t="109747" x="5954713" y="2559050"/>
          <p14:tracePt t="109763" x="6067425" y="2600325"/>
          <p14:tracePt t="109784" x="6202363" y="2647950"/>
          <p14:tracePt t="109800" x="6281738" y="2663825"/>
          <p14:tracePt t="109813" x="6345238" y="2679700"/>
          <p14:tracePt t="109834" x="6384925" y="2695575"/>
          <p14:tracePt t="109852" x="6489700" y="2727325"/>
          <p14:tracePt t="109881" x="6664325" y="2774950"/>
          <p14:tracePt t="109905" x="6784975" y="2798763"/>
          <p14:tracePt t="109933" x="6951663" y="2846388"/>
          <p14:tracePt t="109946" x="6975475" y="2854325"/>
          <p14:tracePt t="109966" x="7110413" y="2886075"/>
          <p14:tracePt t="109989" x="7254875" y="2919413"/>
          <p14:tracePt t="110016" x="7469188" y="2982913"/>
          <p14:tracePt t="110031" x="7589838" y="3022600"/>
          <p14:tracePt t="110042" x="7637463" y="3030538"/>
          <p14:tracePt t="110064" x="7764463" y="3070225"/>
          <p14:tracePt t="110082" x="7877175" y="3101975"/>
          <p14:tracePt t="110083" x="7916863" y="3117850"/>
          <p14:tracePt t="110110" x="8067675" y="3165475"/>
          <p14:tracePt t="110129" x="8162925" y="3189288"/>
          <p14:tracePt t="110159" x="8259763" y="3228975"/>
          <p14:tracePt t="110181" x="8339138" y="3262313"/>
          <p14:tracePt t="110198" x="8362950" y="3278188"/>
          <p14:tracePt t="110214" x="8378825" y="3278188"/>
          <p14:tracePt t="110282" x="8378825" y="3270250"/>
          <p14:tracePt t="110295" x="8378825" y="3252788"/>
          <p14:tracePt t="110317" x="8362950" y="3221038"/>
          <p14:tracePt t="110323" x="8347075" y="3213100"/>
          <p14:tracePt t="110347" x="8299450" y="3181350"/>
          <p14:tracePt t="110368" x="8107363" y="3086100"/>
          <p14:tracePt t="110394" x="7877175" y="2998788"/>
          <p14:tracePt t="110417" x="7629525" y="2909888"/>
          <p14:tracePt t="110429" x="7469188" y="2854325"/>
          <p14:tracePt t="110451" x="7278688" y="2798763"/>
          <p14:tracePt t="110484" x="7078663" y="2743200"/>
          <p14:tracePt t="110496" x="6983413" y="2719388"/>
          <p14:tracePt t="110513" x="6919913" y="2711450"/>
          <p14:tracePt t="110530" x="6848475" y="2703513"/>
          <p14:tracePt t="110547" x="6704013" y="2679700"/>
          <p14:tracePt t="110567" x="6513513" y="2640013"/>
          <p14:tracePt t="110573" x="6465888" y="2632075"/>
          <p14:tracePt t="110596" x="6297613" y="2592388"/>
          <p14:tracePt t="110613" x="6186488" y="2566988"/>
          <p14:tracePt t="110634" x="6075363" y="2543175"/>
          <p14:tracePt t="110651" x="6002338" y="2527300"/>
          <p14:tracePt t="110668" x="5946775" y="2511425"/>
          <p14:tracePt t="110686" x="5899150" y="2503488"/>
          <p14:tracePt t="110690" x="5883275" y="2503488"/>
          <p14:tracePt t="110716" x="5811838" y="2479675"/>
          <p14:tracePt t="110730" x="5756275" y="2455863"/>
          <p14:tracePt t="110745" x="5708650" y="2447925"/>
          <p14:tracePt t="110762" x="5643563" y="2424113"/>
          <p14:tracePt t="110780" x="5595938" y="2408238"/>
          <p14:tracePt t="110795" x="5532438" y="2384425"/>
          <p14:tracePt t="110824" x="5500688" y="2368550"/>
          <p14:tracePt t="110826" x="5484813" y="2368550"/>
          <p14:tracePt t="110845" x="5461000" y="2360613"/>
          <p14:tracePt t="110862" x="5453063" y="2352675"/>
          <p14:tracePt t="110882" x="5445125" y="2352675"/>
          <p14:tracePt t="110916" x="5437188" y="2352675"/>
          <p14:tracePt t="110962" x="5429250" y="2352675"/>
          <p14:tracePt t="111183" x="5437188" y="2352675"/>
          <p14:tracePt t="111199" x="5484813" y="2360613"/>
          <p14:tracePt t="111200" x="5516563" y="2368550"/>
          <p14:tracePt t="111212" x="5556250" y="2384425"/>
          <p14:tracePt t="111233" x="5708650" y="2432050"/>
          <p14:tracePt t="111245" x="5780088" y="2447925"/>
          <p14:tracePt t="111245" x="5843588" y="2463800"/>
          <p14:tracePt t="111262" x="5994400" y="2503488"/>
          <p14:tracePt t="111278" x="6138863" y="2535238"/>
          <p14:tracePt t="111297" x="6369050" y="2584450"/>
          <p14:tracePt t="111316" x="6489700" y="2616200"/>
          <p14:tracePt t="111341" x="6632575" y="2655888"/>
          <p14:tracePt t="111343" x="6672263" y="2671763"/>
          <p14:tracePt t="111364" x="6751638" y="2687638"/>
          <p14:tracePt t="111366" x="6784975" y="2695575"/>
          <p14:tracePt t="111384" x="6856413" y="2727325"/>
          <p14:tracePt t="111416" x="7078663" y="2822575"/>
          <p14:tracePt t="111436" x="7278688" y="2886075"/>
          <p14:tracePt t="111440" x="7318375" y="2909888"/>
          <p14:tracePt t="111461" x="7461250" y="2959100"/>
          <p14:tracePt t="111478" x="7645400" y="3014663"/>
          <p14:tracePt t="111498" x="7724775" y="3038475"/>
          <p14:tracePt t="111523" x="7804150" y="3062288"/>
          <p14:tracePt t="111547" x="7843838" y="3078163"/>
          <p14:tracePt t="111560" x="7851775" y="3086100"/>
          <p14:tracePt t="111581" x="7885113" y="3094038"/>
          <p14:tracePt t="111601" x="7932738" y="3109913"/>
          <p14:tracePt t="111633" x="8012113" y="3149600"/>
          <p14:tracePt t="111649" x="8075613" y="3173413"/>
          <p14:tracePt t="111650" x="8091488" y="3173413"/>
          <p14:tracePt t="111667" x="8139113" y="3197225"/>
          <p14:tracePt t="111686" x="8162925" y="3197225"/>
          <p14:tracePt t="111794" x="8162925" y="3189288"/>
          <p14:tracePt t="111814" x="8162925" y="3181350"/>
          <p14:tracePt t="111833" x="8162925" y="3173413"/>
          <p14:tracePt t="111860" x="8154988" y="3157538"/>
          <p14:tracePt t="111882" x="8131175" y="3141663"/>
          <p14:tracePt t="111883" x="8123238" y="3133725"/>
          <p14:tracePt t="111907" x="8075613" y="3109913"/>
          <p14:tracePt t="111928" x="7988300" y="3078163"/>
          <p14:tracePt t="111950" x="7940675" y="3070225"/>
          <p14:tracePt t="111978" x="7900988" y="3070225"/>
          <p14:tracePt t="111999" x="7885113" y="3062288"/>
          <p14:tracePt t="112003" x="7877175" y="3062288"/>
          <p14:tracePt t="112066" x="7869238" y="3062288"/>
          <p14:tracePt t="112102" x="7859713" y="3062288"/>
          <p14:tracePt t="112170" x="7859713" y="3078163"/>
          <p14:tracePt t="112204" x="7869238" y="3086100"/>
          <p14:tracePt t="112206" x="7877175" y="3086100"/>
          <p14:tracePt t="112234" x="7893050" y="3094038"/>
          <p14:tracePt t="112244" x="7908925" y="3094038"/>
          <p14:tracePt t="112264" x="7924800" y="3094038"/>
          <p14:tracePt t="112280" x="7940675" y="3094038"/>
          <p14:tracePt t="112281" x="7948613" y="3094038"/>
          <p14:tracePt t="112293" x="7972425" y="3094038"/>
          <p14:tracePt t="112310" x="8020050" y="3078163"/>
          <p14:tracePt t="112329" x="8051800" y="3062288"/>
          <p14:tracePt t="112344" x="8083550" y="3038475"/>
          <p14:tracePt t="112364" x="8099425" y="3030538"/>
          <p14:tracePt t="112389" x="8107363" y="3022600"/>
          <p14:tracePt t="112417" x="8107363" y="3014663"/>
          <p14:tracePt t="112437" x="8107363" y="3006725"/>
          <p14:tracePt t="112462" x="8107363" y="2998788"/>
          <p14:tracePt t="112478" x="8107363" y="2990850"/>
          <p14:tracePt t="112512" x="8099425" y="2982913"/>
          <p14:tracePt t="112548" x="8091488" y="2974975"/>
          <p14:tracePt t="112562" x="8083550" y="2967038"/>
          <p14:tracePt t="112577" x="8051800" y="2943225"/>
          <p14:tracePt t="112597" x="7996238" y="2901950"/>
          <p14:tracePt t="112612" x="7940675" y="2870200"/>
          <p14:tracePt t="112627" x="7877175" y="2830513"/>
          <p14:tracePt t="112651" x="7820025" y="2806700"/>
          <p14:tracePt t="112657" x="7812088" y="2798763"/>
          <p14:tracePt t="112681" x="7788275" y="2798763"/>
          <p14:tracePt t="112705" x="7780338" y="2798763"/>
          <p14:tracePt t="112728" x="7772400" y="2798763"/>
          <p14:tracePt t="112749" x="7764463" y="2798763"/>
          <p14:tracePt t="112777" x="7764463" y="2846388"/>
          <p14:tracePt t="112798" x="7788275" y="2901950"/>
          <p14:tracePt t="112810" x="7812088" y="2935288"/>
          <p14:tracePt t="112832" x="7893050" y="2990850"/>
          <p14:tracePt t="112845" x="7972425" y="3038475"/>
          <p14:tracePt t="112864" x="8051800" y="3062288"/>
          <p14:tracePt t="112883" x="8107363" y="3062288"/>
          <p14:tracePt t="112939" x="8107363" y="3054350"/>
          <p14:tracePt t="112941" x="8107363" y="3046413"/>
          <p14:tracePt t="112967" x="8083550" y="2998788"/>
          <p14:tracePt t="112973" x="8075613" y="2982913"/>
          <p14:tracePt t="112996" x="8012113" y="2943225"/>
          <p14:tracePt t="113011" x="7948613" y="2919413"/>
          <p14:tracePt t="113033" x="7827963" y="2870200"/>
          <p14:tracePt t="113062" x="7621588" y="2814638"/>
          <p14:tracePt t="113080" x="7469188" y="2790825"/>
          <p14:tracePt t="113094" x="7294563" y="2782888"/>
          <p14:tracePt t="113113" x="7094538" y="2782888"/>
          <p14:tracePt t="113132" x="6975475" y="2782888"/>
          <p14:tracePt t="113148" x="6904038" y="2798763"/>
          <p14:tracePt t="113167" x="6864350" y="2814638"/>
          <p14:tracePt t="113194" x="6840538" y="2854325"/>
          <p14:tracePt t="113195" x="6840538" y="2862263"/>
          <p14:tracePt t="113217" x="6832600" y="2886075"/>
          <p14:tracePt t="113221" x="6832600" y="2894013"/>
          <p14:tracePt t="113245" x="6864350" y="2935288"/>
          <p14:tracePt t="113266" x="6951663" y="2982913"/>
          <p14:tracePt t="113271" x="6975475" y="2990850"/>
          <p14:tracePt t="113296" x="7038975" y="2990850"/>
          <p14:tracePt t="113310" x="7062788" y="2990850"/>
          <p14:tracePt t="113327" x="7070725" y="2990850"/>
          <p14:tracePt t="113347" x="7078663" y="2990850"/>
          <p14:tracePt t="113382" x="7086600" y="2990850"/>
          <p14:tracePt t="113429" x="7094538" y="2974975"/>
          <p14:tracePt t="113448" x="7094538" y="2967038"/>
          <p14:tracePt t="113477" x="7094538" y="2951163"/>
          <p14:tracePt t="113498" x="7094538" y="2943225"/>
          <p14:tracePt t="113525" x="7094538" y="2935288"/>
          <p14:tracePt t="113548" x="7094538" y="2927350"/>
          <p14:tracePt t="113595" x="7094538" y="2919413"/>
          <p14:tracePt t="113637" x="0" y="0"/>
        </p14:tracePtLst>
        <p14:tracePtLst>
          <p14:tracePt t="115262" x="461963" y="3692525"/>
          <p14:tracePt t="115328" x="477838" y="3692525"/>
          <p14:tracePt t="115345" x="485775" y="3692525"/>
          <p14:tracePt t="115360" x="501650" y="3684588"/>
          <p14:tracePt t="115388" x="558800" y="3676650"/>
          <p14:tracePt t="115410" x="614363" y="3660775"/>
          <p14:tracePt t="115428" x="654050" y="3652838"/>
          <p14:tracePt t="115454" x="717550" y="3636963"/>
          <p14:tracePt t="115479" x="733425" y="3636963"/>
          <p14:tracePt t="115734" x="0" y="0"/>
        </p14:tracePtLst>
        <p14:tracePtLst>
          <p14:tracePt t="123033" x="6051550" y="2503488"/>
          <p14:tracePt t="123232" x="6043613" y="2503488"/>
          <p14:tracePt t="123249" x="6034088" y="2503488"/>
          <p14:tracePt t="123273" x="6018213" y="2503488"/>
          <p14:tracePt t="123296" x="6018213" y="2511425"/>
          <p14:tracePt t="123322" x="5994400" y="2527300"/>
          <p14:tracePt t="123347" x="5970588" y="2551113"/>
          <p14:tracePt t="123371" x="5938838" y="2584450"/>
          <p14:tracePt t="123387" x="5915025" y="2616200"/>
          <p14:tracePt t="123389" x="5907088" y="2640013"/>
          <p14:tracePt t="123403" x="5899150" y="2663825"/>
          <p14:tracePt t="123425" x="5883275" y="2711450"/>
          <p14:tracePt t="123430" x="5883275" y="2743200"/>
          <p14:tracePt t="123455" x="5891213" y="2830513"/>
          <p14:tracePt t="123456" x="5915025" y="2862263"/>
          <p14:tracePt t="123468" x="5954713" y="2901950"/>
          <p14:tracePt t="123470" x="6010275" y="2935288"/>
          <p14:tracePt t="123496" x="6210300" y="3006725"/>
          <p14:tracePt t="123520" x="6392863" y="3030538"/>
          <p14:tracePt t="123542" x="6608763" y="2990850"/>
          <p14:tracePt t="123546" x="6664325" y="2967038"/>
          <p14:tracePt t="123571" x="6784975" y="2838450"/>
          <p14:tracePt t="123591" x="6832600" y="2719388"/>
          <p14:tracePt t="123620" x="6856413" y="2592388"/>
          <p14:tracePt t="123637" x="6856413" y="2535238"/>
          <p14:tracePt t="123653" x="6856413" y="2503488"/>
          <p14:tracePt t="123670" x="6848475" y="2471738"/>
          <p14:tracePt t="123686" x="6832600" y="2455863"/>
          <p14:tracePt t="123704" x="6800850" y="2439988"/>
          <p14:tracePt t="123720" x="6759575" y="2447925"/>
          <p14:tracePt t="123735" x="6711950" y="2495550"/>
          <p14:tracePt t="123756" x="6656388" y="2576513"/>
          <p14:tracePt t="123778" x="6616700" y="2671763"/>
          <p14:tracePt t="123780" x="6600825" y="2735263"/>
          <p14:tracePt t="123802" x="6584950" y="2935288"/>
          <p14:tracePt t="123824" x="6584950" y="3205163"/>
          <p14:tracePt t="123853" x="6608763" y="3468688"/>
          <p14:tracePt t="123869" x="6632575" y="3587750"/>
          <p14:tracePt t="123889" x="6640513" y="3700463"/>
          <p14:tracePt t="123902" x="6648450" y="3787775"/>
          <p14:tracePt t="123918" x="6648450" y="3851275"/>
          <p14:tracePt t="123936" x="6648450" y="3963988"/>
          <p14:tracePt t="123961" x="6616700" y="4130675"/>
          <p14:tracePt t="123966" x="6600825" y="4170363"/>
          <p14:tracePt t="123985" x="6561138" y="4306888"/>
          <p14:tracePt t="124005" x="6481763" y="4489450"/>
          <p14:tracePt t="124024" x="6442075" y="4560888"/>
          <p14:tracePt t="124028" x="6418263" y="4592638"/>
          <p14:tracePt t="124052" x="6305550" y="4745038"/>
          <p14:tracePt t="124073" x="6091238" y="4959350"/>
          <p14:tracePt t="124096" x="5764213" y="5238750"/>
          <p14:tracePt t="124117" x="5349875" y="5518150"/>
          <p14:tracePt t="124136" x="5118100" y="5645150"/>
          <p14:tracePt t="124138" x="5006975" y="5718175"/>
          <p14:tracePt t="124150" x="4894263" y="5789613"/>
          <p14:tracePt t="124169" x="4616450" y="5956300"/>
          <p14:tracePt t="124187" x="4448175" y="6061075"/>
          <p14:tracePt t="124201" x="4313238" y="6124575"/>
          <p14:tracePt t="124219" x="4176713" y="6172200"/>
          <p14:tracePt t="124220" x="4121150" y="6188075"/>
          <p14:tracePt t="124236" x="4017963" y="6203950"/>
          <p14:tracePt t="124253" x="3938588" y="6219825"/>
          <p14:tracePt t="124268" x="3817938" y="6235700"/>
          <p14:tracePt t="124284" x="3683000" y="6243638"/>
          <p14:tracePt t="124305" x="3451225" y="6243638"/>
          <p14:tracePt t="124328" x="3205163" y="6243638"/>
          <p14:tracePt t="124353" x="2917825" y="6235700"/>
          <p14:tracePt t="124374" x="2662238" y="6211888"/>
          <p14:tracePt t="124379" x="2574925" y="6180138"/>
          <p14:tracePt t="124404" x="2303463" y="6148388"/>
          <p14:tracePt t="124420" x="2144713" y="6116638"/>
          <p14:tracePt t="124435" x="1984375" y="6084888"/>
          <p14:tracePt t="124457" x="1762125" y="6061075"/>
          <p14:tracePt t="124488" x="1593850" y="6045200"/>
          <p14:tracePt t="124491" x="1554163" y="6045200"/>
          <p14:tracePt t="124522" x="1466850" y="6029325"/>
          <p14:tracePt t="124556" x="1379538" y="6021388"/>
          <p14:tracePt t="124561" x="1363663" y="6021388"/>
          <p14:tracePt t="124586" x="1300163" y="6021388"/>
          <p14:tracePt t="124614" x="1203325" y="6021388"/>
          <p14:tracePt t="124637" x="1116013" y="6021388"/>
          <p14:tracePt t="124653" x="1068388" y="6029325"/>
          <p14:tracePt t="124673" x="1020763" y="6045200"/>
          <p14:tracePt t="124707" x="973138" y="6061075"/>
          <p14:tracePt t="124738" x="949325" y="6076950"/>
          <p14:tracePt t="124765" x="933450" y="6092825"/>
          <p14:tracePt t="124784" x="900113" y="6124575"/>
          <p14:tracePt t="124811" x="844550" y="6164263"/>
          <p14:tracePt t="124838" x="781050" y="6196013"/>
          <p14:tracePt t="124852" x="773113" y="6203950"/>
          <p14:tracePt t="124870" x="765175" y="6203950"/>
          <p14:tracePt t="124886" x="757238" y="6211888"/>
          <p14:tracePt t="124888" x="749300" y="6211888"/>
          <p14:tracePt t="124918" x="741363" y="6219825"/>
          <p14:tracePt t="124939" x="733425" y="6227763"/>
          <p14:tracePt t="124952" x="717550" y="6227763"/>
          <p14:tracePt t="124988" x="709613" y="6235700"/>
          <p14:tracePt t="125012" x="701675" y="6243638"/>
          <p14:tracePt t="125036" x="701675" y="6251575"/>
          <p14:tracePt t="125060" x="701675" y="6259513"/>
          <p14:tracePt t="125062" x="693738" y="6259513"/>
          <p14:tracePt t="125136" x="757238" y="6275388"/>
          <p14:tracePt t="125154" x="828675" y="6283325"/>
          <p14:tracePt t="125168" x="892175" y="6283325"/>
          <p14:tracePt t="125187" x="996950" y="6283325"/>
          <p14:tracePt t="125188" x="1052513" y="6283325"/>
          <p14:tracePt t="125202" x="1123950" y="6283325"/>
          <p14:tracePt t="125218" x="1155700" y="6283325"/>
          <p14:tracePt t="125238" x="1171575" y="6275388"/>
          <p14:tracePt t="125267" x="1179513" y="6275388"/>
          <p14:tracePt t="125283" x="1187450" y="6275388"/>
          <p14:tracePt t="125306" x="1195388" y="6275388"/>
          <p14:tracePt t="125335" x="1203325" y="6275388"/>
          <p14:tracePt t="125361" x="1266825" y="6275388"/>
          <p14:tracePt t="125386" x="1316038" y="6275388"/>
          <p14:tracePt t="125400" x="1339850" y="6275388"/>
          <p14:tracePt t="125418" x="1347788" y="6275388"/>
          <p14:tracePt t="125435" x="1363663" y="6275388"/>
          <p14:tracePt t="125454" x="1371600" y="6275388"/>
          <p14:tracePt t="125467" x="1379538" y="6275388"/>
          <p14:tracePt t="125483" x="1387475" y="6275388"/>
          <p14:tracePt t="125510" x="1395413" y="6275388"/>
          <p14:tracePt t="125537" x="1411288" y="6275388"/>
          <p14:tracePt t="125557" x="1427163" y="6267450"/>
          <p14:tracePt t="125653" x="1435100" y="6267450"/>
          <p14:tracePt t="125779" x="1419225" y="6267450"/>
          <p14:tracePt t="125782" x="1403350" y="6267450"/>
          <p14:tracePt t="125804" x="1355725" y="6267450"/>
          <p14:tracePt t="125831" x="1284288" y="6267450"/>
          <p14:tracePt t="125856" x="1235075" y="6267450"/>
          <p14:tracePt t="125890" x="1203325" y="6267450"/>
          <p14:tracePt t="125921" x="1195388" y="6267450"/>
          <p14:tracePt t="125970" x="1171575" y="6267450"/>
          <p14:tracePt t="125983" x="1163638" y="6267450"/>
          <p14:tracePt t="126001" x="1147763" y="6267450"/>
          <p14:tracePt t="126018" x="1123950" y="6267450"/>
          <p14:tracePt t="126033" x="1116013" y="6267450"/>
          <p14:tracePt t="126045" x="1100138" y="6267450"/>
          <p14:tracePt t="126066" x="1060450" y="6259513"/>
          <p14:tracePt t="126082" x="1036638" y="6259513"/>
          <p14:tracePt t="126112" x="981075" y="6259513"/>
          <p14:tracePt t="126134" x="973138" y="6259513"/>
          <p14:tracePt t="126153" x="973138" y="6251575"/>
          <p14:tracePt t="126183" x="965200" y="6251575"/>
          <p14:tracePt t="126202" x="949325" y="6251575"/>
          <p14:tracePt t="126217" x="933450" y="6251575"/>
          <p14:tracePt t="126236" x="917575" y="6243638"/>
          <p14:tracePt t="126253" x="908050" y="6243638"/>
          <p14:tracePt t="126323" x="900113" y="6243638"/>
          <p14:tracePt t="126346" x="884238" y="6243638"/>
          <p14:tracePt t="126367" x="852488" y="6259513"/>
          <p14:tracePt t="126387" x="820738" y="6267450"/>
          <p14:tracePt t="126389" x="796925" y="6283325"/>
          <p14:tracePt t="126420" x="677863" y="6299200"/>
          <p14:tracePt t="126435" x="582613" y="6315075"/>
          <p14:tracePt t="126452" x="525463" y="6323013"/>
          <p14:tracePt t="126466" x="461963" y="6330950"/>
          <p14:tracePt t="126486" x="430213" y="6330950"/>
          <p14:tracePt t="126728" x="454025" y="6323013"/>
          <p14:tracePt t="126748" x="509588" y="6323013"/>
          <p14:tracePt t="126768" x="574675" y="6323013"/>
          <p14:tracePt t="126784" x="654050" y="6323013"/>
          <p14:tracePt t="126799" x="709613" y="6323013"/>
          <p14:tracePt t="126816" x="765175" y="6323013"/>
          <p14:tracePt t="126833" x="788988" y="6323013"/>
          <p14:tracePt t="126863" x="812800" y="6323013"/>
          <p14:tracePt t="126916" x="820738" y="6323013"/>
          <p14:tracePt t="126957" x="828675" y="6323013"/>
          <p14:tracePt t="126960" x="836613" y="6323013"/>
          <p14:tracePt t="126985" x="876300" y="6330950"/>
          <p14:tracePt t="127002" x="941388" y="6356350"/>
          <p14:tracePt t="127019" x="1044575" y="6380163"/>
          <p14:tracePt t="127048" x="1131888" y="6380163"/>
          <p14:tracePt t="127066" x="1139825" y="6380163"/>
          <p14:tracePt t="127091" x="1147763" y="6380163"/>
          <p14:tracePt t="127116" x="1155700" y="6380163"/>
          <p14:tracePt t="127291" x="1171575" y="6380163"/>
          <p14:tracePt t="127309" x="1203325" y="6380163"/>
          <p14:tracePt t="127311" x="1235075" y="6380163"/>
          <p14:tracePt t="127335" x="1347788" y="6388100"/>
          <p14:tracePt t="127355" x="1443038" y="6396038"/>
          <p14:tracePt t="127386" x="1522413" y="6396038"/>
          <p14:tracePt t="127574" x="1530350" y="6396038"/>
          <p14:tracePt t="127594" x="1538288" y="6396038"/>
          <p14:tracePt t="127615" x="1577975" y="6396038"/>
          <p14:tracePt t="127632" x="1625600" y="6396038"/>
          <p14:tracePt t="127633" x="1658938" y="6396038"/>
          <p14:tracePt t="127650" x="1730375" y="6403975"/>
          <p14:tracePt t="127665" x="1817688" y="6411913"/>
          <p14:tracePt t="127685" x="1960563" y="6419850"/>
          <p14:tracePt t="127700" x="2041525" y="6419850"/>
          <p14:tracePt t="127720" x="2081213" y="6419850"/>
          <p14:tracePt t="127732" x="2097088" y="6419850"/>
          <p14:tracePt t="127860" x="2049463" y="6419850"/>
          <p14:tracePt t="127871" x="2017713" y="6419850"/>
          <p14:tracePt t="127875" x="1968500" y="6427788"/>
          <p14:tracePt t="127901" x="1793875" y="6435725"/>
          <p14:tracePt t="127915" x="1609725" y="6443663"/>
          <p14:tracePt t="127931" x="1427163" y="6443663"/>
          <p14:tracePt t="127949" x="1195388" y="6443663"/>
          <p14:tracePt t="127965" x="1076325" y="6443663"/>
          <p14:tracePt t="127984" x="1012825" y="6443663"/>
          <p14:tracePt t="127986" x="996950" y="6443663"/>
          <p14:tracePt t="127999" x="981075" y="6435725"/>
          <p14:tracePt t="128012" x="965200" y="6435725"/>
          <p14:tracePt t="128033" x="941388" y="6435725"/>
          <p14:tracePt t="128048" x="917575" y="6427788"/>
          <p14:tracePt t="128064" x="876300" y="6419850"/>
          <p14:tracePt t="128085" x="788988" y="6411913"/>
          <p14:tracePt t="128103" x="725488" y="6396038"/>
          <p14:tracePt t="128106" x="685800" y="6388100"/>
          <p14:tracePt t="128134" x="630238" y="6380163"/>
          <p14:tracePt t="128156" x="574675" y="6372225"/>
          <p14:tracePt t="128159" x="566738" y="6372225"/>
          <p14:tracePt t="128186" x="550863" y="6364288"/>
          <p14:tracePt t="128544" x="550863" y="6356350"/>
          <p14:tracePt t="129668" x="558800" y="6356350"/>
          <p14:tracePt t="129681" x="574675" y="6356350"/>
          <p14:tracePt t="129701" x="582613" y="6356350"/>
          <p14:tracePt t="129716" x="590550" y="6356350"/>
          <p14:tracePt t="129730" x="598488" y="6356350"/>
          <p14:tracePt t="129751" x="614363" y="6356350"/>
          <p14:tracePt t="129784" x="622300" y="6356350"/>
          <p14:tracePt t="129832" x="630238" y="6356350"/>
          <p14:tracePt t="129891" x="638175" y="6356350"/>
          <p14:tracePt t="131089" x="646113" y="6356350"/>
          <p14:tracePt t="131092" x="654050" y="6356350"/>
          <p14:tracePt t="131114" x="669925" y="6356350"/>
          <p14:tracePt t="131142" x="685800" y="6356350"/>
          <p14:tracePt t="131164" x="693738" y="6356350"/>
          <p14:tracePt t="131179" x="701675" y="6356350"/>
          <p14:tracePt t="131199" x="717550" y="6356350"/>
          <p14:tracePt t="131212" x="733425" y="6356350"/>
          <p14:tracePt t="131233" x="765175" y="6356350"/>
          <p14:tracePt t="131245" x="781050" y="6356350"/>
          <p14:tracePt t="131265" x="804863" y="6356350"/>
          <p14:tracePt t="131283" x="836613" y="6364288"/>
          <p14:tracePt t="131296" x="868363" y="6364288"/>
          <p14:tracePt t="131316" x="925513" y="6364288"/>
          <p14:tracePt t="131348" x="1020763" y="6380163"/>
          <p14:tracePt t="131368" x="1139825" y="6380163"/>
          <p14:tracePt t="131394" x="1274763" y="6380163"/>
          <p14:tracePt t="131417" x="1435100" y="6380163"/>
          <p14:tracePt t="131439" x="1609725" y="6380163"/>
          <p14:tracePt t="131462" x="1730375" y="6380163"/>
          <p14:tracePt t="131478" x="1793875" y="6380163"/>
          <p14:tracePt t="131502" x="1841500" y="6380163"/>
          <p14:tracePt t="131505" x="1857375" y="6380163"/>
          <p14:tracePt t="131532" x="1897063" y="6380163"/>
          <p14:tracePt t="131547" x="1912938" y="6380163"/>
          <p14:tracePt t="131562" x="1920875" y="6380163"/>
          <p14:tracePt t="131585" x="1936750" y="6380163"/>
          <p14:tracePt t="131589" x="1944688" y="6380163"/>
          <p14:tracePt t="131627" x="1952625" y="6380163"/>
          <p14:tracePt t="131646" x="1960563" y="6380163"/>
          <p14:tracePt t="131667" x="1976438" y="6380163"/>
          <p14:tracePt t="131687" x="2000250" y="6380163"/>
          <p14:tracePt t="131714" x="2081213" y="6380163"/>
          <p14:tracePt t="131734" x="2112963" y="6380163"/>
          <p14:tracePt t="131738" x="2128838" y="6380163"/>
          <p14:tracePt t="131763" x="2176463" y="6380163"/>
          <p14:tracePt t="131765" x="2184400" y="6380163"/>
          <p14:tracePt t="131779" x="2192338" y="6380163"/>
          <p14:tracePt t="131780" x="2208213" y="6380163"/>
          <p14:tracePt t="131799" x="2216150" y="6380163"/>
          <p14:tracePt t="131812" x="2232025" y="6380163"/>
          <p14:tracePt t="131836" x="2263775" y="6380163"/>
          <p14:tracePt t="131862" x="2295525" y="6372225"/>
          <p14:tracePt t="131884" x="2351088" y="6372225"/>
          <p14:tracePt t="131888" x="2366963" y="6364288"/>
          <p14:tracePt t="131910" x="2392363" y="6356350"/>
          <p14:tracePt t="131931" x="2432050" y="6348413"/>
          <p14:tracePt t="131950" x="2447925" y="6338888"/>
          <p14:tracePt t="131954" x="2455863" y="6338888"/>
          <p14:tracePt t="131977" x="2479675" y="6330950"/>
          <p14:tracePt t="131997" x="2495550" y="6323013"/>
          <p14:tracePt t="132013" x="2519363" y="6307138"/>
          <p14:tracePt t="132028" x="2535238" y="6299200"/>
          <p14:tracePt t="132045" x="2543175" y="6299200"/>
          <p14:tracePt t="132062" x="2559050" y="6291263"/>
          <p14:tracePt t="132114" x="2566988" y="6283325"/>
          <p14:tracePt t="132159" x="2574925" y="6283325"/>
          <p14:tracePt t="132172" x="2574925" y="6275388"/>
          <p14:tracePt t="132263" x="2590800" y="6275388"/>
          <p14:tracePt t="132278" x="2606675" y="6275388"/>
          <p14:tracePt t="132296" x="2630488" y="6275388"/>
          <p14:tracePt t="132312" x="2654300" y="6275388"/>
          <p14:tracePt t="132313" x="2670175" y="6275388"/>
          <p14:tracePt t="132329" x="2686050" y="6275388"/>
          <p14:tracePt t="132347" x="2693988" y="6275388"/>
          <p14:tracePt t="132920" x="2709863" y="6275388"/>
          <p14:tracePt t="132948" x="2733675" y="6275388"/>
          <p14:tracePt t="132954" x="2741613" y="6275388"/>
          <p14:tracePt t="132978" x="2767013" y="6275388"/>
          <p14:tracePt t="132998" x="2774950" y="6275388"/>
          <p14:tracePt t="133013" x="2782888" y="6275388"/>
          <p14:tracePt t="133025" x="2790825" y="6275388"/>
          <p14:tracePt t="133048" x="2806700" y="6275388"/>
          <p14:tracePt t="133084" x="2830513" y="6283325"/>
          <p14:tracePt t="133088" x="2838450" y="6283325"/>
          <p14:tracePt t="133112" x="2894013" y="6299200"/>
          <p14:tracePt t="133142" x="3036888" y="6323013"/>
          <p14:tracePt t="133162" x="3133725" y="6338888"/>
          <p14:tracePt t="133195" x="3189288" y="6338888"/>
          <p14:tracePt t="133213" x="3221038" y="6338888"/>
          <p14:tracePt t="133230" x="3228975" y="6338888"/>
          <p14:tracePt t="133282" x="3236913" y="6338888"/>
          <p14:tracePt t="134749" x="3221038" y="6338888"/>
          <p14:tracePt t="134752" x="3205163" y="6330950"/>
          <p14:tracePt t="134780" x="3165475" y="6330950"/>
          <p14:tracePt t="134781" x="3141663" y="6330950"/>
          <p14:tracePt t="134793" x="3109913" y="6330950"/>
          <p14:tracePt t="134813" x="2997200" y="6338888"/>
          <p14:tracePt t="134828" x="2917825" y="6356350"/>
          <p14:tracePt t="134842" x="2822575" y="6372225"/>
          <p14:tracePt t="134860" x="2725738" y="6388100"/>
          <p14:tracePt t="134878" x="2598738" y="6388100"/>
          <p14:tracePt t="134895" x="2527300" y="6388100"/>
          <p14:tracePt t="134922" x="2455863" y="6380163"/>
          <p14:tracePt t="134924" x="2416175" y="6380163"/>
          <p14:tracePt t="134942" x="2384425" y="6380163"/>
          <p14:tracePt t="134972" x="2343150" y="6372225"/>
          <p14:tracePt t="134998" x="2311400" y="6364288"/>
          <p14:tracePt t="135026" x="2303463" y="6364288"/>
          <p14:tracePt t="135046" x="2287588" y="6364288"/>
          <p14:tracePt t="135062" x="2279650" y="6356350"/>
          <p14:tracePt t="135077" x="2263775" y="6356350"/>
          <p14:tracePt t="135093" x="2239963" y="6338888"/>
          <p14:tracePt t="135116" x="2168525" y="6299200"/>
          <p14:tracePt t="135122" x="2144713" y="6275388"/>
          <p14:tracePt t="135145" x="2081213" y="6243638"/>
          <p14:tracePt t="135170" x="2017713" y="6219825"/>
          <p14:tracePt t="135172" x="2008188" y="6211888"/>
          <p14:tracePt t="135198" x="1984375" y="6203950"/>
          <p14:tracePt t="135204" x="1976438" y="6203950"/>
          <p14:tracePt t="135245" x="1960563" y="6203950"/>
          <p14:tracePt t="135262" x="1952625" y="6203950"/>
          <p14:tracePt t="135276" x="1936750" y="6203950"/>
          <p14:tracePt t="135296" x="1905000" y="6203950"/>
          <p14:tracePt t="135312" x="1889125" y="6203950"/>
          <p14:tracePt t="135313" x="1873250" y="6211888"/>
          <p14:tracePt t="135326" x="1865313" y="6211888"/>
          <p14:tracePt t="135346" x="1849438" y="6211888"/>
          <p14:tracePt t="135360" x="1841500" y="6219825"/>
          <p14:tracePt t="135376" x="1833563" y="6219825"/>
          <p14:tracePt t="135409" x="1833563" y="6227763"/>
          <p14:tracePt t="135426" x="1833563" y="6235700"/>
          <p14:tracePt t="135453" x="1833563" y="6243638"/>
          <p14:tracePt t="135481" x="1841500" y="6251575"/>
          <p14:tracePt t="135498" x="1865313" y="6259513"/>
          <p14:tracePt t="135503" x="1881188" y="6267450"/>
          <p14:tracePt t="135527" x="1944688" y="6275388"/>
          <p14:tracePt t="135544" x="1976438" y="6283325"/>
          <p14:tracePt t="135560" x="2017713" y="6283325"/>
          <p14:tracePt t="135583" x="2049463" y="6283325"/>
          <p14:tracePt t="135614" x="2065338" y="6283325"/>
          <p14:tracePt t="137078" x="2073275" y="6283325"/>
          <p14:tracePt t="137093" x="2089150" y="6283325"/>
          <p14:tracePt t="137120" x="2120900" y="6283325"/>
          <p14:tracePt t="137141" x="2136775" y="6291263"/>
          <p14:tracePt t="137160" x="2168525" y="6299200"/>
          <p14:tracePt t="137175" x="2192338" y="6299200"/>
          <p14:tracePt t="137197" x="2216150" y="6299200"/>
          <p14:tracePt t="137225" x="2255838" y="6315075"/>
          <p14:tracePt t="137248" x="2303463" y="6315075"/>
          <p14:tracePt t="137274" x="2319338" y="6323013"/>
          <p14:tracePt t="137689" x="0" y="0"/>
        </p14:tracePtLst>
        <p14:tracePtLst>
          <p14:tracePt t="140498" x="5500688" y="2312988"/>
          <p14:tracePt t="140512" x="5492750" y="2312988"/>
          <p14:tracePt t="140542" x="5484813" y="2312988"/>
          <p14:tracePt t="140556" x="5476875" y="2312988"/>
          <p14:tracePt t="140589" x="5468938" y="2320925"/>
          <p14:tracePt t="140604" x="5461000" y="2320925"/>
          <p14:tracePt t="140624" x="5461000" y="2336800"/>
          <p14:tracePt t="140640" x="5453063" y="2344738"/>
          <p14:tracePt t="140659" x="5453063" y="2368550"/>
          <p14:tracePt t="140672" x="5453063" y="2384425"/>
          <p14:tracePt t="140690" x="5492750" y="2416175"/>
          <p14:tracePt t="140708" x="5524500" y="2432050"/>
          <p14:tracePt t="140733" x="5595938" y="2439988"/>
          <p14:tracePt t="140762" x="5732463" y="2439988"/>
          <p14:tracePt t="140765" x="5756275" y="2439988"/>
          <p14:tracePt t="140789" x="5867400" y="2432050"/>
          <p14:tracePt t="140806" x="5875338" y="2416175"/>
          <p14:tracePt t="140823" x="5875338" y="2408238"/>
          <p14:tracePt t="140840" x="5875338" y="2400300"/>
          <p14:tracePt t="140855" x="5875338" y="2392363"/>
          <p14:tracePt t="140856" x="5875338" y="2384425"/>
          <p14:tracePt t="140873" x="5867400" y="2352675"/>
          <p14:tracePt t="140892" x="5811838" y="2305050"/>
          <p14:tracePt t="140893" x="5788025" y="2281238"/>
          <p14:tracePt t="140904" x="5740400" y="2257425"/>
          <p14:tracePt t="140922" x="5659438" y="2249488"/>
          <p14:tracePt t="140923" x="5635625" y="2249488"/>
          <p14:tracePt t="140937" x="5611813" y="2249488"/>
          <p14:tracePt t="140957" x="5532438" y="2249488"/>
          <p14:tracePt t="140972" x="5500688" y="2289175"/>
          <p14:tracePt t="140993" x="5484813" y="2352675"/>
          <p14:tracePt t="141013" x="5476875" y="2416175"/>
          <p14:tracePt t="141016" x="5476875" y="2455863"/>
          <p14:tracePt t="141041" x="5476875" y="2535238"/>
          <p14:tracePt t="141055" x="5476875" y="2592388"/>
          <p14:tracePt t="141071" x="5476875" y="2632075"/>
          <p14:tracePt t="141092" x="5492750" y="2679700"/>
          <p14:tracePt t="141105" x="5516563" y="2711450"/>
          <p14:tracePt t="141122" x="5556250" y="2743200"/>
          <p14:tracePt t="141139" x="5595938" y="2782888"/>
          <p14:tracePt t="141155" x="5651500" y="2806700"/>
          <p14:tracePt t="141171" x="5700713" y="2814638"/>
          <p14:tracePt t="141188" x="5740400" y="2814638"/>
          <p14:tracePt t="141206" x="5788025" y="2814638"/>
          <p14:tracePt t="141220" x="5843588" y="2814638"/>
          <p14:tracePt t="141237" x="5891213" y="2814638"/>
          <p14:tracePt t="141238" x="5930900" y="2814638"/>
          <p14:tracePt t="141254" x="6018213" y="2814638"/>
          <p14:tracePt t="141276" x="6162675" y="2814638"/>
          <p14:tracePt t="141303" x="6384925" y="2782888"/>
          <p14:tracePt t="141324" x="6489700" y="2767013"/>
          <p14:tracePt t="141339" x="6529388" y="2759075"/>
          <p14:tracePt t="141354" x="6561138" y="2751138"/>
          <p14:tracePt t="141373" x="6592888" y="2727325"/>
          <p14:tracePt t="141394" x="6608763" y="2719388"/>
          <p14:tracePt t="141398" x="6632575" y="2695575"/>
          <p14:tracePt t="141424" x="6696075" y="2647950"/>
          <p14:tracePt t="141425" x="6719888" y="2624138"/>
          <p14:tracePt t="141441" x="6759575" y="2592388"/>
          <p14:tracePt t="141455" x="6816725" y="2551113"/>
          <p14:tracePt t="141471" x="6848475" y="2519363"/>
          <p14:tracePt t="141493" x="6872288" y="2479675"/>
          <p14:tracePt t="141522" x="6888163" y="2447925"/>
          <p14:tracePt t="141543" x="6888163" y="2439988"/>
          <p14:tracePt t="141572" x="6888163" y="2416175"/>
          <p14:tracePt t="141592" x="6848475" y="2376488"/>
          <p14:tracePt t="141605" x="6832600" y="2368550"/>
          <p14:tracePt t="141606" x="6816725" y="2360613"/>
          <p14:tracePt t="141621" x="6777038" y="2352675"/>
          <p14:tracePt t="141637" x="6735763" y="2352675"/>
          <p14:tracePt t="141656" x="6688138" y="2352675"/>
          <p14:tracePt t="141673" x="6640513" y="2352675"/>
          <p14:tracePt t="141686" x="6616700" y="2368550"/>
          <p14:tracePt t="141703" x="6584950" y="2384425"/>
          <p14:tracePt t="141720" x="6569075" y="2392363"/>
          <p14:tracePt t="141736" x="6513513" y="2455863"/>
          <p14:tracePt t="141754" x="6489700" y="2503488"/>
          <p14:tracePt t="141756" x="6473825" y="2543175"/>
          <p14:tracePt t="141780" x="6442075" y="2655888"/>
          <p14:tracePt t="141805" x="6434138" y="2774950"/>
          <p14:tracePt t="141824" x="6442075" y="2870200"/>
          <p14:tracePt t="141836" x="6450013" y="2878138"/>
          <p14:tracePt t="141857" x="6481763" y="2927350"/>
          <p14:tracePt t="141870" x="6505575" y="2967038"/>
          <p14:tracePt t="141890" x="6632575" y="3014663"/>
          <p14:tracePt t="141902" x="6656388" y="3014663"/>
          <p14:tracePt t="141920" x="6808788" y="3022600"/>
          <p14:tracePt t="141940" x="6919913" y="3022600"/>
          <p14:tracePt t="141953" x="7046913" y="2990850"/>
          <p14:tracePt t="141973" x="7246938" y="2919413"/>
          <p14:tracePt t="141992" x="7397750" y="2854325"/>
          <p14:tracePt t="142018" x="7732713" y="2727325"/>
          <p14:tracePt t="142045" x="7996238" y="2640013"/>
          <p14:tracePt t="142072" x="8194675" y="2535238"/>
          <p14:tracePt t="142093" x="8226425" y="2495550"/>
          <p14:tracePt t="142097" x="8226425" y="2487613"/>
          <p14:tracePt t="142122" x="8226425" y="2463800"/>
          <p14:tracePt t="142123" x="8226425" y="2455863"/>
          <p14:tracePt t="142141" x="8226425" y="2439988"/>
          <p14:tracePt t="142153" x="8226425" y="2432050"/>
          <p14:tracePt t="142173" x="8202613" y="2408238"/>
          <p14:tracePt t="142191" x="8051800" y="2312988"/>
          <p14:tracePt t="142216" x="7788275" y="2216150"/>
          <p14:tracePt t="142240" x="7453313" y="2152650"/>
          <p14:tracePt t="142258" x="7143750" y="2136775"/>
          <p14:tracePt t="142279" x="6951663" y="2128838"/>
          <p14:tracePt t="142281" x="6872288" y="2128838"/>
          <p14:tracePt t="142305" x="6688138" y="2128838"/>
          <p14:tracePt t="142324" x="6577013" y="2168525"/>
          <p14:tracePt t="142342" x="6418263" y="2208213"/>
          <p14:tracePt t="142352" x="6361113" y="2224088"/>
          <p14:tracePt t="142375" x="6218238" y="2273300"/>
          <p14:tracePt t="142388" x="6107113" y="2305050"/>
          <p14:tracePt t="142408" x="5970588" y="2368550"/>
          <p14:tracePt t="142419" x="5922963" y="2392363"/>
          <p14:tracePt t="142448" x="5843588" y="2463800"/>
          <p14:tracePt t="142473" x="5788025" y="2535238"/>
          <p14:tracePt t="142475" x="5780088" y="2559050"/>
          <p14:tracePt t="142506" x="5764213" y="2632075"/>
          <p14:tracePt t="142523" x="5756275" y="2695575"/>
          <p14:tracePt t="142541" x="5756275" y="2751138"/>
          <p14:tracePt t="142542" x="5756275" y="2782888"/>
          <p14:tracePt t="142573" x="5748338" y="2894013"/>
          <p14:tracePt t="142590" x="5748338" y="2935288"/>
          <p14:tracePt t="142602" x="5748338" y="2959100"/>
          <p14:tracePt t="142624" x="5748338" y="2982913"/>
          <p14:tracePt t="142635" x="5748338" y="2990850"/>
          <p14:tracePt t="142655" x="5748338" y="2998788"/>
          <p14:tracePt t="142685" x="5748338" y="3006725"/>
          <p14:tracePt t="145141" x="5748338" y="2935288"/>
          <p14:tracePt t="145145" x="0" y="0"/>
        </p14:tracePtLst>
        <p14:tracePtLst>
          <p14:tracePt t="145594" x="5453063" y="2144713"/>
          <p14:tracePt t="145605" x="5445125" y="2144713"/>
          <p14:tracePt t="145686" x="5445125" y="2152650"/>
          <p14:tracePt t="145718" x="5445125" y="2160588"/>
          <p14:tracePt t="145732" x="5445125" y="2168525"/>
          <p14:tracePt t="145762" x="5453063" y="2176463"/>
          <p14:tracePt t="145814" x="5476875" y="2200275"/>
          <p14:tracePt t="145830" x="5508625" y="2208213"/>
          <p14:tracePt t="145851" x="5556250" y="2241550"/>
          <p14:tracePt t="145867" x="5595938" y="2265363"/>
          <p14:tracePt t="145886" x="5643563" y="2281238"/>
          <p14:tracePt t="145901" x="5708650" y="2320925"/>
          <p14:tracePt t="145920" x="5788025" y="2352675"/>
          <p14:tracePt t="145936" x="5843588" y="2368550"/>
          <p14:tracePt t="145951" x="5891213" y="2392363"/>
          <p14:tracePt t="145968" x="5930900" y="2400300"/>
          <p14:tracePt t="145986" x="5986463" y="2432050"/>
          <p14:tracePt t="146000" x="6018213" y="2439988"/>
          <p14:tracePt t="146001" x="6051550" y="2455863"/>
          <p14:tracePt t="146017" x="6162675" y="2479675"/>
          <p14:tracePt t="146029" x="6194425" y="2487613"/>
          <p14:tracePt t="146050" x="6345238" y="2519363"/>
          <p14:tracePt t="146074" x="6473825" y="2566988"/>
          <p14:tracePt t="146078" x="6521450" y="2584450"/>
          <p14:tracePt t="146104" x="6632575" y="2632075"/>
          <p14:tracePt t="146124" x="6816725" y="2711450"/>
          <p14:tracePt t="146129" x="6872288" y="2743200"/>
          <p14:tracePt t="146152" x="7046913" y="2814638"/>
          <p14:tracePt t="146176" x="7223125" y="2894013"/>
          <p14:tracePt t="146202" x="7397750" y="2967038"/>
          <p14:tracePt t="146203" x="7429500" y="2982913"/>
          <p14:tracePt t="146218" x="7518400" y="3014663"/>
          <p14:tracePt t="146233" x="7581900" y="3046413"/>
          <p14:tracePt t="146250" x="7637463" y="3070225"/>
          <p14:tracePt t="146267" x="7700963" y="3101975"/>
          <p14:tracePt t="146284" x="7772400" y="3125788"/>
          <p14:tracePt t="146300" x="7835900" y="3149600"/>
          <p14:tracePt t="146301" x="7869238" y="3165475"/>
          <p14:tracePt t="146327" x="7988300" y="3197225"/>
          <p14:tracePt t="146353" x="8139113" y="3262313"/>
          <p14:tracePt t="146373" x="8194675" y="3270250"/>
          <p14:tracePt t="146405" x="8202613" y="3270250"/>
          <p14:tracePt t="146682" x="0" y="0"/>
        </p14:tracePtLst>
        <p14:tracePtLst>
          <p14:tracePt t="149201" x="5540375" y="2249488"/>
          <p14:tracePt t="149294" x="5548313" y="2273300"/>
          <p14:tracePt t="149310" x="5580063" y="2305050"/>
          <p14:tracePt t="149333" x="5667375" y="2360613"/>
          <p14:tracePt t="149361" x="5819775" y="2455863"/>
          <p14:tracePt t="149381" x="5938838" y="2503488"/>
          <p14:tracePt t="149401" x="6099175" y="2559050"/>
          <p14:tracePt t="149415" x="6210300" y="2600325"/>
          <p14:tracePt t="149431" x="6321425" y="2640013"/>
          <p14:tracePt t="149450" x="6434138" y="2671763"/>
          <p14:tracePt t="149453" x="6481763" y="2687638"/>
          <p14:tracePt t="149482" x="6664325" y="2743200"/>
          <p14:tracePt t="149504" x="6816725" y="2774950"/>
          <p14:tracePt t="149523" x="6919913" y="2814638"/>
          <p14:tracePt t="149548" x="7126288" y="2870200"/>
          <p14:tracePt t="149565" x="7207250" y="2894013"/>
          <p14:tracePt t="149581" x="7278688" y="2909888"/>
          <p14:tracePt t="149598" x="7342188" y="2927350"/>
          <p14:tracePt t="149601" x="7381875" y="2927350"/>
          <p14:tracePt t="149623" x="7437438" y="2951163"/>
          <p14:tracePt t="149625" x="7469188" y="2951163"/>
          <p14:tracePt t="149649" x="7526338" y="2959100"/>
          <p14:tracePt t="149664" x="7558088" y="2974975"/>
          <p14:tracePt t="149682" x="7597775" y="2982913"/>
          <p14:tracePt t="149684" x="7605713" y="2990850"/>
          <p14:tracePt t="149698" x="7621588" y="2990850"/>
          <p14:tracePt t="149717" x="7629525" y="2998788"/>
          <p14:tracePt t="149732" x="7637463" y="2998788"/>
          <p14:tracePt t="149752" x="7653338" y="3006725"/>
          <p14:tracePt t="149785" x="7669213" y="3014663"/>
          <p14:tracePt t="149952" x="0" y="0"/>
        </p14:tracePtLst>
        <p14:tracePtLst>
          <p14:tracePt t="153484" x="3252788" y="6267450"/>
          <p14:tracePt t="153588" x="3260725" y="6267450"/>
          <p14:tracePt t="153610" x="3308350" y="6291263"/>
          <p14:tracePt t="153628" x="3395663" y="6307138"/>
          <p14:tracePt t="153645" x="3484563" y="6315075"/>
          <p14:tracePt t="153672" x="3643313" y="6323013"/>
          <p14:tracePt t="153696" x="3875088" y="6291263"/>
          <p14:tracePt t="153717" x="4002088" y="6267450"/>
          <p14:tracePt t="153721" x="4057650" y="6267450"/>
          <p14:tracePt t="153746" x="4225925" y="6251575"/>
          <p14:tracePt t="153765" x="4416425" y="6251575"/>
          <p14:tracePt t="153776" x="4479925" y="6251575"/>
          <p14:tracePt t="153795" x="4687888" y="6251575"/>
          <p14:tracePt t="153810" x="4830763" y="6251575"/>
          <p14:tracePt t="153829" x="5022850" y="6243638"/>
          <p14:tracePt t="153831" x="5126038" y="6227763"/>
          <p14:tracePt t="153848" x="5334000" y="6227763"/>
          <p14:tracePt t="153871" x="5643563" y="6227763"/>
          <p14:tracePt t="153904" x="6043613" y="6235700"/>
          <p14:tracePt t="153930" x="6242050" y="6235700"/>
          <p14:tracePt t="153953" x="6249988" y="6227763"/>
          <p14:tracePt t="154263" x="0" y="0"/>
        </p14:tracePtLst>
      </p14:laserTraceLst>
    </p:ext>
    <p:ext uri="{E180D4A7-C9FB-4DFB-919C-405C955672EB}">
      <p14:showEvtLst xmlns:p14="http://schemas.microsoft.com/office/powerpoint/2010/main">
        <p14:playEvt time="310" objId="102"/>
        <p14:stopEvt time="164973" objId="10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13E28EB-60BD-48AB-8EE6-14ADF3063B83}"/>
                  </a:ext>
                </a:extLst>
              </p:cNvPr>
              <p:cNvSpPr txBox="1"/>
              <p:nvPr/>
            </p:nvSpPr>
            <p:spPr>
              <a:xfrm>
                <a:off x="215395" y="1556740"/>
                <a:ext cx="8713210" cy="1977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Alternative representation of stress components</a:t>
                </a: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; 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𝑥𝑧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de-DE" sz="1600" dirty="0"/>
                  <a:t>In </a:t>
                </a:r>
                <a:r>
                  <a:rPr lang="de-DE" sz="1600" dirty="0" err="1"/>
                  <a:t>this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case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normal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are written in a short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    →    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23 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742950" lvl="1" indent="-285750" algn="l">
                  <a:spcBef>
                    <a:spcPts val="60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de-DE" sz="1600" dirty="0"/>
                  <a:t>V</a:t>
                </a:r>
                <a:r>
                  <a:rPr lang="en-US" sz="1600" dirty="0" err="1"/>
                  <a:t>oigt</a:t>
                </a:r>
                <a:r>
                  <a:rPr lang="en-US" sz="1600" dirty="0"/>
                  <a:t> Notation: 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813E28EB-60BD-48AB-8EE6-14ADF3063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95" y="1556740"/>
                <a:ext cx="8713210" cy="1977849"/>
              </a:xfrm>
              <a:prstGeom prst="rect">
                <a:avLst/>
              </a:prstGeom>
              <a:blipFill>
                <a:blip r:embed="rId4"/>
                <a:stretch>
                  <a:fillRect l="-280" t="-923" b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1">
            <a:extLst>
              <a:ext uri="{FF2B5EF4-FFF2-40B4-BE49-F238E27FC236}">
                <a16:creationId xmlns:a16="http://schemas.microsoft.com/office/drawing/2014/main" id="{9C50C98E-61BF-4EDF-8D9C-DE7458B20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DBA1EE-B1BD-48AA-88A4-BFC437FBE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805" y="3573020"/>
            <a:ext cx="5616780" cy="157915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E1D968D-2117-4C2A-959D-CD70F1B31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00" y="5589300"/>
            <a:ext cx="3888540" cy="285626"/>
          </a:xfrm>
          <a:prstGeom prst="rect">
            <a:avLst/>
          </a:prstGeom>
        </p:spPr>
      </p:pic>
      <p:pic>
        <p:nvPicPr>
          <p:cNvPr id="4" name="mm2s15">
            <a:hlinkClick r:id="" action="ppaction://media"/>
            <a:extLst>
              <a:ext uri="{FF2B5EF4-FFF2-40B4-BE49-F238E27FC236}">
                <a16:creationId xmlns:a16="http://schemas.microsoft.com/office/drawing/2014/main" id="{FBD77CF9-5B3F-4042-8042-52A8B8607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9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64"/>
    </mc:Choice>
    <mc:Fallback>
      <p:transition spd="slow" advTm="14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10" x="4017963" y="2336800"/>
          <p14:tracePt t="25544" x="4065588" y="2336800"/>
          <p14:tracePt t="25549" x="4081463" y="2336800"/>
          <p14:tracePt t="25567" x="4129088" y="2328863"/>
          <p14:tracePt t="25584" x="4168775" y="2320925"/>
          <p14:tracePt t="25585" x="4200525" y="2320925"/>
          <p14:tracePt t="25600" x="4249738" y="2320925"/>
          <p14:tracePt t="25619" x="4329113" y="2320925"/>
          <p14:tracePt t="25635" x="4392613" y="2320925"/>
          <p14:tracePt t="25650" x="4471988" y="2320925"/>
          <p14:tracePt t="25666" x="4559300" y="2320925"/>
          <p14:tracePt t="25689" x="4703763" y="2336800"/>
          <p14:tracePt t="25695" x="4743450" y="2336800"/>
          <p14:tracePt t="25719" x="4894263" y="2360613"/>
          <p14:tracePt t="25722" x="4943475" y="2360613"/>
          <p14:tracePt t="25748" x="5022850" y="2360613"/>
          <p14:tracePt t="25766" x="5078413" y="2360613"/>
          <p14:tracePt t="25787" x="5094288" y="2360613"/>
          <p14:tracePt t="25805" x="5102225" y="2360613"/>
          <p14:tracePt t="25842" x="5110163" y="2360613"/>
          <p14:tracePt t="25916" x="5118100" y="2360613"/>
          <p14:tracePt t="25948" x="5126038" y="2360613"/>
          <p14:tracePt t="25961" x="5133975" y="2360613"/>
          <p14:tracePt t="25982" x="5141913" y="2360613"/>
          <p14:tracePt t="26020" x="5149850" y="2360613"/>
          <p14:tracePt t="26042" x="5173663" y="2360613"/>
          <p14:tracePt t="26045" x="5197475" y="2360613"/>
          <p14:tracePt t="26070" x="5268913" y="2360613"/>
          <p14:tracePt t="26072" x="5300663" y="2360613"/>
          <p14:tracePt t="26100" x="5357813" y="2360613"/>
          <p14:tracePt t="26119" x="5492750" y="2360613"/>
          <p14:tracePt t="26132" x="5572125" y="2360613"/>
          <p14:tracePt t="26148" x="5643563" y="2360613"/>
          <p14:tracePt t="26168" x="5716588" y="2352675"/>
          <p14:tracePt t="26181" x="5795963" y="2344738"/>
          <p14:tracePt t="26202" x="5891213" y="2336800"/>
          <p14:tracePt t="26229" x="5970588" y="2336800"/>
          <p14:tracePt t="26231" x="5994400" y="2336800"/>
          <p14:tracePt t="26249" x="6059488" y="2336800"/>
          <p14:tracePt t="26264" x="6130925" y="2336800"/>
          <p14:tracePt t="26284" x="6234113" y="2352675"/>
          <p14:tracePt t="26303" x="6265863" y="2352675"/>
          <p14:tracePt t="26320" x="6289675" y="2352675"/>
          <p14:tracePt t="26332" x="6297613" y="2352675"/>
          <p14:tracePt t="26349" x="6297613" y="2360613"/>
          <p14:tracePt t="26557" x="6297613" y="2352675"/>
          <p14:tracePt t="26585" x="6289675" y="2344738"/>
          <p14:tracePt t="26598" x="6281738" y="2344738"/>
          <p14:tracePt t="26997" x="6273800" y="2344738"/>
          <p14:tracePt t="27011" x="6265863" y="2344738"/>
          <p14:tracePt t="27036" x="6249988" y="2344738"/>
          <p14:tracePt t="27041" x="6242050" y="2344738"/>
          <p14:tracePt t="27067" x="6218238" y="2344738"/>
          <p14:tracePt t="27092" x="6146800" y="2352675"/>
          <p14:tracePt t="27115" x="6091238" y="2368550"/>
          <p14:tracePt t="27139" x="6026150" y="2384425"/>
          <p14:tracePt t="27164" x="5978525" y="2392363"/>
          <p14:tracePt t="27185" x="5915025" y="2392363"/>
          <p14:tracePt t="27199" x="5891213" y="2392363"/>
          <p14:tracePt t="27214" x="5859463" y="2392363"/>
          <p14:tracePt t="27233" x="5827713" y="2392363"/>
          <p14:tracePt t="27251" x="5788025" y="2392363"/>
          <p14:tracePt t="27271" x="5772150" y="2392363"/>
          <p14:tracePt t="27275" x="5764213" y="2392363"/>
          <p14:tracePt t="27299" x="5756275" y="2392363"/>
          <p14:tracePt t="27319" x="5748338" y="2392363"/>
          <p14:tracePt t="27336" x="5740400" y="2392363"/>
          <p14:tracePt t="27365" x="5732463" y="2392363"/>
          <p14:tracePt t="27381" x="5724525" y="2392363"/>
          <p14:tracePt t="27400" x="5716588" y="2392363"/>
          <p14:tracePt t="27420" x="5708650" y="2392363"/>
          <p14:tracePt t="27449" x="5700713" y="2392363"/>
          <p14:tracePt t="27509" x="5692775" y="2392363"/>
          <p14:tracePt t="27607" x="5676900" y="2392363"/>
          <p14:tracePt t="27618" x="5643563" y="2392363"/>
          <p14:tracePt t="27636" x="5611813" y="2400300"/>
          <p14:tracePt t="27649" x="5556250" y="2400300"/>
          <p14:tracePt t="27665" x="5476875" y="2416175"/>
          <p14:tracePt t="27683" x="5389563" y="2416175"/>
          <p14:tracePt t="27699" x="5300663" y="2424113"/>
          <p14:tracePt t="27700" x="5237163" y="2424113"/>
          <p14:tracePt t="27718" x="5133975" y="2424113"/>
          <p14:tracePt t="27730" x="5046663" y="2424113"/>
          <p14:tracePt t="27757" x="4894263" y="2432050"/>
          <p14:tracePt t="27783" x="4751388" y="2432050"/>
          <p14:tracePt t="27803" x="4687888" y="2432050"/>
          <p14:tracePt t="27820" x="4608513" y="2432050"/>
          <p14:tracePt t="27850" x="4543425" y="2432050"/>
          <p14:tracePt t="27864" x="4527550" y="2432050"/>
          <p14:tracePt t="27865" x="4519613" y="2432050"/>
          <p14:tracePt t="27883" x="4487863" y="2432050"/>
          <p14:tracePt t="27898" x="4464050" y="2432050"/>
          <p14:tracePt t="27915" x="4448175" y="2432050"/>
          <p14:tracePt t="27931" x="4432300" y="2432050"/>
          <p14:tracePt t="27933" x="4416425" y="2432050"/>
          <p14:tracePt t="27947" x="4400550" y="2439988"/>
          <p14:tracePt t="27968" x="4376738" y="2447925"/>
          <p14:tracePt t="27982" x="4360863" y="2447925"/>
          <p14:tracePt t="27996" x="4337050" y="2447925"/>
          <p14:tracePt t="28030" x="4329113" y="2447925"/>
          <p14:tracePt t="28046" x="4321175" y="2447925"/>
          <p14:tracePt t="28063" x="4313238" y="2447925"/>
          <p14:tracePt t="28080" x="4297363" y="2447925"/>
          <p14:tracePt t="28100" x="4249738" y="2447925"/>
          <p14:tracePt t="28115" x="4217988" y="2455863"/>
          <p14:tracePt t="28131" x="4168775" y="2455863"/>
          <p14:tracePt t="28151" x="4065588" y="2463800"/>
          <p14:tracePt t="28164" x="4025900" y="2471738"/>
          <p14:tracePt t="28165" x="3978275" y="2471738"/>
          <p14:tracePt t="28180" x="3906838" y="2479675"/>
          <p14:tracePt t="28200" x="3817938" y="2487613"/>
          <p14:tracePt t="28215" x="3738563" y="2487613"/>
          <p14:tracePt t="28232" x="3690938" y="2487613"/>
          <p14:tracePt t="28233" x="3675063" y="2487613"/>
          <p14:tracePt t="28246" x="3667125" y="2487613"/>
          <p14:tracePt t="28264" x="3643313" y="2487613"/>
          <p14:tracePt t="28303" x="3635375" y="2487613"/>
          <p14:tracePt t="28335" x="3627438" y="2487613"/>
          <p14:tracePt t="29906" x="3659188" y="2479675"/>
          <p14:tracePt t="29931" x="3722688" y="2463800"/>
          <p14:tracePt t="29949" x="3778250" y="2447925"/>
          <p14:tracePt t="29950" x="3802063" y="2447925"/>
          <p14:tracePt t="29965" x="3843338" y="2439988"/>
          <p14:tracePt t="29980" x="3867150" y="2432050"/>
          <p14:tracePt t="30015" x="3883025" y="2432050"/>
          <p14:tracePt t="30042" x="3898900" y="2432050"/>
          <p14:tracePt t="30063" x="3930650" y="2432050"/>
          <p14:tracePt t="30094" x="4002088" y="2432050"/>
          <p14:tracePt t="30114" x="4049713" y="2432050"/>
          <p14:tracePt t="30116" x="4065588" y="2432050"/>
          <p14:tracePt t="30132" x="4113213" y="2432050"/>
          <p14:tracePt t="30148" x="4137025" y="2432050"/>
          <p14:tracePt t="30163" x="4144963" y="2432050"/>
          <p14:tracePt t="30183" x="4152900" y="2432050"/>
          <p14:tracePt t="30196" x="4160838" y="2432050"/>
          <p14:tracePt t="30213" x="4168775" y="2432050"/>
          <p14:tracePt t="30234" x="4192588" y="2432050"/>
          <p14:tracePt t="30247" x="4225925" y="2432050"/>
          <p14:tracePt t="30262" x="4257675" y="2432050"/>
          <p14:tracePt t="30281" x="4313238" y="2432050"/>
          <p14:tracePt t="30306" x="4337050" y="2432050"/>
          <p14:tracePt t="30515" x="4376738" y="2424113"/>
          <p14:tracePt t="30527" x="4384675" y="2424113"/>
          <p14:tracePt t="30528" x="4400550" y="2416175"/>
          <p14:tracePt t="30546" x="4440238" y="2416175"/>
          <p14:tracePt t="30564" x="4487863" y="2416175"/>
          <p14:tracePt t="30585" x="4559300" y="2416175"/>
          <p14:tracePt t="30589" x="4584700" y="2416175"/>
          <p14:tracePt t="30612" x="4672013" y="2408238"/>
          <p14:tracePt t="30630" x="4703763" y="2408238"/>
          <p14:tracePt t="30647" x="4743450" y="2392363"/>
          <p14:tracePt t="30649" x="4751388" y="2392363"/>
          <p14:tracePt t="30667" x="4759325" y="2392363"/>
          <p14:tracePt t="30678" x="4767263" y="2384425"/>
          <p14:tracePt t="31060" x="0" y="0"/>
        </p14:tracePtLst>
        <p14:tracePtLst>
          <p14:tracePt t="36970" x="3906838" y="2751138"/>
          <p14:tracePt t="37137" x="3922713" y="2743200"/>
          <p14:tracePt t="37150" x="3930650" y="2743200"/>
          <p14:tracePt t="37179" x="3938588" y="2735263"/>
          <p14:tracePt t="37209" x="3954463" y="2727325"/>
          <p14:tracePt t="37227" x="3962400" y="2727325"/>
          <p14:tracePt t="37239" x="3970338" y="2719388"/>
          <p14:tracePt t="37274" x="3978275" y="2719388"/>
          <p14:tracePt t="37290" x="3986213" y="2719388"/>
          <p14:tracePt t="37310" x="3986213" y="2711450"/>
          <p14:tracePt t="37744" x="0" y="0"/>
        </p14:tracePtLst>
        <p14:tracePtLst>
          <p14:tracePt t="38760" x="7469188" y="2711450"/>
          <p14:tracePt t="38773" x="7485063" y="2711450"/>
          <p14:tracePt t="38790" x="7493000" y="2711450"/>
          <p14:tracePt t="38862" x="7502525" y="2711450"/>
          <p14:tracePt t="38885" x="7518400" y="2711450"/>
          <p14:tracePt t="38906" x="7550150" y="2711450"/>
          <p14:tracePt t="38922" x="7589838" y="2719388"/>
          <p14:tracePt t="38939" x="7621588" y="2719388"/>
          <p14:tracePt t="38965" x="7637463" y="2727325"/>
          <p14:tracePt t="38990" x="7645400" y="2727325"/>
          <p14:tracePt t="39323" x="0" y="0"/>
        </p14:tracePtLst>
        <p14:tracePtLst>
          <p14:tracePt t="51679" x="2416175" y="3189288"/>
          <p14:tracePt t="51745" x="2424113" y="3189288"/>
          <p14:tracePt t="51747" x="2432050" y="3189288"/>
          <p14:tracePt t="51761" x="2439988" y="3189288"/>
          <p14:tracePt t="51782" x="2455863" y="3189288"/>
          <p14:tracePt t="51803" x="2527300" y="3181350"/>
          <p14:tracePt t="51829" x="2638425" y="3157538"/>
          <p14:tracePt t="51854" x="2717800" y="3141663"/>
          <p14:tracePt t="51880" x="2790825" y="3125788"/>
          <p14:tracePt t="51881" x="2806700" y="3125788"/>
          <p14:tracePt t="51898" x="2830513" y="3125788"/>
          <p14:tracePt t="51911" x="2870200" y="3125788"/>
          <p14:tracePt t="51931" x="2901950" y="3117850"/>
          <p14:tracePt t="51944" x="2925763" y="3117850"/>
          <p14:tracePt t="51964" x="2965450" y="3109913"/>
          <p14:tracePt t="51979" x="2997200" y="3101975"/>
          <p14:tracePt t="51995" x="3005138" y="3101975"/>
          <p14:tracePt t="52015" x="3021013" y="3094038"/>
          <p14:tracePt t="52028" x="3060700" y="3086100"/>
          <p14:tracePt t="52044" x="3068638" y="3086100"/>
          <p14:tracePt t="52064" x="3092450" y="3086100"/>
          <p14:tracePt t="52083" x="3109913" y="3078163"/>
          <p14:tracePt t="52136" x="3125788" y="3078163"/>
          <p14:tracePt t="52168" x="3149600" y="3078163"/>
          <p14:tracePt t="52173" x="3165475" y="3078163"/>
          <p14:tracePt t="52193" x="3189288" y="3078163"/>
          <p14:tracePt t="52212" x="3252788" y="3086100"/>
          <p14:tracePt t="52227" x="3276600" y="3086100"/>
          <p14:tracePt t="52244" x="3316288" y="3086100"/>
          <p14:tracePt t="52268" x="3371850" y="3094038"/>
          <p14:tracePt t="52273" x="3395663" y="3094038"/>
          <p14:tracePt t="52297" x="3427413" y="3101975"/>
          <p14:tracePt t="52320" x="3459163" y="3101975"/>
          <p14:tracePt t="52347" x="3476625" y="3101975"/>
          <p14:tracePt t="52444" x="3419475" y="3109913"/>
          <p14:tracePt t="52461" x="3332163" y="3117850"/>
          <p14:tracePt t="52480" x="3213100" y="3149600"/>
          <p14:tracePt t="52481" x="3141663" y="3173413"/>
          <p14:tracePt t="52495" x="3068638" y="3181350"/>
          <p14:tracePt t="52514" x="2886075" y="3205163"/>
          <p14:tracePt t="52528" x="2733675" y="3205163"/>
          <p14:tracePt t="52550" x="2535238" y="3205163"/>
          <p14:tracePt t="52584" x="2327275" y="3205163"/>
          <p14:tracePt t="52588" x="2295525" y="3197225"/>
          <p14:tracePt t="52612" x="2200275" y="3189288"/>
          <p14:tracePt t="52638" x="2152650" y="3173413"/>
          <p14:tracePt t="52641" x="2128838" y="3173413"/>
          <p14:tracePt t="52667" x="2065338" y="3173413"/>
          <p14:tracePt t="52671" x="2049463" y="3173413"/>
          <p14:tracePt t="52694" x="2000250" y="3173413"/>
          <p14:tracePt t="52716" x="1936750" y="3173413"/>
          <p14:tracePt t="52721" x="1920875" y="3173413"/>
          <p14:tracePt t="52756" x="1849438" y="3181350"/>
          <p14:tracePt t="52758" x="1817688" y="3189288"/>
          <p14:tracePt t="52783" x="1730375" y="3205163"/>
          <p14:tracePt t="52788" x="1706563" y="3213100"/>
          <p14:tracePt t="52811" x="1609725" y="3228975"/>
          <p14:tracePt t="52830" x="1562100" y="3228975"/>
          <p14:tracePt t="52850" x="1506538" y="3228975"/>
          <p14:tracePt t="52880" x="1443038" y="3228975"/>
          <p14:tracePt t="52906" x="1411288" y="3228975"/>
          <p14:tracePt t="52910" x="1403350" y="3228975"/>
          <p14:tracePt t="52929" x="1387475" y="3228975"/>
          <p14:tracePt t="52946" x="1363663" y="3228975"/>
          <p14:tracePt t="52961" x="1355725" y="3228975"/>
          <p14:tracePt t="52977" x="1339850" y="3228975"/>
          <p14:tracePt t="52995" x="1331913" y="3228975"/>
          <p14:tracePt t="53012" x="1323975" y="3228975"/>
          <p14:tracePt t="53073" x="1316038" y="3228975"/>
          <p14:tracePt t="53183" x="1331913" y="3228975"/>
          <p14:tracePt t="53197" x="1347788" y="3221038"/>
          <p14:tracePt t="53214" x="1355725" y="3221038"/>
          <p14:tracePt t="53229" x="1371600" y="3213100"/>
          <p14:tracePt t="53247" x="1419225" y="3213100"/>
          <p14:tracePt t="53262" x="1482725" y="3213100"/>
          <p14:tracePt t="53278" x="1562100" y="3213100"/>
          <p14:tracePt t="53297" x="1666875" y="3213100"/>
          <p14:tracePt t="53310" x="1785938" y="3213100"/>
          <p14:tracePt t="53326" x="1920875" y="3213100"/>
          <p14:tracePt t="53347" x="2192338" y="3221038"/>
          <p14:tracePt t="53353" x="2287588" y="3236913"/>
          <p14:tracePt t="53386" x="2646363" y="3244850"/>
          <p14:tracePt t="53389" x="2741613" y="3244850"/>
          <p14:tracePt t="53412" x="2973388" y="3244850"/>
          <p14:tracePt t="53437" x="3109913" y="3244850"/>
          <p14:tracePt t="53461" x="3205163" y="3228975"/>
          <p14:tracePt t="53479" x="3276600" y="3221038"/>
          <p14:tracePt t="53493" x="3308350" y="3221038"/>
          <p14:tracePt t="53512" x="3340100" y="3221038"/>
          <p14:tracePt t="53529" x="3371850" y="3221038"/>
          <p14:tracePt t="53547" x="3395663" y="3221038"/>
          <p14:tracePt t="53562" x="3419475" y="3221038"/>
          <p14:tracePt t="53581" x="3435350" y="3221038"/>
          <p14:tracePt t="53603" x="3459163" y="3221038"/>
          <p14:tracePt t="53790" x="0" y="0"/>
        </p14:tracePtLst>
        <p14:tracePtLst>
          <p14:tracePt t="62573" x="5189538" y="4043363"/>
          <p14:tracePt t="62757" x="5189538" y="4051300"/>
          <p14:tracePt t="62779" x="5197475" y="4083050"/>
          <p14:tracePt t="62806" x="5213350" y="4178300"/>
          <p14:tracePt t="62819" x="5229225" y="4273550"/>
          <p14:tracePt t="62840" x="5245100" y="4441825"/>
          <p14:tracePt t="62852" x="5253038" y="4497388"/>
          <p14:tracePt t="62869" x="5260975" y="4689475"/>
          <p14:tracePt t="62888" x="5260975" y="4816475"/>
          <p14:tracePt t="62904" x="5260975" y="4935538"/>
          <p14:tracePt t="62924" x="5260975" y="5127625"/>
          <p14:tracePt t="62929" x="5260975" y="5167313"/>
          <p14:tracePt t="62948" x="5260975" y="5222875"/>
          <p14:tracePt t="62970" x="5260975" y="5254625"/>
          <p14:tracePt t="62995" x="5260975" y="5270500"/>
          <p14:tracePt t="63053" x="5260975" y="5238750"/>
          <p14:tracePt t="63068" x="5260975" y="5143500"/>
          <p14:tracePt t="63088" x="5245100" y="4967288"/>
          <p14:tracePt t="63102" x="5237163" y="4808538"/>
          <p14:tracePt t="63122" x="5229225" y="4673600"/>
          <p14:tracePt t="63134" x="5213350" y="4560888"/>
          <p14:tracePt t="63151" x="5213350" y="4465638"/>
          <p14:tracePt t="63171" x="5197475" y="4330700"/>
          <p14:tracePt t="63185" x="5181600" y="4249738"/>
          <p14:tracePt t="63201" x="5173663" y="4186238"/>
          <p14:tracePt t="63219" x="5173663" y="4106863"/>
          <p14:tracePt t="63222" x="5173663" y="4075113"/>
          <p14:tracePt t="63241" x="5165725" y="4027488"/>
          <p14:tracePt t="63273" x="5165725" y="3938588"/>
          <p14:tracePt t="63301" x="5165725" y="3890963"/>
          <p14:tracePt t="63319" x="5165725" y="3851275"/>
          <p14:tracePt t="63335" x="5165725" y="3835400"/>
          <p14:tracePt t="63364" x="5165725" y="3787775"/>
          <p14:tracePt t="63388" x="5157788" y="3724275"/>
          <p14:tracePt t="63406" x="5157788" y="3716338"/>
          <p14:tracePt t="63436" x="5157788" y="3708400"/>
          <p14:tracePt t="63450" x="5157788" y="3700463"/>
          <p14:tracePt t="63468" x="5157788" y="3692525"/>
          <p14:tracePt t="63469" x="5157788" y="3684588"/>
          <p14:tracePt t="63488" x="5157788" y="3676650"/>
          <p14:tracePt t="63614" x="5157788" y="3684588"/>
          <p14:tracePt t="63633" x="5157788" y="3692525"/>
          <p14:tracePt t="63634" x="5157788" y="3700463"/>
          <p14:tracePt t="63749" x="5173663" y="3700463"/>
          <p14:tracePt t="63763" x="5213350" y="3708400"/>
          <p14:tracePt t="63786" x="5349875" y="3708400"/>
          <p14:tracePt t="63807" x="5595938" y="3708400"/>
          <p14:tracePt t="63835" x="5867400" y="3708400"/>
          <p14:tracePt t="63837" x="5954713" y="3708400"/>
          <p14:tracePt t="63852" x="6138863" y="3708400"/>
          <p14:tracePt t="63868" x="6313488" y="3700463"/>
          <p14:tracePt t="63887" x="6450013" y="3668713"/>
          <p14:tracePt t="63889" x="6489700" y="3660775"/>
          <p14:tracePt t="63900" x="6545263" y="3636963"/>
          <p14:tracePt t="63917" x="6624638" y="3613150"/>
          <p14:tracePt t="63944" x="6680200" y="3587750"/>
          <p14:tracePt t="63967" x="6696075" y="3579813"/>
          <p14:tracePt t="63999" x="6704013" y="3571875"/>
          <p14:tracePt t="64020" x="6704013" y="3563938"/>
          <p14:tracePt t="64199" x="6704013" y="3571875"/>
          <p14:tracePt t="64212" x="6704013" y="3587750"/>
          <p14:tracePt t="64238" x="6704013" y="3668713"/>
          <p14:tracePt t="64260" x="6704013" y="3771900"/>
          <p14:tracePt t="64288" x="6704013" y="3956050"/>
          <p14:tracePt t="64301" x="6704013" y="4011613"/>
          <p14:tracePt t="64318" x="6704013" y="4083050"/>
          <p14:tracePt t="64336" x="6704013" y="4138613"/>
          <p14:tracePt t="64356" x="6704013" y="4210050"/>
          <p14:tracePt t="64366" x="6704013" y="4233863"/>
          <p14:tracePt t="64387" x="6704013" y="4298950"/>
          <p14:tracePt t="64402" x="6704013" y="4354513"/>
          <p14:tracePt t="64422" x="6704013" y="4418013"/>
          <p14:tracePt t="64452" x="6704013" y="4552950"/>
          <p14:tracePt t="64467" x="6704013" y="4649788"/>
          <p14:tracePt t="64490" x="6704013" y="4776788"/>
          <p14:tracePt t="64520" x="6704013" y="4967288"/>
          <p14:tracePt t="64539" x="6704013" y="5048250"/>
          <p14:tracePt t="64556" x="6704013" y="5135563"/>
          <p14:tracePt t="64567" x="6704013" y="5167313"/>
          <p14:tracePt t="64584" x="6704013" y="5199063"/>
          <p14:tracePt t="64600" x="6704013" y="5238750"/>
          <p14:tracePt t="64601" x="6704013" y="5254625"/>
          <p14:tracePt t="64620" x="6704013" y="5270500"/>
          <p14:tracePt t="64634" x="6704013" y="5278438"/>
          <p14:tracePt t="64746" x="6704013" y="5270500"/>
          <p14:tracePt t="64755" x="6704013" y="5262563"/>
          <p14:tracePt t="64778" x="6704013" y="5159375"/>
          <p14:tracePt t="64801" x="6704013" y="4943475"/>
          <p14:tracePt t="64823" x="6696075" y="4737100"/>
          <p14:tracePt t="64827" x="6680200" y="4657725"/>
          <p14:tracePt t="64855" x="6664325" y="4465638"/>
          <p14:tracePt t="64856" x="6664325" y="4418013"/>
          <p14:tracePt t="64887" x="6656388" y="4273550"/>
          <p14:tracePt t="64899" x="6656388" y="4249738"/>
          <p14:tracePt t="64901" x="6656388" y="4233863"/>
          <p14:tracePt t="64921" x="6648450" y="4194175"/>
          <p14:tracePt t="64933" x="6640513" y="4170363"/>
          <p14:tracePt t="64959" x="6640513" y="4130675"/>
          <p14:tracePt t="64985" x="6632575" y="4106863"/>
          <p14:tracePt t="65006" x="6624638" y="4083050"/>
          <p14:tracePt t="65038" x="6624638" y="4067175"/>
          <p14:tracePt t="65054" x="6616700" y="4059238"/>
          <p14:tracePt t="65071" x="6616700" y="4051300"/>
          <p14:tracePt t="65085" x="6616700" y="4043363"/>
          <p14:tracePt t="65101" x="6616700" y="4035425"/>
          <p14:tracePt t="65150" x="6616700" y="4027488"/>
          <p14:tracePt t="65257" x="6616700" y="4019550"/>
          <p14:tracePt t="65465" x="6608763" y="4019550"/>
          <p14:tracePt t="65478" x="6592888" y="4019550"/>
          <p14:tracePt t="65479" x="6577013" y="4027488"/>
          <p14:tracePt t="65501" x="6473825" y="4067175"/>
          <p14:tracePt t="65521" x="6376988" y="4090988"/>
          <p14:tracePt t="65542" x="6138863" y="4146550"/>
          <p14:tracePt t="65571" x="5938838" y="4194175"/>
          <p14:tracePt t="65582" x="5907088" y="4194175"/>
          <p14:tracePt t="65604" x="5835650" y="4194175"/>
          <p14:tracePt t="65617" x="5819775" y="4194175"/>
          <p14:tracePt t="65632" x="5811838" y="4194175"/>
          <p14:tracePt t="65654" x="5788025" y="4194175"/>
          <p14:tracePt t="65687" x="5764213" y="4194175"/>
          <p14:tracePt t="65688" x="5756275" y="4194175"/>
          <p14:tracePt t="65716" x="5724525" y="4186238"/>
          <p14:tracePt t="65737" x="5684838" y="4170363"/>
          <p14:tracePt t="65754" x="5643563" y="4146550"/>
          <p14:tracePt t="65781" x="5500688" y="4098925"/>
          <p14:tracePt t="65799" x="5421313" y="4083050"/>
          <p14:tracePt t="65820" x="5349875" y="4083050"/>
          <p14:tracePt t="65832" x="5300663" y="4083050"/>
          <p14:tracePt t="65852" x="5260975" y="4083050"/>
          <p14:tracePt t="65871" x="5205413" y="4083050"/>
          <p14:tracePt t="65882" x="5181600" y="4083050"/>
          <p14:tracePt t="65903" x="5133975" y="4098925"/>
          <p14:tracePt t="65915" x="5086350" y="4106863"/>
          <p14:tracePt t="65931" x="5062538" y="4106863"/>
          <p14:tracePt t="65948" x="5054600" y="4114800"/>
          <p14:tracePt t="66027" x="5046663" y="4114800"/>
          <p14:tracePt t="66036" x="5038725" y="4114800"/>
          <p14:tracePt t="66054" x="5022850" y="4098925"/>
          <p14:tracePt t="66071" x="4991100" y="4075113"/>
          <p14:tracePt t="66100" x="4967288" y="4051300"/>
          <p14:tracePt t="66101" x="4967288" y="4043363"/>
          <p14:tracePt t="66119" x="4951413" y="4035425"/>
          <p14:tracePt t="66133" x="4943475" y="4019550"/>
          <p14:tracePt t="66149" x="4933950" y="4011613"/>
          <p14:tracePt t="66168" x="4918075" y="3995738"/>
          <p14:tracePt t="66198" x="4910138" y="3987800"/>
          <p14:tracePt t="66219" x="4902200" y="3979863"/>
          <p14:tracePt t="66276" x="4894263" y="3979863"/>
          <p14:tracePt t="66304" x="4886325" y="3979863"/>
          <p14:tracePt t="66324" x="4878388" y="3979863"/>
          <p14:tracePt t="66350" x="4862513" y="3979863"/>
          <p14:tracePt t="66372" x="4854575" y="3987800"/>
          <p14:tracePt t="66400" x="4838700" y="3987800"/>
          <p14:tracePt t="66420" x="4830763" y="3987800"/>
          <p14:tracePt t="66479" x="4822825" y="3987800"/>
          <p14:tracePt t="66998" x="4822825" y="3995738"/>
          <p14:tracePt t="67013" x="4822825" y="4003675"/>
          <p14:tracePt t="67032" x="4822825" y="4011613"/>
          <p14:tracePt t="67051" x="4822825" y="4019550"/>
          <p14:tracePt t="67075" x="4830763" y="4019550"/>
          <p14:tracePt t="67100" x="4838700" y="4019550"/>
          <p14:tracePt t="67116" x="4854575" y="4035425"/>
          <p14:tracePt t="67131" x="4870450" y="4043363"/>
          <p14:tracePt t="67149" x="4886325" y="4051300"/>
          <p14:tracePt t="67168" x="4902200" y="4051300"/>
          <p14:tracePt t="67275" x="4910138" y="4051300"/>
          <p14:tracePt t="67286" x="4910138" y="4059238"/>
          <p14:tracePt t="67304" x="4918075" y="4059238"/>
          <p14:tracePt t="67477" x="4918075" y="4067175"/>
          <p14:tracePt t="67499" x="4918075" y="4090988"/>
          <p14:tracePt t="67518" x="4918075" y="4138613"/>
          <p14:tracePt t="67519" x="4918075" y="4170363"/>
          <p14:tracePt t="67541" x="4894263" y="4273550"/>
          <p14:tracePt t="67543" x="4894263" y="4314825"/>
          <p14:tracePt t="67568" x="4878388" y="4394200"/>
          <p14:tracePt t="67592" x="4878388" y="4410075"/>
          <p14:tracePt t="67828" x="4878388" y="4418013"/>
          <p14:tracePt t="67846" x="4878388" y="4441825"/>
          <p14:tracePt t="67849" x="4878388" y="4457700"/>
          <p14:tracePt t="67869" x="4878388" y="4497388"/>
          <p14:tracePt t="67882" x="4886325" y="4545013"/>
          <p14:tracePt t="67899" x="4886325" y="4624388"/>
          <p14:tracePt t="67918" x="4886325" y="4657725"/>
          <p14:tracePt t="68165" x="4894263" y="4673600"/>
          <p14:tracePt t="68178" x="4894263" y="4689475"/>
          <p14:tracePt t="68179" x="4894263" y="4705350"/>
          <p14:tracePt t="68200" x="4894263" y="4737100"/>
          <p14:tracePt t="68223" x="4902200" y="4784725"/>
          <p14:tracePt t="68226" x="4902200" y="4800600"/>
          <p14:tracePt t="68247" x="4902200" y="4816475"/>
          <p14:tracePt t="68263" x="4902200" y="4824413"/>
          <p14:tracePt t="68417" x="4902200" y="4832350"/>
          <p14:tracePt t="68429" x="4910138" y="4848225"/>
          <p14:tracePt t="68449" x="4910138" y="4887913"/>
          <p14:tracePt t="68463" x="4910138" y="4919663"/>
          <p14:tracePt t="68483" x="4918075" y="4951413"/>
          <p14:tracePt t="68497" x="4918075" y="4967288"/>
          <p14:tracePt t="68531" x="4918075" y="4976813"/>
          <p14:tracePt t="69181" x="4926013" y="4967288"/>
          <p14:tracePt t="69195" x="4943475" y="4935538"/>
          <p14:tracePt t="69217" x="4991100" y="4816475"/>
          <p14:tracePt t="69232" x="5046663" y="4721225"/>
          <p14:tracePt t="69247" x="5118100" y="4649788"/>
          <p14:tracePt t="69263" x="5205413" y="4560888"/>
          <p14:tracePt t="69286" x="5373688" y="4489450"/>
          <p14:tracePt t="69323" x="5595938" y="4441825"/>
          <p14:tracePt t="69326" x="5643563" y="4433888"/>
          <p14:tracePt t="69350" x="5780088" y="4394200"/>
          <p14:tracePt t="69375" x="5946775" y="4338638"/>
          <p14:tracePt t="69399" x="6122988" y="4265613"/>
          <p14:tracePt t="69416" x="6242050" y="4210050"/>
          <p14:tracePt t="69429" x="6281738" y="4186238"/>
          <p14:tracePt t="69449" x="6361113" y="4130675"/>
          <p14:tracePt t="69473" x="6434138" y="4067175"/>
          <p14:tracePt t="69496" x="6521450" y="3971925"/>
          <p14:tracePt t="69520" x="6569075" y="3914775"/>
          <p14:tracePt t="69523" x="6584950" y="3890963"/>
          <p14:tracePt t="69547" x="6616700" y="3851275"/>
          <p14:tracePt t="69563" x="6632575" y="3827463"/>
          <p14:tracePt t="69583" x="6640513" y="3803650"/>
          <p14:tracePt t="69607" x="6648450" y="3795713"/>
          <p14:tracePt t="69646" x="6648450" y="3787775"/>
          <p14:tracePt t="69662" x="6648450" y="3779838"/>
          <p14:tracePt t="69683" x="6656388" y="3763963"/>
          <p14:tracePt t="69697" x="6656388" y="3756025"/>
          <p14:tracePt t="69714" x="6656388" y="3748088"/>
          <p14:tracePt t="69735" x="6656388" y="3740150"/>
          <p14:tracePt t="69854" x="6656388" y="3756025"/>
          <p14:tracePt t="69863" x="6656388" y="3763963"/>
          <p14:tracePt t="69880" x="6656388" y="3795713"/>
          <p14:tracePt t="69897" x="6656388" y="3843338"/>
          <p14:tracePt t="69913" x="6640513" y="3883025"/>
          <p14:tracePt t="69933" x="6640513" y="3914775"/>
          <p14:tracePt t="69934" x="6640513" y="3930650"/>
          <p14:tracePt t="69946" x="6632575" y="3948113"/>
          <p14:tracePt t="69966" x="6632575" y="3963988"/>
          <p14:tracePt t="69979" x="6624638" y="3971925"/>
          <p14:tracePt t="69999" x="6624638" y="3987800"/>
          <p14:tracePt t="70025" x="6624638" y="3995738"/>
          <p14:tracePt t="70048" x="6624638" y="4011613"/>
          <p14:tracePt t="70068" x="6624638" y="4035425"/>
          <p14:tracePt t="70100" x="6608763" y="4114800"/>
          <p14:tracePt t="70124" x="6600825" y="4210050"/>
          <p14:tracePt t="70149" x="6592888" y="4281488"/>
          <p14:tracePt t="70168" x="6584950" y="4362450"/>
          <p14:tracePt t="70195" x="6584950" y="4433888"/>
          <p14:tracePt t="70196" x="6584950" y="4441825"/>
          <p14:tracePt t="70216" x="6584950" y="4465638"/>
          <p14:tracePt t="70228" x="6584950" y="4473575"/>
          <p14:tracePt t="70285" x="6584950" y="4481513"/>
          <p14:tracePt t="70289" x="6584950" y="4489450"/>
          <p14:tracePt t="70313" x="6584950" y="4505325"/>
          <p14:tracePt t="70334" x="6584950" y="4529138"/>
          <p14:tracePt t="70356" x="6584950" y="4560888"/>
          <p14:tracePt t="70383" x="6592888" y="4600575"/>
          <p14:tracePt t="70384" x="6592888" y="4624388"/>
          <p14:tracePt t="70396" x="6592888" y="4641850"/>
          <p14:tracePt t="70413" x="6600825" y="4681538"/>
          <p14:tracePt t="70414" x="6600825" y="4705350"/>
          <p14:tracePt t="70429" x="6608763" y="4768850"/>
          <p14:tracePt t="70450" x="6608763" y="4816475"/>
          <p14:tracePt t="70468" x="6608763" y="4872038"/>
          <p14:tracePt t="70499" x="6608763" y="4879975"/>
          <p14:tracePt t="70663" x="6608763" y="4887913"/>
          <p14:tracePt t="70685" x="6608763" y="4927600"/>
          <p14:tracePt t="70692" x="6608763" y="4967288"/>
          <p14:tracePt t="70723" x="6465888" y="5351463"/>
          <p14:tracePt t="70746" x="6249988" y="5765800"/>
          <p14:tracePt t="70762" x="6115050" y="6013450"/>
          <p14:tracePt t="70784" x="5962650" y="6203950"/>
          <p14:tracePt t="70804" x="5803900" y="6323013"/>
          <p14:tracePt t="70830" x="5659438" y="6364288"/>
          <p14:tracePt t="70851" x="5588000" y="6372225"/>
          <p14:tracePt t="70881" x="5484813" y="6356350"/>
          <p14:tracePt t="70895" x="5381625" y="6323013"/>
          <p14:tracePt t="70912" x="5276850" y="6291263"/>
          <p14:tracePt t="70930" x="5126038" y="6243638"/>
          <p14:tracePt t="70946" x="4806950" y="6188075"/>
          <p14:tracePt t="70960" x="4703763" y="6188075"/>
          <p14:tracePt t="70981" x="4416425" y="6180138"/>
          <p14:tracePt t="70995" x="4217988" y="6180138"/>
          <p14:tracePt t="71016" x="3954463" y="6196013"/>
          <p14:tracePt t="71042" x="3762375" y="6196013"/>
          <p14:tracePt t="71063" x="3587750" y="6196013"/>
          <p14:tracePt t="71085" x="3443288" y="6196013"/>
          <p14:tracePt t="71115" x="3236913" y="6188075"/>
          <p14:tracePt t="71135" x="3133725" y="6188075"/>
          <p14:tracePt t="71161" x="3068638" y="6196013"/>
          <p14:tracePt t="71182" x="3005138" y="6196013"/>
          <p14:tracePt t="71195" x="2973388" y="6196013"/>
          <p14:tracePt t="71211" x="2933700" y="6196013"/>
          <p14:tracePt t="71228" x="2894013" y="6196013"/>
          <p14:tracePt t="71247" x="2862263" y="6196013"/>
          <p14:tracePt t="71261" x="2846388" y="6196013"/>
          <p14:tracePt t="71283" x="2838450" y="6196013"/>
          <p14:tracePt t="71287" x="2830513" y="6196013"/>
          <p14:tracePt t="71327" x="2814638" y="6180138"/>
          <p14:tracePt t="71328" x="2798763" y="6172200"/>
          <p14:tracePt t="71354" x="2767013" y="6156325"/>
          <p14:tracePt t="71380" x="2741613" y="6148388"/>
          <p14:tracePt t="71404" x="2733675" y="6132513"/>
          <p14:tracePt t="72419" x="2725738" y="6124575"/>
          <p14:tracePt t="72452" x="2717800" y="6124575"/>
          <p14:tracePt t="72763" x="2709863" y="6124575"/>
          <p14:tracePt t="72893" x="2701925" y="6124575"/>
          <p14:tracePt t="72917" x="2693988" y="6124575"/>
          <p14:tracePt t="72922" x="2693988" y="6116638"/>
          <p14:tracePt t="72966" x="2686050" y="6116638"/>
          <p14:tracePt t="72980" x="2678113" y="6116638"/>
          <p14:tracePt t="72996" x="2670175" y="6108700"/>
          <p14:tracePt t="73010" x="2670175" y="6100763"/>
          <p14:tracePt t="73023" x="2662238" y="6100763"/>
          <p14:tracePt t="73042" x="2654300" y="6100763"/>
          <p14:tracePt t="73060" x="2638425" y="6100763"/>
          <p14:tracePt t="73087" x="2630488" y="6092825"/>
          <p14:tracePt t="73111" x="2614613" y="6092825"/>
          <p14:tracePt t="73229" x="2614613" y="6076950"/>
          <p14:tracePt t="73246" x="2638425" y="6053138"/>
          <p14:tracePt t="73262" x="2709863" y="6013450"/>
          <p14:tracePt t="73276" x="2862263" y="5932488"/>
          <p14:tracePt t="73297" x="3068638" y="5821363"/>
          <p14:tracePt t="73320" x="3332163" y="5734050"/>
          <p14:tracePt t="73344" x="3532188" y="5678488"/>
          <p14:tracePt t="73348" x="3556000" y="5670550"/>
          <p14:tracePt t="73378" x="3683000" y="5645150"/>
          <p14:tracePt t="73405" x="3698875" y="5645150"/>
          <p14:tracePt t="73498" x="3706813" y="5645150"/>
          <p14:tracePt t="73532" x="3714750" y="5653088"/>
          <p14:tracePt t="73539" x="3722688" y="5662613"/>
          <p14:tracePt t="73560" x="3738563" y="5678488"/>
          <p14:tracePt t="73577" x="3762375" y="5694363"/>
          <p14:tracePt t="73594" x="3867150" y="5718175"/>
          <p14:tracePt t="73617" x="4089400" y="5726113"/>
          <p14:tracePt t="73647" x="4632325" y="5597525"/>
          <p14:tracePt t="73665" x="5078413" y="5391150"/>
          <p14:tracePt t="73676" x="5588000" y="5127625"/>
          <p14:tracePt t="73696" x="5803900" y="4992688"/>
          <p14:tracePt t="73710" x="5946775" y="4887913"/>
          <p14:tracePt t="73727" x="6043613" y="4816475"/>
          <p14:tracePt t="73743" x="6115050" y="4745038"/>
          <p14:tracePt t="73744" x="6122988" y="4729163"/>
          <p14:tracePt t="73760" x="6154738" y="4681538"/>
          <p14:tracePt t="73777" x="6170613" y="4641850"/>
          <p14:tracePt t="73796" x="6178550" y="4592638"/>
          <p14:tracePt t="73809" x="6194425" y="4576763"/>
          <p14:tracePt t="73828" x="6202363" y="4537075"/>
          <p14:tracePt t="73853" x="6218238" y="4489450"/>
          <p14:tracePt t="73879" x="6249988" y="4402138"/>
          <p14:tracePt t="73899" x="6257925" y="4354513"/>
          <p14:tracePt t="73903" x="6265863" y="4338638"/>
          <p14:tracePt t="73933" x="6273800" y="4273550"/>
          <p14:tracePt t="73962" x="6281738" y="4217988"/>
          <p14:tracePt t="73977" x="6281738" y="4186238"/>
          <p14:tracePt t="73995" x="6289675" y="4146550"/>
          <p14:tracePt t="74010" x="6289675" y="4114800"/>
          <p14:tracePt t="74031" x="6289675" y="4075113"/>
          <p14:tracePt t="74046" x="6289675" y="4059238"/>
          <p14:tracePt t="74069" x="6289675" y="4043363"/>
          <p14:tracePt t="74095" x="6289675" y="3995738"/>
          <p14:tracePt t="74097" x="6289675" y="3979863"/>
          <p14:tracePt t="74113" x="6289675" y="3956050"/>
          <p14:tracePt t="74132" x="6289675" y="3938588"/>
          <p14:tracePt t="74161" x="6289675" y="3922713"/>
          <p14:tracePt t="74209" x="6289675" y="3914775"/>
          <p14:tracePt t="74225" x="6289675" y="3906838"/>
          <p14:tracePt t="74387" x="6289675" y="3948113"/>
          <p14:tracePt t="74390" x="6289675" y="3963988"/>
          <p14:tracePt t="74408" x="6289675" y="4003675"/>
          <p14:tracePt t="74428" x="6297613" y="4059238"/>
          <p14:tracePt t="74448" x="6305550" y="4075113"/>
          <p14:tracePt t="74459" x="6305550" y="4106863"/>
          <p14:tracePt t="74477" x="6305550" y="4122738"/>
          <p14:tracePt t="74495" x="6305550" y="4146550"/>
          <p14:tracePt t="74555" x="6305550" y="4154488"/>
          <p14:tracePt t="74819" x="6257925" y="4114800"/>
          <p14:tracePt t="74838" x="6051550" y="3995738"/>
          <p14:tracePt t="74863" x="5859463" y="3875088"/>
          <p14:tracePt t="74886" x="5676900" y="3795713"/>
          <p14:tracePt t="74911" x="5540375" y="3732213"/>
          <p14:tracePt t="74927" x="5461000" y="3700463"/>
          <p14:tracePt t="74943" x="5389563" y="3684588"/>
          <p14:tracePt t="74944" x="5349875" y="3676650"/>
          <p14:tracePt t="74958" x="5310188" y="3668713"/>
          <p14:tracePt t="74959" x="5276850" y="3668713"/>
          <p14:tracePt t="74979" x="5197475" y="3660775"/>
          <p14:tracePt t="74993" x="5126038" y="3660775"/>
          <p14:tracePt t="75009" x="5062538" y="3660775"/>
          <p14:tracePt t="75028" x="4959350" y="3660775"/>
          <p14:tracePt t="75043" x="4918075" y="3660775"/>
          <p14:tracePt t="75064" x="4870450" y="3668713"/>
          <p14:tracePt t="75094" x="4838700" y="3668713"/>
          <p14:tracePt t="75117" x="4830763" y="3684588"/>
          <p14:tracePt t="75143" x="4822825" y="3692525"/>
          <p14:tracePt t="75328" x="4822825" y="3700463"/>
          <p14:tracePt t="75357" x="4822825" y="3708400"/>
          <p14:tracePt t="75373" x="4822825" y="3724275"/>
          <p14:tracePt t="75392" x="4822825" y="3732213"/>
          <p14:tracePt t="75420" x="4830763" y="3787775"/>
          <p14:tracePt t="75442" x="4830763" y="3875088"/>
          <p14:tracePt t="75463" x="4830763" y="4027488"/>
          <p14:tracePt t="75469" x="4830763" y="4067175"/>
          <p14:tracePt t="75495" x="4830763" y="4138613"/>
          <p14:tracePt t="75510" x="4830763" y="4162425"/>
          <p14:tracePt t="75525" x="4830763" y="4178300"/>
          <p14:tracePt t="75545" x="4830763" y="4202113"/>
          <p14:tracePt t="75560" x="4830763" y="4217988"/>
          <p14:tracePt t="75586" x="4830763" y="4241800"/>
          <p14:tracePt t="75612" x="4830763" y="4249738"/>
          <p14:tracePt t="75630" x="4830763" y="4257675"/>
          <p14:tracePt t="75652" x="4830763" y="4265613"/>
          <p14:tracePt t="75676" x="4830763" y="4281488"/>
          <p14:tracePt t="75697" x="4838700" y="4291013"/>
          <p14:tracePt t="75701" x="4838700" y="4298950"/>
          <p14:tracePt t="75726" x="4838700" y="4306888"/>
          <p14:tracePt t="79639" x="0" y="0"/>
        </p14:tracePtLst>
        <p14:tracePtLst>
          <p14:tracePt t="80590" x="2662238" y="6013450"/>
          <p14:tracePt t="80715" x="2678113" y="6013450"/>
          <p14:tracePt t="80733" x="2717800" y="6005513"/>
          <p14:tracePt t="80737" x="2751138" y="5995988"/>
          <p14:tracePt t="80758" x="2854325" y="5980113"/>
          <p14:tracePt t="80773" x="2941638" y="5964238"/>
          <p14:tracePt t="80789" x="3028950" y="5956300"/>
          <p14:tracePt t="80806" x="3117850" y="5956300"/>
          <p14:tracePt t="80822" x="3213100" y="5956300"/>
          <p14:tracePt t="80839" x="3340100" y="5956300"/>
          <p14:tracePt t="80857" x="3459163" y="5956300"/>
          <p14:tracePt t="80875" x="3579813" y="5956300"/>
          <p14:tracePt t="80880" x="3643313" y="5956300"/>
          <p14:tracePt t="80907" x="3851275" y="5932488"/>
          <p14:tracePt t="80920" x="3898900" y="5924550"/>
          <p14:tracePt t="80922" x="3938588" y="5924550"/>
          <p14:tracePt t="80938" x="4010025" y="5908675"/>
          <p14:tracePt t="80970" x="4097338" y="5892800"/>
          <p14:tracePt t="80991" x="4168775" y="5868988"/>
          <p14:tracePt t="81006" x="4217988" y="5853113"/>
          <p14:tracePt t="81022" x="4289425" y="5845175"/>
          <p14:tracePt t="81048" x="4360863" y="5837238"/>
          <p14:tracePt t="81050" x="4392613" y="5837238"/>
          <p14:tracePt t="81075" x="4479925" y="5829300"/>
          <p14:tracePt t="81080" x="4527550" y="5829300"/>
          <p14:tracePt t="81107" x="4624388" y="5829300"/>
          <p14:tracePt t="81109" x="4656138" y="5829300"/>
          <p14:tracePt t="81138" x="4751388" y="5829300"/>
          <p14:tracePt t="81140" x="4783138" y="5829300"/>
          <p14:tracePt t="81153" x="4822825" y="5829300"/>
          <p14:tracePt t="81180" x="4878388" y="5829300"/>
          <p14:tracePt t="81207" x="4933950" y="5829300"/>
          <p14:tracePt t="81233" x="4967288" y="5829300"/>
          <p14:tracePt t="81256" x="4999038" y="5829300"/>
          <p14:tracePt t="81281" x="5022850" y="5829300"/>
          <p14:tracePt t="81305" x="5038725" y="5829300"/>
          <p14:tracePt t="81321" x="5046663" y="5829300"/>
          <p14:tracePt t="81654" x="5030788" y="5829300"/>
          <p14:tracePt t="81672" x="4999038" y="5829300"/>
          <p14:tracePt t="81699" x="4910138" y="5829300"/>
          <p14:tracePt t="81724" x="4822825" y="5845175"/>
          <p14:tracePt t="81748" x="4783138" y="5853113"/>
          <p14:tracePt t="81772" x="4767263" y="5853113"/>
          <p14:tracePt t="81793" x="4759325" y="5853113"/>
          <p14:tracePt t="81823" x="4735513" y="5853113"/>
          <p14:tracePt t="81838" x="4711700" y="5853113"/>
          <p14:tracePt t="81853" x="4703763" y="5853113"/>
          <p14:tracePt t="81869" x="4695825" y="5853113"/>
          <p14:tracePt t="81890" x="4679950" y="5853113"/>
          <p14:tracePt t="81903" x="4672013" y="5853113"/>
          <p14:tracePt t="81920" x="4664075" y="5853113"/>
          <p14:tracePt t="81937" x="4656138" y="5853113"/>
          <p14:tracePt t="81947" x="4648200" y="5853113"/>
          <p14:tracePt t="81972" x="4632325" y="5853113"/>
          <p14:tracePt t="81993" x="4616450" y="5853113"/>
          <p14:tracePt t="82023" x="4608513" y="5853113"/>
          <p14:tracePt t="82024" x="4600575" y="5853113"/>
          <p14:tracePt t="82056" x="4592638" y="5853113"/>
          <p14:tracePt t="82069" x="4592638" y="5861050"/>
          <p14:tracePt t="82087" x="4584700" y="5861050"/>
          <p14:tracePt t="82140" x="4576763" y="5861050"/>
          <p14:tracePt t="82333" x="4576763" y="5868988"/>
          <p14:tracePt t="82382" x="4576763" y="5876925"/>
          <p14:tracePt t="82990" x="4584700" y="5884863"/>
          <p14:tracePt t="82992" x="4592638" y="5884863"/>
          <p14:tracePt t="83022" x="4656138" y="5900738"/>
          <p14:tracePt t="83036" x="4687888" y="5908675"/>
          <p14:tracePt t="83058" x="4735513" y="5908675"/>
          <p14:tracePt t="83063" x="4759325" y="5908675"/>
          <p14:tracePt t="83088" x="4822825" y="5908675"/>
          <p14:tracePt t="83089" x="4846638" y="5908675"/>
          <p14:tracePt t="83103" x="4886325" y="5908675"/>
          <p14:tracePt t="83123" x="4959350" y="5900738"/>
          <p14:tracePt t="83129" x="4991100" y="5900738"/>
          <p14:tracePt t="83158" x="5126038" y="5900738"/>
          <p14:tracePt t="83196" x="5253038" y="5900738"/>
          <p14:tracePt t="83223" x="5318125" y="5900738"/>
          <p14:tracePt t="83225" x="5334000" y="5900738"/>
          <p14:tracePt t="83254" x="5397500" y="5900738"/>
          <p14:tracePt t="83273" x="5429250" y="5900738"/>
          <p14:tracePt t="83295" x="5468938" y="5900738"/>
          <p14:tracePt t="83321" x="5516563" y="5900738"/>
          <p14:tracePt t="83342" x="5556250" y="5900738"/>
          <p14:tracePt t="83348" x="5572125" y="5900738"/>
          <p14:tracePt t="83369" x="5595938" y="5900738"/>
          <p14:tracePt t="83385" x="5611813" y="5900738"/>
          <p14:tracePt t="83401" x="5643563" y="5900738"/>
          <p14:tracePt t="83422" x="5692775" y="5900738"/>
          <p14:tracePt t="83427" x="5708650" y="5900738"/>
          <p14:tracePt t="83453" x="5748338" y="5900738"/>
          <p14:tracePt t="83467" x="5780088" y="5908675"/>
          <p14:tracePt t="83484" x="5811838" y="5916613"/>
          <p14:tracePt t="83507" x="5859463" y="5924550"/>
          <p14:tracePt t="83512" x="5875338" y="5924550"/>
          <p14:tracePt t="83536" x="5962650" y="5932488"/>
          <p14:tracePt t="83551" x="5986463" y="5940425"/>
          <p14:tracePt t="83572" x="6018213" y="5940425"/>
          <p14:tracePt t="83584" x="6059488" y="5948363"/>
          <p14:tracePt t="83608" x="6115050" y="5956300"/>
          <p14:tracePt t="83639" x="6186488" y="5964238"/>
          <p14:tracePt t="83651" x="6202363" y="5964238"/>
          <p14:tracePt t="83651" x="6210300" y="5964238"/>
          <p14:tracePt t="83674" x="6226175" y="5964238"/>
          <p14:tracePt t="83700" x="6234113" y="5964238"/>
          <p14:tracePt t="83758" x="6242050" y="5964238"/>
          <p14:tracePt t="83788" x="6249988" y="5964238"/>
          <p14:tracePt t="84700" x="6242050" y="5956300"/>
          <p14:tracePt t="84702" x="6234113" y="5956300"/>
          <p14:tracePt t="84717" x="6226175" y="5956300"/>
          <p14:tracePt t="84734" x="6194425" y="5940425"/>
          <p14:tracePt t="84753" x="6138863" y="5932488"/>
          <p14:tracePt t="84780" x="5922963" y="5932488"/>
          <p14:tracePt t="84801" x="5724525" y="5972175"/>
          <p14:tracePt t="84820" x="5564188" y="5995988"/>
          <p14:tracePt t="84834" x="5437188" y="6013450"/>
          <p14:tracePt t="84851" x="5253038" y="6045200"/>
          <p14:tracePt t="84867" x="5197475" y="6045200"/>
          <p14:tracePt t="84883" x="5165725" y="6045200"/>
          <p14:tracePt t="84903" x="5149850" y="6045200"/>
          <p14:tracePt t="84904" x="5126038" y="6045200"/>
          <p14:tracePt t="84917" x="5118100" y="6045200"/>
          <p14:tracePt t="84936" x="5070475" y="6045200"/>
          <p14:tracePt t="84950" x="5038725" y="6037263"/>
          <p14:tracePt t="84967" x="4991100" y="6029325"/>
          <p14:tracePt t="84988" x="4910138" y="6013450"/>
          <p14:tracePt t="85011" x="4838700" y="6005513"/>
          <p14:tracePt t="85035" x="4775200" y="6005513"/>
          <p14:tracePt t="85056" x="4735513" y="5995988"/>
          <p14:tracePt t="85069" x="4719638" y="5988050"/>
          <p14:tracePt t="85085" x="4711700" y="5988050"/>
          <p14:tracePt t="85102" x="4695825" y="5988050"/>
          <p14:tracePt t="85117" x="4687888" y="5988050"/>
          <p14:tracePt t="85133" x="4679950" y="5988050"/>
          <p14:tracePt t="85155" x="4672013" y="5988050"/>
          <p14:tracePt t="85166" x="4664075" y="5980113"/>
          <p14:tracePt t="85187" x="4656138" y="5980113"/>
          <p14:tracePt t="85200" x="4616450" y="5956300"/>
          <p14:tracePt t="85216" x="4584700" y="5940425"/>
          <p14:tracePt t="85236" x="4535488" y="5916613"/>
          <p14:tracePt t="85254" x="4503738" y="5916613"/>
          <p14:tracePt t="85256" x="4495800" y="5908675"/>
          <p14:tracePt t="85284" x="4471988" y="5908675"/>
          <p14:tracePt t="85317" x="4464050" y="5908675"/>
          <p14:tracePt t="86623" x="4479925" y="5908675"/>
          <p14:tracePt t="86631" x="4487863" y="5908675"/>
          <p14:tracePt t="86654" x="4511675" y="5900738"/>
          <p14:tracePt t="86670" x="4519613" y="5900738"/>
          <p14:tracePt t="86688" x="4535488" y="5900738"/>
          <p14:tracePt t="86701" x="4551363" y="5900738"/>
          <p14:tracePt t="86719" x="4567238" y="5892800"/>
          <p14:tracePt t="86735" x="4584700" y="5892800"/>
          <p14:tracePt t="86750" x="4592638" y="5892800"/>
          <p14:tracePt t="86805" x="4600575" y="5884863"/>
          <p14:tracePt t="86821" x="4608513" y="5884863"/>
          <p14:tracePt t="86825" x="4624388" y="5884863"/>
          <p14:tracePt t="86855" x="4648200" y="5884863"/>
          <p14:tracePt t="86882" x="4664075" y="5876925"/>
          <p14:tracePt t="86902" x="4672013" y="5876925"/>
          <p14:tracePt t="86936" x="4679950" y="5876925"/>
          <p14:tracePt t="87007" x="4687888" y="5876925"/>
          <p14:tracePt t="87118" x="4672013" y="5876925"/>
          <p14:tracePt t="87132" x="4664075" y="5876925"/>
          <p14:tracePt t="87150" x="4632325" y="5876925"/>
          <p14:tracePt t="87167" x="4616450" y="5876925"/>
          <p14:tracePt t="87183" x="4592638" y="5884863"/>
          <p14:tracePt t="87202" x="4576763" y="5884863"/>
          <p14:tracePt t="87216" x="4567238" y="5884863"/>
          <p14:tracePt t="87238" x="4551363" y="5884863"/>
          <p14:tracePt t="87268" x="4535488" y="5892800"/>
          <p14:tracePt t="87296" x="4519613" y="5892800"/>
          <p14:tracePt t="88277" x="4535488" y="5892800"/>
          <p14:tracePt t="88280" x="4551363" y="5892800"/>
          <p14:tracePt t="88300" x="4608513" y="5900738"/>
          <p14:tracePt t="88319" x="4759325" y="5908675"/>
          <p14:tracePt t="88336" x="4878388" y="5916613"/>
          <p14:tracePt t="88348" x="4999038" y="5916613"/>
          <p14:tracePt t="88365" x="5094288" y="5916613"/>
          <p14:tracePt t="88385" x="5173663" y="5908675"/>
          <p14:tracePt t="88403" x="5189538" y="5908675"/>
          <p14:tracePt t="88415" x="5197475" y="5908675"/>
          <p14:tracePt t="88448" x="5205413" y="5900738"/>
          <p14:tracePt t="88464" x="5221288" y="5900738"/>
          <p14:tracePt t="88480" x="5260975" y="5892800"/>
          <p14:tracePt t="88499" x="5292725" y="5876925"/>
          <p14:tracePt t="88520" x="5310188" y="5868988"/>
          <p14:tracePt t="90728" x="5413375" y="5940425"/>
          <p14:tracePt t="90748" x="6457950" y="5924550"/>
          <p14:tracePt t="90763" x="6481763" y="5924550"/>
          <p14:tracePt t="90779" x="6513513" y="5932488"/>
          <p14:tracePt t="90795" x="6553200" y="5940425"/>
          <p14:tracePt t="90812" x="6616700" y="5956300"/>
          <p14:tracePt t="90830" x="6711950" y="5964238"/>
          <p14:tracePt t="90851" x="6751638" y="5972175"/>
          <p14:tracePt t="90854" x="6777038" y="5972175"/>
          <p14:tracePt t="90883" x="6832600" y="5980113"/>
          <p14:tracePt t="90900" x="6848475" y="5988050"/>
          <p14:tracePt t="90912" x="6880225" y="5988050"/>
          <p14:tracePt t="90932" x="6919913" y="5988050"/>
          <p14:tracePt t="90951" x="6959600" y="5995988"/>
          <p14:tracePt t="91007" x="6959600" y="5988050"/>
          <p14:tracePt t="91009" x="6959600" y="5972175"/>
          <p14:tracePt t="91029" x="6959600" y="5956300"/>
          <p14:tracePt t="91046" x="6880225" y="5884863"/>
          <p14:tracePt t="91062" x="6824663" y="5868988"/>
          <p14:tracePt t="91078" x="6743700" y="5853113"/>
          <p14:tracePt t="91105" x="6624638" y="5845175"/>
          <p14:tracePt t="91135" x="6529388" y="5837238"/>
          <p14:tracePt t="91139" x="6521450" y="5837238"/>
          <p14:tracePt t="91167" x="6497638" y="5837238"/>
          <p14:tracePt t="91196" x="6481763" y="5837238"/>
          <p14:tracePt t="91215" x="6465888" y="5845175"/>
          <p14:tracePt t="91229" x="6442075" y="5853113"/>
          <p14:tracePt t="91249" x="6392863" y="5868988"/>
          <p14:tracePt t="91261" x="6376988" y="5876925"/>
          <p14:tracePt t="91282" x="6297613" y="5900738"/>
          <p14:tracePt t="91309" x="6202363" y="5924550"/>
          <p14:tracePt t="91328" x="6162675" y="5932488"/>
          <p14:tracePt t="91344" x="6130925" y="5932488"/>
          <p14:tracePt t="91366" x="6122988" y="5932488"/>
          <p14:tracePt t="91384" x="6107113" y="5932488"/>
          <p14:tracePt t="91410" x="6099175" y="5932488"/>
          <p14:tracePt t="91433" x="6091238" y="5932488"/>
          <p14:tracePt t="91484" x="6075363" y="5932488"/>
          <p14:tracePt t="91490" x="6067425" y="5932488"/>
          <p14:tracePt t="91516" x="6034088" y="5932488"/>
          <p14:tracePt t="91545" x="6026150" y="5924550"/>
          <p14:tracePt t="91602" x="6026150" y="5916613"/>
          <p14:tracePt t="91617" x="6026150" y="5908675"/>
          <p14:tracePt t="91646" x="6002338" y="5892800"/>
          <p14:tracePt t="91673" x="5994400" y="5884863"/>
          <p14:tracePt t="93323" x="0" y="0"/>
        </p14:tracePtLst>
        <p14:tracePtLst>
          <p14:tracePt t="104296" x="6418263" y="3700463"/>
          <p14:tracePt t="104468" x="6410325" y="3716338"/>
          <p14:tracePt t="104485" x="6410325" y="3724275"/>
          <p14:tracePt t="104510" x="6410325" y="3748088"/>
          <p14:tracePt t="104534" x="6402388" y="3756025"/>
          <p14:tracePt t="104554" x="6402388" y="3803650"/>
          <p14:tracePt t="104568" x="6392863" y="3819525"/>
          <p14:tracePt t="104584" x="6392863" y="3875088"/>
          <p14:tracePt t="104601" x="6384925" y="3898900"/>
          <p14:tracePt t="104620" x="6376988" y="3922713"/>
          <p14:tracePt t="104639" x="6376988" y="3948113"/>
          <p14:tracePt t="104651" x="6376988" y="3963988"/>
          <p14:tracePt t="104652" x="6376988" y="3971925"/>
          <p14:tracePt t="104671" x="6369050" y="3979863"/>
          <p14:tracePt t="104684" x="6369050" y="4003675"/>
          <p14:tracePt t="104701" x="6361113" y="4011613"/>
          <p14:tracePt t="104717" x="6361113" y="4019550"/>
          <p14:tracePt t="104736" x="6353175" y="4027488"/>
          <p14:tracePt t="104754" x="6353175" y="4043363"/>
          <p14:tracePt t="104777" x="6337300" y="4083050"/>
          <p14:tracePt t="104779" x="6337300" y="4090988"/>
          <p14:tracePt t="104805" x="6337300" y="4122738"/>
          <p14:tracePt t="104817" x="6337300" y="4130675"/>
          <p14:tracePt t="104834" x="6337300" y="4146550"/>
          <p14:tracePt t="104855" x="6337300" y="4162425"/>
          <p14:tracePt t="104887" x="6337300" y="4186238"/>
          <p14:tracePt t="104900" x="6337300" y="4194175"/>
          <p14:tracePt t="104920" x="6337300" y="4210050"/>
          <p14:tracePt t="104928" x="6337300" y="4217988"/>
          <p14:tracePt t="104952" x="6337300" y="4241800"/>
          <p14:tracePt t="104967" x="6337300" y="4257675"/>
          <p14:tracePt t="104987" x="6337300" y="4281488"/>
          <p14:tracePt t="105006" x="6337300" y="4298950"/>
          <p14:tracePt t="105037" x="6337300" y="4314825"/>
          <p14:tracePt t="105071" x="6337300" y="4322763"/>
          <p14:tracePt t="105527" x="6337300" y="4330700"/>
          <p14:tracePt t="105537" x="6337300" y="4338638"/>
          <p14:tracePt t="105719" x="6337300" y="4354513"/>
          <p14:tracePt t="105743" x="6337300" y="4370388"/>
          <p14:tracePt t="105771" x="6337300" y="4394200"/>
          <p14:tracePt t="105794" x="6337300" y="4410075"/>
          <p14:tracePt t="105820" x="6337300" y="4433888"/>
          <p14:tracePt t="105834" x="6337300" y="4441825"/>
          <p14:tracePt t="105850" x="6337300" y="4449763"/>
          <p14:tracePt t="105871" x="6337300" y="4465638"/>
          <p14:tracePt t="106105" x="0" y="0"/>
        </p14:tracePtLst>
      </p14:laserTraceLst>
    </p:ext>
    <p:ext uri="{E180D4A7-C9FB-4DFB-919C-405C955672EB}">
      <p14:showEvtLst xmlns:p14="http://schemas.microsoft.com/office/powerpoint/2010/main">
        <p14:playEvt time="300" objId="4"/>
        <p14:stopEvt time="140764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1400" y="1562434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800" dirty="0"/>
              <a:t>The stress </a:t>
            </a:r>
            <a:r>
              <a:rPr lang="de-DE" sz="1800" dirty="0" err="1"/>
              <a:t>tensor</a:t>
            </a:r>
            <a:r>
              <a:rPr lang="de-DE" sz="1800" dirty="0"/>
              <a:t> in 2D and </a:t>
            </a:r>
            <a:r>
              <a:rPr lang="de-DE" sz="1800" dirty="0" err="1"/>
              <a:t>its</a:t>
            </a:r>
            <a:r>
              <a:rPr lang="de-DE" sz="1800" dirty="0"/>
              <a:t> </a:t>
            </a:r>
            <a:r>
              <a:rPr lang="de-DE" sz="1800" dirty="0" err="1"/>
              <a:t>analysis</a:t>
            </a:r>
            <a:r>
              <a:rPr lang="de-DE" sz="1800" dirty="0"/>
              <a:t>:</a:t>
            </a:r>
            <a:endParaRPr lang="en-US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E6B73C9-BDA5-4F90-90A1-A5D8B8E98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BBCD34-C19B-40C5-ACDF-41A4FEB65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48" t="40514"/>
          <a:stretch/>
        </p:blipFill>
        <p:spPr>
          <a:xfrm>
            <a:off x="3059790" y="2423454"/>
            <a:ext cx="2485549" cy="19481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1EAD847-4E17-40E3-B8F0-8264AFE34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533" y="2368084"/>
            <a:ext cx="2185377" cy="1820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F366594-A247-4315-8BA0-AAF30DF3560E}"/>
                  </a:ext>
                </a:extLst>
              </p:cNvPr>
              <p:cNvSpPr txBox="1"/>
              <p:nvPr/>
            </p:nvSpPr>
            <p:spPr>
              <a:xfrm>
                <a:off x="991663" y="4980001"/>
                <a:ext cx="7160678" cy="645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𝑦𝑥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𝑐𝑜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𝜉𝜂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𝜂𝜉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𝜉𝜂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𝑐𝑜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𝑝𝑟𝑖𝑛𝑐𝑖𝑝𝑙𝑒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𝑐𝑜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F366594-A247-4315-8BA0-AAF30DF3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63" y="4980001"/>
                <a:ext cx="7160678" cy="645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27D76643-2309-4B68-BF10-F9B545A78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00" y="2417423"/>
            <a:ext cx="2455484" cy="213050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FBCB498-4258-4367-BF85-27B198DA5B07}"/>
              </a:ext>
            </a:extLst>
          </p:cNvPr>
          <p:cNvSpPr txBox="1"/>
          <p:nvPr/>
        </p:nvSpPr>
        <p:spPr>
          <a:xfrm>
            <a:off x="6208800" y="3859731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/>
              <a:t>in </a:t>
            </a:r>
            <a:r>
              <a:rPr lang="de-DE" sz="1600" dirty="0" err="1"/>
              <a:t>principle</a:t>
            </a:r>
            <a:r>
              <a:rPr lang="de-DE" sz="1600" dirty="0"/>
              <a:t> </a:t>
            </a:r>
            <a:r>
              <a:rPr lang="de-DE" sz="1600" dirty="0" err="1"/>
              <a:t>axis</a:t>
            </a:r>
            <a:endParaRPr lang="en-US" sz="1600" dirty="0"/>
          </a:p>
        </p:txBody>
      </p:sp>
      <p:pic>
        <p:nvPicPr>
          <p:cNvPr id="14" name="mm2s16">
            <a:hlinkClick r:id="" action="ppaction://media"/>
            <a:extLst>
              <a:ext uri="{FF2B5EF4-FFF2-40B4-BE49-F238E27FC236}">
                <a16:creationId xmlns:a16="http://schemas.microsoft.com/office/drawing/2014/main" id="{892A23B3-CC10-4754-9635-705F2BE65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7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10"/>
    </mc:Choice>
    <mc:Fallback>
      <p:transition spd="slow" advTm="12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49" x="1841500" y="4003675"/>
          <p14:tracePt t="43602" x="1849438" y="4003675"/>
          <p14:tracePt t="43613" x="1865313" y="4003675"/>
          <p14:tracePt t="43636" x="1912938" y="3987800"/>
          <p14:tracePt t="43648" x="1920875" y="3979863"/>
          <p14:tracePt t="43669" x="1968500" y="3956050"/>
          <p14:tracePt t="43683" x="1984375" y="3938588"/>
          <p14:tracePt t="43698" x="1992313" y="3922713"/>
          <p14:tracePt t="43721" x="2008188" y="3906838"/>
          <p14:tracePt t="43749" x="2017713" y="3890963"/>
          <p14:tracePt t="43776" x="2033588" y="3875088"/>
          <p14:tracePt t="43777" x="2033588" y="3867150"/>
          <p14:tracePt t="43797" x="2041525" y="3859213"/>
          <p14:tracePt t="43818" x="2065338" y="3803650"/>
          <p14:tracePt t="43833" x="2073275" y="3740150"/>
          <p14:tracePt t="43855" x="2097088" y="3629025"/>
          <p14:tracePt t="43885" x="2112963" y="3500438"/>
          <p14:tracePt t="43898" x="2112963" y="3452813"/>
          <p14:tracePt t="43915" x="2112963" y="3421063"/>
          <p14:tracePt t="43931" x="2112963" y="3381375"/>
          <p14:tracePt t="43942" x="2112963" y="3341688"/>
          <p14:tracePt t="43967" x="2112963" y="3286125"/>
          <p14:tracePt t="43996" x="2081213" y="3221038"/>
          <p14:tracePt t="44017" x="2057400" y="3197225"/>
          <p14:tracePt t="44043" x="2025650" y="3157538"/>
          <p14:tracePt t="44070" x="1936750" y="3086100"/>
          <p14:tracePt t="44080" x="1928813" y="3078163"/>
          <p14:tracePt t="44104" x="1897063" y="3062288"/>
          <p14:tracePt t="44131" x="1865313" y="3046413"/>
          <p14:tracePt t="44149" x="1849438" y="3046413"/>
          <p14:tracePt t="44170" x="1825625" y="3046413"/>
          <p14:tracePt t="44204" x="1770063" y="3046413"/>
          <p14:tracePt t="44232" x="1714500" y="3062288"/>
          <p14:tracePt t="44248" x="1682750" y="3070225"/>
          <p14:tracePt t="44264" x="1641475" y="3094038"/>
          <p14:tracePt t="44292" x="1617663" y="3101975"/>
          <p14:tracePt t="44315" x="1601788" y="3109913"/>
          <p14:tracePt t="44526" x="1570038" y="3109913"/>
          <p14:tracePt t="44548" x="1538288" y="3109913"/>
          <p14:tracePt t="44550" x="1490663" y="3125788"/>
          <p14:tracePt t="44575" x="1371600" y="3205163"/>
          <p14:tracePt t="44601" x="1258888" y="3294063"/>
          <p14:tracePt t="44602" x="1243013" y="3309938"/>
          <p14:tracePt t="44618" x="1235075" y="3333750"/>
          <p14:tracePt t="44650" x="1227138" y="3349625"/>
          <p14:tracePt t="44712" x="1235075" y="3341688"/>
          <p14:tracePt t="44724" x="1243013" y="3333750"/>
          <p14:tracePt t="44751" x="1316038" y="3252788"/>
          <p14:tracePt t="44752" x="1331913" y="3221038"/>
          <p14:tracePt t="44769" x="1387475" y="3141663"/>
          <p14:tracePt t="44786" x="1443038" y="3070225"/>
          <p14:tracePt t="44791" x="1458913" y="3038475"/>
          <p14:tracePt t="44818" x="1498600" y="2998788"/>
          <p14:tracePt t="44835" x="1506538" y="2990850"/>
          <p14:tracePt t="44866" x="1530350" y="2982913"/>
          <p14:tracePt t="44885" x="1562100" y="2998788"/>
          <p14:tracePt t="44896" x="1617663" y="3054350"/>
          <p14:tracePt t="44915" x="1714500" y="3165475"/>
          <p14:tracePt t="44937" x="1849438" y="3317875"/>
          <p14:tracePt t="44943" x="1889125" y="3349625"/>
          <p14:tracePt t="44967" x="1984375" y="3405188"/>
          <p14:tracePt t="44989" x="2000250" y="3405188"/>
          <p14:tracePt t="45053" x="2000250" y="3397250"/>
          <p14:tracePt t="45080" x="2000250" y="3381375"/>
          <p14:tracePt t="45101" x="2000250" y="3373438"/>
          <p14:tracePt t="45196" x="2000250" y="3397250"/>
          <p14:tracePt t="45208" x="2017713" y="3413125"/>
          <p14:tracePt t="45210" x="2033588" y="3429000"/>
          <p14:tracePt t="45233" x="2105025" y="3476625"/>
          <p14:tracePt t="45251" x="2208213" y="3516313"/>
          <p14:tracePt t="45274" x="2392363" y="3548063"/>
          <p14:tracePt t="45303" x="2582863" y="3579813"/>
          <p14:tracePt t="45337" x="2686050" y="3587750"/>
          <p14:tracePt t="45366" x="2693988" y="3587750"/>
          <p14:tracePt t="45398" x="2701925" y="3587750"/>
          <p14:tracePt t="45417" x="2709863" y="3587750"/>
          <p14:tracePt t="45446" x="2717800" y="3587750"/>
          <p14:tracePt t="45465" x="2725738" y="3587750"/>
          <p14:tracePt t="45498" x="2725738" y="3579813"/>
          <p14:tracePt t="45650" x="2725738" y="3587750"/>
          <p14:tracePt t="45663" x="2725738" y="3605213"/>
          <p14:tracePt t="45682" x="2717800" y="3613150"/>
          <p14:tracePt t="45719" x="2701925" y="3629025"/>
          <p14:tracePt t="45748" x="2693988" y="3636963"/>
          <p14:tracePt t="45766" x="2670175" y="3644900"/>
          <p14:tracePt t="45788" x="2630488" y="3660775"/>
          <p14:tracePt t="45815" x="2590800" y="3668713"/>
          <p14:tracePt t="45834" x="2559050" y="3676650"/>
          <p14:tracePt t="45839" x="2551113" y="3676650"/>
          <p14:tracePt t="45864" x="2535238" y="3676650"/>
          <p14:tracePt t="46082" x="2535238" y="3684588"/>
          <p14:tracePt t="46106" x="2543175" y="3684588"/>
          <p14:tracePt t="46133" x="2551113" y="3700463"/>
          <p14:tracePt t="46145" x="2559050" y="3700463"/>
          <p14:tracePt t="46211" x="2566988" y="3708400"/>
          <p14:tracePt t="46290" x="2574925" y="3708400"/>
          <p14:tracePt t="46336" x="2582863" y="3708400"/>
          <p14:tracePt t="46681" x="2590800" y="3708400"/>
          <p14:tracePt t="46713" x="2598738" y="3708400"/>
          <p14:tracePt t="47350" x="2598738" y="3700463"/>
          <p14:tracePt t="47362" x="2598738" y="3676650"/>
          <p14:tracePt t="47383" x="2582863" y="3629025"/>
          <p14:tracePt t="47395" x="2543175" y="3508375"/>
          <p14:tracePt t="47414" x="2424113" y="3286125"/>
          <p14:tracePt t="47430" x="2319338" y="3125788"/>
          <p14:tracePt t="47451" x="2168525" y="2943225"/>
          <p14:tracePt t="47483" x="2065338" y="2846388"/>
          <p14:tracePt t="47489" x="2041525" y="2830513"/>
          <p14:tracePt t="47515" x="2025650" y="2822575"/>
          <p14:tracePt t="47533" x="2017713" y="2814638"/>
          <p14:tracePt t="47551" x="2008188" y="2814638"/>
          <p14:tracePt t="47589" x="1952625" y="2798763"/>
          <p14:tracePt t="47613" x="1889125" y="2790825"/>
          <p14:tracePt t="47628" x="1841500" y="2782888"/>
          <p14:tracePt t="47644" x="1762125" y="2767013"/>
          <p14:tracePt t="47661" x="1690688" y="2759075"/>
          <p14:tracePt t="47682" x="1658938" y="2751138"/>
          <p14:tracePt t="47693" x="1651000" y="2743200"/>
          <p14:tracePt t="47750" x="1641475" y="2743200"/>
          <p14:tracePt t="48424" x="1651000" y="2743200"/>
          <p14:tracePt t="48443" x="1690688" y="2782888"/>
          <p14:tracePt t="48465" x="1785938" y="2878138"/>
          <p14:tracePt t="48477" x="1817688" y="2909888"/>
          <p14:tracePt t="48494" x="1889125" y="2998788"/>
          <p14:tracePt t="48518" x="1912938" y="3038475"/>
          <p14:tracePt t="48544" x="1920875" y="3038475"/>
          <p14:tracePt t="48600" x="1920875" y="3046413"/>
          <p14:tracePt t="48613" x="1920875" y="3054350"/>
          <p14:tracePt t="48627" x="1920875" y="3062288"/>
          <p14:tracePt t="48647" x="1920875" y="3078163"/>
          <p14:tracePt t="48665" x="1912938" y="3094038"/>
          <p14:tracePt t="48676" x="1912938" y="3109913"/>
          <p14:tracePt t="48698" x="1912938" y="3141663"/>
          <p14:tracePt t="48711" x="1912938" y="3165475"/>
          <p14:tracePt t="48728" x="1912938" y="3197225"/>
          <p14:tracePt t="48745" x="1912938" y="3213100"/>
          <p14:tracePt t="48765" x="1912938" y="3236913"/>
          <p14:tracePt t="48794" x="1920875" y="3262313"/>
          <p14:tracePt t="48817" x="1928813" y="3270250"/>
          <p14:tracePt t="48847" x="1944688" y="3278188"/>
          <p14:tracePt t="48866" x="1952625" y="3286125"/>
          <p14:tracePt t="48895" x="1968500" y="3294063"/>
          <p14:tracePt t="48913" x="1976438" y="3294063"/>
          <p14:tracePt t="48930" x="1992313" y="3302000"/>
          <p14:tracePt t="48942" x="2008188" y="3302000"/>
          <p14:tracePt t="48962" x="2041525" y="3309938"/>
          <p14:tracePt t="48985" x="2081213" y="3309938"/>
          <p14:tracePt t="48989" x="2089150" y="3309938"/>
          <p14:tracePt t="49013" x="2144713" y="3294063"/>
          <p14:tracePt t="49027" x="2168525" y="3294063"/>
          <p14:tracePt t="49045" x="2208213" y="3286125"/>
          <p14:tracePt t="49067" x="2232025" y="3278188"/>
          <p14:tracePt t="49097" x="2255838" y="3270250"/>
          <p14:tracePt t="49117" x="2263775" y="3262313"/>
          <p14:tracePt t="49144" x="2287588" y="3252788"/>
          <p14:tracePt t="49160" x="2295525" y="3244850"/>
          <p14:tracePt t="49162" x="2303463" y="3236913"/>
          <p14:tracePt t="49177" x="2311400" y="3228975"/>
          <p14:tracePt t="49197" x="2327275" y="3228975"/>
          <p14:tracePt t="49211" x="2335213" y="3221038"/>
          <p14:tracePt t="49226" x="2343150" y="3213100"/>
          <p14:tracePt t="49243" x="2343150" y="3205163"/>
          <p14:tracePt t="49265" x="2351088" y="3205163"/>
          <p14:tracePt t="49291" x="2359025" y="3205163"/>
          <p14:tracePt t="54401" x="2374900" y="4067175"/>
          <p14:tracePt t="54437" x="2535238" y="4832350"/>
          <p14:tracePt t="54543" x="2551113" y="4832350"/>
          <p14:tracePt t="54559" x="2574925" y="4856163"/>
          <p14:tracePt t="54575" x="2622550" y="4879975"/>
          <p14:tracePt t="54590" x="2686050" y="4911725"/>
          <p14:tracePt t="54606" x="2725738" y="4927600"/>
          <p14:tracePt t="54608" x="2741613" y="4935538"/>
          <p14:tracePt t="54626" x="2767013" y="4959350"/>
          <p14:tracePt t="54651" x="2782888" y="5008563"/>
          <p14:tracePt t="54654" x="2782888" y="5056188"/>
          <p14:tracePt t="54675" x="2790825" y="5159375"/>
          <p14:tracePt t="54690" x="2790825" y="5207000"/>
          <p14:tracePt t="54708" x="2790825" y="5214938"/>
          <p14:tracePt t="54724" x="2790825" y="5222875"/>
          <p14:tracePt t="54852" x="2790825" y="5214938"/>
          <p14:tracePt t="54868" x="2790825" y="5207000"/>
          <p14:tracePt t="54870" x="2790825" y="5199063"/>
          <p14:tracePt t="54915" x="2790825" y="5191125"/>
          <p14:tracePt t="54949" x="2790825" y="5183188"/>
          <p14:tracePt t="54953" x="2790825" y="5175250"/>
          <p14:tracePt t="54990" x="2790825" y="5167313"/>
          <p14:tracePt t="55005" x="2790825" y="5159375"/>
          <p14:tracePt t="55025" x="2767013" y="5159375"/>
          <p14:tracePt t="55041" x="2709863" y="5159375"/>
          <p14:tracePt t="55055" x="2614613" y="5191125"/>
          <p14:tracePt t="55073" x="2479675" y="5254625"/>
          <p14:tracePt t="55090" x="2374900" y="5294313"/>
          <p14:tracePt t="55106" x="2303463" y="5310188"/>
          <p14:tracePt t="55124" x="2271713" y="5319713"/>
          <p14:tracePt t="55127" x="2271713" y="5327650"/>
          <p14:tracePt t="55154" x="2247900" y="5335588"/>
          <p14:tracePt t="55188" x="2208213" y="5383213"/>
          <p14:tracePt t="55207" x="2168525" y="5422900"/>
          <p14:tracePt t="55225" x="2136775" y="5454650"/>
          <p14:tracePt t="55241" x="2120900" y="5470525"/>
          <p14:tracePt t="55258" x="2105025" y="5486400"/>
          <p14:tracePt t="55273" x="2097088" y="5486400"/>
          <p14:tracePt t="55276" x="2097088" y="5494338"/>
          <p14:tracePt t="55294" x="2089150" y="5494338"/>
          <p14:tracePt t="55327" x="2073275" y="5494338"/>
          <p14:tracePt t="55356" x="2065338" y="5502275"/>
          <p14:tracePt t="55375" x="2049463" y="5502275"/>
          <p14:tracePt t="55403" x="2025650" y="5510213"/>
          <p14:tracePt t="55517" x="2065338" y="5478463"/>
          <p14:tracePt t="55544" x="2192338" y="5383213"/>
          <p14:tracePt t="55552" x="2295525" y="5302250"/>
          <p14:tracePt t="55573" x="2400300" y="5238750"/>
          <p14:tracePt t="55592" x="2527300" y="5167313"/>
          <p14:tracePt t="55599" x="2559050" y="5151438"/>
          <p14:tracePt t="55625" x="2630488" y="5111750"/>
          <p14:tracePt t="55629" x="2646363" y="5103813"/>
          <p14:tracePt t="55656" x="2662238" y="5095875"/>
          <p14:tracePt t="55659" x="2670175" y="5095875"/>
          <p14:tracePt t="55684" x="2693988" y="5087938"/>
          <p14:tracePt t="55707" x="2717800" y="5072063"/>
          <p14:tracePt t="55724" x="2733675" y="5072063"/>
          <p14:tracePt t="55725" x="2741613" y="5072063"/>
          <p14:tracePt t="55743" x="2751138" y="5064125"/>
          <p14:tracePt t="55756" x="2751138" y="5056188"/>
          <p14:tracePt t="55773" x="2759075" y="5056188"/>
          <p14:tracePt t="55868" x="2741613" y="5056188"/>
          <p14:tracePt t="55884" x="2646363" y="5111750"/>
          <p14:tracePt t="55908" x="2432050" y="5230813"/>
          <p14:tracePt t="55938" x="2128838" y="5351463"/>
          <p14:tracePt t="55955" x="2065338" y="5367338"/>
          <p14:tracePt t="55957" x="2025650" y="5375275"/>
          <p14:tracePt t="55972" x="2017713" y="5375275"/>
          <p14:tracePt t="56072" x="2008188" y="5383213"/>
          <p14:tracePt t="56225" x="2017713" y="5383213"/>
          <p14:tracePt t="56587" x="2017713" y="5375275"/>
          <p14:tracePt t="56603" x="2033588" y="5343525"/>
          <p14:tracePt t="56621" x="2057400" y="5254625"/>
          <p14:tracePt t="56637" x="2105025" y="5103813"/>
          <p14:tracePt t="56654" x="2136775" y="4919663"/>
          <p14:tracePt t="56655" x="2152650" y="4800600"/>
          <p14:tracePt t="56671" x="2168525" y="4505325"/>
          <p14:tracePt t="56694" x="2168525" y="4090988"/>
          <p14:tracePt t="56722" x="2105025" y="3748088"/>
          <p14:tracePt t="56741" x="2073275" y="3660775"/>
          <p14:tracePt t="56754" x="2041525" y="3595688"/>
          <p14:tracePt t="56771" x="2025650" y="3571875"/>
          <p14:tracePt t="56791" x="1976438" y="3516313"/>
          <p14:tracePt t="56804" x="1960563" y="3508375"/>
          <p14:tracePt t="56805" x="1944688" y="3484563"/>
          <p14:tracePt t="56825" x="1912938" y="3468688"/>
          <p14:tracePt t="56838" x="1865313" y="3421063"/>
          <p14:tracePt t="56855" x="1746250" y="3365500"/>
          <p14:tracePt t="56874" x="1593850" y="3286125"/>
          <p14:tracePt t="56895" x="1482725" y="3221038"/>
          <p14:tracePt t="56924" x="1427163" y="3165475"/>
          <p14:tracePt t="56950" x="1419225" y="3149600"/>
          <p14:tracePt t="56970" x="1411288" y="3133725"/>
          <p14:tracePt t="56991" x="1403350" y="3117850"/>
          <p14:tracePt t="57004" x="1403350" y="3109913"/>
          <p14:tracePt t="57020" x="1395413" y="3094038"/>
          <p14:tracePt t="57038" x="1395413" y="3086100"/>
          <p14:tracePt t="57054" x="1395413" y="3078163"/>
          <p14:tracePt t="57073" x="1387475" y="3070225"/>
          <p14:tracePt t="57088" x="1387475" y="3062288"/>
          <p14:tracePt t="57103" x="1387475" y="3046413"/>
          <p14:tracePt t="57120" x="1387475" y="3014663"/>
          <p14:tracePt t="57139" x="1379538" y="2998788"/>
          <p14:tracePt t="57154" x="1379538" y="2974975"/>
          <p14:tracePt t="57183" x="1379538" y="2959100"/>
          <p14:tracePt t="57203" x="1379538" y="2951163"/>
          <p14:tracePt t="57231" x="1379538" y="2935288"/>
          <p14:tracePt t="57257" x="1419225" y="2927350"/>
          <p14:tracePt t="57272" x="1450975" y="2927350"/>
          <p14:tracePt t="57286" x="1506538" y="2919413"/>
          <p14:tracePt t="57310" x="1577975" y="2919413"/>
          <p14:tracePt t="57316" x="1601788" y="2919413"/>
          <p14:tracePt t="57335" x="1651000" y="2919413"/>
          <p14:tracePt t="57353" x="1730375" y="2919413"/>
          <p14:tracePt t="57371" x="1762125" y="2919413"/>
          <p14:tracePt t="57387" x="1801813" y="2919413"/>
          <p14:tracePt t="57402" x="1825625" y="2919413"/>
          <p14:tracePt t="57420" x="1873250" y="2919413"/>
          <p14:tracePt t="57441" x="1905000" y="2927350"/>
          <p14:tracePt t="57442" x="1912938" y="2927350"/>
          <p14:tracePt t="57473" x="1952625" y="2935288"/>
          <p14:tracePt t="57488" x="1960563" y="2935288"/>
          <p14:tracePt t="57505" x="1960563" y="2943225"/>
          <p14:tracePt t="57525" x="1976438" y="2943225"/>
          <p14:tracePt t="57558" x="2008188" y="2967038"/>
          <p14:tracePt t="57570" x="2025650" y="2990850"/>
          <p14:tracePt t="57589" x="2049463" y="3014663"/>
          <p14:tracePt t="57604" x="2081213" y="3062288"/>
          <p14:tracePt t="57619" x="2097088" y="3109913"/>
          <p14:tracePt t="57642" x="2120900" y="3165475"/>
          <p14:tracePt t="57647" x="2128838" y="3197225"/>
          <p14:tracePt t="57674" x="2152650" y="3270250"/>
          <p14:tracePt t="57675" x="2160588" y="3294063"/>
          <p14:tracePt t="57694" x="2160588" y="3325813"/>
          <p14:tracePt t="57722" x="2168525" y="3381375"/>
          <p14:tracePt t="57743" x="2168525" y="3444875"/>
          <p14:tracePt t="57771" x="2168525" y="3516313"/>
          <p14:tracePt t="57773" x="2168525" y="3540125"/>
          <p14:tracePt t="57791" x="2168525" y="3605213"/>
          <p14:tracePt t="57797" x="2168525" y="3629025"/>
          <p14:tracePt t="57802" x="2160588" y="3644900"/>
          <p14:tracePt t="57824" x="2144713" y="3708400"/>
          <p14:tracePt t="57841" x="2120900" y="3787775"/>
          <p14:tracePt t="57863" x="2049463" y="3930650"/>
          <p14:tracePt t="57898" x="1944688" y="4075113"/>
          <p14:tracePt t="57900" x="1936750" y="4098925"/>
          <p14:tracePt t="57925" x="1881188" y="4146550"/>
          <p14:tracePt t="57948" x="1833563" y="4178300"/>
          <p14:tracePt t="57980" x="1746250" y="4210050"/>
          <p14:tracePt t="57982" x="1730375" y="4210050"/>
          <p14:tracePt t="58013" x="1674813" y="4210050"/>
          <p14:tracePt t="58038" x="1633538" y="4186238"/>
          <p14:tracePt t="58055" x="1609725" y="4154488"/>
          <p14:tracePt t="58082" x="1546225" y="4051300"/>
          <p14:tracePt t="58088" x="1522413" y="4011613"/>
          <p14:tracePt t="58106" x="1482725" y="3938588"/>
          <p14:tracePt t="58122" x="1427163" y="3843338"/>
          <p14:tracePt t="58147" x="1339850" y="3700463"/>
          <p14:tracePt t="58175" x="1292225" y="3621088"/>
          <p14:tracePt t="58196" x="1274763" y="3571875"/>
          <p14:tracePt t="58224" x="1266825" y="3524250"/>
          <p14:tracePt t="58245" x="1266825" y="3484563"/>
          <p14:tracePt t="58273" x="1266825" y="3452813"/>
          <p14:tracePt t="58274" x="1266825" y="3397250"/>
          <p14:tracePt t="58288" x="1266825" y="3381375"/>
          <p14:tracePt t="58306" x="1292225" y="3302000"/>
          <p14:tracePt t="58322" x="1308100" y="3236913"/>
          <p14:tracePt t="58337" x="1316038" y="3213100"/>
          <p14:tracePt t="58355" x="1331913" y="3181350"/>
          <p14:tracePt t="58379" x="1363663" y="3125788"/>
          <p14:tracePt t="58380" x="1379538" y="3109913"/>
          <p14:tracePt t="58403" x="1427163" y="3046413"/>
          <p14:tracePt t="58422" x="1458913" y="3014663"/>
          <p14:tracePt t="58444" x="1514475" y="2967038"/>
          <p14:tracePt t="58472" x="1570038" y="2943225"/>
          <p14:tracePt t="58497" x="1609725" y="2935288"/>
          <p14:tracePt t="58521" x="1651000" y="2935288"/>
          <p14:tracePt t="58542" x="1674813" y="2935288"/>
          <p14:tracePt t="58554" x="1690688" y="2935288"/>
          <p14:tracePt t="58573" x="1722438" y="2943225"/>
          <p14:tracePt t="58575" x="1730375" y="2951163"/>
          <p14:tracePt t="58605" x="1770063" y="2967038"/>
          <p14:tracePt t="58619" x="1785938" y="2974975"/>
          <p14:tracePt t="58641" x="1801813" y="2990850"/>
          <p14:tracePt t="58645" x="1809750" y="2990850"/>
          <p14:tracePt t="58670" x="1841500" y="3022600"/>
          <p14:tracePt t="58684" x="1873250" y="3054350"/>
          <p14:tracePt t="58707" x="1905000" y="3078163"/>
          <p14:tracePt t="58728" x="1912938" y="3086100"/>
          <p14:tracePt t="58754" x="1920875" y="3086100"/>
          <p14:tracePt t="58772" x="1920875" y="3094038"/>
          <p14:tracePt t="58869" x="1928813" y="3101975"/>
          <p14:tracePt t="58881" x="1936750" y="3109913"/>
          <p14:tracePt t="58882" x="1936750" y="3125788"/>
          <p14:tracePt t="58903" x="1952625" y="3149600"/>
          <p14:tracePt t="58918" x="1968500" y="3181350"/>
          <p14:tracePt t="58935" x="1992313" y="3221038"/>
          <p14:tracePt t="58947" x="1992313" y="3228975"/>
          <p14:tracePt t="58968" x="2000250" y="3228975"/>
          <p14:tracePt t="58989" x="2000250" y="3236913"/>
          <p14:tracePt t="59002" x="2008188" y="3244850"/>
          <p14:tracePt t="59024" x="2025650" y="3252788"/>
          <p14:tracePt t="59028" x="2033588" y="3270250"/>
          <p14:tracePt t="59054" x="2097088" y="3286125"/>
          <p14:tracePt t="59073" x="2120900" y="3286125"/>
          <p14:tracePt t="59085" x="2152650" y="3286125"/>
          <p14:tracePt t="59106" x="2168525" y="3286125"/>
          <p14:tracePt t="59118" x="2176463" y="3278188"/>
          <p14:tracePt t="59134" x="2184400" y="3278188"/>
          <p14:tracePt t="59849" x="2184400" y="3286125"/>
          <p14:tracePt t="63305" x="0" y="0"/>
        </p14:tracePtLst>
        <p14:tracePtLst>
          <p14:tracePt t="65450" x="2089150" y="5072063"/>
          <p14:tracePt t="65680" x="2105025" y="5072063"/>
          <p14:tracePt t="65696" x="2112963" y="5080000"/>
          <p14:tracePt t="65718" x="2120900" y="5087938"/>
          <p14:tracePt t="65737" x="2152650" y="5103813"/>
          <p14:tracePt t="65767" x="2184400" y="5127625"/>
          <p14:tracePt t="65768" x="2200275" y="5143500"/>
          <p14:tracePt t="65787" x="2232025" y="5151438"/>
          <p14:tracePt t="65816" x="2287588" y="5191125"/>
          <p14:tracePt t="65836" x="2335213" y="5214938"/>
          <p14:tracePt t="65864" x="2392363" y="5246688"/>
          <p14:tracePt t="65880" x="2471738" y="5286375"/>
          <p14:tracePt t="65906" x="2495550" y="5302250"/>
          <p14:tracePt t="65930" x="2511425" y="5302250"/>
          <p14:tracePt t="65954" x="2511425" y="5319713"/>
          <p14:tracePt t="65957" x="2519363" y="5319713"/>
          <p14:tracePt t="65978" x="2543175" y="5335588"/>
          <p14:tracePt t="65993" x="2559050" y="5351463"/>
          <p14:tracePt t="66016" x="2606675" y="5391150"/>
          <p14:tracePt t="66039" x="2646363" y="5414963"/>
          <p14:tracePt t="66065" x="2693988" y="5438775"/>
          <p14:tracePt t="66089" x="2725738" y="5446713"/>
          <p14:tracePt t="66092" x="2741613" y="5454650"/>
          <p14:tracePt t="66114" x="2759075" y="5454650"/>
          <p14:tracePt t="66133" x="2767013" y="5454650"/>
          <p14:tracePt t="66194" x="2774950" y="5454650"/>
          <p14:tracePt t="66306" x="2774950" y="5446713"/>
          <p14:tracePt t="66308" x="2774950" y="5438775"/>
          <p14:tracePt t="66329" x="2782888" y="5407025"/>
          <p14:tracePt t="66330" x="2782888" y="5391150"/>
          <p14:tracePt t="66350" x="2782888" y="5367338"/>
          <p14:tracePt t="66364" x="2782888" y="5327650"/>
          <p14:tracePt t="66379" x="2782888" y="5270500"/>
          <p14:tracePt t="66396" x="2782888" y="5207000"/>
          <p14:tracePt t="66414" x="2767013" y="5127625"/>
          <p14:tracePt t="66430" x="2767013" y="5111750"/>
          <p14:tracePt t="66449" x="2759075" y="5111750"/>
          <p14:tracePt t="66505" x="2751138" y="5095875"/>
          <p14:tracePt t="66522" x="2741613" y="5080000"/>
          <p14:tracePt t="66524" x="2733675" y="5080000"/>
          <p14:tracePt t="66551" x="2725738" y="5064125"/>
          <p14:tracePt t="66713" x="2709863" y="5064125"/>
          <p14:tracePt t="66728" x="2701925" y="5064125"/>
          <p14:tracePt t="66755" x="2670175" y="5064125"/>
          <p14:tracePt t="66758" x="2646363" y="5080000"/>
          <p14:tracePt t="66779" x="2598738" y="5095875"/>
          <p14:tracePt t="66780" x="2574925" y="5103813"/>
          <p14:tracePt t="66803" x="2447925" y="5135563"/>
          <p14:tracePt t="66831" x="2351088" y="5143500"/>
          <p14:tracePt t="66833" x="2335213" y="5143500"/>
          <p14:tracePt t="66848" x="2287588" y="5143500"/>
          <p14:tracePt t="66864" x="2255838" y="5143500"/>
          <p14:tracePt t="66884" x="2232025" y="5143500"/>
          <p14:tracePt t="66889" x="2224088" y="5143500"/>
          <p14:tracePt t="66912" x="2192338" y="5143500"/>
          <p14:tracePt t="66931" x="2160588" y="5143500"/>
          <p14:tracePt t="66941" x="2152650" y="5143500"/>
          <p14:tracePt t="66960" x="2112963" y="5135563"/>
          <p14:tracePt t="66995" x="2105025" y="5135563"/>
          <p14:tracePt t="67014" x="2097088" y="5127625"/>
          <p14:tracePt t="67034" x="2089150" y="5127625"/>
          <p14:tracePt t="67210" x="2097088" y="5127625"/>
          <p14:tracePt t="67230" x="2112963" y="5127625"/>
          <p14:tracePt t="67250" x="2136775" y="5135563"/>
          <p14:tracePt t="67281" x="2200275" y="5159375"/>
          <p14:tracePt t="67282" x="2216150" y="5159375"/>
          <p14:tracePt t="67301" x="2239963" y="5175250"/>
          <p14:tracePt t="67305" x="2263775" y="5175250"/>
          <p14:tracePt t="67334" x="2295525" y="5199063"/>
          <p14:tracePt t="67336" x="2319338" y="5207000"/>
          <p14:tracePt t="67362" x="2343150" y="5214938"/>
          <p14:tracePt t="67382" x="2424113" y="5270500"/>
          <p14:tracePt t="67395" x="2463800" y="5294313"/>
          <p14:tracePt t="67419" x="2543175" y="5335588"/>
          <p14:tracePt t="67450" x="2590800" y="5359400"/>
          <p14:tracePt t="67496" x="2598738" y="5359400"/>
          <p14:tracePt t="67517" x="2614613" y="5367338"/>
          <p14:tracePt t="67549" x="2638425" y="5399088"/>
          <p14:tracePt t="67567" x="2670175" y="5430838"/>
          <p14:tracePt t="67595" x="2693988" y="5446713"/>
          <p14:tracePt t="67597" x="2701925" y="5446713"/>
          <p14:tracePt t="67616" x="2717800" y="5454650"/>
          <p14:tracePt t="67628" x="2725738" y="5454650"/>
          <p14:tracePt t="67644" x="2725738" y="5462588"/>
          <p14:tracePt t="67660" x="2733675" y="5462588"/>
          <p14:tracePt t="67757" x="2733675" y="5454650"/>
          <p14:tracePt t="67792" x="2733675" y="5446713"/>
          <p14:tracePt t="67796" x="2733675" y="5438775"/>
          <p14:tracePt t="67821" x="2733675" y="5422900"/>
          <p14:tracePt t="67823" x="2733675" y="5407025"/>
          <p14:tracePt t="67846" x="2733675" y="5351463"/>
          <p14:tracePt t="67872" x="2717800" y="5278438"/>
          <p14:tracePt t="67896" x="2701925" y="5230813"/>
          <p14:tracePt t="67897" x="2693988" y="5222875"/>
          <p14:tracePt t="67910" x="2686050" y="5214938"/>
          <p14:tracePt t="67931" x="2686050" y="5207000"/>
          <p14:tracePt t="67961" x="2686050" y="5199063"/>
          <p14:tracePt t="67981" x="2678113" y="5191125"/>
          <p14:tracePt t="67993" x="2678113" y="5183188"/>
          <p14:tracePt t="68011" x="2670175" y="5167313"/>
          <p14:tracePt t="68028" x="2670175" y="5159375"/>
          <p14:tracePt t="68043" x="2646363" y="5135563"/>
          <p14:tracePt t="68061" x="2638425" y="5127625"/>
          <p14:tracePt t="68082" x="2630488" y="5119688"/>
          <p14:tracePt t="68103" x="2622550" y="5111750"/>
          <p14:tracePt t="68128" x="2606675" y="5111750"/>
          <p14:tracePt t="68130" x="2598738" y="5111750"/>
          <p14:tracePt t="68153" x="2551113" y="5103813"/>
          <p14:tracePt t="68182" x="2408238" y="5103813"/>
          <p14:tracePt t="68183" x="2359025" y="5103813"/>
          <p14:tracePt t="68193" x="2319338" y="5103813"/>
          <p14:tracePt t="68210" x="2216150" y="5111750"/>
          <p14:tracePt t="68231" x="2136775" y="5119688"/>
          <p14:tracePt t="68245" x="2112963" y="5119688"/>
          <p14:tracePt t="68260" x="2105025" y="5127625"/>
          <p14:tracePt t="68276" x="2097088" y="5127625"/>
          <p14:tracePt t="68293" x="2089150" y="5127625"/>
          <p14:tracePt t="68315" x="2081213" y="5127625"/>
          <p14:tracePt t="68650" x="0" y="0"/>
        </p14:tracePtLst>
        <p14:tracePtLst>
          <p14:tracePt t="106131" x="3476625" y="4330700"/>
          <p14:tracePt t="106384" x="3484563" y="4330700"/>
          <p14:tracePt t="106401" x="3492500" y="4330700"/>
          <p14:tracePt t="106414" x="3500438" y="4330700"/>
          <p14:tracePt t="106434" x="3524250" y="4330700"/>
          <p14:tracePt t="106449" x="3548063" y="4338638"/>
          <p14:tracePt t="106463" x="3556000" y="4338638"/>
          <p14:tracePt t="106482" x="3579813" y="4338638"/>
          <p14:tracePt t="106507" x="3595688" y="4338638"/>
          <p14:tracePt t="106743" x="3659188" y="4338638"/>
          <p14:tracePt t="106758" x="3706813" y="4322763"/>
          <p14:tracePt t="106781" x="3810000" y="4298950"/>
          <p14:tracePt t="106806" x="3875088" y="4298950"/>
          <p14:tracePt t="106833" x="3914775" y="4291013"/>
          <p14:tracePt t="106896" x="3922713" y="4291013"/>
          <p14:tracePt t="106976" x="3922713" y="4298950"/>
          <p14:tracePt t="107010" x="3922713" y="4306888"/>
          <p14:tracePt t="107023" x="3922713" y="4314825"/>
          <p14:tracePt t="107047" x="3930650" y="4330700"/>
          <p14:tracePt t="107049" x="3930650" y="4338638"/>
          <p14:tracePt t="107071" x="3930650" y="4370388"/>
          <p14:tracePt t="107073" x="3938588" y="4394200"/>
          <p14:tracePt t="107097" x="3954463" y="4449763"/>
          <p14:tracePt t="107117" x="3978275" y="4529138"/>
          <p14:tracePt t="107129" x="4002088" y="4552950"/>
          <p14:tracePt t="107153" x="4041775" y="4608513"/>
          <p14:tracePt t="107156" x="4057650" y="4624388"/>
          <p14:tracePt t="107182" x="4097338" y="4657725"/>
          <p14:tracePt t="107196" x="4129088" y="4689475"/>
          <p14:tracePt t="107212" x="4168775" y="4729163"/>
          <p14:tracePt t="107233" x="4225925" y="4776788"/>
          <p14:tracePt t="107260" x="4281488" y="4824413"/>
          <p14:tracePt t="107279" x="4289425" y="4832350"/>
          <p14:tracePt t="107508" x="4289425" y="4840288"/>
          <p14:tracePt t="107537" x="4289425" y="4848225"/>
          <p14:tracePt t="107557" x="4289425" y="4856163"/>
          <p14:tracePt t="107582" x="4313238" y="4927600"/>
          <p14:tracePt t="107596" x="4337050" y="4959350"/>
          <p14:tracePt t="107597" x="4352925" y="5000625"/>
          <p14:tracePt t="107614" x="4392613" y="5056188"/>
          <p14:tracePt t="107630" x="4424363" y="5087938"/>
          <p14:tracePt t="107651" x="4464050" y="5111750"/>
          <p14:tracePt t="107715" x="4471988" y="5111750"/>
          <p14:tracePt t="107717" x="4471988" y="5103813"/>
          <p14:tracePt t="107746" x="4471988" y="5087938"/>
          <p14:tracePt t="107747" x="4471988" y="5064125"/>
          <p14:tracePt t="107765" x="4471988" y="4992688"/>
          <p14:tracePt t="107791" x="4471988" y="4848225"/>
          <p14:tracePt t="107792" x="4471988" y="4824413"/>
          <p14:tracePt t="107814" x="4471988" y="4649788"/>
          <p14:tracePt t="107833" x="4471988" y="4529138"/>
          <p14:tracePt t="107837" x="0" y="0"/>
        </p14:tracePtLst>
        <p14:tracePtLst>
          <p14:tracePt t="108278" x="4479925" y="4059238"/>
          <p14:tracePt t="108806" x="4495800" y="4067175"/>
          <p14:tracePt t="108822" x="4527550" y="4098925"/>
          <p14:tracePt t="108846" x="4632325" y="4186238"/>
          <p14:tracePt t="108866" x="4822825" y="4306888"/>
          <p14:tracePt t="108880" x="4975225" y="4362450"/>
          <p14:tracePt t="108895" x="5133975" y="4394200"/>
          <p14:tracePt t="108915" x="5276850" y="4425950"/>
          <p14:tracePt t="108916" x="5341938" y="4425950"/>
          <p14:tracePt t="108949" x="5484813" y="4418013"/>
          <p14:tracePt t="108958" x="5508625" y="4402138"/>
          <p14:tracePt t="108985" x="5580063" y="4281488"/>
          <p14:tracePt t="109012" x="5627688" y="4122738"/>
          <p14:tracePt t="109030" x="5667375" y="3956050"/>
          <p14:tracePt t="109055" x="5700713" y="3811588"/>
          <p14:tracePt t="109082" x="5716588" y="3621088"/>
          <p14:tracePt t="109104" x="5708650" y="3476625"/>
          <p14:tracePt t="109129" x="5667375" y="3302000"/>
          <p14:tracePt t="109145" x="5635625" y="3181350"/>
          <p14:tracePt t="109163" x="5603875" y="3086100"/>
          <p14:tracePt t="109164" x="5572125" y="3022600"/>
          <p14:tracePt t="109177" x="5556250" y="2967038"/>
          <p14:tracePt t="109179" x="5524500" y="2909888"/>
          <p14:tracePt t="109195" x="5476875" y="2798763"/>
          <p14:tracePt t="109212" x="5421313" y="2711450"/>
          <p14:tracePt t="109227" x="5365750" y="2640013"/>
          <p14:tracePt t="109245" x="5334000" y="2608263"/>
          <p14:tracePt t="109263" x="5284788" y="2543175"/>
          <p14:tracePt t="109278" x="5268913" y="2535238"/>
          <p14:tracePt t="109299" x="5245100" y="2527300"/>
          <p14:tracePt t="109327" x="5229225" y="2519363"/>
          <p14:tracePt t="109330" x="5221288" y="2519363"/>
          <p14:tracePt t="109356" x="5181600" y="2527300"/>
          <p14:tracePt t="109382" x="5094288" y="2535238"/>
          <p14:tracePt t="109394" x="5070475" y="2535238"/>
          <p14:tracePt t="109414" x="4983163" y="2535238"/>
          <p14:tracePt t="109427" x="4933950" y="2535238"/>
          <p14:tracePt t="109446" x="4902200" y="2535238"/>
          <p14:tracePt t="109466" x="4838700" y="2519363"/>
          <p14:tracePt t="109477" x="4830763" y="2519363"/>
          <p14:tracePt t="109497" x="4799013" y="2519363"/>
          <p14:tracePt t="109510" x="4783138" y="2519363"/>
          <p14:tracePt t="109532" x="4767263" y="2519363"/>
          <p14:tracePt t="109549" x="4759325" y="2519363"/>
          <p14:tracePt t="109578" x="4695825" y="2543175"/>
          <p14:tracePt t="109600" x="4656138" y="2559050"/>
          <p14:tracePt t="109627" x="4640263" y="2576513"/>
          <p14:tracePt t="109653" x="4616450" y="2584450"/>
          <p14:tracePt t="109678" x="4608513" y="2600325"/>
          <p14:tracePt t="109697" x="4600575" y="2608263"/>
          <p14:tracePt t="109730" x="4592638" y="2608263"/>
          <p14:tracePt t="113303" x="4687888" y="2624138"/>
          <p14:tracePt t="113327" x="4999038" y="2719388"/>
          <p14:tracePt t="113360" x="5165725" y="2774950"/>
          <p14:tracePt t="113391" x="5341938" y="2814638"/>
          <p14:tracePt t="113410" x="5413375" y="2830513"/>
          <p14:tracePt t="113434" x="5492750" y="2862263"/>
          <p14:tracePt t="113459" x="5572125" y="2894013"/>
          <p14:tracePt t="113480" x="5667375" y="2935288"/>
          <p14:tracePt t="113485" x="5700713" y="2951163"/>
          <p14:tracePt t="113510" x="5819775" y="3006725"/>
          <p14:tracePt t="113526" x="5875338" y="3030538"/>
          <p14:tracePt t="113545" x="5962650" y="3086100"/>
          <p14:tracePt t="113571" x="6018213" y="3149600"/>
          <p14:tracePt t="113594" x="6059488" y="3236913"/>
          <p14:tracePt t="113618" x="6122988" y="3373438"/>
          <p14:tracePt t="113621" x="6146800" y="3436938"/>
          <p14:tracePt t="113643" x="6218238" y="3532188"/>
          <p14:tracePt t="113662" x="6257925" y="3587750"/>
          <p14:tracePt t="113666" x="6281738" y="3621088"/>
          <p14:tracePt t="113692" x="6337300" y="3660775"/>
          <p14:tracePt t="113708" x="6376988" y="3684588"/>
          <p14:tracePt t="113710" x="6384925" y="3692525"/>
          <p14:tracePt t="113728" x="6410325" y="3708400"/>
          <p14:tracePt t="113743" x="6426200" y="3716338"/>
          <p14:tracePt t="113767" x="6442075" y="3716338"/>
          <p14:tracePt t="113770" x="6450013" y="3716338"/>
          <p14:tracePt t="113795" x="6465888" y="3716338"/>
          <p14:tracePt t="113808" x="6473825" y="3716338"/>
          <p14:tracePt t="113829" x="6481763" y="3716338"/>
          <p14:tracePt t="113854" x="6489700" y="3716338"/>
          <p14:tracePt t="113878" x="6497638" y="3708400"/>
          <p14:tracePt t="113946" x="6505575" y="3708400"/>
          <p14:tracePt t="114027" x="6513513" y="3740150"/>
          <p14:tracePt t="114045" x="6513513" y="3771900"/>
          <p14:tracePt t="114058" x="6513513" y="3811588"/>
          <p14:tracePt t="114075" x="6513513" y="3859213"/>
          <p14:tracePt t="114092" x="6521450" y="3956050"/>
          <p14:tracePt t="114107" x="6529388" y="3995738"/>
          <p14:tracePt t="114135" x="6529388" y="4027488"/>
          <p14:tracePt t="114160" x="6537325" y="4035425"/>
          <p14:tracePt t="114192" x="6553200" y="4019550"/>
          <p14:tracePt t="114211" x="6592888" y="3963988"/>
          <p14:tracePt t="114212" x="6632575" y="3922713"/>
          <p14:tracePt t="114225" x="6648450" y="3898900"/>
          <p14:tracePt t="114240" x="6711950" y="3835400"/>
          <p14:tracePt t="114257" x="6777038" y="3771900"/>
          <p14:tracePt t="114283" x="6816725" y="3732213"/>
          <p14:tracePt t="114307" x="6864350" y="3700463"/>
          <p14:tracePt t="114328" x="6927850" y="3660775"/>
          <p14:tracePt t="114333" x="6951663" y="3652838"/>
          <p14:tracePt t="114356" x="6999288" y="3644900"/>
          <p14:tracePt t="114378" x="7054850" y="3629025"/>
          <p14:tracePt t="114412" x="7110413" y="3621088"/>
          <p14:tracePt t="114416" x="7126288" y="3613150"/>
          <p14:tracePt t="114442" x="7159625" y="3613150"/>
          <p14:tracePt t="114444" x="7175500" y="3605213"/>
          <p14:tracePt t="114458" x="7183438" y="3595688"/>
          <p14:tracePt t="114478" x="7215188" y="3579813"/>
          <p14:tracePt t="114490" x="7239000" y="3563938"/>
          <p14:tracePt t="114512" x="7254875" y="3556000"/>
          <p14:tracePt t="114543" x="7286625" y="3524250"/>
          <p14:tracePt t="114564" x="7310438" y="3492500"/>
          <p14:tracePt t="114593" x="7342188" y="3452813"/>
          <p14:tracePt t="114596" x="7342188" y="3444875"/>
          <p14:tracePt t="114624" x="7373938" y="3397250"/>
          <p14:tracePt t="114650" x="7389813" y="3365500"/>
          <p14:tracePt t="114679" x="7413625" y="3317875"/>
          <p14:tracePt t="114707" x="7429500" y="3270250"/>
          <p14:tracePt t="114723" x="7437438" y="3252788"/>
          <p14:tracePt t="114746" x="7445375" y="3189288"/>
          <p14:tracePt t="114777" x="7445375" y="3094038"/>
          <p14:tracePt t="114790" x="7445375" y="3046413"/>
          <p14:tracePt t="114818" x="7445375" y="2982913"/>
          <p14:tracePt t="114819" x="7445375" y="2967038"/>
          <p14:tracePt t="114843" x="7445375" y="2909888"/>
          <p14:tracePt t="114862" x="7445375" y="2886075"/>
          <p14:tracePt t="114883" x="7445375" y="2846388"/>
          <p14:tracePt t="114908" x="7445375" y="2822575"/>
          <p14:tracePt t="114909" x="7445375" y="2814638"/>
          <p14:tracePt t="114924" x="7445375" y="2806700"/>
          <p14:tracePt t="114941" x="7445375" y="2798763"/>
          <p14:tracePt t="114956" x="7445375" y="2790825"/>
          <p14:tracePt t="114979" x="7445375" y="2774950"/>
          <p14:tracePt t="115009" x="7445375" y="2751138"/>
          <p14:tracePt t="115022" x="7445375" y="2743200"/>
          <p14:tracePt t="115055" x="7445375" y="2727325"/>
          <p14:tracePt t="115075" x="7445375" y="2719388"/>
          <p14:tracePt t="115089" x="7445375" y="2711450"/>
          <p14:tracePt t="115105" x="7445375" y="2695575"/>
          <p14:tracePt t="115127" x="7445375" y="2671763"/>
          <p14:tracePt t="115145" x="7445375" y="2647950"/>
          <p14:tracePt t="115174" x="7445375" y="2624138"/>
          <p14:tracePt t="115194" x="7445375" y="2592388"/>
          <p14:tracePt t="115223" x="7453313" y="2566988"/>
          <p14:tracePt t="115225" x="7453313" y="2551113"/>
          <p14:tracePt t="115258" x="7453313" y="2527300"/>
          <p14:tracePt t="115323" x="7405688" y="2592388"/>
          <p14:tracePt t="115336" x="7381875" y="2608263"/>
          <p14:tracePt t="115337" x="7358063" y="2632075"/>
          <p14:tracePt t="115361" x="7318375" y="2679700"/>
          <p14:tracePt t="115378" x="7302500" y="2695575"/>
          <p14:tracePt t="115410" x="7302500" y="2703513"/>
          <p14:tracePt t="115488" x="7294563" y="2703513"/>
          <p14:tracePt t="115506" x="7262813" y="2703513"/>
          <p14:tracePt t="115522" x="7223125" y="2703513"/>
          <p14:tracePt t="115539" x="7143750" y="2703513"/>
          <p14:tracePt t="115560" x="7054850" y="2695575"/>
          <p14:tracePt t="115564" x="7023100" y="2695575"/>
          <p14:tracePt t="115591" x="6888163" y="2687638"/>
          <p14:tracePt t="115592" x="6848475" y="2687638"/>
          <p14:tracePt t="115604" x="6816725" y="2687638"/>
          <p14:tracePt t="115626" x="6751638" y="2687638"/>
          <p14:tracePt t="115647" x="6719888" y="2687638"/>
          <p14:tracePt t="115675" x="6696075" y="2687638"/>
          <p14:tracePt t="115693" x="6688138" y="2687638"/>
          <p14:tracePt t="115706" x="6680200" y="2687638"/>
          <p14:tracePt t="115725" x="6672263" y="2687638"/>
          <p14:tracePt t="115738" x="6664325" y="2687638"/>
          <p14:tracePt t="115910" x="6656388" y="2687638"/>
          <p14:tracePt t="115929" x="6592888" y="2695575"/>
          <p14:tracePt t="115960" x="6434138" y="2727325"/>
          <p14:tracePt t="115975" x="6376988" y="2743200"/>
          <p14:tracePt t="115993" x="6353175" y="2743200"/>
          <p14:tracePt t="116006" x="6345238" y="2743200"/>
          <p14:tracePt t="116021" x="6337300" y="2743200"/>
          <p14:tracePt t="116133" x="6345238" y="2743200"/>
          <p14:tracePt t="116153" x="6353175" y="2743200"/>
          <p14:tracePt t="116155" x="6361113" y="2743200"/>
          <p14:tracePt t="116177" x="6384925" y="2743200"/>
          <p14:tracePt t="116198" x="6402388" y="2743200"/>
          <p14:tracePt t="116200" x="6410325" y="2743200"/>
          <p14:tracePt t="116223" x="6442075" y="2743200"/>
          <p14:tracePt t="116240" x="6450013" y="2743200"/>
          <p14:tracePt t="116367" x="6450013" y="2751138"/>
          <p14:tracePt t="116380" x="6442075" y="2759075"/>
          <p14:tracePt t="116408" x="6434138" y="2767013"/>
          <p14:tracePt t="116434" x="6426200" y="2774950"/>
          <p14:tracePt t="116458" x="6410325" y="2790825"/>
          <p14:tracePt t="116473" x="6392863" y="2806700"/>
          <p14:tracePt t="116489" x="6384925" y="2822575"/>
          <p14:tracePt t="116508" x="6376988" y="2830513"/>
          <p14:tracePt t="116528" x="6369050" y="2830513"/>
          <p14:tracePt t="117149" x="6369050" y="2838450"/>
          <p14:tracePt t="117573" x="6376988" y="2838450"/>
          <p14:tracePt t="117588" x="6410325" y="2830513"/>
          <p14:tracePt t="117606" x="6473825" y="2806700"/>
          <p14:tracePt t="117627" x="6600825" y="2782888"/>
          <p14:tracePt t="117657" x="6777038" y="2743200"/>
          <p14:tracePt t="117680" x="6848475" y="2727325"/>
          <p14:tracePt t="117706" x="6888163" y="2727325"/>
          <p14:tracePt t="117707" x="6904038" y="2719388"/>
          <p14:tracePt t="117727" x="6943725" y="2711450"/>
          <p14:tracePt t="117731" x="6959600" y="2711450"/>
          <p14:tracePt t="117754" x="7023100" y="2711450"/>
          <p14:tracePt t="117772" x="7086600" y="2711450"/>
          <p14:tracePt t="117790" x="7175500" y="2711450"/>
          <p14:tracePt t="117804" x="7215188" y="2711450"/>
          <p14:tracePt t="117825" x="7246938" y="2711450"/>
          <p14:tracePt t="117838" x="7278688" y="2711450"/>
          <p14:tracePt t="117857" x="7302500" y="2711450"/>
          <p14:tracePt t="117890" x="7318375" y="2711450"/>
          <p14:tracePt t="118651" x="7310438" y="2727325"/>
          <p14:tracePt t="118666" x="7294563" y="2743200"/>
          <p14:tracePt t="118690" x="7254875" y="2774950"/>
          <p14:tracePt t="118717" x="7215188" y="2798763"/>
          <p14:tracePt t="118738" x="7191375" y="2798763"/>
          <p14:tracePt t="118754" x="7183438" y="2798763"/>
          <p14:tracePt t="118781" x="7167563" y="2806700"/>
          <p14:tracePt t="118815" x="7159625" y="2806700"/>
          <p14:tracePt t="119398" x="0" y="0"/>
        </p14:tracePtLst>
        <p14:tracePtLst>
          <p14:tracePt t="122243" x="6719888" y="5056188"/>
          <p14:tracePt t="122382" x="6719888" y="5064125"/>
          <p14:tracePt t="122397" x="6719888" y="5072063"/>
          <p14:tracePt t="122421" x="6719888" y="5095875"/>
          <p14:tracePt t="122447" x="6719888" y="5119688"/>
          <p14:tracePt t="122471" x="6719888" y="5135563"/>
          <p14:tracePt t="122495" x="6719888" y="5151438"/>
          <p14:tracePt t="122519" x="6719888" y="5159375"/>
          <p14:tracePt t="122533" x="6719888" y="5167313"/>
          <p14:tracePt t="122572" x="6727825" y="5175250"/>
          <p14:tracePt t="122583" x="6735763" y="5175250"/>
          <p14:tracePt t="122600" x="6743700" y="5175250"/>
          <p14:tracePt t="122623" x="6751638" y="5167313"/>
          <p14:tracePt t="122629" x="6759575" y="5159375"/>
          <p14:tracePt t="122654" x="6769100" y="5135563"/>
          <p14:tracePt t="122669" x="6777038" y="5119688"/>
          <p14:tracePt t="122683" x="6777038" y="5111750"/>
          <p14:tracePt t="122701" x="6777038" y="5103813"/>
          <p14:tracePt t="122738" x="6777038" y="5095875"/>
          <p14:tracePt t="122754" x="6777038" y="5087938"/>
          <p14:tracePt t="122802" x="6777038" y="5080000"/>
          <p14:tracePt t="122882" x="6769100" y="5072063"/>
          <p14:tracePt t="122915" x="6759575" y="5072063"/>
          <p14:tracePt t="122928" x="6727825" y="5080000"/>
          <p14:tracePt t="122946" x="6680200" y="5119688"/>
          <p14:tracePt t="122966" x="6569075" y="5207000"/>
          <p14:tracePt t="122987" x="6321425" y="5414963"/>
          <p14:tracePt t="123017" x="6051550" y="5653088"/>
          <p14:tracePt t="123039" x="5986463" y="5726113"/>
          <p14:tracePt t="123043" x="5970588" y="5734050"/>
          <p14:tracePt t="123072" x="5962650" y="5749925"/>
          <p14:tracePt t="123161" x="5962650" y="5741988"/>
          <p14:tracePt t="123183" x="5994400" y="5710238"/>
          <p14:tracePt t="123199" x="6018213" y="5670550"/>
          <p14:tracePt t="123219" x="6075363" y="5597525"/>
          <p14:tracePt t="123243" x="6138863" y="5526088"/>
          <p14:tracePt t="123269" x="6194425" y="5462588"/>
          <p14:tracePt t="123284" x="6234113" y="5430838"/>
          <p14:tracePt t="123300" x="6257925" y="5399088"/>
          <p14:tracePt t="123317" x="6297613" y="5375275"/>
          <p14:tracePt t="123334" x="6313488" y="5359400"/>
          <p14:tracePt t="123353" x="6313488" y="5343525"/>
          <p14:tracePt t="123366" x="6321425" y="5335588"/>
          <p14:tracePt t="123383" x="6321425" y="5327650"/>
          <p14:tracePt t="123418" x="6329363" y="5327650"/>
          <p14:tracePt t="123598" x="6329363" y="5335588"/>
          <p14:tracePt t="123677" x="6329363" y="5343525"/>
          <p14:tracePt t="123754" x="6329363" y="5351463"/>
          <p14:tracePt t="123791" x="6329363" y="5359400"/>
          <p14:tracePt t="123801" x="6329363" y="5367338"/>
          <p14:tracePt t="123816" x="6329363" y="5375275"/>
          <p14:tracePt t="123834" x="6329363" y="5391150"/>
          <p14:tracePt t="123855" x="6321425" y="5407025"/>
          <p14:tracePt t="123885" x="6321425" y="5422900"/>
          <p14:tracePt t="123898" x="6313488" y="5422900"/>
          <p14:tracePt t="124400" x="6305550" y="5446713"/>
          <p14:tracePt t="124412" x="6297613" y="5470525"/>
          <p14:tracePt t="124435" x="6297613" y="5494338"/>
          <p14:tracePt t="124451" x="6289675" y="5494338"/>
          <p14:tracePt t="124824" x="6281738" y="5454650"/>
          <p14:tracePt t="124852" x="6273800" y="5399088"/>
          <p14:tracePt t="124855" x="6265863" y="5367338"/>
          <p14:tracePt t="124893" x="6234113" y="5278438"/>
          <p14:tracePt t="124921" x="6210300" y="5230813"/>
          <p14:tracePt t="124924" x="6202363" y="5222875"/>
          <p14:tracePt t="124950" x="6186488" y="5207000"/>
          <p14:tracePt t="124967" x="6178550" y="5207000"/>
          <p14:tracePt t="124993" x="6170613" y="5199063"/>
          <p14:tracePt t="125017" x="6170613" y="5191125"/>
          <p14:tracePt t="125037" x="6162675" y="5183188"/>
          <p14:tracePt t="125149" x="6202363" y="5199063"/>
          <p14:tracePt t="125163" x="6242050" y="5214938"/>
          <p14:tracePt t="125185" x="6345238" y="5286375"/>
          <p14:tracePt t="125200" x="6418263" y="5335588"/>
          <p14:tracePt t="125215" x="6473825" y="5375275"/>
          <p14:tracePt t="125234" x="6545263" y="5430838"/>
          <p14:tracePt t="125236" x="6561138" y="5438775"/>
          <p14:tracePt t="125268" x="6640513" y="5494338"/>
          <p14:tracePt t="125293" x="6672263" y="5510213"/>
          <p14:tracePt t="125315" x="6688138" y="5518150"/>
          <p14:tracePt t="125336" x="6696075" y="5526088"/>
          <p14:tracePt t="125349" x="6704013" y="5534025"/>
          <p14:tracePt t="125350" x="6711950" y="5534025"/>
          <p14:tracePt t="125365" x="6719888" y="5541963"/>
          <p14:tracePt t="125387" x="6751638" y="5549900"/>
          <p14:tracePt t="125415" x="6792913" y="5557838"/>
          <p14:tracePt t="125417" x="6800850" y="5557838"/>
          <p14:tracePt t="125432" x="6824663" y="5557838"/>
          <p14:tracePt t="125454" x="6840538" y="5565775"/>
          <p14:tracePt t="125483" x="6848475" y="5565775"/>
          <p14:tracePt t="125526" x="6800850" y="5486400"/>
          <p14:tracePt t="125550" x="6656388" y="5367338"/>
          <p14:tracePt t="125575" x="6392863" y="5246688"/>
          <p14:tracePt t="125599" x="6218238" y="5207000"/>
          <p14:tracePt t="125616" x="6138863" y="5183188"/>
          <p14:tracePt t="125631" x="6099175" y="5175250"/>
          <p14:tracePt t="125649" x="6083300" y="5175250"/>
          <p14:tracePt t="125665" x="6075363" y="5175250"/>
          <p14:tracePt t="125880" x="6083300" y="5199063"/>
          <p14:tracePt t="125882" x="6107113" y="5214938"/>
          <p14:tracePt t="125895" x="6115050" y="5230813"/>
          <p14:tracePt t="125897" x="6146800" y="5262563"/>
          <p14:tracePt t="125917" x="6210300" y="5319713"/>
          <p14:tracePt t="125931" x="6305550" y="5375275"/>
          <p14:tracePt t="125944" x="6418263" y="5430838"/>
          <p14:tracePt t="125966" x="6569075" y="5502275"/>
          <p14:tracePt t="125980" x="6616700" y="5526088"/>
          <p14:tracePt t="125998" x="6632575" y="5534025"/>
          <p14:tracePt t="126018" x="6640513" y="5534025"/>
          <p14:tracePt t="126237" x="6680200" y="5573713"/>
          <p14:tracePt t="126258" x="6759575" y="5645150"/>
          <p14:tracePt t="126283" x="6848475" y="5694363"/>
          <p14:tracePt t="126301" x="6904038" y="5726113"/>
          <p14:tracePt t="126325" x="6919913" y="5734050"/>
          <p14:tracePt t="126428" x="6919913" y="5726113"/>
          <p14:tracePt t="126430" x="6919913" y="5718175"/>
          <p14:tracePt t="126465" x="6919913" y="5710238"/>
          <p14:tracePt t="126480" x="6919913" y="5702300"/>
          <p14:tracePt t="126501" x="6904038" y="5678488"/>
          <p14:tracePt t="126534" x="6888163" y="5662613"/>
          <p14:tracePt t="126555" x="6880225" y="5662613"/>
          <p14:tracePt t="126583" x="6872288" y="5653088"/>
          <p14:tracePt t="126882" x="0" y="0"/>
        </p14:tracePtLst>
      </p14:laserTraceLst>
    </p:ext>
    <p:ext uri="{E180D4A7-C9FB-4DFB-919C-405C955672EB}">
      <p14:showEvtLst xmlns:p14="http://schemas.microsoft.com/office/powerpoint/2010/main">
        <p14:playEvt time="281" objId="14"/>
        <p14:stopEvt time="127238" objId="1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DA19C75-F349-4FC4-B241-7F22227A6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32"/>
          <a:stretch/>
        </p:blipFill>
        <p:spPr>
          <a:xfrm>
            <a:off x="1331550" y="4420038"/>
            <a:ext cx="6057282" cy="87191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E38AC5B-FF60-43FF-BB16-27C6903BE6CF}"/>
              </a:ext>
            </a:extLst>
          </p:cNvPr>
          <p:cNvGrpSpPr/>
          <p:nvPr/>
        </p:nvGrpSpPr>
        <p:grpSpPr>
          <a:xfrm>
            <a:off x="1835620" y="3826674"/>
            <a:ext cx="1995844" cy="485756"/>
            <a:chOff x="2771750" y="3707777"/>
            <a:chExt cx="2427905" cy="59091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D4DF228-0B22-4254-8913-6004C01C6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1750" y="3707777"/>
              <a:ext cx="2427905" cy="590911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BF9F42B4-6314-461B-A8DE-9B47F71AF49F}"/>
                    </a:ext>
                  </a:extLst>
                </p14:cNvPr>
                <p14:cNvContentPartPr/>
                <p14:nvPr/>
              </p14:nvContentPartPr>
              <p14:xfrm>
                <a:off x="3725525" y="3725208"/>
                <a:ext cx="884520" cy="573480"/>
              </p14:xfrm>
            </p:contentPart>
          </mc:Choice>
          <mc:Fallback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BF9F42B4-6314-461B-A8DE-9B47F71AF49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03631" y="3703319"/>
                  <a:ext cx="927870" cy="61681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31AD50A-7998-4CED-93EE-4422C6A0E601}"/>
              </a:ext>
            </a:extLst>
          </p:cNvPr>
          <p:cNvGrpSpPr/>
          <p:nvPr/>
        </p:nvGrpSpPr>
        <p:grpSpPr>
          <a:xfrm>
            <a:off x="5804667" y="2311827"/>
            <a:ext cx="2432395" cy="1051167"/>
            <a:chOff x="6083657" y="1800957"/>
            <a:chExt cx="2432395" cy="10511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hteck 6">
                  <a:extLst>
                    <a:ext uri="{FF2B5EF4-FFF2-40B4-BE49-F238E27FC236}">
                      <a16:creationId xmlns:a16="http://schemas.microsoft.com/office/drawing/2014/main" id="{17412F14-1D8E-42FC-975F-20F08B5609B5}"/>
                    </a:ext>
                  </a:extLst>
                </p:cNvPr>
                <p:cNvSpPr/>
                <p:nvPr/>
              </p:nvSpPr>
              <p:spPr>
                <a:xfrm>
                  <a:off x="6083657" y="1800957"/>
                  <a:ext cx="2178480" cy="4003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2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b="1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de-DE" sz="2000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de-DE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de-DE" sz="2000" dirty="0"/>
                    <a:t> </a:t>
                  </a:r>
                  <a:endParaRPr lang="en-US" sz="2000" dirty="0"/>
                </a:p>
              </p:txBody>
            </p:sp>
          </mc:Choice>
          <mc:Fallback>
            <p:sp>
              <p:nvSpPr>
                <p:cNvPr id="7" name="Rechteck 6">
                  <a:extLst>
                    <a:ext uri="{FF2B5EF4-FFF2-40B4-BE49-F238E27FC236}">
                      <a16:creationId xmlns:a16="http://schemas.microsoft.com/office/drawing/2014/main" id="{17412F14-1D8E-42FC-975F-20F08B5609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657" y="1800957"/>
                  <a:ext cx="2178480" cy="400302"/>
                </a:xfrm>
                <a:prstGeom prst="rect">
                  <a:avLst/>
                </a:prstGeom>
                <a:blipFill>
                  <a:blip r:embed="rId8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F41E018E-8CD8-44A0-886C-69FE05704629}"/>
                    </a:ext>
                  </a:extLst>
                </p:cNvPr>
                <p:cNvSpPr txBox="1"/>
                <p:nvPr/>
              </p:nvSpPr>
              <p:spPr>
                <a:xfrm>
                  <a:off x="6588280" y="2387830"/>
                  <a:ext cx="1927772" cy="464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unc>
                                    <m:func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sz="18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sz="18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mr>
                              <m:m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sz="18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de-DE" sz="18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de-DE" sz="180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800">
                                          <a:latin typeface="Cambria Math" panose="02040503050406030204" pitchFamily="18" charset="0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F41E018E-8CD8-44A0-886C-69FE05704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280" y="2387830"/>
                  <a:ext cx="1927772" cy="46429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FED57697-5371-4F21-B0A4-FE06BFB162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148" t="40514"/>
          <a:stretch/>
        </p:blipFill>
        <p:spPr>
          <a:xfrm>
            <a:off x="3419840" y="1989181"/>
            <a:ext cx="2018166" cy="15818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2224FEC-862C-4761-A528-C55C25F2F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528" y="1915142"/>
            <a:ext cx="1993756" cy="17298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B736F14-BE85-4C06-BBA8-F45987159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733"/>
          <a:stretch/>
        </p:blipFill>
        <p:spPr>
          <a:xfrm>
            <a:off x="1250322" y="5410515"/>
            <a:ext cx="6336880" cy="104155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0B7DBAC-C15C-4B49-B160-9BE503DB379D}"/>
              </a:ext>
            </a:extLst>
          </p:cNvPr>
          <p:cNvSpPr/>
          <p:nvPr/>
        </p:nvSpPr>
        <p:spPr>
          <a:xfrm>
            <a:off x="251400" y="1562434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800" dirty="0"/>
              <a:t>The stress </a:t>
            </a:r>
            <a:r>
              <a:rPr lang="de-DE" sz="1800" dirty="0" err="1"/>
              <a:t>tensor</a:t>
            </a:r>
            <a:r>
              <a:rPr lang="de-DE" sz="1800" dirty="0"/>
              <a:t> in 2D and </a:t>
            </a:r>
            <a:r>
              <a:rPr lang="de-DE" sz="1800" dirty="0" err="1"/>
              <a:t>its</a:t>
            </a:r>
            <a:r>
              <a:rPr lang="de-DE" sz="1800" dirty="0"/>
              <a:t> </a:t>
            </a:r>
            <a:r>
              <a:rPr lang="de-DE" sz="1800" dirty="0" err="1"/>
              <a:t>analysis</a:t>
            </a:r>
            <a:r>
              <a:rPr lang="de-DE" sz="1800" dirty="0"/>
              <a:t>:</a:t>
            </a:r>
            <a:endParaRPr lang="en-US" sz="18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88A36D-B19E-47D8-845C-7A38468C9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18" name="mm2s17">
            <a:hlinkClick r:id="" action="ppaction://media"/>
            <a:extLst>
              <a:ext uri="{FF2B5EF4-FFF2-40B4-BE49-F238E27FC236}">
                <a16:creationId xmlns:a16="http://schemas.microsoft.com/office/drawing/2014/main" id="{311632E7-EC4D-43D6-A6E9-7C846B9B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35"/>
    </mc:Choice>
    <mc:Fallback>
      <p:transition spd="slow" advTm="8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62" x="3986213" y="1962150"/>
          <p14:tracePt t="6663" x="3978275" y="1962150"/>
          <p14:tracePt t="6673" x="3970338" y="1962150"/>
          <p14:tracePt t="6708" x="3962400" y="1962150"/>
          <p14:tracePt t="6725" x="3954463" y="1962150"/>
          <p14:tracePt t="6766" x="3946525" y="1970088"/>
          <p14:tracePt t="6769" x="3938588" y="1978025"/>
          <p14:tracePt t="6793" x="3922713" y="1985963"/>
          <p14:tracePt t="6819" x="3906838" y="2009775"/>
          <p14:tracePt t="6842" x="3890963" y="2033588"/>
          <p14:tracePt t="6863" x="3883025" y="2049463"/>
          <p14:tracePt t="6867" x="3875088" y="2065338"/>
          <p14:tracePt t="6890" x="3867150" y="2097088"/>
          <p14:tracePt t="6909" x="3859213" y="2152650"/>
          <p14:tracePt t="6923" x="3875088" y="2200275"/>
          <p14:tracePt t="6941" x="3906838" y="2257425"/>
          <p14:tracePt t="6958" x="3962400" y="2328863"/>
          <p14:tracePt t="6974" x="4041775" y="2392363"/>
          <p14:tracePt t="6989" x="4137025" y="2447925"/>
          <p14:tracePt t="7007" x="4297363" y="2503488"/>
          <p14:tracePt t="7023" x="4416425" y="2535238"/>
          <p14:tracePt t="7052" x="4576763" y="2559050"/>
          <p14:tracePt t="7075" x="4640263" y="2559050"/>
          <p14:tracePt t="7094" x="4687888" y="2543175"/>
          <p14:tracePt t="7107" x="4727575" y="2527300"/>
          <p14:tracePt t="7125" x="4751388" y="2503488"/>
          <p14:tracePt t="7141" x="4775200" y="2479675"/>
          <p14:tracePt t="7142" x="4799013" y="2455863"/>
          <p14:tracePt t="7161" x="4822825" y="2432050"/>
          <p14:tracePt t="7173" x="4822825" y="2424113"/>
          <p14:tracePt t="7195" x="4854575" y="2384425"/>
          <p14:tracePt t="7207" x="4854575" y="2376488"/>
          <p14:tracePt t="7222" x="4878388" y="2344738"/>
          <p14:tracePt t="7245" x="4878388" y="2336800"/>
          <p14:tracePt t="7272" x="4870450" y="2297113"/>
          <p14:tracePt t="7291" x="4830763" y="2273300"/>
          <p14:tracePt t="7312" x="4791075" y="2249488"/>
          <p14:tracePt t="7316" x="4759325" y="2241550"/>
          <p14:tracePt t="7340" x="4616450" y="2200275"/>
          <p14:tracePt t="7356" x="4535488" y="2184400"/>
          <p14:tracePt t="7379" x="4337050" y="2176463"/>
          <p14:tracePt t="7409" x="4105275" y="2176463"/>
          <p14:tracePt t="7423" x="4010025" y="2176463"/>
          <p14:tracePt t="7439" x="3914775" y="2176463"/>
          <p14:tracePt t="7460" x="3762375" y="2184400"/>
          <p14:tracePt t="7483" x="3595688" y="2192338"/>
          <p14:tracePt t="7506" x="3419475" y="2192338"/>
          <p14:tracePt t="7522" x="3276600" y="2192338"/>
          <p14:tracePt t="7542" x="3052763" y="2192338"/>
          <p14:tracePt t="7563" x="2822575" y="2192338"/>
          <p14:tracePt t="7590" x="2630488" y="2192338"/>
          <p14:tracePt t="7592" x="2574925" y="2184400"/>
          <p14:tracePt t="7608" x="2447925" y="2160588"/>
          <p14:tracePt t="7622" x="2319338" y="2136775"/>
          <p14:tracePt t="7643" x="2216150" y="2112963"/>
          <p14:tracePt t="7644" x="2168525" y="2105025"/>
          <p14:tracePt t="7657" x="2120900" y="2097088"/>
          <p14:tracePt t="7660" x="2097088" y="2097088"/>
          <p14:tracePt t="7673" x="2073275" y="2089150"/>
          <p14:tracePt t="7674" x="2049463" y="2089150"/>
          <p14:tracePt t="7694" x="2017713" y="2089150"/>
          <p14:tracePt t="7700" x="2000250" y="2089150"/>
          <p14:tracePt t="7722" x="1952625" y="2089150"/>
          <p14:tracePt t="7742" x="1881188" y="2120900"/>
          <p14:tracePt t="7750" x="1857375" y="2128838"/>
          <p14:tracePt t="7771" x="1809750" y="2152650"/>
          <p14:tracePt t="7772" x="1762125" y="2168525"/>
          <p14:tracePt t="7798" x="1698625" y="2208213"/>
          <p14:tracePt t="7827" x="1633538" y="2305050"/>
          <p14:tracePt t="7842" x="1625600" y="2352675"/>
          <p14:tracePt t="7857" x="1625600" y="2408238"/>
          <p14:tracePt t="7874" x="1625600" y="2447925"/>
          <p14:tracePt t="7892" x="1651000" y="2551113"/>
          <p14:tracePt t="7907" x="1706563" y="2624138"/>
          <p14:tracePt t="7923" x="1770063" y="2695575"/>
          <p14:tracePt t="7939" x="1881188" y="2774950"/>
          <p14:tracePt t="7952" x="2000250" y="2838450"/>
          <p14:tracePt t="7975" x="2208213" y="2901950"/>
          <p14:tracePt t="7994" x="2327275" y="2909888"/>
          <p14:tracePt t="7999" x="2374900" y="2909888"/>
          <p14:tracePt t="8023" x="2487613" y="2806700"/>
          <p14:tracePt t="8044" x="2543175" y="2655888"/>
          <p14:tracePt t="8049" x="2551113" y="2592388"/>
          <p14:tracePt t="8076" x="2551113" y="2432050"/>
          <p14:tracePt t="8090" x="2527300" y="2328863"/>
          <p14:tracePt t="8106" x="2495550" y="2273300"/>
          <p14:tracePt t="8127" x="2439988" y="2241550"/>
          <p14:tracePt t="8140" x="2416175" y="2241550"/>
          <p14:tracePt t="8156" x="2384425" y="2249488"/>
          <p14:tracePt t="8172" x="2319338" y="2297113"/>
          <p14:tracePt t="8201" x="2144713" y="2471738"/>
          <p14:tracePt t="8223" x="2025650" y="2632075"/>
          <p14:tracePt t="8239" x="1960563" y="2735263"/>
          <p14:tracePt t="8255" x="1920875" y="2838450"/>
          <p14:tracePt t="8271" x="1905000" y="2951163"/>
          <p14:tracePt t="8294" x="1905000" y="3213100"/>
          <p14:tracePt t="8298" x="1905000" y="3341688"/>
          <p14:tracePt t="8327" x="1905000" y="4130675"/>
          <p14:tracePt t="8357" x="1928813" y="4449763"/>
          <p14:tracePt t="8372" x="1936750" y="4473575"/>
          <p14:tracePt t="8457" x="1936750" y="4465638"/>
          <p14:tracePt t="8469" x="1936750" y="4449763"/>
          <p14:tracePt t="8491" x="1912938" y="4425950"/>
          <p14:tracePt t="8492" x="1905000" y="4410075"/>
          <p14:tracePt t="8520" x="1897063" y="4386263"/>
          <p14:tracePt t="8522" x="1889125" y="4386263"/>
          <p14:tracePt t="8539" x="1889125" y="4378325"/>
          <p14:tracePt t="8578" x="1897063" y="4378325"/>
          <p14:tracePt t="8606" x="2049463" y="4441825"/>
          <p14:tracePt t="8622" x="2263775" y="4505325"/>
          <p14:tracePt t="8640" x="2566988" y="4576763"/>
          <p14:tracePt t="8655" x="2870200" y="4600575"/>
          <p14:tracePt t="8673" x="3371850" y="4600575"/>
          <p14:tracePt t="8694" x="3619500" y="4568825"/>
          <p14:tracePt t="8722" x="3778250" y="4505325"/>
          <p14:tracePt t="8739" x="3843338" y="4457700"/>
          <p14:tracePt t="8755" x="3859213" y="4418013"/>
          <p14:tracePt t="8775" x="3875088" y="4370388"/>
          <p14:tracePt t="8777" x="3883025" y="4354513"/>
          <p14:tracePt t="8803" x="3890963" y="4291013"/>
          <p14:tracePt t="8823" x="3898900" y="4249738"/>
          <p14:tracePt t="8849" x="3898900" y="4202113"/>
          <p14:tracePt t="8875" x="3810000" y="4059238"/>
          <p14:tracePt t="8889" x="3714750" y="3963988"/>
          <p14:tracePt t="8910" x="3587750" y="3867150"/>
          <p14:tracePt t="8925" x="3476625" y="3803650"/>
          <p14:tracePt t="8927" x="3395663" y="3763963"/>
          <p14:tracePt t="8959" x="3076575" y="3668713"/>
          <p14:tracePt t="8974" x="2925763" y="3644900"/>
          <p14:tracePt t="8994" x="2759075" y="3613150"/>
          <p14:tracePt t="9018" x="2638425" y="3605213"/>
          <p14:tracePt t="9037" x="2551113" y="3605213"/>
          <p14:tracePt t="9059" x="2471738" y="3605213"/>
          <p14:tracePt t="9082" x="2359025" y="3629025"/>
          <p14:tracePt t="9084" x="2335213" y="3629025"/>
          <p14:tracePt t="9111" x="2263775" y="3652838"/>
          <p14:tracePt t="9140" x="2184400" y="3716338"/>
          <p14:tracePt t="9157" x="2136775" y="3756025"/>
          <p14:tracePt t="9159" x="2120900" y="3771900"/>
          <p14:tracePt t="9173" x="2089150" y="3803650"/>
          <p14:tracePt t="9194" x="2017713" y="3867150"/>
          <p14:tracePt t="9200" x="2000250" y="3890963"/>
          <p14:tracePt t="9221" x="1960563" y="3948113"/>
          <p14:tracePt t="9242" x="1952625" y="4003675"/>
          <p14:tracePt t="9249" x="1952625" y="4019550"/>
          <p14:tracePt t="9270" x="1968500" y="4059238"/>
          <p14:tracePt t="9271" x="1984375" y="4083050"/>
          <p14:tracePt t="9288" x="2057400" y="4162425"/>
          <p14:tracePt t="9305" x="2120900" y="4233863"/>
          <p14:tracePt t="9327" x="2271713" y="4330700"/>
          <p14:tracePt t="9349" x="2455863" y="4394200"/>
          <p14:tracePt t="9372" x="2662238" y="4410075"/>
          <p14:tracePt t="9398" x="2822575" y="4410075"/>
          <p14:tracePt t="9409" x="2941638" y="4370388"/>
          <p14:tracePt t="9422" x="3028950" y="4322763"/>
          <p14:tracePt t="9445" x="3133725" y="4249738"/>
          <p14:tracePt t="9474" x="3316288" y="4154488"/>
          <p14:tracePt t="9491" x="3427413" y="4122738"/>
          <p14:tracePt t="9497" x="3451225" y="4114800"/>
          <p14:tracePt t="9522" x="3476625" y="4114800"/>
          <p14:tracePt t="9982" x="3476625" y="4122738"/>
          <p14:tracePt t="9985" x="3476625" y="4130675"/>
          <p14:tracePt t="10011" x="3476625" y="4162425"/>
          <p14:tracePt t="10015" x="3476625" y="4178300"/>
          <p14:tracePt t="10033" x="3476625" y="4202113"/>
          <p14:tracePt t="10059" x="3467100" y="4249738"/>
          <p14:tracePt t="10086" x="3443288" y="4314825"/>
          <p14:tracePt t="10089" x="3419475" y="4346575"/>
          <p14:tracePt t="10106" x="3379788" y="4394200"/>
          <p14:tracePt t="10125" x="3340100" y="4433888"/>
          <p14:tracePt t="10129" x="3324225" y="4441825"/>
          <p14:tracePt t="10154" x="3252788" y="4457700"/>
          <p14:tracePt t="10173" x="3173413" y="4457700"/>
          <p14:tracePt t="10189" x="3068638" y="4433888"/>
          <p14:tracePt t="10209" x="2886075" y="4370388"/>
          <p14:tracePt t="10243" x="2693988" y="4314825"/>
          <p14:tracePt t="10247" x="2662238" y="4306888"/>
          <p14:tracePt t="10274" x="2598738" y="4291013"/>
          <p14:tracePt t="10277" x="2582863" y="4291013"/>
          <p14:tracePt t="10304" x="2559050" y="4281488"/>
          <p14:tracePt t="10485" x="2551113" y="4281488"/>
          <p14:tracePt t="10579" x="2543175" y="4281488"/>
          <p14:tracePt t="13438" x="2535238" y="4281488"/>
          <p14:tracePt t="13450" x="2527300" y="4281488"/>
          <p14:tracePt t="13472" x="2511425" y="4281488"/>
          <p14:tracePt t="13484" x="2503488" y="4281488"/>
          <p14:tracePt t="13506" x="2479675" y="4291013"/>
          <p14:tracePt t="13520" x="2471738" y="4291013"/>
          <p14:tracePt t="13535" x="2463800" y="4291013"/>
          <p14:tracePt t="13550" x="2455863" y="4298950"/>
          <p14:tracePt t="13567" x="2439988" y="4298950"/>
          <p14:tracePt t="13587" x="2424113" y="4298950"/>
          <p14:tracePt t="13606" x="2400300" y="4298950"/>
          <p14:tracePt t="13607" x="2392363" y="4298950"/>
          <p14:tracePt t="13634" x="2374900" y="4298950"/>
          <p14:tracePt t="13637" x="2366963" y="4298950"/>
          <p14:tracePt t="14797" x="2374900" y="4298950"/>
          <p14:tracePt t="14810" x="2392363" y="4298950"/>
          <p14:tracePt t="14835" x="2447925" y="4298950"/>
          <p14:tracePt t="14837" x="2495550" y="4298950"/>
          <p14:tracePt t="14855" x="2598738" y="4298950"/>
          <p14:tracePt t="14879" x="2798763" y="4298950"/>
          <p14:tracePt t="14902" x="3005138" y="4298950"/>
          <p14:tracePt t="14904" x="3060700" y="4298950"/>
          <p14:tracePt t="14929" x="3141663" y="4281488"/>
          <p14:tracePt t="14948" x="3165475" y="4281488"/>
          <p14:tracePt t="14951" x="3173413" y="4281488"/>
          <p14:tracePt t="15171" x="3157538" y="4281488"/>
          <p14:tracePt t="15183" x="3109913" y="4281488"/>
          <p14:tracePt t="15202" x="3021013" y="4281488"/>
          <p14:tracePt t="15218" x="2925763" y="4291013"/>
          <p14:tracePt t="15232" x="2846388" y="4291013"/>
          <p14:tracePt t="15257" x="2709863" y="4314825"/>
          <p14:tracePt t="15284" x="2654300" y="4322763"/>
          <p14:tracePt t="15302" x="2614613" y="4322763"/>
          <p14:tracePt t="15317" x="2598738" y="4322763"/>
          <p14:tracePt t="15343" x="2543175" y="4322763"/>
          <p14:tracePt t="15398" x="2424113" y="4322763"/>
          <p14:tracePt t="15402" x="2416175" y="4322763"/>
          <p14:tracePt t="15426" x="2384425" y="4322763"/>
          <p14:tracePt t="15431" x="2374900" y="4322763"/>
          <p14:tracePt t="15464" x="2343150" y="4322763"/>
          <p14:tracePt t="15487" x="2327275" y="4322763"/>
          <p14:tracePt t="15583" x="2374900" y="4322763"/>
          <p14:tracePt t="15588" x="2400300" y="4322763"/>
          <p14:tracePt t="15613" x="2559050" y="4306888"/>
          <p14:tracePt t="15638" x="2774950" y="4306888"/>
          <p14:tracePt t="15660" x="3028950" y="4306888"/>
          <p14:tracePt t="15663" x="3109913" y="4314825"/>
          <p14:tracePt t="15686" x="3228975" y="4314825"/>
          <p14:tracePt t="15703" x="3268663" y="4314825"/>
          <p14:tracePt t="15719" x="3276600" y="4314825"/>
          <p14:tracePt t="15866" x="3228975" y="4306888"/>
          <p14:tracePt t="15890" x="3068638" y="4306888"/>
          <p14:tracePt t="15904" x="2886075" y="4306888"/>
          <p14:tracePt t="15918" x="2686050" y="4306888"/>
          <p14:tracePt t="15933" x="2455863" y="4306888"/>
          <p14:tracePt t="15958" x="2160588" y="4298950"/>
          <p14:tracePt t="15962" x="2097088" y="4298950"/>
          <p14:tracePt t="15982" x="2033588" y="4298950"/>
          <p14:tracePt t="16010" x="2008188" y="4298950"/>
          <p14:tracePt t="16069" x="2000250" y="4298950"/>
          <p14:tracePt t="16177" x="2033588" y="4306888"/>
          <p14:tracePt t="16179" x="2065338" y="4306888"/>
          <p14:tracePt t="16202" x="2247900" y="4314825"/>
          <p14:tracePt t="16218" x="2416175" y="4314825"/>
          <p14:tracePt t="16234" x="2646363" y="4314825"/>
          <p14:tracePt t="16251" x="2894013" y="4314825"/>
          <p14:tracePt t="16267" x="3092450" y="4314825"/>
          <p14:tracePt t="16285" x="3355975" y="4314825"/>
          <p14:tracePt t="16300" x="3476625" y="4314825"/>
          <p14:tracePt t="16319" x="3540125" y="4314825"/>
          <p14:tracePt t="16337" x="3603625" y="4314825"/>
          <p14:tracePt t="16366" x="3675063" y="4314825"/>
          <p14:tracePt t="16367" x="3698875" y="4314825"/>
          <p14:tracePt t="16394" x="3730625" y="4314825"/>
          <p14:tracePt t="16469" x="3675063" y="4314825"/>
          <p14:tracePt t="16473" x="3627438" y="4314825"/>
          <p14:tracePt t="16500" x="3371850" y="4314825"/>
          <p14:tracePt t="16516" x="2933700" y="4322763"/>
          <p14:tracePt t="16537" x="2535238" y="4338638"/>
          <p14:tracePt t="16549" x="2160588" y="4346575"/>
          <p14:tracePt t="16569" x="1841500" y="4346575"/>
          <p14:tracePt t="16582" x="1793875" y="4346575"/>
          <p14:tracePt t="16598" x="1706563" y="4346575"/>
          <p14:tracePt t="16599" x="1690688" y="4346575"/>
          <p14:tracePt t="16619" x="1674813" y="4346575"/>
          <p14:tracePt t="16749" x="1690688" y="4346575"/>
          <p14:tracePt t="16767" x="1801813" y="4330700"/>
          <p14:tracePt t="16782" x="1944688" y="4330700"/>
          <p14:tracePt t="16799" x="2120900" y="4330700"/>
          <p14:tracePt t="16819" x="2487613" y="4330700"/>
          <p14:tracePt t="16833" x="2733675" y="4330700"/>
          <p14:tracePt t="16849" x="2917825" y="4330700"/>
          <p14:tracePt t="16866" x="3060700" y="4330700"/>
          <p14:tracePt t="16882" x="3149600" y="4330700"/>
          <p14:tracePt t="16898" x="3181350" y="4330700"/>
          <p14:tracePt t="16899" x="3189288" y="4330700"/>
          <p14:tracePt t="16943" x="3197225" y="4330700"/>
          <p14:tracePt t="17001" x="3197225" y="4322763"/>
          <p14:tracePt t="17013" x="3189288" y="4306888"/>
          <p14:tracePt t="17036" x="3117850" y="4281488"/>
          <p14:tracePt t="17068" x="2949575" y="4281488"/>
          <p14:tracePt t="17081" x="2830513" y="4281488"/>
          <p14:tracePt t="17100" x="2709863" y="4281488"/>
          <p14:tracePt t="17102" x="2646363" y="4281488"/>
          <p14:tracePt t="17120" x="2511425" y="4281488"/>
          <p14:tracePt t="17149" x="2351088" y="4281488"/>
          <p14:tracePt t="17173" x="2303463" y="4281488"/>
          <p14:tracePt t="17204" x="2279650" y="4281488"/>
          <p14:tracePt t="17486" x="2295525" y="4281488"/>
          <p14:tracePt t="17499" x="2374900" y="4281488"/>
          <p14:tracePt t="17516" x="2503488" y="4281488"/>
          <p14:tracePt t="17531" x="2670175" y="4281488"/>
          <p14:tracePt t="17550" x="2862263" y="4273550"/>
          <p14:tracePt t="17568" x="3133725" y="4273550"/>
          <p14:tracePt t="17584" x="3284538" y="4273550"/>
          <p14:tracePt t="17601" x="3395663" y="4291013"/>
          <p14:tracePt t="17626" x="3500438" y="4306888"/>
          <p14:tracePt t="17651" x="3524250" y="4306888"/>
          <p14:tracePt t="18175" x="3476625" y="4306888"/>
          <p14:tracePt t="18190" x="3387725" y="4314825"/>
          <p14:tracePt t="18218" x="3165475" y="4330700"/>
          <p14:tracePt t="18232" x="2981325" y="4346575"/>
          <p14:tracePt t="18250" x="2759075" y="4378325"/>
          <p14:tracePt t="18265" x="2678113" y="4386263"/>
          <p14:tracePt t="18282" x="2630488" y="4394200"/>
          <p14:tracePt t="18300" x="2622550" y="4394200"/>
          <p14:tracePt t="18303" x="2614613" y="4394200"/>
          <p14:tracePt t="18331" x="2606675" y="4394200"/>
          <p14:tracePt t="18351" x="2590800" y="4402138"/>
          <p14:tracePt t="18377" x="2551113" y="4402138"/>
          <p14:tracePt t="18400" x="2495550" y="4410075"/>
          <p14:tracePt t="18426" x="2439988" y="4410075"/>
          <p14:tracePt t="18451" x="2400300" y="4410075"/>
          <p14:tracePt t="18453" x="2374900" y="4410075"/>
          <p14:tracePt t="18483" x="2295525" y="4410075"/>
          <p14:tracePt t="18501" x="2247900" y="4410075"/>
          <p14:tracePt t="18524" x="2184400" y="4410075"/>
          <p14:tracePt t="18550" x="2152650" y="4410075"/>
          <p14:tracePt t="18601" x="2144713" y="4410075"/>
          <p14:tracePt t="18633" x="2136775" y="4402138"/>
          <p14:tracePt t="18659" x="2120900" y="4402138"/>
          <p14:tracePt t="18683" x="2105025" y="4386263"/>
          <p14:tracePt t="18708" x="2073275" y="4378325"/>
          <p14:tracePt t="18732" x="2049463" y="4378325"/>
          <p14:tracePt t="18748" x="2033588" y="4370388"/>
          <p14:tracePt t="18766" x="2008188" y="4362450"/>
          <p14:tracePt t="18974" x="2025650" y="4362450"/>
          <p14:tracePt t="18976" x="2057400" y="4354513"/>
          <p14:tracePt t="19011" x="2239963" y="4354513"/>
          <p14:tracePt t="19015" x="2311400" y="4354513"/>
          <p14:tracePt t="19032" x="2447925" y="4354513"/>
          <p14:tracePt t="19050" x="2614613" y="4354513"/>
          <p14:tracePt t="19052" x="2709863" y="4354513"/>
          <p14:tracePt t="19059" x="2798763" y="4354513"/>
          <p14:tracePt t="19081" x="2957513" y="4354513"/>
          <p14:tracePt t="19082" x="3021013" y="4354513"/>
          <p14:tracePt t="19108" x="3205163" y="4354513"/>
          <p14:tracePt t="19143" x="3419475" y="4354513"/>
          <p14:tracePt t="19165" x="3492500" y="4354513"/>
          <p14:tracePt t="19186" x="3540125" y="4354513"/>
          <p14:tracePt t="19189" x="3548063" y="4354513"/>
          <p14:tracePt t="19216" x="3571875" y="4354513"/>
          <p14:tracePt t="19563" x="0" y="0"/>
        </p14:tracePtLst>
        <p14:tracePtLst>
          <p14:tracePt t="32081" x="6361113" y="2743200"/>
          <p14:tracePt t="32113" x="6353175" y="2743200"/>
          <p14:tracePt t="32174" x="6345238" y="2743200"/>
          <p14:tracePt t="32344" x="6361113" y="2743200"/>
          <p14:tracePt t="32373" x="6426200" y="2743200"/>
          <p14:tracePt t="32387" x="6457950" y="2743200"/>
          <p14:tracePt t="32406" x="6481763" y="2735263"/>
          <p14:tracePt t="32419" x="6489700" y="2735263"/>
          <p14:tracePt t="32436" x="6497638" y="2735263"/>
          <p14:tracePt t="32453" x="6505575" y="2727325"/>
          <p14:tracePt t="32530" x="6481763" y="2727325"/>
          <p14:tracePt t="32557" x="6418263" y="2727325"/>
          <p14:tracePt t="32584" x="6345238" y="2727325"/>
          <p14:tracePt t="32613" x="6305550" y="2727325"/>
          <p14:tracePt t="32639" x="6281738" y="2727325"/>
          <p14:tracePt t="32652" x="6273800" y="2727325"/>
          <p14:tracePt t="32671" x="6257925" y="2727325"/>
          <p14:tracePt t="32691" x="6249988" y="2727325"/>
          <p14:tracePt t="32721" x="6242050" y="2727325"/>
          <p14:tracePt t="32735" x="6234113" y="2727325"/>
          <p14:tracePt t="32755" x="6226175" y="2727325"/>
          <p14:tracePt t="32857" x="6234113" y="2727325"/>
          <p14:tracePt t="32861" x="6257925" y="2727325"/>
          <p14:tracePt t="32889" x="6402388" y="2743200"/>
          <p14:tracePt t="32903" x="6465888" y="2743200"/>
          <p14:tracePt t="32905" x="6529388" y="2743200"/>
          <p14:tracePt t="32920" x="6680200" y="2743200"/>
          <p14:tracePt t="32936" x="6848475" y="2743200"/>
          <p14:tracePt t="32950" x="7007225" y="2743200"/>
          <p14:tracePt t="32973" x="7270750" y="2743200"/>
          <p14:tracePt t="32985" x="7350125" y="2743200"/>
          <p14:tracePt t="33005" x="7526338" y="2743200"/>
          <p14:tracePt t="33019" x="7629525" y="2743200"/>
          <p14:tracePt t="33035" x="7724775" y="2751138"/>
          <p14:tracePt t="33051" x="7788275" y="2759075"/>
          <p14:tracePt t="33069" x="7843838" y="2759075"/>
          <p14:tracePt t="33108" x="7851775" y="2759075"/>
          <p14:tracePt t="33137" x="7851775" y="2751138"/>
          <p14:tracePt t="33162" x="7851775" y="2735263"/>
          <p14:tracePt t="33189" x="7851775" y="2671763"/>
          <p14:tracePt t="33202" x="7851775" y="2655888"/>
          <p14:tracePt t="33205" x="7843838" y="2632075"/>
          <p14:tracePt t="33219" x="7796213" y="2576513"/>
          <p14:tracePt t="33239" x="7748588" y="2527300"/>
          <p14:tracePt t="33251" x="7645400" y="2463800"/>
          <p14:tracePt t="33271" x="7469188" y="2424113"/>
          <p14:tracePt t="33289" x="7342188" y="2416175"/>
          <p14:tracePt t="33315" x="7151688" y="2408238"/>
          <p14:tracePt t="33317" x="7070725" y="2408238"/>
          <p14:tracePt t="33339" x="6904038" y="2408238"/>
          <p14:tracePt t="33356" x="6816725" y="2408238"/>
          <p14:tracePt t="33389" x="6688138" y="2416175"/>
          <p14:tracePt t="33407" x="6569075" y="2447925"/>
          <p14:tracePt t="33436" x="6402388" y="2503488"/>
          <p14:tracePt t="33451" x="6353175" y="2511425"/>
          <p14:tracePt t="33452" x="6305550" y="2535238"/>
          <p14:tracePt t="33468" x="6194425" y="2592388"/>
          <p14:tracePt t="33484" x="6099175" y="2624138"/>
          <p14:tracePt t="33503" x="5986463" y="2679700"/>
          <p14:tracePt t="33504" x="5915025" y="2703513"/>
          <p14:tracePt t="33518" x="5859463" y="2719388"/>
          <p14:tracePt t="33519" x="5772150" y="2743200"/>
          <p14:tracePt t="33538" x="5724525" y="2759075"/>
          <p14:tracePt t="33565" x="5692775" y="2767013"/>
          <p14:tracePt t="33624" x="5692775" y="2782888"/>
          <p14:tracePt t="33652" x="5708650" y="2790825"/>
          <p14:tracePt t="33654" x="5724525" y="2798763"/>
          <p14:tracePt t="33673" x="5764213" y="2822575"/>
          <p14:tracePt t="33684" x="5835650" y="2854325"/>
          <p14:tracePt t="33705" x="5938838" y="2886075"/>
          <p14:tracePt t="33718" x="6075363" y="2919413"/>
          <p14:tracePt t="33738" x="6384925" y="2943225"/>
          <p14:tracePt t="33750" x="6513513" y="2943225"/>
          <p14:tracePt t="33770" x="6840538" y="2943225"/>
          <p14:tracePt t="33789" x="7118350" y="2951163"/>
          <p14:tracePt t="33821" x="7223125" y="2959100"/>
          <p14:tracePt t="33839" x="7231063" y="2967038"/>
          <p14:tracePt t="33938" x="7231063" y="2974975"/>
          <p14:tracePt t="33940" x="7223125" y="2982913"/>
          <p14:tracePt t="33967" x="7183438" y="3038475"/>
          <p14:tracePt t="33982" x="7143750" y="3086100"/>
          <p14:tracePt t="34002" x="7086600" y="3157538"/>
          <p14:tracePt t="34021" x="7023100" y="3228975"/>
          <p14:tracePt t="34034" x="7015163" y="3244850"/>
          <p14:tracePt t="34054" x="6983413" y="3302000"/>
          <p14:tracePt t="34067" x="6967538" y="3341688"/>
          <p14:tracePt t="34087" x="6967538" y="3365500"/>
          <p14:tracePt t="34105" x="6967538" y="3405188"/>
          <p14:tracePt t="34122" x="6983413" y="3421063"/>
          <p14:tracePt t="34145" x="7031038" y="3444875"/>
          <p14:tracePt t="34173" x="7126288" y="3468688"/>
          <p14:tracePt t="34202" x="7318375" y="3468688"/>
          <p14:tracePt t="34218" x="7437438" y="3460750"/>
          <p14:tracePt t="34236" x="7534275" y="3436938"/>
          <p14:tracePt t="34250" x="7653338" y="3381375"/>
          <p14:tracePt t="34266" x="7693025" y="3349625"/>
          <p14:tracePt t="34285" x="7716838" y="3317875"/>
          <p14:tracePt t="34300" x="7716838" y="3294063"/>
          <p14:tracePt t="34323" x="7716838" y="3262313"/>
          <p14:tracePt t="34349" x="7724775" y="3221038"/>
          <p14:tracePt t="34367" x="7724775" y="3181350"/>
          <p14:tracePt t="34389" x="7700963" y="3117850"/>
          <p14:tracePt t="34406" x="7677150" y="3094038"/>
          <p14:tracePt t="34436" x="7581900" y="3030538"/>
          <p14:tracePt t="34452" x="7526338" y="3006725"/>
          <p14:tracePt t="34468" x="7477125" y="2990850"/>
          <p14:tracePt t="34483" x="7429500" y="2982913"/>
          <p14:tracePt t="34502" x="7358063" y="2982913"/>
          <p14:tracePt t="34518" x="7302500" y="2990850"/>
          <p14:tracePt t="34537" x="7231063" y="2998788"/>
          <p14:tracePt t="34550" x="7175500" y="3014663"/>
          <p14:tracePt t="34569" x="7078663" y="3030538"/>
          <p14:tracePt t="34589" x="7023100" y="3046413"/>
          <p14:tracePt t="34594" x="7015163" y="3046413"/>
          <p14:tracePt t="34620" x="6967538" y="3062288"/>
          <p14:tracePt t="34638" x="6943725" y="3078163"/>
          <p14:tracePt t="34660" x="6943725" y="3086100"/>
          <p14:tracePt t="34687" x="6927850" y="3109913"/>
          <p14:tracePt t="34700" x="6927850" y="3117850"/>
          <p14:tracePt t="34716" x="6927850" y="3141663"/>
          <p14:tracePt t="34737" x="6927850" y="3189288"/>
          <p14:tracePt t="34752" x="6951663" y="3236913"/>
          <p14:tracePt t="34768" x="6975475" y="3270250"/>
          <p14:tracePt t="34783" x="7015163" y="3317875"/>
          <p14:tracePt t="34804" x="7094538" y="3389313"/>
          <p14:tracePt t="34830" x="7159625" y="3421063"/>
          <p14:tracePt t="34850" x="7254875" y="3452813"/>
          <p14:tracePt t="34866" x="7310438" y="3452813"/>
          <p14:tracePt t="34882" x="7358063" y="3452813"/>
          <p14:tracePt t="34900" x="7453313" y="3444875"/>
          <p14:tracePt t="34917" x="7518400" y="3421063"/>
          <p14:tracePt t="34934" x="7589838" y="3389313"/>
          <p14:tracePt t="34949" x="7653338" y="3341688"/>
          <p14:tracePt t="34970" x="7748588" y="3244850"/>
          <p14:tracePt t="34984" x="7772400" y="3213100"/>
          <p14:tracePt t="35000" x="7796213" y="3189288"/>
          <p14:tracePt t="35017" x="7796213" y="3173413"/>
          <p14:tracePt t="35039" x="7796213" y="3141663"/>
          <p14:tracePt t="35067" x="7780338" y="3094038"/>
          <p14:tracePt t="35084" x="7748588" y="3070225"/>
          <p14:tracePt t="35099" x="7653338" y="3038475"/>
          <p14:tracePt t="35116" x="7573963" y="3030538"/>
          <p14:tracePt t="35117" x="7518400" y="3030538"/>
          <p14:tracePt t="35141" x="7334250" y="3046413"/>
          <p14:tracePt t="35169" x="7151688" y="3094038"/>
          <p14:tracePt t="35170" x="7110413" y="3101975"/>
          <p14:tracePt t="35183" x="7054850" y="3117850"/>
          <p14:tracePt t="35184" x="7023100" y="3125788"/>
          <p14:tracePt t="35205" x="6959600" y="3157538"/>
          <p14:tracePt t="35218" x="6919913" y="3173413"/>
          <p14:tracePt t="35233" x="6896100" y="3197225"/>
          <p14:tracePt t="35249" x="6880225" y="3205163"/>
          <p14:tracePt t="35268" x="6864350" y="3221038"/>
          <p14:tracePt t="35706" x="6864350" y="3228975"/>
          <p14:tracePt t="35711" x="6864350" y="3252788"/>
          <p14:tracePt t="35739" x="6864350" y="3309938"/>
          <p14:tracePt t="35744" x="6872288" y="3341688"/>
          <p14:tracePt t="35767" x="6888163" y="3429000"/>
          <p14:tracePt t="35783" x="6896100" y="3492500"/>
          <p14:tracePt t="35785" x="6904038" y="3516313"/>
          <p14:tracePt t="35800" x="6904038" y="3548063"/>
          <p14:tracePt t="35819" x="6919913" y="3571875"/>
          <p14:tracePt t="35840" x="6919913" y="3579813"/>
          <p14:tracePt t="36051" x="6919913" y="3571875"/>
          <p14:tracePt t="36874" x="6880225" y="3571875"/>
          <p14:tracePt t="36893" x="6824663" y="3571875"/>
          <p14:tracePt t="36895" x="6792913" y="3571875"/>
          <p14:tracePt t="36916" x="6711950" y="3571875"/>
          <p14:tracePt t="36917" x="6672263" y="3571875"/>
          <p14:tracePt t="36942" x="6561138" y="3571875"/>
          <p14:tracePt t="36946" x="6521450" y="3571875"/>
          <p14:tracePt t="36966" x="6450013" y="3556000"/>
          <p14:tracePt t="36981" x="6384925" y="3548063"/>
          <p14:tracePt t="37000" x="6297613" y="3524250"/>
          <p14:tracePt t="37015" x="6234113" y="3500438"/>
          <p14:tracePt t="37032" x="6154738" y="3460750"/>
          <p14:tracePt t="37050" x="6059488" y="3413125"/>
          <p14:tracePt t="37051" x="6002338" y="3381375"/>
          <p14:tracePt t="37065" x="5954713" y="3357563"/>
          <p14:tracePt t="37086" x="5811838" y="3302000"/>
          <p14:tracePt t="37093" x="5780088" y="3278188"/>
          <p14:tracePt t="37097" x="5740400" y="3252788"/>
          <p14:tracePt t="37115" x="5684838" y="3228975"/>
          <p14:tracePt t="37132" x="5651500" y="3205163"/>
          <p14:tracePt t="37149" x="5603875" y="3181350"/>
          <p14:tracePt t="37170" x="5580063" y="3165475"/>
          <p14:tracePt t="37193" x="5556250" y="3149600"/>
          <p14:tracePt t="37195" x="5548313" y="3133725"/>
          <p14:tracePt t="37214" x="5532438" y="3133725"/>
          <p14:tracePt t="37235" x="5500688" y="3117850"/>
          <p14:tracePt t="37251" x="5476875" y="3117850"/>
          <p14:tracePt t="37266" x="5461000" y="3109913"/>
          <p14:tracePt t="37287" x="5405438" y="3109913"/>
          <p14:tracePt t="37299" x="5373688" y="3109913"/>
          <p14:tracePt t="37318" x="5341938" y="3109913"/>
          <p14:tracePt t="37333" x="5310188" y="3109913"/>
          <p14:tracePt t="37348" x="5276850" y="3117850"/>
          <p14:tracePt t="37371" x="5237163" y="3133725"/>
          <p14:tracePt t="37401" x="5181600" y="3141663"/>
          <p14:tracePt t="37426" x="5165725" y="3141663"/>
          <p14:tracePt t="37448" x="5157788" y="3141663"/>
          <p14:tracePt t="37465" x="5133975" y="3141663"/>
          <p14:tracePt t="37481" x="5118100" y="3141663"/>
          <p14:tracePt t="37499" x="5086350" y="3141663"/>
          <p14:tracePt t="37519" x="5062538" y="3141663"/>
          <p14:tracePt t="37531" x="5046663" y="3141663"/>
          <p14:tracePt t="37570" x="5038725" y="3141663"/>
          <p14:tracePt t="37754" x="5038725" y="3133725"/>
          <p14:tracePt t="37814" x="5038725" y="3117850"/>
          <p14:tracePt t="37878" x="5038725" y="3109913"/>
          <p14:tracePt t="37892" x="5038725" y="3101975"/>
          <p14:tracePt t="37943" x="5038725" y="3094038"/>
          <p14:tracePt t="37946" x="5038725" y="3086100"/>
          <p14:tracePt t="37982" x="5038725" y="3078163"/>
          <p14:tracePt t="38031" x="5038725" y="3070225"/>
          <p14:tracePt t="38051" x="5038725" y="3054350"/>
          <p14:tracePt t="38065" x="5022850" y="3046413"/>
          <p14:tracePt t="38082" x="5022850" y="3038475"/>
          <p14:tracePt t="38100" x="5014913" y="3030538"/>
          <p14:tracePt t="38102" x="5006975" y="3022600"/>
          <p14:tracePt t="38122" x="4999038" y="3014663"/>
          <p14:tracePt t="38151" x="4991100" y="3006725"/>
          <p14:tracePt t="38174" x="4983163" y="2998788"/>
          <p14:tracePt t="38199" x="4983163" y="2990850"/>
          <p14:tracePt t="38200" x="4975225" y="2990850"/>
          <p14:tracePt t="38230" x="4975225" y="2982913"/>
          <p14:tracePt t="38299" x="4975225" y="2974975"/>
          <p14:tracePt t="38332" x="4975225" y="2967038"/>
          <p14:tracePt t="38345" x="4975225" y="2959100"/>
          <p14:tracePt t="38364" x="4967288" y="2959100"/>
          <p14:tracePt t="38384" x="4967288" y="2951163"/>
          <p14:tracePt t="38544" x="4967288" y="2967038"/>
          <p14:tracePt t="38564" x="4967288" y="2982913"/>
          <p14:tracePt t="38585" x="4967288" y="3006725"/>
          <p14:tracePt t="38592" x="4967288" y="3014663"/>
          <p14:tracePt t="38623" x="4975225" y="3014663"/>
          <p14:tracePt t="38650" x="4983163" y="3022600"/>
          <p14:tracePt t="38678" x="4983163" y="3030538"/>
          <p14:tracePt t="38679" x="4983163" y="3038475"/>
          <p14:tracePt t="38846" x="4983163" y="3022600"/>
          <p14:tracePt t="38858" x="4983163" y="3014663"/>
          <p14:tracePt t="38860" x="4983163" y="3006725"/>
          <p14:tracePt t="38882" x="4983163" y="2990850"/>
          <p14:tracePt t="38912" x="4983163" y="2967038"/>
          <p14:tracePt t="38929" x="4983163" y="2959100"/>
          <p14:tracePt t="38946" x="4983163" y="2943225"/>
          <p14:tracePt t="38966" x="4983163" y="2927350"/>
          <p14:tracePt t="38979" x="4983163" y="2919413"/>
          <p14:tracePt t="38998" x="4983163" y="2909888"/>
          <p14:tracePt t="39017" x="4983163" y="2886075"/>
          <p14:tracePt t="39050" x="4983163" y="2870200"/>
          <p14:tracePt t="39063" x="4983163" y="2854325"/>
          <p14:tracePt t="39100" x="4983163" y="2830513"/>
          <p14:tracePt t="39128" x="4983163" y="2806700"/>
          <p14:tracePt t="39147" x="4983163" y="2767013"/>
          <p14:tracePt t="39169" x="4983163" y="2735263"/>
          <p14:tracePt t="39202" x="4983163" y="2687638"/>
          <p14:tracePt t="39206" x="4975225" y="2671763"/>
          <p14:tracePt t="39231" x="4943475" y="2616200"/>
          <p14:tracePt t="39247" x="4910138" y="2592388"/>
          <p14:tracePt t="39263" x="4846638" y="2543175"/>
          <p14:tracePt t="39283" x="4719638" y="2503488"/>
          <p14:tracePt t="39297" x="4608513" y="2455863"/>
          <p14:tracePt t="39313" x="4479925" y="2432050"/>
          <p14:tracePt t="39335" x="4329113" y="2416175"/>
          <p14:tracePt t="39340" x="4273550" y="2408238"/>
          <p14:tracePt t="39366" x="4097338" y="2400300"/>
          <p14:tracePt t="39369" x="4049713" y="2400300"/>
          <p14:tracePt t="39399" x="3794125" y="2463800"/>
          <p14:tracePt t="39418" x="3627438" y="2527300"/>
          <p14:tracePt t="39436" x="3371850" y="2647950"/>
          <p14:tracePt t="39465" x="3149600" y="2767013"/>
          <p14:tracePt t="39484" x="2965450" y="2886075"/>
          <p14:tracePt t="39497" x="2878138" y="2951163"/>
          <p14:tracePt t="39517" x="2806700" y="3014663"/>
          <p14:tracePt t="39521" x="2767013" y="3062288"/>
          <p14:tracePt t="39546" x="2662238" y="3173413"/>
          <p14:tracePt t="39566" x="2559050" y="3278188"/>
          <p14:tracePt t="39579" x="2495550" y="3333750"/>
          <p14:tracePt t="39599" x="2479675" y="3341688"/>
          <p14:tracePt t="39617" x="2455863" y="3349625"/>
          <p14:tracePt t="39639" x="2384425" y="3349625"/>
          <p14:tracePt t="39668" x="2255838" y="3357563"/>
          <p14:tracePt t="39671" x="2192338" y="3357563"/>
          <p14:tracePt t="39696" x="1992313" y="3357563"/>
          <p14:tracePt t="39718" x="1762125" y="3357563"/>
          <p14:tracePt t="39736" x="1617663" y="3357563"/>
          <p14:tracePt t="39739" x="1570038" y="3357563"/>
          <p14:tracePt t="39765" x="1482725" y="3373438"/>
          <p14:tracePt t="39779" x="1458913" y="3381375"/>
          <p14:tracePt t="39796" x="1443038" y="3381375"/>
          <p14:tracePt t="39814" x="1427163" y="3389313"/>
          <p14:tracePt t="39835" x="1395413" y="3397250"/>
          <p14:tracePt t="39845" x="1379538" y="3397250"/>
          <p14:tracePt t="39864" x="1347788" y="3413125"/>
          <p14:tracePt t="39879" x="1316038" y="3413125"/>
          <p14:tracePt t="39896" x="1292225" y="3421063"/>
          <p14:tracePt t="39912" x="1284288" y="3421063"/>
          <p14:tracePt t="39928" x="1266825" y="3429000"/>
          <p14:tracePt t="39948" x="1243013" y="3436938"/>
          <p14:tracePt t="39965" x="1227138" y="3436938"/>
          <p14:tracePt t="40152" x="1227138" y="3444875"/>
          <p14:tracePt t="40174" x="1235075" y="3452813"/>
          <p14:tracePt t="40199" x="1292225" y="3468688"/>
          <p14:tracePt t="40204" x="1300163" y="3468688"/>
          <p14:tracePt t="40236" x="1371600" y="3484563"/>
          <p14:tracePt t="40241" x="1387475" y="3484563"/>
          <p14:tracePt t="40263" x="1411288" y="3484563"/>
          <p14:tracePt t="40295" x="1419225" y="3484563"/>
          <p14:tracePt t="40428" x="1435100" y="3484563"/>
          <p14:tracePt t="40441" x="1443038" y="3484563"/>
          <p14:tracePt t="40444" x="1466850" y="3484563"/>
          <p14:tracePt t="40466" x="1530350" y="3484563"/>
          <p14:tracePt t="40483" x="1585913" y="3484563"/>
          <p14:tracePt t="40497" x="1674813" y="3484563"/>
          <p14:tracePt t="40514" x="1778000" y="3484563"/>
          <p14:tracePt t="40530" x="1873250" y="3484563"/>
          <p14:tracePt t="40547" x="2065338" y="3484563"/>
          <p14:tracePt t="40564" x="2184400" y="3484563"/>
          <p14:tracePt t="40580" x="2255838" y="3484563"/>
          <p14:tracePt t="40597" x="2327275" y="3484563"/>
          <p14:tracePt t="40615" x="2392363" y="3484563"/>
          <p14:tracePt t="40636" x="2432050" y="3484563"/>
          <p14:tracePt t="40640" x="2447925" y="3484563"/>
          <p14:tracePt t="40668" x="2535238" y="3484563"/>
          <p14:tracePt t="40700" x="2614613" y="3484563"/>
          <p14:tracePt t="40727" x="2717800" y="3484563"/>
          <p14:tracePt t="40748" x="2774950" y="3484563"/>
          <p14:tracePt t="40749" x="2806700" y="3484563"/>
          <p14:tracePt t="40766" x="2862263" y="3484563"/>
          <p14:tracePt t="40779" x="2933700" y="3484563"/>
          <p14:tracePt t="40798" x="3021013" y="3484563"/>
          <p14:tracePt t="40813" x="3205163" y="3484563"/>
          <p14:tracePt t="40833" x="3387725" y="3492500"/>
          <p14:tracePt t="40849" x="3524250" y="3492500"/>
          <p14:tracePt t="40864" x="3635375" y="3492500"/>
          <p14:tracePt t="40879" x="3698875" y="3492500"/>
          <p14:tracePt t="40901" x="3762375" y="3492500"/>
          <p14:tracePt t="40930" x="3843338" y="3492500"/>
          <p14:tracePt t="40957" x="3867150" y="3492500"/>
          <p14:tracePt t="40980" x="3883025" y="3492500"/>
          <p14:tracePt t="41125" x="3906838" y="3500438"/>
          <p14:tracePt t="41150" x="3970338" y="3524250"/>
          <p14:tracePt t="41176" x="4025900" y="3540125"/>
          <p14:tracePt t="41178" x="4033838" y="3548063"/>
          <p14:tracePt t="41198" x="4049713" y="3556000"/>
          <p14:tracePt t="41199" x="4057650" y="3556000"/>
          <p14:tracePt t="41251" x="4065588" y="3556000"/>
          <p14:tracePt t="41296" x="4073525" y="3556000"/>
          <p14:tracePt t="41312" x="4081463" y="3556000"/>
          <p14:tracePt t="41368" x="4081463" y="3548063"/>
          <p14:tracePt t="41423" x="4089400" y="3548063"/>
          <p14:tracePt t="41432" x="4089400" y="3540125"/>
          <p14:tracePt t="41482" x="4089400" y="3532188"/>
          <p14:tracePt t="41505" x="4097338" y="3516313"/>
          <p14:tracePt t="41508" x="4097338" y="3508375"/>
          <p14:tracePt t="41528" x="4097338" y="3500438"/>
          <p14:tracePt t="41555" x="4097338" y="3476625"/>
          <p14:tracePt t="41578" x="4105275" y="3460750"/>
          <p14:tracePt t="41596" x="4105275" y="3444875"/>
          <p14:tracePt t="41612" x="4105275" y="3429000"/>
          <p14:tracePt t="41629" x="4105275" y="3421063"/>
          <p14:tracePt t="41647" x="4105275" y="3405188"/>
          <p14:tracePt t="41650" x="4105275" y="3397250"/>
          <p14:tracePt t="41671" x="4105275" y="3381375"/>
          <p14:tracePt t="41699" x="4105275" y="3357563"/>
          <p14:tracePt t="41721" x="4105275" y="3333750"/>
          <p14:tracePt t="41747" x="4105275" y="3309938"/>
          <p14:tracePt t="41765" x="4105275" y="3286125"/>
          <p14:tracePt t="41777" x="4105275" y="3270250"/>
          <p14:tracePt t="41793" x="4097338" y="3236913"/>
          <p14:tracePt t="41811" x="4089400" y="3221038"/>
          <p14:tracePt t="41828" x="4089400" y="3205163"/>
          <p14:tracePt t="41843" x="4089400" y="3197225"/>
          <p14:tracePt t="41844" x="4081463" y="3189288"/>
          <p14:tracePt t="41865" x="4081463" y="3181350"/>
          <p14:tracePt t="41898" x="4081463" y="3165475"/>
          <p14:tracePt t="41925" x="4081463" y="3157538"/>
          <p14:tracePt t="41949" x="4081463" y="3149600"/>
          <p14:tracePt t="42173" x="4081463" y="3157538"/>
          <p14:tracePt t="42175" x="4081463" y="3165475"/>
          <p14:tracePt t="42195" x="4081463" y="3197225"/>
          <p14:tracePt t="42210" x="4081463" y="3244850"/>
          <p14:tracePt t="42227" x="4081463" y="3325813"/>
          <p14:tracePt t="42248" x="4081463" y="3365500"/>
          <p14:tracePt t="42262" x="4089400" y="3413125"/>
          <p14:tracePt t="42277" x="4089400" y="3444875"/>
          <p14:tracePt t="42297" x="4089400" y="3452813"/>
          <p14:tracePt t="42310" x="4089400" y="3460750"/>
          <p14:tracePt t="42330" x="4089400" y="3476625"/>
          <p14:tracePt t="42343" x="4089400" y="3492500"/>
          <p14:tracePt t="42363" x="4089400" y="3532188"/>
          <p14:tracePt t="42381" x="4089400" y="3548063"/>
          <p14:tracePt t="42393" x="4089400" y="3563938"/>
          <p14:tracePt t="42447" x="4089400" y="3571875"/>
          <p14:tracePt t="42515" x="4081463" y="3532188"/>
          <p14:tracePt t="42530" x="4065588" y="3500438"/>
          <p14:tracePt t="42543" x="4041775" y="3460750"/>
          <p14:tracePt t="42565" x="4017963" y="3421063"/>
          <p14:tracePt t="42577" x="4010025" y="3413125"/>
          <p14:tracePt t="42579" x="4002088" y="3397250"/>
          <p14:tracePt t="42598" x="4002088" y="3381375"/>
          <p14:tracePt t="42610" x="3994150" y="3357563"/>
          <p14:tracePt t="42627" x="3986213" y="3341688"/>
          <p14:tracePt t="42643" x="3986213" y="3333750"/>
          <p14:tracePt t="42662" x="3978275" y="3309938"/>
          <p14:tracePt t="42678" x="3978275" y="3294063"/>
          <p14:tracePt t="42698" x="3978275" y="3286125"/>
          <p14:tracePt t="43012" x="3978275" y="3278188"/>
          <p14:tracePt t="43029" x="3978275" y="3270250"/>
          <p14:tracePt t="43044" x="3978275" y="3262313"/>
          <p14:tracePt t="43096" x="3978275" y="3252788"/>
          <p14:tracePt t="43130" x="3978275" y="3244850"/>
          <p14:tracePt t="43145" x="3978275" y="3236913"/>
          <p14:tracePt t="43166" x="3978275" y="3221038"/>
          <p14:tracePt t="43197" x="4010025" y="3197225"/>
          <p14:tracePt t="43222" x="4073525" y="3173413"/>
          <p14:tracePt t="43224" x="4097338" y="3165475"/>
          <p14:tracePt t="43244" x="4144963" y="3157538"/>
          <p14:tracePt t="43266" x="4233863" y="3157538"/>
          <p14:tracePt t="43295" x="4352925" y="3141663"/>
          <p14:tracePt t="43313" x="4400550" y="3133725"/>
          <p14:tracePt t="43329" x="4503738" y="3117850"/>
          <p14:tracePt t="43342" x="4535488" y="3117850"/>
          <p14:tracePt t="43361" x="4616450" y="3101975"/>
          <p14:tracePt t="43388" x="4640263" y="3094038"/>
          <p14:tracePt t="43412" x="4656138" y="3094038"/>
          <p14:tracePt t="43432" x="4664075" y="3094038"/>
          <p14:tracePt t="43436" x="4672013" y="3094038"/>
          <p14:tracePt t="43459" x="4687888" y="3094038"/>
          <p14:tracePt t="43480" x="4695825" y="3094038"/>
          <p14:tracePt t="43499" x="4703763" y="3094038"/>
          <p14:tracePt t="43526" x="4727575" y="3094038"/>
          <p14:tracePt t="43545" x="4743450" y="3094038"/>
          <p14:tracePt t="43547" x="4751388" y="3094038"/>
          <p14:tracePt t="43560" x="4767263" y="3094038"/>
          <p14:tracePt t="43581" x="4799013" y="3094038"/>
          <p14:tracePt t="43592" x="4822825" y="3094038"/>
          <p14:tracePt t="43615" x="4862513" y="3094038"/>
          <p14:tracePt t="43641" x="4918075" y="3094038"/>
          <p14:tracePt t="43662" x="4975225" y="3094038"/>
          <p14:tracePt t="43676" x="5006975" y="3101975"/>
          <p14:tracePt t="43699" x="5038725" y="3101975"/>
          <p14:tracePt t="43728" x="5054600" y="3101975"/>
          <p14:tracePt t="43752" x="5062538" y="3101975"/>
          <p14:tracePt t="46285" x="0" y="0"/>
        </p14:tracePtLst>
        <p14:tracePtLst>
          <p14:tracePt t="47454" x="7286625" y="3421063"/>
          <p14:tracePt t="47575" x="7310438" y="3436938"/>
          <p14:tracePt t="47595" x="7342188" y="3452813"/>
          <p14:tracePt t="47608" x="7373938" y="3468688"/>
          <p14:tracePt t="47625" x="7421563" y="3484563"/>
          <p14:tracePt t="47640" x="7485063" y="3500438"/>
          <p14:tracePt t="47662" x="7573963" y="3516313"/>
          <p14:tracePt t="47673" x="7621588" y="3516313"/>
          <p14:tracePt t="47691" x="7685088" y="3516313"/>
          <p14:tracePt t="47706" x="7740650" y="3500438"/>
          <p14:tracePt t="47726" x="7827963" y="3476625"/>
          <p14:tracePt t="47739" x="7885113" y="3452813"/>
          <p14:tracePt t="47758" x="7940675" y="3436938"/>
          <p14:tracePt t="47779" x="7988300" y="3405188"/>
          <p14:tracePt t="47807" x="8012113" y="3357563"/>
          <p14:tracePt t="47832" x="8012113" y="3309938"/>
          <p14:tracePt t="47857" x="8012113" y="3236913"/>
          <p14:tracePt t="47879" x="7996238" y="3165475"/>
          <p14:tracePt t="47883" x="7988300" y="3141663"/>
          <p14:tracePt t="47910" x="7940675" y="3078163"/>
          <p14:tracePt t="47922" x="7893050" y="3022600"/>
          <p14:tracePt t="47942" x="7812088" y="2967038"/>
          <p14:tracePt t="47955" x="7764463" y="2935288"/>
          <p14:tracePt t="47968" x="7669213" y="2878138"/>
          <p14:tracePt t="47992" x="7526338" y="2822575"/>
          <p14:tracePt t="47994" x="7477125" y="2806700"/>
          <p14:tracePt t="48022" x="7366000" y="2774950"/>
          <p14:tracePt t="48024" x="7326313" y="2767013"/>
          <p14:tracePt t="48045" x="7278688" y="2767013"/>
          <p14:tracePt t="48048" x="7254875" y="2767013"/>
          <p14:tracePt t="48075" x="7175500" y="2767013"/>
          <p14:tracePt t="48089" x="7126288" y="2767013"/>
          <p14:tracePt t="48105" x="7086600" y="2774950"/>
          <p14:tracePt t="48125" x="7031038" y="2806700"/>
          <p14:tracePt t="48139" x="7007225" y="2822575"/>
          <p14:tracePt t="48159" x="6959600" y="2854325"/>
          <p14:tracePt t="48177" x="6943725" y="2894013"/>
          <p14:tracePt t="48190" x="6927850" y="2927350"/>
          <p14:tracePt t="48214" x="6896100" y="2998788"/>
          <p14:tracePt t="48242" x="6888163" y="3086100"/>
          <p14:tracePt t="48264" x="6888163" y="3125788"/>
          <p14:tracePt t="48266" x="6888163" y="3149600"/>
          <p14:tracePt t="48292" x="6888163" y="3197225"/>
          <p14:tracePt t="48294" x="6896100" y="3221038"/>
          <p14:tracePt t="48325" x="6991350" y="3365500"/>
          <p14:tracePt t="48347" x="7086600" y="3429000"/>
          <p14:tracePt t="48378" x="7223125" y="3484563"/>
          <p14:tracePt t="48409" x="7326313" y="3492500"/>
          <p14:tracePt t="48421" x="7389813" y="3492500"/>
          <p14:tracePt t="48443" x="7453313" y="3492500"/>
          <p14:tracePt t="48445" x="7477125" y="3492500"/>
          <p14:tracePt t="48472" x="7566025" y="3476625"/>
          <p14:tracePt t="48489" x="7645400" y="3421063"/>
          <p14:tracePt t="48505" x="7669213" y="3389313"/>
          <p14:tracePt t="48522" x="7700963" y="3349625"/>
          <p14:tracePt t="48539" x="7724775" y="3325813"/>
          <p14:tracePt t="48560" x="7732713" y="3294063"/>
          <p14:tracePt t="48584" x="7740650" y="3286125"/>
          <p14:tracePt t="48607" x="7740650" y="3270250"/>
          <p14:tracePt t="48627" x="7740650" y="3262313"/>
          <p14:tracePt t="48638" x="7740650" y="3252788"/>
          <p14:tracePt t="48984" x="0" y="0"/>
        </p14:tracePtLst>
        <p14:tracePtLst>
          <p14:tracePt t="58019" x="2933700" y="4122738"/>
          <p14:tracePt t="58364" x="2949575" y="4122738"/>
          <p14:tracePt t="58369" x="2957513" y="4122738"/>
          <p14:tracePt t="58398" x="3005138" y="4130675"/>
          <p14:tracePt t="58429" x="3052763" y="4130675"/>
          <p14:tracePt t="58456" x="3068638" y="4130675"/>
          <p14:tracePt t="58516" x="3076575" y="4130675"/>
          <p14:tracePt t="58533" x="3084513" y="4130675"/>
          <p14:tracePt t="59155" x="3084513" y="4162425"/>
          <p14:tracePt t="59182" x="3084513" y="4217988"/>
          <p14:tracePt t="59185" x="3084513" y="4225925"/>
          <p14:tracePt t="59202" x="3076575" y="4257675"/>
          <p14:tracePt t="59222" x="3076575" y="4265613"/>
          <p14:tracePt t="59375" x="3068638" y="4265613"/>
          <p14:tracePt t="59406" x="3060700" y="4265613"/>
          <p14:tracePt t="59417" x="3052763" y="4265613"/>
          <p14:tracePt t="59441" x="3013075" y="4265613"/>
          <p14:tracePt t="59464" x="2965450" y="4257675"/>
          <p14:tracePt t="59479" x="2933700" y="4249738"/>
          <p14:tracePt t="59508" x="2862263" y="4241800"/>
          <p14:tracePt t="59543" x="2806700" y="4241800"/>
          <p14:tracePt t="59545" x="2798763" y="4241800"/>
          <p14:tracePt t="59563" x="2790825" y="4241800"/>
          <p14:tracePt t="59584" x="2782888" y="4241800"/>
          <p14:tracePt t="59599" x="2774950" y="4241800"/>
          <p14:tracePt t="59691" x="2767013" y="4241800"/>
          <p14:tracePt t="59804" x="2790825" y="4241800"/>
          <p14:tracePt t="59812" x="2798763" y="4241800"/>
          <p14:tracePt t="59843" x="2870200" y="4249738"/>
          <p14:tracePt t="59845" x="2894013" y="4249738"/>
          <p14:tracePt t="59874" x="3060700" y="4249738"/>
          <p14:tracePt t="59897" x="3157538" y="4249738"/>
          <p14:tracePt t="59926" x="3189288" y="4249738"/>
          <p14:tracePt t="59952" x="3197225" y="4249738"/>
          <p14:tracePt t="60768" x="0" y="0"/>
        </p14:tracePtLst>
        <p14:tracePtLst>
          <p14:tracePt t="64312" x="3157538" y="4745038"/>
          <p14:tracePt t="64325" x="3141663" y="4745038"/>
          <p14:tracePt t="64345" x="3133725" y="4745038"/>
          <p14:tracePt t="64359" x="3117850" y="4745038"/>
          <p14:tracePt t="64377" x="3109913" y="4745038"/>
          <p14:tracePt t="64392" x="3100388" y="4745038"/>
          <p14:tracePt t="64415" x="3084513" y="4752975"/>
          <p14:tracePt t="64443" x="3068638" y="4792663"/>
          <p14:tracePt t="64490" x="3068638" y="4840288"/>
          <p14:tracePt t="64504" x="3068638" y="4856163"/>
          <p14:tracePt t="64535" x="3084513" y="4895850"/>
          <p14:tracePt t="64559" x="3133725" y="4935538"/>
          <p14:tracePt t="64578" x="3197225" y="4967288"/>
          <p14:tracePt t="64599" x="3292475" y="5000625"/>
          <p14:tracePt t="64627" x="3419475" y="5048250"/>
          <p14:tracePt t="64641" x="3500438" y="5072063"/>
          <p14:tracePt t="64661" x="3651250" y="5103813"/>
          <p14:tracePt t="64680" x="3714750" y="5111750"/>
          <p14:tracePt t="64685" x="3746500" y="5111750"/>
          <p14:tracePt t="64710" x="3810000" y="5111750"/>
          <p14:tracePt t="64737" x="3859213" y="5087938"/>
          <p14:tracePt t="64762" x="3898900" y="5032375"/>
          <p14:tracePt t="64781" x="3914775" y="4976813"/>
          <p14:tracePt t="64792" x="3914775" y="4959350"/>
          <p14:tracePt t="64812" x="3914775" y="4903788"/>
          <p14:tracePt t="64825" x="3898900" y="4864100"/>
          <p14:tracePt t="64846" x="3825875" y="4776788"/>
          <p14:tracePt t="64858" x="3786188" y="4737100"/>
          <p14:tracePt t="64874" x="3698875" y="4673600"/>
          <p14:tracePt t="64895" x="3524250" y="4576763"/>
          <p14:tracePt t="64909" x="3403600" y="4545013"/>
          <p14:tracePt t="64925" x="3316288" y="4529138"/>
          <p14:tracePt t="64946" x="3189288" y="4521200"/>
          <p14:tracePt t="64972" x="3157538" y="4521200"/>
          <p14:tracePt t="64974" x="3133725" y="4521200"/>
          <p14:tracePt t="64994" x="3125788" y="4529138"/>
          <p14:tracePt t="65014" x="3117850" y="4537075"/>
          <p14:tracePt t="65044" x="3109913" y="4576763"/>
          <p14:tracePt t="65060" x="3100388" y="4608513"/>
          <p14:tracePt t="65077" x="3100388" y="4633913"/>
          <p14:tracePt t="65097" x="3100388" y="4665663"/>
          <p14:tracePt t="65102" x="3100388" y="4673600"/>
          <p14:tracePt t="65127" x="3100388" y="4697413"/>
          <p14:tracePt t="65145" x="3100388" y="4729163"/>
          <p14:tracePt t="65158" x="3109913" y="4752975"/>
          <p14:tracePt t="65179" x="3125788" y="4784725"/>
          <p14:tracePt t="65185" x="3125788" y="4792663"/>
          <p14:tracePt t="65209" x="3141663" y="4816475"/>
          <p14:tracePt t="65224" x="3157538" y="4832350"/>
          <p14:tracePt t="65246" x="3189288" y="4864100"/>
          <p14:tracePt t="65264" x="3213100" y="4887913"/>
          <p14:tracePt t="65277" x="3228975" y="4911725"/>
          <p14:tracePt t="65297" x="3308350" y="4984750"/>
          <p14:tracePt t="65309" x="3332163" y="5000625"/>
          <p14:tracePt t="65324" x="3387725" y="5024438"/>
          <p14:tracePt t="65342" x="3419475" y="5040313"/>
          <p14:tracePt t="65363" x="3435350" y="5048250"/>
          <p14:tracePt t="65365" x="3435350" y="5056188"/>
          <p14:tracePt t="65392" x="3443288" y="5056188"/>
          <p14:tracePt t="65505" x="0" y="0"/>
        </p14:tracePtLst>
        <p14:tracePtLst>
          <p14:tracePt t="66155" x="5899150" y="4529138"/>
          <p14:tracePt t="66176" x="5883275" y="4529138"/>
          <p14:tracePt t="66191" x="5859463" y="4529138"/>
          <p14:tracePt t="66213" x="5803900" y="4537075"/>
          <p14:tracePt t="66246" x="5732463" y="4592638"/>
          <p14:tracePt t="66268" x="5700713" y="4633913"/>
          <p14:tracePt t="66304" x="5676900" y="4745038"/>
          <p14:tracePt t="66332" x="5692775" y="4895850"/>
          <p14:tracePt t="66358" x="5780088" y="5032375"/>
          <p14:tracePt t="66377" x="5915025" y="5127625"/>
          <p14:tracePt t="66392" x="6018213" y="5175250"/>
          <p14:tracePt t="66407" x="6162675" y="5222875"/>
          <p14:tracePt t="66428" x="6321425" y="5246688"/>
          <p14:tracePt t="66442" x="6505575" y="5262563"/>
          <p14:tracePt t="66462" x="6751638" y="5246688"/>
          <p14:tracePt t="66480" x="6864350" y="5222875"/>
          <p14:tracePt t="66485" x="6896100" y="5207000"/>
          <p14:tracePt t="66511" x="6935788" y="5167313"/>
          <p14:tracePt t="66512" x="6935788" y="5159375"/>
          <p14:tracePt t="66535" x="6943725" y="5111750"/>
          <p14:tracePt t="66558" x="6951663" y="5064125"/>
          <p14:tracePt t="66580" x="6951663" y="4984750"/>
          <p14:tracePt t="66609" x="6911975" y="4816475"/>
          <p14:tracePt t="66625" x="6880225" y="4745038"/>
          <p14:tracePt t="66643" x="6816725" y="4689475"/>
          <p14:tracePt t="66657" x="6784975" y="4657725"/>
          <p14:tracePt t="66676" x="6735763" y="4633913"/>
          <p14:tracePt t="66677" x="6727825" y="4624388"/>
          <p14:tracePt t="66690" x="6711950" y="4624388"/>
          <p14:tracePt t="66712" x="6664325" y="4608513"/>
          <p14:tracePt t="66718" x="6640513" y="4600575"/>
          <p14:tracePt t="66741" x="6592888" y="4600575"/>
          <p14:tracePt t="66763" x="6497638" y="4600575"/>
          <p14:tracePt t="66767" x="6457950" y="4600575"/>
          <p14:tracePt t="66793" x="6353175" y="4608513"/>
          <p14:tracePt t="66816" x="6257925" y="4633913"/>
          <p14:tracePt t="66839" x="6218238" y="4649788"/>
          <p14:tracePt t="66864" x="6202363" y="4665663"/>
          <p14:tracePt t="66890" x="6186488" y="4689475"/>
          <p14:tracePt t="66909" x="6186488" y="4705350"/>
          <p14:tracePt t="67061" x="0" y="0"/>
        </p14:tracePtLst>
        <p14:tracePtLst>
          <p14:tracePt t="74610" x="7239000" y="4705350"/>
          <p14:tracePt t="74770" x="7262813" y="4689475"/>
          <p14:tracePt t="74787" x="7294563" y="4681538"/>
          <p14:tracePt t="74801" x="7318375" y="4665663"/>
          <p14:tracePt t="74822" x="7350125" y="4633913"/>
          <p14:tracePt t="74852" x="7381875" y="4584700"/>
          <p14:tracePt t="74879" x="7389813" y="4552950"/>
          <p14:tracePt t="74901" x="7389813" y="4537075"/>
          <p14:tracePt t="74922" x="7389813" y="4489450"/>
          <p14:tracePt t="74934" x="7389813" y="4449763"/>
          <p14:tracePt t="74953" x="7373938" y="4418013"/>
          <p14:tracePt t="74969" x="7350125" y="4402138"/>
          <p14:tracePt t="74984" x="7318375" y="4378325"/>
          <p14:tracePt t="75004" x="7278688" y="4378325"/>
          <p14:tracePt t="75019" x="7262813" y="4378325"/>
          <p14:tracePt t="75037" x="7231063" y="4378325"/>
          <p14:tracePt t="75039" x="7215188" y="4378325"/>
          <p14:tracePt t="75068" x="7183438" y="4394200"/>
          <p14:tracePt t="75070" x="7175500" y="4394200"/>
          <p14:tracePt t="75086" x="7151688" y="4418013"/>
          <p14:tracePt t="75115" x="7118350" y="4473575"/>
          <p14:tracePt t="75138" x="7102475" y="4529138"/>
          <p14:tracePt t="75162" x="7094538" y="4576763"/>
          <p14:tracePt t="75187" x="7094538" y="4624388"/>
          <p14:tracePt t="75200" x="7094538" y="4649788"/>
          <p14:tracePt t="75217" x="7110413" y="4673600"/>
          <p14:tracePt t="75237" x="7143750" y="4689475"/>
          <p14:tracePt t="75251" x="7167563" y="4705350"/>
          <p14:tracePt t="75267" x="7191375" y="4705350"/>
          <p14:tracePt t="75287" x="7223125" y="4705350"/>
          <p14:tracePt t="75321" x="7239000" y="4705350"/>
          <p14:tracePt t="75344" x="7254875" y="4697413"/>
          <p14:tracePt t="75627" x="7246938" y="4737100"/>
          <p14:tracePt t="75656" x="7215188" y="4792663"/>
          <p14:tracePt t="75668" x="7207250" y="4800600"/>
          <p14:tracePt t="75685" x="7191375" y="4832350"/>
          <p14:tracePt t="75699" x="7183438" y="4840288"/>
          <p14:tracePt t="75723" x="7159625" y="4872038"/>
          <p14:tracePt t="75750" x="7143750" y="4895850"/>
          <p14:tracePt t="75751" x="7135813" y="4895850"/>
          <p14:tracePt t="75766" x="7126288" y="4911725"/>
          <p14:tracePt t="75787" x="7126288" y="4919663"/>
          <p14:tracePt t="75908" x="7118350" y="4927600"/>
          <p14:tracePt t="75919" x="7110413" y="4935538"/>
          <p14:tracePt t="75937" x="7110413" y="4943475"/>
          <p14:tracePt t="75951" x="7110413" y="4951413"/>
          <p14:tracePt t="75972" x="7086600" y="4984750"/>
          <p14:tracePt t="75977" x="7078663" y="4992688"/>
          <p14:tracePt t="76007" x="7062788" y="5032375"/>
          <p14:tracePt t="76036" x="7023100" y="5103813"/>
          <p14:tracePt t="76057" x="6999288" y="5135563"/>
          <p14:tracePt t="76079" x="6967538" y="5167313"/>
          <p14:tracePt t="76102" x="6959600" y="5183188"/>
          <p14:tracePt t="76121" x="6951663" y="5191125"/>
          <p14:tracePt t="76161" x="6951663" y="5199063"/>
          <p14:tracePt t="76185" x="6943725" y="5207000"/>
          <p14:tracePt t="76200" x="6935788" y="5207000"/>
          <p14:tracePt t="76218" x="6935788" y="5214938"/>
          <p14:tracePt t="76237" x="6935788" y="5222875"/>
          <p14:tracePt t="76437" x="0" y="0"/>
        </p14:tracePtLst>
        <p14:tracePtLst>
          <p14:tracePt t="77507" x="1641475" y="5534025"/>
          <p14:tracePt t="77562" x="1625600" y="5565775"/>
          <p14:tracePt t="77585" x="1609725" y="5621338"/>
          <p14:tracePt t="77613" x="1585913" y="5734050"/>
          <p14:tracePt t="77639" x="1554163" y="5868988"/>
          <p14:tracePt t="77644" x="1546225" y="5908675"/>
          <p14:tracePt t="77671" x="1522413" y="6037263"/>
          <p14:tracePt t="77675" x="1522413" y="6069013"/>
          <p14:tracePt t="77702" x="1514475" y="6164263"/>
          <p14:tracePt t="77718" x="1514475" y="6203950"/>
          <p14:tracePt t="77734" x="1514475" y="6235700"/>
          <p14:tracePt t="77751" x="1514475" y="6251575"/>
          <p14:tracePt t="77770" x="1514475" y="6291263"/>
          <p14:tracePt t="77800" x="1514475" y="6330950"/>
          <p14:tracePt t="77816" x="1514475" y="6338888"/>
          <p14:tracePt t="77835" x="1522413" y="6356350"/>
          <p14:tracePt t="77841" x="1522413" y="6364288"/>
          <p14:tracePt t="77875" x="1538288" y="6411913"/>
          <p14:tracePt t="77900" x="1538288" y="6435725"/>
          <p14:tracePt t="77930" x="1546225" y="6451600"/>
          <p14:tracePt t="77999" x="1546225" y="6411913"/>
          <p14:tracePt t="78018" x="1554163" y="6291263"/>
          <p14:tracePt t="78025" x="1554163" y="6235700"/>
          <p14:tracePt t="78048" x="1554163" y="6084888"/>
          <p14:tracePt t="78063" x="1562100" y="5964238"/>
          <p14:tracePt t="78085" x="1562100" y="5829300"/>
          <p14:tracePt t="78098" x="1570038" y="5789613"/>
          <p14:tracePt t="78099" x="1570038" y="5757863"/>
          <p14:tracePt t="78118" x="1570038" y="5718175"/>
          <p14:tracePt t="78143" x="1570038" y="5645150"/>
          <p14:tracePt t="78144" x="1570038" y="5621338"/>
          <p14:tracePt t="78166" x="1570038" y="5597525"/>
          <p14:tracePt t="78167" x="1570038" y="5581650"/>
          <p14:tracePt t="78195" x="1570038" y="5557838"/>
          <p14:tracePt t="78198" x="1570038" y="5541963"/>
          <p14:tracePt t="78218" x="1570038" y="5526088"/>
          <p14:tracePt t="78232" x="1570038" y="5518150"/>
          <p14:tracePt t="78249" x="1570038" y="5502275"/>
          <p14:tracePt t="78270" x="1570038" y="5486400"/>
          <p14:tracePt t="78282" x="1570038" y="5478463"/>
          <p14:tracePt t="78299" x="1577975" y="5470525"/>
          <p14:tracePt t="78316" x="1577975" y="5462588"/>
          <p14:tracePt t="78348" x="1577975" y="5454650"/>
          <p14:tracePt t="78382" x="1585913" y="5470525"/>
          <p14:tracePt t="78398" x="1585913" y="5518150"/>
          <p14:tracePt t="78400" x="1585913" y="5541963"/>
          <p14:tracePt t="78426" x="1585913" y="5718175"/>
          <p14:tracePt t="78452" x="1593850" y="5940425"/>
          <p14:tracePt t="78465" x="1593850" y="5964238"/>
          <p14:tracePt t="78485" x="1593850" y="6053138"/>
          <p14:tracePt t="78502" x="1601788" y="6100763"/>
          <p14:tracePt t="78517" x="1609725" y="6140450"/>
          <p14:tracePt t="78532" x="1625600" y="6196013"/>
          <p14:tracePt t="78548" x="1625600" y="6227763"/>
          <p14:tracePt t="78549" x="1625600" y="6235700"/>
          <p14:tracePt t="78566" x="1625600" y="6243638"/>
          <p14:tracePt t="78587" x="1625600" y="6251575"/>
          <p14:tracePt t="78615" x="1625600" y="6259513"/>
          <p14:tracePt t="78630" x="1625600" y="6275388"/>
          <p14:tracePt t="78648" x="1625600" y="6283325"/>
          <p14:tracePt t="78676" x="1633538" y="6291263"/>
          <p14:tracePt t="78753" x="1633538" y="6267450"/>
          <p14:tracePt t="78764" x="1633538" y="6243638"/>
          <p14:tracePt t="78785" x="1633538" y="6108700"/>
          <p14:tracePt t="78798" x="1633538" y="5964238"/>
          <p14:tracePt t="78816" x="1633538" y="5861050"/>
          <p14:tracePt t="78832" x="1633538" y="5765800"/>
          <p14:tracePt t="78847" x="1633538" y="5702300"/>
          <p14:tracePt t="78863" x="1633538" y="5670550"/>
          <p14:tracePt t="78886" x="1633538" y="5653088"/>
          <p14:tracePt t="78889" x="1633538" y="5645150"/>
          <p14:tracePt t="78915" x="1633538" y="5629275"/>
          <p14:tracePt t="79048" x="1633538" y="5637213"/>
          <p14:tracePt t="79062" x="1633538" y="5653088"/>
          <p14:tracePt t="79087" x="1633538" y="5734050"/>
          <p14:tracePt t="79117" x="1633538" y="5932488"/>
          <p14:tracePt t="79123" x="1633538" y="5972175"/>
          <p14:tracePt t="79147" x="1633538" y="6092825"/>
          <p14:tracePt t="79169" x="1633538" y="6148388"/>
          <p14:tracePt t="79187" x="1633538" y="6219825"/>
          <p14:tracePt t="79217" x="1633538" y="6307138"/>
          <p14:tracePt t="79230" x="1633538" y="6330950"/>
          <p14:tracePt t="79247" x="1633538" y="6364288"/>
          <p14:tracePt t="79269" x="1633538" y="6372225"/>
          <p14:tracePt t="79443" x="0" y="0"/>
        </p14:tracePtLst>
      </p14:laserTraceLst>
    </p:ext>
    <p:ext uri="{E180D4A7-C9FB-4DFB-919C-405C955672EB}">
      <p14:showEvtLst xmlns:p14="http://schemas.microsoft.com/office/powerpoint/2010/main">
        <p14:playEvt time="298" objId="18"/>
        <p14:stopEvt time="80388" objId="1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55C9850-0B19-4CF4-8A5B-68936B9F4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analysis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A3380A-113A-499F-ACDF-C92DAFC03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/>
          <a:stretch/>
        </p:blipFill>
        <p:spPr>
          <a:xfrm>
            <a:off x="5228716" y="1585116"/>
            <a:ext cx="3568153" cy="24199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D4ECDE8-33FD-4038-BC2D-EC9D895C9F65}"/>
              </a:ext>
            </a:extLst>
          </p:cNvPr>
          <p:cNvSpPr txBox="1"/>
          <p:nvPr/>
        </p:nvSpPr>
        <p:spPr>
          <a:xfrm>
            <a:off x="5035296" y="4136475"/>
            <a:ext cx="3824185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Uniaxial</a:t>
            </a:r>
            <a:r>
              <a:rPr lang="de-DE" sz="1400" dirty="0"/>
              <a:t> </a:t>
            </a:r>
            <a:r>
              <a:rPr lang="de-DE" sz="1400" dirty="0" err="1"/>
              <a:t>tension</a:t>
            </a:r>
            <a:r>
              <a:rPr lang="de-DE" sz="1400" dirty="0"/>
              <a:t> </a:t>
            </a:r>
            <a:r>
              <a:rPr lang="de-DE" sz="1400" dirty="0" err="1"/>
              <a:t>test</a:t>
            </a:r>
            <a:r>
              <a:rPr lang="de-DE" sz="14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Brittle</a:t>
            </a:r>
            <a:r>
              <a:rPr lang="de-DE" sz="1400" dirty="0"/>
              <a:t> </a:t>
            </a:r>
            <a:r>
              <a:rPr lang="de-DE" sz="1400" dirty="0" err="1"/>
              <a:t>materials</a:t>
            </a:r>
            <a:r>
              <a:rPr lang="de-DE" sz="1400" dirty="0"/>
              <a:t> </a:t>
            </a:r>
            <a:r>
              <a:rPr lang="de-DE" sz="1400" dirty="0" err="1"/>
              <a:t>fracture</a:t>
            </a:r>
            <a:r>
              <a:rPr lang="de-DE" sz="1400" dirty="0"/>
              <a:t> </a:t>
            </a:r>
            <a:r>
              <a:rPr lang="de-DE" sz="1400" dirty="0" err="1"/>
              <a:t>along</a:t>
            </a:r>
            <a:r>
              <a:rPr lang="de-DE" sz="1400" dirty="0"/>
              <a:t> </a:t>
            </a:r>
            <a:r>
              <a:rPr lang="de-DE" sz="1400" dirty="0" err="1"/>
              <a:t>vertical</a:t>
            </a:r>
            <a:r>
              <a:rPr lang="de-DE" sz="1400" dirty="0"/>
              <a:t> </a:t>
            </a:r>
            <a:r>
              <a:rPr lang="de-DE" sz="1400" dirty="0" err="1"/>
              <a:t>cross</a:t>
            </a:r>
            <a:r>
              <a:rPr lang="de-DE" sz="1400" dirty="0"/>
              <a:t> </a:t>
            </a:r>
            <a:r>
              <a:rPr lang="de-DE" sz="1400" dirty="0" err="1"/>
              <a:t>section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Ductile</a:t>
            </a:r>
            <a:r>
              <a:rPr lang="de-DE" sz="1400" dirty="0"/>
              <a:t> </a:t>
            </a:r>
            <a:r>
              <a:rPr lang="de-DE" sz="1400" dirty="0" err="1"/>
              <a:t>materials</a:t>
            </a:r>
            <a:r>
              <a:rPr lang="de-DE" sz="1400" dirty="0"/>
              <a:t> </a:t>
            </a:r>
            <a:r>
              <a:rPr lang="de-DE" sz="1400" dirty="0" err="1"/>
              <a:t>fracture</a:t>
            </a:r>
            <a:r>
              <a:rPr lang="de-DE" sz="1400" dirty="0"/>
              <a:t> </a:t>
            </a:r>
            <a:r>
              <a:rPr lang="de-DE" sz="1400" dirty="0" err="1"/>
              <a:t>along</a:t>
            </a:r>
            <a:r>
              <a:rPr lang="de-DE" sz="1400" dirty="0"/>
              <a:t> 45 </a:t>
            </a:r>
            <a:r>
              <a:rPr lang="de-DE" sz="1400" dirty="0" err="1"/>
              <a:t>degree</a:t>
            </a:r>
            <a:r>
              <a:rPr lang="de-DE" sz="1400" dirty="0"/>
              <a:t> </a:t>
            </a:r>
          </a:p>
          <a:p>
            <a:pPr algn="l"/>
            <a:endParaRPr lang="de-DE" sz="1400" dirty="0"/>
          </a:p>
          <a:p>
            <a:pPr algn="l"/>
            <a:r>
              <a:rPr lang="de-DE" sz="1400" dirty="0"/>
              <a:t>Torsion </a:t>
            </a:r>
            <a:r>
              <a:rPr lang="de-DE" sz="1400" dirty="0" err="1"/>
              <a:t>test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Brittle</a:t>
            </a:r>
            <a:r>
              <a:rPr lang="de-DE" sz="1400" dirty="0"/>
              <a:t> </a:t>
            </a:r>
            <a:r>
              <a:rPr lang="de-DE" sz="1400" dirty="0" err="1"/>
              <a:t>materials</a:t>
            </a:r>
            <a:r>
              <a:rPr lang="de-DE" sz="1400" dirty="0"/>
              <a:t> </a:t>
            </a:r>
            <a:r>
              <a:rPr lang="de-DE" sz="1400" dirty="0" err="1"/>
              <a:t>fracture</a:t>
            </a:r>
            <a:r>
              <a:rPr lang="de-DE" sz="1400" dirty="0"/>
              <a:t> </a:t>
            </a:r>
            <a:r>
              <a:rPr lang="de-DE" sz="1400" dirty="0" err="1"/>
              <a:t>along</a:t>
            </a:r>
            <a:r>
              <a:rPr lang="de-DE" sz="1400" dirty="0"/>
              <a:t> 45 </a:t>
            </a:r>
            <a:r>
              <a:rPr lang="de-DE" sz="1400" dirty="0" err="1"/>
              <a:t>degree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Ductile</a:t>
            </a:r>
            <a:r>
              <a:rPr lang="de-DE" sz="1400" dirty="0"/>
              <a:t> material </a:t>
            </a:r>
            <a:r>
              <a:rPr lang="de-DE" sz="1400" dirty="0" err="1"/>
              <a:t>fracture</a:t>
            </a:r>
            <a:r>
              <a:rPr lang="de-DE" sz="1400" dirty="0"/>
              <a:t> </a:t>
            </a:r>
            <a:r>
              <a:rPr lang="de-DE" sz="1400" dirty="0" err="1"/>
              <a:t>along</a:t>
            </a:r>
            <a:r>
              <a:rPr lang="de-DE" sz="1400" dirty="0"/>
              <a:t> </a:t>
            </a:r>
            <a:r>
              <a:rPr lang="de-DE" sz="1400" dirty="0" err="1"/>
              <a:t>vertical</a:t>
            </a:r>
            <a:r>
              <a:rPr lang="de-DE" sz="1400" dirty="0"/>
              <a:t> </a:t>
            </a:r>
            <a:r>
              <a:rPr lang="de-DE" sz="1400" dirty="0" err="1"/>
              <a:t>cross</a:t>
            </a:r>
            <a:r>
              <a:rPr lang="de-DE" sz="1400" dirty="0"/>
              <a:t> </a:t>
            </a:r>
            <a:r>
              <a:rPr lang="de-DE" sz="1400" dirty="0" err="1"/>
              <a:t>section</a:t>
            </a:r>
            <a:endParaRPr lang="de-DE" sz="1400" dirty="0"/>
          </a:p>
        </p:txBody>
      </p:sp>
      <p:grpSp>
        <p:nvGrpSpPr>
          <p:cNvPr id="174" name="Gruppieren 173">
            <a:extLst>
              <a:ext uri="{FF2B5EF4-FFF2-40B4-BE49-F238E27FC236}">
                <a16:creationId xmlns:a16="http://schemas.microsoft.com/office/drawing/2014/main" id="{B0A0E19F-3208-4F30-9C52-33766DBBA719}"/>
              </a:ext>
            </a:extLst>
          </p:cNvPr>
          <p:cNvGrpSpPr/>
          <p:nvPr/>
        </p:nvGrpSpPr>
        <p:grpSpPr>
          <a:xfrm>
            <a:off x="467430" y="1484730"/>
            <a:ext cx="3725742" cy="1475994"/>
            <a:chOff x="303332" y="1646138"/>
            <a:chExt cx="4051200" cy="178286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5779847-F74C-4CBC-934C-54E2F33F0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332" y="1646138"/>
              <a:ext cx="4051200" cy="178286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7FC3C414-9DC9-4341-884B-294BC2D23513}"/>
                    </a:ext>
                  </a:extLst>
                </p14:cNvPr>
                <p14:cNvContentPartPr/>
                <p14:nvPr/>
              </p14:nvContentPartPr>
              <p14:xfrm>
                <a:off x="2191412" y="3068950"/>
                <a:ext cx="137520" cy="143280"/>
              </p14:xfrm>
            </p:contentPart>
          </mc:Choice>
          <mc:Fallback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7FC3C414-9DC9-4341-884B-294BC2D2351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82009" y="3058095"/>
                  <a:ext cx="156718" cy="1645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4543AD18-540B-482F-93D0-D643A17E6FE2}"/>
                    </a:ext>
                  </a:extLst>
                </p14:cNvPr>
                <p14:cNvContentPartPr/>
                <p14:nvPr/>
              </p14:nvContentPartPr>
              <p14:xfrm>
                <a:off x="1547580" y="2573460"/>
                <a:ext cx="170640" cy="177840"/>
              </p14:xfrm>
            </p:contentPart>
          </mc:Choice>
          <mc:Fallback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4543AD18-540B-482F-93D0-D643A17E6F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38187" y="2562616"/>
                  <a:ext cx="189817" cy="19909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5" name="Freihand 174">
                <a:extLst>
                  <a:ext uri="{FF2B5EF4-FFF2-40B4-BE49-F238E27FC236}">
                    <a16:creationId xmlns:a16="http://schemas.microsoft.com/office/drawing/2014/main" id="{8DF56BEA-B77E-4F5C-9184-1C6996941684}"/>
                  </a:ext>
                </a:extLst>
              </p14:cNvPr>
              <p14:cNvContentPartPr/>
              <p14:nvPr/>
            </p14:nvContentPartPr>
            <p14:xfrm>
              <a:off x="1323938" y="3138977"/>
              <a:ext cx="2759086" cy="1666322"/>
            </p14:xfrm>
          </p:contentPart>
        </mc:Choice>
        <mc:Fallback>
          <p:pic>
            <p:nvPicPr>
              <p:cNvPr id="175" name="Freihand 174">
                <a:extLst>
                  <a:ext uri="{FF2B5EF4-FFF2-40B4-BE49-F238E27FC236}">
                    <a16:creationId xmlns:a16="http://schemas.microsoft.com/office/drawing/2014/main" id="{8DF56BEA-B77E-4F5C-9184-1C69969416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5298" y="3129978"/>
                <a:ext cx="2776726" cy="16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4" name="Freihand 233">
                <a:extLst>
                  <a:ext uri="{FF2B5EF4-FFF2-40B4-BE49-F238E27FC236}">
                    <a16:creationId xmlns:a16="http://schemas.microsoft.com/office/drawing/2014/main" id="{0A579192-CDCC-4ACB-BB64-6EDF22DFF72F}"/>
                  </a:ext>
                </a:extLst>
              </p14:cNvPr>
              <p14:cNvContentPartPr/>
              <p14:nvPr/>
            </p14:nvContentPartPr>
            <p14:xfrm>
              <a:off x="6836132" y="6512849"/>
              <a:ext cx="33120" cy="23760"/>
            </p14:xfrm>
          </p:contentPart>
        </mc:Choice>
        <mc:Fallback>
          <p:pic>
            <p:nvPicPr>
              <p:cNvPr id="234" name="Freihand 233">
                <a:extLst>
                  <a:ext uri="{FF2B5EF4-FFF2-40B4-BE49-F238E27FC236}">
                    <a16:creationId xmlns:a16="http://schemas.microsoft.com/office/drawing/2014/main" id="{0A579192-CDCC-4ACB-BB64-6EDF22DFF7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27229" y="6503983"/>
                <a:ext cx="50570" cy="41137"/>
              </a:xfrm>
              <a:prstGeom prst="rect">
                <a:avLst/>
              </a:prstGeom>
            </p:spPr>
          </p:pic>
        </mc:Fallback>
      </mc:AlternateContent>
      <p:pic>
        <p:nvPicPr>
          <p:cNvPr id="265" name="mm2s18">
            <a:hlinkClick r:id="" action="ppaction://media"/>
            <a:extLst>
              <a:ext uri="{FF2B5EF4-FFF2-40B4-BE49-F238E27FC236}">
                <a16:creationId xmlns:a16="http://schemas.microsoft.com/office/drawing/2014/main" id="{D7800C93-16D3-476F-8C96-B60555AC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1" name="Freihand 270">
                <a:extLst>
                  <a:ext uri="{FF2B5EF4-FFF2-40B4-BE49-F238E27FC236}">
                    <a16:creationId xmlns:a16="http://schemas.microsoft.com/office/drawing/2014/main" id="{142932ED-88EA-4F3C-975B-F5DEE5FA2921}"/>
                  </a:ext>
                </a:extLst>
              </p14:cNvPr>
              <p14:cNvContentPartPr/>
              <p14:nvPr/>
            </p14:nvContentPartPr>
            <p14:xfrm>
              <a:off x="284519" y="5051436"/>
              <a:ext cx="4657320" cy="1116360"/>
            </p14:xfrm>
          </p:contentPart>
        </mc:Choice>
        <mc:Fallback>
          <p:pic>
            <p:nvPicPr>
              <p:cNvPr id="271" name="Freihand 270">
                <a:extLst>
                  <a:ext uri="{FF2B5EF4-FFF2-40B4-BE49-F238E27FC236}">
                    <a16:creationId xmlns:a16="http://schemas.microsoft.com/office/drawing/2014/main" id="{142932ED-88EA-4F3C-975B-F5DEE5FA29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5519" y="5042436"/>
                <a:ext cx="4674960" cy="11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67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17"/>
    </mc:Choice>
    <mc:Fallback>
      <p:transition spd="slow" advTm="15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6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19" x="2025650" y="2344738"/>
          <p14:tracePt t="7843" x="2025650" y="2336800"/>
          <p14:tracePt t="7860" x="2017713" y="2336800"/>
          <p14:tracePt t="7991" x="2033588" y="2328863"/>
          <p14:tracePt t="8005" x="2089150" y="2297113"/>
          <p14:tracePt t="8029" x="2216150" y="2233613"/>
          <p14:tracePt t="8046" x="2327275" y="2200275"/>
          <p14:tracePt t="8065" x="2487613" y="2168525"/>
          <p14:tracePt t="8081" x="2582863" y="2144713"/>
          <p14:tracePt t="8092" x="2630488" y="2128838"/>
          <p14:tracePt t="8110" x="2678113" y="2120900"/>
          <p14:tracePt t="8130" x="2686050" y="2120900"/>
          <p14:tracePt t="8205" x="2686050" y="2112963"/>
          <p14:tracePt t="8222" x="2686050" y="2105025"/>
          <p14:tracePt t="8245" x="2670175" y="2097088"/>
          <p14:tracePt t="8263" x="2630488" y="2073275"/>
          <p14:tracePt t="8281" x="2559050" y="2057400"/>
          <p14:tracePt t="8299" x="2424113" y="2025650"/>
          <p14:tracePt t="8325" x="2239963" y="2001838"/>
          <p14:tracePt t="8348" x="2089150" y="1978025"/>
          <p14:tracePt t="8352" x="2025650" y="1970088"/>
          <p14:tracePt t="8375" x="1897063" y="1962150"/>
          <p14:tracePt t="8393" x="1841500" y="1954213"/>
          <p14:tracePt t="8410" x="1778000" y="1938338"/>
          <p14:tracePt t="8431" x="1730375" y="1930400"/>
          <p14:tracePt t="8436" x="1714500" y="1930400"/>
          <p14:tracePt t="8465" x="1625600" y="1922463"/>
          <p14:tracePt t="8470" x="1617663" y="1922463"/>
          <p14:tracePt t="8499" x="1562100" y="1922463"/>
          <p14:tracePt t="8504" x="1546225" y="1922463"/>
          <p14:tracePt t="8525" x="1506538" y="1922463"/>
          <p14:tracePt t="8547" x="1450975" y="1922463"/>
          <p14:tracePt t="8564" x="1419225" y="1922463"/>
          <p14:tracePt t="8569" x="1395413" y="1922463"/>
          <p14:tracePt t="8594" x="1331913" y="1922463"/>
          <p14:tracePt t="8610" x="1284288" y="1922463"/>
          <p14:tracePt t="8625" x="1250950" y="1922463"/>
          <p14:tracePt t="8643" x="1211263" y="1914525"/>
          <p14:tracePt t="8663" x="1203325" y="1914525"/>
          <p14:tracePt t="8675" x="1195388" y="1914525"/>
          <p14:tracePt t="8769" x="1243013" y="1914525"/>
          <p14:tracePt t="8771" x="1274763" y="1914525"/>
          <p14:tracePt t="8791" x="1387475" y="1906588"/>
          <p14:tracePt t="8813" x="1609725" y="1906588"/>
          <p14:tracePt t="8826" x="1841500" y="1906588"/>
          <p14:tracePt t="8841" x="2105025" y="1906588"/>
          <p14:tracePt t="8864" x="2559050" y="1906588"/>
          <p14:tracePt t="8896" x="3141663" y="1922463"/>
          <p14:tracePt t="8898" x="3244850" y="1930400"/>
          <p14:tracePt t="8908" x="3332163" y="1930400"/>
          <p14:tracePt t="8926" x="3451225" y="1930400"/>
          <p14:tracePt t="8937" x="3476625" y="1930400"/>
          <p14:tracePt t="11129" x="3340100" y="2168525"/>
          <p14:tracePt t="11157" x="3013075" y="2616200"/>
          <p14:tracePt t="11177" x="3005138" y="2616200"/>
          <p14:tracePt t="11178" x="2997200" y="2616200"/>
          <p14:tracePt t="11208" x="2989263" y="2624138"/>
          <p14:tracePt t="11228" x="2981325" y="2624138"/>
          <p14:tracePt t="11239" x="2973388" y="2624138"/>
          <p14:tracePt t="11256" x="2965450" y="2624138"/>
          <p14:tracePt t="11272" x="2941638" y="2632075"/>
          <p14:tracePt t="11295" x="2894013" y="2647950"/>
          <p14:tracePt t="11299" x="2870200" y="2663825"/>
          <p14:tracePt t="11321" x="2790825" y="2727325"/>
          <p14:tracePt t="11345" x="2654300" y="2846388"/>
          <p14:tracePt t="11365" x="2543175" y="2951163"/>
          <p14:tracePt t="11369" x="2495550" y="2982913"/>
          <p14:tracePt t="11391" x="2432050" y="3022600"/>
          <p14:tracePt t="11407" x="2424113" y="3022600"/>
          <p14:tracePt t="11440" x="2416175" y="3022600"/>
          <p14:tracePt t="11457" x="2408238" y="3022600"/>
          <p14:tracePt t="11472" x="2392363" y="3022600"/>
          <p14:tracePt t="11489" x="2359025" y="3006725"/>
          <p14:tracePt t="11508" x="2303463" y="2959100"/>
          <p14:tracePt t="11522" x="2239963" y="2909888"/>
          <p14:tracePt t="11546" x="2176463" y="2838450"/>
          <p14:tracePt t="11571" x="2128838" y="2790825"/>
          <p14:tracePt t="11589" x="2097088" y="2759075"/>
          <p14:tracePt t="11591" x="2089150" y="2751138"/>
          <p14:tracePt t="11612" x="2073275" y="2743200"/>
          <p14:tracePt t="11613" x="2073275" y="2735263"/>
          <p14:tracePt t="11643" x="2057400" y="2727325"/>
          <p14:tracePt t="11656" x="2049463" y="2719388"/>
          <p14:tracePt t="11715" x="2041525" y="2719388"/>
          <p14:tracePt t="11736" x="2033588" y="2727325"/>
          <p14:tracePt t="11757" x="2033588" y="2735263"/>
          <p14:tracePt t="11772" x="2025650" y="2743200"/>
          <p14:tracePt t="11790" x="2025650" y="2751138"/>
          <p14:tracePt t="11805" x="2017713" y="2767013"/>
          <p14:tracePt t="11825" x="2017713" y="2774950"/>
          <p14:tracePt t="11845" x="2017713" y="2782888"/>
          <p14:tracePt t="12163" x="2017713" y="2790825"/>
          <p14:tracePt t="12174" x="2008188" y="2806700"/>
          <p14:tracePt t="12175" x="2008188" y="2830513"/>
          <p14:tracePt t="12190" x="1968500" y="2894013"/>
          <p14:tracePt t="12213" x="1912938" y="2998788"/>
          <p14:tracePt t="12240" x="1865313" y="3054350"/>
          <p14:tracePt t="12262" x="1841500" y="3070225"/>
          <p14:tracePt t="12267" x="1841500" y="3078163"/>
          <p14:tracePt t="12537" x="1841500" y="3070225"/>
          <p14:tracePt t="12550" x="1841500" y="3054350"/>
          <p14:tracePt t="12571" x="1841500" y="3038475"/>
          <p14:tracePt t="12590" x="1841500" y="3006725"/>
          <p14:tracePt t="12611" x="1857375" y="2919413"/>
          <p14:tracePt t="12639" x="1873250" y="2806700"/>
          <p14:tracePt t="12640" x="1873250" y="2782888"/>
          <p14:tracePt t="12660" x="1873250" y="2727325"/>
          <p14:tracePt t="12673" x="1873250" y="2695575"/>
          <p14:tracePt t="12691" x="1873250" y="2671763"/>
          <p14:tracePt t="12705" x="1873250" y="2655888"/>
          <p14:tracePt t="12728" x="1865313" y="2640013"/>
          <p14:tracePt t="12733" x="1865313" y="2632075"/>
          <p14:tracePt t="12758" x="1865313" y="2624138"/>
          <p14:tracePt t="12874" x="1865313" y="2616200"/>
          <p14:tracePt t="12892" x="1857375" y="2608263"/>
          <p14:tracePt t="12922" x="1857375" y="2600325"/>
          <p14:tracePt t="12942" x="1857375" y="2592388"/>
          <p14:tracePt t="12971" x="1857375" y="2584450"/>
          <p14:tracePt t="12988" x="1857375" y="2576513"/>
          <p14:tracePt t="13141" x="1857375" y="2592388"/>
          <p14:tracePt t="13143" x="1857375" y="2600325"/>
          <p14:tracePt t="13155" x="1857375" y="2608263"/>
          <p14:tracePt t="13174" x="1857375" y="2616200"/>
          <p14:tracePt t="13297" x="1857375" y="2600325"/>
          <p14:tracePt t="13301" x="1857375" y="2584450"/>
          <p14:tracePt t="13321" x="1865313" y="2551113"/>
          <p14:tracePt t="13341" x="1873250" y="2519363"/>
          <p14:tracePt t="13360" x="1889125" y="2471738"/>
          <p14:tracePt t="13388" x="1905000" y="2424113"/>
          <p14:tracePt t="13389" x="1912938" y="2408238"/>
          <p14:tracePt t="13404" x="1920875" y="2384425"/>
          <p14:tracePt t="13424" x="1936750" y="2368550"/>
          <p14:tracePt t="13438" x="1936750" y="2360613"/>
          <p14:tracePt t="13454" x="1944688" y="2352675"/>
          <p14:tracePt t="13471" x="1952625" y="2352675"/>
          <p14:tracePt t="13487" x="1960563" y="2352675"/>
          <p14:tracePt t="13504" x="1968500" y="2352675"/>
          <p14:tracePt t="13537" x="1976438" y="2352675"/>
          <p14:tracePt t="13554" x="1984375" y="2352675"/>
          <p14:tracePt t="13570" x="1992313" y="2360613"/>
          <p14:tracePt t="13587" x="2000250" y="2368550"/>
          <p14:tracePt t="13604" x="2017713" y="2384425"/>
          <p14:tracePt t="13608" x="2025650" y="2392363"/>
          <p14:tracePt t="13625" x="2033588" y="2400300"/>
          <p14:tracePt t="13644" x="2057400" y="2416175"/>
          <p14:tracePt t="13670" x="2065338" y="2432050"/>
          <p14:tracePt t="13687" x="2073275" y="2432050"/>
          <p14:tracePt t="13704" x="2089150" y="2447925"/>
          <p14:tracePt t="13721" x="2097088" y="2455863"/>
          <p14:tracePt t="13737" x="2097088" y="2463800"/>
          <p14:tracePt t="13754" x="2105025" y="2471738"/>
          <p14:tracePt t="13771" x="2105025" y="2479675"/>
          <p14:tracePt t="13788" x="2105025" y="2487613"/>
          <p14:tracePt t="13804" x="2112963" y="2487613"/>
          <p14:tracePt t="13820" x="2120900" y="2503488"/>
          <p14:tracePt t="13837" x="2120900" y="2511425"/>
          <p14:tracePt t="13854" x="2120900" y="2535238"/>
          <p14:tracePt t="13871" x="2128838" y="2566988"/>
          <p14:tracePt t="13892" x="2136775" y="2592388"/>
          <p14:tracePt t="13904" x="2136775" y="2600325"/>
          <p14:tracePt t="13921" x="2136775" y="2632075"/>
          <p14:tracePt t="13938" x="2136775" y="2703513"/>
          <p14:tracePt t="13954" x="2136775" y="2743200"/>
          <p14:tracePt t="13971" x="2136775" y="2814638"/>
          <p14:tracePt t="13988" x="2128838" y="2886075"/>
          <p14:tracePt t="14004" x="2112963" y="2943225"/>
          <p14:tracePt t="14005" x="2105025" y="2967038"/>
          <p14:tracePt t="14021" x="2105025" y="3006725"/>
          <p14:tracePt t="14033" x="2105025" y="3022600"/>
          <p14:tracePt t="14053" x="2081213" y="3070225"/>
          <p14:tracePt t="14069" x="2065338" y="3094038"/>
          <p14:tracePt t="14087" x="2025650" y="3125788"/>
          <p14:tracePt t="14109" x="2000250" y="3149600"/>
          <p14:tracePt t="14110" x="1976438" y="3157538"/>
          <p14:tracePt t="14137" x="1944688" y="3173413"/>
          <p14:tracePt t="14154" x="1920875" y="3189288"/>
          <p14:tracePt t="14155" x="1905000" y="3189288"/>
          <p14:tracePt t="14171" x="1881188" y="3197225"/>
          <p14:tracePt t="14187" x="1857375" y="3197225"/>
          <p14:tracePt t="14204" x="1833563" y="3197225"/>
          <p14:tracePt t="14220" x="1801813" y="3205163"/>
          <p14:tracePt t="14238" x="1770063" y="3213100"/>
          <p14:tracePt t="14255" x="1762125" y="3213100"/>
          <p14:tracePt t="14271" x="1738313" y="3221038"/>
          <p14:tracePt t="14287" x="1730375" y="3221038"/>
          <p14:tracePt t="14303" x="1722438" y="3221038"/>
          <p14:tracePt t="14321" x="1698625" y="3236913"/>
          <p14:tracePt t="14336" x="1682750" y="3244850"/>
          <p14:tracePt t="14354" x="1651000" y="3270250"/>
          <p14:tracePt t="14376" x="1609725" y="3317875"/>
          <p14:tracePt t="14387" x="1585913" y="3341688"/>
          <p14:tracePt t="14404" x="1562100" y="3365500"/>
          <p14:tracePt t="14421" x="1554163" y="3381375"/>
          <p14:tracePt t="14437" x="1554163" y="3389313"/>
          <p14:tracePt t="14454" x="1546225" y="3397250"/>
          <p14:tracePt t="14456" x="1538288" y="3413125"/>
          <p14:tracePt t="14471" x="1538288" y="3429000"/>
          <p14:tracePt t="14487" x="1530350" y="3460750"/>
          <p14:tracePt t="14504" x="1522413" y="3492500"/>
          <p14:tracePt t="14520" x="1514475" y="3516313"/>
          <p14:tracePt t="14536" x="1514475" y="3532188"/>
          <p14:tracePt t="14538" x="1514475" y="3540125"/>
          <p14:tracePt t="14555" x="1514475" y="3548063"/>
          <p14:tracePt t="14571" x="1514475" y="3556000"/>
          <p14:tracePt t="14606" x="1514475" y="3563938"/>
          <p14:tracePt t="14675" x="1522413" y="3571875"/>
          <p14:tracePt t="14709" x="1522413" y="3587750"/>
          <p14:tracePt t="14713" x="1530350" y="3587750"/>
          <p14:tracePt t="15391" x="1538288" y="3587750"/>
          <p14:tracePt t="15749" x="1546225" y="3579813"/>
          <p14:tracePt t="15767" x="1601788" y="3516313"/>
          <p14:tracePt t="15786" x="1658938" y="3413125"/>
          <p14:tracePt t="15804" x="1730375" y="3278188"/>
          <p14:tracePt t="15805" x="1778000" y="3197225"/>
          <p14:tracePt t="15820" x="1841500" y="3070225"/>
          <p14:tracePt t="15836" x="1920875" y="2935288"/>
          <p14:tracePt t="15858" x="2033588" y="2767013"/>
          <p14:tracePt t="15874" x="2089150" y="2695575"/>
          <p14:tracePt t="15891" x="2136775" y="2640013"/>
          <p14:tracePt t="15909" x="2168525" y="2600325"/>
          <p14:tracePt t="15919" x="2208213" y="2559050"/>
          <p14:tracePt t="15940" x="2263775" y="2487613"/>
          <p14:tracePt t="15952" x="2287588" y="2471738"/>
          <p14:tracePt t="15972" x="2319338" y="2447925"/>
          <p14:tracePt t="15986" x="2343150" y="2424113"/>
          <p14:tracePt t="16005" x="2359025" y="2408238"/>
          <p14:tracePt t="16019" x="2366963" y="2400300"/>
          <p14:tracePt t="16038" x="2400300" y="2352675"/>
          <p14:tracePt t="16056" x="2424113" y="2312988"/>
          <p14:tracePt t="16083" x="2439988" y="2273300"/>
          <p14:tracePt t="16102" x="2439988" y="2249488"/>
          <p14:tracePt t="16119" x="2447925" y="2216150"/>
          <p14:tracePt t="16136" x="2455863" y="2152650"/>
          <p14:tracePt t="16156" x="2463800" y="2112963"/>
          <p14:tracePt t="16174" x="2463800" y="2073275"/>
          <p14:tracePt t="16206" x="2463800" y="2057400"/>
          <p14:tracePt t="16223" x="2463800" y="2041525"/>
          <p14:tracePt t="16235" x="2463800" y="2025650"/>
          <p14:tracePt t="16258" x="2463800" y="2009775"/>
          <p14:tracePt t="16263" x="2463800" y="2001838"/>
          <p14:tracePt t="16287" x="2463800" y="1993900"/>
          <p14:tracePt t="16344" x="2463800" y="1985963"/>
          <p14:tracePt t="16359" x="2463800" y="1978025"/>
          <p14:tracePt t="16388" x="2463800" y="1962150"/>
          <p14:tracePt t="16423" x="2463800" y="1954213"/>
          <p14:tracePt t="18424" x="2463800" y="1946275"/>
          <p14:tracePt t="18440" x="2455863" y="1938338"/>
          <p14:tracePt t="18470" x="2424113" y="1914525"/>
          <p14:tracePt t="18485" x="2392363" y="1898650"/>
          <p14:tracePt t="18500" x="2366963" y="1881188"/>
          <p14:tracePt t="18522" x="2335213" y="1873250"/>
          <p14:tracePt t="18533" x="2327275" y="1865313"/>
          <p14:tracePt t="18551" x="2311400" y="1865313"/>
          <p14:tracePt t="18568" x="2311400" y="1857375"/>
          <p14:tracePt t="18585" x="2303463" y="1849438"/>
          <p14:tracePt t="18603" x="2295525" y="1849438"/>
          <p14:tracePt t="18633" x="2279650" y="1841500"/>
          <p14:tracePt t="18650" x="2263775" y="1841500"/>
          <p14:tracePt t="18667" x="2255838" y="1841500"/>
          <p14:tracePt t="18688" x="2232025" y="1833563"/>
          <p14:tracePt t="18701" x="2208213" y="1825625"/>
          <p14:tracePt t="18717" x="2184400" y="1817688"/>
          <p14:tracePt t="18734" x="2160588" y="1809750"/>
          <p14:tracePt t="18751" x="2136775" y="1809750"/>
          <p14:tracePt t="18753" x="2136775" y="1801813"/>
          <p14:tracePt t="18768" x="2120900" y="1801813"/>
          <p14:tracePt t="18784" x="2112963" y="1801813"/>
          <p14:tracePt t="18818" x="2105025" y="1801813"/>
          <p14:tracePt t="18869" x="2097088" y="1801813"/>
          <p14:tracePt t="18896" x="2089150" y="1801813"/>
          <p14:tracePt t="18937" x="2081213" y="1801813"/>
          <p14:tracePt t="18953" x="2073275" y="1801813"/>
          <p14:tracePt t="19172" x="2089150" y="1817688"/>
          <p14:tracePt t="19201" x="2105025" y="1833563"/>
          <p14:tracePt t="19203" x="2112963" y="1833563"/>
          <p14:tracePt t="19237" x="2120900" y="1833563"/>
          <p14:tracePt t="19315" x="2128838" y="1841500"/>
          <p14:tracePt t="19330" x="2136775" y="1841500"/>
          <p14:tracePt t="19348" x="2144713" y="1849438"/>
          <p14:tracePt t="19369" x="2152650" y="1865313"/>
          <p14:tracePt t="19382" x="2160588" y="1865313"/>
          <p14:tracePt t="19398" x="2168525" y="1873250"/>
          <p14:tracePt t="19421" x="2192338" y="1890713"/>
          <p14:tracePt t="19437" x="2200275" y="1898650"/>
          <p14:tracePt t="19454" x="2208213" y="1914525"/>
          <p14:tracePt t="19466" x="2224088" y="1922463"/>
          <p14:tracePt t="19486" x="2232025" y="1938338"/>
          <p14:tracePt t="19503" x="2255838" y="1962150"/>
          <p14:tracePt t="19532" x="2263775" y="1978025"/>
          <p14:tracePt t="19554" x="2271713" y="1985963"/>
          <p14:tracePt t="19566" x="2279650" y="1985963"/>
          <p14:tracePt t="19639" x="2287588" y="1985963"/>
          <p14:tracePt t="19655" x="2287588" y="1993900"/>
          <p14:tracePt t="20894" x="2287588" y="2001838"/>
          <p14:tracePt t="20911" x="2287588" y="2009775"/>
          <p14:tracePt t="20913" x="2287588" y="2025650"/>
          <p14:tracePt t="20931" x="2279650" y="2057400"/>
          <p14:tracePt t="20943" x="2271713" y="2089150"/>
          <p14:tracePt t="20965" x="2255838" y="2136775"/>
          <p14:tracePt t="20986" x="2239963" y="2152650"/>
          <p14:tracePt t="20998" x="2239963" y="2160588"/>
          <p14:tracePt t="21019" x="2232025" y="2176463"/>
          <p14:tracePt t="21031" x="2232025" y="2184400"/>
          <p14:tracePt t="21048" x="2224088" y="2208213"/>
          <p14:tracePt t="21065" x="2224088" y="2224088"/>
          <p14:tracePt t="21081" x="2224088" y="2241550"/>
          <p14:tracePt t="21098" x="2224088" y="2257425"/>
          <p14:tracePt t="21115" x="2224088" y="2281238"/>
          <p14:tracePt t="21132" x="2224088" y="2297113"/>
          <p14:tracePt t="21152" x="2224088" y="2320925"/>
          <p14:tracePt t="21171" x="2224088" y="2336800"/>
          <p14:tracePt t="21198" x="2224088" y="2360613"/>
          <p14:tracePt t="21219" x="2224088" y="2368550"/>
          <p14:tracePt t="21220" x="2224088" y="2376488"/>
          <p14:tracePt t="21653" x="2232025" y="2376488"/>
          <p14:tracePt t="21675" x="2239963" y="2376488"/>
          <p14:tracePt t="21718" x="2247900" y="2376488"/>
          <p14:tracePt t="21737" x="2255838" y="2376488"/>
          <p14:tracePt t="21766" x="2263775" y="2376488"/>
          <p14:tracePt t="21785" x="2271713" y="2376488"/>
          <p14:tracePt t="21797" x="2279650" y="2376488"/>
          <p14:tracePt t="21817" x="2295525" y="2376488"/>
          <p14:tracePt t="21830" x="2303463" y="2376488"/>
          <p14:tracePt t="21849" x="2319338" y="2368550"/>
          <p14:tracePt t="21851" x="2327275" y="2368550"/>
          <p14:tracePt t="21868" x="2335213" y="2368550"/>
          <p14:tracePt t="21880" x="2351088" y="2368550"/>
          <p14:tracePt t="21896" x="2359025" y="2368550"/>
          <p14:tracePt t="21918" x="2374900" y="2368550"/>
          <p14:tracePt t="21941" x="2384425" y="2368550"/>
          <p14:tracePt t="21968" x="2400300" y="2368550"/>
          <p14:tracePt t="21996" x="2400300" y="2360613"/>
          <p14:tracePt t="22234" x="2408238" y="2360613"/>
          <p14:tracePt t="22264" x="2416175" y="2360613"/>
          <p14:tracePt t="22280" x="2424113" y="2360613"/>
          <p14:tracePt t="22296" x="2432050" y="2360613"/>
          <p14:tracePt t="22317" x="2439988" y="2352675"/>
          <p14:tracePt t="22330" x="2447925" y="2352675"/>
          <p14:tracePt t="22350" x="2463800" y="2352675"/>
          <p14:tracePt t="22382" x="2471738" y="2352675"/>
          <p14:tracePt t="22416" x="2479675" y="2352675"/>
          <p14:tracePt t="22641" x="2495550" y="2344738"/>
          <p14:tracePt t="22674" x="2503488" y="2344738"/>
          <p14:tracePt t="22693" x="2511425" y="2336800"/>
          <p14:tracePt t="22730" x="2519363" y="2336800"/>
          <p14:tracePt t="22752" x="2527300" y="2336800"/>
          <p14:tracePt t="22811" x="2527300" y="2328863"/>
          <p14:tracePt t="26143" x="2590800" y="2328863"/>
          <p14:tracePt t="26160" x="2782888" y="2336800"/>
          <p14:tracePt t="26178" x="2965450" y="2376488"/>
          <p14:tracePt t="26197" x="3157538" y="2416175"/>
          <p14:tracePt t="26210" x="3419475" y="2479675"/>
          <p14:tracePt t="26228" x="3643313" y="2519363"/>
          <p14:tracePt t="26246" x="3938588" y="2551113"/>
          <p14:tracePt t="26265" x="4073525" y="2566988"/>
          <p14:tracePt t="26283" x="4152900" y="2584450"/>
          <p14:tracePt t="26294" x="4168775" y="2584450"/>
          <p14:tracePt t="26311" x="4176713" y="2584450"/>
          <p14:tracePt t="26438" x="4176713" y="2576513"/>
          <p14:tracePt t="26470" x="4152900" y="2559050"/>
          <p14:tracePt t="26499" x="4113213" y="2543175"/>
          <p14:tracePt t="26501" x="4097338" y="2543175"/>
          <p14:tracePt t="26525" x="4033838" y="2527300"/>
          <p14:tracePt t="26549" x="3978275" y="2519363"/>
          <p14:tracePt t="26561" x="3938588" y="2519363"/>
          <p14:tracePt t="26576" x="3914775" y="2511425"/>
          <p14:tracePt t="26598" x="3883025" y="2511425"/>
          <p14:tracePt t="26611" x="3875088" y="2511425"/>
          <p14:tracePt t="26629" x="3859213" y="2511425"/>
          <p14:tracePt t="26644" x="3843338" y="2511425"/>
          <p14:tracePt t="26659" x="3833813" y="2511425"/>
          <p14:tracePt t="26678" x="3817938" y="2511425"/>
          <p14:tracePt t="26698" x="3810000" y="2511425"/>
          <p14:tracePt t="26722" x="3786188" y="2511425"/>
          <p14:tracePt t="26744" x="3746500" y="2511425"/>
          <p14:tracePt t="26765" x="3706813" y="2503488"/>
          <p14:tracePt t="26782" x="3675063" y="2503488"/>
          <p14:tracePt t="26786" x="3659188" y="2495550"/>
          <p14:tracePt t="26814" x="3627438" y="2487613"/>
          <p14:tracePt t="26815" x="3611563" y="2487613"/>
          <p14:tracePt t="26827" x="3603625" y="2487613"/>
          <p14:tracePt t="26848" x="3595688" y="2479675"/>
          <p14:tracePt t="26859" x="3587750" y="2479675"/>
          <p14:tracePt t="26879" x="3587750" y="2471738"/>
          <p14:tracePt t="26893" x="3579813" y="2471738"/>
          <p14:tracePt t="26909" x="3571875" y="2455863"/>
          <p14:tracePt t="26926" x="3563938" y="2447925"/>
          <p14:tracePt t="26928" x="3556000" y="2447925"/>
          <p14:tracePt t="26958" x="3556000" y="2439988"/>
          <p14:tracePt t="27143" x="3556000" y="2455863"/>
          <p14:tracePt t="27159" x="3556000" y="2463800"/>
          <p14:tracePt t="27161" x="3556000" y="2471738"/>
          <p14:tracePt t="27176" x="3556000" y="2495550"/>
          <p14:tracePt t="27196" x="3556000" y="2503488"/>
          <p14:tracePt t="27209" x="3556000" y="2527300"/>
          <p14:tracePt t="27229" x="3556000" y="2543175"/>
          <p14:tracePt t="27247" x="3556000" y="2559050"/>
          <p14:tracePt t="27264" x="3563938" y="2584450"/>
          <p14:tracePt t="27265" x="3563938" y="2592388"/>
          <p14:tracePt t="27281" x="3563938" y="2600325"/>
          <p14:tracePt t="27297" x="3571875" y="2616200"/>
          <p14:tracePt t="27309" x="3571875" y="2624138"/>
          <p14:tracePt t="27326" x="3571875" y="2640013"/>
          <p14:tracePt t="27342" x="3571875" y="2655888"/>
          <p14:tracePt t="27365" x="3571875" y="2663825"/>
          <p14:tracePt t="27377" x="3579813" y="2687638"/>
          <p14:tracePt t="27413" x="3579813" y="2711450"/>
          <p14:tracePt t="27426" x="3579813" y="2727325"/>
          <p14:tracePt t="27445" x="3587750" y="2735263"/>
          <p14:tracePt t="27465" x="3587750" y="2743200"/>
          <p14:tracePt t="27579" x="3587750" y="2735263"/>
          <p14:tracePt t="27580" x="3587750" y="2727325"/>
          <p14:tracePt t="27592" x="3587750" y="2711450"/>
          <p14:tracePt t="27608" x="3587750" y="2695575"/>
          <p14:tracePt t="27629" x="3587750" y="2663825"/>
          <p14:tracePt t="27647" x="3587750" y="2647950"/>
          <p14:tracePt t="27659" x="3587750" y="2640013"/>
          <p14:tracePt t="27679" x="3579813" y="2624138"/>
          <p14:tracePt t="27692" x="3579813" y="2616200"/>
          <p14:tracePt t="27709" x="3579813" y="2608263"/>
          <p14:tracePt t="27728" x="3579813" y="2600325"/>
          <p14:tracePt t="27742" x="3579813" y="2592388"/>
          <p14:tracePt t="27763" x="3579813" y="2576513"/>
          <p14:tracePt t="27781" x="3579813" y="2566988"/>
          <p14:tracePt t="27796" x="3579813" y="2559050"/>
          <p14:tracePt t="27812" x="3579813" y="2551113"/>
          <p14:tracePt t="27845" x="3579813" y="2543175"/>
          <p14:tracePt t="27877" x="3579813" y="2535238"/>
          <p14:tracePt t="27930" x="3579813" y="2527300"/>
          <p14:tracePt t="28142" x="3579813" y="2519363"/>
          <p14:tracePt t="28203" x="3571875" y="2519363"/>
          <p14:tracePt t="28241" x="3556000" y="2519363"/>
          <p14:tracePt t="28266" x="3548063" y="2519363"/>
          <p14:tracePt t="28453" x="3540125" y="2519363"/>
          <p14:tracePt t="28470" x="3492500" y="2503488"/>
          <p14:tracePt t="28496" x="3181350" y="2392363"/>
          <p14:tracePt t="28514" x="3021013" y="2344738"/>
          <p14:tracePt t="28531" x="2878138" y="2320925"/>
          <p14:tracePt t="28535" x="2814638" y="2305050"/>
          <p14:tracePt t="28561" x="2759075" y="2297113"/>
          <p14:tracePt t="30300" x="2767013" y="2297113"/>
          <p14:tracePt t="30314" x="2790825" y="2297113"/>
          <p14:tracePt t="30318" x="2798763" y="2297113"/>
          <p14:tracePt t="30344" x="2822575" y="2297113"/>
          <p14:tracePt t="30376" x="2830513" y="2297113"/>
          <p14:tracePt t="30719" x="2838450" y="2297113"/>
          <p14:tracePt t="30733" x="2854325" y="2297113"/>
          <p14:tracePt t="30758" x="2878138" y="2305050"/>
          <p14:tracePt t="30777" x="2917825" y="2312988"/>
          <p14:tracePt t="30795" x="2925763" y="2312988"/>
          <p14:tracePt t="30812" x="2933700" y="2312988"/>
          <p14:tracePt t="35301" x="2933700" y="2328863"/>
          <p14:tracePt t="35317" x="2941638" y="2336800"/>
          <p14:tracePt t="35873" x="2941638" y="2352675"/>
          <p14:tracePt t="35890" x="2941638" y="2447925"/>
          <p14:tracePt t="35908" x="2941638" y="2566988"/>
          <p14:tracePt t="35919" x="2941638" y="2632075"/>
          <p14:tracePt t="35921" x="2933700" y="2695575"/>
          <p14:tracePt t="35937" x="2909888" y="2846388"/>
          <p14:tracePt t="35956" x="2878138" y="2990850"/>
          <p14:tracePt t="35967" x="2846388" y="3086100"/>
          <p14:tracePt t="35987" x="2822575" y="3125788"/>
          <p14:tracePt t="36002" x="2806700" y="3141663"/>
          <p14:tracePt t="36003" x="2790825" y="3157538"/>
          <p14:tracePt t="36019" x="2759075" y="3205163"/>
          <p14:tracePt t="36038" x="2670175" y="3294063"/>
          <p14:tracePt t="36057" x="2519363" y="3421063"/>
          <p14:tracePt t="36082" x="2343150" y="3516313"/>
          <p14:tracePt t="36102" x="2224088" y="3579813"/>
          <p14:tracePt t="36120" x="2200275" y="3579813"/>
          <p14:tracePt t="36143" x="2168525" y="3579813"/>
          <p14:tracePt t="36170" x="2152650" y="3579813"/>
          <p14:tracePt t="36186" x="2120900" y="3587750"/>
          <p14:tracePt t="36207" x="2065338" y="3605213"/>
          <p14:tracePt t="36220" x="2025650" y="3613150"/>
          <p14:tracePt t="36221" x="2000250" y="3621088"/>
          <p14:tracePt t="36236" x="1952625" y="3644900"/>
          <p14:tracePt t="36257" x="1889125" y="3676650"/>
          <p14:tracePt t="36259" x="1873250" y="3684588"/>
          <p14:tracePt t="36284" x="1785938" y="3763963"/>
          <p14:tracePt t="36301" x="1714500" y="3851275"/>
          <p14:tracePt t="36303" x="1682750" y="3906838"/>
          <p14:tracePt t="36319" x="1609725" y="4003675"/>
          <p14:tracePt t="36335" x="1538288" y="4090988"/>
          <p14:tracePt t="36355" x="1506538" y="4130675"/>
          <p14:tracePt t="36357" x="1498600" y="4130675"/>
          <p14:tracePt t="36373" x="1498600" y="4138613"/>
          <p14:tracePt t="36430" x="1490663" y="4138613"/>
          <p14:tracePt t="36469" x="1490663" y="4130675"/>
          <p14:tracePt t="36484" x="1506538" y="4075113"/>
          <p14:tracePt t="36507" x="1601788" y="3898900"/>
          <p14:tracePt t="36519" x="1641475" y="3835400"/>
          <p14:tracePt t="36520" x="1698625" y="3732213"/>
          <p14:tracePt t="36536" x="1849438" y="3508375"/>
          <p14:tracePt t="36559" x="2065338" y="3262313"/>
          <p14:tracePt t="36588" x="2287588" y="3054350"/>
          <p14:tracePt t="36608" x="2311400" y="3022600"/>
          <p14:tracePt t="36626" x="2319338" y="3006725"/>
          <p14:tracePt t="36630" x="2327275" y="3006725"/>
          <p14:tracePt t="36651" x="2327275" y="2998788"/>
          <p14:tracePt t="36788" x="2327275" y="2990850"/>
          <p14:tracePt t="36800" x="2327275" y="2974975"/>
          <p14:tracePt t="36818" x="2327275" y="2967038"/>
          <p14:tracePt t="36845" x="2327275" y="2943225"/>
          <p14:tracePt t="36871" x="2319338" y="2935288"/>
          <p14:tracePt t="36929" x="2319338" y="2919413"/>
          <p14:tracePt t="36958" x="2319338" y="2909888"/>
          <p14:tracePt t="37189" x="2319338" y="2901950"/>
          <p14:tracePt t="37205" x="2303463" y="2886075"/>
          <p14:tracePt t="37220" x="2279650" y="2854325"/>
          <p14:tracePt t="37242" x="2192338" y="2759075"/>
          <p14:tracePt t="37273" x="2000250" y="2592388"/>
          <p14:tracePt t="37285" x="1936750" y="2551113"/>
          <p14:tracePt t="37286" x="1889125" y="2519363"/>
          <p14:tracePt t="37309" x="1770063" y="2447925"/>
          <p14:tracePt t="37339" x="1658938" y="2416175"/>
          <p14:tracePt t="37345" x="1641475" y="2416175"/>
          <p14:tracePt t="37368" x="1625600" y="2408238"/>
          <p14:tracePt t="37409" x="1617663" y="2408238"/>
          <p14:tracePt t="37435" x="1609725" y="2408238"/>
          <p14:tracePt t="37888" x="1609725" y="2447925"/>
          <p14:tracePt t="37904" x="1609725" y="2535238"/>
          <p14:tracePt t="37919" x="1625600" y="2695575"/>
          <p14:tracePt t="37938" x="1658938" y="3109913"/>
          <p14:tracePt t="37956" x="1682750" y="3373438"/>
          <p14:tracePt t="37967" x="1682750" y="3476625"/>
          <p14:tracePt t="37968" x="1690688" y="3548063"/>
          <p14:tracePt t="37985" x="1690688" y="3660775"/>
          <p14:tracePt t="38001" x="1698625" y="3684588"/>
          <p14:tracePt t="38017" x="1698625" y="3692525"/>
          <p14:tracePt t="38034" x="1698625" y="3700463"/>
          <p14:tracePt t="38052" x="1698625" y="3716338"/>
          <p14:tracePt t="38071" x="1698625" y="3732213"/>
          <p14:tracePt t="38084" x="1690688" y="3763963"/>
          <p14:tracePt t="38100" x="1690688" y="3787775"/>
          <p14:tracePt t="38117" x="1682750" y="3811588"/>
          <p14:tracePt t="38118" x="1682750" y="3819525"/>
          <p14:tracePt t="38134" x="1674813" y="3859213"/>
          <p14:tracePt t="38151" x="1658938" y="3922713"/>
          <p14:tracePt t="38170" x="1633538" y="4035425"/>
          <p14:tracePt t="38189" x="1617663" y="4090988"/>
          <p14:tracePt t="38202" x="1617663" y="4098925"/>
          <p14:tracePt t="38217" x="1617663" y="4106863"/>
          <p14:tracePt t="38395" x="1641475" y="4106863"/>
          <p14:tracePt t="38397" x="1651000" y="4106863"/>
          <p14:tracePt t="38419" x="1722438" y="4106863"/>
          <p14:tracePt t="38439" x="1770063" y="4106863"/>
          <p14:tracePt t="38450" x="1817688" y="4106863"/>
          <p14:tracePt t="38467" x="1873250" y="4098925"/>
          <p14:tracePt t="38487" x="1960563" y="4083050"/>
          <p14:tracePt t="38504" x="2017713" y="4083050"/>
          <p14:tracePt t="38517" x="2065338" y="4067175"/>
          <p14:tracePt t="38537" x="2120900" y="4051300"/>
          <p14:tracePt t="38538" x="2136775" y="4051300"/>
          <p14:tracePt t="38549" x="2152650" y="4043363"/>
          <p14:tracePt t="38572" x="2168525" y="4035425"/>
          <p14:tracePt t="38587" x="2176463" y="4035425"/>
          <p14:tracePt t="38908" x="2168525" y="4051300"/>
          <p14:tracePt t="38923" x="2128838" y="4098925"/>
          <p14:tracePt t="38939" x="2097088" y="4130675"/>
          <p14:tracePt t="38951" x="2073275" y="4146550"/>
          <p14:tracePt t="38969" x="2073275" y="4154488"/>
          <p14:tracePt t="39690" x="2081213" y="4154488"/>
          <p14:tracePt t="39700" x="2089150" y="4154488"/>
          <p14:tracePt t="39717" x="2097088" y="4154488"/>
          <p14:tracePt t="39749" x="2105025" y="4154488"/>
          <p14:tracePt t="39770" x="2112963" y="4154488"/>
          <p14:tracePt t="39782" x="2120900" y="4154488"/>
          <p14:tracePt t="39803" x="2128838" y="4154488"/>
          <p14:tracePt t="39816" x="2136775" y="4154488"/>
          <p14:tracePt t="39836" x="2160588" y="4154488"/>
          <p14:tracePt t="39848" x="2168525" y="4154488"/>
          <p14:tracePt t="39870" x="2224088" y="4154488"/>
          <p14:tracePt t="39888" x="2311400" y="4170363"/>
          <p14:tracePt t="39905" x="2351088" y="4170363"/>
          <p14:tracePt t="39922" x="2416175" y="4178300"/>
          <p14:tracePt t="39927" x="2447925" y="4178300"/>
          <p14:tracePt t="39948" x="2551113" y="4186238"/>
          <p14:tracePt t="39971" x="2622550" y="4194175"/>
          <p14:tracePt t="39982" x="2646363" y="4194175"/>
          <p14:tracePt t="40000" x="2709863" y="4194175"/>
          <p14:tracePt t="40016" x="2751138" y="4194175"/>
          <p14:tracePt t="40034" x="2782888" y="4194175"/>
          <p14:tracePt t="40049" x="2822575" y="4194175"/>
          <p14:tracePt t="40069" x="2878138" y="4194175"/>
          <p14:tracePt t="40082" x="2894013" y="4194175"/>
          <p14:tracePt t="40099" x="2949575" y="4194175"/>
          <p14:tracePt t="40119" x="2973388" y="4194175"/>
          <p14:tracePt t="40132" x="2997200" y="4194175"/>
          <p14:tracePt t="40151" x="3013075" y="4194175"/>
          <p14:tracePt t="40171" x="3028950" y="4194175"/>
          <p14:tracePt t="40176" x="3044825" y="4194175"/>
          <p14:tracePt t="40202" x="3084513" y="4194175"/>
          <p14:tracePt t="40204" x="3092450" y="4194175"/>
          <p14:tracePt t="40220" x="3133725" y="4194175"/>
          <p14:tracePt t="40233" x="3181350" y="4194175"/>
          <p14:tracePt t="40249" x="3228975" y="4186238"/>
          <p14:tracePt t="40265" x="3268663" y="4178300"/>
          <p14:tracePt t="40286" x="3308350" y="4170363"/>
          <p14:tracePt t="40298" x="3332163" y="4170363"/>
          <p14:tracePt t="40318" x="3355975" y="4170363"/>
          <p14:tracePt t="40333" x="3363913" y="4162425"/>
          <p14:tracePt t="40350" x="3371850" y="4162425"/>
          <p14:tracePt t="40365" x="3379788" y="4162425"/>
          <p14:tracePt t="40383" x="3387725" y="4162425"/>
          <p14:tracePt t="40398" x="3395663" y="4162425"/>
          <p14:tracePt t="42643" x="2574925" y="4552950"/>
          <p14:tracePt t="42660" x="2033588" y="4752975"/>
          <p14:tracePt t="42681" x="2008188" y="4752975"/>
          <p14:tracePt t="42718" x="2000250" y="4752975"/>
          <p14:tracePt t="42736" x="1992313" y="4760913"/>
          <p14:tracePt t="42752" x="1976438" y="4768850"/>
          <p14:tracePt t="42770" x="1936750" y="4784725"/>
          <p14:tracePt t="42781" x="1920875" y="4784725"/>
          <p14:tracePt t="42797" x="1881188" y="4792663"/>
          <p14:tracePt t="42798" x="1857375" y="4800600"/>
          <p14:tracePt t="42819" x="1833563" y="4816475"/>
          <p14:tracePt t="42830" x="1793875" y="4832350"/>
          <p14:tracePt t="42847" x="1770063" y="4848225"/>
          <p14:tracePt t="42868" x="1754188" y="4848225"/>
          <p14:tracePt t="42891" x="1746250" y="4856163"/>
          <p14:tracePt t="42917" x="1738313" y="4856163"/>
          <p14:tracePt t="42920" x="1730375" y="4856163"/>
          <p14:tracePt t="42941" x="1714500" y="4864100"/>
          <p14:tracePt t="42979" x="1706563" y="4864100"/>
          <p14:tracePt t="43050" x="1698625" y="4864100"/>
          <p14:tracePt t="43158" x="1690688" y="4864100"/>
          <p14:tracePt t="45547" x="1722438" y="4864100"/>
          <p14:tracePt t="45564" x="1730375" y="4856163"/>
          <p14:tracePt t="45566" x="1738313" y="4856163"/>
          <p14:tracePt t="45594" x="1754188" y="4856163"/>
          <p14:tracePt t="45595" x="1762125" y="4856163"/>
          <p14:tracePt t="45611" x="1778000" y="4848225"/>
          <p14:tracePt t="45628" x="1785938" y="4848225"/>
          <p14:tracePt t="45644" x="1801813" y="4840288"/>
          <p14:tracePt t="45665" x="1849438" y="4840288"/>
          <p14:tracePt t="45679" x="1873250" y="4840288"/>
          <p14:tracePt t="45699" x="1905000" y="4832350"/>
          <p14:tracePt t="45702" x="1912938" y="4832350"/>
          <p14:tracePt t="45730" x="1968500" y="4824413"/>
          <p14:tracePt t="45748" x="1984375" y="4816475"/>
          <p14:tracePt t="45767" x="1992313" y="4816475"/>
          <p14:tracePt t="45771" x="1992313" y="4808538"/>
          <p14:tracePt t="45797" x="2008188" y="4808538"/>
          <p14:tracePt t="45811" x="2017713" y="4808538"/>
          <p14:tracePt t="45829" x="2033588" y="4808538"/>
          <p14:tracePt t="45848" x="2041525" y="4808538"/>
          <p14:tracePt t="45862" x="2049463" y="4808538"/>
          <p14:tracePt t="45877" x="2057400" y="4808538"/>
          <p14:tracePt t="45897" x="2065338" y="4808538"/>
          <p14:tracePt t="45911" x="2081213" y="4808538"/>
          <p14:tracePt t="45931" x="2089150" y="4808538"/>
          <p14:tracePt t="45934" x="2089150" y="4800600"/>
          <p14:tracePt t="45962" x="2105025" y="4800600"/>
          <p14:tracePt t="45963" x="2112963" y="4800600"/>
          <p14:tracePt t="45998" x="2128838" y="4800600"/>
          <p14:tracePt t="46015" x="2152650" y="4800600"/>
          <p14:tracePt t="46032" x="2176463" y="4800600"/>
          <p14:tracePt t="46044" x="2192338" y="4800600"/>
          <p14:tracePt t="46061" x="2247900" y="4800600"/>
          <p14:tracePt t="46077" x="2287588" y="4800600"/>
          <p14:tracePt t="46098" x="2359025" y="4808538"/>
          <p14:tracePt t="46111" x="2384425" y="4808538"/>
          <p14:tracePt t="46132" x="2447925" y="4816475"/>
          <p14:tracePt t="46145" x="2495550" y="4816475"/>
          <p14:tracePt t="46165" x="2551113" y="4824413"/>
          <p14:tracePt t="46166" x="2574925" y="4824413"/>
          <p14:tracePt t="46177" x="2598738" y="4824413"/>
          <p14:tracePt t="46199" x="2686050" y="4832350"/>
          <p14:tracePt t="46222" x="2782888" y="4832350"/>
          <p14:tracePt t="46243" x="2862263" y="4840288"/>
          <p14:tracePt t="46265" x="2941638" y="4840288"/>
          <p14:tracePt t="46283" x="2997200" y="4840288"/>
          <p14:tracePt t="46294" x="3044825" y="4840288"/>
          <p14:tracePt t="46313" x="3100388" y="4840288"/>
          <p14:tracePt t="46332" x="3181350" y="4840288"/>
          <p14:tracePt t="46344" x="3205163" y="4840288"/>
          <p14:tracePt t="46365" x="3268663" y="4840288"/>
          <p14:tracePt t="46378" x="3316288" y="4840288"/>
          <p14:tracePt t="46399" x="3371850" y="4840288"/>
          <p14:tracePt t="46409" x="3387725" y="4840288"/>
          <p14:tracePt t="46432" x="3443288" y="4840288"/>
          <p14:tracePt t="46458" x="3516313" y="4840288"/>
          <p14:tracePt t="46482" x="3540125" y="4840288"/>
          <p14:tracePt t="46506" x="3571875" y="4840288"/>
          <p14:tracePt t="46530" x="3579813" y="4840288"/>
          <p14:tracePt t="49190" x="3611563" y="4824413"/>
          <p14:tracePt t="49207" x="3659188" y="4808538"/>
          <p14:tracePt t="49226" x="3706813" y="4792663"/>
          <p14:tracePt t="49242" x="3738563" y="4792663"/>
          <p14:tracePt t="49259" x="3770313" y="4784725"/>
          <p14:tracePt t="49281" x="3817938" y="4784725"/>
          <p14:tracePt t="49313" x="3867150" y="4784725"/>
          <p14:tracePt t="49331" x="3883025" y="4784725"/>
          <p14:tracePt t="49359" x="3890963" y="4784725"/>
          <p14:tracePt t="56034" x="3419475" y="5072063"/>
          <p14:tracePt t="56051" x="2981325" y="5319713"/>
          <p14:tracePt t="56053" x="2957513" y="5327650"/>
          <p14:tracePt t="56069" x="2901950" y="5343525"/>
          <p14:tracePt t="56086" x="2862263" y="5359400"/>
          <p14:tracePt t="56102" x="2838450" y="5367338"/>
          <p14:tracePt t="56119" x="2798763" y="5367338"/>
          <p14:tracePt t="56141" x="2759075" y="5367338"/>
          <p14:tracePt t="56157" x="2733675" y="5375275"/>
          <p14:tracePt t="56170" x="2717800" y="5383213"/>
          <p14:tracePt t="56186" x="2638425" y="5407025"/>
          <p14:tracePt t="56205" x="2582863" y="5422900"/>
          <p14:tracePt t="56220" x="2495550" y="5438775"/>
          <p14:tracePt t="56241" x="2408238" y="5470525"/>
          <p14:tracePt t="56252" x="2359025" y="5478463"/>
          <p14:tracePt t="56269" x="2247900" y="5502275"/>
          <p14:tracePt t="56289" x="2168525" y="5518150"/>
          <p14:tracePt t="56302" x="2089150" y="5541963"/>
          <p14:tracePt t="56319" x="2017713" y="5549900"/>
          <p14:tracePt t="56338" x="1865313" y="5557838"/>
          <p14:tracePt t="56360" x="1754188" y="5557838"/>
          <p14:tracePt t="56385" x="1609725" y="5541963"/>
          <p14:tracePt t="56407" x="1466850" y="5526088"/>
          <p14:tracePt t="56421" x="1411288" y="5518150"/>
          <p14:tracePt t="56436" x="1355725" y="5510213"/>
          <p14:tracePt t="56453" x="1274763" y="5510213"/>
          <p14:tracePt t="56468" x="1211263" y="5510213"/>
          <p14:tracePt t="56486" x="1155700" y="5510213"/>
          <p14:tracePt t="56487" x="1131888" y="5510213"/>
          <p14:tracePt t="56503" x="1076325" y="5510213"/>
          <p14:tracePt t="56519" x="1036638" y="5510213"/>
          <p14:tracePt t="56540" x="973138" y="5510213"/>
          <p14:tracePt t="56552" x="957263" y="5510213"/>
          <p14:tracePt t="56569" x="908050" y="5510213"/>
          <p14:tracePt t="56585" x="884238" y="5510213"/>
          <p14:tracePt t="56602" x="852488" y="5510213"/>
          <p14:tracePt t="56618" x="820738" y="5510213"/>
          <p14:tracePt t="56639" x="749300" y="5526088"/>
          <p14:tracePt t="56658" x="725488" y="5534025"/>
          <p14:tracePt t="56668" x="685800" y="5541963"/>
          <p14:tracePt t="56686" x="661988" y="5541963"/>
          <p14:tracePt t="56701" x="638175" y="5549900"/>
          <p14:tracePt t="56718" x="630238" y="5557838"/>
          <p14:tracePt t="56753" x="614363" y="5557838"/>
          <p14:tracePt t="56936" x="646113" y="5549900"/>
          <p14:tracePt t="56953" x="661988" y="5549900"/>
          <p14:tracePt t="56973" x="685800" y="5549900"/>
          <p14:tracePt t="56974" x="693738" y="5549900"/>
          <p14:tracePt t="56985" x="709613" y="5541963"/>
          <p14:tracePt t="57001" x="725488" y="5541963"/>
          <p14:tracePt t="57018" x="757238" y="5541963"/>
          <p14:tracePt t="57031" x="765175" y="5541963"/>
          <p14:tracePt t="57056" x="804863" y="5541963"/>
          <p14:tracePt t="57057" x="812800" y="5541963"/>
          <p14:tracePt t="57083" x="852488" y="5534025"/>
          <p14:tracePt t="57105" x="884238" y="5534025"/>
          <p14:tracePt t="57125" x="925513" y="5526088"/>
          <p14:tracePt t="57155" x="941388" y="5526088"/>
          <p14:tracePt t="57173" x="949325" y="5526088"/>
          <p14:tracePt t="57185" x="957263" y="5526088"/>
          <p14:tracePt t="57202" x="957263" y="5518150"/>
          <p14:tracePt t="57217" x="973138" y="5518150"/>
          <p14:tracePt t="57238" x="981075" y="5518150"/>
          <p14:tracePt t="57257" x="989013" y="5518150"/>
          <p14:tracePt t="57268" x="1004888" y="5518150"/>
          <p14:tracePt t="57284" x="1012825" y="5518150"/>
          <p14:tracePt t="57305" x="1036638" y="5518150"/>
          <p14:tracePt t="57318" x="1052513" y="5518150"/>
          <p14:tracePt t="57337" x="1076325" y="5518150"/>
          <p14:tracePt t="57352" x="1092200" y="5518150"/>
          <p14:tracePt t="57367" x="1108075" y="5518150"/>
          <p14:tracePt t="57388" x="1131888" y="5518150"/>
          <p14:tracePt t="57406" x="1147763" y="5518150"/>
          <p14:tracePt t="57422" x="1163638" y="5518150"/>
          <p14:tracePt t="57424" x="1179513" y="5518150"/>
          <p14:tracePt t="57442" x="1187450" y="5518150"/>
          <p14:tracePt t="57472" x="1219200" y="5518150"/>
          <p14:tracePt t="57485" x="1235075" y="5518150"/>
          <p14:tracePt t="57500" x="1250950" y="5518150"/>
          <p14:tracePt t="57518" x="1266825" y="5518150"/>
          <p14:tracePt t="57537" x="1274763" y="5518150"/>
          <p14:tracePt t="57551" x="1292225" y="5518150"/>
          <p14:tracePt t="57572" x="1300163" y="5518150"/>
          <p14:tracePt t="57575" x="1308100" y="5518150"/>
          <p14:tracePt t="57602" x="1331913" y="5518150"/>
          <p14:tracePt t="57617" x="1339850" y="5510213"/>
          <p14:tracePt t="57634" x="1355725" y="5510213"/>
          <p14:tracePt t="57650" x="1363663" y="5510213"/>
          <p14:tracePt t="57667" x="1371600" y="5510213"/>
          <p14:tracePt t="57684" x="1387475" y="5510213"/>
          <p14:tracePt t="57700" x="1395413" y="5510213"/>
          <p14:tracePt t="57718" x="1435100" y="5502275"/>
          <p14:tracePt t="57734" x="1443038" y="5502275"/>
          <p14:tracePt t="57754" x="1474788" y="5502275"/>
          <p14:tracePt t="57796" x="1514475" y="5502275"/>
          <p14:tracePt t="57820" x="1538288" y="5502275"/>
          <p14:tracePt t="57833" x="1562100" y="5502275"/>
          <p14:tracePt t="57853" x="1601788" y="5494338"/>
          <p14:tracePt t="57867" x="1617663" y="5494338"/>
          <p14:tracePt t="57884" x="1633538" y="5494338"/>
          <p14:tracePt t="57909" x="1651000" y="5494338"/>
          <p14:tracePt t="57913" x="1658938" y="5494338"/>
          <p14:tracePt t="57940" x="1690688" y="5494338"/>
          <p14:tracePt t="57953" x="1706563" y="5494338"/>
          <p14:tracePt t="57966" x="1722438" y="5494338"/>
          <p14:tracePt t="57987" x="1746250" y="5494338"/>
          <p14:tracePt t="58000" x="1754188" y="5494338"/>
          <p14:tracePt t="58017" x="1793875" y="5494338"/>
          <p14:tracePt t="58037" x="1817688" y="5494338"/>
          <p14:tracePt t="58050" x="1841500" y="5494338"/>
          <p14:tracePt t="58072" x="1865313" y="5494338"/>
          <p14:tracePt t="58084" x="1881188" y="5494338"/>
          <p14:tracePt t="58099" x="1905000" y="5494338"/>
          <p14:tracePt t="58119" x="1920875" y="5494338"/>
          <p14:tracePt t="58137" x="1952625" y="5494338"/>
          <p14:tracePt t="58154" x="1976438" y="5494338"/>
          <p14:tracePt t="58172" x="2000250" y="5494338"/>
          <p14:tracePt t="58174" x="2008188" y="5494338"/>
          <p14:tracePt t="58201" x="2049463" y="5494338"/>
          <p14:tracePt t="58216" x="2073275" y="5494338"/>
          <p14:tracePt t="58237" x="2112963" y="5494338"/>
          <p14:tracePt t="58250" x="2128838" y="5494338"/>
          <p14:tracePt t="58272" x="2168525" y="5494338"/>
          <p14:tracePt t="58289" x="2184400" y="5494338"/>
          <p14:tracePt t="58301" x="2216150" y="5494338"/>
          <p14:tracePt t="58317" x="2232025" y="5494338"/>
          <p14:tracePt t="58337" x="2239963" y="5494338"/>
          <p14:tracePt t="58369" x="2247900" y="5494338"/>
          <p14:tracePt t="58387" x="2255838" y="5494338"/>
          <p14:tracePt t="58404" x="2263775" y="5494338"/>
          <p14:tracePt t="58421" x="2271713" y="5494338"/>
          <p14:tracePt t="58437" x="2287588" y="5494338"/>
          <p14:tracePt t="58472" x="2295525" y="5494338"/>
          <p14:tracePt t="58483" x="2303463" y="5494338"/>
          <p14:tracePt t="58504" x="2319338" y="5494338"/>
          <p14:tracePt t="58516" x="2327275" y="5494338"/>
          <p14:tracePt t="58537" x="2335213" y="5494338"/>
          <p14:tracePt t="58549" x="2351088" y="5494338"/>
          <p14:tracePt t="58583" x="2359025" y="5494338"/>
          <p14:tracePt t="58604" x="2374900" y="5494338"/>
          <p14:tracePt t="58623" x="2384425" y="5494338"/>
          <p14:tracePt t="58624" x="2392363" y="5494338"/>
          <p14:tracePt t="58653" x="2400300" y="5494338"/>
          <p14:tracePt t="58671" x="2408238" y="5494338"/>
          <p14:tracePt t="58688" x="2416175" y="5494338"/>
          <p14:tracePt t="58700" x="2424113" y="5494338"/>
          <p14:tracePt t="58716" x="2432050" y="5494338"/>
          <p14:tracePt t="58843" x="2439988" y="5494338"/>
          <p14:tracePt t="58856" x="2447925" y="5494338"/>
          <p14:tracePt t="58878" x="2455863" y="5494338"/>
          <p14:tracePt t="58904" x="2471738" y="5494338"/>
          <p14:tracePt t="58922" x="2487613" y="5494338"/>
          <p14:tracePt t="58938" x="2495550" y="5494338"/>
          <p14:tracePt t="58950" x="2511425" y="5494338"/>
          <p14:tracePt t="58966" x="2543175" y="5494338"/>
          <p14:tracePt t="58987" x="2566988" y="5494338"/>
          <p14:tracePt t="58999" x="2590800" y="5494338"/>
          <p14:tracePt t="63082" x="3092450" y="5470525"/>
          <p14:tracePt t="63094" x="3268663" y="5367338"/>
          <p14:tracePt t="63116" x="3292475" y="5343525"/>
          <p14:tracePt t="63131" x="3324225" y="5327650"/>
          <p14:tracePt t="63148" x="3340100" y="5310188"/>
          <p14:tracePt t="63170" x="3387725" y="5278438"/>
          <p14:tracePt t="63196" x="3419475" y="5246688"/>
          <p14:tracePt t="63213" x="3435350" y="5230813"/>
          <p14:tracePt t="63214" x="3443288" y="5230813"/>
          <p14:tracePt t="63234" x="3443288" y="5214938"/>
          <p14:tracePt t="63253" x="3459163" y="5191125"/>
          <p14:tracePt t="63280" x="3484563" y="5151438"/>
          <p14:tracePt t="63297" x="3500438" y="5111750"/>
          <p14:tracePt t="63314" x="3516313" y="5080000"/>
          <p14:tracePt t="63330" x="3524250" y="5064125"/>
          <p14:tracePt t="63347" x="3524250" y="5056188"/>
          <p14:tracePt t="63367" x="3532188" y="5040313"/>
          <p14:tracePt t="63501" x="3532188" y="5048250"/>
          <p14:tracePt t="63513" x="3524250" y="5056188"/>
          <p14:tracePt t="63515" x="3524250" y="5080000"/>
          <p14:tracePt t="63530" x="3500438" y="5127625"/>
          <p14:tracePt t="63546" x="3492500" y="5199063"/>
          <p14:tracePt t="63565" x="3476625" y="5254625"/>
          <p14:tracePt t="63586" x="3451225" y="5359400"/>
          <p14:tracePt t="63590" x="3451225" y="5375275"/>
          <p14:tracePt t="63618" x="3443288" y="5430838"/>
          <p14:tracePt t="63620" x="3443288" y="5446713"/>
          <p14:tracePt t="63645" x="3443288" y="5470525"/>
          <p14:tracePt t="63665" x="3443288" y="5486400"/>
          <p14:tracePt t="63679" x="3443288" y="5502275"/>
          <p14:tracePt t="63698" x="3443288" y="5510213"/>
          <p14:tracePt t="63717" x="3443288" y="5518150"/>
          <p14:tracePt t="63812" x="3443288" y="5502275"/>
          <p14:tracePt t="63826" x="3443288" y="5462588"/>
          <p14:tracePt t="63847" x="3443288" y="5375275"/>
          <p14:tracePt t="63862" x="3443288" y="5319713"/>
          <p14:tracePt t="63883" x="3443288" y="5246688"/>
          <p14:tracePt t="63895" x="3443288" y="5238750"/>
          <p14:tracePt t="63918" x="3443288" y="5183188"/>
          <p14:tracePt t="63920" x="3443288" y="5175250"/>
          <p14:tracePt t="63943" x="3435350" y="5175250"/>
          <p14:tracePt t="64159" x="3435350" y="5230813"/>
          <p14:tracePt t="64174" x="3435350" y="5310188"/>
          <p14:tracePt t="64197" x="3435350" y="5454650"/>
          <p14:tracePt t="64212" x="3435350" y="5518150"/>
          <p14:tracePt t="64234" x="3435350" y="5549900"/>
          <p14:tracePt t="64251" x="3435350" y="5557838"/>
          <p14:tracePt t="64358" x="3443288" y="5526088"/>
          <p14:tracePt t="64380" x="3467100" y="5470525"/>
          <p14:tracePt t="64395" x="3467100" y="5407025"/>
          <p14:tracePt t="64415" x="3476625" y="5327650"/>
          <p14:tracePt t="64430" x="3476625" y="5270500"/>
          <p14:tracePt t="64445" x="3476625" y="5222875"/>
          <p14:tracePt t="64465" x="3476625" y="5191125"/>
          <p14:tracePt t="64989" x="3476625" y="5207000"/>
          <p14:tracePt t="64997" x="3476625" y="5222875"/>
          <p14:tracePt t="65017" x="3476625" y="5302250"/>
          <p14:tracePt t="65029" x="3476625" y="5367338"/>
          <p14:tracePt t="65052" x="3476625" y="5518150"/>
          <p14:tracePt t="65080" x="3476625" y="5670550"/>
          <p14:tracePt t="65082" x="3476625" y="5686425"/>
          <p14:tracePt t="65094" x="3484563" y="5702300"/>
          <p14:tracePt t="65114" x="3484563" y="5718175"/>
          <p14:tracePt t="65166" x="3492500" y="5718175"/>
          <p14:tracePt t="65202" x="3492500" y="5726113"/>
          <p14:tracePt t="65218" x="3492500" y="5734050"/>
          <p14:tracePt t="65247" x="3492500" y="5749925"/>
          <p14:tracePt t="65278" x="3492500" y="5757863"/>
          <p14:tracePt t="65298" x="3492500" y="5765800"/>
          <p14:tracePt t="65311" x="3492500" y="5773738"/>
          <p14:tracePt t="65332" x="3492500" y="5789613"/>
          <p14:tracePt t="65345" x="3484563" y="5797550"/>
          <p14:tracePt t="65367" x="3451225" y="5837238"/>
          <p14:tracePt t="65379" x="3435350" y="5845175"/>
          <p14:tracePt t="65400" x="3379788" y="5884863"/>
          <p14:tracePt t="65412" x="3348038" y="5916613"/>
          <p14:tracePt t="65433" x="3300413" y="5948363"/>
          <p14:tracePt t="65450" x="3213100" y="6005513"/>
          <p14:tracePt t="65467" x="3157538" y="6037263"/>
          <p14:tracePt t="65484" x="3084513" y="6061075"/>
          <p14:tracePt t="65501" x="3013075" y="6092825"/>
          <p14:tracePt t="65503" x="2957513" y="6108700"/>
          <p14:tracePt t="65533" x="2774950" y="6156325"/>
          <p14:tracePt t="65545" x="2717800" y="6172200"/>
          <p14:tracePt t="65562" x="2582863" y="6196013"/>
          <p14:tracePt t="65578" x="2527300" y="6219825"/>
          <p14:tracePt t="65599" x="2408238" y="6267450"/>
          <p14:tracePt t="65611" x="2366963" y="6283325"/>
          <p14:tracePt t="65628" x="2311400" y="6315075"/>
          <p14:tracePt t="65646" x="2208213" y="6372225"/>
          <p14:tracePt t="65666" x="2120900" y="6419850"/>
          <p14:tracePt t="65698" x="2025650" y="6459538"/>
          <p14:tracePt t="65716" x="1992313" y="6475413"/>
          <p14:tracePt t="65735" x="1928813" y="6491288"/>
          <p14:tracePt t="65766" x="1841500" y="6491288"/>
          <p14:tracePt t="65784" x="1785938" y="6491288"/>
          <p14:tracePt t="65787" x="1754188" y="6491288"/>
          <p14:tracePt t="65812" x="1674813" y="6491288"/>
          <p14:tracePt t="65829" x="1625600" y="6491288"/>
          <p14:tracePt t="65845" x="1577975" y="6483350"/>
          <p14:tracePt t="65861" x="1522413" y="6467475"/>
          <p14:tracePt t="65862" x="1498600" y="6467475"/>
          <p14:tracePt t="65880" x="1443038" y="6459538"/>
          <p14:tracePt t="65895" x="1387475" y="6451600"/>
          <p14:tracePt t="65915" x="1339850" y="6443663"/>
          <p14:tracePt t="65930" x="1308100" y="6443663"/>
          <p14:tracePt t="65951" x="1284288" y="6435725"/>
          <p14:tracePt t="65979" x="1258888" y="6427788"/>
          <p14:tracePt t="65982" x="1235075" y="6419850"/>
          <p14:tracePt t="66001" x="1187450" y="6411913"/>
          <p14:tracePt t="66020" x="1116013" y="6411913"/>
          <p14:tracePt t="66047" x="1052513" y="6396038"/>
          <p14:tracePt t="66067" x="1028700" y="6396038"/>
          <p14:tracePt t="66079" x="1012825" y="6388100"/>
          <p14:tracePt t="66094" x="1004888" y="6388100"/>
          <p14:tracePt t="66116" x="981075" y="6388100"/>
          <p14:tracePt t="66128" x="965200" y="6380163"/>
          <p14:tracePt t="66145" x="941388" y="6372225"/>
          <p14:tracePt t="66162" x="876300" y="6348413"/>
          <p14:tracePt t="66178" x="820738" y="6338888"/>
          <p14:tracePt t="66198" x="773113" y="6323013"/>
          <p14:tracePt t="66200" x="725488" y="6315075"/>
          <p14:tracePt t="66225" x="709613" y="6315075"/>
          <p14:tracePt t="66347" x="709613" y="6307138"/>
          <p14:tracePt t="66381" x="709613" y="6299200"/>
          <p14:tracePt t="66411" x="709613" y="6291263"/>
          <p14:tracePt t="66444" x="709613" y="6283325"/>
          <p14:tracePt t="66487" x="709613" y="6275388"/>
          <p14:tracePt t="66517" x="709613" y="6267450"/>
          <p14:tracePt t="66554" x="717550" y="6259513"/>
          <p14:tracePt t="66579" x="725488" y="6259513"/>
          <p14:tracePt t="66617" x="741363" y="6251575"/>
          <p14:tracePt t="66628" x="749300" y="6251575"/>
          <p14:tracePt t="66644" x="773113" y="6243638"/>
          <p14:tracePt t="66666" x="812800" y="6235700"/>
          <p14:tracePt t="66691" x="844550" y="6227763"/>
          <p14:tracePt t="66716" x="892175" y="6219825"/>
          <p14:tracePt t="66744" x="925513" y="6211888"/>
          <p14:tracePt t="66767" x="933450" y="6211888"/>
          <p14:tracePt t="66812" x="941388" y="6211888"/>
          <p14:tracePt t="72688" x="989013" y="6211888"/>
          <p14:tracePt t="72706" x="996950" y="6211888"/>
          <p14:tracePt t="72722" x="1012825" y="6211888"/>
          <p14:tracePt t="72757" x="1020763" y="6211888"/>
          <p14:tracePt t="72772" x="1028700" y="6211888"/>
          <p14:tracePt t="72789" x="1044575" y="6211888"/>
          <p14:tracePt t="72805" x="1060450" y="6211888"/>
          <p14:tracePt t="72807" x="1068388" y="6211888"/>
          <p14:tracePt t="72826" x="1092200" y="6211888"/>
          <p14:tracePt t="72845" x="1116013" y="6211888"/>
          <p14:tracePt t="72872" x="1131888" y="6211888"/>
          <p14:tracePt t="73158" x="1139825" y="6203950"/>
          <p14:tracePt t="73169" x="1147763" y="6196013"/>
          <p14:tracePt t="73193" x="1147763" y="6180138"/>
          <p14:tracePt t="73205" x="1147763" y="6156325"/>
          <p14:tracePt t="73225" x="1147763" y="6132513"/>
          <p14:tracePt t="73239" x="1163638" y="6045200"/>
          <p14:tracePt t="73255" x="1179513" y="5948363"/>
          <p14:tracePt t="73277" x="1211263" y="5821363"/>
          <p14:tracePt t="73295" x="1227138" y="5749925"/>
          <p14:tracePt t="73321" x="1235075" y="5741988"/>
          <p14:tracePt t="73548" x="1243013" y="5741988"/>
          <p14:tracePt t="73550" x="1266825" y="5734050"/>
          <p14:tracePt t="73571" x="1300163" y="5718175"/>
          <p14:tracePt t="73572" x="1331913" y="5718175"/>
          <p14:tracePt t="73593" x="1427163" y="5686425"/>
          <p14:tracePt t="73612" x="1585913" y="5653088"/>
          <p14:tracePt t="73622" x="1658938" y="5637213"/>
          <p14:tracePt t="73638" x="1754188" y="5621338"/>
          <p14:tracePt t="73658" x="1912938" y="5589588"/>
          <p14:tracePt t="73672" x="1992313" y="5573713"/>
          <p14:tracePt t="73693" x="2073275" y="5557838"/>
          <p14:tracePt t="73705" x="2105025" y="5557838"/>
          <p14:tracePt t="73725" x="2216150" y="5526088"/>
          <p14:tracePt t="73738" x="2263775" y="5510213"/>
          <p14:tracePt t="73756" x="2311400" y="5494338"/>
          <p14:tracePt t="73775" x="2392363" y="5470525"/>
          <p14:tracePt t="73802" x="2447925" y="5454650"/>
          <p14:tracePt t="73810" x="2455863" y="5446713"/>
          <p14:tracePt t="73826" x="2487613" y="5438775"/>
          <p14:tracePt t="73844" x="2519363" y="5430838"/>
          <p14:tracePt t="73876" x="2551113" y="5422900"/>
          <p14:tracePt t="73890" x="2574925" y="5422900"/>
          <p14:tracePt t="73905" x="2598738" y="5422900"/>
          <p14:tracePt t="73922" x="2630488" y="5422900"/>
          <p14:tracePt t="73940" x="2662238" y="5422900"/>
          <p14:tracePt t="73953" x="2686050" y="5422900"/>
          <p14:tracePt t="73955" x="2701925" y="5422900"/>
          <p14:tracePt t="73971" x="2790825" y="5430838"/>
          <p14:tracePt t="73993" x="2933700" y="5446713"/>
          <p14:tracePt t="74005" x="2989263" y="5454650"/>
          <p14:tracePt t="74025" x="3149600" y="5462588"/>
          <p14:tracePt t="74038" x="3181350" y="5462588"/>
          <p14:tracePt t="74058" x="3197225" y="5462588"/>
          <p14:tracePt t="74075" x="3205163" y="5462588"/>
          <p14:tracePt t="74186" x="3213100" y="5462588"/>
          <p14:tracePt t="74202" x="3221038" y="5462588"/>
          <p14:tracePt t="74220" x="3228975" y="5462588"/>
          <p14:tracePt t="74241" x="3244850" y="5462588"/>
          <p14:tracePt t="74254" x="3268663" y="5462588"/>
          <p14:tracePt t="74271" x="3300413" y="5462588"/>
          <p14:tracePt t="74290" x="3316288" y="5462588"/>
          <p14:tracePt t="74303" x="3332163" y="5454650"/>
          <p14:tracePt t="74320" x="3348038" y="5446713"/>
          <p14:tracePt t="74338" x="3363913" y="5430838"/>
          <p14:tracePt t="74359" x="3395663" y="5399088"/>
          <p14:tracePt t="74376" x="3403600" y="5383213"/>
          <p14:tracePt t="74393" x="3419475" y="5367338"/>
          <p14:tracePt t="74404" x="3435350" y="5327650"/>
          <p14:tracePt t="74421" x="3443288" y="5310188"/>
          <p14:tracePt t="74437" x="3443288" y="5294313"/>
          <p14:tracePt t="74455" x="3451225" y="5286375"/>
          <p14:tracePt t="74470" x="3459163" y="5262563"/>
          <p14:tracePt t="74489" x="3467100" y="5222875"/>
          <p14:tracePt t="74511" x="3476625" y="5207000"/>
          <p14:tracePt t="74538" x="3484563" y="5183188"/>
          <p14:tracePt t="74559" x="3492500" y="5151438"/>
          <p14:tracePt t="74564" x="3492500" y="5135563"/>
          <p14:tracePt t="74585" x="3492500" y="5095875"/>
          <p14:tracePt t="74609" x="3500438" y="5072063"/>
          <p14:tracePt t="74625" x="3500438" y="5064125"/>
          <p14:tracePt t="74643" x="3500438" y="5048250"/>
          <p14:tracePt t="74654" x="3500438" y="5040313"/>
          <p14:tracePt t="74833" x="3540125" y="5032375"/>
          <p14:tracePt t="74844" x="3563938" y="5016500"/>
          <p14:tracePt t="74870" x="3683000" y="4951413"/>
          <p14:tracePt t="74892" x="3938588" y="4816475"/>
          <p14:tracePt t="74904" x="4010025" y="4768850"/>
          <p14:tracePt t="74924" x="4249738" y="4592638"/>
          <p14:tracePt t="74937" x="4384675" y="4497388"/>
          <p14:tracePt t="74958" x="4416425" y="4481513"/>
          <p14:tracePt t="74970" x="4424363" y="4481513"/>
          <p14:tracePt t="75331" x="4424363" y="4473575"/>
          <p14:tracePt t="75407" x="4424363" y="4465638"/>
          <p14:tracePt t="75452" x="4424363" y="4457700"/>
          <p14:tracePt t="75549" x="4424363" y="4449763"/>
          <p14:tracePt t="75577" x="4424363" y="4441825"/>
          <p14:tracePt t="75592" x="4471988" y="4433888"/>
          <p14:tracePt t="75608" x="4576763" y="4425950"/>
          <p14:tracePt t="75625" x="4735513" y="4410075"/>
          <p14:tracePt t="75641" x="4983163" y="4386263"/>
          <p14:tracePt t="75642" x="5141913" y="4370388"/>
          <p14:tracePt t="75652" x="5310188" y="4346575"/>
          <p14:tracePt t="75673" x="5708650" y="4273550"/>
          <p14:tracePt t="75691" x="5938838" y="4210050"/>
          <p14:tracePt t="75703" x="6059488" y="4162425"/>
          <p14:tracePt t="75722" x="6107113" y="4138613"/>
          <p14:tracePt t="75736" x="6115050" y="4122738"/>
          <p14:tracePt t="75829" x="6115050" y="4114800"/>
          <p14:tracePt t="75831" x="6115050" y="4106863"/>
          <p14:tracePt t="75857" x="6115050" y="4090988"/>
          <p14:tracePt t="75875" x="6138863" y="4051300"/>
          <p14:tracePt t="75891" x="6154738" y="4011613"/>
          <p14:tracePt t="75910" x="6210300" y="3938588"/>
          <p14:tracePt t="75914" x="6249988" y="3875088"/>
          <p14:tracePt t="75938" x="6345238" y="3692525"/>
          <p14:tracePt t="75953" x="6402388" y="3587750"/>
          <p14:tracePt t="75968" x="6473825" y="3476625"/>
          <p14:tracePt t="75989" x="6537325" y="3365500"/>
          <p14:tracePt t="76003" x="6569075" y="3317875"/>
          <p14:tracePt t="76024" x="6577013" y="3302000"/>
          <p14:tracePt t="76026" x="6577013" y="3294063"/>
          <p14:tracePt t="76053" x="6592888" y="3278188"/>
          <p14:tracePt t="76054" x="6592888" y="3270250"/>
          <p14:tracePt t="76086" x="6592888" y="3262313"/>
          <p14:tracePt t="76139" x="6600825" y="3262313"/>
          <p14:tracePt t="76157" x="6600825" y="3252788"/>
          <p14:tracePt t="76186" x="6600825" y="3244850"/>
          <p14:tracePt t="76208" x="6600825" y="3228975"/>
          <p14:tracePt t="76239" x="6608763" y="3205163"/>
          <p14:tracePt t="76252" x="6616700" y="3197225"/>
          <p14:tracePt t="76290" x="6616700" y="3189288"/>
          <p14:tracePt t="76373" x="6616700" y="3205163"/>
          <p14:tracePt t="76389" x="6616700" y="3270250"/>
          <p14:tracePt t="76408" x="6624638" y="3429000"/>
          <p14:tracePt t="76420" x="6640513" y="3492500"/>
          <p14:tracePt t="76435" x="6664325" y="3587750"/>
          <p14:tracePt t="76452" x="6711950" y="3652838"/>
          <p14:tracePt t="76475" x="6759575" y="3692525"/>
          <p14:tracePt t="76502" x="6840538" y="3724275"/>
          <p14:tracePt t="76519" x="6911975" y="3740150"/>
          <p14:tracePt t="76536" x="6943725" y="3740150"/>
          <p14:tracePt t="76552" x="6999288" y="3740150"/>
          <p14:tracePt t="76574" x="7062788" y="3684588"/>
          <p14:tracePt t="76598" x="7126288" y="3595688"/>
          <p14:tracePt t="76618" x="7167563" y="3516313"/>
          <p14:tracePt t="76638" x="7191375" y="3476625"/>
          <p14:tracePt t="76658" x="7215188" y="3405188"/>
          <p14:tracePt t="76670" x="7223125" y="3365500"/>
          <p14:tracePt t="76685" x="7231063" y="3325813"/>
          <p14:tracePt t="76707" x="7231063" y="3262313"/>
          <p14:tracePt t="76718" x="7231063" y="3252788"/>
          <p14:tracePt t="76742" x="7223125" y="3228975"/>
          <p14:tracePt t="76752" x="7207250" y="3213100"/>
          <p14:tracePt t="76768" x="7191375" y="3197225"/>
          <p14:tracePt t="76789" x="7175500" y="3189288"/>
          <p14:tracePt t="76802" x="7151688" y="3181350"/>
          <p14:tracePt t="76823" x="7135813" y="3173413"/>
          <p14:tracePt t="76841" x="7126288" y="3173413"/>
          <p14:tracePt t="76844" x="7118350" y="3173413"/>
          <p14:tracePt t="76872" x="7078663" y="3173413"/>
          <p14:tracePt t="76890" x="7062788" y="3173413"/>
          <p14:tracePt t="76906" x="7031038" y="3189288"/>
          <p14:tracePt t="76918" x="6999288" y="3205163"/>
          <p14:tracePt t="76939" x="6991350" y="3205163"/>
          <p14:tracePt t="76952" x="6975475" y="3221038"/>
          <p14:tracePt t="76972" x="6935788" y="3252788"/>
          <p14:tracePt t="76986" x="6919913" y="3270250"/>
          <p14:tracePt t="77001" x="6904038" y="3286125"/>
          <p14:tracePt t="77018" x="6888163" y="3302000"/>
          <p14:tracePt t="77031" x="6880225" y="3309938"/>
          <p14:tracePt t="77056" x="6880225" y="3341688"/>
          <p14:tracePt t="77067" x="6880225" y="3357563"/>
          <p14:tracePt t="77085" x="6872288" y="3381375"/>
          <p14:tracePt t="77101" x="6872288" y="3405188"/>
          <p14:tracePt t="77118" x="6872288" y="3436938"/>
          <p14:tracePt t="77135" x="6872288" y="3484563"/>
          <p14:tracePt t="77156" x="6880225" y="3508375"/>
          <p14:tracePt t="77175" x="6904038" y="3532188"/>
          <p14:tracePt t="77181" x="6904038" y="3540125"/>
          <p14:tracePt t="77218" x="6911975" y="3540125"/>
          <p14:tracePt t="77256" x="6927850" y="3540125"/>
          <p14:tracePt t="77288" x="6935788" y="3540125"/>
          <p14:tracePt t="77301" x="6943725" y="3540125"/>
          <p14:tracePt t="77354" x="6951663" y="3540125"/>
          <p14:tracePt t="77423" x="6951663" y="3532188"/>
          <p14:tracePt t="81207" x="0" y="0"/>
        </p14:tracePtLst>
        <p14:tracePtLst>
          <p14:tracePt t="84298" x="2224088" y="6132513"/>
          <p14:tracePt t="84626" x="2232025" y="6132513"/>
          <p14:tracePt t="84643" x="2271713" y="6132513"/>
          <p14:tracePt t="84662" x="2303463" y="6132513"/>
          <p14:tracePt t="84680" x="2351088" y="6132513"/>
          <p14:tracePt t="84702" x="2400300" y="6132513"/>
          <p14:tracePt t="84733" x="2479675" y="6132513"/>
          <p14:tracePt t="84751" x="2519363" y="6132513"/>
          <p14:tracePt t="84768" x="2551113" y="6132513"/>
          <p14:tracePt t="84783" x="2574925" y="6132513"/>
          <p14:tracePt t="84797" x="2598738" y="6140450"/>
          <p14:tracePt t="84818" x="2630488" y="6140450"/>
          <p14:tracePt t="84829" x="2638425" y="6140450"/>
          <p14:tracePt t="84830" x="2646363" y="6140450"/>
          <p14:tracePt t="84846" x="2654300" y="6140450"/>
          <p14:tracePt t="84867" x="2662238" y="6140450"/>
          <p14:tracePt t="84868" x="2678113" y="6140450"/>
          <p14:tracePt t="84896" x="2693988" y="6140450"/>
          <p14:tracePt t="84918" x="2701925" y="6140450"/>
          <p14:tracePt t="84969" x="2709863" y="6140450"/>
          <p14:tracePt t="86564" x="2725738" y="6140450"/>
          <p14:tracePt t="86580" x="2725738" y="6148388"/>
          <p14:tracePt t="86594" x="2733675" y="6148388"/>
          <p14:tracePt t="86632" x="2741613" y="6148388"/>
          <p14:tracePt t="86644" x="2751138" y="6148388"/>
          <p14:tracePt t="86664" x="2767013" y="6148388"/>
          <p14:tracePt t="86677" x="2774950" y="6148388"/>
          <p14:tracePt t="86697" x="2782888" y="6148388"/>
          <p14:tracePt t="86698" x="2790825" y="6148388"/>
          <p14:tracePt t="86717" x="2806700" y="6148388"/>
          <p14:tracePt t="86735" x="2822575" y="6148388"/>
          <p14:tracePt t="86761" x="2846388" y="6148388"/>
          <p14:tracePt t="86782" x="2878138" y="6148388"/>
          <p14:tracePt t="86794" x="2886075" y="6148388"/>
          <p14:tracePt t="86795" x="2901950" y="6148388"/>
          <p14:tracePt t="86813" x="2917825" y="6148388"/>
          <p14:tracePt t="86827" x="2925763" y="6148388"/>
          <p14:tracePt t="86846" x="2933700" y="6148388"/>
          <p14:tracePt t="86860" x="2941638" y="6148388"/>
          <p14:tracePt t="86877" x="2957513" y="6148388"/>
          <p14:tracePt t="86893" x="2965450" y="6148388"/>
          <p14:tracePt t="86910" x="2973388" y="6140450"/>
          <p14:tracePt t="86926" x="2981325" y="6140450"/>
          <p14:tracePt t="86943" x="2989263" y="6140450"/>
          <p14:tracePt t="86960" x="2997200" y="6140450"/>
          <p14:tracePt t="87015" x="3005138" y="6140450"/>
          <p14:tracePt t="87046" x="3013075" y="6140450"/>
          <p14:tracePt t="87393" x="3021013" y="6140450"/>
          <p14:tracePt t="87427" x="3028950" y="6140450"/>
          <p14:tracePt t="89958" x="0" y="0"/>
        </p14:tracePtLst>
        <p14:tracePtLst>
          <p14:tracePt t="98220" x="2208213" y="6053138"/>
          <p14:tracePt t="98283" x="2216150" y="6053138"/>
          <p14:tracePt t="98318" x="2224088" y="6053138"/>
          <p14:tracePt t="98330" x="2255838" y="6061075"/>
          <p14:tracePt t="98351" x="2295525" y="6061075"/>
          <p14:tracePt t="98369" x="2366963" y="6084888"/>
          <p14:tracePt t="98391" x="2455863" y="6092825"/>
          <p14:tracePt t="98409" x="2535238" y="6108700"/>
          <p14:tracePt t="98414" x="2566988" y="6108700"/>
          <p14:tracePt t="98436" x="2654300" y="6124575"/>
          <p14:tracePt t="98453" x="2717800" y="6132513"/>
          <p14:tracePt t="98469" x="2798763" y="6132513"/>
          <p14:tracePt t="98490" x="2901950" y="6132513"/>
          <p14:tracePt t="98495" x="2917825" y="6132513"/>
          <p14:tracePt t="98518" x="2941638" y="6132513"/>
          <p14:tracePt t="98537" x="2949575" y="6132513"/>
          <p14:tracePt t="98568" x="2957513" y="6132513"/>
          <p14:tracePt t="98589" x="3005138" y="6132513"/>
          <p14:tracePt t="98611" x="3068638" y="6132513"/>
          <p14:tracePt t="98639" x="3149600" y="6116638"/>
          <p14:tracePt t="98657" x="3173413" y="6108700"/>
          <p14:tracePt t="98675" x="3197225" y="6092825"/>
          <p14:tracePt t="98701" x="3228975" y="6069013"/>
          <p14:tracePt t="98717" x="3252788" y="6045200"/>
          <p14:tracePt t="98738" x="3308350" y="5972175"/>
          <p14:tracePt t="98751" x="3340100" y="5924550"/>
          <p14:tracePt t="98768" x="3363913" y="5884863"/>
          <p14:tracePt t="98784" x="3371850" y="5868988"/>
          <p14:tracePt t="98805" x="3379788" y="5845175"/>
          <p14:tracePt t="98861" x="3379788" y="5837238"/>
          <p14:tracePt t="98890" x="3379788" y="5829300"/>
          <p14:tracePt t="99016" x="3395663" y="5837238"/>
          <p14:tracePt t="99034" x="3419475" y="5868988"/>
          <p14:tracePt t="99036" x="3427413" y="5876925"/>
          <p14:tracePt t="99050" x="3459163" y="5908675"/>
          <p14:tracePt t="99068" x="3484563" y="5924550"/>
          <p14:tracePt t="99089" x="3508375" y="5948363"/>
          <p14:tracePt t="99115" x="3516313" y="5948363"/>
          <p14:tracePt t="99677" x="0" y="0"/>
        </p14:tracePtLst>
        <p14:tracePtLst>
          <p14:tracePt t="100485" x="6856413" y="2112963"/>
          <p14:tracePt t="100498" x="6848475" y="2105025"/>
          <p14:tracePt t="100516" x="6840538" y="2097088"/>
          <p14:tracePt t="100537" x="6832600" y="2081213"/>
          <p14:tracePt t="100569" x="6816725" y="2081213"/>
          <p14:tracePt t="100588" x="6800850" y="2081213"/>
          <p14:tracePt t="100612" x="6751638" y="2081213"/>
          <p14:tracePt t="100637" x="6680200" y="2105025"/>
          <p14:tracePt t="100655" x="6624638" y="2136775"/>
          <p14:tracePt t="100671" x="6577013" y="2152650"/>
          <p14:tracePt t="100687" x="6545263" y="2176463"/>
          <p14:tracePt t="100704" x="6513513" y="2192338"/>
          <p14:tracePt t="100716" x="6497638" y="2208213"/>
          <p14:tracePt t="100736" x="6465888" y="2241550"/>
          <p14:tracePt t="100749" x="6442075" y="2273300"/>
          <p14:tracePt t="100769" x="6392863" y="2344738"/>
          <p14:tracePt t="100787" x="6384925" y="2392363"/>
          <p14:tracePt t="100800" x="6384925" y="2439988"/>
          <p14:tracePt t="100817" x="6384925" y="2479675"/>
          <p14:tracePt t="100836" x="6392863" y="2519363"/>
          <p14:tracePt t="100848" x="6410325" y="2527300"/>
          <p14:tracePt t="100865" x="6521450" y="2551113"/>
          <p14:tracePt t="100887" x="6727825" y="2543175"/>
          <p14:tracePt t="100904" x="6919913" y="2495550"/>
          <p14:tracePt t="100921" x="7110413" y="2408238"/>
          <p14:tracePt t="100938" x="7286625" y="2305050"/>
          <p14:tracePt t="100963" x="7461250" y="2128838"/>
          <p14:tracePt t="100982" x="7502525" y="2073275"/>
          <p14:tracePt t="100998" x="7518400" y="2033588"/>
          <p14:tracePt t="101018" x="7526338" y="2001838"/>
          <p14:tracePt t="101036" x="7526338" y="1993900"/>
          <p14:tracePt t="101049" x="7526338" y="1985963"/>
          <p14:tracePt t="101065" x="7526338" y="1970088"/>
          <p14:tracePt t="101086" x="7502525" y="1930400"/>
          <p14:tracePt t="101098" x="7453313" y="1873250"/>
          <p14:tracePt t="101116" x="7397750" y="1833563"/>
          <p14:tracePt t="101138" x="7286625" y="1770063"/>
          <p14:tracePt t="101154" x="7207250" y="1746250"/>
          <p14:tracePt t="101171" x="7126288" y="1730375"/>
          <p14:tracePt t="101188" x="7062788" y="1730375"/>
          <p14:tracePt t="101205" x="6983413" y="1730375"/>
          <p14:tracePt t="101222" x="6935788" y="1730375"/>
          <p14:tracePt t="101252" x="6800850" y="1793875"/>
          <p14:tracePt t="101266" x="6727825" y="1841500"/>
          <p14:tracePt t="101282" x="6656388" y="1890713"/>
          <p14:tracePt t="101298" x="6600825" y="1922463"/>
          <p14:tracePt t="101319" x="6529388" y="1962150"/>
          <p14:tracePt t="101332" x="6489700" y="2001838"/>
          <p14:tracePt t="101353" x="6442075" y="2057400"/>
          <p14:tracePt t="101366" x="6426200" y="2089150"/>
          <p14:tracePt t="101385" x="6337300" y="2192338"/>
          <p14:tracePt t="101404" x="6305550" y="2241550"/>
          <p14:tracePt t="101422" x="6273800" y="2305050"/>
          <p14:tracePt t="101451" x="6249988" y="2360613"/>
          <p14:tracePt t="101469" x="6249988" y="2376488"/>
          <p14:tracePt t="101481" x="6249988" y="2392363"/>
          <p14:tracePt t="101505" x="6265863" y="2432050"/>
          <p14:tracePt t="101537" x="6321425" y="2447925"/>
          <p14:tracePt t="101548" x="6392863" y="2447925"/>
          <p14:tracePt t="101565" x="6450013" y="2408238"/>
          <p14:tracePt t="101581" x="6489700" y="2384425"/>
          <p14:tracePt t="101599" x="6505575" y="2368550"/>
          <p14:tracePt t="101600" x="6513513" y="2368550"/>
          <p14:tracePt t="101620" x="6513513" y="2360613"/>
          <p14:tracePt t="102144" x="0" y="0"/>
        </p14:tracePtLst>
      </p14:laserTraceLst>
    </p:ext>
    <p:ext uri="{E180D4A7-C9FB-4DFB-919C-405C955672EB}">
      <p14:showEvtLst xmlns:p14="http://schemas.microsoft.com/office/powerpoint/2010/main">
        <p14:playEvt time="209" objId="265"/>
        <p14:stopEvt time="156169" objId="26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39D17-E9C0-4AB2-B74A-B2295BB20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2.1 </a:t>
            </a:r>
            <a:r>
              <a:rPr lang="en-US" dirty="0"/>
              <a:t>Conventions and Theorem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935864-4B45-401B-B289-2EC7E069D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80" y="1916790"/>
            <a:ext cx="3363750" cy="3718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9AB411-12A3-46CC-89C7-102F31A52512}"/>
              </a:ext>
            </a:extLst>
          </p:cNvPr>
          <p:cNvSpPr txBox="1"/>
          <p:nvPr/>
        </p:nvSpPr>
        <p:spPr>
          <a:xfrm>
            <a:off x="5292100" y="3501010"/>
            <a:ext cx="2664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dirty="0" err="1"/>
              <a:t>Please</a:t>
            </a:r>
            <a:r>
              <a:rPr lang="de-DE" sz="1800" dirty="0"/>
              <a:t> </a:t>
            </a:r>
            <a:r>
              <a:rPr lang="de-DE" sz="1800" dirty="0" err="1"/>
              <a:t>refer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mansucript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details</a:t>
            </a:r>
            <a:r>
              <a:rPr lang="de-DE" sz="1800" dirty="0"/>
              <a:t>. </a:t>
            </a:r>
            <a:r>
              <a:rPr lang="de-DE" sz="1800" dirty="0" err="1"/>
              <a:t>Feel</a:t>
            </a:r>
            <a:r>
              <a:rPr lang="de-DE" sz="1800" dirty="0"/>
              <a:t> </a:t>
            </a:r>
            <a:r>
              <a:rPr lang="de-DE" sz="1800" dirty="0" err="1"/>
              <a:t>free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ask</a:t>
            </a:r>
            <a:r>
              <a:rPr lang="de-DE" sz="1800" dirty="0"/>
              <a:t> </a:t>
            </a:r>
            <a:r>
              <a:rPr lang="de-DE" sz="1800" dirty="0" err="1"/>
              <a:t>questions</a:t>
            </a:r>
            <a:r>
              <a:rPr lang="de-DE" sz="1800" dirty="0"/>
              <a:t> in Q &amp; A </a:t>
            </a:r>
            <a:r>
              <a:rPr lang="de-DE" sz="1800" dirty="0" err="1"/>
              <a:t>session</a:t>
            </a:r>
            <a:r>
              <a:rPr lang="de-DE" sz="1800" dirty="0"/>
              <a:t> in Zoom.</a:t>
            </a:r>
            <a:endParaRPr lang="en-US" sz="1800" dirty="0"/>
          </a:p>
        </p:txBody>
      </p:sp>
      <p:pic>
        <p:nvPicPr>
          <p:cNvPr id="5" name="mm2-s2">
            <a:hlinkClick r:id="" action="ppaction://media"/>
            <a:extLst>
              <a:ext uri="{FF2B5EF4-FFF2-40B4-BE49-F238E27FC236}">
                <a16:creationId xmlns:a16="http://schemas.microsoft.com/office/drawing/2014/main" id="{42C465CA-5804-4D30-8ABE-272260D75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1"/>
    </mc:Choice>
    <mc:Fallback xmlns="">
      <p:transition spd="slow" advTm="2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vector</a:t>
            </a:r>
            <a:endParaRPr lang="en-US" dirty="0"/>
          </a:p>
        </p:txBody>
      </p:sp>
      <p:pic>
        <p:nvPicPr>
          <p:cNvPr id="7170" name="Picture 2" descr="epoxy aspahlt golden gate bridge pa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2" y="2204830"/>
            <a:ext cx="4065308" cy="270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60" y="2119228"/>
            <a:ext cx="3888540" cy="31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652150" y="1570538"/>
            <a:ext cx="208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Normal stress</a:t>
            </a:r>
            <a:endParaRPr lang="en-US" dirty="0"/>
          </a:p>
        </p:txBody>
      </p:sp>
      <p:pic>
        <p:nvPicPr>
          <p:cNvPr id="8" name="mm2-s3">
            <a:hlinkClick r:id="" action="ppaction://media"/>
            <a:extLst>
              <a:ext uri="{FF2B5EF4-FFF2-40B4-BE49-F238E27FC236}">
                <a16:creationId xmlns:a16="http://schemas.microsoft.com/office/drawing/2014/main" id="{45AAAF42-1F45-41B3-A7B9-7C01EF141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47"/>
    </mc:Choice>
    <mc:Fallback xmlns="">
      <p:transition spd="slow" advTm="20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59" x="4775200" y="5710238"/>
          <p14:tracePt t="9563" x="4775200" y="5702300"/>
          <p14:tracePt t="9571" x="4775200" y="5694363"/>
          <p14:tracePt t="9587" x="4775200" y="5686425"/>
          <p14:tracePt t="9596" x="4767263" y="5678488"/>
          <p14:tracePt t="9603" x="4759325" y="5670550"/>
          <p14:tracePt t="9612" x="4759325" y="5662613"/>
          <p14:tracePt t="9627" x="4759325" y="5653088"/>
          <p14:tracePt t="9635" x="4751388" y="5645150"/>
          <p14:tracePt t="9660" x="4751388" y="5637213"/>
          <p14:tracePt t="9844" x="4751388" y="5629275"/>
          <p14:tracePt t="9851" x="4743450" y="5613400"/>
          <p14:tracePt t="9867" x="4743450" y="5589588"/>
          <p14:tracePt t="9875" x="4743450" y="5581650"/>
          <p14:tracePt t="9883" x="4743450" y="5573713"/>
          <p14:tracePt t="9891" x="4743450" y="5565775"/>
          <p14:tracePt t="9899" x="4743450" y="5557838"/>
          <p14:tracePt t="9907" x="4743450" y="5541963"/>
          <p14:tracePt t="9916" x="4743450" y="5526088"/>
          <p14:tracePt t="9923" x="4743450" y="5510213"/>
          <p14:tracePt t="9931" x="4743450" y="5494338"/>
          <p14:tracePt t="9939" x="4743450" y="5486400"/>
          <p14:tracePt t="9951" x="4743450" y="5470525"/>
          <p14:tracePt t="9955" x="4743450" y="5462588"/>
          <p14:tracePt t="9963" x="4743450" y="5454650"/>
          <p14:tracePt t="9971" x="4743450" y="5446713"/>
          <p14:tracePt t="9987" x="4743450" y="5430838"/>
          <p14:tracePt t="9996" x="4743450" y="5422900"/>
          <p14:tracePt t="10011" x="4743450" y="5414963"/>
          <p14:tracePt t="10019" x="4751388" y="5407025"/>
          <p14:tracePt t="10035" x="4759325" y="5399088"/>
          <p14:tracePt t="41500" x="4727575" y="5383213"/>
          <p14:tracePt t="41508" x="4703763" y="5375275"/>
          <p14:tracePt t="41516" x="4679950" y="5367338"/>
          <p14:tracePt t="41524" x="4672013" y="5359400"/>
          <p14:tracePt t="41532" x="4648200" y="5351463"/>
          <p14:tracePt t="41540" x="4632325" y="5343525"/>
          <p14:tracePt t="41547" x="4616450" y="5335588"/>
          <p14:tracePt t="41555" x="4567238" y="5327650"/>
          <p14:tracePt t="41565" x="4535488" y="5310188"/>
          <p14:tracePt t="41571" x="4456113" y="5302250"/>
          <p14:tracePt t="41582" x="4400550" y="5286375"/>
          <p14:tracePt t="41587" x="4337050" y="5254625"/>
          <p14:tracePt t="41598" x="4289425" y="5238750"/>
          <p14:tracePt t="41603" x="4225925" y="5191125"/>
          <p14:tracePt t="41616" x="4160838" y="5159375"/>
          <p14:tracePt t="41619" x="4049713" y="5127625"/>
          <p14:tracePt t="41628" x="3994150" y="5103813"/>
          <p14:tracePt t="41635" x="3954463" y="5072063"/>
          <p14:tracePt t="41644" x="3914775" y="5064125"/>
          <p14:tracePt t="41651" x="3859213" y="5048250"/>
          <p14:tracePt t="41661" x="3851275" y="5048250"/>
          <p14:tracePt t="41668" x="3843338" y="5048250"/>
          <p14:tracePt t="41675" x="3833813" y="5048250"/>
          <p14:tracePt t="41684" x="3825875" y="5048250"/>
          <p14:tracePt t="41692" x="3825875" y="5040313"/>
          <p14:tracePt t="41780" x="3817938" y="5040313"/>
          <p14:tracePt t="41788" x="3810000" y="5040313"/>
          <p14:tracePt t="41813" x="3802063" y="5032375"/>
          <p14:tracePt t="41819" x="3802063" y="5024438"/>
          <p14:tracePt t="41827" x="3794125" y="5024438"/>
          <p14:tracePt t="41838" x="3786188" y="5016500"/>
          <p14:tracePt t="41843" x="3770313" y="5008563"/>
          <p14:tracePt t="41852" x="3770313" y="4992688"/>
          <p14:tracePt t="41859" x="3754438" y="4967288"/>
          <p14:tracePt t="41868" x="3746500" y="4959350"/>
          <p14:tracePt t="41877" x="3714750" y="4935538"/>
          <p14:tracePt t="41883" x="3706813" y="4927600"/>
          <p14:tracePt t="41891" x="3690938" y="4911725"/>
          <p14:tracePt t="41902" x="3659188" y="4864100"/>
          <p14:tracePt t="41908" x="3635375" y="4800600"/>
          <p14:tracePt t="41916" x="3619500" y="4768850"/>
          <p14:tracePt t="41924" x="3587750" y="4721225"/>
          <p14:tracePt t="41933" x="3563938" y="4633913"/>
          <p14:tracePt t="41939" x="3532188" y="4537075"/>
          <p14:tracePt t="41948" x="3500438" y="4457700"/>
          <p14:tracePt t="41957" x="3467100" y="4338638"/>
          <p14:tracePt t="41966" x="3443288" y="4265613"/>
          <p14:tracePt t="41971" x="3427413" y="4162425"/>
          <p14:tracePt t="41982" x="3403600" y="4075113"/>
          <p14:tracePt t="41987" x="3348038" y="3971925"/>
          <p14:tracePt t="41996" x="3308350" y="3890963"/>
          <p14:tracePt t="42003" x="3284538" y="3835400"/>
          <p14:tracePt t="42011" x="3268663" y="3803650"/>
          <p14:tracePt t="42022" x="3197225" y="3684588"/>
          <p14:tracePt t="42027" x="3181350" y="3629025"/>
          <p14:tracePt t="42035" x="3157538" y="3587750"/>
          <p14:tracePt t="42043" x="3133725" y="3571875"/>
          <p14:tracePt t="42051" x="3109913" y="3508375"/>
          <p14:tracePt t="42059" x="3092450" y="3500438"/>
          <p14:tracePt t="42068" x="3068638" y="3476625"/>
          <p14:tracePt t="42080" x="3028950" y="3468688"/>
          <p14:tracePt t="42083" x="3021013" y="3444875"/>
          <p14:tracePt t="42091" x="2965450" y="3429000"/>
          <p14:tracePt t="42099" x="2949575" y="3397250"/>
          <p14:tracePt t="42107" x="2933700" y="3389313"/>
          <p14:tracePt t="42115" x="2886075" y="3373438"/>
          <p14:tracePt t="42123" x="2862263" y="3349625"/>
          <p14:tracePt t="42132" x="2822575" y="3325813"/>
          <p14:tracePt t="42139" x="2733675" y="3302000"/>
          <p14:tracePt t="42148" x="2717800" y="3302000"/>
          <p14:tracePt t="42155" x="2693988" y="3286125"/>
          <p14:tracePt t="42163" x="2670175" y="3286125"/>
          <p14:tracePt t="42171" x="2638425" y="3270250"/>
          <p14:tracePt t="42180" x="2630488" y="3270250"/>
          <p14:tracePt t="42187" x="2606675" y="3252788"/>
          <p14:tracePt t="42195" x="2590800" y="3252788"/>
          <p14:tracePt t="42203" x="2574925" y="3236913"/>
          <p14:tracePt t="42211" x="2527300" y="3228975"/>
          <p14:tracePt t="42219" x="2511425" y="3221038"/>
          <p14:tracePt t="42232" x="2487613" y="3221038"/>
          <p14:tracePt t="42235" x="2463800" y="3221038"/>
          <p14:tracePt t="42251" x="2455863" y="3221038"/>
          <p14:tracePt t="42259" x="2439988" y="3221038"/>
          <p14:tracePt t="42291" x="2432050" y="3221038"/>
          <p14:tracePt t="42307" x="2424113" y="3221038"/>
          <p14:tracePt t="42323" x="2416175" y="3221038"/>
          <p14:tracePt t="42332" x="2408238" y="3221038"/>
          <p14:tracePt t="42348" x="2408238" y="3228975"/>
          <p14:tracePt t="42355" x="2400300" y="3228975"/>
          <p14:tracePt t="42363" x="2392363" y="3228975"/>
          <p14:tracePt t="42420" x="2384425" y="3236913"/>
          <p14:tracePt t="42428" x="2374900" y="3236913"/>
          <p14:tracePt t="42435" x="2366963" y="3236913"/>
          <p14:tracePt t="42443" x="2351088" y="3244850"/>
          <p14:tracePt t="42451" x="2335213" y="3252788"/>
          <p14:tracePt t="42459" x="2327275" y="3252788"/>
          <p14:tracePt t="42467" x="2311400" y="3252788"/>
          <p14:tracePt t="42475" x="2287588" y="3252788"/>
          <p14:tracePt t="42484" x="2271713" y="3262313"/>
          <p14:tracePt t="42491" x="2247900" y="3270250"/>
          <p14:tracePt t="42499" x="2247900" y="3278188"/>
          <p14:tracePt t="42507" x="2239963" y="3278188"/>
          <p14:tracePt t="42556" x="2239963" y="3286125"/>
          <p14:tracePt t="42571" x="2239963" y="3294063"/>
          <p14:tracePt t="42581" x="2239963" y="3302000"/>
          <p14:tracePt t="42587" x="2239963" y="3309938"/>
          <p14:tracePt t="42619" x="2247900" y="3317875"/>
          <p14:tracePt t="42627" x="2255838" y="3317875"/>
          <p14:tracePt t="42643" x="2263775" y="3325813"/>
          <p14:tracePt t="42651" x="2271713" y="3325813"/>
          <p14:tracePt t="42660" x="2279650" y="3325813"/>
          <p14:tracePt t="42675" x="2287588" y="3325813"/>
          <p14:tracePt t="42692" x="2295525" y="3325813"/>
          <p14:tracePt t="42739" x="2303463" y="3325813"/>
          <p14:tracePt t="42755" x="2311400" y="3325813"/>
          <p14:tracePt t="42868" x="2303463" y="3325813"/>
          <p14:tracePt t="42875" x="2295525" y="3325813"/>
          <p14:tracePt t="42883" x="2287588" y="3333750"/>
          <p14:tracePt t="42891" x="2279650" y="3333750"/>
          <p14:tracePt t="42907" x="2271713" y="3333750"/>
          <p14:tracePt t="42924" x="2263775" y="3333750"/>
          <p14:tracePt t="42931" x="2255838" y="3333750"/>
          <p14:tracePt t="43100" x="2247900" y="3333750"/>
          <p14:tracePt t="43123" x="2239963" y="3333750"/>
          <p14:tracePt t="43188" x="2232025" y="3333750"/>
          <p14:tracePt t="43204" x="2224088" y="3341688"/>
          <p14:tracePt t="43211" x="2216150" y="3341688"/>
          <p14:tracePt t="43227" x="2208213" y="3349625"/>
          <p14:tracePt t="43251" x="2200275" y="3349625"/>
          <p14:tracePt t="43291" x="2200275" y="3357563"/>
          <p14:tracePt t="43299" x="2216150" y="3357563"/>
          <p14:tracePt t="43307" x="2224088" y="3373438"/>
          <p14:tracePt t="43315" x="2239963" y="3381375"/>
          <p14:tracePt t="43323" x="2263775" y="3405188"/>
          <p14:tracePt t="43331" x="2279650" y="3429000"/>
          <p14:tracePt t="43339" x="2319338" y="3436938"/>
          <p14:tracePt t="43349" x="2374900" y="3460750"/>
          <p14:tracePt t="43355" x="2447925" y="3492500"/>
          <p14:tracePt t="43364" x="2519363" y="3516313"/>
          <p14:tracePt t="43371" x="2582863" y="3532188"/>
          <p14:tracePt t="43381" x="2598738" y="3540125"/>
          <p14:tracePt t="43387" x="2614613" y="3556000"/>
          <p14:tracePt t="43396" x="2638425" y="3563938"/>
          <p14:tracePt t="43403" x="2654300" y="3571875"/>
          <p14:tracePt t="43420" x="2662238" y="3571875"/>
          <p14:tracePt t="43491" x="2670175" y="3571875"/>
          <p14:tracePt t="43500" x="2678113" y="3571875"/>
          <p14:tracePt t="43507" x="2686050" y="3571875"/>
          <p14:tracePt t="43515" x="2693988" y="3571875"/>
          <p14:tracePt t="43523" x="2709863" y="3563938"/>
          <p14:tracePt t="43531" x="2751138" y="3563938"/>
          <p14:tracePt t="43539" x="2759075" y="3563938"/>
          <p14:tracePt t="43547" x="2822575" y="3556000"/>
          <p14:tracePt t="43555" x="2862263" y="3556000"/>
          <p14:tracePt t="43563" x="2917825" y="3556000"/>
          <p14:tracePt t="43571" x="2981325" y="3556000"/>
          <p14:tracePt t="43580" x="3084513" y="3556000"/>
          <p14:tracePt t="43587" x="3268663" y="3548063"/>
          <p14:tracePt t="43596" x="3459163" y="3548063"/>
          <p14:tracePt t="43603" x="3722688" y="3532188"/>
          <p14:tracePt t="43611" x="3922713" y="3532188"/>
          <p14:tracePt t="43619" x="4160838" y="3516313"/>
          <p14:tracePt t="43627" x="4471988" y="3508375"/>
          <p14:tracePt t="43636" x="4751388" y="3508375"/>
          <p14:tracePt t="43643" x="4959350" y="3484563"/>
          <p14:tracePt t="43651" x="5221288" y="3468688"/>
          <p14:tracePt t="43660" x="5461000" y="3468688"/>
          <p14:tracePt t="43667" x="5619750" y="3460750"/>
          <p14:tracePt t="43675" x="5795963" y="3460750"/>
          <p14:tracePt t="43684" x="5946775" y="3460750"/>
          <p14:tracePt t="43691" x="6059488" y="3460750"/>
          <p14:tracePt t="43699" x="6170613" y="3460750"/>
          <p14:tracePt t="43707" x="6249988" y="3460750"/>
          <p14:tracePt t="43717" x="6313488" y="3460750"/>
          <p14:tracePt t="43723" x="6361113" y="3460750"/>
          <p14:tracePt t="43731" x="6384925" y="3460750"/>
          <p14:tracePt t="43739" x="6418263" y="3460750"/>
          <p14:tracePt t="43748" x="6457950" y="3460750"/>
          <p14:tracePt t="43755" x="6465888" y="3452813"/>
          <p14:tracePt t="43763" x="6489700" y="3452813"/>
          <p14:tracePt t="43771" x="6489700" y="3444875"/>
          <p14:tracePt t="43781" x="6513513" y="3444875"/>
          <p14:tracePt t="43796" x="6529388" y="3444875"/>
          <p14:tracePt t="43811" x="6537325" y="3444875"/>
          <p14:tracePt t="43900" x="6537325" y="3436938"/>
          <p14:tracePt t="43907" x="6529388" y="3429000"/>
          <p14:tracePt t="43915" x="6513513" y="3421063"/>
          <p14:tracePt t="43923" x="6505575" y="3413125"/>
          <p14:tracePt t="43932" x="6497638" y="3405188"/>
          <p14:tracePt t="43940" x="6473825" y="3405188"/>
          <p14:tracePt t="43949" x="6442075" y="3397250"/>
          <p14:tracePt t="43955" x="6392863" y="3389313"/>
          <p14:tracePt t="43963" x="6369050" y="3389313"/>
          <p14:tracePt t="43971" x="6353175" y="3389313"/>
          <p14:tracePt t="43981" x="6313488" y="3381375"/>
          <p14:tracePt t="43989" x="6297613" y="3373438"/>
          <p14:tracePt t="44000" x="6281738" y="3373438"/>
          <p14:tracePt t="44004" x="6265863" y="3365500"/>
          <p14:tracePt t="44013" x="6242050" y="3365500"/>
          <p14:tracePt t="44020" x="6226175" y="3365500"/>
          <p14:tracePt t="44027" x="6186488" y="3365500"/>
          <p14:tracePt t="44035" x="6130925" y="3365500"/>
          <p14:tracePt t="44043" x="6099175" y="3365500"/>
          <p14:tracePt t="44047" x="6051550" y="3365500"/>
          <p14:tracePt t="44059" x="6002338" y="3365500"/>
          <p14:tracePt t="44068" x="5962650" y="3365500"/>
          <p14:tracePt t="44076" x="5891213" y="3365500"/>
          <p14:tracePt t="44083" x="5867400" y="3365500"/>
          <p14:tracePt t="44091" x="5835650" y="3365500"/>
          <p14:tracePt t="44099" x="5819775" y="3365500"/>
          <p14:tracePt t="44107" x="5811838" y="3365500"/>
          <p14:tracePt t="44116" x="5795963" y="3365500"/>
          <p14:tracePt t="44123" x="5772150" y="3365500"/>
          <p14:tracePt t="44131" x="5764213" y="3373438"/>
          <p14:tracePt t="44139" x="5748338" y="3381375"/>
          <p14:tracePt t="44148" x="5740400" y="3381375"/>
          <p14:tracePt t="44155" x="5740400" y="3389313"/>
          <p14:tracePt t="44163" x="5724525" y="3397250"/>
          <p14:tracePt t="44171" x="5716588" y="3405188"/>
          <p14:tracePt t="44179" x="5692775" y="3429000"/>
          <p14:tracePt t="44187" x="5643563" y="3484563"/>
          <p14:tracePt t="44199" x="5603875" y="3508375"/>
          <p14:tracePt t="44204" x="5588000" y="3556000"/>
          <p14:tracePt t="44211" x="5564188" y="3579813"/>
          <p14:tracePt t="44219" x="5548313" y="3595688"/>
          <p14:tracePt t="44227" x="5532438" y="3605213"/>
          <p14:tracePt t="44235" x="5532438" y="3613150"/>
          <p14:tracePt t="44243" x="5516563" y="3621088"/>
          <p14:tracePt t="44251" x="5508625" y="3629025"/>
          <p14:tracePt t="44260" x="5500688" y="3636963"/>
          <p14:tracePt t="44267" x="5500688" y="3652838"/>
          <p14:tracePt t="44276" x="5492750" y="3660775"/>
          <p14:tracePt t="44283" x="5484813" y="3684588"/>
          <p14:tracePt t="44291" x="5468938" y="3692525"/>
          <p14:tracePt t="44299" x="5445125" y="3740150"/>
          <p14:tracePt t="44307" x="5405438" y="3763963"/>
          <p14:tracePt t="44315" x="5389563" y="3787775"/>
          <p14:tracePt t="44323" x="5365750" y="3803650"/>
          <p14:tracePt t="44332" x="5341938" y="3835400"/>
          <p14:tracePt t="44339" x="5334000" y="3843338"/>
          <p14:tracePt t="44351" x="5334000" y="3851275"/>
          <p14:tracePt t="44355" x="5326063" y="3851275"/>
          <p14:tracePt t="44363" x="5318125" y="3859213"/>
          <p14:tracePt t="44371" x="5310188" y="3859213"/>
          <p14:tracePt t="44380" x="5310188" y="3875088"/>
          <p14:tracePt t="44396" x="5292725" y="3883025"/>
          <p14:tracePt t="44403" x="5292725" y="3890963"/>
          <p14:tracePt t="44411" x="5268913" y="3898900"/>
          <p14:tracePt t="44427" x="5260975" y="3898900"/>
          <p14:tracePt t="44443" x="5260975" y="3906838"/>
          <p14:tracePt t="44503" x="5260975" y="3898900"/>
          <p14:tracePt t="44507" x="5268913" y="3859213"/>
          <p14:tracePt t="44515" x="5284788" y="3771900"/>
          <p14:tracePt t="44523" x="5284788" y="3740150"/>
          <p14:tracePt t="44531" x="5292725" y="3636963"/>
          <p14:tracePt t="44539" x="5300663" y="3516313"/>
          <p14:tracePt t="44547" x="5310188" y="3452813"/>
          <p14:tracePt t="44555" x="5318125" y="3349625"/>
          <p14:tracePt t="44563" x="5334000" y="3262313"/>
          <p14:tracePt t="44571" x="5349875" y="3197225"/>
          <p14:tracePt t="44580" x="5357813" y="3173413"/>
          <p14:tracePt t="44587" x="5373688" y="3070225"/>
          <p14:tracePt t="44596" x="5373688" y="3038475"/>
          <p14:tracePt t="44603" x="5381625" y="2998788"/>
          <p14:tracePt t="44611" x="5389563" y="2967038"/>
          <p14:tracePt t="44619" x="5397500" y="2951163"/>
          <p14:tracePt t="44628" x="5397500" y="2943225"/>
          <p14:tracePt t="44635" x="5405438" y="2935288"/>
          <p14:tracePt t="44644" x="5405438" y="2927350"/>
          <p14:tracePt t="44659" x="5413375" y="2927350"/>
          <p14:tracePt t="44796" x="5421313" y="2927350"/>
          <p14:tracePt t="44811" x="5421313" y="2935288"/>
          <p14:tracePt t="44820" x="5413375" y="2943225"/>
          <p14:tracePt t="44827" x="5405438" y="2967038"/>
          <p14:tracePt t="44836" x="5405438" y="3014663"/>
          <p14:tracePt t="44843" x="5405438" y="3046413"/>
          <p14:tracePt t="44851" x="5397500" y="3062288"/>
          <p14:tracePt t="44859" x="5389563" y="3109913"/>
          <p14:tracePt t="44867" x="5389563" y="3141663"/>
          <p14:tracePt t="44875" x="5389563" y="3221038"/>
          <p14:tracePt t="44883" x="5381625" y="3333750"/>
          <p14:tracePt t="44891" x="5381625" y="3397250"/>
          <p14:tracePt t="44899" x="5381625" y="3508375"/>
          <p14:tracePt t="44907" x="5381625" y="3556000"/>
          <p14:tracePt t="44915" x="5381625" y="3652838"/>
          <p14:tracePt t="44923" x="5381625" y="3732213"/>
          <p14:tracePt t="44931" x="5381625" y="3843338"/>
          <p14:tracePt t="44939" x="5381625" y="3875088"/>
          <p14:tracePt t="44967" x="5381625" y="3948113"/>
          <p14:tracePt t="44971" x="5389563" y="3963988"/>
          <p14:tracePt t="44980" x="5389563" y="3987800"/>
          <p14:tracePt t="44988" x="5389563" y="3995738"/>
          <p14:tracePt t="44995" x="5397500" y="4011613"/>
          <p14:tracePt t="45003" x="5397500" y="4019550"/>
          <p14:tracePt t="45011" x="5397500" y="4035425"/>
          <p14:tracePt t="45019" x="5397500" y="4043363"/>
          <p14:tracePt t="45027" x="5405438" y="4075113"/>
          <p14:tracePt t="45035" x="5413375" y="4090988"/>
          <p14:tracePt t="45043" x="5413375" y="4106863"/>
          <p14:tracePt t="45052" x="5421313" y="4130675"/>
          <p14:tracePt t="45059" x="5421313" y="4146550"/>
          <p14:tracePt t="45067" x="5421313" y="4210050"/>
          <p14:tracePt t="45075" x="5421313" y="4225925"/>
          <p14:tracePt t="45083" x="5421313" y="4257675"/>
          <p14:tracePt t="45091" x="5421313" y="4273550"/>
          <p14:tracePt t="45100" x="5429250" y="4346575"/>
          <p14:tracePt t="45107" x="5429250" y="4362450"/>
          <p14:tracePt t="45115" x="5429250" y="4402138"/>
          <p14:tracePt t="45123" x="5429250" y="4457700"/>
          <p14:tracePt t="45131" x="5429250" y="4473575"/>
          <p14:tracePt t="45139" x="5429250" y="4489450"/>
          <p14:tracePt t="45147" x="5429250" y="4513263"/>
          <p14:tracePt t="45155" x="5429250" y="4537075"/>
          <p14:tracePt t="45164" x="5429250" y="4552950"/>
          <p14:tracePt t="45171" x="5429250" y="4560888"/>
          <p14:tracePt t="45181" x="5429250" y="4568825"/>
          <p14:tracePt t="45187" x="5429250" y="4584700"/>
          <p14:tracePt t="45196" x="5429250" y="4592638"/>
          <p14:tracePt t="45203" x="5429250" y="4600575"/>
          <p14:tracePt t="45211" x="5429250" y="4641850"/>
          <p14:tracePt t="45219" x="5429250" y="4665663"/>
          <p14:tracePt t="45227" x="5429250" y="4697413"/>
          <p14:tracePt t="45235" x="5421313" y="4745038"/>
          <p14:tracePt t="45243" x="5413375" y="4800600"/>
          <p14:tracePt t="45251" x="5413375" y="4864100"/>
          <p14:tracePt t="45260" x="5413375" y="4879975"/>
          <p14:tracePt t="45267" x="5413375" y="4903788"/>
          <p14:tracePt t="45275" x="5405438" y="4919663"/>
          <p14:tracePt t="45283" x="5405438" y="4935538"/>
          <p14:tracePt t="45291" x="5405438" y="4943475"/>
          <p14:tracePt t="45307" x="5397500" y="4951413"/>
          <p14:tracePt t="45492" x="5397500" y="4927600"/>
          <p14:tracePt t="45499" x="5405438" y="4911725"/>
          <p14:tracePt t="45507" x="5405438" y="4832350"/>
          <p14:tracePt t="45515" x="5405438" y="4768850"/>
          <p14:tracePt t="45523" x="5405438" y="4665663"/>
          <p14:tracePt t="45531" x="5405438" y="4521200"/>
          <p14:tracePt t="45539" x="5405438" y="4425950"/>
          <p14:tracePt t="45548" x="5405438" y="4265613"/>
          <p14:tracePt t="45555" x="5405438" y="4114800"/>
          <p14:tracePt t="45564" x="5405438" y="3995738"/>
          <p14:tracePt t="45571" x="5405438" y="3867150"/>
          <p14:tracePt t="45580" x="5421313" y="3708400"/>
          <p14:tracePt t="45588" x="5437188" y="3587750"/>
          <p14:tracePt t="45597" x="5437188" y="3429000"/>
          <p14:tracePt t="45604" x="5437188" y="3309938"/>
          <p14:tracePt t="45611" x="5429250" y="3213100"/>
          <p14:tracePt t="45619" x="5421313" y="3109913"/>
          <p14:tracePt t="45628" x="5421313" y="2935288"/>
          <p14:tracePt t="45635" x="5421313" y="2838450"/>
          <p14:tracePt t="45643" x="5421313" y="2759075"/>
          <p14:tracePt t="45651" x="5421313" y="2647950"/>
          <p14:tracePt t="45660" x="5421313" y="2616200"/>
          <p14:tracePt t="45668" x="5421313" y="2566988"/>
          <p14:tracePt t="45675" x="5421313" y="2519363"/>
          <p14:tracePt t="45683" x="5421313" y="2487613"/>
          <p14:tracePt t="45692" x="5421313" y="2463800"/>
          <p14:tracePt t="45699" x="5421313" y="2439988"/>
          <p14:tracePt t="45707" x="5421313" y="2424113"/>
          <p14:tracePt t="45715" x="5421313" y="2416175"/>
          <p14:tracePt t="45723" x="5421313" y="2392363"/>
          <p14:tracePt t="45731" x="5421313" y="2384425"/>
          <p14:tracePt t="45739" x="5421313" y="2368550"/>
          <p14:tracePt t="45747" x="5421313" y="2360613"/>
          <p14:tracePt t="45763" x="5421313" y="2352675"/>
          <p14:tracePt t="45771" x="5421313" y="2344738"/>
          <p14:tracePt t="45787" x="5421313" y="2336800"/>
          <p14:tracePt t="45796" x="5413375" y="2336800"/>
          <p14:tracePt t="52316" x="5413375" y="2344738"/>
          <p14:tracePt t="52372" x="5421313" y="2344738"/>
          <p14:tracePt t="52386" x="5421313" y="2336800"/>
          <p14:tracePt t="52404" x="5429250" y="2336800"/>
          <p14:tracePt t="52446" x="5437188" y="2336800"/>
          <p14:tracePt t="52461" x="5445125" y="2336800"/>
          <p14:tracePt t="52852" x="5453063" y="2336800"/>
          <p14:tracePt t="52900" x="5461000" y="2336800"/>
          <p14:tracePt t="53156" x="5461000" y="2344738"/>
          <p14:tracePt t="53163" x="5453063" y="2344738"/>
          <p14:tracePt t="53182" x="5453063" y="2352675"/>
          <p14:tracePt t="53196" x="5453063" y="2368550"/>
          <p14:tracePt t="53205" x="5453063" y="2392363"/>
          <p14:tracePt t="53215" x="5453063" y="2408238"/>
          <p14:tracePt t="53220" x="5453063" y="2447925"/>
          <p14:tracePt t="53227" x="5453063" y="2471738"/>
          <p14:tracePt t="53235" x="5453063" y="2503488"/>
          <p14:tracePt t="53243" x="5445125" y="2543175"/>
          <p14:tracePt t="53253" x="5445125" y="2600325"/>
          <p14:tracePt t="53259" x="5437188" y="2632075"/>
          <p14:tracePt t="53267" x="5429250" y="2679700"/>
          <p14:tracePt t="53275" x="5429250" y="2735263"/>
          <p14:tracePt t="53283" x="5421313" y="2751138"/>
          <p14:tracePt t="53291" x="5421313" y="2790825"/>
          <p14:tracePt t="53299" x="5421313" y="2814638"/>
          <p14:tracePt t="53307" x="5421313" y="2830513"/>
          <p14:tracePt t="53316" x="5413375" y="2870200"/>
          <p14:tracePt t="53323" x="5405438" y="2901950"/>
          <p14:tracePt t="53331" x="5405438" y="2919413"/>
          <p14:tracePt t="53339" x="5397500" y="2927350"/>
          <p14:tracePt t="53348" x="5397500" y="2935288"/>
          <p14:tracePt t="53355" x="5397500" y="2951163"/>
          <p14:tracePt t="53364" x="5389563" y="2959100"/>
          <p14:tracePt t="53371" x="5389563" y="2967038"/>
          <p14:tracePt t="53380" x="5389563" y="2974975"/>
          <p14:tracePt t="53403" x="5389563" y="2982913"/>
          <p14:tracePt t="53419" x="5389563" y="2990850"/>
          <p14:tracePt t="53459" x="5381625" y="2998788"/>
          <p14:tracePt t="53467" x="5381625" y="3006725"/>
          <p14:tracePt t="53475" x="5381625" y="3014663"/>
          <p14:tracePt t="53484" x="5381625" y="3038475"/>
          <p14:tracePt t="53491" x="5381625" y="3046413"/>
          <p14:tracePt t="53499" x="5381625" y="3070225"/>
          <p14:tracePt t="53507" x="5381625" y="3094038"/>
          <p14:tracePt t="53516" x="5381625" y="3109913"/>
          <p14:tracePt t="53523" x="5381625" y="3125788"/>
          <p14:tracePt t="53531" x="5389563" y="3149600"/>
          <p14:tracePt t="53539" x="5389563" y="3165475"/>
          <p14:tracePt t="53547" x="5389563" y="3205163"/>
          <p14:tracePt t="53555" x="5389563" y="3213100"/>
          <p14:tracePt t="53563" x="5389563" y="3244850"/>
          <p14:tracePt t="53571" x="5389563" y="3270250"/>
          <p14:tracePt t="53580" x="5389563" y="3317875"/>
          <p14:tracePt t="53587" x="5389563" y="3381375"/>
          <p14:tracePt t="53596" x="5389563" y="3421063"/>
          <p14:tracePt t="53603" x="5389563" y="3476625"/>
          <p14:tracePt t="53611" x="5373688" y="3492500"/>
          <p14:tracePt t="53619" x="5373688" y="3516313"/>
          <p14:tracePt t="53627" x="5365750" y="3524250"/>
          <p14:tracePt t="53635" x="5357813" y="3524250"/>
          <p14:tracePt t="53643" x="5357813" y="3532188"/>
          <p14:tracePt t="53651" x="5357813" y="3540125"/>
          <p14:tracePt t="53707" x="5365750" y="3540125"/>
          <p14:tracePt t="53732" x="5365750" y="3548063"/>
          <p14:tracePt t="53796" x="5365750" y="3556000"/>
          <p14:tracePt t="53803" x="5365750" y="3563938"/>
          <p14:tracePt t="53812" x="5365750" y="3571875"/>
          <p14:tracePt t="53819" x="5365750" y="3613150"/>
          <p14:tracePt t="53827" x="5365750" y="3629025"/>
          <p14:tracePt t="53835" x="5365750" y="3636963"/>
          <p14:tracePt t="53843" x="5365750" y="3644900"/>
          <p14:tracePt t="53851" x="5365750" y="3652838"/>
          <p14:tracePt t="53947" x="5365750" y="3644900"/>
          <p14:tracePt t="53955" x="5365750" y="3636963"/>
          <p14:tracePt t="53971" x="5365750" y="3621088"/>
          <p14:tracePt t="53987" x="5365750" y="3613150"/>
          <p14:tracePt t="53996" x="5365750" y="3595688"/>
          <p14:tracePt t="54003" x="5365750" y="3587750"/>
          <p14:tracePt t="54012" x="5365750" y="3579813"/>
          <p14:tracePt t="54019" x="5365750" y="3563938"/>
          <p14:tracePt t="54044" x="5365750" y="3556000"/>
          <p14:tracePt t="54180" x="5357813" y="3556000"/>
          <p14:tracePt t="54187" x="5349875" y="3556000"/>
          <p14:tracePt t="54203" x="5341938" y="3556000"/>
          <p14:tracePt t="54332" x="5334000" y="3556000"/>
          <p14:tracePt t="54436" x="5326063" y="3556000"/>
          <p14:tracePt t="54444" x="5326063" y="3548063"/>
          <p14:tracePt t="54459" x="5326063" y="3540125"/>
          <p14:tracePt t="54467" x="5318125" y="3540125"/>
          <p14:tracePt t="54475" x="5318125" y="3532188"/>
          <p14:tracePt t="54491" x="5318125" y="3524250"/>
          <p14:tracePt t="54503" x="5318125" y="3508375"/>
          <p14:tracePt t="54588" x="5326063" y="3508375"/>
          <p14:tracePt t="54715" x="5318125" y="3508375"/>
          <p14:tracePt t="54732" x="5310188" y="3508375"/>
          <p14:tracePt t="54755" x="5300663" y="3508375"/>
          <p14:tracePt t="54787" x="5292725" y="3508375"/>
          <p14:tracePt t="54797" x="5284788" y="3508375"/>
          <p14:tracePt t="54811" x="5276850" y="3500438"/>
          <p14:tracePt t="54835" x="5276850" y="3492500"/>
          <p14:tracePt t="54851" x="5276850" y="3476625"/>
          <p14:tracePt t="54867" x="5276850" y="3468688"/>
          <p14:tracePt t="54883" x="5284788" y="3460750"/>
          <p14:tracePt t="54923" x="5292725" y="3460750"/>
          <p14:tracePt t="54939" x="5292725" y="3468688"/>
          <p14:tracePt t="54949" x="5300663" y="3468688"/>
          <p14:tracePt t="54960" x="5300663" y="3476625"/>
          <p14:tracePt t="54963" x="5300663" y="3484563"/>
          <p14:tracePt t="54980" x="5300663" y="3492500"/>
          <p14:tracePt t="55051" x="5300663" y="3476625"/>
          <p14:tracePt t="55068" x="5300663" y="3468688"/>
          <p14:tracePt t="55083" x="5310188" y="3460750"/>
          <p14:tracePt t="55091" x="5310188" y="3452813"/>
          <p14:tracePt t="55100" x="5318125" y="3452813"/>
          <p14:tracePt t="55112" x="5334000" y="3452813"/>
          <p14:tracePt t="55123" x="5341938" y="3452813"/>
          <p14:tracePt t="55131" x="5349875" y="3452813"/>
          <p14:tracePt t="55139" x="5357813" y="3460750"/>
          <p14:tracePt t="55171" x="5357813" y="3468688"/>
          <p14:tracePt t="55196" x="5357813" y="3476625"/>
          <p14:tracePt t="55203" x="5357813" y="3484563"/>
          <p14:tracePt t="55211" x="5357813" y="3500438"/>
          <p14:tracePt t="55220" x="5349875" y="3524250"/>
          <p14:tracePt t="55227" x="5341938" y="3532188"/>
          <p14:tracePt t="55235" x="5326063" y="3563938"/>
          <p14:tracePt t="55243" x="5310188" y="3587750"/>
          <p14:tracePt t="55251" x="5300663" y="3613150"/>
          <p14:tracePt t="55263" x="5284788" y="3629025"/>
          <p14:tracePt t="55267" x="5276850" y="3636963"/>
          <p14:tracePt t="55275" x="5260975" y="3652838"/>
          <p14:tracePt t="55283" x="5245100" y="3660775"/>
          <p14:tracePt t="55291" x="5237163" y="3660775"/>
          <p14:tracePt t="55300" x="5229225" y="3668713"/>
          <p14:tracePt t="55339" x="5229225" y="3676650"/>
          <p14:tracePt t="55387" x="5229225" y="3684588"/>
          <p14:tracePt t="55396" x="5229225" y="3692525"/>
          <p14:tracePt t="55403" x="5229225" y="3700463"/>
          <p14:tracePt t="55415" x="5237163" y="3716338"/>
          <p14:tracePt t="55420" x="5245100" y="3716338"/>
          <p14:tracePt t="55427" x="5253038" y="3732213"/>
          <p14:tracePt t="55435" x="5260975" y="3732213"/>
          <p14:tracePt t="55443" x="5268913" y="3748088"/>
          <p14:tracePt t="55451" x="5292725" y="3748088"/>
          <p14:tracePt t="55459" x="5300663" y="3763963"/>
          <p14:tracePt t="55467" x="5310188" y="3771900"/>
          <p14:tracePt t="55475" x="5318125" y="3779838"/>
          <p14:tracePt t="55483" x="5326063" y="3787775"/>
          <p14:tracePt t="55492" x="5326063" y="3795713"/>
          <p14:tracePt t="55499" x="5326063" y="3811588"/>
          <p14:tracePt t="55507" x="5326063" y="3819525"/>
          <p14:tracePt t="55515" x="5326063" y="3827463"/>
          <p14:tracePt t="55531" x="5318125" y="3835400"/>
          <p14:tracePt t="55540" x="5310188" y="3843338"/>
          <p14:tracePt t="55548" x="5300663" y="3859213"/>
          <p14:tracePt t="55555" x="5292725" y="3867150"/>
          <p14:tracePt t="55568" x="5284788" y="3875088"/>
          <p14:tracePt t="55571" x="5284788" y="3883025"/>
          <p14:tracePt t="55580" x="5268913" y="3890963"/>
          <p14:tracePt t="55587" x="5260975" y="3898900"/>
          <p14:tracePt t="55596" x="5253038" y="3922713"/>
          <p14:tracePt t="55619" x="5253038" y="3930650"/>
          <p14:tracePt t="55627" x="5253038" y="3938588"/>
          <p14:tracePt t="55648" x="5253038" y="3948113"/>
          <p14:tracePt t="55683" x="5253038" y="3956050"/>
          <p14:tracePt t="55691" x="5253038" y="3963988"/>
          <p14:tracePt t="55699" x="5260975" y="3971925"/>
          <p14:tracePt t="55707" x="5260975" y="3987800"/>
          <p14:tracePt t="55715" x="5260975" y="3995738"/>
          <p14:tracePt t="55723" x="5260975" y="4019550"/>
          <p14:tracePt t="55731" x="5260975" y="4027488"/>
          <p14:tracePt t="55739" x="5268913" y="4035425"/>
          <p14:tracePt t="55747" x="5268913" y="4051300"/>
          <p14:tracePt t="55755" x="5268913" y="4059238"/>
          <p14:tracePt t="55763" x="5268913" y="4067175"/>
          <p14:tracePt t="55771" x="5268913" y="4075113"/>
          <p14:tracePt t="55780" x="5268913" y="4083050"/>
          <p14:tracePt t="55787" x="5268913" y="4090988"/>
          <p14:tracePt t="55795" x="5268913" y="4098925"/>
          <p14:tracePt t="55803" x="5268913" y="4106863"/>
          <p14:tracePt t="55811" x="5260975" y="4106863"/>
          <p14:tracePt t="55819" x="5253038" y="4114800"/>
          <p14:tracePt t="55835" x="5245100" y="4122738"/>
          <p14:tracePt t="55843" x="5245100" y="4130675"/>
          <p14:tracePt t="55851" x="5237163" y="4138613"/>
          <p14:tracePt t="55867" x="5237163" y="4146550"/>
          <p14:tracePt t="55875" x="5237163" y="4154488"/>
          <p14:tracePt t="55883" x="5237163" y="4162425"/>
          <p14:tracePt t="55923" x="5237163" y="4170363"/>
          <p14:tracePt t="55939" x="5245100" y="4170363"/>
          <p14:tracePt t="55948" x="5268913" y="4170363"/>
          <p14:tracePt t="55965" x="5284788" y="4178300"/>
          <p14:tracePt t="55971" x="5300663" y="4178300"/>
          <p14:tracePt t="55980" x="5310188" y="4186238"/>
          <p14:tracePt t="56067" x="5310188" y="4202113"/>
          <p14:tracePt t="56075" x="5310188" y="4210050"/>
          <p14:tracePt t="56083" x="5310188" y="4225925"/>
          <p14:tracePt t="56091" x="5310188" y="4233863"/>
          <p14:tracePt t="56099" x="5318125" y="4241800"/>
          <p14:tracePt t="56107" x="5318125" y="4249738"/>
          <p14:tracePt t="56115" x="5326063" y="4257675"/>
          <p14:tracePt t="56124" x="5334000" y="4273550"/>
          <p14:tracePt t="56132" x="5341938" y="4273550"/>
          <p14:tracePt t="56139" x="5349875" y="4281488"/>
          <p14:tracePt t="56148" x="5357813" y="4281488"/>
          <p14:tracePt t="56155" x="5365750" y="4298950"/>
          <p14:tracePt t="56163" x="5373688" y="4298950"/>
          <p14:tracePt t="56171" x="5389563" y="4306888"/>
          <p14:tracePt t="56187" x="5405438" y="4306888"/>
          <p14:tracePt t="56196" x="5413375" y="4306888"/>
          <p14:tracePt t="56211" x="5421313" y="4306888"/>
          <p14:tracePt t="56227" x="5429250" y="4306888"/>
          <p14:tracePt t="56332" x="5421313" y="4306888"/>
          <p14:tracePt t="56339" x="5421313" y="4314825"/>
          <p14:tracePt t="56349" x="5405438" y="4314825"/>
          <p14:tracePt t="56387" x="5405438" y="4322763"/>
          <p14:tracePt t="56507" x="5405438" y="4314825"/>
          <p14:tracePt t="61364" x="5413375" y="4314825"/>
          <p14:tracePt t="61387" x="5421313" y="4306888"/>
          <p14:tracePt t="62124" x="5429250" y="4298950"/>
          <p14:tracePt t="62131" x="5429250" y="4291013"/>
          <p14:tracePt t="64219" x="5437188" y="4291013"/>
          <p14:tracePt t="64260" x="5445125" y="4281488"/>
          <p14:tracePt t="64348" x="5445125" y="4273550"/>
          <p14:tracePt t="64380" x="5445125" y="4265613"/>
          <p14:tracePt t="64388" x="5453063" y="4265613"/>
          <p14:tracePt t="64396" x="5453063" y="4257675"/>
          <p14:tracePt t="64460" x="5453063" y="4249738"/>
          <p14:tracePt t="64467" x="5461000" y="4249738"/>
          <p14:tracePt t="64596" x="5461000" y="4241800"/>
          <p14:tracePt t="64611" x="5461000" y="4233863"/>
          <p14:tracePt t="64619" x="5468938" y="4233863"/>
          <p14:tracePt t="64627" x="5468938" y="4225925"/>
          <p14:tracePt t="64635" x="5476875" y="4217988"/>
          <p14:tracePt t="64651" x="5484813" y="4217988"/>
          <p14:tracePt t="64663" x="5484813" y="4210050"/>
          <p14:tracePt t="64667" x="5492750" y="4202113"/>
          <p14:tracePt t="64683" x="5492750" y="4186238"/>
          <p14:tracePt t="64691" x="5500688" y="4178300"/>
          <p14:tracePt t="64699" x="5500688" y="4170363"/>
          <p14:tracePt t="64707" x="5508625" y="4162425"/>
          <p14:tracePt t="64715" x="5508625" y="4154488"/>
          <p14:tracePt t="64723" x="5516563" y="4154488"/>
          <p14:tracePt t="64731" x="5516563" y="4138613"/>
          <p14:tracePt t="64739" x="5524500" y="4138613"/>
          <p14:tracePt t="64747" x="5524500" y="4130675"/>
          <p14:tracePt t="64755" x="5532438" y="4122738"/>
          <p14:tracePt t="64763" x="5540375" y="4122738"/>
          <p14:tracePt t="64771" x="5540375" y="4114800"/>
          <p14:tracePt t="64780" x="5548313" y="4106863"/>
          <p14:tracePt t="64796" x="5564188" y="4098925"/>
          <p14:tracePt t="64803" x="5572125" y="4090988"/>
          <p14:tracePt t="64815" x="5572125" y="4083050"/>
          <p14:tracePt t="64820" x="5588000" y="4075113"/>
          <p14:tracePt t="64835" x="5595938" y="4067175"/>
          <p14:tracePt t="64843" x="5595938" y="4059238"/>
          <p14:tracePt t="64851" x="5603875" y="4059238"/>
          <p14:tracePt t="64901" x="5603875" y="4051300"/>
          <p14:tracePt t="64932" x="5603875" y="4043363"/>
          <p14:tracePt t="64948" x="5603875" y="4027488"/>
          <p14:tracePt t="64963" x="5603875" y="4019550"/>
          <p14:tracePt t="64971" x="5603875" y="4003675"/>
          <p14:tracePt t="64981" x="5603875" y="3995738"/>
          <p14:tracePt t="64987" x="5603875" y="3987800"/>
          <p14:tracePt t="64996" x="5603875" y="3971925"/>
          <p14:tracePt t="65003" x="5603875" y="3963988"/>
          <p14:tracePt t="65019" x="5603875" y="3948113"/>
          <p14:tracePt t="65027" x="5603875" y="3938588"/>
          <p14:tracePt t="65035" x="5603875" y="3930650"/>
          <p14:tracePt t="65043" x="5603875" y="3922713"/>
          <p14:tracePt t="65052" x="5603875" y="3906838"/>
          <p14:tracePt t="65068" x="5603875" y="3890963"/>
          <p14:tracePt t="65083" x="5603875" y="3883025"/>
          <p14:tracePt t="65100" x="5603875" y="3875088"/>
          <p14:tracePt t="65107" x="5611813" y="3867150"/>
          <p14:tracePt t="65115" x="5635625" y="3859213"/>
          <p14:tracePt t="65123" x="5643563" y="3859213"/>
          <p14:tracePt t="65132" x="5651500" y="3843338"/>
          <p14:tracePt t="65139" x="5651500" y="3835400"/>
          <p14:tracePt t="65155" x="5659438" y="3811588"/>
          <p14:tracePt t="65164" x="5667375" y="3803650"/>
          <p14:tracePt t="65171" x="5667375" y="3795713"/>
          <p14:tracePt t="65199" x="5667375" y="3787775"/>
          <p14:tracePt t="65219" x="5667375" y="3779838"/>
          <p14:tracePt t="65235" x="5667375" y="3771900"/>
          <p14:tracePt t="65579" x="5667375" y="3763963"/>
          <p14:tracePt t="65587" x="5667375" y="3756025"/>
          <p14:tracePt t="65596" x="5659438" y="3748088"/>
          <p14:tracePt t="65603" x="5643563" y="3740150"/>
          <p14:tracePt t="65611" x="5643563" y="3732213"/>
          <p14:tracePt t="65619" x="5635625" y="3732213"/>
          <p14:tracePt t="65628" x="5619750" y="3724275"/>
          <p14:tracePt t="65635" x="5603875" y="3716338"/>
          <p14:tracePt t="65643" x="5595938" y="3716338"/>
          <p14:tracePt t="65651" x="5580063" y="3708400"/>
          <p14:tracePt t="65660" x="5572125" y="3708400"/>
          <p14:tracePt t="65667" x="5564188" y="3708400"/>
          <p14:tracePt t="65671" x="5556250" y="3708400"/>
          <p14:tracePt t="65683" x="5548313" y="3708400"/>
          <p14:tracePt t="65699" x="5532438" y="3708400"/>
          <p14:tracePt t="65715" x="5524500" y="3708400"/>
          <p14:tracePt t="65723" x="5508625" y="3708400"/>
          <p14:tracePt t="65731" x="5492750" y="3708400"/>
          <p14:tracePt t="65739" x="5468938" y="3708400"/>
          <p14:tracePt t="65747" x="5437188" y="3716338"/>
          <p14:tracePt t="65755" x="5389563" y="3716338"/>
          <p14:tracePt t="65764" x="5310188" y="3716338"/>
          <p14:tracePt t="65771" x="5245100" y="3716338"/>
          <p14:tracePt t="65780" x="5229225" y="3724275"/>
          <p14:tracePt t="65787" x="5149850" y="3724275"/>
          <p14:tracePt t="65796" x="5133975" y="3724275"/>
          <p14:tracePt t="65803" x="5094288" y="3724275"/>
          <p14:tracePt t="65811" x="5070475" y="3724275"/>
          <p14:tracePt t="65819" x="5062538" y="3724275"/>
          <p14:tracePt t="65827" x="5054600" y="3724275"/>
          <p14:tracePt t="65839" x="5054600" y="3732213"/>
          <p14:tracePt t="65851" x="5046663" y="3732213"/>
          <p14:tracePt t="65867" x="5038725" y="3740150"/>
          <p14:tracePt t="65875" x="5030788" y="3740150"/>
          <p14:tracePt t="65883" x="5022850" y="3748088"/>
          <p14:tracePt t="65891" x="5014913" y="3756025"/>
          <p14:tracePt t="65899" x="4999038" y="3771900"/>
          <p14:tracePt t="65907" x="4991100" y="3779838"/>
          <p14:tracePt t="65915" x="4983163" y="3795713"/>
          <p14:tracePt t="65924" x="4975225" y="3803650"/>
          <p14:tracePt t="65932" x="4959350" y="3811588"/>
          <p14:tracePt t="65939" x="4951413" y="3827463"/>
          <p14:tracePt t="65950" x="4943475" y="3827463"/>
          <p14:tracePt t="65955" x="4933950" y="3843338"/>
          <p14:tracePt t="65963" x="4926013" y="3859213"/>
          <p14:tracePt t="65975" x="4926013" y="3875088"/>
          <p14:tracePt t="65987" x="4926013" y="3883025"/>
          <p14:tracePt t="66004" x="4926013" y="3898900"/>
          <p14:tracePt t="66011" x="4926013" y="3906838"/>
          <p14:tracePt t="66023" x="4926013" y="3914775"/>
          <p14:tracePt t="66027" x="4933950" y="3914775"/>
          <p14:tracePt t="66043" x="4943475" y="3914775"/>
          <p14:tracePt t="66059" x="4951413" y="3914775"/>
          <p14:tracePt t="66075" x="4959350" y="3914775"/>
          <p14:tracePt t="66083" x="4967288" y="3914775"/>
          <p14:tracePt t="66099" x="4975225" y="3914775"/>
          <p14:tracePt t="66103" x="4983163" y="3914775"/>
          <p14:tracePt t="66111" x="4991100" y="3914775"/>
          <p14:tracePt t="66123" x="5006975" y="3914775"/>
          <p14:tracePt t="66131" x="5014913" y="3914775"/>
          <p14:tracePt t="66135" x="5030788" y="3914775"/>
          <p14:tracePt t="66147" x="5038725" y="3914775"/>
          <p14:tracePt t="66156" x="5046663" y="3922713"/>
          <p14:tracePt t="66163" x="5062538" y="3922713"/>
          <p14:tracePt t="66175" x="5086350" y="3922713"/>
          <p14:tracePt t="66180" x="5118100" y="3922713"/>
          <p14:tracePt t="66187" x="5133975" y="3922713"/>
          <p14:tracePt t="66196" x="5141913" y="3922713"/>
          <p14:tracePt t="66203" x="5149850" y="3922713"/>
          <p14:tracePt t="66211" x="5165725" y="3922713"/>
          <p14:tracePt t="66219" x="5173663" y="3922713"/>
          <p14:tracePt t="66227" x="5181600" y="3922713"/>
          <p14:tracePt t="66235" x="5197475" y="3922713"/>
          <p14:tracePt t="66239" x="5205413" y="3922713"/>
          <p14:tracePt t="66255" x="5213350" y="3922713"/>
          <p14:tracePt t="66263" x="5221288" y="3922713"/>
          <p14:tracePt t="66271" x="5229225" y="3922713"/>
          <p14:tracePt t="66291" x="5237163" y="3922713"/>
          <p14:tracePt t="66299" x="5253038" y="3922713"/>
          <p14:tracePt t="66307" x="5268913" y="3922713"/>
          <p14:tracePt t="66327" x="5300663" y="3922713"/>
          <p14:tracePt t="66332" x="5310188" y="3914775"/>
          <p14:tracePt t="66339" x="5365750" y="3914775"/>
          <p14:tracePt t="66348" x="5373688" y="3914775"/>
          <p14:tracePt t="66355" x="5389563" y="3914775"/>
          <p14:tracePt t="66363" x="5413375" y="3914775"/>
          <p14:tracePt t="66371" x="5421313" y="3914775"/>
          <p14:tracePt t="66375" x="5437188" y="3906838"/>
          <p14:tracePt t="66383" x="5445125" y="3898900"/>
          <p14:tracePt t="66391" x="5453063" y="3890963"/>
          <p14:tracePt t="66399" x="5468938" y="3890963"/>
          <p14:tracePt t="66411" x="5476875" y="3883025"/>
          <p14:tracePt t="66419" x="5484813" y="3859213"/>
          <p14:tracePt t="66427" x="5492750" y="3851275"/>
          <p14:tracePt t="66435" x="5492750" y="3811588"/>
          <p14:tracePt t="66443" x="5508625" y="3803650"/>
          <p14:tracePt t="66452" x="5508625" y="3787775"/>
          <p14:tracePt t="66460" x="5524500" y="3763963"/>
          <p14:tracePt t="66467" x="5532438" y="3740150"/>
          <p14:tracePt t="66484" x="5540375" y="3732213"/>
          <p14:tracePt t="66492" x="5556250" y="3724275"/>
          <p14:tracePt t="66499" x="5556250" y="3716338"/>
          <p14:tracePt t="66523" x="5564188" y="3708400"/>
          <p14:tracePt t="66531" x="5564188" y="3700463"/>
          <p14:tracePt t="66596" x="5556250" y="3692525"/>
          <p14:tracePt t="66603" x="5548313" y="3692525"/>
          <p14:tracePt t="66611" x="5540375" y="3692525"/>
          <p14:tracePt t="66619" x="5532438" y="3692525"/>
          <p14:tracePt t="66623" x="5524500" y="3692525"/>
          <p14:tracePt t="66631" x="5516563" y="3692525"/>
          <p14:tracePt t="66643" x="5500688" y="3692525"/>
          <p14:tracePt t="66651" x="5476875" y="3692525"/>
          <p14:tracePt t="66659" x="5461000" y="3692525"/>
          <p14:tracePt t="66667" x="5453063" y="3692525"/>
          <p14:tracePt t="66675" x="5429250" y="3692525"/>
          <p14:tracePt t="66683" x="5421313" y="3692525"/>
          <p14:tracePt t="66692" x="5373688" y="3700463"/>
          <p14:tracePt t="66699" x="5349875" y="3708400"/>
          <p14:tracePt t="66707" x="5341938" y="3708400"/>
          <p14:tracePt t="66715" x="5334000" y="3724275"/>
          <p14:tracePt t="66723" x="5326063" y="3724275"/>
          <p14:tracePt t="66731" x="5318125" y="3724275"/>
          <p14:tracePt t="66739" x="5300663" y="3732213"/>
          <p14:tracePt t="66747" x="5292725" y="3740150"/>
          <p14:tracePt t="66803" x="5284788" y="3740150"/>
          <p14:tracePt t="66812" x="5284788" y="3748088"/>
          <p14:tracePt t="66819" x="5284788" y="3756025"/>
          <p14:tracePt t="66827" x="5284788" y="3763963"/>
          <p14:tracePt t="66843" x="5284788" y="3771900"/>
          <p14:tracePt t="66851" x="5284788" y="3787775"/>
          <p14:tracePt t="66860" x="5284788" y="3795713"/>
          <p14:tracePt t="66867" x="5284788" y="3803650"/>
          <p14:tracePt t="66875" x="5284788" y="3811588"/>
          <p14:tracePt t="66899" x="5284788" y="3819525"/>
          <p14:tracePt t="66907" x="5284788" y="3827463"/>
          <p14:tracePt t="67020" x="5284788" y="3835400"/>
          <p14:tracePt t="67100" x="5284788" y="3843338"/>
          <p14:tracePt t="67103" x="5276850" y="3843338"/>
          <p14:tracePt t="67208" x="5284788" y="3843338"/>
          <p14:tracePt t="67219" x="5292725" y="3851275"/>
          <p14:tracePt t="67227" x="5318125" y="3859213"/>
          <p14:tracePt t="67235" x="5341938" y="3867150"/>
          <p14:tracePt t="67243" x="5357813" y="3867150"/>
          <p14:tracePt t="67251" x="5373688" y="3867150"/>
          <p14:tracePt t="67259" x="5397500" y="3867150"/>
          <p14:tracePt t="67267" x="5437188" y="3859213"/>
          <p14:tracePt t="67275" x="5453063" y="3843338"/>
          <p14:tracePt t="67283" x="5500688" y="3827463"/>
          <p14:tracePt t="67291" x="5516563" y="3819525"/>
          <p14:tracePt t="67299" x="5532438" y="3803650"/>
          <p14:tracePt t="67307" x="5556250" y="3787775"/>
          <p14:tracePt t="67311" x="5564188" y="3779838"/>
          <p14:tracePt t="67320" x="5572125" y="3763963"/>
          <p14:tracePt t="67327" x="5580063" y="3756025"/>
          <p14:tracePt t="67335" x="5580063" y="3748088"/>
          <p14:tracePt t="67355" x="5588000" y="3740150"/>
          <p14:tracePt t="67367" x="5580063" y="3740150"/>
          <p14:tracePt t="67380" x="5524500" y="3740150"/>
          <p14:tracePt t="67387" x="5508625" y="3740150"/>
          <p14:tracePt t="67396" x="5492750" y="3740150"/>
          <p14:tracePt t="67504" x="5476875" y="3819525"/>
          <p14:tracePt t="67511" x="5476875" y="3843338"/>
          <p14:tracePt t="67519" x="5445125" y="3851275"/>
          <p14:tracePt t="67527" x="5437188" y="3867150"/>
          <p14:tracePt t="67540" x="5429250" y="3883025"/>
          <p14:tracePt t="67548" x="5421313" y="3898900"/>
          <p14:tracePt t="67555" x="5413375" y="3922713"/>
          <p14:tracePt t="67563" x="5405438" y="3963988"/>
          <p14:tracePt t="67571" x="5405438" y="3979863"/>
          <p14:tracePt t="67580" x="5421313" y="3987800"/>
          <p14:tracePt t="67587" x="5461000" y="4011613"/>
          <p14:tracePt t="67597" x="5603875" y="4138613"/>
          <p14:tracePt t="67603" x="5788025" y="4346575"/>
          <p14:tracePt t="67611" x="5954713" y="4441825"/>
          <p14:tracePt t="67619" x="6146800" y="4552950"/>
          <p14:tracePt t="67623" x="6242050" y="4576763"/>
          <p14:tracePt t="67632" x="6313488" y="4584700"/>
          <p14:tracePt t="67640" x="6457950" y="4584700"/>
          <p14:tracePt t="67648" x="6561138" y="4584700"/>
          <p14:tracePt t="67655" x="6688138" y="4584700"/>
          <p14:tracePt t="67663" x="6888163" y="4560888"/>
          <p14:tracePt t="67671" x="7023100" y="4521200"/>
          <p14:tracePt t="67683" x="7167563" y="4497388"/>
          <p14:tracePt t="67691" x="7310438" y="4433888"/>
          <p14:tracePt t="67699" x="7373938" y="4370388"/>
          <p14:tracePt t="67707" x="7429500" y="4298950"/>
          <p14:tracePt t="67715" x="7485063" y="4249738"/>
          <p14:tracePt t="67723" x="7493000" y="4194175"/>
          <p14:tracePt t="67732" x="7493000" y="4162425"/>
          <p14:tracePt t="67740" x="7493000" y="4146550"/>
          <p14:tracePt t="67748" x="7493000" y="4138613"/>
          <p14:tracePt t="67755" x="7493000" y="4122738"/>
          <p14:tracePt t="67759" x="7493000" y="4106863"/>
          <p14:tracePt t="67767" x="7493000" y="4035425"/>
          <p14:tracePt t="67775" x="7493000" y="4019550"/>
          <p14:tracePt t="67783" x="7493000" y="3971925"/>
          <p14:tracePt t="67791" x="7485063" y="3890963"/>
          <p14:tracePt t="67799" x="7485063" y="3851275"/>
          <p14:tracePt t="67807" x="7485063" y="3811588"/>
          <p14:tracePt t="67819" x="7477125" y="3724275"/>
          <p14:tracePt t="67823" x="7477125" y="3692525"/>
          <p14:tracePt t="67835" x="7477125" y="3644900"/>
          <p14:tracePt t="67843" x="7469188" y="3621088"/>
          <p14:tracePt t="67851" x="7461250" y="3587750"/>
          <p14:tracePt t="67859" x="7461250" y="3548063"/>
          <p14:tracePt t="67867" x="7453313" y="3492500"/>
          <p14:tracePt t="67875" x="7437438" y="3452813"/>
          <p14:tracePt t="67883" x="7429500" y="3436938"/>
          <p14:tracePt t="67891" x="7421563" y="3389313"/>
          <p14:tracePt t="67896" x="7413625" y="3294063"/>
          <p14:tracePt t="67907" x="7405688" y="3244850"/>
          <p14:tracePt t="67911" x="7381875" y="3157538"/>
          <p14:tracePt t="67919" x="7358063" y="3094038"/>
          <p14:tracePt t="67927" x="7326313" y="3014663"/>
          <p14:tracePt t="67935" x="7318375" y="2959100"/>
          <p14:tracePt t="67943" x="7270750" y="2919413"/>
          <p14:tracePt t="67965" x="7167563" y="2782888"/>
          <p14:tracePt t="67971" x="7118350" y="2743200"/>
          <p14:tracePt t="67980" x="7031038" y="2735263"/>
          <p14:tracePt t="67987" x="7015163" y="2719388"/>
          <p14:tracePt t="67996" x="6991350" y="2711450"/>
          <p14:tracePt t="68004" x="6919913" y="2711450"/>
          <p14:tracePt t="68011" x="6911975" y="2703513"/>
          <p14:tracePt t="68019" x="6896100" y="2695575"/>
          <p14:tracePt t="68027" x="6880225" y="2687638"/>
          <p14:tracePt t="68032" x="6864350" y="2687638"/>
          <p14:tracePt t="68039" x="6856413" y="2687638"/>
          <p14:tracePt t="68047" x="6856413" y="2679700"/>
          <p14:tracePt t="68083" x="6848475" y="2679700"/>
          <p14:tracePt t="68091" x="6840538" y="2679700"/>
          <p14:tracePt t="68107" x="6840538" y="2687638"/>
          <p14:tracePt t="68115" x="6832600" y="2687638"/>
          <p14:tracePt t="68123" x="6824663" y="2695575"/>
          <p14:tracePt t="68131" x="6816725" y="2695575"/>
          <p14:tracePt t="68139" x="6808788" y="2695575"/>
          <p14:tracePt t="68143" x="6800850" y="2695575"/>
          <p14:tracePt t="68159" x="6792913" y="2703513"/>
          <p14:tracePt t="68168" x="6792913" y="2711450"/>
          <p14:tracePt t="68175" x="6792913" y="2751138"/>
          <p14:tracePt t="68183" x="6784975" y="2774950"/>
          <p14:tracePt t="68192" x="6784975" y="2838450"/>
          <p14:tracePt t="68199" x="6784975" y="2886075"/>
          <p14:tracePt t="68207" x="6800850" y="2909888"/>
          <p14:tracePt t="68216" x="6816725" y="2951163"/>
          <p14:tracePt t="68227" x="6824663" y="3022600"/>
          <p14:tracePt t="68235" x="6840538" y="3038475"/>
          <p14:tracePt t="68244" x="6856413" y="3046413"/>
          <p14:tracePt t="68251" x="6911975" y="3054350"/>
          <p14:tracePt t="68259" x="6943725" y="3054350"/>
          <p14:tracePt t="68267" x="6983413" y="3054350"/>
          <p14:tracePt t="68275" x="7070725" y="3054350"/>
          <p14:tracePt t="68283" x="7102475" y="3054350"/>
          <p14:tracePt t="68296" x="7151688" y="3038475"/>
          <p14:tracePt t="68300" x="7183438" y="2990850"/>
          <p14:tracePt t="68303" x="7231063" y="2901950"/>
          <p14:tracePt t="68311" x="7239000" y="2886075"/>
          <p14:tracePt t="68320" x="7254875" y="2814638"/>
          <p14:tracePt t="68327" x="7262813" y="2790825"/>
          <p14:tracePt t="68335" x="7262813" y="2759075"/>
          <p14:tracePt t="68343" x="7262813" y="2751138"/>
          <p14:tracePt t="68351" x="7262813" y="2743200"/>
          <p14:tracePt t="68364" x="7262813" y="2727325"/>
          <p14:tracePt t="68456" x="7262813" y="2743200"/>
          <p14:tracePt t="68465" x="7254875" y="2743200"/>
          <p14:tracePt t="68471" x="7254875" y="2751138"/>
          <p14:tracePt t="68480" x="7246938" y="2774950"/>
          <p14:tracePt t="68491" x="7239000" y="2814638"/>
          <p14:tracePt t="68499" x="7239000" y="2822575"/>
          <p14:tracePt t="68507" x="7231063" y="2854325"/>
          <p14:tracePt t="68515" x="7223125" y="2878138"/>
          <p14:tracePt t="68523" x="7223125" y="2927350"/>
          <p14:tracePt t="68532" x="7215188" y="2959100"/>
          <p14:tracePt t="68540" x="7215188" y="3030538"/>
          <p14:tracePt t="68548" x="7215188" y="3117850"/>
          <p14:tracePt t="68555" x="7215188" y="3228975"/>
          <p14:tracePt t="68564" x="7215188" y="3365500"/>
          <p14:tracePt t="68568" x="7215188" y="3516313"/>
          <p14:tracePt t="68575" x="7231063" y="3636963"/>
          <p14:tracePt t="68583" x="7246938" y="3779838"/>
          <p14:tracePt t="68591" x="7270750" y="3898900"/>
          <p14:tracePt t="68599" x="7286625" y="3971925"/>
          <p14:tracePt t="68607" x="7318375" y="4043363"/>
          <p14:tracePt t="68616" x="7342188" y="4106863"/>
          <p14:tracePt t="68627" x="7350125" y="4170363"/>
          <p14:tracePt t="68635" x="7366000" y="4186238"/>
          <p14:tracePt t="68643" x="7366000" y="4210050"/>
          <p14:tracePt t="68651" x="7373938" y="4241800"/>
          <p14:tracePt t="68659" x="7373938" y="4291013"/>
          <p14:tracePt t="68667" x="7381875" y="4346575"/>
          <p14:tracePt t="68676" x="7381875" y="4362450"/>
          <p14:tracePt t="68683" x="7381875" y="4378325"/>
          <p14:tracePt t="68691" x="7366000" y="4394200"/>
          <p14:tracePt t="68699" x="7358063" y="4410075"/>
          <p14:tracePt t="68703" x="7342188" y="4418013"/>
          <p14:tracePt t="68711" x="7342188" y="4433888"/>
          <p14:tracePt t="68728" x="7334250" y="4441825"/>
          <p14:tracePt t="68735" x="7334250" y="4449763"/>
          <p14:tracePt t="68744" x="7334250" y="4457700"/>
          <p14:tracePt t="68751" x="7326313" y="4465638"/>
          <p14:tracePt t="68771" x="7318375" y="4481513"/>
          <p14:tracePt t="68780" x="7310438" y="4489450"/>
          <p14:tracePt t="68787" x="7302500" y="4497388"/>
          <p14:tracePt t="68796" x="7294563" y="4497388"/>
          <p14:tracePt t="68803" x="7278688" y="4497388"/>
          <p14:tracePt t="68819" x="7270750" y="4497388"/>
          <p14:tracePt t="68830" x="7262813" y="4497388"/>
          <p14:tracePt t="68835" x="7254875" y="4497388"/>
          <p14:tracePt t="68839" x="7246938" y="4497388"/>
          <p14:tracePt t="68848" x="7239000" y="4497388"/>
          <p14:tracePt t="68855" x="7223125" y="4497388"/>
          <p14:tracePt t="68864" x="7215188" y="4505325"/>
          <p14:tracePt t="68871" x="7199313" y="4505325"/>
          <p14:tracePt t="68880" x="7183438" y="4513263"/>
          <p14:tracePt t="68887" x="7143750" y="4521200"/>
          <p14:tracePt t="68896" x="7086600" y="4529138"/>
          <p14:tracePt t="68903" x="7054850" y="4545013"/>
          <p14:tracePt t="68912" x="7007225" y="4552950"/>
          <p14:tracePt t="68923" x="6951663" y="4560888"/>
          <p14:tracePt t="68932" x="6919913" y="4568825"/>
          <p14:tracePt t="68939" x="6904038" y="4576763"/>
          <p14:tracePt t="68947" x="6872288" y="4584700"/>
          <p14:tracePt t="68965" x="6840538" y="4592638"/>
          <p14:tracePt t="68971" x="6832600" y="4600575"/>
          <p14:tracePt t="68980" x="6824663" y="4600575"/>
          <p14:tracePt t="69048" x="6824663" y="4592638"/>
          <p14:tracePt t="69064" x="6832600" y="4592638"/>
          <p14:tracePt t="69071" x="6840538" y="4584700"/>
          <p14:tracePt t="69080" x="6848475" y="4576763"/>
          <p14:tracePt t="69096" x="6872288" y="4576763"/>
          <p14:tracePt t="69103" x="6888163" y="4568825"/>
          <p14:tracePt t="69112" x="6904038" y="4568825"/>
          <p14:tracePt t="69119" x="6959600" y="4568825"/>
          <p14:tracePt t="69131" x="6967538" y="4568825"/>
          <p14:tracePt t="69139" x="6983413" y="4576763"/>
          <p14:tracePt t="69148" x="6991350" y="4576763"/>
          <p14:tracePt t="69155" x="7007225" y="4592638"/>
          <p14:tracePt t="69171" x="7015163" y="4600575"/>
          <p14:tracePt t="69180" x="7023100" y="4608513"/>
          <p14:tracePt t="69187" x="7023100" y="4616450"/>
          <p14:tracePt t="69196" x="7023100" y="4633913"/>
          <p14:tracePt t="69203" x="7023100" y="4641850"/>
          <p14:tracePt t="69207" x="7023100" y="4649788"/>
          <p14:tracePt t="69215" x="7023100" y="4665663"/>
          <p14:tracePt t="69223" x="7023100" y="4673600"/>
          <p14:tracePt t="69251" x="7023100" y="4681538"/>
          <p14:tracePt t="69447" x="7023100" y="4689475"/>
          <p14:tracePt t="69515" x="7031038" y="4689475"/>
          <p14:tracePt t="69531" x="7038975" y="4689475"/>
          <p14:tracePt t="69539" x="7038975" y="4697413"/>
          <p14:tracePt t="69547" x="7046913" y="4697413"/>
          <p14:tracePt t="69559" x="7054850" y="4689475"/>
          <p14:tracePt t="69575" x="7070725" y="4689475"/>
          <p14:tracePt t="69583" x="7078663" y="4681538"/>
          <p14:tracePt t="69599" x="7094538" y="4681538"/>
          <p14:tracePt t="69615" x="7102475" y="4673600"/>
          <p14:tracePt t="69632" x="7110413" y="4673600"/>
          <p14:tracePt t="69639" x="7110413" y="4665663"/>
          <p14:tracePt t="69664" x="7110413" y="4657725"/>
          <p14:tracePt t="69724" x="7126288" y="4657725"/>
          <p14:tracePt t="69732" x="7126288" y="4649788"/>
          <p14:tracePt t="69747" x="7135813" y="4649788"/>
          <p14:tracePt t="69755" x="7135813" y="4641850"/>
          <p14:tracePt t="69775" x="7143750" y="4633913"/>
          <p14:tracePt t="69803" x="7143750" y="4624388"/>
          <p14:tracePt t="69815" x="7151688" y="4624388"/>
          <p14:tracePt t="69831" x="7151688" y="4616450"/>
          <p14:tracePt t="69855" x="7159625" y="4616450"/>
          <p14:tracePt t="69864" x="7159625" y="4608513"/>
          <p14:tracePt t="69871" x="7175500" y="4600575"/>
          <p14:tracePt t="69884" x="7175500" y="4592638"/>
          <p14:tracePt t="69891" x="7191375" y="4592638"/>
          <p14:tracePt t="69899" x="7199313" y="4576763"/>
          <p14:tracePt t="69907" x="7223125" y="4568825"/>
          <p14:tracePt t="69916" x="7239000" y="4552950"/>
          <p14:tracePt t="69923" x="7254875" y="4545013"/>
          <p14:tracePt t="69932" x="7286625" y="4529138"/>
          <p14:tracePt t="69935" x="7318375" y="4513263"/>
          <p14:tracePt t="69948" x="7366000" y="4489450"/>
          <p14:tracePt t="69951" x="7389813" y="4473575"/>
          <p14:tracePt t="69965" x="7413625" y="4441825"/>
          <p14:tracePt t="69967" x="7429500" y="4425950"/>
          <p14:tracePt t="69975" x="7461250" y="4378325"/>
          <p14:tracePt t="69983" x="7485063" y="4346575"/>
          <p14:tracePt t="69991" x="7502525" y="4330700"/>
          <p14:tracePt t="69999" x="7518400" y="4322763"/>
          <p14:tracePt t="70007" x="7534275" y="4265613"/>
          <p14:tracePt t="70016" x="7534275" y="4249738"/>
          <p14:tracePt t="70023" x="7542213" y="4210050"/>
          <p14:tracePt t="70035" x="7558088" y="4154488"/>
          <p14:tracePt t="70043" x="7558088" y="4146550"/>
          <p14:tracePt t="70051" x="7573963" y="4075113"/>
          <p14:tracePt t="70059" x="7581900" y="4051300"/>
          <p14:tracePt t="70068" x="7589838" y="4035425"/>
          <p14:tracePt t="70075" x="7589838" y="3995738"/>
          <p14:tracePt t="70083" x="7597775" y="3938588"/>
          <p14:tracePt t="70087" x="7597775" y="3922713"/>
          <p14:tracePt t="70096" x="7605713" y="3906838"/>
          <p14:tracePt t="70103" x="7605713" y="3883025"/>
          <p14:tracePt t="70116" x="7605713" y="3843338"/>
          <p14:tracePt t="70119" x="7605713" y="3835400"/>
          <p14:tracePt t="70127" x="7597775" y="3787775"/>
          <p14:tracePt t="70135" x="7597775" y="3756025"/>
          <p14:tracePt t="70143" x="7581900" y="3732213"/>
          <p14:tracePt t="70151" x="7573963" y="3724275"/>
          <p14:tracePt t="70159" x="7566025" y="3716338"/>
          <p14:tracePt t="70171" x="7558088" y="3700463"/>
          <p14:tracePt t="70180" x="7550150" y="3692525"/>
          <p14:tracePt t="70187" x="7542213" y="3684588"/>
          <p14:tracePt t="70203" x="7534275" y="3684588"/>
          <p14:tracePt t="70219" x="7534275" y="3676650"/>
          <p14:tracePt t="70224" x="7526338" y="3668713"/>
          <p14:tracePt t="70443" x="7534275" y="3660775"/>
          <p14:tracePt t="70459" x="7550150" y="3652838"/>
          <p14:tracePt t="70471" x="7558088" y="3644900"/>
          <p14:tracePt t="70479" x="7566025" y="3636963"/>
          <p14:tracePt t="70487" x="7573963" y="3629025"/>
          <p14:tracePt t="70496" x="7581900" y="3629025"/>
          <p14:tracePt t="70503" x="7581900" y="3621088"/>
          <p14:tracePt t="70511" x="7597775" y="3621088"/>
          <p14:tracePt t="70527" x="7597775" y="3613150"/>
          <p14:tracePt t="70560" x="7597775" y="3605213"/>
          <p14:tracePt t="70567" x="7605713" y="3605213"/>
          <p14:tracePt t="70687" x="7605713" y="3595688"/>
          <p14:tracePt t="70743" x="7605713" y="3587750"/>
          <p14:tracePt t="71888" x="7613650" y="3587750"/>
          <p14:tracePt t="71903" x="7613650" y="3579813"/>
          <p14:tracePt t="71911" x="7621588" y="3579813"/>
          <p14:tracePt t="71919" x="7629525" y="3579813"/>
          <p14:tracePt t="72047" x="7629525" y="3571875"/>
          <p14:tracePt t="72055" x="7637463" y="3571875"/>
          <p14:tracePt t="72063" x="7653338" y="3563938"/>
          <p14:tracePt t="72080" x="7661275" y="3563938"/>
          <p14:tracePt t="72088" x="7669213" y="3563938"/>
          <p14:tracePt t="72100" x="7693025" y="3563938"/>
          <p14:tracePt t="72111" x="7708900" y="3563938"/>
          <p14:tracePt t="72119" x="7732713" y="3563938"/>
          <p14:tracePt t="72127" x="7748588" y="3563938"/>
          <p14:tracePt t="72135" x="7764463" y="3563938"/>
          <p14:tracePt t="72143" x="7820025" y="3556000"/>
          <p14:tracePt t="72151" x="7885113" y="3548063"/>
          <p14:tracePt t="72159" x="7956550" y="3548063"/>
          <p14:tracePt t="72167" x="8012113" y="3548063"/>
          <p14:tracePt t="72175" x="8027988" y="3548063"/>
          <p14:tracePt t="72183" x="8043863" y="3548063"/>
          <p14:tracePt t="72191" x="8059738" y="3548063"/>
          <p14:tracePt t="72199" x="8067675" y="3548063"/>
          <p14:tracePt t="72215" x="8075613" y="3548063"/>
          <p14:tracePt t="72439" x="8083550" y="3540125"/>
          <p14:tracePt t="72448" x="8123238" y="3524250"/>
          <p14:tracePt t="72455" x="8139113" y="3516313"/>
          <p14:tracePt t="72463" x="8170863" y="3508375"/>
          <p14:tracePt t="72471" x="8186738" y="3500438"/>
          <p14:tracePt t="72479" x="8235950" y="3492500"/>
          <p14:tracePt t="72487" x="8259763" y="3492500"/>
          <p14:tracePt t="72496" x="8267700" y="3476625"/>
          <p14:tracePt t="72503" x="8275638" y="3476625"/>
          <p14:tracePt t="72511" x="8291513" y="3476625"/>
          <p14:tracePt t="72559" x="8299450" y="3468688"/>
          <p14:tracePt t="72575" x="8307388" y="3452813"/>
          <p14:tracePt t="72591" x="8307388" y="3429000"/>
          <p14:tracePt t="72599" x="8315325" y="3421063"/>
          <p14:tracePt t="72607" x="8315325" y="3405188"/>
          <p14:tracePt t="72623" x="8323263" y="3397250"/>
          <p14:tracePt t="72648" x="8331200" y="3389313"/>
          <p14:tracePt t="72664" x="8331200" y="3381375"/>
          <p14:tracePt t="72671" x="8331200" y="3373438"/>
          <p14:tracePt t="72691" x="8331200" y="3365500"/>
          <p14:tracePt t="72696" x="8339138" y="3357563"/>
          <p14:tracePt t="72703" x="8347075" y="3349625"/>
          <p14:tracePt t="72711" x="8347075" y="3341688"/>
          <p14:tracePt t="72719" x="8355013" y="3325813"/>
          <p14:tracePt t="72727" x="8355013" y="3317875"/>
          <p14:tracePt t="72735" x="8362950" y="3309938"/>
          <p14:tracePt t="72743" x="8362950" y="3302000"/>
          <p14:tracePt t="72751" x="8370888" y="3286125"/>
          <p14:tracePt t="72759" x="8378825" y="3270250"/>
          <p14:tracePt t="72775" x="8386763" y="3262313"/>
          <p14:tracePt t="72903" x="8386763" y="3252788"/>
          <p14:tracePt t="72984" x="8394700" y="3252788"/>
          <p14:tracePt t="73152" x="8394700" y="3262313"/>
          <p14:tracePt t="73159" x="8394700" y="3270250"/>
          <p14:tracePt t="73167" x="8394700" y="3278188"/>
          <p14:tracePt t="73175" x="8394700" y="3302000"/>
          <p14:tracePt t="73184" x="8394700" y="3317875"/>
          <p14:tracePt t="73191" x="8394700" y="3325813"/>
          <p14:tracePt t="73199" x="8394700" y="3349625"/>
          <p14:tracePt t="73207" x="8394700" y="3381375"/>
          <p14:tracePt t="73215" x="8402638" y="3429000"/>
          <p14:tracePt t="73223" x="8402638" y="3508375"/>
          <p14:tracePt t="73231" x="8402638" y="3605213"/>
          <p14:tracePt t="73239" x="8402638" y="3763963"/>
          <p14:tracePt t="73247" x="8410575" y="3963988"/>
          <p14:tracePt t="73255" x="8410575" y="4059238"/>
          <p14:tracePt t="73263" x="8426450" y="4194175"/>
          <p14:tracePt t="73271" x="8426450" y="4306888"/>
          <p14:tracePt t="73280" x="8434388" y="4378325"/>
          <p14:tracePt t="73287" x="8450263" y="4449763"/>
          <p14:tracePt t="73299" x="8458200" y="4505325"/>
          <p14:tracePt t="73303" x="8474075" y="4545013"/>
          <p14:tracePt t="73311" x="8474075" y="4552950"/>
          <p14:tracePt t="73319" x="8489950" y="4576763"/>
          <p14:tracePt t="73335" x="8489950" y="4584700"/>
          <p14:tracePt t="73343" x="8497888" y="4584700"/>
          <p14:tracePt t="73407" x="8497888" y="4592638"/>
          <p14:tracePt t="73423" x="8497888" y="4608513"/>
          <p14:tracePt t="73439" x="8497888" y="4616450"/>
          <p14:tracePt t="73451" x="8497888" y="4624388"/>
          <p14:tracePt t="73463" x="8497888" y="4633913"/>
          <p14:tracePt t="73600" x="8505825" y="4633913"/>
          <p14:tracePt t="73623" x="8513763" y="4633913"/>
          <p14:tracePt t="73696" x="8513763" y="4641850"/>
          <p14:tracePt t="73872" x="8513763" y="4633913"/>
          <p14:tracePt t="73927" x="8513763" y="4624388"/>
          <p14:tracePt t="74407" x="8521700" y="4616450"/>
          <p14:tracePt t="74416" x="8521700" y="4608513"/>
          <p14:tracePt t="74424" x="8529638" y="4592638"/>
          <p14:tracePt t="74432" x="8537575" y="4560888"/>
          <p14:tracePt t="74439" x="8537575" y="4552950"/>
          <p14:tracePt t="74449" x="8553450" y="4537075"/>
          <p14:tracePt t="74455" x="8553450" y="4513263"/>
          <p14:tracePt t="74466" x="8569325" y="4457700"/>
          <p14:tracePt t="74472" x="8569325" y="4433888"/>
          <p14:tracePt t="74480" x="8577263" y="4386263"/>
          <p14:tracePt t="74488" x="8585200" y="4354513"/>
          <p14:tracePt t="74496" x="8585200" y="4338638"/>
          <p14:tracePt t="74504" x="8593138" y="4257675"/>
          <p14:tracePt t="74511" x="8602663" y="4225925"/>
          <p14:tracePt t="74521" x="8610600" y="4146550"/>
          <p14:tracePt t="74527" x="8610600" y="4098925"/>
          <p14:tracePt t="74536" x="8610600" y="4067175"/>
          <p14:tracePt t="74543" x="8610600" y="4043363"/>
          <p14:tracePt t="74551" x="8610600" y="3995738"/>
          <p14:tracePt t="74559" x="8610600" y="3963988"/>
          <p14:tracePt t="74568" x="8610600" y="3948113"/>
          <p14:tracePt t="74575" x="8610600" y="3938588"/>
          <p14:tracePt t="74583" x="8610600" y="3922713"/>
          <p14:tracePt t="74599" x="8610600" y="3914775"/>
          <p14:tracePt t="74615" x="8610600" y="3906838"/>
          <p14:tracePt t="74727" x="8610600" y="3898900"/>
          <p14:tracePt t="74736" x="8610600" y="3890963"/>
          <p14:tracePt t="74760" x="8610600" y="3883025"/>
          <p14:tracePt t="74775" x="8610600" y="3867150"/>
          <p14:tracePt t="74791" x="8610600" y="3859213"/>
          <p14:tracePt t="74799" x="8618538" y="3843338"/>
          <p14:tracePt t="74823" x="8618538" y="3835400"/>
          <p14:tracePt t="74839" x="8618538" y="3827463"/>
          <p14:tracePt t="74847" x="8618538" y="3819525"/>
          <p14:tracePt t="74855" x="8610600" y="3819525"/>
          <p14:tracePt t="74864" x="8602663" y="3803650"/>
          <p14:tracePt t="74871" x="8593138" y="3803650"/>
          <p14:tracePt t="74880" x="8585200" y="3748088"/>
          <p14:tracePt t="74887" x="8577263" y="3708400"/>
          <p14:tracePt t="74896" x="8577263" y="3587750"/>
          <p14:tracePt t="74903" x="8569325" y="3492500"/>
          <p14:tracePt t="74911" x="8569325" y="3421063"/>
          <p14:tracePt t="74919" x="8577263" y="3333750"/>
          <p14:tracePt t="74927" x="8585200" y="3302000"/>
          <p14:tracePt t="74935" x="8593138" y="3221038"/>
          <p14:tracePt t="74943" x="8593138" y="3213100"/>
          <p14:tracePt t="74966" x="8602663" y="3173413"/>
          <p14:tracePt t="74967" x="8602663" y="3165475"/>
          <p14:tracePt t="74975" x="8602663" y="3157538"/>
          <p14:tracePt t="74983" x="8602663" y="3149600"/>
          <p14:tracePt t="74999" x="8602663" y="3141663"/>
          <p14:tracePt t="75049" x="8610600" y="3141663"/>
          <p14:tracePt t="75063" x="8610600" y="3125788"/>
          <p14:tracePt t="75080" x="8610600" y="3117850"/>
          <p14:tracePt t="75087" x="8618538" y="3109913"/>
          <p14:tracePt t="75095" x="8618538" y="3046413"/>
          <p14:tracePt t="75103" x="8618538" y="3030538"/>
          <p14:tracePt t="75111" x="8618538" y="2998788"/>
          <p14:tracePt t="75119" x="8618538" y="2959100"/>
          <p14:tracePt t="75127" x="8618538" y="2935288"/>
          <p14:tracePt t="75135" x="8618538" y="2919413"/>
          <p14:tracePt t="75144" x="8618538" y="2909888"/>
          <p14:tracePt t="75151" x="8618538" y="2894013"/>
          <p14:tracePt t="75167" x="8618538" y="2886075"/>
          <p14:tracePt t="75191" x="8618538" y="2878138"/>
          <p14:tracePt t="75207" x="8618538" y="2870200"/>
          <p14:tracePt t="75223" x="8618538" y="2862263"/>
          <p14:tracePt t="75239" x="8618538" y="2846388"/>
          <p14:tracePt t="75247" x="8618538" y="2838450"/>
          <p14:tracePt t="75267" x="8610600" y="2822575"/>
          <p14:tracePt t="75271" x="8610600" y="2806700"/>
          <p14:tracePt t="75287" x="8610600" y="2790825"/>
          <p14:tracePt t="75303" x="8602663" y="2774950"/>
          <p14:tracePt t="75319" x="8602663" y="2759075"/>
          <p14:tracePt t="75327" x="8593138" y="2743200"/>
          <p14:tracePt t="75335" x="8593138" y="2703513"/>
          <p14:tracePt t="75343" x="8585200" y="2679700"/>
          <p14:tracePt t="75351" x="8585200" y="2671763"/>
          <p14:tracePt t="75359" x="8585200" y="2655888"/>
          <p14:tracePt t="75367" x="8577263" y="2640013"/>
          <p14:tracePt t="75375" x="8577263" y="2632075"/>
          <p14:tracePt t="75383" x="8577263" y="2624138"/>
          <p14:tracePt t="75399" x="8577263" y="2616200"/>
          <p14:tracePt t="75512" x="8577263" y="2608263"/>
          <p14:tracePt t="75519" x="8577263" y="2559050"/>
          <p14:tracePt t="75527" x="8577263" y="2543175"/>
          <p14:tracePt t="75536" x="8577263" y="2527300"/>
          <p14:tracePt t="75543" x="8577263" y="2503488"/>
          <p14:tracePt t="75551" x="8577263" y="2487613"/>
          <p14:tracePt t="75560" x="8577263" y="2447925"/>
          <p14:tracePt t="75571" x="8577263" y="2392363"/>
          <p14:tracePt t="75575" x="8577263" y="2384425"/>
          <p14:tracePt t="75583" x="8577263" y="2376488"/>
          <p14:tracePt t="75591" x="8577263" y="2368550"/>
          <p14:tracePt t="75599" x="8577263" y="2352675"/>
          <p14:tracePt t="75623" x="8577263" y="2344738"/>
          <p14:tracePt t="75807" x="8577263" y="2352675"/>
          <p14:tracePt t="75824" x="8577263" y="2360613"/>
          <p14:tracePt t="75831" x="8577263" y="2368550"/>
          <p14:tracePt t="75839" x="8577263" y="2384425"/>
          <p14:tracePt t="75848" x="8577263" y="2400300"/>
          <p14:tracePt t="75855" x="8577263" y="2424113"/>
          <p14:tracePt t="75864" x="8577263" y="2439988"/>
          <p14:tracePt t="75875" x="8577263" y="2447925"/>
          <p14:tracePt t="75881" x="8577263" y="2455863"/>
          <p14:tracePt t="75887" x="8569325" y="2463800"/>
          <p14:tracePt t="75903" x="8561388" y="2479675"/>
          <p14:tracePt t="75911" x="8553450" y="2479675"/>
          <p14:tracePt t="75919" x="8553450" y="2487613"/>
          <p14:tracePt t="75951" x="8545513" y="2487613"/>
          <p14:tracePt t="75967" x="8545513" y="2479675"/>
          <p14:tracePt t="75975" x="8545513" y="2471738"/>
          <p14:tracePt t="75983" x="8537575" y="2471738"/>
          <p14:tracePt t="75991" x="8529638" y="2463800"/>
          <p14:tracePt t="75999" x="8529638" y="2455863"/>
          <p14:tracePt t="76007" x="8521700" y="2447925"/>
          <p14:tracePt t="76015" x="8521700" y="2439988"/>
          <p14:tracePt t="76027" x="8521700" y="2424113"/>
          <p14:tracePt t="76031" x="8521700" y="2416175"/>
          <p14:tracePt t="76039" x="8521700" y="2392363"/>
          <p14:tracePt t="76048" x="8521700" y="2376488"/>
          <p14:tracePt t="76055" x="8521700" y="2352675"/>
          <p14:tracePt t="76063" x="8521700" y="2328863"/>
          <p14:tracePt t="76071" x="8521700" y="2320925"/>
          <p14:tracePt t="76080" x="8521700" y="2305050"/>
          <p14:tracePt t="76087" x="8529638" y="2297113"/>
          <p14:tracePt t="76096" x="8529638" y="2281238"/>
          <p14:tracePt t="76103" x="8537575" y="2273300"/>
          <p14:tracePt t="76111" x="8537575" y="2265363"/>
          <p14:tracePt t="76119" x="8545513" y="2265363"/>
          <p14:tracePt t="76127" x="8545513" y="2257425"/>
          <p14:tracePt t="76143" x="8553450" y="2257425"/>
          <p14:tracePt t="76151" x="8553450" y="2249488"/>
          <p14:tracePt t="76191" x="8569325" y="2249488"/>
          <p14:tracePt t="76215" x="8577263" y="2249488"/>
          <p14:tracePt t="76231" x="8577263" y="2257425"/>
          <p14:tracePt t="76240" x="8585200" y="2257425"/>
          <p14:tracePt t="76247" x="8585200" y="2265363"/>
          <p14:tracePt t="76255" x="8585200" y="2273300"/>
          <p14:tracePt t="76264" x="8585200" y="2281238"/>
          <p14:tracePt t="76271" x="8585200" y="2289175"/>
          <p14:tracePt t="76280" x="8585200" y="2297113"/>
          <p14:tracePt t="76287" x="8585200" y="2320925"/>
          <p14:tracePt t="76296" x="8585200" y="2336800"/>
          <p14:tracePt t="76303" x="8585200" y="2352675"/>
          <p14:tracePt t="76311" x="8585200" y="2360613"/>
          <p14:tracePt t="76319" x="8585200" y="2376488"/>
          <p14:tracePt t="76327" x="8585200" y="2384425"/>
          <p14:tracePt t="76335" x="8585200" y="2392363"/>
          <p14:tracePt t="76343" x="8577263" y="2400300"/>
          <p14:tracePt t="76359" x="8569325" y="2400300"/>
          <p14:tracePt t="76400" x="8561388" y="2400300"/>
          <p14:tracePt t="76415" x="8553450" y="2400300"/>
          <p14:tracePt t="76423" x="8537575" y="2400300"/>
          <p14:tracePt t="76440" x="8521700" y="2400300"/>
          <p14:tracePt t="76455" x="8513763" y="2400300"/>
          <p14:tracePt t="76471" x="8505825" y="2392363"/>
          <p14:tracePt t="76487" x="8497888" y="2384425"/>
          <p14:tracePt t="76503" x="8489950" y="2368550"/>
          <p14:tracePt t="76512" x="8489950" y="2360613"/>
          <p14:tracePt t="76519" x="8489950" y="2352675"/>
          <p14:tracePt t="76527" x="8482013" y="2328863"/>
          <p14:tracePt t="76535" x="8482013" y="2320925"/>
          <p14:tracePt t="76551" x="8482013" y="2305050"/>
          <p14:tracePt t="76568" x="8482013" y="2297113"/>
          <p14:tracePt t="76583" x="8482013" y="2289175"/>
          <p14:tracePt t="76599" x="8482013" y="2281238"/>
          <p14:tracePt t="76616" x="8482013" y="2273300"/>
          <p14:tracePt t="76647" x="8482013" y="2257425"/>
          <p14:tracePt t="76663" x="8489950" y="2257425"/>
          <p14:tracePt t="76671" x="8497888" y="2257425"/>
          <p14:tracePt t="76687" x="8505825" y="2257425"/>
          <p14:tracePt t="76696" x="8513763" y="2257425"/>
          <p14:tracePt t="76703" x="8521700" y="2257425"/>
          <p14:tracePt t="76711" x="8529638" y="2257425"/>
          <p14:tracePt t="76719" x="8545513" y="2257425"/>
          <p14:tracePt t="76727" x="8553450" y="2257425"/>
          <p14:tracePt t="76735" x="8561388" y="2257425"/>
          <p14:tracePt t="76743" x="8577263" y="2257425"/>
          <p14:tracePt t="76751" x="8585200" y="2265363"/>
          <p14:tracePt t="76759" x="8593138" y="2265363"/>
          <p14:tracePt t="76775" x="8602663" y="2265363"/>
          <p14:tracePt t="76856" x="8602663" y="2281238"/>
          <p14:tracePt t="76865" x="8610600" y="2281238"/>
          <p14:tracePt t="76871" x="8610600" y="2289175"/>
          <p14:tracePt t="76881" x="8610600" y="2297113"/>
          <p14:tracePt t="76887" x="8610600" y="2320925"/>
          <p14:tracePt t="76896" x="8610600" y="2328863"/>
          <p14:tracePt t="76903" x="8610600" y="2344738"/>
          <p14:tracePt t="76911" x="8610600" y="2352675"/>
          <p14:tracePt t="76920" x="8610600" y="2360613"/>
          <p14:tracePt t="76927" x="8610600" y="2368550"/>
          <p14:tracePt t="76935" x="8610600" y="2376488"/>
          <p14:tracePt t="76951" x="8610600" y="2384425"/>
          <p14:tracePt t="76967" x="8610600" y="2392363"/>
          <p14:tracePt t="76975" x="8610600" y="2400300"/>
          <p14:tracePt t="76991" x="8602663" y="2400300"/>
          <p14:tracePt t="77007" x="8593138" y="2400300"/>
          <p14:tracePt t="81616" x="8593138" y="2408238"/>
          <p14:tracePt t="81623" x="8585200" y="2408238"/>
          <p14:tracePt t="81635" x="8585200" y="2416175"/>
          <p14:tracePt t="81639" x="8585200" y="2432050"/>
          <p14:tracePt t="81649" x="8585200" y="2439988"/>
          <p14:tracePt t="81655" x="8585200" y="2463800"/>
          <p14:tracePt t="81667" x="8585200" y="2479675"/>
          <p14:tracePt t="81671" x="8577263" y="2495550"/>
          <p14:tracePt t="81683" x="8569325" y="2543175"/>
          <p14:tracePt t="81687" x="8569325" y="2551113"/>
          <p14:tracePt t="81699" x="8561388" y="2592388"/>
          <p14:tracePt t="81703" x="8553450" y="2616200"/>
          <p14:tracePt t="81712" x="8553450" y="2632075"/>
          <p14:tracePt t="81719" x="8553450" y="2647950"/>
          <p14:tracePt t="81728" x="8553450" y="2671763"/>
          <p14:tracePt t="81735" x="8553450" y="2687638"/>
          <p14:tracePt t="81743" x="8553450" y="2727325"/>
          <p14:tracePt t="81752" x="8553450" y="2751138"/>
          <p14:tracePt t="81759" x="8553450" y="2782888"/>
          <p14:tracePt t="81767" x="8553450" y="2798763"/>
          <p14:tracePt t="81775" x="8553450" y="2822575"/>
          <p14:tracePt t="81787" x="8553450" y="2854325"/>
          <p14:tracePt t="81791" x="8553450" y="2870200"/>
          <p14:tracePt t="81799" x="8553450" y="2919413"/>
          <p14:tracePt t="81807" x="8553450" y="2943225"/>
          <p14:tracePt t="81815" x="8553450" y="2959100"/>
          <p14:tracePt t="81823" x="8553450" y="2967038"/>
          <p14:tracePt t="81831" x="8553450" y="2974975"/>
          <p14:tracePt t="81839" x="8553450" y="2990850"/>
          <p14:tracePt t="81847" x="8553450" y="2998788"/>
          <p14:tracePt t="81864" x="8553450" y="3014663"/>
          <p14:tracePt t="81871" x="8553450" y="3022600"/>
          <p14:tracePt t="81880" x="8553450" y="3030538"/>
          <p14:tracePt t="81887" x="8553450" y="3038475"/>
          <p14:tracePt t="81903" x="8553450" y="3054350"/>
          <p14:tracePt t="81911" x="8545513" y="3062288"/>
          <p14:tracePt t="81919" x="8545513" y="3070225"/>
          <p14:tracePt t="81927" x="8537575" y="3078163"/>
          <p14:tracePt t="81944" x="8537575" y="3094038"/>
          <p14:tracePt t="81965" x="8537575" y="3101975"/>
          <p14:tracePt t="81975" x="8537575" y="3109913"/>
          <p14:tracePt t="81983" x="8537575" y="3117850"/>
          <p14:tracePt t="81991" x="8529638" y="3141663"/>
          <p14:tracePt t="81999" x="8529638" y="3149600"/>
          <p14:tracePt t="82007" x="8521700" y="3173413"/>
          <p14:tracePt t="82015" x="8513763" y="3221038"/>
          <p14:tracePt t="82023" x="8513763" y="3252788"/>
          <p14:tracePt t="82031" x="8513763" y="3302000"/>
          <p14:tracePt t="82039" x="8489950" y="3381375"/>
          <p14:tracePt t="82048" x="8466138" y="3484563"/>
          <p14:tracePt t="82055" x="8458200" y="3500438"/>
          <p14:tracePt t="82063" x="8450263" y="3548063"/>
          <p14:tracePt t="82071" x="8450263" y="3563938"/>
          <p14:tracePt t="82080" x="8450263" y="3571875"/>
          <p14:tracePt t="82103" x="8450263" y="3579813"/>
          <p14:tracePt t="82264" x="8450263" y="3571875"/>
          <p14:tracePt t="82280" x="8458200" y="3563938"/>
          <p14:tracePt t="82287" x="8458200" y="3556000"/>
          <p14:tracePt t="82296" x="8458200" y="3532188"/>
          <p14:tracePt t="82304" x="8466138" y="3524250"/>
          <p14:tracePt t="82311" x="8466138" y="3516313"/>
          <p14:tracePt t="82319" x="8466138" y="3508375"/>
          <p14:tracePt t="82327" x="8466138" y="3500438"/>
          <p14:tracePt t="82335" x="8466138" y="3492500"/>
          <p14:tracePt t="82343" x="8466138" y="3484563"/>
          <p14:tracePt t="82359" x="8466138" y="3476625"/>
          <p14:tracePt t="82375" x="8458200" y="3476625"/>
          <p14:tracePt t="82407" x="8458200" y="3484563"/>
          <p14:tracePt t="82415" x="8450263" y="3500438"/>
          <p14:tracePt t="82424" x="8450263" y="3508375"/>
          <p14:tracePt t="82431" x="8442325" y="3516313"/>
          <p14:tracePt t="82447" x="8434388" y="3516313"/>
          <p14:tracePt t="82455" x="8434388" y="3524250"/>
          <p14:tracePt t="82471" x="8434388" y="3532188"/>
          <p14:tracePt t="82480" x="8434388" y="3540125"/>
          <p14:tracePt t="82487" x="8442325" y="3540125"/>
          <p14:tracePt t="82504" x="8450263" y="3548063"/>
          <p14:tracePt t="82511" x="8458200" y="3548063"/>
          <p14:tracePt t="82519" x="8458200" y="3556000"/>
          <p14:tracePt t="82527" x="8466138" y="3556000"/>
          <p14:tracePt t="82535" x="8474075" y="3556000"/>
          <p14:tracePt t="82543" x="8482013" y="3563938"/>
          <p14:tracePt t="82551" x="8489950" y="3563938"/>
          <p14:tracePt t="82559" x="8497888" y="3563938"/>
          <p14:tracePt t="82568" x="8513763" y="3563938"/>
          <p14:tracePt t="82575" x="8529638" y="3563938"/>
          <p14:tracePt t="82583" x="8545513" y="3563938"/>
          <p14:tracePt t="82591" x="8561388" y="3556000"/>
          <p14:tracePt t="82599" x="8569325" y="3556000"/>
          <p14:tracePt t="82615" x="8577263" y="3548063"/>
          <p14:tracePt t="82623" x="8577263" y="3540125"/>
          <p14:tracePt t="82688" x="8577263" y="3532188"/>
          <p14:tracePt t="82856" x="8577263" y="3524250"/>
          <p14:tracePt t="82887" x="8577263" y="3516313"/>
          <p14:tracePt t="82897" x="8577263" y="3508375"/>
          <p14:tracePt t="83703" x="8577263" y="3500438"/>
          <p14:tracePt t="83887" x="8577263" y="3492500"/>
          <p14:tracePt t="84055" x="8577263" y="3484563"/>
          <p14:tracePt t="84095" x="8577263" y="3476625"/>
          <p14:tracePt t="84256" x="8577263" y="3468688"/>
          <p14:tracePt t="84280" x="8577263" y="3460750"/>
          <p14:tracePt t="84319" x="8577263" y="3452813"/>
          <p14:tracePt t="84328" x="8577263" y="3444875"/>
          <p14:tracePt t="84368" x="8569325" y="3436938"/>
          <p14:tracePt t="84407" x="8561388" y="3436938"/>
          <p14:tracePt t="84423" x="8553450" y="3436938"/>
          <p14:tracePt t="84433" x="8553450" y="3429000"/>
          <p14:tracePt t="84447" x="8545513" y="3429000"/>
          <p14:tracePt t="84480" x="8537575" y="3429000"/>
          <p14:tracePt t="84503" x="8521700" y="3429000"/>
          <p14:tracePt t="84535" x="8513763" y="3429000"/>
          <p14:tracePt t="84543" x="8505825" y="3429000"/>
          <p14:tracePt t="84551" x="8497888" y="3429000"/>
          <p14:tracePt t="84559" x="8497888" y="3436938"/>
          <p14:tracePt t="84567" x="8489950" y="3444875"/>
          <p14:tracePt t="84575" x="8482013" y="3444875"/>
          <p14:tracePt t="84591" x="8466138" y="3452813"/>
          <p14:tracePt t="84607" x="8458200" y="3460750"/>
          <p14:tracePt t="84623" x="8458200" y="3468688"/>
          <p14:tracePt t="84668" x="8458200" y="3476625"/>
          <p14:tracePt t="84680" x="8458200" y="3484563"/>
          <p14:tracePt t="84687" x="8466138" y="3484563"/>
          <p14:tracePt t="84696" x="8466138" y="3492500"/>
          <p14:tracePt t="84703" x="8474075" y="3500438"/>
          <p14:tracePt t="84711" x="8482013" y="3500438"/>
          <p14:tracePt t="84727" x="8489950" y="3508375"/>
          <p14:tracePt t="84735" x="8497888" y="3508375"/>
          <p14:tracePt t="84743" x="8505825" y="3508375"/>
          <p14:tracePt t="84751" x="8513763" y="3508375"/>
          <p14:tracePt t="84759" x="8529638" y="3508375"/>
          <p14:tracePt t="84767" x="8537575" y="3508375"/>
          <p14:tracePt t="84775" x="8545513" y="3508375"/>
          <p14:tracePt t="84783" x="8561388" y="3508375"/>
          <p14:tracePt t="84791" x="8577263" y="3508375"/>
          <p14:tracePt t="84801" x="8610600" y="3508375"/>
          <p14:tracePt t="84807" x="8618538" y="3500438"/>
          <p14:tracePt t="84819" x="8634413" y="3492500"/>
          <p14:tracePt t="84823" x="8658225" y="3492500"/>
          <p14:tracePt t="84831" x="8674100" y="3476625"/>
          <p14:tracePt t="84839" x="8689975" y="3468688"/>
          <p14:tracePt t="84848" x="8697913" y="3452813"/>
          <p14:tracePt t="84855" x="8705850" y="3444875"/>
          <p14:tracePt t="84863" x="8713788" y="3429000"/>
          <p14:tracePt t="84871" x="8713788" y="3421063"/>
          <p14:tracePt t="84880" x="8713788" y="3405188"/>
          <p14:tracePt t="84896" x="8713788" y="3389313"/>
          <p14:tracePt t="84911" x="8713788" y="3381375"/>
          <p14:tracePt t="84919" x="8713788" y="3373438"/>
          <p14:tracePt t="84927" x="8713788" y="3365500"/>
          <p14:tracePt t="84935" x="8705850" y="3357563"/>
          <p14:tracePt t="84943" x="8697913" y="3357563"/>
          <p14:tracePt t="84951" x="8689975" y="3349625"/>
          <p14:tracePt t="84965" x="8674100" y="3341688"/>
          <p14:tracePt t="84975" x="8658225" y="3333750"/>
          <p14:tracePt t="84983" x="8650288" y="3333750"/>
          <p14:tracePt t="84991" x="8626475" y="3333750"/>
          <p14:tracePt t="84999" x="8610600" y="3333750"/>
          <p14:tracePt t="85007" x="8593138" y="3333750"/>
          <p14:tracePt t="85015" x="8569325" y="3333750"/>
          <p14:tracePt t="85024" x="8553450" y="3333750"/>
          <p14:tracePt t="85032" x="8537575" y="3333750"/>
          <p14:tracePt t="85039" x="8521700" y="3333750"/>
          <p14:tracePt t="85055" x="8505825" y="3333750"/>
          <p14:tracePt t="85065" x="8497888" y="3333750"/>
          <p14:tracePt t="85071" x="8489950" y="3333750"/>
          <p14:tracePt t="85080" x="8474075" y="3325813"/>
          <p14:tracePt t="85087" x="8458200" y="3325813"/>
          <p14:tracePt t="85103" x="8450263" y="3325813"/>
          <p14:tracePt t="85560" x="8458200" y="3325813"/>
          <p14:tracePt t="85567" x="8466138" y="3325813"/>
          <p14:tracePt t="85584" x="8474075" y="3325813"/>
          <p14:tracePt t="85872" x="8482013" y="3325813"/>
          <p14:tracePt t="85896" x="8489950" y="3325813"/>
          <p14:tracePt t="85952" x="8497888" y="3325813"/>
          <p14:tracePt t="87943" x="8497888" y="3294063"/>
          <p14:tracePt t="87951" x="8497888" y="3244850"/>
          <p14:tracePt t="87959" x="8489950" y="3149600"/>
          <p14:tracePt t="87967" x="8482013" y="3101975"/>
          <p14:tracePt t="87976" x="8466138" y="2982913"/>
          <p14:tracePt t="87983" x="8466138" y="2919413"/>
          <p14:tracePt t="87992" x="8466138" y="2846388"/>
          <p14:tracePt t="88003" x="8466138" y="2790825"/>
          <p14:tracePt t="88007" x="8466138" y="2774950"/>
          <p14:tracePt t="88017" x="8466138" y="2759075"/>
          <p14:tracePt t="88023" x="8466138" y="2735263"/>
          <p14:tracePt t="88031" x="8466138" y="2719388"/>
          <p14:tracePt t="88039" x="8466138" y="2703513"/>
          <p14:tracePt t="88047" x="8466138" y="2679700"/>
          <p14:tracePt t="88055" x="8466138" y="2671763"/>
          <p14:tracePt t="88071" x="8466138" y="2663825"/>
          <p14:tracePt t="88087" x="8466138" y="2655888"/>
          <p14:tracePt t="88103" x="8466138" y="2647950"/>
          <p14:tracePt t="88119" x="8474075" y="2647950"/>
          <p14:tracePt t="88160" x="8474075" y="2640013"/>
          <p14:tracePt t="88200" x="8482013" y="2640013"/>
          <p14:tracePt t="88224" x="8482013" y="2647950"/>
          <p14:tracePt t="88247" x="8489950" y="2647950"/>
          <p14:tracePt t="88264" x="8489950" y="2655888"/>
          <p14:tracePt t="88287" x="8489950" y="2663825"/>
          <p14:tracePt t="88352" x="8489950" y="2671763"/>
          <p14:tracePt t="88375" x="8489950" y="2679700"/>
          <p14:tracePt t="88383" x="8489950" y="2687638"/>
          <p14:tracePt t="88391" x="8489950" y="2695575"/>
          <p14:tracePt t="88399" x="8489950" y="2703513"/>
          <p14:tracePt t="88407" x="8489950" y="2719388"/>
          <p14:tracePt t="88415" x="8489950" y="2727325"/>
          <p14:tracePt t="88423" x="8489950" y="2743200"/>
          <p14:tracePt t="88431" x="8489950" y="2751138"/>
          <p14:tracePt t="88439" x="8497888" y="2774950"/>
          <p14:tracePt t="88448" x="8497888" y="2790825"/>
          <p14:tracePt t="88455" x="8497888" y="2798763"/>
          <p14:tracePt t="88464" x="8497888" y="2830513"/>
          <p14:tracePt t="88471" x="8497888" y="2846388"/>
          <p14:tracePt t="88480" x="8497888" y="2927350"/>
          <p14:tracePt t="88487" x="8497888" y="2959100"/>
          <p14:tracePt t="88496" x="8497888" y="3062288"/>
          <p14:tracePt t="88504" x="8497888" y="3181350"/>
          <p14:tracePt t="88511" x="8497888" y="3244850"/>
          <p14:tracePt t="88519" x="8497888" y="3349625"/>
          <p14:tracePt t="88527" x="8497888" y="3373438"/>
          <p14:tracePt t="88535" x="8497888" y="3405188"/>
          <p14:tracePt t="88551" x="8497888" y="3421063"/>
          <p14:tracePt t="88559" x="8497888" y="3429000"/>
          <p14:tracePt t="88736" x="8497888" y="3452813"/>
          <p14:tracePt t="88751" x="8505825" y="3460750"/>
          <p14:tracePt t="88856" x="8505825" y="3468688"/>
          <p14:tracePt t="88881" x="8505825" y="3476625"/>
          <p14:tracePt t="89824" x="8513763" y="3476625"/>
          <p14:tracePt t="89840" x="8521700" y="3476625"/>
          <p14:tracePt t="89850" x="8529638" y="3476625"/>
          <p14:tracePt t="89881" x="8537575" y="3476625"/>
          <p14:tracePt t="89888" x="8537575" y="3468688"/>
          <p14:tracePt t="89967" x="8545513" y="3468688"/>
          <p14:tracePt t="90007" x="8553450" y="3460750"/>
          <p14:tracePt t="90024" x="8561388" y="3460750"/>
          <p14:tracePt t="90031" x="8561388" y="3452813"/>
          <p14:tracePt t="90240" x="8569325" y="3452813"/>
          <p14:tracePt t="92527" x="8569325" y="3444875"/>
          <p14:tracePt t="92536" x="8569325" y="3436938"/>
          <p14:tracePt t="92543" x="8569325" y="3429000"/>
          <p14:tracePt t="92552" x="8569325" y="3413125"/>
          <p14:tracePt t="92559" x="8569325" y="3405188"/>
          <p14:tracePt t="92567" x="8569325" y="3397250"/>
          <p14:tracePt t="92576" x="8569325" y="3389313"/>
          <p14:tracePt t="92583" x="8569325" y="3373438"/>
          <p14:tracePt t="92599" x="8569325" y="3365500"/>
          <p14:tracePt t="92615" x="8569325" y="3357563"/>
          <p14:tracePt t="92623" x="8569325" y="3349625"/>
          <p14:tracePt t="92655" x="8569325" y="3341688"/>
          <p14:tracePt t="92671" x="8561388" y="3341688"/>
          <p14:tracePt t="92680" x="8553450" y="3341688"/>
          <p14:tracePt t="92687" x="8545513" y="3341688"/>
          <p14:tracePt t="92696" x="8529638" y="3341688"/>
          <p14:tracePt t="92703" x="8513763" y="3341688"/>
          <p14:tracePt t="92711" x="8505825" y="3341688"/>
          <p14:tracePt t="92719" x="8497888" y="3341688"/>
          <p14:tracePt t="92727" x="8474075" y="3341688"/>
          <p14:tracePt t="92735" x="8466138" y="3341688"/>
          <p14:tracePt t="92751" x="8458200" y="3341688"/>
          <p14:tracePt t="92759" x="8450263" y="3341688"/>
          <p14:tracePt t="92767" x="8442325" y="3341688"/>
          <p14:tracePt t="92783" x="8434388" y="3341688"/>
          <p14:tracePt t="92799" x="8434388" y="3349625"/>
          <p14:tracePt t="92815" x="8426450" y="3357563"/>
          <p14:tracePt t="92823" x="8418513" y="3357563"/>
          <p14:tracePt t="92832" x="8418513" y="3365500"/>
          <p14:tracePt t="92839" x="8410575" y="3381375"/>
          <p14:tracePt t="92855" x="8394700" y="3397250"/>
          <p14:tracePt t="92871" x="8386763" y="3405188"/>
          <p14:tracePt t="92880" x="8378825" y="3429000"/>
          <p14:tracePt t="92903" x="8378825" y="3436938"/>
          <p14:tracePt t="92919" x="8378825" y="3444875"/>
          <p14:tracePt t="92927" x="8378825" y="3452813"/>
          <p14:tracePt t="92935" x="8370888" y="3460750"/>
          <p14:tracePt t="92943" x="8370888" y="3468688"/>
          <p14:tracePt t="92951" x="8370888" y="3476625"/>
          <p14:tracePt t="92965" x="8370888" y="3492500"/>
          <p14:tracePt t="92967" x="8386763" y="3500438"/>
          <p14:tracePt t="92975" x="8386763" y="3508375"/>
          <p14:tracePt t="92984" x="8402638" y="3524250"/>
          <p14:tracePt t="92991" x="8410575" y="3532188"/>
          <p14:tracePt t="92999" x="8426450" y="3540125"/>
          <p14:tracePt t="93015" x="8434388" y="3540125"/>
          <p14:tracePt t="93023" x="8458200" y="3540125"/>
          <p14:tracePt t="93031" x="8474075" y="3540125"/>
          <p14:tracePt t="93040" x="8513763" y="3540125"/>
          <p14:tracePt t="93047" x="8537575" y="3532188"/>
          <p14:tracePt t="93057" x="8577263" y="3516313"/>
          <p14:tracePt t="93066" x="8618538" y="3500438"/>
          <p14:tracePt t="93071" x="8705850" y="3476625"/>
          <p14:tracePt t="93081" x="8745538" y="3421063"/>
          <p14:tracePt t="93087" x="8824913" y="3405188"/>
          <p14:tracePt t="93096" x="8856663" y="3381375"/>
          <p14:tracePt t="93103" x="8872538" y="3373438"/>
          <p14:tracePt t="93112" x="8880475" y="3349625"/>
          <p14:tracePt t="93119" x="8888413" y="3341688"/>
          <p14:tracePt t="93127" x="8896350" y="3317875"/>
          <p14:tracePt t="93135" x="8896350" y="3302000"/>
          <p14:tracePt t="93155" x="8896350" y="3294063"/>
          <p14:tracePt t="93183" x="8896350" y="3286125"/>
          <p14:tracePt t="93207" x="8872538" y="3286125"/>
          <p14:tracePt t="93216" x="8864600" y="3286125"/>
          <p14:tracePt t="93223" x="8832850" y="3286125"/>
          <p14:tracePt t="93231" x="8824913" y="3286125"/>
          <p14:tracePt t="93240" x="8793163" y="3286125"/>
          <p14:tracePt t="93248" x="8745538" y="3286125"/>
          <p14:tracePt t="93255" x="8666163" y="3286125"/>
          <p14:tracePt t="93264" x="8602663" y="3286125"/>
          <p14:tracePt t="93271" x="8577263" y="3286125"/>
          <p14:tracePt t="93280" x="8529638" y="3294063"/>
          <p14:tracePt t="93287" x="8513763" y="3294063"/>
          <p14:tracePt t="93296" x="8450263" y="3302000"/>
          <p14:tracePt t="93307" x="8426450" y="3309938"/>
          <p14:tracePt t="93311" x="8410575" y="3325813"/>
          <p14:tracePt t="93319" x="8394700" y="3333750"/>
          <p14:tracePt t="93327" x="8386763" y="3341688"/>
          <p14:tracePt t="93335" x="8370888" y="3349625"/>
          <p14:tracePt t="93343" x="8355013" y="3373438"/>
          <p14:tracePt t="93351" x="8347075" y="3373438"/>
          <p14:tracePt t="93359" x="8339138" y="3381375"/>
          <p14:tracePt t="93367" x="8331200" y="3389313"/>
          <p14:tracePt t="93375" x="8331200" y="3397250"/>
          <p14:tracePt t="93383" x="8331200" y="3405188"/>
          <p14:tracePt t="93392" x="8331200" y="3413125"/>
          <p14:tracePt t="93399" x="8331200" y="3421063"/>
          <p14:tracePt t="93415" x="8339138" y="3429000"/>
          <p14:tracePt t="93423" x="8355013" y="3444875"/>
          <p14:tracePt t="93431" x="8362950" y="3452813"/>
          <p14:tracePt t="93439" x="8370888" y="3452813"/>
          <p14:tracePt t="93448" x="8410575" y="3460750"/>
          <p14:tracePt t="93459" x="8426450" y="3460750"/>
          <p14:tracePt t="93463" x="8442325" y="3460750"/>
          <p14:tracePt t="93471" x="8545513" y="3460750"/>
          <p14:tracePt t="93481" x="8577263" y="3468688"/>
          <p14:tracePt t="93487" x="8626475" y="3468688"/>
          <p14:tracePt t="93496" x="8650288" y="3468688"/>
          <p14:tracePt t="93503" x="8705850" y="3468688"/>
          <p14:tracePt t="93511" x="8713788" y="3468688"/>
          <p14:tracePt t="93519" x="8737600" y="3468688"/>
          <p14:tracePt t="93527" x="8745538" y="3460750"/>
          <p14:tracePt t="93543" x="8753475" y="3452813"/>
          <p14:tracePt t="93552" x="8753475" y="3436938"/>
          <p14:tracePt t="93559" x="8753475" y="3421063"/>
          <p14:tracePt t="93567" x="8753475" y="3413125"/>
          <p14:tracePt t="93575" x="8753475" y="3389313"/>
          <p14:tracePt t="93583" x="8737600" y="3373438"/>
          <p14:tracePt t="93591" x="8713788" y="3349625"/>
          <p14:tracePt t="93599" x="8697913" y="3325813"/>
          <p14:tracePt t="93611" x="8682038" y="3309938"/>
          <p14:tracePt t="93615" x="8658225" y="3294063"/>
          <p14:tracePt t="93623" x="8634413" y="3286125"/>
          <p14:tracePt t="93631" x="8618538" y="3278188"/>
          <p14:tracePt t="93639" x="8545513" y="3278188"/>
          <p14:tracePt t="93647" x="8529638" y="3278188"/>
          <p14:tracePt t="93655" x="8458200" y="3278188"/>
          <p14:tracePt t="93663" x="8402638" y="3294063"/>
          <p14:tracePt t="93671" x="8386763" y="3325813"/>
          <p14:tracePt t="93680" x="8362950" y="3341688"/>
          <p14:tracePt t="93687" x="8339138" y="3365500"/>
          <p14:tracePt t="93696" x="8315325" y="3421063"/>
          <p14:tracePt t="93703" x="8315325" y="3436938"/>
          <p14:tracePt t="93711" x="8307388" y="3476625"/>
          <p14:tracePt t="93719" x="8299450" y="3500438"/>
          <p14:tracePt t="93727" x="8299450" y="3516313"/>
          <p14:tracePt t="93735" x="8299450" y="3532188"/>
          <p14:tracePt t="93744" x="8299450" y="3540125"/>
          <p14:tracePt t="93751" x="8307388" y="3556000"/>
          <p14:tracePt t="93764" x="8331200" y="3571875"/>
          <p14:tracePt t="93767" x="8347075" y="3571875"/>
          <p14:tracePt t="93775" x="8347075" y="3579813"/>
          <p14:tracePt t="93783" x="8362950" y="3579813"/>
          <p14:tracePt t="93791" x="8370888" y="3579813"/>
          <p14:tracePt t="93800" x="8378825" y="3579813"/>
          <p14:tracePt t="93807" x="8386763" y="3579813"/>
          <p14:tracePt t="93815" x="8394700" y="3563938"/>
          <p14:tracePt t="93823" x="8402638" y="3556000"/>
          <p14:tracePt t="93831" x="8410575" y="3548063"/>
          <p14:tracePt t="93839" x="8426450" y="3532188"/>
          <p14:tracePt t="93848" x="8434388" y="3532188"/>
          <p14:tracePt t="93855" x="8442325" y="3516313"/>
          <p14:tracePt t="93871" x="8442325" y="3508375"/>
          <p14:tracePt t="94119" x="8434388" y="3508375"/>
          <p14:tracePt t="94129" x="8378825" y="3500438"/>
          <p14:tracePt t="94135" x="8299450" y="3500438"/>
          <p14:tracePt t="94145" x="8243888" y="3484563"/>
          <p14:tracePt t="94151" x="8147050" y="3484563"/>
          <p14:tracePt t="94160" x="8075613" y="3484563"/>
          <p14:tracePt t="94167" x="7956550" y="3484563"/>
          <p14:tracePt t="94175" x="7893050" y="3484563"/>
          <p14:tracePt t="94183" x="7788275" y="3484563"/>
          <p14:tracePt t="94193" x="7708900" y="3484563"/>
          <p14:tracePt t="94199" x="7589838" y="3484563"/>
          <p14:tracePt t="94207" x="7485063" y="3484563"/>
          <p14:tracePt t="94215" x="7429500" y="3484563"/>
          <p14:tracePt t="94223" x="7413625" y="3492500"/>
          <p14:tracePt t="94233" x="7397750" y="3492500"/>
          <p14:tracePt t="94239" x="7373938" y="3500438"/>
          <p14:tracePt t="94255" x="7366000" y="3500438"/>
          <p14:tracePt t="94263" x="7350125" y="3500438"/>
          <p14:tracePt t="94280" x="7342188" y="3500438"/>
          <p14:tracePt t="94287" x="7326313" y="3500438"/>
          <p14:tracePt t="94296" x="7318375" y="3500438"/>
          <p14:tracePt t="94303" x="7302500" y="3500438"/>
          <p14:tracePt t="94311" x="7278688" y="3492500"/>
          <p14:tracePt t="94319" x="7262813" y="3484563"/>
          <p14:tracePt t="94327" x="7223125" y="3476625"/>
          <p14:tracePt t="94335" x="7167563" y="3460750"/>
          <p14:tracePt t="94343" x="7151688" y="3444875"/>
          <p14:tracePt t="94351" x="7054850" y="3421063"/>
          <p14:tracePt t="94360" x="6999288" y="3413125"/>
          <p14:tracePt t="94367" x="6935788" y="3397250"/>
          <p14:tracePt t="94375" x="6919913" y="3389313"/>
          <p14:tracePt t="94383" x="6896100" y="3389313"/>
          <p14:tracePt t="94392" x="6872288" y="3381375"/>
          <p14:tracePt t="94399" x="6832600" y="3381375"/>
          <p14:tracePt t="94407" x="6808788" y="3381375"/>
          <p14:tracePt t="94416" x="6800850" y="3381375"/>
          <p14:tracePt t="94431" x="6792913" y="3381375"/>
          <p14:tracePt t="94455" x="6784975" y="3381375"/>
          <p14:tracePt t="94496" x="6784975" y="3389313"/>
          <p14:tracePt t="94511" x="6784975" y="3397250"/>
          <p14:tracePt t="94520" x="6784975" y="3405188"/>
          <p14:tracePt t="94536" x="6792913" y="3413125"/>
          <p14:tracePt t="94600" x="6792913" y="3421063"/>
          <p14:tracePt t="94671" x="6784975" y="3421063"/>
          <p14:tracePt t="94696" x="6777038" y="3429000"/>
          <p14:tracePt t="94703" x="6777038" y="3436938"/>
          <p14:tracePt t="94711" x="6777038" y="3444875"/>
          <p14:tracePt t="94719" x="6777038" y="3452813"/>
          <p14:tracePt t="94727" x="6777038" y="3460750"/>
          <p14:tracePt t="94735" x="6777038" y="3476625"/>
          <p14:tracePt t="94751" x="6777038" y="3484563"/>
          <p14:tracePt t="94759" x="6784975" y="3500438"/>
          <p14:tracePt t="94767" x="6800850" y="3508375"/>
          <p14:tracePt t="94775" x="6808788" y="3524250"/>
          <p14:tracePt t="94783" x="6824663" y="3532188"/>
          <p14:tracePt t="94791" x="6824663" y="3540125"/>
          <p14:tracePt t="94799" x="6832600" y="3540125"/>
          <p14:tracePt t="94807" x="6840538" y="3548063"/>
          <p14:tracePt t="94815" x="6848475" y="3548063"/>
          <p14:tracePt t="94823" x="6856413" y="3548063"/>
          <p14:tracePt t="94832" x="6864350" y="3548063"/>
          <p14:tracePt t="94839" x="6872288" y="3548063"/>
          <p14:tracePt t="94847" x="6896100" y="3548063"/>
          <p14:tracePt t="94855" x="6967538" y="3548063"/>
          <p14:tracePt t="94863" x="6999288" y="3548063"/>
          <p14:tracePt t="94871" x="7046913" y="3532188"/>
          <p14:tracePt t="94880" x="7070725" y="3532188"/>
          <p14:tracePt t="94887" x="7086600" y="3524250"/>
          <p14:tracePt t="94896" x="7102475" y="3508375"/>
          <p14:tracePt t="94903" x="7118350" y="3492500"/>
          <p14:tracePt t="94911" x="7126288" y="3484563"/>
          <p14:tracePt t="94919" x="7143750" y="3468688"/>
          <p14:tracePt t="94927" x="7143750" y="3460750"/>
          <p14:tracePt t="94935" x="7143750" y="3436938"/>
          <p14:tracePt t="94951" x="7143750" y="3421063"/>
          <p14:tracePt t="94966" x="7126288" y="3405188"/>
          <p14:tracePt t="94967" x="7118350" y="3397250"/>
          <p14:tracePt t="94971" x="7086600" y="3381375"/>
          <p14:tracePt t="94983" x="7078663" y="3373438"/>
          <p14:tracePt t="94999" x="7062788" y="3373438"/>
          <p14:tracePt t="95015" x="7054850" y="3373438"/>
          <p14:tracePt t="95023" x="7046913" y="3381375"/>
          <p14:tracePt t="95032" x="7046913" y="3405188"/>
          <p14:tracePt t="95039" x="7038975" y="3405188"/>
          <p14:tracePt t="95047" x="7038975" y="3413125"/>
          <p14:tracePt t="95055" x="7038975" y="3421063"/>
          <p14:tracePt t="95064" x="7031038" y="3429000"/>
          <p14:tracePt t="95071" x="7031038" y="3436938"/>
          <p14:tracePt t="95080" x="7031038" y="3444875"/>
          <p14:tracePt t="95144" x="7031038" y="3452813"/>
          <p14:tracePt t="95159" x="7031038" y="3460750"/>
          <p14:tracePt t="95224" x="7023100" y="3452813"/>
          <p14:tracePt t="95232" x="7023100" y="3436938"/>
          <p14:tracePt t="95239" x="7023100" y="3421063"/>
          <p14:tracePt t="95247" x="7023100" y="3397250"/>
          <p14:tracePt t="95255" x="7023100" y="3309938"/>
          <p14:tracePt t="95263" x="7023100" y="3236913"/>
          <p14:tracePt t="95275" x="7023100" y="3094038"/>
          <p14:tracePt t="95280" x="7023100" y="2998788"/>
          <p14:tracePt t="95287" x="7023100" y="2894013"/>
          <p14:tracePt t="95296" x="7023100" y="2806700"/>
          <p14:tracePt t="95303" x="7023100" y="2711450"/>
          <p14:tracePt t="95311" x="7023100" y="2608263"/>
          <p14:tracePt t="95319" x="7023100" y="2519363"/>
          <p14:tracePt t="95328" x="7023100" y="2455863"/>
          <p14:tracePt t="95335" x="7023100" y="2352675"/>
          <p14:tracePt t="95343" x="7023100" y="2265363"/>
          <p14:tracePt t="95351" x="7023100" y="2249488"/>
          <p14:tracePt t="95359" x="7023100" y="2208213"/>
          <p14:tracePt t="95367" x="7023100" y="2184400"/>
          <p14:tracePt t="95375" x="7023100" y="2168525"/>
          <p14:tracePt t="95383" x="7023100" y="2160588"/>
          <p14:tracePt t="95391" x="7023100" y="2144713"/>
          <p14:tracePt t="95407" x="7023100" y="2136775"/>
          <p14:tracePt t="95415" x="7023100" y="2128838"/>
          <p14:tracePt t="95472" x="7023100" y="2120900"/>
          <p14:tracePt t="95480" x="7023100" y="2112963"/>
          <p14:tracePt t="95487" x="7023100" y="2105025"/>
          <p14:tracePt t="95496" x="7015163" y="2089150"/>
          <p14:tracePt t="95503" x="7015163" y="2081213"/>
          <p14:tracePt t="95511" x="7015163" y="2073275"/>
          <p14:tracePt t="95519" x="7007225" y="2073275"/>
          <p14:tracePt t="95527" x="7007225" y="2065338"/>
          <p14:tracePt t="95632" x="7007225" y="2073275"/>
          <p14:tracePt t="95639" x="7007225" y="2097088"/>
          <p14:tracePt t="95647" x="7007225" y="2128838"/>
          <p14:tracePt t="95655" x="7007225" y="2233613"/>
          <p14:tracePt t="95663" x="7007225" y="2352675"/>
          <p14:tracePt t="95671" x="7015163" y="2463800"/>
          <p14:tracePt t="95681" x="7015163" y="2600325"/>
          <p14:tracePt t="95687" x="7015163" y="2751138"/>
          <p14:tracePt t="95696" x="7015163" y="2862263"/>
          <p14:tracePt t="95703" x="7015163" y="2998788"/>
          <p14:tracePt t="95713" x="7007225" y="3149600"/>
          <p14:tracePt t="95719" x="7007225" y="3213100"/>
          <p14:tracePt t="95731" x="7007225" y="3262313"/>
          <p14:tracePt t="95735" x="6999288" y="3349625"/>
          <p14:tracePt t="95744" x="6999288" y="3365500"/>
          <p14:tracePt t="95751" x="6999288" y="3405188"/>
          <p14:tracePt t="95759" x="6991350" y="3429000"/>
          <p14:tracePt t="95767" x="6991350" y="3444875"/>
          <p14:tracePt t="95775" x="6983413" y="3460750"/>
          <p14:tracePt t="95783" x="6975475" y="3484563"/>
          <p14:tracePt t="95791" x="6967538" y="3500438"/>
          <p14:tracePt t="95807" x="6959600" y="3500438"/>
          <p14:tracePt t="95831" x="6959600" y="3508375"/>
          <p14:tracePt t="95839" x="6951663" y="3508375"/>
          <p14:tracePt t="95864" x="6951663" y="3524250"/>
          <p14:tracePt t="95871" x="6943725" y="3548063"/>
          <p14:tracePt t="95880" x="6943725" y="3613150"/>
          <p14:tracePt t="95888" x="6943725" y="3684588"/>
          <p14:tracePt t="95896" x="6943725" y="3740150"/>
          <p14:tracePt t="95903" x="6943725" y="3771900"/>
          <p14:tracePt t="95911" x="6943725" y="3787775"/>
          <p14:tracePt t="95919" x="6935788" y="3795713"/>
          <p14:tracePt t="95951" x="6935788" y="3787775"/>
          <p14:tracePt t="95966" x="6935788" y="3779838"/>
          <p14:tracePt t="95967" x="6927850" y="3756025"/>
          <p14:tracePt t="95975" x="6919913" y="3716338"/>
          <p14:tracePt t="95983" x="6911975" y="3708400"/>
          <p14:tracePt t="95991" x="6896100" y="3644900"/>
          <p14:tracePt t="95999" x="6880225" y="3629025"/>
          <p14:tracePt t="96007" x="6872288" y="3621088"/>
          <p14:tracePt t="96015" x="6856413" y="3605213"/>
          <p14:tracePt t="96023" x="6856413" y="3595688"/>
          <p14:tracePt t="96032" x="6848475" y="3587750"/>
          <p14:tracePt t="96055" x="6840538" y="3579813"/>
          <p14:tracePt t="96143" x="6848475" y="3579813"/>
          <p14:tracePt t="96263" x="6848475" y="3571875"/>
          <p14:tracePt t="96271" x="6840538" y="3563938"/>
          <p14:tracePt t="96280" x="6840538" y="3556000"/>
          <p14:tracePt t="96456" x="6840538" y="3548063"/>
          <p14:tracePt t="96464" x="6832600" y="3540125"/>
          <p14:tracePt t="96471" x="6824663" y="3532188"/>
          <p14:tracePt t="96480" x="6816725" y="3532188"/>
          <p14:tracePt t="96488" x="6800850" y="3524250"/>
          <p14:tracePt t="96496" x="6792913" y="3516313"/>
          <p14:tracePt t="96504" x="6777038" y="3516313"/>
          <p14:tracePt t="96520" x="6759575" y="3516313"/>
          <p14:tracePt t="96527" x="6751638" y="3508375"/>
          <p14:tracePt t="96543" x="6743700" y="3508375"/>
          <p14:tracePt t="96623" x="6751638" y="3508375"/>
          <p14:tracePt t="96639" x="6759575" y="3500438"/>
          <p14:tracePt t="96664" x="6759575" y="3492500"/>
          <p14:tracePt t="96728" x="6769100" y="3484563"/>
          <p14:tracePt t="96735" x="6784975" y="3421063"/>
          <p14:tracePt t="96743" x="6792913" y="3405188"/>
          <p14:tracePt t="96751" x="6832600" y="3278188"/>
          <p14:tracePt t="96759" x="6848475" y="3157538"/>
          <p14:tracePt t="96767" x="6880225" y="3030538"/>
          <p14:tracePt t="96775" x="6888163" y="2854325"/>
          <p14:tracePt t="96783" x="6904038" y="2608263"/>
          <p14:tracePt t="96791" x="6943725" y="2360613"/>
          <p14:tracePt t="96799" x="6943725" y="2184400"/>
          <p14:tracePt t="96807" x="6959600" y="2017713"/>
          <p14:tracePt t="96815" x="6959600" y="1922463"/>
          <p14:tracePt t="96823" x="6975475" y="1793875"/>
          <p14:tracePt t="96832" x="6983413" y="1706563"/>
          <p14:tracePt t="96840" x="6983413" y="1690688"/>
          <p14:tracePt t="96847" x="6983413" y="1674813"/>
          <p14:tracePt t="96855" x="6983413" y="1651000"/>
          <p14:tracePt t="96881" x="6983413" y="1643063"/>
          <p14:tracePt t="96983" x="6983413" y="1658938"/>
          <p14:tracePt t="96991" x="6983413" y="1666875"/>
          <p14:tracePt t="96999" x="6975475" y="1682750"/>
          <p14:tracePt t="97007" x="6967538" y="1706563"/>
          <p14:tracePt t="97015" x="6959600" y="1801813"/>
          <p14:tracePt t="97023" x="6951663" y="1906588"/>
          <p14:tracePt t="97032" x="6943725" y="1993900"/>
          <p14:tracePt t="97039" x="6919913" y="2089150"/>
          <p14:tracePt t="97047" x="6919913" y="2168525"/>
          <p14:tracePt t="97055" x="6919913" y="2312988"/>
          <p14:tracePt t="97063" x="6919913" y="2408238"/>
          <p14:tracePt t="97071" x="6919913" y="2535238"/>
          <p14:tracePt t="97080" x="6919913" y="2616200"/>
          <p14:tracePt t="97091" x="6919913" y="2655888"/>
          <p14:tracePt t="97096" x="6935788" y="2703513"/>
          <p14:tracePt t="97103" x="6943725" y="2727325"/>
          <p14:tracePt t="97111" x="6951663" y="2759075"/>
          <p14:tracePt t="97119" x="6959600" y="2774950"/>
          <p14:tracePt t="97127" x="6959600" y="2822575"/>
          <p14:tracePt t="97135" x="6959600" y="2838450"/>
          <p14:tracePt t="97143" x="6967538" y="2854325"/>
          <p14:tracePt t="97151" x="6967538" y="2878138"/>
          <p14:tracePt t="97159" x="6967538" y="2886075"/>
          <p14:tracePt t="97175" x="6967538" y="2894013"/>
          <p14:tracePt t="97279" x="6967538" y="2886075"/>
          <p14:tracePt t="97287" x="6967538" y="2878138"/>
          <p14:tracePt t="97296" x="6967538" y="2846388"/>
          <p14:tracePt t="97303" x="6975475" y="2767013"/>
          <p14:tracePt t="97311" x="6975475" y="2655888"/>
          <p14:tracePt t="97319" x="6975475" y="2559050"/>
          <p14:tracePt t="97327" x="6983413" y="2447925"/>
          <p14:tracePt t="97335" x="6999288" y="2328863"/>
          <p14:tracePt t="97343" x="7007225" y="2265363"/>
          <p14:tracePt t="97351" x="7007225" y="2192338"/>
          <p14:tracePt t="97359" x="7015163" y="2136775"/>
          <p14:tracePt t="97367" x="7023100" y="2120900"/>
          <p14:tracePt t="97375" x="7023100" y="2081213"/>
          <p14:tracePt t="97383" x="7023100" y="2065338"/>
          <p14:tracePt t="97396" x="7023100" y="2057400"/>
          <p14:tracePt t="98156" x="7023100" y="2073275"/>
          <p14:tracePt t="98159" x="7023100" y="2081213"/>
          <p14:tracePt t="98167" x="7023100" y="2105025"/>
          <p14:tracePt t="98176" x="7023100" y="2120900"/>
          <p14:tracePt t="98183" x="7015163" y="2168525"/>
          <p14:tracePt t="98191" x="7007225" y="2249488"/>
          <p14:tracePt t="98199" x="6999288" y="2289175"/>
          <p14:tracePt t="98208" x="6999288" y="2360613"/>
          <p14:tracePt t="98216" x="6983413" y="2384425"/>
          <p14:tracePt t="98223" x="6983413" y="2447925"/>
          <p14:tracePt t="98233" x="6975475" y="2471738"/>
          <p14:tracePt t="98240" x="6975475" y="2495550"/>
          <p14:tracePt t="98249" x="6967538" y="2511425"/>
          <p14:tracePt t="98256" x="6967538" y="2527300"/>
          <p14:tracePt t="98265" x="6951663" y="2551113"/>
          <p14:tracePt t="98272" x="6951663" y="2559050"/>
          <p14:tracePt t="98280" x="6943725" y="2592388"/>
          <p14:tracePt t="98287" x="6927850" y="2624138"/>
          <p14:tracePt t="98295" x="6927850" y="2640013"/>
          <p14:tracePt t="98303" x="6919913" y="2679700"/>
          <p14:tracePt t="98311" x="6911975" y="2703513"/>
          <p14:tracePt t="98319" x="6911975" y="2719388"/>
          <p14:tracePt t="98327" x="6911975" y="2727325"/>
          <p14:tracePt t="98335" x="6904038" y="2759075"/>
          <p14:tracePt t="98346" x="6896100" y="2774950"/>
          <p14:tracePt t="98352" x="6896100" y="2790825"/>
          <p14:tracePt t="98359" x="6888163" y="2790825"/>
          <p14:tracePt t="98367" x="6888163" y="2806700"/>
          <p14:tracePt t="98375" x="6880225" y="2822575"/>
          <p14:tracePt t="98383" x="6880225" y="2830513"/>
          <p14:tracePt t="98391" x="6880225" y="2862263"/>
          <p14:tracePt t="98399" x="6880225" y="2870200"/>
          <p14:tracePt t="98408" x="6872288" y="2951163"/>
          <p14:tracePt t="98416" x="6872288" y="2982913"/>
          <p14:tracePt t="98423" x="6864350" y="3030538"/>
          <p14:tracePt t="98431" x="6864350" y="3078163"/>
          <p14:tracePt t="98439" x="6856413" y="3117850"/>
          <p14:tracePt t="98448" x="6856413" y="3125788"/>
          <p14:tracePt t="98455" x="6848475" y="3133725"/>
          <p14:tracePt t="98463" x="6848475" y="3149600"/>
          <p14:tracePt t="98480" x="6848475" y="3157538"/>
          <p14:tracePt t="98487" x="6848475" y="3165475"/>
          <p14:tracePt t="98503" x="6848475" y="3181350"/>
          <p14:tracePt t="98511" x="6848475" y="3189288"/>
          <p14:tracePt t="98520" x="6848475" y="3205163"/>
          <p14:tracePt t="98528" x="6840538" y="3213100"/>
          <p14:tracePt t="98535" x="6840538" y="3236913"/>
          <p14:tracePt t="98543" x="6832600" y="3252788"/>
          <p14:tracePt t="98551" x="6832600" y="3262313"/>
          <p14:tracePt t="98559" x="6832600" y="3278188"/>
          <p14:tracePt t="98568" x="6832600" y="3294063"/>
          <p14:tracePt t="98575" x="6832600" y="3302000"/>
          <p14:tracePt t="98583" x="6832600" y="3309938"/>
          <p14:tracePt t="98591" x="6832600" y="3317875"/>
          <p14:tracePt t="98599" x="6832600" y="3333750"/>
          <p14:tracePt t="98623" x="6832600" y="3341688"/>
          <p14:tracePt t="98639" x="6832600" y="3349625"/>
          <p14:tracePt t="98647" x="6832600" y="3357563"/>
          <p14:tracePt t="98655" x="6832600" y="3365500"/>
          <p14:tracePt t="98671" x="6832600" y="3373438"/>
          <p14:tracePt t="98680" x="6824663" y="3381375"/>
          <p14:tracePt t="98687" x="6824663" y="3397250"/>
          <p14:tracePt t="98695" x="6824663" y="3405188"/>
          <p14:tracePt t="98703" x="6824663" y="3421063"/>
          <p14:tracePt t="98711" x="6824663" y="3429000"/>
          <p14:tracePt t="98719" x="6824663" y="3444875"/>
          <p14:tracePt t="98727" x="6824663" y="3452813"/>
          <p14:tracePt t="98735" x="6824663" y="3460750"/>
          <p14:tracePt t="98743" x="6824663" y="3468688"/>
          <p14:tracePt t="98759" x="6824663" y="3476625"/>
          <p14:tracePt t="98767" x="6824663" y="3484563"/>
          <p14:tracePt t="98783" x="6824663" y="3492500"/>
          <p14:tracePt t="99200" x="6832600" y="3492500"/>
          <p14:tracePt t="99207" x="6888163" y="3500438"/>
          <p14:tracePt t="99215" x="6919913" y="3500438"/>
          <p14:tracePt t="99223" x="7046913" y="3500438"/>
          <p14:tracePt t="99231" x="7239000" y="3500438"/>
          <p14:tracePt t="99239" x="7405688" y="3484563"/>
          <p14:tracePt t="99247" x="7581900" y="3476625"/>
          <p14:tracePt t="99255" x="7827963" y="3460750"/>
          <p14:tracePt t="99263" x="8075613" y="3436938"/>
          <p14:tracePt t="99271" x="8235950" y="3381375"/>
          <p14:tracePt t="99281" x="8402638" y="3349625"/>
          <p14:tracePt t="99287" x="8466138" y="3317875"/>
          <p14:tracePt t="99296" x="8545513" y="3302000"/>
          <p14:tracePt t="99303" x="8553450" y="3302000"/>
          <p14:tracePt t="99311" x="8561388" y="3302000"/>
          <p14:tracePt t="99407" x="8553450" y="3302000"/>
          <p14:tracePt t="99432" x="8545513" y="3309938"/>
          <p14:tracePt t="99448" x="8545513" y="3317875"/>
          <p14:tracePt t="99455" x="8545513" y="3325813"/>
          <p14:tracePt t="99576" x="8545513" y="3317875"/>
          <p14:tracePt t="99584" x="8553450" y="3309938"/>
          <p14:tracePt t="99591" x="8569325" y="3309938"/>
          <p14:tracePt t="99599" x="8569325" y="3302000"/>
          <p14:tracePt t="99607" x="8585200" y="3302000"/>
          <p14:tracePt t="99615" x="8585200" y="3294063"/>
          <p14:tracePt t="99888" x="8577263" y="3294063"/>
          <p14:tracePt t="99912" x="8577263" y="3302000"/>
          <p14:tracePt t="99936" x="8577263" y="3309938"/>
          <p14:tracePt t="99953" x="8577263" y="3317875"/>
          <p14:tracePt t="99973" x="8569325" y="3325813"/>
          <p14:tracePt t="99992" x="8569325" y="3333750"/>
          <p14:tracePt t="100208" x="8569325" y="3341688"/>
          <p14:tracePt t="100215" x="8561388" y="3349625"/>
          <p14:tracePt t="100224" x="8561388" y="3357563"/>
          <p14:tracePt t="100232" x="8553450" y="3365500"/>
          <p14:tracePt t="100239" x="8553450" y="3381375"/>
          <p14:tracePt t="100247" x="8553450" y="3405188"/>
          <p14:tracePt t="100256" x="8545513" y="3421063"/>
          <p14:tracePt t="100267" x="8545513" y="3436938"/>
          <p14:tracePt t="100276" x="8537575" y="3452813"/>
          <p14:tracePt t="100281" x="8537575" y="3460750"/>
          <p14:tracePt t="100288" x="8537575" y="3476625"/>
          <p14:tracePt t="100296" x="8537575" y="3484563"/>
          <p14:tracePt t="100304" x="8529638" y="3492500"/>
          <p14:tracePt t="100311" x="8529638" y="3500438"/>
          <p14:tracePt t="100319" x="8521700" y="3500438"/>
          <p14:tracePt t="100328" x="8521700" y="3516313"/>
          <p14:tracePt t="100345" x="8513763" y="3516313"/>
          <p14:tracePt t="100351" x="8513763" y="3524250"/>
          <p14:tracePt t="100368" x="8513763" y="3532188"/>
          <p14:tracePt t="100377" x="8505825" y="3532188"/>
          <p14:tracePt t="100383" x="8505825" y="3540125"/>
          <p14:tracePt t="100392" x="8497888" y="3548063"/>
          <p14:tracePt t="100408" x="8497888" y="3556000"/>
          <p14:tracePt t="100417" x="8489950" y="3563938"/>
          <p14:tracePt t="100429" x="8489950" y="3571875"/>
          <p14:tracePt t="100433" x="8489950" y="3579813"/>
          <p14:tracePt t="100439" x="8489950" y="3595688"/>
          <p14:tracePt t="100447" x="8489950" y="3605213"/>
          <p14:tracePt t="100455" x="8489950" y="3613150"/>
          <p14:tracePt t="100466" x="8482013" y="3613150"/>
          <p14:tracePt t="100471" x="8482013" y="3621088"/>
          <p14:tracePt t="100504" x="8482013" y="3629025"/>
          <p14:tracePt t="101400" x="8482013" y="3636963"/>
          <p14:tracePt t="101407" x="8482013" y="3652838"/>
          <p14:tracePt t="101418" x="8482013" y="3668713"/>
          <p14:tracePt t="101423" x="8482013" y="3692525"/>
          <p14:tracePt t="101433" x="8482013" y="3700463"/>
          <p14:tracePt t="101439" x="8482013" y="3716338"/>
          <p14:tracePt t="101450" x="8482013" y="3724275"/>
          <p14:tracePt t="101455" x="8482013" y="3740150"/>
          <p14:tracePt t="101467" x="8482013" y="3756025"/>
          <p14:tracePt t="101471" x="8482013" y="3803650"/>
          <p14:tracePt t="101482" x="8482013" y="3819525"/>
          <p14:tracePt t="101488" x="8482013" y="3859213"/>
          <p14:tracePt t="101499" x="8482013" y="3883025"/>
          <p14:tracePt t="101503" x="8474075" y="3914775"/>
          <p14:tracePt t="101512" x="8466138" y="3963988"/>
          <p14:tracePt t="101519" x="8466138" y="3971925"/>
          <p14:tracePt t="101527" x="8466138" y="3987800"/>
          <p14:tracePt t="101535" x="8466138" y="4003675"/>
          <p14:tracePt t="101544" x="8466138" y="4019550"/>
          <p14:tracePt t="101551" x="8466138" y="4027488"/>
          <p14:tracePt t="101560" x="8466138" y="4035425"/>
          <p14:tracePt t="101576" x="8466138" y="4043363"/>
          <p14:tracePt t="102623" x="8450263" y="4059238"/>
          <p14:tracePt t="102632" x="8450263" y="4067175"/>
          <p14:tracePt t="102640" x="8450263" y="4083050"/>
          <p14:tracePt t="102650" x="8450263" y="4098925"/>
          <p14:tracePt t="102656" x="8442325" y="4146550"/>
          <p14:tracePt t="102664" x="8434388" y="4170363"/>
          <p14:tracePt t="102671" x="8434388" y="4210050"/>
          <p14:tracePt t="102680" x="8426450" y="4265613"/>
          <p14:tracePt t="102688" x="8418513" y="4281488"/>
          <p14:tracePt t="102700" x="8410575" y="4322763"/>
          <p14:tracePt t="102703" x="8410575" y="4330700"/>
          <p14:tracePt t="102711" x="8410575" y="4346575"/>
          <p14:tracePt t="102721" x="8410575" y="4354513"/>
          <p14:tracePt t="102728" x="8402638" y="4354513"/>
          <p14:tracePt t="102735" x="8402638" y="4370388"/>
          <p14:tracePt t="102744" x="8394700" y="4370388"/>
          <p14:tracePt t="102776" x="8394700" y="4378325"/>
          <p14:tracePt t="104920" x="8394700" y="4370388"/>
          <p14:tracePt t="104937" x="8394700" y="4354513"/>
          <p14:tracePt t="104943" x="8386763" y="4322763"/>
          <p14:tracePt t="104951" x="8378825" y="4306888"/>
          <p14:tracePt t="104968" x="8362950" y="4194175"/>
          <p14:tracePt t="104976" x="8331200" y="4146550"/>
          <p14:tracePt t="104983" x="8307388" y="4059238"/>
          <p14:tracePt t="104992" x="8259763" y="4035425"/>
          <p14:tracePt t="105000" x="8202613" y="3956050"/>
          <p14:tracePt t="105007" x="8154988" y="3890963"/>
          <p14:tracePt t="105017" x="8139113" y="3875088"/>
          <p14:tracePt t="105023" x="8107363" y="3827463"/>
          <p14:tracePt t="105032" x="8083550" y="3803650"/>
          <p14:tracePt t="105039" x="8035925" y="3779838"/>
          <p14:tracePt t="105047" x="8035925" y="3763963"/>
          <p14:tracePt t="105055" x="8020050" y="3740150"/>
          <p14:tracePt t="105071" x="8012113" y="3732213"/>
          <p14:tracePt t="105080" x="8004175" y="3724275"/>
          <p14:tracePt t="105096" x="8004175" y="3716338"/>
          <p14:tracePt t="105103" x="7996238" y="3716338"/>
          <p14:tracePt t="105111" x="7996238" y="3708400"/>
          <p14:tracePt t="105135" x="7988300" y="3700463"/>
          <p14:tracePt t="105143" x="7988300" y="3692525"/>
          <p14:tracePt t="105151" x="7980363" y="3684588"/>
          <p14:tracePt t="105160" x="7972425" y="3676650"/>
          <p14:tracePt t="105167" x="7956550" y="3660775"/>
          <p14:tracePt t="105175" x="7948613" y="3652838"/>
          <p14:tracePt t="105183" x="7932738" y="3636963"/>
          <p14:tracePt t="105191" x="7924800" y="3613150"/>
          <p14:tracePt t="105199" x="7900988" y="3605213"/>
          <p14:tracePt t="105207" x="7885113" y="3587750"/>
          <p14:tracePt t="105215" x="7859713" y="3571875"/>
          <p14:tracePt t="105223" x="7843838" y="3516313"/>
          <p14:tracePt t="105232" x="7827963" y="3500438"/>
          <p14:tracePt t="105239" x="7812088" y="3452813"/>
          <p14:tracePt t="105248" x="7788275" y="3436938"/>
          <p14:tracePt t="105255" x="7772400" y="3405188"/>
          <p14:tracePt t="105263" x="7756525" y="3357563"/>
          <p14:tracePt t="105271" x="7740650" y="3349625"/>
          <p14:tracePt t="105280" x="7724775" y="3333750"/>
          <p14:tracePt t="105287" x="7716838" y="3325813"/>
          <p14:tracePt t="105295" x="7708900" y="3317875"/>
          <p14:tracePt t="105303" x="7708900" y="3309938"/>
          <p14:tracePt t="105311" x="7700963" y="3302000"/>
          <p14:tracePt t="105327" x="7700963" y="3294063"/>
          <p14:tracePt t="105399" x="7693025" y="3294063"/>
          <p14:tracePt t="105455" x="7700963" y="3302000"/>
          <p14:tracePt t="105464" x="7700963" y="3309938"/>
          <p14:tracePt t="105471" x="7708900" y="3325813"/>
          <p14:tracePt t="105480" x="7716838" y="3349625"/>
          <p14:tracePt t="105487" x="7724775" y="3357563"/>
          <p14:tracePt t="105496" x="7740650" y="3373438"/>
          <p14:tracePt t="105504" x="7740650" y="3381375"/>
          <p14:tracePt t="105511" x="7748588" y="3381375"/>
          <p14:tracePt t="105520" x="7748588" y="3389313"/>
          <p14:tracePt t="105527" x="7764463" y="3397250"/>
          <p14:tracePt t="105543" x="7772400" y="3397250"/>
          <p14:tracePt t="105680" x="7764463" y="3405188"/>
          <p14:tracePt t="105687" x="7756525" y="3405188"/>
          <p14:tracePt t="105711" x="7748588" y="3405188"/>
          <p14:tracePt t="105719" x="7740650" y="3405188"/>
          <p14:tracePt t="105731" x="7740650" y="3413125"/>
          <p14:tracePt t="105735" x="7732713" y="3413125"/>
          <p14:tracePt t="105751" x="7724775" y="3413125"/>
          <p14:tracePt t="105775" x="7724775" y="3421063"/>
          <p14:tracePt t="105783" x="7716838" y="3421063"/>
          <p14:tracePt t="105799" x="7708900" y="3421063"/>
          <p14:tracePt t="105815" x="7700963" y="3421063"/>
          <p14:tracePt t="105823" x="7700963" y="3429000"/>
          <p14:tracePt t="105832" x="7693025" y="3429000"/>
          <p14:tracePt t="105895" x="7685088" y="3429000"/>
          <p14:tracePt t="105927" x="7685088" y="3436938"/>
          <p14:tracePt t="105950" x="7685088" y="3444875"/>
          <p14:tracePt t="105959" x="7685088" y="3452813"/>
          <p14:tracePt t="105967" x="7685088" y="3460750"/>
          <p14:tracePt t="105991" x="7685088" y="3468688"/>
          <p14:tracePt t="106007" x="7685088" y="3484563"/>
          <p14:tracePt t="106023" x="7685088" y="3492500"/>
          <p14:tracePt t="106035" x="7685088" y="3508375"/>
          <p14:tracePt t="106039" x="7685088" y="3516313"/>
          <p14:tracePt t="106047" x="7685088" y="3532188"/>
          <p14:tracePt t="106055" x="7685088" y="3540125"/>
          <p14:tracePt t="106063" x="7685088" y="3556000"/>
          <p14:tracePt t="106071" x="7700963" y="3571875"/>
          <p14:tracePt t="106080" x="7700963" y="3579813"/>
          <p14:tracePt t="106087" x="7708900" y="3587750"/>
          <p14:tracePt t="106096" x="7716838" y="3595688"/>
          <p14:tracePt t="106103" x="7724775" y="3605213"/>
          <p14:tracePt t="106119" x="7732713" y="3613150"/>
          <p14:tracePt t="106135" x="7740650" y="3613150"/>
          <p14:tracePt t="106240" x="7748588" y="3613150"/>
          <p14:tracePt t="106288" x="7756525" y="3613150"/>
          <p14:tracePt t="106312" x="7764463" y="3613150"/>
          <p14:tracePt t="106340" x="7772400" y="3613150"/>
          <p14:tracePt t="106343" x="7780338" y="3613150"/>
          <p14:tracePt t="106375" x="7788275" y="3613150"/>
          <p14:tracePt t="106399" x="7796213" y="3613150"/>
          <p14:tracePt t="106416" x="7804150" y="3613150"/>
          <p14:tracePt t="106423" x="7812088" y="3613150"/>
          <p14:tracePt t="106431" x="7820025" y="3613150"/>
          <p14:tracePt t="106439" x="7827963" y="3613150"/>
          <p14:tracePt t="106448" x="7835900" y="3613150"/>
          <p14:tracePt t="106455" x="7843838" y="3605213"/>
          <p14:tracePt t="106463" x="7851775" y="3595688"/>
          <p14:tracePt t="106471" x="7859713" y="3595688"/>
          <p14:tracePt t="106480" x="7869238" y="3595688"/>
          <p14:tracePt t="106487" x="7877175" y="3579813"/>
          <p14:tracePt t="106495" x="7893050" y="3571875"/>
          <p14:tracePt t="106503" x="7900988" y="3563938"/>
          <p14:tracePt t="106511" x="7916863" y="3556000"/>
          <p14:tracePt t="106519" x="7916863" y="3548063"/>
          <p14:tracePt t="106527" x="7924800" y="3540125"/>
          <p14:tracePt t="106535" x="7932738" y="3532188"/>
          <p14:tracePt t="106551" x="7940675" y="3524250"/>
          <p14:tracePt t="106559" x="7940675" y="3508375"/>
          <p14:tracePt t="106568" x="7940675" y="3500438"/>
          <p14:tracePt t="106575" x="7940675" y="3476625"/>
          <p14:tracePt t="106583" x="7940675" y="3468688"/>
          <p14:tracePt t="106591" x="7940675" y="3460750"/>
          <p14:tracePt t="106607" x="7940675" y="3452813"/>
          <p14:tracePt t="106615" x="7940675" y="3444875"/>
          <p14:tracePt t="106639" x="7940675" y="3436938"/>
          <p14:tracePt t="106663" x="7940675" y="3429000"/>
          <p14:tracePt t="107063" x="7940675" y="3436938"/>
          <p14:tracePt t="107081" x="7940675" y="3444875"/>
          <p14:tracePt t="107087" x="7940675" y="3452813"/>
          <p14:tracePt t="107095" x="7940675" y="3460750"/>
          <p14:tracePt t="107104" x="7940675" y="3468688"/>
          <p14:tracePt t="107112" x="7940675" y="3476625"/>
          <p14:tracePt t="107119" x="7940675" y="3508375"/>
          <p14:tracePt t="107127" x="7940675" y="3556000"/>
          <p14:tracePt t="107135" x="7940675" y="3644900"/>
          <p14:tracePt t="107143" x="7940675" y="3676650"/>
          <p14:tracePt t="107151" x="7940675" y="3692525"/>
          <p14:tracePt t="107159" x="7940675" y="3740150"/>
          <p14:tracePt t="107167" x="7940675" y="3756025"/>
          <p14:tracePt t="107175" x="7940675" y="3763963"/>
          <p14:tracePt t="107183" x="7940675" y="3771900"/>
          <p14:tracePt t="107215" x="7940675" y="3779838"/>
          <p14:tracePt t="107424" x="7940675" y="3787775"/>
          <p14:tracePt t="107464" x="7940675" y="3795713"/>
          <p14:tracePt t="107528" x="7932738" y="3795713"/>
          <p14:tracePt t="107575" x="7932738" y="3787775"/>
          <p14:tracePt t="107600" x="7932738" y="3779838"/>
          <p14:tracePt t="108639" x="7932738" y="3771900"/>
          <p14:tracePt t="108656" x="7924800" y="3771900"/>
          <p14:tracePt t="108680" x="7916863" y="3771900"/>
          <p14:tracePt t="108704" x="7908925" y="3771900"/>
          <p14:tracePt t="108713" x="7900988" y="3771900"/>
          <p14:tracePt t="108719" x="7893050" y="3771900"/>
          <p14:tracePt t="108735" x="7877175" y="3771900"/>
          <p14:tracePt t="108744" x="7859713" y="3771900"/>
          <p14:tracePt t="108751" x="7851775" y="3779838"/>
          <p14:tracePt t="108763" x="7843838" y="3787775"/>
          <p14:tracePt t="108767" x="7835900" y="3787775"/>
          <p14:tracePt t="108775" x="7827963" y="3795713"/>
          <p14:tracePt t="108783" x="7812088" y="3795713"/>
          <p14:tracePt t="108791" x="7812088" y="3811588"/>
          <p14:tracePt t="108799" x="7796213" y="3819525"/>
          <p14:tracePt t="108807" x="7796213" y="3835400"/>
          <p14:tracePt t="108815" x="7780338" y="3835400"/>
          <p14:tracePt t="108823" x="7780338" y="3851275"/>
          <p14:tracePt t="108839" x="7772400" y="3851275"/>
          <p14:tracePt t="108847" x="7772400" y="3859213"/>
          <p14:tracePt t="108895" x="7772400" y="3867150"/>
          <p14:tracePt t="108919" x="7764463" y="3875088"/>
          <p14:tracePt t="108928" x="7764463" y="3883025"/>
          <p14:tracePt t="108935" x="7764463" y="3890963"/>
          <p14:tracePt t="108965" x="7764463" y="3906838"/>
          <p14:tracePt t="108983" x="7772400" y="3906838"/>
          <p14:tracePt t="108991" x="7772400" y="3914775"/>
          <p14:tracePt t="108999" x="7772400" y="3922713"/>
          <p14:tracePt t="109015" x="7772400" y="3938588"/>
          <p14:tracePt t="109031" x="7772400" y="3948113"/>
          <p14:tracePt t="109039" x="7772400" y="3956050"/>
          <p14:tracePt t="109048" x="7780338" y="3963988"/>
          <p14:tracePt t="109063" x="7780338" y="3971925"/>
          <p14:tracePt t="109088" x="7780338" y="3979863"/>
          <p14:tracePt t="109103" x="7780338" y="3987800"/>
          <p14:tracePt t="109115" x="7780338" y="3995738"/>
          <p14:tracePt t="109119" x="7780338" y="4003675"/>
          <p14:tracePt t="109127" x="7780338" y="4011613"/>
          <p14:tracePt t="109135" x="7780338" y="4019550"/>
          <p14:tracePt t="109151" x="7780338" y="4027488"/>
          <p14:tracePt t="109160" x="7780338" y="4043363"/>
          <p14:tracePt t="109175" x="7780338" y="4051300"/>
          <p14:tracePt t="109183" x="7788275" y="4051300"/>
          <p14:tracePt t="109191" x="7788275" y="4067175"/>
          <p14:tracePt t="109207" x="7788275" y="4075113"/>
          <p14:tracePt t="109223" x="7788275" y="4083050"/>
          <p14:tracePt t="109231" x="7788275" y="4090988"/>
          <p14:tracePt t="109239" x="7788275" y="4098925"/>
          <p14:tracePt t="109248" x="7788275" y="4106863"/>
          <p14:tracePt t="109255" x="7788275" y="4122738"/>
          <p14:tracePt t="109271" x="7788275" y="4130675"/>
          <p14:tracePt t="109280" x="7788275" y="4146550"/>
          <p14:tracePt t="109287" x="7788275" y="4162425"/>
          <p14:tracePt t="109296" x="7788275" y="4170363"/>
          <p14:tracePt t="109303" x="7788275" y="4178300"/>
          <p14:tracePt t="109320" x="7788275" y="4186238"/>
          <p14:tracePt t="109327" x="7788275" y="4194175"/>
          <p14:tracePt t="109335" x="7788275" y="4202113"/>
          <p14:tracePt t="109343" x="7788275" y="4210050"/>
          <p14:tracePt t="109351" x="7796213" y="4217988"/>
          <p14:tracePt t="109359" x="7796213" y="4225925"/>
          <p14:tracePt t="109375" x="7812088" y="4233863"/>
          <p14:tracePt t="109383" x="7812088" y="4241800"/>
          <p14:tracePt t="109391" x="7820025" y="4249738"/>
          <p14:tracePt t="109415" x="7820025" y="4257675"/>
          <p14:tracePt t="109423" x="7827963" y="4257675"/>
          <p14:tracePt t="109431" x="7827963" y="4265613"/>
          <p14:tracePt t="109439" x="7835900" y="4265613"/>
          <p14:tracePt t="109448" x="7843838" y="4273550"/>
          <p14:tracePt t="109463" x="7851775" y="4281488"/>
          <p14:tracePt t="109471" x="7859713" y="4281488"/>
          <p14:tracePt t="109480" x="7869238" y="4291013"/>
          <p14:tracePt t="109487" x="7877175" y="4291013"/>
          <p14:tracePt t="109496" x="7885113" y="4291013"/>
          <p14:tracePt t="109511" x="7893050" y="4291013"/>
          <p14:tracePt t="109520" x="7900988" y="4291013"/>
          <p14:tracePt t="109527" x="7908925" y="4291013"/>
          <p14:tracePt t="109535" x="7924800" y="4291013"/>
          <p14:tracePt t="109543" x="7932738" y="4291013"/>
          <p14:tracePt t="109551" x="7940675" y="4291013"/>
          <p14:tracePt t="109559" x="7948613" y="4291013"/>
          <p14:tracePt t="109567" x="7956550" y="4291013"/>
          <p14:tracePt t="109575" x="7964488" y="4291013"/>
          <p14:tracePt t="109583" x="7972425" y="4281488"/>
          <p14:tracePt t="109591" x="7980363" y="4281488"/>
          <p14:tracePt t="109599" x="7980363" y="4273550"/>
          <p14:tracePt t="109623" x="7988300" y="4265613"/>
          <p14:tracePt t="109639" x="7988300" y="4257675"/>
          <p14:tracePt t="109664" x="7988300" y="4249738"/>
          <p14:tracePt t="109671" x="7996238" y="4249738"/>
          <p14:tracePt t="109681" x="7996238" y="4233863"/>
          <p14:tracePt t="109696" x="8004175" y="4233863"/>
          <p14:tracePt t="109703" x="8004175" y="4225925"/>
          <p14:tracePt t="109727" x="8004175" y="4217988"/>
          <p14:tracePt t="109743" x="8004175" y="4210050"/>
          <p14:tracePt t="109751" x="8004175" y="4202113"/>
          <p14:tracePt t="109759" x="8004175" y="4194175"/>
          <p14:tracePt t="109775" x="8004175" y="4178300"/>
          <p14:tracePt t="109791" x="8004175" y="4170363"/>
          <p14:tracePt t="109800" x="8004175" y="4154488"/>
          <p14:tracePt t="109807" x="8004175" y="4146550"/>
          <p14:tracePt t="109816" x="8004175" y="4130675"/>
          <p14:tracePt t="109824" x="8004175" y="4122738"/>
          <p14:tracePt t="109831" x="8004175" y="4106863"/>
          <p14:tracePt t="109848" x="8004175" y="4098925"/>
          <p14:tracePt t="109855" x="8004175" y="4090988"/>
          <p14:tracePt t="109864" x="8004175" y="4083050"/>
          <p14:tracePt t="109871" x="8004175" y="4067175"/>
          <p14:tracePt t="109881" x="8004175" y="4059238"/>
          <p14:tracePt t="109887" x="8004175" y="4043363"/>
          <p14:tracePt t="109896" x="8004175" y="4035425"/>
          <p14:tracePt t="109903" x="8004175" y="4011613"/>
          <p14:tracePt t="109911" x="8004175" y="3995738"/>
          <p14:tracePt t="109919" x="8004175" y="3987800"/>
          <p14:tracePt t="109927" x="8004175" y="3963988"/>
          <p14:tracePt t="109935" x="8004175" y="3956050"/>
          <p14:tracePt t="109944" x="8012113" y="3938588"/>
          <p14:tracePt t="109967" x="8012113" y="3922713"/>
          <p14:tracePt t="109971" x="8012113" y="3914775"/>
          <p14:tracePt t="109983" x="8012113" y="3906838"/>
          <p14:tracePt t="110055" x="8004175" y="3906838"/>
          <p14:tracePt t="110064" x="7996238" y="3906838"/>
          <p14:tracePt t="110080" x="7988300" y="3906838"/>
          <p14:tracePt t="110096" x="7972425" y="3906838"/>
          <p14:tracePt t="110119" x="7964488" y="3906838"/>
          <p14:tracePt t="110123" x="7956550" y="3906838"/>
          <p14:tracePt t="110135" x="7948613" y="3906838"/>
          <p14:tracePt t="110145" x="7940675" y="3906838"/>
          <p14:tracePt t="110151" x="7932738" y="3906838"/>
          <p14:tracePt t="110159" x="7924800" y="3906838"/>
          <p14:tracePt t="110167" x="7908925" y="3906838"/>
          <p14:tracePt t="110175" x="7893050" y="3906838"/>
          <p14:tracePt t="110183" x="7877175" y="3914775"/>
          <p14:tracePt t="110191" x="7851775" y="3922713"/>
          <p14:tracePt t="110199" x="7843838" y="3922713"/>
          <p14:tracePt t="110207" x="7772400" y="3930650"/>
          <p14:tracePt t="110216" x="7764463" y="3938588"/>
          <p14:tracePt t="110223" x="7756525" y="3938588"/>
          <p14:tracePt t="110231" x="7740650" y="3938588"/>
          <p14:tracePt t="110247" x="7732713" y="3938588"/>
          <p14:tracePt t="110255" x="7732713" y="3948113"/>
          <p14:tracePt t="110296" x="7732713" y="3956050"/>
          <p14:tracePt t="110319" x="7724775" y="3963988"/>
          <p14:tracePt t="110335" x="7724775" y="3971925"/>
          <p14:tracePt t="110343" x="7716838" y="3971925"/>
          <p14:tracePt t="110351" x="7708900" y="3987800"/>
          <p14:tracePt t="110383" x="7708900" y="3995738"/>
          <p14:tracePt t="110408" x="7708900" y="4003675"/>
          <p14:tracePt t="110415" x="7700963" y="4003675"/>
          <p14:tracePt t="110439" x="7700963" y="4011613"/>
          <p14:tracePt t="110447" x="7700963" y="4019550"/>
          <p14:tracePt t="110471" x="7700963" y="4027488"/>
          <p14:tracePt t="110496" x="7700963" y="4035425"/>
          <p14:tracePt t="110519" x="7700963" y="4043363"/>
          <p14:tracePt t="110527" x="7700963" y="4051300"/>
          <p14:tracePt t="110559" x="7700963" y="4059238"/>
          <p14:tracePt t="111447" x="7700963" y="4067175"/>
          <p14:tracePt t="111456" x="7700963" y="4075113"/>
          <p14:tracePt t="111465" x="7700963" y="4083050"/>
          <p14:tracePt t="111471" x="7693025" y="4098925"/>
          <p14:tracePt t="111481" x="7685088" y="4098925"/>
          <p14:tracePt t="111488" x="7669213" y="4122738"/>
          <p14:tracePt t="111497" x="7661275" y="4138613"/>
          <p14:tracePt t="111503" x="7653338" y="4146550"/>
          <p14:tracePt t="111512" x="7637463" y="4162425"/>
          <p14:tracePt t="111519" x="7597775" y="4178300"/>
          <p14:tracePt t="111528" x="7542213" y="4202113"/>
          <p14:tracePt t="111536" x="7502525" y="4233863"/>
          <p14:tracePt t="111545" x="7397750" y="4249738"/>
          <p14:tracePt t="111552" x="7342188" y="4265613"/>
          <p14:tracePt t="111561" x="7270750" y="4273550"/>
          <p14:tracePt t="111568" x="7231063" y="4281488"/>
          <p14:tracePt t="111576" x="7175500" y="4281488"/>
          <p14:tracePt t="111583" x="7159625" y="4281488"/>
          <p14:tracePt t="111592" x="7151688" y="4281488"/>
          <p14:tracePt t="111600" x="7135813" y="4281488"/>
          <p14:tracePt t="111617" x="7126288" y="4281488"/>
          <p14:tracePt t="111655" x="7118350" y="4281488"/>
          <p14:tracePt t="111701" x="7110413" y="4265613"/>
          <p14:tracePt t="111703" x="7102475" y="4265613"/>
          <p14:tracePt t="111712" x="7078663" y="4257675"/>
          <p14:tracePt t="111721" x="7062788" y="4241800"/>
          <p14:tracePt t="111732" x="7054850" y="4241800"/>
          <p14:tracePt t="111735" x="7038975" y="4233863"/>
          <p14:tracePt t="111745" x="7031038" y="4225925"/>
          <p14:tracePt t="111751" x="7023100" y="4217988"/>
          <p14:tracePt t="111762" x="7007225" y="4210050"/>
          <p14:tracePt t="111768" x="6999288" y="4210050"/>
          <p14:tracePt t="111776" x="6975475" y="4202113"/>
          <p14:tracePt t="111783" x="6975475" y="4194175"/>
          <p14:tracePt t="111792" x="6967538" y="4194175"/>
          <p14:tracePt t="111800" x="6967538" y="4186238"/>
          <p14:tracePt t="111808" x="6951663" y="4186238"/>
          <p14:tracePt t="111825" x="6943725" y="4178300"/>
          <p14:tracePt t="111831" x="6943725" y="4170363"/>
          <p14:tracePt t="111840" x="6935788" y="4162425"/>
          <p14:tracePt t="111855" x="6935788" y="4154488"/>
          <p14:tracePt t="111866" x="6927850" y="4146550"/>
          <p14:tracePt t="111872" x="6919913" y="4146550"/>
          <p14:tracePt t="111905" x="6911975" y="4146550"/>
          <p14:tracePt t="111931" x="6904038" y="4146550"/>
          <p14:tracePt t="111935" x="6896100" y="4146550"/>
          <p14:tracePt t="111948" x="6888163" y="4146550"/>
          <p14:tracePt t="111951" x="6880225" y="4154488"/>
          <p14:tracePt t="111967" x="6864350" y="4162425"/>
          <p14:tracePt t="111975" x="6856413" y="4170363"/>
          <p14:tracePt t="111983" x="6848475" y="4170363"/>
          <p14:tracePt t="111993" x="6848475" y="4178300"/>
          <p14:tracePt t="111999" x="6840538" y="4178300"/>
          <p14:tracePt t="112007" x="6824663" y="4178300"/>
          <p14:tracePt t="112144" x="6824663" y="4186238"/>
          <p14:tracePt t="112167" x="6824663" y="4202113"/>
          <p14:tracePt t="112183" x="6824663" y="4210050"/>
          <p14:tracePt t="112192" x="6824663" y="4225925"/>
          <p14:tracePt t="112199" x="6824663" y="4233863"/>
          <p14:tracePt t="112207" x="6824663" y="4241800"/>
          <p14:tracePt t="112215" x="6824663" y="4265613"/>
          <p14:tracePt t="112224" x="6824663" y="4273550"/>
          <p14:tracePt t="112240" x="6824663" y="4281488"/>
          <p14:tracePt t="112296" x="6832600" y="4281488"/>
          <p14:tracePt t="112303" x="6840538" y="4281488"/>
          <p14:tracePt t="112312" x="6848475" y="4281488"/>
          <p14:tracePt t="112319" x="6856413" y="4281488"/>
          <p14:tracePt t="112327" x="6864350" y="4281488"/>
          <p14:tracePt t="112335" x="6888163" y="4281488"/>
          <p14:tracePt t="112343" x="6911975" y="4281488"/>
          <p14:tracePt t="112351" x="6943725" y="4281488"/>
          <p14:tracePt t="112359" x="7015163" y="4273550"/>
          <p14:tracePt t="112367" x="7102475" y="4273550"/>
          <p14:tracePt t="112375" x="7135813" y="4273550"/>
          <p14:tracePt t="112383" x="7175500" y="4273550"/>
          <p14:tracePt t="112396" x="7262813" y="4265613"/>
          <p14:tracePt t="112399" x="7294563" y="4265613"/>
          <p14:tracePt t="112407" x="7310438" y="4265613"/>
          <p14:tracePt t="112415" x="7366000" y="4257675"/>
          <p14:tracePt t="112423" x="7381875" y="4257675"/>
          <p14:tracePt t="112431" x="7397750" y="4257675"/>
          <p14:tracePt t="112439" x="7421563" y="4257675"/>
          <p14:tracePt t="112447" x="7437438" y="4257675"/>
          <p14:tracePt t="112455" x="7453313" y="4257675"/>
          <p14:tracePt t="112464" x="7469188" y="4257675"/>
          <p14:tracePt t="112471" x="7477125" y="4257675"/>
          <p14:tracePt t="112480" x="7485063" y="4249738"/>
          <p14:tracePt t="112487" x="7493000" y="4249738"/>
          <p14:tracePt t="112496" x="7502525" y="4241800"/>
          <p14:tracePt t="112504" x="7510463" y="4233863"/>
          <p14:tracePt t="112535" x="7518400" y="4233863"/>
          <p14:tracePt t="112735" x="7534275" y="4233863"/>
          <p14:tracePt t="112743" x="7589838" y="4225925"/>
          <p14:tracePt t="112753" x="7685088" y="4217988"/>
          <p14:tracePt t="112759" x="7788275" y="4202113"/>
          <p14:tracePt t="112767" x="7964488" y="4194175"/>
          <p14:tracePt t="112775" x="8083550" y="4194175"/>
          <p14:tracePt t="112783" x="8218488" y="4194175"/>
          <p14:tracePt t="112791" x="8370888" y="4194175"/>
          <p14:tracePt t="112799" x="8482013" y="4194175"/>
          <p14:tracePt t="112807" x="8561388" y="4194175"/>
          <p14:tracePt t="112817" x="8642350" y="4194175"/>
          <p14:tracePt t="112823" x="8674100" y="4194175"/>
          <p14:tracePt t="112831" x="8697913" y="4194175"/>
          <p14:tracePt t="112839" x="8705850" y="4194175"/>
          <p14:tracePt t="112951" x="8697913" y="4194175"/>
          <p14:tracePt t="112984" x="8689975" y="4194175"/>
          <p14:tracePt t="114271" x="8682038" y="4194175"/>
          <p14:tracePt t="114281" x="8674100" y="4202113"/>
          <p14:tracePt t="114287" x="8674100" y="4210050"/>
          <p14:tracePt t="114296" x="8658225" y="4217988"/>
          <p14:tracePt t="114303" x="8618538" y="4225925"/>
          <p14:tracePt t="114312" x="8561388" y="4249738"/>
          <p14:tracePt t="114319" x="8529638" y="4257675"/>
          <p14:tracePt t="114328" x="8450263" y="4273550"/>
          <p14:tracePt t="114336" x="8426450" y="4281488"/>
          <p14:tracePt t="114343" x="8362950" y="4291013"/>
          <p14:tracePt t="114352" x="8315325" y="4306888"/>
          <p14:tracePt t="114359" x="8259763" y="4322763"/>
          <p14:tracePt t="114369" x="8194675" y="4330700"/>
          <p14:tracePt t="114375" x="8170863" y="4338638"/>
          <p14:tracePt t="114385" x="8123238" y="4362450"/>
          <p14:tracePt t="114391" x="8107363" y="4370388"/>
          <p14:tracePt t="114399" x="8035925" y="4402138"/>
          <p14:tracePt t="114407" x="7980363" y="4410075"/>
          <p14:tracePt t="114415" x="7948613" y="4441825"/>
          <p14:tracePt t="114423" x="7924800" y="4457700"/>
          <p14:tracePt t="114433" x="7900988" y="4465638"/>
          <p14:tracePt t="114439" x="7893050" y="4473575"/>
          <p14:tracePt t="114447" x="7877175" y="4481513"/>
          <p14:tracePt t="114455" x="7869238" y="4489450"/>
          <p14:tracePt t="114467" x="7869238" y="4497388"/>
          <p14:tracePt t="114471" x="7859713" y="4497388"/>
          <p14:tracePt t="115176" x="7843838" y="4521200"/>
          <p14:tracePt t="115183" x="7796213" y="4560888"/>
          <p14:tracePt t="115191" x="7661275" y="4657725"/>
          <p14:tracePt t="115199" x="7518400" y="4737100"/>
          <p14:tracePt t="115207" x="7334250" y="4879975"/>
          <p14:tracePt t="115215" x="7015163" y="5095875"/>
          <p14:tracePt t="115223" x="6688138" y="5327650"/>
          <p14:tracePt t="115232" x="6426200" y="5518150"/>
          <p14:tracePt t="115241" x="6051550" y="5805488"/>
          <p14:tracePt t="115249" x="5811838" y="5988050"/>
          <p14:tracePt t="115255" x="5556250" y="6148388"/>
          <p14:tracePt t="115263" x="5284788" y="6275388"/>
          <p14:tracePt t="115272" x="5102225" y="6364288"/>
          <p14:tracePt t="115276" x="4910138" y="6388100"/>
          <p14:tracePt t="115287" x="4783138" y="6411913"/>
          <p14:tracePt t="115298" x="4719638" y="6435725"/>
          <p14:tracePt t="115304" x="4703763" y="6443663"/>
          <p14:tracePt t="115311" x="4687888" y="6451600"/>
          <p14:tracePt t="115400" x="4695825" y="6451600"/>
          <p14:tracePt t="115427" x="4695825" y="6459538"/>
          <p14:tracePt t="115441" x="4703763" y="6459538"/>
          <p14:tracePt t="115466" x="4711700" y="6459538"/>
          <p14:tracePt t="115473" x="4719638" y="6459538"/>
          <p14:tracePt t="115481" x="4735513" y="6459538"/>
          <p14:tracePt t="115488" x="4743450" y="6443663"/>
          <p14:tracePt t="115496" x="4751388" y="6435725"/>
          <p14:tracePt t="115503" x="4791075" y="6427788"/>
          <p14:tracePt t="115512" x="4806950" y="6419850"/>
          <p14:tracePt t="115519" x="4878388" y="6403975"/>
          <p14:tracePt t="115527" x="4975225" y="6396038"/>
          <p14:tracePt t="115535" x="5086350" y="6388100"/>
          <p14:tracePt t="115545" x="5133975" y="6380163"/>
          <p14:tracePt t="115551" x="5197475" y="6380163"/>
          <p14:tracePt t="115559" x="5276850" y="6372225"/>
          <p14:tracePt t="115569" x="5397500" y="6364288"/>
          <p14:tracePt t="115580" x="5461000" y="6330950"/>
          <p14:tracePt t="115585" x="5564188" y="6330950"/>
          <p14:tracePt t="115591" x="5684838" y="6315075"/>
          <p14:tracePt t="115599" x="5748338" y="6307138"/>
          <p14:tracePt t="115608" x="5827713" y="6299200"/>
          <p14:tracePt t="115615" x="5875338" y="6291263"/>
          <p14:tracePt t="115624" x="5938838" y="6291263"/>
          <p14:tracePt t="115633" x="5962650" y="6283325"/>
          <p14:tracePt t="115641" x="5986463" y="6275388"/>
          <p14:tracePt t="115647" x="5994400" y="6275388"/>
          <p14:tracePt t="115656" x="6002338" y="6275388"/>
          <p14:tracePt t="115666" x="6010275" y="6275388"/>
          <p14:tracePt t="115791" x="6010275" y="6267450"/>
          <p14:tracePt t="115855" x="6026150" y="6259513"/>
          <p14:tracePt t="115866" x="6107113" y="6227763"/>
          <p14:tracePt t="115872" x="6186488" y="6211888"/>
          <p14:tracePt t="115883" x="6305550" y="6188075"/>
          <p14:tracePt t="115888" x="6376988" y="6156325"/>
          <p14:tracePt t="115896" x="6450013" y="6124575"/>
          <p14:tracePt t="115904" x="6537325" y="6108700"/>
          <p14:tracePt t="115913" x="6672263" y="6037263"/>
          <p14:tracePt t="115920" x="6777038" y="6021388"/>
          <p14:tracePt t="115928" x="6896100" y="6005513"/>
          <p14:tracePt t="115935" x="6959600" y="5995988"/>
          <p14:tracePt t="115944" x="7007225" y="5988050"/>
          <p14:tracePt t="115969" x="7086600" y="5972175"/>
          <p14:tracePt t="115975" x="7094538" y="5972175"/>
          <p14:tracePt t="115999" x="7102475" y="5972175"/>
          <p14:tracePt t="116015" x="7110413" y="5972175"/>
          <p14:tracePt t="116035" x="7118350" y="5972175"/>
          <p14:tracePt t="116047" x="7135813" y="5972175"/>
          <p14:tracePt t="116055" x="7151688" y="5956300"/>
          <p14:tracePt t="116063" x="7175500" y="5948363"/>
          <p14:tracePt t="116071" x="7191375" y="5948363"/>
          <p14:tracePt t="116080" x="7231063" y="5940425"/>
          <p14:tracePt t="116087" x="7254875" y="5932488"/>
          <p14:tracePt t="116096" x="7278688" y="5924550"/>
          <p14:tracePt t="116103" x="7294563" y="5924550"/>
          <p14:tracePt t="116111" x="7302500" y="5924550"/>
          <p14:tracePt t="116119" x="7318375" y="5924550"/>
          <p14:tracePt t="116127" x="7334250" y="5924550"/>
          <p14:tracePt t="116135" x="7358063" y="5916613"/>
          <p14:tracePt t="116143" x="7381875" y="5916613"/>
          <p14:tracePt t="116151" x="7397750" y="5916613"/>
          <p14:tracePt t="116160" x="7421563" y="5908675"/>
          <p14:tracePt t="116167" x="7453313" y="5892800"/>
          <p14:tracePt t="116175" x="7469188" y="5884863"/>
          <p14:tracePt t="116187" x="7526338" y="5868988"/>
          <p14:tracePt t="116191" x="7542213" y="5861050"/>
          <p14:tracePt t="116199" x="7558088" y="5845175"/>
          <p14:tracePt t="116207" x="7581900" y="5845175"/>
          <p14:tracePt t="116216" x="7605713" y="5829300"/>
          <p14:tracePt t="116223" x="7613650" y="5829300"/>
          <p14:tracePt t="116231" x="7621588" y="5821363"/>
          <p14:tracePt t="116239" x="7629525" y="5813425"/>
          <p14:tracePt t="116248" x="7637463" y="5813425"/>
          <p14:tracePt t="116255" x="7653338" y="5797550"/>
          <p14:tracePt t="116263" x="7661275" y="5773738"/>
          <p14:tracePt t="116271" x="7708900" y="5757863"/>
          <p14:tracePt t="116280" x="7732713" y="5741988"/>
          <p14:tracePt t="116287" x="7780338" y="5678488"/>
          <p14:tracePt t="116296" x="7869238" y="5573713"/>
          <p14:tracePt t="116303" x="7964488" y="5478463"/>
          <p14:tracePt t="116311" x="8059738" y="5335588"/>
          <p14:tracePt t="116319" x="8162925" y="5175250"/>
          <p14:tracePt t="116327" x="8331200" y="4992688"/>
          <p14:tracePt t="116336" x="8434388" y="4808538"/>
          <p14:tracePt t="116343" x="8466138" y="4681538"/>
          <p14:tracePt t="116351" x="8537575" y="4552950"/>
          <p14:tracePt t="116359" x="8561388" y="4497388"/>
          <p14:tracePt t="116367" x="8577263" y="4425950"/>
          <p14:tracePt t="116375" x="8585200" y="4354513"/>
          <p14:tracePt t="116383" x="8593138" y="4330700"/>
          <p14:tracePt t="116391" x="8602663" y="4265613"/>
          <p14:tracePt t="116399" x="8602663" y="4217988"/>
          <p14:tracePt t="116407" x="8610600" y="4162425"/>
          <p14:tracePt t="116415" x="8610600" y="4146550"/>
          <p14:tracePt t="116423" x="8610600" y="4138613"/>
          <p14:tracePt t="116431" x="8618538" y="4114800"/>
          <p14:tracePt t="116439" x="8618538" y="4106863"/>
          <p14:tracePt t="116447" x="8618538" y="4098925"/>
          <p14:tracePt t="116455" x="8618538" y="4090988"/>
          <p14:tracePt t="116471" x="8618538" y="4083050"/>
          <p14:tracePt t="116535" x="8618538" y="4075113"/>
          <p14:tracePt t="116543" x="8618538" y="4067175"/>
          <p14:tracePt t="116551" x="8618538" y="4059238"/>
          <p14:tracePt t="116568" x="8618538" y="4051300"/>
          <p14:tracePt t="116575" x="8618538" y="4043363"/>
          <p14:tracePt t="116591" x="8618538" y="4035425"/>
          <p14:tracePt t="116599" x="8618538" y="4027488"/>
          <p14:tracePt t="116607" x="8618538" y="4019550"/>
          <p14:tracePt t="116615" x="8618538" y="4003675"/>
          <p14:tracePt t="116623" x="8618538" y="3995738"/>
          <p14:tracePt t="116639" x="8618538" y="3987800"/>
          <p14:tracePt t="116751" x="8618538" y="3995738"/>
          <p14:tracePt t="116759" x="8610600" y="3995738"/>
          <p14:tracePt t="116767" x="8602663" y="4003675"/>
          <p14:tracePt t="118775" x="8602663" y="3995738"/>
          <p14:tracePt t="118792" x="8602663" y="3987800"/>
          <p14:tracePt t="118799" x="8602663" y="3979863"/>
          <p14:tracePt t="118823" x="8602663" y="3971925"/>
          <p14:tracePt t="119192" x="8610600" y="3956050"/>
          <p14:tracePt t="119199" x="8618538" y="3938588"/>
          <p14:tracePt t="119208" x="8626475" y="3930650"/>
          <p14:tracePt t="119219" x="8634413" y="3922713"/>
          <p14:tracePt t="119224" x="8642350" y="3906838"/>
          <p14:tracePt t="119232" x="8650288" y="3898900"/>
          <p14:tracePt t="119239" x="8650288" y="3890963"/>
          <p14:tracePt t="119247" x="8650288" y="3883025"/>
          <p14:tracePt t="119255" x="8658225" y="3883025"/>
          <p14:tracePt t="119266" x="8658225" y="3875088"/>
          <p14:tracePt t="119328" x="8658225" y="3867150"/>
          <p14:tracePt t="119343" x="8666163" y="3867150"/>
          <p14:tracePt t="119352" x="8666163" y="3851275"/>
          <p14:tracePt t="119367" x="8674100" y="3843338"/>
          <p14:tracePt t="119375" x="8682038" y="3843338"/>
          <p14:tracePt t="119384" x="8682038" y="3835400"/>
          <p14:tracePt t="119399" x="8689975" y="3827463"/>
          <p14:tracePt t="119407" x="8689975" y="3819525"/>
          <p14:tracePt t="119431" x="8689975" y="3811588"/>
          <p14:tracePt t="119439" x="8697913" y="3803650"/>
          <p14:tracePt t="119455" x="8697913" y="3795713"/>
          <p14:tracePt t="119463" x="8705850" y="3787775"/>
          <p14:tracePt t="119480" x="8713788" y="3779838"/>
          <p14:tracePt t="119496" x="8721725" y="3763963"/>
          <p14:tracePt t="119511" x="8729663" y="3756025"/>
          <p14:tracePt t="119520" x="8737600" y="3748088"/>
          <p14:tracePt t="119527" x="8737600" y="3740150"/>
          <p14:tracePt t="119535" x="8745538" y="3740150"/>
          <p14:tracePt t="119543" x="8745538" y="3732213"/>
          <p14:tracePt t="119552" x="8753475" y="3732213"/>
          <p14:tracePt t="119559" x="8753475" y="3724275"/>
          <p14:tracePt t="119992" x="8753475" y="3716338"/>
          <p14:tracePt t="120000" x="8761413" y="3692525"/>
          <p14:tracePt t="120008" x="8761413" y="3684588"/>
          <p14:tracePt t="120016" x="8761413" y="3644900"/>
          <p14:tracePt t="120023" x="8769350" y="3636963"/>
          <p14:tracePt t="120034" x="8777288" y="3605213"/>
          <p14:tracePt t="120040" x="8777288" y="3579813"/>
          <p14:tracePt t="120049" x="8777288" y="3532188"/>
          <p14:tracePt t="120055" x="8777288" y="3500438"/>
          <p14:tracePt t="120072" x="8777288" y="3492500"/>
          <p14:tracePt t="120081" x="8777288" y="3484563"/>
          <p14:tracePt t="121023" x="8777288" y="3468688"/>
          <p14:tracePt t="121032" x="8777288" y="3452813"/>
          <p14:tracePt t="121035" x="8777288" y="3429000"/>
          <p14:tracePt t="121049" x="8777288" y="3405188"/>
          <p14:tracePt t="121055" x="8769350" y="3389313"/>
          <p14:tracePt t="121063" x="8769350" y="3381375"/>
          <p14:tracePt t="121071" x="8769350" y="3357563"/>
          <p14:tracePt t="121080" x="8769350" y="3349625"/>
          <p14:tracePt t="121087" x="8761413" y="3333750"/>
          <p14:tracePt t="121095" x="8761413" y="3325813"/>
          <p14:tracePt t="121104" x="8745538" y="3309938"/>
          <p14:tracePt t="121112" x="8737600" y="3294063"/>
          <p14:tracePt t="121119" x="8729663" y="3278188"/>
          <p14:tracePt t="121127" x="8729663" y="3270250"/>
          <p14:tracePt t="121135" x="8721725" y="3262313"/>
          <p14:tracePt t="121143" x="8713788" y="3252788"/>
          <p14:tracePt t="121151" x="8713788" y="3244850"/>
          <p14:tracePt t="121159" x="8705850" y="3236913"/>
          <p14:tracePt t="121167" x="8697913" y="3236913"/>
          <p14:tracePt t="121175" x="8697913" y="3228975"/>
          <p14:tracePt t="121187" x="8689975" y="3228975"/>
          <p14:tracePt t="121191" x="8682038" y="3228975"/>
          <p14:tracePt t="121207" x="8682038" y="3221038"/>
          <p14:tracePt t="121223" x="8674100" y="3221038"/>
          <p14:tracePt t="121232" x="8666163" y="3221038"/>
          <p14:tracePt t="121247" x="8658225" y="3221038"/>
          <p14:tracePt t="121255" x="8650288" y="3221038"/>
          <p14:tracePt t="121263" x="8650288" y="3228975"/>
          <p14:tracePt t="121271" x="8642350" y="3228975"/>
          <p14:tracePt t="121287" x="8634413" y="3236913"/>
          <p14:tracePt t="121296" x="8626475" y="3236913"/>
          <p14:tracePt t="121303" x="8618538" y="3236913"/>
          <p14:tracePt t="121311" x="8610600" y="3244850"/>
          <p14:tracePt t="121319" x="8602663" y="3252788"/>
          <p14:tracePt t="121327" x="8602663" y="3262313"/>
          <p14:tracePt t="121339" x="8593138" y="3270250"/>
          <p14:tracePt t="121343" x="8593138" y="3278188"/>
          <p14:tracePt t="121351" x="8577263" y="3294063"/>
          <p14:tracePt t="121359" x="8577263" y="3302000"/>
          <p14:tracePt t="121367" x="8569325" y="3325813"/>
          <p14:tracePt t="121375" x="8561388" y="3341688"/>
          <p14:tracePt t="121383" x="8553450" y="3357563"/>
          <p14:tracePt t="121391" x="8553450" y="3365500"/>
          <p14:tracePt t="121400" x="8553450" y="3373438"/>
          <p14:tracePt t="121407" x="8553450" y="3381375"/>
          <p14:tracePt t="121544" x="8561388" y="3381375"/>
          <p14:tracePt t="121607" x="8561388" y="3373438"/>
          <p14:tracePt t="121720" x="8561388" y="3381375"/>
          <p14:tracePt t="121727" x="8561388" y="3389313"/>
          <p14:tracePt t="121735" x="8569325" y="3397250"/>
          <p14:tracePt t="121743" x="8569325" y="3405188"/>
          <p14:tracePt t="121751" x="8577263" y="3436938"/>
          <p14:tracePt t="121760" x="8585200" y="3484563"/>
          <p14:tracePt t="121767" x="8593138" y="3595688"/>
          <p14:tracePt t="121775" x="8602663" y="3660775"/>
          <p14:tracePt t="121783" x="8610600" y="3708400"/>
          <p14:tracePt t="121796" x="8610600" y="3763963"/>
          <p14:tracePt t="121799" x="8618538" y="3779838"/>
          <p14:tracePt t="121807" x="8618538" y="3795713"/>
          <p14:tracePt t="121815" x="8618538" y="3803650"/>
          <p14:tracePt t="121823" x="8618538" y="3819525"/>
          <p14:tracePt t="121839" x="8618538" y="3827463"/>
          <p14:tracePt t="121871" x="8618538" y="3843338"/>
          <p14:tracePt t="121880" x="8618538" y="3851275"/>
          <p14:tracePt t="121887" x="8618538" y="3883025"/>
          <p14:tracePt t="121896" x="8618538" y="3956050"/>
          <p14:tracePt t="121903" x="8610600" y="4043363"/>
          <p14:tracePt t="121911" x="8602663" y="4106863"/>
          <p14:tracePt t="121919" x="8593138" y="4178300"/>
          <p14:tracePt t="121927" x="8577263" y="4330700"/>
          <p14:tracePt t="121935" x="8569325" y="4402138"/>
          <p14:tracePt t="121949" x="8569325" y="4505325"/>
          <p14:tracePt t="121951" x="8561388" y="4584700"/>
          <p14:tracePt t="121959" x="8561388" y="4608513"/>
          <p14:tracePt t="121967" x="8561388" y="4624388"/>
          <p14:tracePt t="121975" x="8561388" y="4633913"/>
          <p14:tracePt t="121983" x="8561388" y="4641850"/>
          <p14:tracePt t="121999" x="8561388" y="4649788"/>
          <p14:tracePt t="122007" x="8561388" y="4657725"/>
          <p14:tracePt t="122031" x="8553450" y="4665663"/>
          <p14:tracePt t="122099" x="8545513" y="4665663"/>
          <p14:tracePt t="122103" x="8537575" y="4665663"/>
          <p14:tracePt t="122119" x="8529638" y="4665663"/>
          <p14:tracePt t="122135" x="8513763" y="4665663"/>
          <p14:tracePt t="122159" x="8505825" y="4665663"/>
          <p14:tracePt t="122183" x="8489950" y="4665663"/>
          <p14:tracePt t="122191" x="8489950" y="4657725"/>
          <p14:tracePt t="122199" x="8482013" y="4657725"/>
          <p14:tracePt t="122207" x="8466138" y="4657725"/>
          <p14:tracePt t="122215" x="8458200" y="4657725"/>
          <p14:tracePt t="122223" x="8418513" y="4657725"/>
          <p14:tracePt t="122231" x="8394700" y="4657725"/>
          <p14:tracePt t="122239" x="8362950" y="4657725"/>
          <p14:tracePt t="122247" x="8315325" y="4657725"/>
          <p14:tracePt t="122255" x="8307388" y="4657725"/>
          <p14:tracePt t="122264" x="8291513" y="4665663"/>
          <p14:tracePt t="122271" x="8275638" y="4673600"/>
          <p14:tracePt t="122280" x="8275638" y="4697413"/>
          <p14:tracePt t="122288" x="8267700" y="4745038"/>
          <p14:tracePt t="122296" x="8259763" y="4840288"/>
          <p14:tracePt t="122303" x="8243888" y="4943475"/>
          <p14:tracePt t="122311" x="8243888" y="5032375"/>
          <p14:tracePt t="122319" x="8259763" y="5095875"/>
          <p14:tracePt t="122327" x="8275638" y="5175250"/>
          <p14:tracePt t="122335" x="8283575" y="5183188"/>
          <p14:tracePt t="122345" x="8299450" y="5199063"/>
          <p14:tracePt t="122353" x="8323263" y="5199063"/>
          <p14:tracePt t="122359" x="8339138" y="5199063"/>
          <p14:tracePt t="122367" x="8378825" y="5199063"/>
          <p14:tracePt t="122375" x="8434388" y="5191125"/>
          <p14:tracePt t="122383" x="8474075" y="5159375"/>
          <p14:tracePt t="122391" x="8545513" y="5135563"/>
          <p14:tracePt t="122399" x="8577263" y="5087938"/>
          <p14:tracePt t="122407" x="8610600" y="4967288"/>
          <p14:tracePt t="122415" x="8626475" y="4927600"/>
          <p14:tracePt t="122423" x="8642350" y="4856163"/>
          <p14:tracePt t="122431" x="8658225" y="4768850"/>
          <p14:tracePt t="122439" x="8666163" y="4752975"/>
          <p14:tracePt t="122448" x="8666163" y="4681538"/>
          <p14:tracePt t="122455" x="8666163" y="4657725"/>
          <p14:tracePt t="122463" x="8666163" y="4624388"/>
          <p14:tracePt t="122471" x="8674100" y="4608513"/>
          <p14:tracePt t="122480" x="8674100" y="4560888"/>
          <p14:tracePt t="122487" x="8674100" y="4552950"/>
          <p14:tracePt t="122496" x="8674100" y="4529138"/>
          <p14:tracePt t="122503" x="8674100" y="4505325"/>
          <p14:tracePt t="122511" x="8674100" y="4497388"/>
          <p14:tracePt t="122520" x="8666163" y="4489450"/>
          <p14:tracePt t="122527" x="8658225" y="4473575"/>
          <p14:tracePt t="122543" x="8650288" y="4473575"/>
          <p14:tracePt t="122551" x="8642350" y="4465638"/>
          <p14:tracePt t="122559" x="8634413" y="4465638"/>
          <p14:tracePt t="122567" x="8618538" y="4465638"/>
          <p14:tracePt t="122575" x="8585200" y="4465638"/>
          <p14:tracePt t="122583" x="8569325" y="4465638"/>
          <p14:tracePt t="122591" x="8474075" y="4465638"/>
          <p14:tracePt t="122599" x="8434388" y="4465638"/>
          <p14:tracePt t="122607" x="8331200" y="4465638"/>
          <p14:tracePt t="122615" x="8243888" y="4473575"/>
          <p14:tracePt t="122623" x="8147050" y="4489450"/>
          <p14:tracePt t="122632" x="8099425" y="4513263"/>
          <p14:tracePt t="122639" x="8051800" y="4521200"/>
          <p14:tracePt t="122648" x="8035925" y="4537075"/>
          <p14:tracePt t="122655" x="8027988" y="4545013"/>
          <p14:tracePt t="122663" x="8020050" y="4552950"/>
          <p14:tracePt t="122671" x="8020050" y="4560888"/>
          <p14:tracePt t="122680" x="8012113" y="4560888"/>
          <p14:tracePt t="122687" x="8012113" y="4568825"/>
          <p14:tracePt t="122696" x="8020050" y="4568825"/>
          <p14:tracePt t="122703" x="8020050" y="4576763"/>
          <p14:tracePt t="122767" x="8027988" y="4576763"/>
          <p14:tracePt t="122784" x="8035925" y="4568825"/>
          <p14:tracePt t="122791" x="8043863" y="4560888"/>
          <p14:tracePt t="122799" x="8051800" y="4545013"/>
          <p14:tracePt t="122807" x="8059738" y="4529138"/>
          <p14:tracePt t="122817" x="8067675" y="4505325"/>
          <p14:tracePt t="122823" x="8099425" y="4433888"/>
          <p14:tracePt t="122831" x="8115300" y="4394200"/>
          <p14:tracePt t="122839" x="8123238" y="4362450"/>
          <p14:tracePt t="122847" x="8139113" y="4298950"/>
          <p14:tracePt t="122855" x="8154988" y="4194175"/>
          <p14:tracePt t="122864" x="8162925" y="4138613"/>
          <p14:tracePt t="122871" x="8178800" y="4098925"/>
          <p14:tracePt t="122880" x="8178800" y="4059238"/>
          <p14:tracePt t="122887" x="8178800" y="3914775"/>
          <p14:tracePt t="122896" x="8186738" y="3875088"/>
          <p14:tracePt t="122903" x="8202613" y="3771900"/>
          <p14:tracePt t="122911" x="8210550" y="3652838"/>
          <p14:tracePt t="122919" x="8226425" y="3587750"/>
          <p14:tracePt t="122927" x="8235950" y="3484563"/>
          <p14:tracePt t="122935" x="8243888" y="3429000"/>
          <p14:tracePt t="122943" x="8267700" y="3302000"/>
          <p14:tracePt t="122965" x="8299450" y="3006725"/>
          <p14:tracePt t="122967" x="8307388" y="2909888"/>
          <p14:tracePt t="122975" x="8307388" y="2830513"/>
          <p14:tracePt t="122983" x="8315325" y="2751138"/>
          <p14:tracePt t="122991" x="8315325" y="2711450"/>
          <p14:tracePt t="122999" x="8315325" y="2671763"/>
          <p14:tracePt t="123007" x="8323263" y="2663825"/>
          <p14:tracePt t="123016" x="8323263" y="2647950"/>
          <p14:tracePt t="123111" x="8323263" y="2640013"/>
          <p14:tracePt t="123127" x="8323263" y="2624138"/>
          <p14:tracePt t="123144" x="8323263" y="2616200"/>
          <p14:tracePt t="123151" x="8323263" y="2608263"/>
          <p14:tracePt t="123159" x="8323263" y="2600325"/>
          <p14:tracePt t="123167" x="8323263" y="2592388"/>
          <p14:tracePt t="123175" x="8323263" y="2584450"/>
          <p14:tracePt t="123199" x="8323263" y="2576513"/>
          <p14:tracePt t="123231" x="8323263" y="2584450"/>
          <p14:tracePt t="123239" x="8323263" y="2592388"/>
          <p14:tracePt t="123247" x="8331200" y="2608263"/>
          <p14:tracePt t="123255" x="8347075" y="2655888"/>
          <p14:tracePt t="123263" x="8347075" y="2671763"/>
          <p14:tracePt t="123271" x="8378825" y="2767013"/>
          <p14:tracePt t="123280" x="8394700" y="2894013"/>
          <p14:tracePt t="123287" x="8410575" y="2959100"/>
          <p14:tracePt t="123296" x="8442325" y="3006725"/>
          <p14:tracePt t="123303" x="8458200" y="3030538"/>
          <p14:tracePt t="123311" x="8466138" y="3046413"/>
          <p14:tracePt t="123319" x="8466138" y="3054350"/>
          <p14:tracePt t="123327" x="8466138" y="3062288"/>
          <p14:tracePt t="123383" x="8466138" y="3054350"/>
          <p14:tracePt t="123391" x="8450263" y="3046413"/>
          <p14:tracePt t="123399" x="8442325" y="3038475"/>
          <p14:tracePt t="123407" x="8434388" y="3030538"/>
          <p14:tracePt t="123423" x="8434388" y="3022600"/>
          <p14:tracePt t="123431" x="8426450" y="3014663"/>
          <p14:tracePt t="123448" x="8426450" y="3006725"/>
          <p14:tracePt t="123455" x="8426450" y="2998788"/>
          <p14:tracePt t="123459" x="8426450" y="2990850"/>
          <p14:tracePt t="123471" x="8442325" y="2990850"/>
          <p14:tracePt t="123480" x="8450263" y="2974975"/>
          <p14:tracePt t="123487" x="8458200" y="2967038"/>
          <p14:tracePt t="123495" x="8466138" y="2959100"/>
          <p14:tracePt t="123503" x="8474075" y="2959100"/>
          <p14:tracePt t="123511" x="8474075" y="2951163"/>
          <p14:tracePt t="123527" x="8482013" y="2951163"/>
          <p14:tracePt t="123591" x="8482013" y="2959100"/>
          <p14:tracePt t="126855" x="8482013" y="2967038"/>
          <p14:tracePt t="126872" x="8482013" y="2974975"/>
          <p14:tracePt t="126887" x="8482013" y="2982913"/>
          <p14:tracePt t="126898" x="8482013" y="2990850"/>
          <p14:tracePt t="126903" x="8482013" y="2998788"/>
          <p14:tracePt t="126912" x="8482013" y="3014663"/>
          <p14:tracePt t="126919" x="8482013" y="3022600"/>
          <p14:tracePt t="126927" x="8482013" y="3030538"/>
          <p14:tracePt t="126936" x="8482013" y="3038475"/>
          <p14:tracePt t="126948" x="8482013" y="3046413"/>
          <p14:tracePt t="126968" x="8482013" y="3054350"/>
          <p14:tracePt t="127017" x="8482013" y="3062288"/>
          <p14:tracePt t="127031" x="8482013" y="3070225"/>
          <p14:tracePt t="127041" x="8482013" y="3094038"/>
          <p14:tracePt t="127047" x="8482013" y="3101975"/>
          <p14:tracePt t="127055" x="8482013" y="3117850"/>
          <p14:tracePt t="127067" x="8482013" y="3133725"/>
          <p14:tracePt t="127071" x="8482013" y="3157538"/>
          <p14:tracePt t="127080" x="8489950" y="3173413"/>
          <p14:tracePt t="127087" x="8489950" y="3189288"/>
          <p14:tracePt t="127099" x="8489950" y="3197225"/>
          <p14:tracePt t="127103" x="8489950" y="3205163"/>
          <p14:tracePt t="127111" x="8489950" y="3221038"/>
          <p14:tracePt t="127119" x="8489950" y="3228975"/>
          <p14:tracePt t="127127" x="8489950" y="3244850"/>
          <p14:tracePt t="127135" x="8489950" y="3252788"/>
          <p14:tracePt t="127143" x="8489950" y="3262313"/>
          <p14:tracePt t="127151" x="8489950" y="3270250"/>
          <p14:tracePt t="127159" x="8489950" y="3278188"/>
          <p14:tracePt t="127167" x="8489950" y="3286125"/>
          <p14:tracePt t="127183" x="8489950" y="3302000"/>
          <p14:tracePt t="132224" x="8489950" y="3309938"/>
          <p14:tracePt t="132244" x="8489950" y="3325813"/>
          <p14:tracePt t="132267" x="8489950" y="3333750"/>
          <p14:tracePt t="132271" x="8489950" y="3341688"/>
          <p14:tracePt t="132283" x="8489950" y="3357563"/>
          <p14:tracePt t="132288" x="8489950" y="3365500"/>
          <p14:tracePt t="132299" x="8489950" y="3381375"/>
          <p14:tracePt t="132315" x="8489950" y="3397250"/>
          <p14:tracePt t="132324" x="8489950" y="3405188"/>
          <p14:tracePt t="132332" x="8489950" y="3421063"/>
          <p14:tracePt t="132340" x="8489950" y="3436938"/>
          <p14:tracePt t="132348" x="8489950" y="3444875"/>
          <p14:tracePt t="132355" x="8482013" y="3468688"/>
          <p14:tracePt t="132363" x="8482013" y="3484563"/>
          <p14:tracePt t="132371" x="8482013" y="3500438"/>
          <p14:tracePt t="132381" x="8482013" y="3508375"/>
          <p14:tracePt t="132391" x="8482013" y="3516313"/>
          <p14:tracePt t="132403" x="8482013" y="3524250"/>
          <p14:tracePt t="132415" x="8482013" y="3532188"/>
          <p14:tracePt t="132500" x="8482013" y="3540125"/>
          <p14:tracePt t="132507" x="8482013" y="3548063"/>
          <p14:tracePt t="132535" x="8482013" y="3556000"/>
          <p14:tracePt t="132559" x="8482013" y="3579813"/>
          <p14:tracePt t="132563" x="8482013" y="3613150"/>
          <p14:tracePt t="132571" x="8482013" y="3629025"/>
          <p14:tracePt t="132580" x="8482013" y="3676650"/>
          <p14:tracePt t="132587" x="8474075" y="3692525"/>
          <p14:tracePt t="132596" x="8474075" y="3708400"/>
          <p14:tracePt t="132603" x="8474075" y="3740150"/>
          <p14:tracePt t="132623" x="8466138" y="3748088"/>
          <p14:tracePt t="132631" x="8466138" y="3763963"/>
          <p14:tracePt t="132647" x="8466138" y="3771900"/>
          <p14:tracePt t="132667" x="8466138" y="3779838"/>
          <p14:tracePt t="132683" x="8466138" y="3795713"/>
          <p14:tracePt t="132691" x="8466138" y="3803650"/>
          <p14:tracePt t="132699" x="8466138" y="3811588"/>
          <p14:tracePt t="132707" x="8466138" y="3819525"/>
          <p14:tracePt t="132723" x="8466138" y="3827463"/>
          <p14:tracePt t="132735" x="8466138" y="3835400"/>
          <p14:tracePt t="132763" x="8466138" y="3843338"/>
          <p14:tracePt t="132780" x="8466138" y="3851275"/>
          <p14:tracePt t="132787" x="8466138" y="3859213"/>
          <p14:tracePt t="132795" x="8482013" y="3867150"/>
          <p14:tracePt t="132807" x="8482013" y="3883025"/>
          <p14:tracePt t="132816" x="8497888" y="3898900"/>
          <p14:tracePt t="132823" x="8505825" y="3914775"/>
          <p14:tracePt t="132831" x="8521700" y="3922713"/>
          <p14:tracePt t="132839" x="8529638" y="3930650"/>
          <p14:tracePt t="132849" x="8537575" y="3948113"/>
          <p14:tracePt t="132859" x="8545513" y="3956050"/>
          <p14:tracePt t="132863" x="8561388" y="3971925"/>
          <p14:tracePt t="132867" x="8569325" y="3979863"/>
          <p14:tracePt t="132875" x="8569325" y="3995738"/>
          <p14:tracePt t="132883" x="8577263" y="4011613"/>
          <p14:tracePt t="132891" x="8585200" y="4019550"/>
          <p14:tracePt t="132899" x="8593138" y="4027488"/>
          <p14:tracePt t="132907" x="8593138" y="4035425"/>
          <p14:tracePt t="132923" x="8602663" y="4035425"/>
          <p14:tracePt t="132931" x="8602663" y="4043363"/>
          <p14:tracePt t="132944" x="8602663" y="4051300"/>
          <p14:tracePt t="132951" x="8610600" y="4051300"/>
          <p14:tracePt t="132965" x="8610600" y="4059238"/>
          <p14:tracePt t="132975" x="8610600" y="4067175"/>
          <p14:tracePt t="132996" x="8610600" y="4075113"/>
          <p14:tracePt t="133003" x="8610600" y="4083050"/>
          <p14:tracePt t="133011" x="8610600" y="4098925"/>
          <p14:tracePt t="133019" x="8618538" y="4106863"/>
          <p14:tracePt t="133027" x="8626475" y="4114800"/>
          <p14:tracePt t="133035" x="8626475" y="4122738"/>
          <p14:tracePt t="133043" x="8634413" y="4130675"/>
          <p14:tracePt t="133052" x="8650288" y="4146550"/>
          <p14:tracePt t="133063" x="8658225" y="4146550"/>
          <p14:tracePt t="133071" x="8674100" y="4170363"/>
          <p14:tracePt t="133080" x="8682038" y="4186238"/>
          <p14:tracePt t="133087" x="8689975" y="4186238"/>
          <p14:tracePt t="133091" x="8705850" y="4202113"/>
          <p14:tracePt t="133103" x="8713788" y="4202113"/>
          <p14:tracePt t="133114" x="8729663" y="4210050"/>
          <p14:tracePt t="133115" x="8745538" y="4210050"/>
          <p14:tracePt t="133123" x="8753475" y="4210050"/>
          <p14:tracePt t="133131" x="8801100" y="4210050"/>
          <p14:tracePt t="133139" x="8816975" y="4210050"/>
          <p14:tracePt t="133147" x="8832850" y="4194175"/>
          <p14:tracePt t="133155" x="8856663" y="4186238"/>
          <p14:tracePt t="133163" x="8864600" y="4178300"/>
          <p14:tracePt t="133171" x="8872538" y="4162425"/>
          <p14:tracePt t="133180" x="8880475" y="4162425"/>
          <p14:tracePt t="133192" x="8880475" y="4146550"/>
          <p14:tracePt t="133207" x="8888413" y="4130675"/>
          <p14:tracePt t="133215" x="8888413" y="4122738"/>
          <p14:tracePt t="133267" x="8880475" y="4122738"/>
          <p14:tracePt t="133275" x="8864600" y="4122738"/>
          <p14:tracePt t="133283" x="8848725" y="4122738"/>
          <p14:tracePt t="133291" x="8816975" y="4122738"/>
          <p14:tracePt t="133299" x="8777288" y="4122738"/>
          <p14:tracePt t="133307" x="8689975" y="4122738"/>
          <p14:tracePt t="133315" x="8626475" y="4122738"/>
          <p14:tracePt t="133323" x="8521700" y="4122738"/>
          <p14:tracePt t="133331" x="8402638" y="4122738"/>
          <p14:tracePt t="133343" x="8370888" y="4122738"/>
          <p14:tracePt t="133351" x="8299450" y="4122738"/>
          <p14:tracePt t="133359" x="8275638" y="4122738"/>
          <p14:tracePt t="133367" x="8243888" y="4122738"/>
          <p14:tracePt t="133376" x="8235950" y="4122738"/>
          <p14:tracePt t="133380" x="8226425" y="4122738"/>
          <p14:tracePt t="133391" x="8210550" y="4122738"/>
          <p14:tracePt t="133403" x="8202613" y="4122738"/>
          <p14:tracePt t="133420" x="8194675" y="4122738"/>
          <p14:tracePt t="133428" x="8186738" y="4122738"/>
          <p14:tracePt t="133435" x="8178800" y="4122738"/>
          <p14:tracePt t="133451" x="8170863" y="4130675"/>
          <p14:tracePt t="133459" x="8162925" y="4138613"/>
          <p14:tracePt t="133467" x="8147050" y="4138613"/>
          <p14:tracePt t="133480" x="8147050" y="4146550"/>
          <p14:tracePt t="133487" x="8139113" y="4146550"/>
          <p14:tracePt t="133496" x="8131175" y="4162425"/>
          <p14:tracePt t="133503" x="8115300" y="4162425"/>
          <p14:tracePt t="133511" x="8123238" y="4170363"/>
          <p14:tracePt t="133515" x="8123238" y="4178300"/>
          <p14:tracePt t="133523" x="8115300" y="4178300"/>
          <p14:tracePt t="133531" x="8107363" y="4186238"/>
          <p14:tracePt t="133548" x="8099425" y="4194175"/>
          <p14:tracePt t="133555" x="8091488" y="4210050"/>
          <p14:tracePt t="133563" x="8075613" y="4217988"/>
          <p14:tracePt t="133571" x="8075613" y="4225925"/>
          <p14:tracePt t="133580" x="8059738" y="4241800"/>
          <p14:tracePt t="133587" x="8051800" y="4249738"/>
          <p14:tracePt t="133599" x="8043863" y="4257675"/>
          <p14:tracePt t="133603" x="8035925" y="4265613"/>
          <p14:tracePt t="133615" x="8035925" y="4273550"/>
          <p14:tracePt t="133627" x="8035925" y="4281488"/>
          <p14:tracePt t="133635" x="8035925" y="4291013"/>
          <p14:tracePt t="133651" x="8027988" y="4298950"/>
          <p14:tracePt t="133667" x="8027988" y="4306888"/>
          <p14:tracePt t="133692" x="8027988" y="4314825"/>
          <p14:tracePt t="133711" x="8035925" y="4314825"/>
          <p14:tracePt t="133719" x="8043863" y="4322763"/>
          <p14:tracePt t="133727" x="8051800" y="4322763"/>
          <p14:tracePt t="133735" x="8059738" y="4330700"/>
          <p14:tracePt t="133743" x="8075613" y="4330700"/>
          <p14:tracePt t="133747" x="8091488" y="4330700"/>
          <p14:tracePt t="133759" x="8162925" y="4330700"/>
          <p14:tracePt t="133764" x="8194675" y="4338638"/>
          <p14:tracePt t="133771" x="8275638" y="4338638"/>
          <p14:tracePt t="133780" x="8355013" y="4338638"/>
          <p14:tracePt t="133787" x="8418513" y="4338638"/>
          <p14:tracePt t="133796" x="8529638" y="4338638"/>
          <p14:tracePt t="133803" x="8610600" y="4338638"/>
          <p14:tracePt t="133811" x="8674100" y="4338638"/>
          <p14:tracePt t="133819" x="8721725" y="4338638"/>
          <p14:tracePt t="133827" x="8769350" y="4338638"/>
          <p14:tracePt t="133835" x="8785225" y="4338638"/>
          <p14:tracePt t="133843" x="8801100" y="4330700"/>
          <p14:tracePt t="133851" x="8824913" y="4322763"/>
          <p14:tracePt t="133863" x="8832850" y="4322763"/>
          <p14:tracePt t="133871" x="8848725" y="4306888"/>
          <p14:tracePt t="133875" x="8856663" y="4306888"/>
          <p14:tracePt t="133887" x="8864600" y="4298950"/>
          <p14:tracePt t="133896" x="8872538" y="4291013"/>
          <p14:tracePt t="133907" x="8888413" y="4281488"/>
          <p14:tracePt t="133915" x="8888413" y="4273550"/>
          <p14:tracePt t="133923" x="8896350" y="4265613"/>
          <p14:tracePt t="133931" x="8904288" y="4265613"/>
          <p14:tracePt t="133939" x="8912225" y="4265613"/>
          <p14:tracePt t="133948" x="8912225" y="4257675"/>
          <p14:tracePt t="133955" x="8920163" y="4257675"/>
          <p14:tracePt t="133975" x="8928100" y="4249738"/>
          <p14:tracePt t="133983" x="8936038" y="4249738"/>
          <p14:tracePt t="134004" x="8936038" y="4241800"/>
          <p14:tracePt t="134011" x="8936038" y="4233863"/>
          <p14:tracePt t="134027" x="8936038" y="4225925"/>
          <p14:tracePt t="134055" x="8936038" y="4217988"/>
          <p14:tracePt t="134075" x="8936038" y="4210050"/>
          <p14:tracePt t="134083" x="8936038" y="4202113"/>
          <p14:tracePt t="134099" x="8936038" y="4194175"/>
          <p14:tracePt t="134107" x="8936038" y="4186238"/>
          <p14:tracePt t="134115" x="8936038" y="4178300"/>
          <p14:tracePt t="134135" x="8928100" y="4170363"/>
          <p14:tracePt t="134147" x="8920163" y="4170363"/>
          <p14:tracePt t="134155" x="8912225" y="4170363"/>
          <p14:tracePt t="134163" x="8904288" y="4170363"/>
          <p14:tracePt t="134171" x="8888413" y="4170363"/>
          <p14:tracePt t="134180" x="8880475" y="4170363"/>
          <p14:tracePt t="134187" x="8872538" y="4170363"/>
          <p14:tracePt t="134196" x="8864600" y="4170363"/>
          <p14:tracePt t="134203" x="8856663" y="4170363"/>
          <p14:tracePt t="134212" x="8840788" y="4178300"/>
          <p14:tracePt t="134231" x="8832850" y="4178300"/>
          <p14:tracePt t="134239" x="8824913" y="4178300"/>
          <p14:tracePt t="134243" x="8816975" y="4186238"/>
          <p14:tracePt t="134251" x="8809038" y="4186238"/>
          <p14:tracePt t="134259" x="8801100" y="4186238"/>
          <p14:tracePt t="134266" x="8793163" y="4186238"/>
          <p14:tracePt t="134275" x="8777288" y="4186238"/>
          <p14:tracePt t="134283" x="8769350" y="4186238"/>
          <p14:tracePt t="134291" x="8761413" y="4186238"/>
          <p14:tracePt t="134301" x="8745538" y="4186238"/>
          <p14:tracePt t="134307" x="8721725" y="4186238"/>
          <p14:tracePt t="134315" x="8713788" y="4186238"/>
          <p14:tracePt t="134323" x="8697913" y="4186238"/>
          <p14:tracePt t="134332" x="8689975" y="4186238"/>
          <p14:tracePt t="134339" x="8674100" y="4186238"/>
          <p14:tracePt t="134347" x="8658225" y="4186238"/>
          <p14:tracePt t="134355" x="8650288" y="4186238"/>
          <p14:tracePt t="134364" x="8642350" y="4186238"/>
          <p14:tracePt t="134375" x="8626475" y="4186238"/>
          <p14:tracePt t="134380" x="8618538" y="4186238"/>
          <p14:tracePt t="134387" x="8610600" y="4186238"/>
          <p14:tracePt t="134396" x="8593138" y="4186238"/>
          <p14:tracePt t="134403" x="8585200" y="4186238"/>
          <p14:tracePt t="134411" x="8577263" y="4194175"/>
          <p14:tracePt t="134419" x="8561388" y="4194175"/>
          <p14:tracePt t="134427" x="8561388" y="4202113"/>
          <p14:tracePt t="134435" x="8553450" y="4217988"/>
          <p14:tracePt t="134444" x="8553450" y="4225925"/>
          <p14:tracePt t="134451" x="8545513" y="4233863"/>
          <p14:tracePt t="134459" x="8537575" y="4241800"/>
          <p14:tracePt t="134467" x="8537575" y="4249738"/>
          <p14:tracePt t="134475" x="8529638" y="4257675"/>
          <p14:tracePt t="134483" x="8529638" y="4265613"/>
          <p14:tracePt t="134491" x="8521700" y="4273550"/>
          <p14:tracePt t="134499" x="8513763" y="4273550"/>
          <p14:tracePt t="134507" x="8513763" y="4281488"/>
          <p14:tracePt t="134515" x="8513763" y="4291013"/>
          <p14:tracePt t="134532" x="8513763" y="4298950"/>
          <p14:tracePt t="134539" x="8505825" y="4298950"/>
          <p14:tracePt t="134547" x="8505825" y="4306888"/>
          <p14:tracePt t="134564" x="8505825" y="4314825"/>
          <p14:tracePt t="134587" x="8513763" y="4330700"/>
          <p14:tracePt t="134603" x="8529638" y="4338638"/>
          <p14:tracePt t="134611" x="8537575" y="4346575"/>
          <p14:tracePt t="134619" x="8585200" y="4346575"/>
          <p14:tracePt t="134627" x="8618538" y="4346575"/>
          <p14:tracePt t="134635" x="8666163" y="4346575"/>
          <p14:tracePt t="134644" x="8777288" y="4346575"/>
          <p14:tracePt t="134651" x="8840788" y="4346575"/>
          <p14:tracePt t="134659" x="8977313" y="4346575"/>
          <p14:tracePt t="134671" x="9024938" y="4338638"/>
          <p14:tracePt t="134680" x="9064625" y="4322763"/>
          <p14:tracePt t="134683" x="9112250" y="4314825"/>
          <p14:tracePt t="134692" x="9136063" y="4298950"/>
          <p14:tracePt t="134755" x="9136063" y="4170363"/>
          <p14:tracePt t="134765" x="9128125" y="4154488"/>
          <p14:tracePt t="134771" x="9120188" y="4138613"/>
          <p14:tracePt t="134780" x="9120188" y="4130675"/>
          <p14:tracePt t="134787" x="9104313" y="4122738"/>
          <p14:tracePt t="134798" x="9096375" y="4114800"/>
          <p14:tracePt t="134807" x="9080500" y="4098925"/>
          <p14:tracePt t="134815" x="9064625" y="4098925"/>
          <p14:tracePt t="134819" x="9048750" y="4083050"/>
          <p14:tracePt t="134831" x="9032875" y="4083050"/>
          <p14:tracePt t="134835" x="9009063" y="4067175"/>
          <p14:tracePt t="134843" x="8985250" y="4059238"/>
          <p14:tracePt t="134851" x="8969375" y="4059238"/>
          <p14:tracePt t="134859" x="8943975" y="4059238"/>
          <p14:tracePt t="134867" x="8936038" y="4059238"/>
          <p14:tracePt t="134875" x="8896350" y="4059238"/>
          <p14:tracePt t="134883" x="8840788" y="4059238"/>
          <p14:tracePt t="134891" x="8824913" y="4059238"/>
          <p14:tracePt t="134899" x="8785225" y="4067175"/>
          <p14:tracePt t="134907" x="8777288" y="4067175"/>
          <p14:tracePt t="134915" x="8713788" y="4075113"/>
          <p14:tracePt t="134923" x="8666163" y="4090988"/>
          <p14:tracePt t="134935" x="8618538" y="4098925"/>
          <p14:tracePt t="134948" x="8577263" y="4114800"/>
          <p14:tracePt t="134951" x="8529638" y="4138613"/>
          <p14:tracePt t="134955" x="8505825" y="4146550"/>
          <p14:tracePt t="134964" x="8489950" y="4154488"/>
          <p14:tracePt t="134971" x="8482013" y="4162425"/>
          <p14:tracePt t="134983" x="8474075" y="4178300"/>
          <p14:tracePt t="134987" x="8458200" y="4186238"/>
          <p14:tracePt t="134995" x="8450263" y="4202113"/>
          <p14:tracePt t="135003" x="8450263" y="4217988"/>
          <p14:tracePt t="135011" x="8450263" y="4241800"/>
          <p14:tracePt t="135020" x="8442325" y="4249738"/>
          <p14:tracePt t="135027" x="8442325" y="4265613"/>
          <p14:tracePt t="135035" x="8442325" y="4281488"/>
          <p14:tracePt t="135043" x="8442325" y="4291013"/>
          <p14:tracePt t="135051" x="8450263" y="4298950"/>
          <p14:tracePt t="135059" x="8450263" y="4306888"/>
          <p14:tracePt t="135071" x="8458200" y="4314825"/>
          <p14:tracePt t="135080" x="8474075" y="4314825"/>
          <p14:tracePt t="135087" x="8489950" y="4314825"/>
          <p14:tracePt t="135092" x="8497888" y="4314825"/>
          <p14:tracePt t="135099" x="8521700" y="4314825"/>
          <p14:tracePt t="135107" x="8537575" y="4314825"/>
          <p14:tracePt t="135115" x="8553450" y="4314825"/>
          <p14:tracePt t="135123" x="8577263" y="4314825"/>
          <p14:tracePt t="135135" x="8585200" y="4298950"/>
          <p14:tracePt t="135139" x="8602663" y="4291013"/>
          <p14:tracePt t="135148" x="8602663" y="4281488"/>
          <p14:tracePt t="135155" x="8618538" y="4273550"/>
          <p14:tracePt t="135163" x="8626475" y="4265613"/>
          <p14:tracePt t="135171" x="8642350" y="4241800"/>
          <p14:tracePt t="135180" x="8642350" y="4233863"/>
          <p14:tracePt t="135187" x="8642350" y="4225925"/>
          <p14:tracePt t="135196" x="8642350" y="4217988"/>
          <p14:tracePt t="135203" x="8642350" y="4210050"/>
          <p14:tracePt t="135215" x="8642350" y="4202113"/>
          <p14:tracePt t="135219" x="8642350" y="4194175"/>
          <p14:tracePt t="135227" x="8634413" y="4186238"/>
          <p14:tracePt t="135235" x="8618538" y="4178300"/>
          <p14:tracePt t="135243" x="8610600" y="4170363"/>
          <p14:tracePt t="135251" x="8593138" y="4170363"/>
          <p14:tracePt t="135259" x="8553450" y="4162425"/>
          <p14:tracePt t="135267" x="8529638" y="4162425"/>
          <p14:tracePt t="135275" x="8505825" y="4162425"/>
          <p14:tracePt t="135287" x="8442325" y="4162425"/>
          <p14:tracePt t="135291" x="8418513" y="4162425"/>
          <p14:tracePt t="135299" x="8402638" y="4178300"/>
          <p14:tracePt t="135307" x="8362950" y="4186238"/>
          <p14:tracePt t="135315" x="8331200" y="4202113"/>
          <p14:tracePt t="135323" x="8307388" y="4257675"/>
          <p14:tracePt t="135332" x="8299450" y="4273550"/>
          <p14:tracePt t="135340" x="8267700" y="4291013"/>
          <p14:tracePt t="135347" x="8267700" y="4314825"/>
          <p14:tracePt t="135355" x="8267700" y="4330700"/>
          <p14:tracePt t="135363" x="8259763" y="4338638"/>
          <p14:tracePt t="135371" x="8259763" y="4346575"/>
          <p14:tracePt t="135387" x="8259763" y="4354513"/>
          <p14:tracePt t="135396" x="8267700" y="4354513"/>
          <p14:tracePt t="135403" x="8283575" y="4354513"/>
          <p14:tracePt t="135411" x="8331200" y="4354513"/>
          <p14:tracePt t="135419" x="8394700" y="4354513"/>
          <p14:tracePt t="135427" x="8466138" y="4354513"/>
          <p14:tracePt t="135435" x="8553450" y="4338638"/>
          <p14:tracePt t="135443" x="8626475" y="4322763"/>
          <p14:tracePt t="135451" x="8737600" y="4273550"/>
          <p14:tracePt t="135459" x="8856663" y="4257675"/>
          <p14:tracePt t="135467" x="8896350" y="4241800"/>
          <p14:tracePt t="135475" x="8943975" y="4202113"/>
          <p14:tracePt t="135483" x="8969375" y="4194175"/>
          <p14:tracePt t="135491" x="8977313" y="4170363"/>
          <p14:tracePt t="135500" x="8985250" y="4154488"/>
          <p14:tracePt t="135507" x="8985250" y="4146550"/>
          <p14:tracePt t="135515" x="8985250" y="4138613"/>
          <p14:tracePt t="135523" x="8985250" y="4130675"/>
          <p14:tracePt t="135539" x="8977313" y="4130675"/>
          <p14:tracePt t="135547" x="8969375" y="4130675"/>
          <p14:tracePt t="135555" x="8959850" y="4130675"/>
          <p14:tracePt t="135563" x="8951913" y="4130675"/>
          <p14:tracePt t="135571" x="8928100" y="4130675"/>
          <p14:tracePt t="135580" x="8880475" y="4130675"/>
          <p14:tracePt t="135587" x="8816975" y="4146550"/>
          <p14:tracePt t="135596" x="8769350" y="4154488"/>
          <p14:tracePt t="135603" x="8682038" y="4210050"/>
          <p14:tracePt t="135611" x="8642350" y="4225925"/>
          <p14:tracePt t="135619" x="8553450" y="4338638"/>
          <p14:tracePt t="135627" x="8466138" y="4386263"/>
          <p14:tracePt t="135635" x="8426450" y="4473575"/>
          <p14:tracePt t="135643" x="8402638" y="4545013"/>
          <p14:tracePt t="135651" x="8402638" y="4560888"/>
          <p14:tracePt t="135659" x="8394700" y="4584700"/>
          <p14:tracePt t="135675" x="8394700" y="4600575"/>
          <p14:tracePt t="135699" x="8402638" y="4600575"/>
          <p14:tracePt t="135707" x="8410575" y="4600575"/>
          <p14:tracePt t="135715" x="8418513" y="4600575"/>
          <p14:tracePt t="135731" x="8426450" y="4584700"/>
          <p14:tracePt t="135740" x="8434388" y="4576763"/>
          <p14:tracePt t="135747" x="8450263" y="4560888"/>
          <p14:tracePt t="135755" x="8458200" y="4513263"/>
          <p14:tracePt t="135763" x="8474075" y="4457700"/>
          <p14:tracePt t="135771" x="8482013" y="4441825"/>
          <p14:tracePt t="135780" x="8489950" y="4402138"/>
          <p14:tracePt t="135787" x="8497888" y="4378325"/>
          <p14:tracePt t="135796" x="8497888" y="4370388"/>
          <p14:tracePt t="135803" x="8497888" y="4354513"/>
          <p14:tracePt t="135835" x="8482013" y="4354513"/>
          <p14:tracePt t="135843" x="8434388" y="4370388"/>
          <p14:tracePt t="135852" x="8418513" y="4378325"/>
          <p14:tracePt t="135859" x="8394700" y="4418013"/>
          <p14:tracePt t="135867" x="8362950" y="4433888"/>
          <p14:tracePt t="135875" x="8339138" y="4497388"/>
          <p14:tracePt t="135884" x="8331200" y="4513263"/>
          <p14:tracePt t="135891" x="8323263" y="4513263"/>
          <p14:tracePt t="135899" x="8323263" y="4521200"/>
          <p14:tracePt t="135931" x="8331200" y="4521200"/>
          <p14:tracePt t="135939" x="8347075" y="4521200"/>
          <p14:tracePt t="135949" x="8355013" y="4505325"/>
          <p14:tracePt t="135955" x="8386763" y="4465638"/>
          <p14:tracePt t="135963" x="8394700" y="4410075"/>
          <p14:tracePt t="135971" x="8418513" y="4314825"/>
          <p14:tracePt t="135980" x="8450263" y="4265613"/>
          <p14:tracePt t="135987" x="8466138" y="4210050"/>
          <p14:tracePt t="135995" x="8474075" y="4138613"/>
          <p14:tracePt t="136003" x="8489950" y="4098925"/>
          <p14:tracePt t="136011" x="8489950" y="4043363"/>
          <p14:tracePt t="136019" x="8489950" y="4035425"/>
          <p14:tracePt t="136059" x="8482013" y="4035425"/>
          <p14:tracePt t="136067" x="8474075" y="4051300"/>
          <p14:tracePt t="136075" x="8466138" y="4067175"/>
          <p14:tracePt t="136083" x="8450263" y="4083050"/>
          <p14:tracePt t="136091" x="8450263" y="4098925"/>
          <p14:tracePt t="136099" x="8450263" y="4106863"/>
          <p14:tracePt t="136115" x="8450263" y="4114800"/>
          <p14:tracePt t="136155" x="8458200" y="4098925"/>
          <p14:tracePt t="136163" x="8458200" y="4075113"/>
          <p14:tracePt t="136171" x="8466138" y="4067175"/>
          <p14:tracePt t="136180" x="8474075" y="4027488"/>
          <p14:tracePt t="136187" x="8489950" y="3995738"/>
          <p14:tracePt t="136196" x="8489950" y="3987800"/>
          <p14:tracePt t="136203" x="8489950" y="3971925"/>
          <p14:tracePt t="136259" x="8489950" y="4035425"/>
          <p14:tracePt t="136267" x="8474075" y="4075113"/>
          <p14:tracePt t="136275" x="8474075" y="4130675"/>
          <p14:tracePt t="136283" x="8458200" y="4146550"/>
          <p14:tracePt t="136291" x="8458200" y="4186238"/>
          <p14:tracePt t="136299" x="8458200" y="4202113"/>
          <p14:tracePt t="136307" x="8458200" y="4210050"/>
          <p14:tracePt t="136356" x="8458200" y="4202113"/>
          <p14:tracePt t="136364" x="8458200" y="4194175"/>
          <p14:tracePt t="136371" x="8458200" y="4178300"/>
          <p14:tracePt t="136381" x="8466138" y="4162425"/>
          <p14:tracePt t="136387" x="8466138" y="4154488"/>
          <p14:tracePt t="136396" x="8466138" y="4146550"/>
          <p14:tracePt t="136403" x="8466138" y="4138613"/>
          <p14:tracePt t="136604" x="8466138" y="4146550"/>
          <p14:tracePt t="136611" x="8466138" y="4162425"/>
          <p14:tracePt t="136619" x="8466138" y="4170363"/>
          <p14:tracePt t="136627" x="8466138" y="4178300"/>
          <p14:tracePt t="136635" x="8466138" y="4186238"/>
          <p14:tracePt t="136645" x="8466138" y="4202113"/>
          <p14:tracePt t="136659" x="8466138" y="4210050"/>
          <p14:tracePt t="136667" x="8466138" y="4217988"/>
          <p14:tracePt t="136915" x="8466138" y="4225925"/>
          <p14:tracePt t="136923" x="8466138" y="4241800"/>
          <p14:tracePt t="136931" x="8466138" y="4249738"/>
          <p14:tracePt t="136955" x="8466138" y="4257675"/>
          <p14:tracePt t="136972" x="8474075" y="4257675"/>
          <p14:tracePt t="137051" x="8482013" y="4257675"/>
          <p14:tracePt t="137179" x="8489950" y="4257675"/>
          <p14:tracePt t="137196" x="8497888" y="4249738"/>
          <p14:tracePt t="137204" x="8505825" y="4249738"/>
          <p14:tracePt t="137211" x="8513763" y="4241800"/>
          <p14:tracePt t="137219" x="8521700" y="4233863"/>
          <p14:tracePt t="137227" x="8529638" y="4225925"/>
          <p14:tracePt t="137236" x="8537575" y="4217988"/>
          <p14:tracePt t="137243" x="8537575" y="4210050"/>
          <p14:tracePt t="137251" x="8553450" y="4202113"/>
          <p14:tracePt t="137267" x="8561388" y="4194175"/>
          <p14:tracePt t="137275" x="8561388" y="4186238"/>
          <p14:tracePt t="137283" x="8569325" y="4186238"/>
          <p14:tracePt t="137291" x="8577263" y="4186238"/>
          <p14:tracePt t="137307" x="8577263" y="4178300"/>
          <p14:tracePt t="137316" x="8577263" y="4170363"/>
          <p14:tracePt t="138396" x="8585200" y="4170363"/>
          <p14:tracePt t="138995" x="8593138" y="4162425"/>
          <p14:tracePt t="139013" x="8593138" y="4154488"/>
          <p14:tracePt t="139021" x="8602663" y="4154488"/>
          <p14:tracePt t="139027" x="8610600" y="4146550"/>
          <p14:tracePt t="139044" x="8610600" y="4138613"/>
          <p14:tracePt t="142883" x="8618538" y="4138613"/>
          <p14:tracePt t="142907" x="8618538" y="4130675"/>
          <p14:tracePt t="142924" x="8618538" y="4122738"/>
          <p14:tracePt t="142939" x="8618538" y="4106863"/>
          <p14:tracePt t="142951" x="8618538" y="4098925"/>
          <p14:tracePt t="142956" x="8626475" y="4090988"/>
          <p14:tracePt t="142965" x="8626475" y="4075113"/>
          <p14:tracePt t="142971" x="8626475" y="4067175"/>
          <p14:tracePt t="142981" x="8626475" y="4051300"/>
          <p14:tracePt t="142987" x="8626475" y="4035425"/>
          <p14:tracePt t="142998" x="8626475" y="3987800"/>
          <p14:tracePt t="143003" x="8626475" y="3956050"/>
          <p14:tracePt t="143015" x="8626475" y="3843338"/>
          <p14:tracePt t="143020" x="8626475" y="3763963"/>
          <p14:tracePt t="143027" x="8626475" y="3732213"/>
          <p14:tracePt t="143036" x="8634413" y="3708400"/>
          <p14:tracePt t="143045" x="8634413" y="3700463"/>
          <p14:tracePt t="143052" x="8634413" y="3692525"/>
          <p14:tracePt t="143060" x="8634413" y="3684588"/>
          <p14:tracePt t="143076" x="8634413" y="3676650"/>
          <p14:tracePt t="143211" x="8634413" y="3684588"/>
          <p14:tracePt t="143219" x="8634413" y="3700463"/>
          <p14:tracePt t="143227" x="8634413" y="3771900"/>
          <p14:tracePt t="143237" x="8634413" y="3867150"/>
          <p14:tracePt t="143248" x="8634413" y="3948113"/>
          <p14:tracePt t="143251" x="8634413" y="4027488"/>
          <p14:tracePt t="143260" x="8626475" y="4098925"/>
          <p14:tracePt t="143267" x="8626475" y="4138613"/>
          <p14:tracePt t="143275" x="8618538" y="4194175"/>
          <p14:tracePt t="143283" x="8618538" y="4202113"/>
          <p14:tracePt t="143291" x="8618538" y="4217988"/>
          <p14:tracePt t="143299" x="8618538" y="4225925"/>
          <p14:tracePt t="143404" x="8618538" y="4217988"/>
          <p14:tracePt t="143411" x="8618538" y="4210050"/>
          <p14:tracePt t="143419" x="8618538" y="4202113"/>
          <p14:tracePt t="143427" x="8626475" y="4186238"/>
          <p14:tracePt t="143435" x="8626475" y="4162425"/>
          <p14:tracePt t="143443" x="8634413" y="4146550"/>
          <p14:tracePt t="143451" x="8634413" y="4122738"/>
          <p14:tracePt t="143459" x="8650288" y="4090988"/>
          <p14:tracePt t="143467" x="8650288" y="4051300"/>
          <p14:tracePt t="143475" x="8658225" y="4027488"/>
          <p14:tracePt t="143483" x="8658225" y="3987800"/>
          <p14:tracePt t="143491" x="8658225" y="3979863"/>
          <p14:tracePt t="143499" x="8658225" y="3971925"/>
          <p14:tracePt t="143507" x="8658225" y="3963988"/>
          <p14:tracePt t="143531" x="8658225" y="3956050"/>
          <p14:tracePt t="143644" x="8658225" y="3963988"/>
          <p14:tracePt t="143651" x="8650288" y="3987800"/>
          <p14:tracePt t="143659" x="8642350" y="4003675"/>
          <p14:tracePt t="143667" x="8642350" y="4051300"/>
          <p14:tracePt t="143675" x="8634413" y="4067175"/>
          <p14:tracePt t="143683" x="8626475" y="4106863"/>
          <p14:tracePt t="143691" x="8626475" y="4122738"/>
          <p14:tracePt t="143708" x="8618538" y="4138613"/>
          <p14:tracePt t="143795" x="8618538" y="4130675"/>
          <p14:tracePt t="143804" x="8626475" y="4130675"/>
          <p14:tracePt t="143811" x="8626475" y="4114800"/>
          <p14:tracePt t="143819" x="8626475" y="4106863"/>
          <p14:tracePt t="143827" x="8634413" y="4090988"/>
          <p14:tracePt t="143835" x="8634413" y="4075113"/>
          <p14:tracePt t="143843" x="8642350" y="4059238"/>
          <p14:tracePt t="143851" x="8642350" y="3987800"/>
          <p14:tracePt t="143859" x="8650288" y="3963988"/>
          <p14:tracePt t="143867" x="8650288" y="3948113"/>
          <p14:tracePt t="143875" x="8650288" y="3938588"/>
          <p14:tracePt t="143883" x="8658225" y="3922713"/>
          <p14:tracePt t="143891" x="8658225" y="3906838"/>
          <p14:tracePt t="143907" x="8658225" y="3898900"/>
          <p14:tracePt t="143915" x="8658225" y="3890963"/>
          <p14:tracePt t="144963" x="8658225" y="3883025"/>
          <p14:tracePt t="144983" x="8658225" y="3875088"/>
          <p14:tracePt t="145015" x="8658225" y="3867150"/>
          <p14:tracePt t="146011" x="8658225" y="3859213"/>
          <p14:tracePt t="146043" x="8658225" y="3851275"/>
          <p14:tracePt t="146051" x="8658225" y="3843338"/>
          <p14:tracePt t="150059" x="8658225" y="3835400"/>
          <p14:tracePt t="150068" x="8658225" y="3795713"/>
          <p14:tracePt t="150075" x="8658225" y="3676650"/>
          <p14:tracePt t="150083" x="8658225" y="3563938"/>
          <p14:tracePt t="150092" x="8658225" y="3365500"/>
          <p14:tracePt t="150099" x="8658225" y="3125788"/>
          <p14:tracePt t="150107" x="8658225" y="3014663"/>
          <p14:tracePt t="150115" x="8658225" y="2886075"/>
          <p14:tracePt t="150124" x="8658225" y="2798763"/>
          <p14:tracePt t="150131" x="8658225" y="2703513"/>
          <p14:tracePt t="150140" x="8658225" y="2663825"/>
          <p14:tracePt t="150147" x="8658225" y="2608263"/>
          <p14:tracePt t="150155" x="8658225" y="2576513"/>
          <p14:tracePt t="150165" x="8658225" y="2559050"/>
          <p14:tracePt t="150172" x="8658225" y="2551113"/>
          <p14:tracePt t="150182" x="8650288" y="2551113"/>
          <p14:tracePt t="150187" x="8650288" y="2543175"/>
          <p14:tracePt t="150243" x="8650288" y="2535238"/>
          <p14:tracePt t="150251" x="8642350" y="2535238"/>
          <p14:tracePt t="150275" x="8642350" y="2527300"/>
          <p14:tracePt t="150587" x="8642350" y="2535238"/>
          <p14:tracePt t="150600" x="8634413" y="2551113"/>
          <p14:tracePt t="150603" x="8634413" y="2600325"/>
          <p14:tracePt t="150611" x="8626475" y="2640013"/>
          <p14:tracePt t="150619" x="8618538" y="2711450"/>
          <p14:tracePt t="150627" x="8602663" y="2830513"/>
          <p14:tracePt t="150635" x="8577263" y="2927350"/>
          <p14:tracePt t="150643" x="8545513" y="3038475"/>
          <p14:tracePt t="150651" x="8521700" y="3244850"/>
          <p14:tracePt t="150659" x="8505825" y="3405188"/>
          <p14:tracePt t="150667" x="8489950" y="3548063"/>
          <p14:tracePt t="150675" x="8482013" y="3708400"/>
          <p14:tracePt t="150683" x="8466138" y="3819525"/>
          <p14:tracePt t="150692" x="8458200" y="3987800"/>
          <p14:tracePt t="150699" x="8466138" y="4186238"/>
          <p14:tracePt t="150707" x="8466138" y="4281488"/>
          <p14:tracePt t="150715" x="8466138" y="4354513"/>
          <p14:tracePt t="150723" x="8466138" y="4410075"/>
          <p14:tracePt t="150731" x="8466138" y="4441825"/>
          <p14:tracePt t="150739" x="8466138" y="4457700"/>
          <p14:tracePt t="150751" x="8466138" y="4465638"/>
          <p14:tracePt t="150763" x="8466138" y="4473575"/>
          <p14:tracePt t="150827" x="8466138" y="4481513"/>
          <p14:tracePt t="150835" x="8466138" y="4489450"/>
          <p14:tracePt t="150843" x="8466138" y="4497388"/>
          <p14:tracePt t="150851" x="8466138" y="4513263"/>
          <p14:tracePt t="150859" x="8466138" y="4521200"/>
          <p14:tracePt t="150867" x="8466138" y="4537075"/>
          <p14:tracePt t="150875" x="8466138" y="4552950"/>
          <p14:tracePt t="150883" x="8466138" y="4560888"/>
          <p14:tracePt t="150891" x="8466138" y="4568825"/>
          <p14:tracePt t="150903" x="8466138" y="4584700"/>
          <p14:tracePt t="150915" x="8466138" y="4592638"/>
          <p14:tracePt t="150932" x="8466138" y="4600575"/>
          <p14:tracePt t="150939" x="8466138" y="4608513"/>
          <p14:tracePt t="151860" x="8474075" y="4608513"/>
          <p14:tracePt t="151867" x="8474075" y="4600575"/>
          <p14:tracePt t="151876" x="8474075" y="4592638"/>
          <p14:tracePt t="151883" x="8482013" y="4592638"/>
          <p14:tracePt t="151900" x="8482013" y="4584700"/>
          <p14:tracePt t="155251" x="8482013" y="4592638"/>
          <p14:tracePt t="155260" x="8482013" y="4608513"/>
          <p14:tracePt t="155267" x="8482013" y="4633913"/>
          <p14:tracePt t="155276" x="8482013" y="4649788"/>
          <p14:tracePt t="155283" x="8482013" y="4689475"/>
          <p14:tracePt t="155291" x="8489950" y="4713288"/>
          <p14:tracePt t="155299" x="8489950" y="4729163"/>
          <p14:tracePt t="155307" x="8489950" y="4768850"/>
          <p14:tracePt t="155316" x="8489950" y="4792663"/>
          <p14:tracePt t="155323" x="8489950" y="4824413"/>
          <p14:tracePt t="155331" x="8489950" y="4903788"/>
          <p14:tracePt t="155340" x="8489950" y="4927600"/>
          <p14:tracePt t="155347" x="8489950" y="4943475"/>
          <p14:tracePt t="155355" x="8489950" y="4959350"/>
          <p14:tracePt t="155364" x="8489950" y="4984750"/>
          <p14:tracePt t="155371" x="8489950" y="5000625"/>
          <p14:tracePt t="155380" x="8489950" y="5064125"/>
          <p14:tracePt t="155387" x="8489950" y="5183188"/>
          <p14:tracePt t="155396" x="8489950" y="5214938"/>
          <p14:tracePt t="155403" x="8489950" y="5319713"/>
          <p14:tracePt t="155411" x="8489950" y="5375275"/>
          <p14:tracePt t="155420" x="8489950" y="5438775"/>
          <p14:tracePt t="155427" x="8489950" y="5478463"/>
          <p14:tracePt t="155435" x="8489950" y="5534025"/>
          <p14:tracePt t="155443" x="8489950" y="5565775"/>
          <p14:tracePt t="155447" x="8489950" y="5589588"/>
          <p14:tracePt t="155459" x="8489950" y="5613400"/>
          <p14:tracePt t="155467" x="8489950" y="5621338"/>
          <p14:tracePt t="155475" x="8489950" y="5629275"/>
          <p14:tracePt t="155483" x="8489950" y="5637213"/>
          <p14:tracePt t="155491" x="8489950" y="5653088"/>
          <p14:tracePt t="155499" x="8489950" y="5662613"/>
          <p14:tracePt t="155507" x="8489950" y="5670550"/>
          <p14:tracePt t="155515" x="8489950" y="5678488"/>
          <p14:tracePt t="155523" x="8489950" y="5686425"/>
          <p14:tracePt t="155531" x="8489950" y="5694363"/>
          <p14:tracePt t="155539" x="8489950" y="5710238"/>
          <p14:tracePt t="155547" x="8489950" y="5718175"/>
          <p14:tracePt t="155555" x="8489950" y="5726113"/>
          <p14:tracePt t="155563" x="8489950" y="5734050"/>
          <p14:tracePt t="155587" x="8489950" y="5741988"/>
          <p14:tracePt t="158372" x="8482013" y="5741988"/>
          <p14:tracePt t="158388" x="8474075" y="5734050"/>
          <p14:tracePt t="158400" x="8466138" y="5726113"/>
          <p14:tracePt t="158403" x="8450263" y="5726113"/>
          <p14:tracePt t="158411" x="8442325" y="5718175"/>
          <p14:tracePt t="158420" x="8442325" y="5710238"/>
          <p14:tracePt t="158427" x="8426450" y="5702300"/>
          <p14:tracePt t="158443" x="8418513" y="5694363"/>
          <p14:tracePt t="158451" x="8410575" y="5686425"/>
          <p14:tracePt t="158467" x="8402638" y="5686425"/>
          <p14:tracePt t="158476" x="8402638" y="5678488"/>
          <p14:tracePt t="158483" x="8394700" y="5678488"/>
          <p14:tracePt t="158499" x="8394700" y="5670550"/>
          <p14:tracePt t="158507" x="8386763" y="5670550"/>
          <p14:tracePt t="158515" x="8386763" y="5662613"/>
          <p14:tracePt t="158531" x="8378825" y="5662613"/>
          <p14:tracePt t="158549" x="8378825" y="5653088"/>
          <p14:tracePt t="158557" x="8370888" y="5653088"/>
          <p14:tracePt t="158584" x="8370888" y="5645150"/>
          <p14:tracePt t="158964" x="8362950" y="5645150"/>
          <p14:tracePt t="158972" x="8331200" y="5637213"/>
          <p14:tracePt t="158984" x="8315325" y="5637213"/>
          <p14:tracePt t="158987" x="8299450" y="5637213"/>
          <p14:tracePt t="158999" x="8283575" y="5629275"/>
          <p14:tracePt t="159003" x="8275638" y="5621338"/>
          <p14:tracePt t="159011" x="8243888" y="5621338"/>
          <p14:tracePt t="159019" x="8226425" y="5613400"/>
          <p14:tracePt t="159027" x="8178800" y="5605463"/>
          <p14:tracePt t="159035" x="8170863" y="5605463"/>
          <p14:tracePt t="159043" x="8162925" y="5597525"/>
          <p14:tracePt t="159060" x="8154988" y="5597525"/>
          <p14:tracePt t="159068" x="8147050" y="5597525"/>
          <p14:tracePt t="159092" x="8139113" y="5589588"/>
          <p14:tracePt t="159123" x="8131175" y="5589588"/>
          <p14:tracePt t="159140" x="8115300" y="5581650"/>
          <p14:tracePt t="159156" x="8107363" y="5581650"/>
          <p14:tracePt t="159165" x="8099425" y="5581650"/>
          <p14:tracePt t="159172" x="8091488" y="5581650"/>
          <p14:tracePt t="159187" x="8083550" y="5581650"/>
          <p14:tracePt t="159203" x="8075613" y="5581650"/>
          <p14:tracePt t="159211" x="8067675" y="5581650"/>
          <p14:tracePt t="159219" x="8059738" y="5573713"/>
          <p14:tracePt t="159239" x="8051800" y="5573713"/>
          <p14:tracePt t="159251" x="8051800" y="5565775"/>
          <p14:tracePt t="161907" x="8051800" y="5557838"/>
          <p14:tracePt t="161923" x="8051800" y="5549900"/>
          <p14:tracePt t="161940" x="8051800" y="5541963"/>
          <p14:tracePt t="170099" x="8051800" y="5534025"/>
          <p14:tracePt t="170107" x="8051800" y="5518150"/>
          <p14:tracePt t="170116" x="8051800" y="5510213"/>
          <p14:tracePt t="170123" x="8059738" y="5494338"/>
          <p14:tracePt t="170131" x="8067675" y="5478463"/>
          <p14:tracePt t="170140" x="8083550" y="5422900"/>
          <p14:tracePt t="170147" x="8091488" y="5359400"/>
          <p14:tracePt t="170156" x="8107363" y="5310188"/>
          <p14:tracePt t="170165" x="8123238" y="5230813"/>
          <p14:tracePt t="170171" x="8131175" y="5159375"/>
          <p14:tracePt t="170181" x="8139113" y="5087938"/>
          <p14:tracePt t="170187" x="8162925" y="5000625"/>
          <p14:tracePt t="170198" x="8226425" y="4872038"/>
          <p14:tracePt t="170203" x="8259763" y="4792663"/>
          <p14:tracePt t="170212" x="8283575" y="4760913"/>
          <p14:tracePt t="170219" x="8307388" y="4697413"/>
          <p14:tracePt t="170227" x="8323263" y="4681538"/>
          <p14:tracePt t="170237" x="8339138" y="4649788"/>
          <p14:tracePt t="170244" x="8347075" y="4641850"/>
          <p14:tracePt t="170259" x="8347075" y="4624388"/>
          <p14:tracePt t="170267" x="8355013" y="4624388"/>
          <p14:tracePt t="170283" x="8355013" y="4616450"/>
          <p14:tracePt t="170349" x="8355013" y="4608513"/>
          <p14:tracePt t="170355" x="8355013" y="4600575"/>
          <p14:tracePt t="170396" x="8362950" y="4600575"/>
          <p14:tracePt t="170403" x="8362950" y="4592638"/>
          <p14:tracePt t="170427" x="8362950" y="4584700"/>
          <p14:tracePt t="170804" x="8370888" y="4584700"/>
          <p14:tracePt t="171267" x="8362950" y="4584700"/>
          <p14:tracePt t="171276" x="8362950" y="4576763"/>
          <p14:tracePt t="171291" x="8362950" y="4568825"/>
          <p14:tracePt t="171299" x="8355013" y="4568825"/>
          <p14:tracePt t="171307" x="8339138" y="4560888"/>
          <p14:tracePt t="171315" x="8339138" y="4552950"/>
          <p14:tracePt t="171323" x="8323263" y="4537075"/>
          <p14:tracePt t="171340" x="8307388" y="4529138"/>
          <p14:tracePt t="171347" x="8299450" y="4529138"/>
          <p14:tracePt t="171355" x="8291513" y="4529138"/>
          <p14:tracePt t="171367" x="8283575" y="4521200"/>
          <p14:tracePt t="171371" x="8283575" y="4513263"/>
          <p14:tracePt t="171403" x="8283575" y="4505325"/>
          <p14:tracePt t="171419" x="8275638" y="4497388"/>
          <p14:tracePt t="171435" x="8267700" y="4489450"/>
          <p14:tracePt t="171443" x="8267700" y="4481513"/>
          <p14:tracePt t="171451" x="8259763" y="4481513"/>
          <p14:tracePt t="171459" x="8259763" y="4465638"/>
          <p14:tracePt t="171467" x="8243888" y="4457700"/>
          <p14:tracePt t="171475" x="8226425" y="4449763"/>
          <p14:tracePt t="171483" x="8218488" y="4441825"/>
          <p14:tracePt t="171491" x="8194675" y="4418013"/>
          <p14:tracePt t="171499" x="8178800" y="4410075"/>
          <p14:tracePt t="171507" x="8131175" y="4394200"/>
          <p14:tracePt t="171519" x="8091488" y="4378325"/>
          <p14:tracePt t="171524" x="8075613" y="4370388"/>
          <p14:tracePt t="171531" x="8051800" y="4354513"/>
          <p14:tracePt t="171539" x="8027988" y="4346575"/>
          <p14:tracePt t="171548" x="8012113" y="4346575"/>
          <p14:tracePt t="171555" x="8012113" y="4338638"/>
          <p14:tracePt t="171563" x="7996238" y="4338638"/>
          <p14:tracePt t="171611" x="7996238" y="4330700"/>
          <p14:tracePt t="171619" x="7988300" y="4330700"/>
          <p14:tracePt t="171635" x="7988300" y="4322763"/>
          <p14:tracePt t="171659" x="7988300" y="4314825"/>
          <p14:tracePt t="171671" x="7980363" y="4314825"/>
          <p14:tracePt t="171691" x="7972425" y="4306888"/>
          <p14:tracePt t="171699" x="7964488" y="4298950"/>
          <p14:tracePt t="171708" x="7956550" y="4291013"/>
          <p14:tracePt t="171715" x="7956550" y="4281488"/>
          <p14:tracePt t="171723" x="7948613" y="4273550"/>
          <p14:tracePt t="171731" x="7924800" y="4265613"/>
          <p14:tracePt t="171739" x="7916863" y="4257675"/>
          <p14:tracePt t="171747" x="7908925" y="4249738"/>
          <p14:tracePt t="171755" x="7900988" y="4241800"/>
          <p14:tracePt t="171763" x="7893050" y="4233863"/>
          <p14:tracePt t="171771" x="7885113" y="4225925"/>
          <p14:tracePt t="171788" x="7877175" y="4217988"/>
          <p14:tracePt t="171835" x="7877175" y="4210050"/>
          <p14:tracePt t="171851" x="7877175" y="4202113"/>
          <p14:tracePt t="171859" x="7877175" y="4194175"/>
          <p14:tracePt t="171867" x="7877175" y="4178300"/>
          <p14:tracePt t="171875" x="7877175" y="4170363"/>
          <p14:tracePt t="171883" x="7877175" y="4162425"/>
          <p14:tracePt t="171891" x="7877175" y="4154488"/>
          <p14:tracePt t="171899" x="7877175" y="4146550"/>
          <p14:tracePt t="171907" x="7877175" y="4138613"/>
          <p14:tracePt t="171915" x="7869238" y="4138613"/>
          <p14:tracePt t="171931" x="7869238" y="4130675"/>
          <p14:tracePt t="171939" x="7869238" y="4122738"/>
          <p14:tracePt t="171948" x="7869238" y="4114800"/>
          <p14:tracePt t="171955" x="7869238" y="4106863"/>
          <p14:tracePt t="171963" x="7869238" y="4090988"/>
          <p14:tracePt t="171980" x="7877175" y="4075113"/>
          <p14:tracePt t="171987" x="7877175" y="4067175"/>
          <p14:tracePt t="171996" x="7885113" y="4067175"/>
          <p14:tracePt t="172003" x="7893050" y="4051300"/>
          <p14:tracePt t="172011" x="7893050" y="4043363"/>
          <p14:tracePt t="172020" x="7900988" y="4035425"/>
          <p14:tracePt t="172027" x="7908925" y="4035425"/>
          <p14:tracePt t="172035" x="7916863" y="4019550"/>
          <p14:tracePt t="172043" x="7924800" y="4019550"/>
          <p14:tracePt t="172052" x="7932738" y="4011613"/>
          <p14:tracePt t="172060" x="7932738" y="4003675"/>
          <p14:tracePt t="172069" x="7948613" y="3987800"/>
          <p14:tracePt t="172075" x="7956550" y="3979863"/>
          <p14:tracePt t="172083" x="7964488" y="3971925"/>
          <p14:tracePt t="172099" x="7972425" y="3963988"/>
          <p14:tracePt t="172107" x="7980363" y="3956050"/>
          <p14:tracePt t="172115" x="7980363" y="3948113"/>
          <p14:tracePt t="172123" x="7988300" y="3948113"/>
          <p14:tracePt t="172139" x="7996238" y="3938588"/>
          <p14:tracePt t="172171" x="8004175" y="3938588"/>
          <p14:tracePt t="172180" x="8012113" y="3938588"/>
          <p14:tracePt t="172251" x="8020050" y="3938588"/>
          <p14:tracePt t="172259" x="8027988" y="3948113"/>
          <p14:tracePt t="172267" x="8027988" y="3956050"/>
          <p14:tracePt t="172275" x="8035925" y="3963988"/>
          <p14:tracePt t="172283" x="8035925" y="3971925"/>
          <p14:tracePt t="172291" x="8043863" y="3979863"/>
          <p14:tracePt t="172299" x="8043863" y="3987800"/>
          <p14:tracePt t="172307" x="8051800" y="4003675"/>
          <p14:tracePt t="172323" x="8051800" y="4051300"/>
          <p14:tracePt t="172331" x="8051800" y="4083050"/>
          <p14:tracePt t="172339" x="8051800" y="4098925"/>
          <p14:tracePt t="172348" x="8051800" y="4122738"/>
          <p14:tracePt t="172355" x="8051800" y="4130675"/>
          <p14:tracePt t="172364" x="8051800" y="4146550"/>
          <p14:tracePt t="172371" x="8051800" y="4162425"/>
          <p14:tracePt t="172396" x="8043863" y="4170363"/>
          <p14:tracePt t="172411" x="8035925" y="4170363"/>
          <p14:tracePt t="172419" x="8027988" y="4170363"/>
          <p14:tracePt t="172427" x="8020050" y="4170363"/>
          <p14:tracePt t="172435" x="8012113" y="4170363"/>
          <p14:tracePt t="172443" x="7996238" y="4170363"/>
          <p14:tracePt t="172451" x="7988300" y="4170363"/>
          <p14:tracePt t="172459" x="7972425" y="4170363"/>
          <p14:tracePt t="172467" x="7948613" y="4170363"/>
          <p14:tracePt t="172475" x="7940675" y="4170363"/>
          <p14:tracePt t="172483" x="7924800" y="4170363"/>
          <p14:tracePt t="172491" x="7900988" y="4170363"/>
          <p14:tracePt t="172507" x="7885113" y="4170363"/>
          <p14:tracePt t="172515" x="7877175" y="4170363"/>
          <p14:tracePt t="172531" x="7869238" y="4170363"/>
          <p14:tracePt t="173067" x="7859713" y="4170363"/>
          <p14:tracePt t="173077" x="7859713" y="4186238"/>
          <p14:tracePt t="173083" x="7851775" y="4194175"/>
          <p14:tracePt t="173091" x="7851775" y="4202113"/>
          <p14:tracePt t="173098" x="7851775" y="4210050"/>
          <p14:tracePt t="173115" x="7851775" y="4217988"/>
          <p14:tracePt t="173124" x="7843838" y="4217988"/>
          <p14:tracePt t="184235" x="7851775" y="4217988"/>
          <p14:tracePt t="184251" x="7859713" y="4217988"/>
          <p14:tracePt t="184267" x="7869238" y="4217988"/>
          <p14:tracePt t="184275" x="7877175" y="4217988"/>
          <p14:tracePt t="184291" x="7885113" y="4217988"/>
          <p14:tracePt t="184299" x="7900988" y="4217988"/>
          <p14:tracePt t="184317" x="7908925" y="4217988"/>
          <p14:tracePt t="184323" x="7916863" y="4217988"/>
          <p14:tracePt t="184331" x="7924800" y="4217988"/>
          <p14:tracePt t="184364" x="7932738" y="4217988"/>
          <p14:tracePt t="184419" x="7940675" y="4217988"/>
          <p14:tracePt t="184429" x="7940675" y="4210050"/>
          <p14:tracePt t="184451" x="7948613" y="4210050"/>
          <p14:tracePt t="184467" x="7956550" y="4210050"/>
          <p14:tracePt t="184507" x="7964488" y="4210050"/>
          <p14:tracePt t="184523" x="7972425" y="4210050"/>
          <p14:tracePt t="184531" x="7988300" y="4210050"/>
          <p14:tracePt t="184547" x="7996238" y="4210050"/>
          <p14:tracePt t="184551" x="8004175" y="4210050"/>
          <p14:tracePt t="184563" x="8012113" y="4210050"/>
          <p14:tracePt t="184571" x="8020050" y="4210050"/>
          <p14:tracePt t="184580" x="8027988" y="4210050"/>
          <p14:tracePt t="184587" x="8043863" y="4210050"/>
          <p14:tracePt t="184596" x="8051800" y="4210050"/>
          <p14:tracePt t="184603" x="8059738" y="4210050"/>
          <p14:tracePt t="184611" x="8075613" y="4210050"/>
          <p14:tracePt t="184627" x="8083550" y="4210050"/>
          <p14:tracePt t="184635" x="8091488" y="4210050"/>
          <p14:tracePt t="185027" x="8099425" y="4210050"/>
          <p14:tracePt t="185036" x="8123238" y="4202113"/>
          <p14:tracePt t="185044" x="8131175" y="4202113"/>
          <p14:tracePt t="185051" x="8147050" y="4202113"/>
          <p14:tracePt t="185059" x="8194675" y="4202113"/>
          <p14:tracePt t="185068" x="8210550" y="4202113"/>
          <p14:tracePt t="185075" x="8307388" y="4202113"/>
          <p14:tracePt t="185084" x="8394700" y="4202113"/>
          <p14:tracePt t="185092" x="8482013" y="4202113"/>
          <p14:tracePt t="185100" x="8561388" y="4202113"/>
          <p14:tracePt t="185108" x="8674100" y="4202113"/>
          <p14:tracePt t="185116" x="8705850" y="4202113"/>
          <p14:tracePt t="185124" x="8785225" y="4202113"/>
          <p14:tracePt t="185131" x="8809038" y="4202113"/>
          <p14:tracePt t="185139" x="8824913" y="4202113"/>
          <p14:tracePt t="185149" x="8832850" y="4202113"/>
          <p14:tracePt t="185160" x="8840788" y="4202113"/>
          <p14:tracePt t="185596" x="8824913" y="4202113"/>
          <p14:tracePt t="185603" x="8824913" y="4210050"/>
          <p14:tracePt t="185616" x="8816975" y="4210050"/>
          <p14:tracePt t="185627" x="8809038" y="4210050"/>
          <p14:tracePt t="185643" x="8801100" y="4217988"/>
          <p14:tracePt t="185651" x="8793163" y="4217988"/>
          <p14:tracePt t="185668" x="8785225" y="4217988"/>
          <p14:tracePt t="185677" x="8785225" y="4225925"/>
          <p14:tracePt t="185684" x="8777288" y="4225925"/>
          <p14:tracePt t="185708" x="8769350" y="4225925"/>
          <p14:tracePt t="185767" x="8761413" y="4225925"/>
          <p14:tracePt t="185770" x="8761413" y="4233863"/>
          <p14:tracePt t="185827" x="8753475" y="4241800"/>
          <p14:tracePt t="185845" x="8753475" y="4249738"/>
          <p14:tracePt t="185851" x="8745538" y="4249738"/>
          <p14:tracePt t="185861" x="8737600" y="4257675"/>
          <p14:tracePt t="185867" x="8729663" y="4257675"/>
          <p14:tracePt t="186115" x="8713788" y="4257675"/>
          <p14:tracePt t="186133" x="8713788" y="4249738"/>
          <p14:tracePt t="186139" x="8705850" y="4241800"/>
          <p14:tracePt t="186148" x="8705850" y="4225925"/>
          <p14:tracePt t="186168" x="8705850" y="4217988"/>
          <p14:tracePt t="186171" x="8705850" y="4202113"/>
          <p14:tracePt t="186182" x="8705850" y="4194175"/>
          <p14:tracePt t="186197" x="8705850" y="4186238"/>
          <p14:tracePt t="186204" x="8705850" y="4178300"/>
          <p14:tracePt t="186221" x="8705850" y="4170363"/>
          <p14:tracePt t="194096" x="8705850" y="4162425"/>
          <p14:tracePt t="194117" x="8705850" y="4154488"/>
          <p14:tracePt t="194123" x="8705850" y="4146550"/>
          <p14:tracePt t="194131" x="8705850" y="4130675"/>
          <p14:tracePt t="194140" x="8705850" y="4114800"/>
          <p14:tracePt t="194149" x="8705850" y="4106863"/>
          <p14:tracePt t="194155" x="8705850" y="4090988"/>
          <p14:tracePt t="194166" x="8705850" y="4043363"/>
          <p14:tracePt t="194172" x="8713788" y="4027488"/>
          <p14:tracePt t="194183" x="8713788" y="3987800"/>
          <p14:tracePt t="194187" x="8713788" y="3963988"/>
          <p14:tracePt t="194196" x="8713788" y="3956050"/>
          <p14:tracePt t="194204" x="8713788" y="3948113"/>
          <p14:tracePt t="194211" x="8713788" y="3938588"/>
          <p14:tracePt t="194223" x="8713788" y="3930650"/>
          <p14:tracePt t="194643" x="8721725" y="3930650"/>
          <p14:tracePt t="194667" x="8721725" y="3938588"/>
          <p14:tracePt t="194684" x="8721725" y="3948113"/>
          <p14:tracePt t="194701" x="8721725" y="3956050"/>
          <p14:tracePt t="194713" x="8721725" y="3963988"/>
          <p14:tracePt t="194739" x="8721725" y="3971925"/>
          <p14:tracePt t="194971" x="8721725" y="3963988"/>
          <p14:tracePt t="194985" x="8721725" y="3956050"/>
          <p14:tracePt t="194989" x="8721725" y="3922713"/>
          <p14:tracePt t="194999" x="8721725" y="3906838"/>
          <p14:tracePt t="195004" x="8721725" y="3883025"/>
          <p14:tracePt t="195012" x="8713788" y="3875088"/>
          <p14:tracePt t="195017" x="8713788" y="3835400"/>
          <p14:tracePt t="195023" x="8713788" y="3811588"/>
          <p14:tracePt t="195031" x="8713788" y="3787775"/>
          <p14:tracePt t="195040" x="8713788" y="3771900"/>
          <p14:tracePt t="195047" x="8713788" y="3763963"/>
          <p14:tracePt t="195056" x="8713788" y="3756025"/>
          <p14:tracePt t="195072" x="8705850" y="3748088"/>
          <p14:tracePt t="196015" x="8705850" y="3756025"/>
          <p14:tracePt t="196024" x="8705850" y="3763963"/>
          <p14:tracePt t="196032" x="8705850" y="3779838"/>
          <p14:tracePt t="196039" x="8705850" y="3787775"/>
          <p14:tracePt t="196047" x="8705850" y="3795713"/>
          <p14:tracePt t="196055" x="8705850" y="3803650"/>
          <p14:tracePt t="196069" x="8705850" y="3835400"/>
          <p14:tracePt t="196077" x="8697913" y="3851275"/>
          <p14:tracePt t="196083" x="8697913" y="3859213"/>
          <p14:tracePt t="196092" x="8697913" y="3867150"/>
          <p14:tracePt t="196100" x="8697913" y="3883025"/>
          <p14:tracePt t="196111" x="8697913" y="3890963"/>
          <p14:tracePt t="196139" x="8697913" y="3898900"/>
          <p14:tracePt t="196151" x="8697913" y="3906838"/>
          <p14:tracePt t="196167" x="8689975" y="3914775"/>
          <p14:tracePt t="196183" x="8689975" y="3922713"/>
          <p14:tracePt t="196191" x="8689975" y="3930650"/>
          <p14:tracePt t="196198" x="8689975" y="3938588"/>
          <p14:tracePt t="196207" x="8689975" y="3948113"/>
          <p14:tracePt t="196215" x="8689975" y="3971925"/>
          <p14:tracePt t="196227" x="8689975" y="3979863"/>
          <p14:tracePt t="196235" x="8689975" y="3987800"/>
          <p14:tracePt t="196243" x="8689975" y="3995738"/>
          <p14:tracePt t="196251" x="8682038" y="4003675"/>
          <p14:tracePt t="196263" x="8682038" y="4011613"/>
          <p14:tracePt t="196355" x="8682038" y="4019550"/>
          <p14:tracePt t="196364" x="8682038" y="4027488"/>
          <p14:tracePt t="196371" x="8682038" y="4035425"/>
          <p14:tracePt t="196381" x="8682038" y="4043363"/>
          <p14:tracePt t="196383" x="8682038" y="4051300"/>
          <p14:tracePt t="196391" x="8674100" y="4051300"/>
          <p14:tracePt t="196399" x="8674100" y="4059238"/>
          <p14:tracePt t="196407" x="8666163" y="4059238"/>
          <p14:tracePt t="197071" x="8666163" y="4035425"/>
          <p14:tracePt t="197085" x="8666163" y="4019550"/>
          <p14:tracePt t="197087" x="8666163" y="4003675"/>
          <p14:tracePt t="197101" x="8666163" y="3979863"/>
          <p14:tracePt t="197103" x="8666163" y="3948113"/>
          <p14:tracePt t="197113" x="8666163" y="3930650"/>
          <p14:tracePt t="197119" x="8666163" y="3883025"/>
          <p14:tracePt t="197127" x="8674100" y="3883025"/>
          <p14:tracePt t="197137" x="8674100" y="3867150"/>
          <p14:tracePt t="197149" x="8674100" y="3859213"/>
          <p14:tracePt t="197156" x="8674100" y="3851275"/>
          <p14:tracePt t="197307" x="8674100" y="3859213"/>
          <p14:tracePt t="197319" x="8674100" y="3875088"/>
          <p14:tracePt t="197334" x="8674100" y="3883025"/>
          <p14:tracePt t="197335" x="8674100" y="3890963"/>
          <p14:tracePt t="197343" x="8674100" y="3898900"/>
          <p14:tracePt t="197352" x="8666163" y="3914775"/>
          <p14:tracePt t="197359" x="8666163" y="3922713"/>
          <p14:tracePt t="197367" x="8666163" y="3938588"/>
          <p14:tracePt t="197375" x="8658225" y="3948113"/>
          <p14:tracePt t="197390" x="8658225" y="3963988"/>
          <p14:tracePt t="197676" x="8658225" y="3971925"/>
          <p14:tracePt t="197687" x="8658225" y="3979863"/>
          <p14:tracePt t="197711" x="8658225" y="3987800"/>
          <p14:tracePt t="197721" x="8658225" y="3995738"/>
          <p14:tracePt t="197727" x="8650288" y="3995738"/>
          <p14:tracePt t="197737" x="8650288" y="4003675"/>
          <p14:tracePt t="200943" x="8642350" y="4003675"/>
          <p14:tracePt t="200952" x="8634413" y="3995738"/>
          <p14:tracePt t="200969" x="8618538" y="3971925"/>
          <p14:tracePt t="200976" x="8610600" y="3971925"/>
          <p14:tracePt t="200983" x="8602663" y="3956050"/>
          <p14:tracePt t="200991" x="8585200" y="3948113"/>
          <p14:tracePt t="200999" x="8577263" y="3930650"/>
          <p14:tracePt t="201008" x="8569325" y="3930650"/>
          <p14:tracePt t="201015" x="8561388" y="3914775"/>
          <p14:tracePt t="201023" x="8553450" y="3914775"/>
          <p14:tracePt t="201032" x="8537575" y="3898900"/>
          <p14:tracePt t="201039" x="8529638" y="3890963"/>
          <p14:tracePt t="201049" x="8513763" y="3875088"/>
          <p14:tracePt t="201055" x="8489950" y="3843338"/>
          <p14:tracePt t="201067" x="8426450" y="3795713"/>
          <p14:tracePt t="201076" x="8355013" y="3700463"/>
          <p14:tracePt t="201083" x="8283575" y="3676650"/>
          <p14:tracePt t="201087" x="8186738" y="3587750"/>
          <p14:tracePt t="201100" x="8051800" y="3429000"/>
          <p14:tracePt t="201103" x="7893050" y="3373438"/>
          <p14:tracePt t="201111" x="7693025" y="3213100"/>
          <p14:tracePt t="201119" x="7485063" y="3038475"/>
          <p14:tracePt t="201127" x="7231063" y="2878138"/>
          <p14:tracePt t="201135" x="6943725" y="2671763"/>
          <p14:tracePt t="201143" x="6751638" y="2543175"/>
          <p14:tracePt t="201152" x="6497638" y="2384425"/>
          <p14:tracePt t="201161" x="6273800" y="2305050"/>
          <p14:tracePt t="201167" x="6130925" y="2224088"/>
          <p14:tracePt t="201177" x="5986463" y="2097088"/>
          <p14:tracePt t="201185" x="5899150" y="2041525"/>
          <p14:tracePt t="201195" x="5827713" y="1985963"/>
          <p14:tracePt t="201200" x="5803900" y="1946275"/>
          <p14:tracePt t="201207" x="5795963" y="1930400"/>
          <p14:tracePt t="201216" x="5780088" y="1898650"/>
          <p14:tracePt t="201227" x="5780088" y="1890713"/>
          <p14:tracePt t="201319" x="5780088" y="1881188"/>
          <p14:tracePt t="201328" x="5772150" y="1873250"/>
          <p14:tracePt t="201335" x="5756275" y="1857375"/>
          <p14:tracePt t="201351" x="5756275" y="1849438"/>
          <p14:tracePt t="201463" x="5756275" y="1857375"/>
          <p14:tracePt t="201471" x="5764213" y="1865313"/>
          <p14:tracePt t="201480" x="5780088" y="1873250"/>
          <p14:tracePt t="201488" x="5819775" y="1890713"/>
          <p14:tracePt t="201495" x="5843588" y="1898650"/>
          <p14:tracePt t="201503" x="5907088" y="1906588"/>
          <p14:tracePt t="201511" x="6043613" y="1922463"/>
          <p14:tracePt t="201519" x="6162675" y="1930400"/>
          <p14:tracePt t="201532" x="6257925" y="1938338"/>
          <p14:tracePt t="201535" x="6361113" y="1938338"/>
          <p14:tracePt t="201543" x="6450013" y="1938338"/>
          <p14:tracePt t="201551" x="6481763" y="1938338"/>
          <p14:tracePt t="201559" x="6521450" y="1938338"/>
          <p14:tracePt t="201568" x="6537325" y="1938338"/>
          <p14:tracePt t="201575" x="6545263" y="1938338"/>
          <p14:tracePt t="201599" x="6553200" y="1938338"/>
          <p14:tracePt t="201607" x="6561138" y="1938338"/>
          <p14:tracePt t="201615" x="6569075" y="1938338"/>
          <p14:tracePt t="201623" x="6584950" y="1938338"/>
          <p14:tracePt t="201631" x="6616700" y="1938338"/>
          <p14:tracePt t="201639" x="6656388" y="1938338"/>
          <p14:tracePt t="201647" x="6743700" y="1930400"/>
          <p14:tracePt t="201655" x="6808788" y="1922463"/>
          <p14:tracePt t="201663" x="6888163" y="1914525"/>
          <p14:tracePt t="201671" x="6911975" y="1906588"/>
          <p14:tracePt t="201683" x="6943725" y="1906588"/>
          <p14:tracePt t="201686" x="6951663" y="1890713"/>
          <p14:tracePt t="201695" x="6959600" y="1890713"/>
          <p14:tracePt t="201703" x="6967538" y="1890713"/>
          <p14:tracePt t="203505" x="0" y="0"/>
        </p14:tracePtLst>
      </p14:laserTraceLst>
    </p:ext>
    <p:ext uri="{E180D4A7-C9FB-4DFB-919C-405C955672EB}">
      <p14:showEvtLst xmlns:p14="http://schemas.microsoft.com/office/powerpoint/2010/main">
        <p14:playEvt time="648" objId="8"/>
        <p14:stopEvt time="203516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upload.wikimedia.org/wikipedia/commons/thumb/0/0f/Axial_stress_noavg.svg/240px-Axial_stress_noavg.svg.png"/>
          <p:cNvSpPr>
            <a:spLocks noChangeAspect="1" noChangeArrowheads="1"/>
          </p:cNvSpPr>
          <p:nvPr/>
        </p:nvSpPr>
        <p:spPr bwMode="auto">
          <a:xfrm>
            <a:off x="155575" y="-898525"/>
            <a:ext cx="2286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5196881" y="1526799"/>
            <a:ext cx="288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Shear</a:t>
            </a:r>
            <a:r>
              <a:rPr lang="de-DE" dirty="0"/>
              <a:t> stress</a:t>
            </a:r>
            <a:endParaRPr lang="en-US" dirty="0"/>
          </a:p>
        </p:txBody>
      </p:sp>
      <p:pic>
        <p:nvPicPr>
          <p:cNvPr id="8" name="Picture 4" descr="http://www.thelandofshadow.com/wp-content/uploads/2015/02/Trollbridge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5" y="1712602"/>
            <a:ext cx="3902715" cy="292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EF9D4CB-530F-4A05-BD54-34CB178F0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6180" y="2199204"/>
            <a:ext cx="3506370" cy="381638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8050E61-29B9-427A-A98A-E2765E554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vector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FD9ECB5A-D55B-447A-8F10-56B6F7501A15}"/>
                  </a:ext>
                </a:extLst>
              </p:cNvPr>
              <p:cNvSpPr txBox="1"/>
              <p:nvPr/>
            </p:nvSpPr>
            <p:spPr>
              <a:xfrm>
                <a:off x="6494800" y="2014538"/>
                <a:ext cx="2845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FD9ECB5A-D55B-447A-8F10-56B6F7501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800" y="2014538"/>
                <a:ext cx="284565" cy="369332"/>
              </a:xfrm>
              <a:prstGeom prst="rect">
                <a:avLst/>
              </a:prstGeom>
              <a:blipFill>
                <a:blip r:embed="rId9"/>
                <a:stretch>
                  <a:fillRect l="-36170" r="-4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3C51E55-EF00-42D4-8AC1-A629214C0682}"/>
                  </a:ext>
                </a:extLst>
              </p:cNvPr>
              <p:cNvSpPr txBox="1"/>
              <p:nvPr/>
            </p:nvSpPr>
            <p:spPr>
              <a:xfrm>
                <a:off x="6494799" y="4289465"/>
                <a:ext cx="2845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3C51E55-EF00-42D4-8AC1-A629214C0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799" y="4289465"/>
                <a:ext cx="284565" cy="369332"/>
              </a:xfrm>
              <a:prstGeom prst="rect">
                <a:avLst/>
              </a:prstGeom>
              <a:blipFill>
                <a:blip r:embed="rId10"/>
                <a:stretch>
                  <a:fillRect l="-36170" r="-425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m2-s4">
            <a:hlinkClick r:id="" action="ppaction://media"/>
            <a:extLst>
              <a:ext uri="{FF2B5EF4-FFF2-40B4-BE49-F238E27FC236}">
                <a16:creationId xmlns:a16="http://schemas.microsoft.com/office/drawing/2014/main" id="{8EE440C4-F8CC-44DB-967F-FA79A2365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0"/>
    </mc:Choice>
    <mc:Fallback xmlns="">
      <p:transition spd="slow" advTm="6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2" x="4225925" y="5048250"/>
          <p14:tracePt t="3881" x="4225925" y="5040313"/>
          <p14:tracePt t="3890" x="4225925" y="5032375"/>
          <p14:tracePt t="3899" x="4225925" y="5016500"/>
          <p14:tracePt t="3905" x="4225925" y="5008563"/>
          <p14:tracePt t="3917" x="4225925" y="4984750"/>
          <p14:tracePt t="3921" x="4225925" y="4951413"/>
          <p14:tracePt t="3934" x="4217988" y="4903788"/>
          <p14:tracePt t="3948" x="4192588" y="4800600"/>
          <p14:tracePt t="3955" x="4176713" y="4737100"/>
          <p14:tracePt t="3961" x="4168775" y="4681538"/>
          <p14:tracePt t="3970" x="4168775" y="4665663"/>
          <p14:tracePt t="3977" x="4160838" y="4616450"/>
          <p14:tracePt t="3985" x="4160838" y="4537075"/>
          <p14:tracePt t="3995" x="4152900" y="4441825"/>
          <p14:tracePt t="4001" x="4152900" y="4394200"/>
          <p14:tracePt t="4010" x="4152900" y="4281488"/>
          <p14:tracePt t="4019" x="4144963" y="4217988"/>
          <p14:tracePt t="4025" x="4144963" y="4106863"/>
          <p14:tracePt t="4035" x="4144963" y="4027488"/>
          <p14:tracePt t="4041" x="4144963" y="3930650"/>
          <p14:tracePt t="4049" x="4137025" y="3851275"/>
          <p14:tracePt t="4058" x="4137025" y="3803650"/>
          <p14:tracePt t="4071" x="4137025" y="3740150"/>
          <p14:tracePt t="4073" x="4129088" y="3724275"/>
          <p14:tracePt t="4083" x="4113213" y="3644900"/>
          <p14:tracePt t="4089" x="4113213" y="3629025"/>
          <p14:tracePt t="4101" x="4081463" y="3556000"/>
          <p14:tracePt t="4105" x="4073525" y="3532188"/>
          <p14:tracePt t="4113" x="4065588" y="3524250"/>
          <p14:tracePt t="4123" x="4049713" y="3500438"/>
          <p14:tracePt t="4131" x="4041775" y="3492500"/>
          <p14:tracePt t="4139" x="4033838" y="3484563"/>
          <p14:tracePt t="4147" x="4025900" y="3468688"/>
          <p14:tracePt t="4156" x="4010025" y="3460750"/>
          <p14:tracePt t="4161" x="4002088" y="3444875"/>
          <p14:tracePt t="4172" x="3970338" y="3429000"/>
          <p14:tracePt t="4180" x="3954463" y="3413125"/>
          <p14:tracePt t="4186" x="3938588" y="3405188"/>
          <p14:tracePt t="4193" x="3890963" y="3381375"/>
          <p14:tracePt t="4201" x="3817938" y="3349625"/>
          <p14:tracePt t="4211" x="3738563" y="3309938"/>
          <p14:tracePt t="4223" x="3683000" y="3294063"/>
          <p14:tracePt t="4226" x="3667125" y="3278188"/>
          <p14:tracePt t="4233" x="3595688" y="3252788"/>
          <p14:tracePt t="4242" x="3540125" y="3228975"/>
          <p14:tracePt t="4251" x="3508375" y="3221038"/>
          <p14:tracePt t="4258" x="3403600" y="3205163"/>
          <p14:tracePt t="4266" x="3371850" y="3189288"/>
          <p14:tracePt t="4275" x="3308350" y="3173413"/>
          <p14:tracePt t="4282" x="3228975" y="3157538"/>
          <p14:tracePt t="4291" x="3173413" y="3141663"/>
          <p14:tracePt t="4298" x="3141663" y="3125788"/>
          <p14:tracePt t="4305" x="3125788" y="3125788"/>
          <p14:tracePt t="4317" x="3068638" y="3117850"/>
          <p14:tracePt t="4321" x="3036888" y="3109913"/>
          <p14:tracePt t="4334" x="3021013" y="3109913"/>
          <p14:tracePt t="4337" x="2997200" y="3109913"/>
          <p14:tracePt t="4345" x="2981325" y="3101975"/>
          <p14:tracePt t="4353" x="2965450" y="3094038"/>
          <p14:tracePt t="4365" x="2957513" y="3094038"/>
          <p14:tracePt t="4370" x="2949575" y="3094038"/>
          <p14:tracePt t="4378" x="2941638" y="3094038"/>
          <p14:tracePt t="4386" x="2933700" y="3094038"/>
          <p14:tracePt t="4393" x="2925763" y="3094038"/>
          <p14:tracePt t="4411" x="2917825" y="3094038"/>
          <p14:tracePt t="4425" x="2909888" y="3094038"/>
          <p14:tracePt t="4435" x="2894013" y="3101975"/>
          <p14:tracePt t="4441" x="2886075" y="3109913"/>
          <p14:tracePt t="4451" x="2870200" y="3109913"/>
          <p14:tracePt t="4457" x="2846388" y="3109913"/>
          <p14:tracePt t="4468" x="2838450" y="3125788"/>
          <p14:tracePt t="4475" x="2830513" y="3125788"/>
          <p14:tracePt t="4481" x="2830513" y="3133725"/>
          <p14:tracePt t="4491" x="2814638" y="3157538"/>
          <p14:tracePt t="4498" x="2798763" y="3157538"/>
          <p14:tracePt t="4505" x="2798763" y="3165475"/>
          <p14:tracePt t="4517" x="2790825" y="3173413"/>
          <p14:tracePt t="4521" x="2782888" y="3181350"/>
          <p14:tracePt t="4535" x="2782888" y="3189288"/>
          <p14:tracePt t="4537" x="2774950" y="3189288"/>
          <p14:tracePt t="4545" x="2767013" y="3189288"/>
          <p14:tracePt t="4555" x="2767013" y="3197225"/>
          <p14:tracePt t="4561" x="2767013" y="3205163"/>
          <p14:tracePt t="4737" x="2759075" y="3197225"/>
          <p14:tracePt t="4745" x="2751138" y="3197225"/>
          <p14:tracePt t="4753" x="2751138" y="3189288"/>
          <p14:tracePt t="4761" x="2733675" y="3181350"/>
          <p14:tracePt t="4769" x="2725738" y="3165475"/>
          <p14:tracePt t="4778" x="2709863" y="3149600"/>
          <p14:tracePt t="4785" x="2686050" y="3133725"/>
          <p14:tracePt t="4793" x="2622550" y="3125788"/>
          <p14:tracePt t="4801" x="2574925" y="3109913"/>
          <p14:tracePt t="4810" x="2519363" y="3101975"/>
          <p14:tracePt t="4817" x="2503488" y="3094038"/>
          <p14:tracePt t="4826" x="2495550" y="3086100"/>
          <p14:tracePt t="4833" x="2447925" y="3086100"/>
          <p14:tracePt t="4842" x="2432050" y="3086100"/>
          <p14:tracePt t="4849" x="2432050" y="3078163"/>
          <p14:tracePt t="4946" x="2432050" y="3086100"/>
          <p14:tracePt t="4953" x="2439988" y="3086100"/>
          <p14:tracePt t="4962" x="2447925" y="3094038"/>
          <p14:tracePt t="4969" x="2463800" y="3109913"/>
          <p14:tracePt t="4977" x="2511425" y="3109913"/>
          <p14:tracePt t="4985" x="2574925" y="3133725"/>
          <p14:tracePt t="4993" x="2654300" y="3141663"/>
          <p14:tracePt t="5001" x="2830513" y="3141663"/>
          <p14:tracePt t="5009" x="2925763" y="3149600"/>
          <p14:tracePt t="5017" x="3084513" y="3149600"/>
          <p14:tracePt t="5025" x="3284538" y="3157538"/>
          <p14:tracePt t="5033" x="3443288" y="3157538"/>
          <p14:tracePt t="5041" x="3571875" y="3157538"/>
          <p14:tracePt t="5050" x="3770313" y="3173413"/>
          <p14:tracePt t="5057" x="3930650" y="3181350"/>
          <p14:tracePt t="5066" x="4065588" y="3181350"/>
          <p14:tracePt t="5073" x="4217988" y="3181350"/>
          <p14:tracePt t="5083" x="4313238" y="3189288"/>
          <p14:tracePt t="5089" x="4384675" y="3189288"/>
          <p14:tracePt t="5098" x="4440238" y="3189288"/>
          <p14:tracePt t="5105" x="4471988" y="3189288"/>
          <p14:tracePt t="5114" x="4479925" y="3189288"/>
          <p14:tracePt t="5121" x="4487863" y="3189288"/>
          <p14:tracePt t="5130" x="4487863" y="3197225"/>
          <p14:tracePt t="5330" x="4487863" y="3213100"/>
          <p14:tracePt t="5337" x="4487863" y="3221038"/>
          <p14:tracePt t="5347" x="4487863" y="3228975"/>
          <p14:tracePt t="5353" x="4487863" y="3244850"/>
          <p14:tracePt t="5361" x="4487863" y="3262313"/>
          <p14:tracePt t="5369" x="4487863" y="3286125"/>
          <p14:tracePt t="5377" x="4487863" y="3294063"/>
          <p14:tracePt t="5385" x="4487863" y="3302000"/>
          <p14:tracePt t="5393" x="4487863" y="3309938"/>
          <p14:tracePt t="5409" x="4487863" y="3325813"/>
          <p14:tracePt t="5430" x="4487863" y="3333750"/>
          <p14:tracePt t="5449" x="4487863" y="3341688"/>
          <p14:tracePt t="5465" x="4487863" y="3349625"/>
          <p14:tracePt t="5473" x="4487863" y="3357563"/>
          <p14:tracePt t="5489" x="4487863" y="3365500"/>
          <p14:tracePt t="5498" x="4495800" y="3365500"/>
          <p14:tracePt t="5505" x="4495800" y="3373438"/>
          <p14:tracePt t="6037" x="4487863" y="3373438"/>
          <p14:tracePt t="6042" x="4479925" y="3373438"/>
          <p14:tracePt t="6067" x="4464050" y="3373438"/>
          <p14:tracePt t="6082" x="4456113" y="3373438"/>
          <p14:tracePt t="6089" x="4448175" y="3373438"/>
          <p14:tracePt t="6100" x="4440238" y="3373438"/>
          <p14:tracePt t="6105" x="4432300" y="3373438"/>
          <p14:tracePt t="6113" x="4416425" y="3373438"/>
          <p14:tracePt t="6122" x="4400550" y="3373438"/>
          <p14:tracePt t="6132" x="4352925" y="3373438"/>
          <p14:tracePt t="6139" x="4337050" y="3357563"/>
          <p14:tracePt t="6147" x="4265613" y="3341688"/>
          <p14:tracePt t="6155" x="4210050" y="3333750"/>
          <p14:tracePt t="6161" x="4144963" y="3317875"/>
          <p14:tracePt t="6169" x="4033838" y="3294063"/>
          <p14:tracePt t="6177" x="3914775" y="3262313"/>
          <p14:tracePt t="6189" x="3810000" y="3197225"/>
          <p14:tracePt t="6193" x="3619500" y="3157538"/>
          <p14:tracePt t="6201" x="3492500" y="3133725"/>
          <p14:tracePt t="6209" x="3355975" y="3086100"/>
          <p14:tracePt t="6218" x="3125788" y="3054350"/>
          <p14:tracePt t="6225" x="2957513" y="3014663"/>
          <p14:tracePt t="6233" x="2759075" y="2990850"/>
          <p14:tracePt t="6241" x="2527300" y="2967038"/>
          <p14:tracePt t="6249" x="2447925" y="2967038"/>
          <p14:tracePt t="6257" x="2327275" y="2959100"/>
          <p14:tracePt t="6265" x="2255838" y="2959100"/>
          <p14:tracePt t="6273" x="2200275" y="2951163"/>
          <p14:tracePt t="6282" x="2136775" y="2951163"/>
          <p14:tracePt t="6290" x="2089150" y="2951163"/>
          <p14:tracePt t="6298" x="2081213" y="2951163"/>
          <p14:tracePt t="6305" x="2065338" y="2951163"/>
          <p14:tracePt t="6314" x="2057400" y="2951163"/>
          <p14:tracePt t="6332" x="2049463" y="2951163"/>
          <p14:tracePt t="6402" x="2049463" y="2959100"/>
          <p14:tracePt t="6409" x="2049463" y="2967038"/>
          <p14:tracePt t="6417" x="2049463" y="2974975"/>
          <p14:tracePt t="6425" x="2049463" y="3014663"/>
          <p14:tracePt t="6433" x="2049463" y="3030538"/>
          <p14:tracePt t="6441" x="2049463" y="3046413"/>
          <p14:tracePt t="6449" x="2049463" y="3062288"/>
          <p14:tracePt t="6457" x="2049463" y="3070225"/>
          <p14:tracePt t="6465" x="2057400" y="3086100"/>
          <p14:tracePt t="6473" x="2081213" y="3101975"/>
          <p14:tracePt t="6481" x="2120900" y="3133725"/>
          <p14:tracePt t="6489" x="2168525" y="3157538"/>
          <p14:tracePt t="6497" x="2287588" y="3189288"/>
          <p14:tracePt t="6505" x="2327275" y="3197225"/>
          <p14:tracePt t="6515" x="2487613" y="3221038"/>
          <p14:tracePt t="6521" x="2646363" y="3221038"/>
          <p14:tracePt t="6530" x="2709863" y="3228975"/>
          <p14:tracePt t="6537" x="2838450" y="3228975"/>
          <p14:tracePt t="6545" x="2949575" y="3228975"/>
          <p14:tracePt t="6553" x="2989263" y="3228975"/>
          <p14:tracePt t="6561" x="3005138" y="3221038"/>
          <p14:tracePt t="6569" x="3013075" y="3213100"/>
          <p14:tracePt t="6577" x="3021013" y="3197225"/>
          <p14:tracePt t="6585" x="3028950" y="3189288"/>
          <p14:tracePt t="6593" x="3028950" y="3181350"/>
          <p14:tracePt t="6601" x="3028950" y="3173413"/>
          <p14:tracePt t="6617" x="3028950" y="3165475"/>
          <p14:tracePt t="6641" x="3021013" y="3165475"/>
          <p14:tracePt t="6649" x="3021013" y="3157538"/>
          <p14:tracePt t="6657" x="3013075" y="3149600"/>
          <p14:tracePt t="6673" x="3005138" y="3141663"/>
          <p14:tracePt t="6682" x="2997200" y="3125788"/>
          <p14:tracePt t="6689" x="2989263" y="3125788"/>
          <p14:tracePt t="6699" x="2981325" y="3117850"/>
          <p14:tracePt t="6705" x="2981325" y="3109913"/>
          <p14:tracePt t="6713" x="2973388" y="3109913"/>
          <p14:tracePt t="6721" x="2973388" y="3101975"/>
          <p14:tracePt t="6730" x="2965450" y="3101975"/>
          <p14:tracePt t="6737" x="2965450" y="3094038"/>
          <p14:tracePt t="6745" x="2957513" y="3094038"/>
          <p14:tracePt t="6753" x="2949575" y="3094038"/>
          <p14:tracePt t="6761" x="2949575" y="3086100"/>
          <p14:tracePt t="6802" x="2941638" y="3086100"/>
          <p14:tracePt t="6817" x="2933700" y="3086100"/>
          <p14:tracePt t="6825" x="2925763" y="3086100"/>
          <p14:tracePt t="6834" x="2909888" y="3094038"/>
          <p14:tracePt t="6841" x="2901950" y="3101975"/>
          <p14:tracePt t="6850" x="2838450" y="3125788"/>
          <p14:tracePt t="6857" x="2822575" y="3133725"/>
          <p14:tracePt t="6865" x="2798763" y="3157538"/>
          <p14:tracePt t="6873" x="2759075" y="3181350"/>
          <p14:tracePt t="6882" x="2709863" y="3197225"/>
          <p14:tracePt t="6890" x="2686050" y="3221038"/>
          <p14:tracePt t="6900" x="2662238" y="3228975"/>
          <p14:tracePt t="6905" x="2646363" y="3244850"/>
          <p14:tracePt t="6913" x="2638425" y="3252788"/>
          <p14:tracePt t="6922" x="2630488" y="3252788"/>
          <p14:tracePt t="6970" x="2630488" y="3244850"/>
          <p14:tracePt t="6977" x="2630488" y="3228975"/>
          <p14:tracePt t="6985" x="2630488" y="3213100"/>
          <p14:tracePt t="6993" x="2630488" y="3205163"/>
          <p14:tracePt t="7001" x="2630488" y="3197225"/>
          <p14:tracePt t="7009" x="2630488" y="3189288"/>
          <p14:tracePt t="7017" x="2630488" y="3173413"/>
          <p14:tracePt t="7033" x="2630488" y="3157538"/>
          <p14:tracePt t="7049" x="2630488" y="3149600"/>
          <p14:tracePt t="7242" x="2622550" y="3141663"/>
          <p14:tracePt t="7250" x="2622550" y="3133725"/>
          <p14:tracePt t="7257" x="2622550" y="3117850"/>
          <p14:tracePt t="7265" x="2606675" y="3046413"/>
          <p14:tracePt t="7273" x="2598738" y="3022600"/>
          <p14:tracePt t="7282" x="2598738" y="3014663"/>
          <p14:tracePt t="7289" x="2598738" y="3006725"/>
          <p14:tracePt t="7386" x="2598738" y="3014663"/>
          <p14:tracePt t="7393" x="2598738" y="3022600"/>
          <p14:tracePt t="7401" x="2598738" y="3030538"/>
          <p14:tracePt t="7409" x="2598738" y="3038475"/>
          <p14:tracePt t="7418" x="2598738" y="3062288"/>
          <p14:tracePt t="7425" x="2598738" y="3070225"/>
          <p14:tracePt t="7433" x="2598738" y="3078163"/>
          <p14:tracePt t="7441" x="2598738" y="3086100"/>
          <p14:tracePt t="7449" x="2598738" y="3094038"/>
          <p14:tracePt t="7457" x="2598738" y="3101975"/>
          <p14:tracePt t="7465" x="2598738" y="3109913"/>
          <p14:tracePt t="7489" x="2598738" y="3117850"/>
          <p14:tracePt t="7505" x="2598738" y="3125788"/>
          <p14:tracePt t="7521" x="2598738" y="3133725"/>
          <p14:tracePt t="8057" x="2606675" y="3133725"/>
          <p14:tracePt t="8066" x="2638425" y="3133725"/>
          <p14:tracePt t="8073" x="2693988" y="3133725"/>
          <p14:tracePt t="8082" x="2790825" y="3133725"/>
          <p14:tracePt t="8089" x="2981325" y="3133725"/>
          <p14:tracePt t="8098" x="3221038" y="3133725"/>
          <p14:tracePt t="8105" x="3548063" y="3125788"/>
          <p14:tracePt t="8113" x="4017963" y="3125788"/>
          <p14:tracePt t="8122" x="4519613" y="3125788"/>
          <p14:tracePt t="8130" x="4967288" y="3125788"/>
          <p14:tracePt t="8137" x="5397500" y="3125788"/>
          <p14:tracePt t="8145" x="5899150" y="3125788"/>
          <p14:tracePt t="8157" x="6345238" y="3125788"/>
          <p14:tracePt t="8161" x="6648450" y="3125788"/>
          <p14:tracePt t="8170" x="6975475" y="3125788"/>
          <p14:tracePt t="8177" x="7215188" y="3125788"/>
          <p14:tracePt t="8185" x="7318375" y="3117850"/>
          <p14:tracePt t="8193" x="7469188" y="3117850"/>
          <p14:tracePt t="8201" x="7485063" y="3109913"/>
          <p14:tracePt t="8209" x="7502525" y="3101975"/>
          <p14:tracePt t="8217" x="7510463" y="3101975"/>
          <p14:tracePt t="8258" x="7510463" y="3094038"/>
          <p14:tracePt t="8289" x="7510463" y="3078163"/>
          <p14:tracePt t="8309" x="7510463" y="3070225"/>
          <p14:tracePt t="8313" x="7510463" y="3062288"/>
          <p14:tracePt t="8321" x="7502525" y="3054350"/>
          <p14:tracePt t="8330" x="7502525" y="3038475"/>
          <p14:tracePt t="8337" x="7493000" y="3030538"/>
          <p14:tracePt t="8345" x="7485063" y="3022600"/>
          <p14:tracePt t="8353" x="7485063" y="3006725"/>
          <p14:tracePt t="8363" x="7477125" y="2998788"/>
          <p14:tracePt t="8369" x="7469188" y="2982913"/>
          <p14:tracePt t="8377" x="7469188" y="2974975"/>
          <p14:tracePt t="8393" x="7469188" y="2967038"/>
          <p14:tracePt t="8401" x="7461250" y="2959100"/>
          <p14:tracePt t="8409" x="7453313" y="2951163"/>
          <p14:tracePt t="8425" x="7445375" y="2943225"/>
          <p14:tracePt t="8433" x="7437438" y="2935288"/>
          <p14:tracePt t="8441" x="7421563" y="2919413"/>
          <p14:tracePt t="8449" x="7397750" y="2909888"/>
          <p14:tracePt t="8461" x="7350125" y="2894013"/>
          <p14:tracePt t="8465" x="7310438" y="2830513"/>
          <p14:tracePt t="8474" x="7231063" y="2767013"/>
          <p14:tracePt t="8482" x="7167563" y="2711450"/>
          <p14:tracePt t="8489" x="7102475" y="2679700"/>
          <p14:tracePt t="8499" x="7078663" y="2663825"/>
          <p14:tracePt t="8506" x="7054850" y="2640013"/>
          <p14:tracePt t="8514" x="7038975" y="2624138"/>
          <p14:tracePt t="8521" x="7031038" y="2616200"/>
          <p14:tracePt t="8531" x="7023100" y="2616200"/>
          <p14:tracePt t="8538" x="7015163" y="2608263"/>
          <p14:tracePt t="8546" x="7015163" y="2600325"/>
          <p14:tracePt t="8570" x="7007225" y="2600325"/>
          <p14:tracePt t="8577" x="7007225" y="2592388"/>
          <p14:tracePt t="8601" x="7007225" y="2584450"/>
          <p14:tracePt t="8614" x="7007225" y="2576513"/>
          <p14:tracePt t="8617" x="7007225" y="2566988"/>
          <p14:tracePt t="8633" x="7007225" y="2559050"/>
          <p14:tracePt t="8649" x="7007225" y="2551113"/>
          <p14:tracePt t="8689" x="7007225" y="2559050"/>
          <p14:tracePt t="8705" x="6999288" y="2576513"/>
          <p14:tracePt t="8714" x="6999288" y="2616200"/>
          <p14:tracePt t="8721" x="6991350" y="2671763"/>
          <p14:tracePt t="8731" x="6975475" y="2790825"/>
          <p14:tracePt t="8738" x="6951663" y="2870200"/>
          <p14:tracePt t="8746" x="6943725" y="3014663"/>
          <p14:tracePt t="8753" x="6935788" y="3133725"/>
          <p14:tracePt t="8765" x="6935788" y="3294063"/>
          <p14:tracePt t="8770" x="6935788" y="3492500"/>
          <p14:tracePt t="8777" x="6927850" y="3605213"/>
          <p14:tracePt t="8785" x="6927850" y="3763963"/>
          <p14:tracePt t="8793" x="6919913" y="3883025"/>
          <p14:tracePt t="8801" x="6919913" y="3979863"/>
          <p14:tracePt t="8810" x="6919913" y="4051300"/>
          <p14:tracePt t="8817" x="6919913" y="4106863"/>
          <p14:tracePt t="8825" x="6919913" y="4122738"/>
          <p14:tracePt t="8833" x="6919913" y="4130675"/>
          <p14:tracePt t="8883" x="6919913" y="4106863"/>
          <p14:tracePt t="8889" x="6919913" y="4083050"/>
          <p14:tracePt t="8898" x="6919913" y="4027488"/>
          <p14:tracePt t="8905" x="6919913" y="3956050"/>
          <p14:tracePt t="8914" x="6919913" y="3835400"/>
          <p14:tracePt t="8921" x="6911975" y="3771900"/>
          <p14:tracePt t="8933" x="6911975" y="3700463"/>
          <p14:tracePt t="8937" x="6911975" y="3579813"/>
          <p14:tracePt t="8949" x="6904038" y="3516313"/>
          <p14:tracePt t="8953" x="6896100" y="3444875"/>
          <p14:tracePt t="8961" x="6888163" y="3357563"/>
          <p14:tracePt t="8969" x="6880225" y="3294063"/>
          <p14:tracePt t="8977" x="6872288" y="3213100"/>
          <p14:tracePt t="8985" x="6864350" y="3101975"/>
          <p14:tracePt t="8993" x="6864350" y="3070225"/>
          <p14:tracePt t="9001" x="6864350" y="3022600"/>
          <p14:tracePt t="9009" x="6864350" y="2998788"/>
          <p14:tracePt t="9017" x="6856413" y="2990850"/>
          <p14:tracePt t="9025" x="6856413" y="2982913"/>
          <p14:tracePt t="9034" x="6856413" y="2974975"/>
          <p14:tracePt t="9098" x="6848475" y="2974975"/>
          <p14:tracePt t="9105" x="6848475" y="2998788"/>
          <p14:tracePt t="9114" x="6848475" y="3022600"/>
          <p14:tracePt t="9121" x="6840538" y="3054350"/>
          <p14:tracePt t="9130" x="6840538" y="3078163"/>
          <p14:tracePt t="9137" x="6832600" y="3149600"/>
          <p14:tracePt t="9145" x="6824663" y="3181350"/>
          <p14:tracePt t="9154" x="6824663" y="3228975"/>
          <p14:tracePt t="9161" x="6816725" y="3317875"/>
          <p14:tracePt t="9169" x="6816725" y="3333750"/>
          <p14:tracePt t="9177" x="6816725" y="3349625"/>
          <p14:tracePt t="9185" x="6816725" y="3357563"/>
          <p14:tracePt t="9193" x="6816725" y="3365500"/>
          <p14:tracePt t="9274" x="6808788" y="3365500"/>
          <p14:tracePt t="9282" x="6808788" y="3357563"/>
          <p14:tracePt t="9289" x="6808788" y="3349625"/>
          <p14:tracePt t="9298" x="6792913" y="3325813"/>
          <p14:tracePt t="9305" x="6759575" y="3286125"/>
          <p14:tracePt t="9313" x="6751638" y="3262313"/>
          <p14:tracePt t="9321" x="6727825" y="3221038"/>
          <p14:tracePt t="9331" x="6704013" y="3205163"/>
          <p14:tracePt t="9337" x="6688138" y="3197225"/>
          <p14:tracePt t="9345" x="6672263" y="3181350"/>
          <p14:tracePt t="9353" x="6664325" y="3181350"/>
          <p14:tracePt t="9361" x="6656388" y="3181350"/>
          <p14:tracePt t="9370" x="6656388" y="3173413"/>
          <p14:tracePt t="9377" x="6648450" y="3173413"/>
          <p14:tracePt t="9418" x="6648450" y="3205163"/>
          <p14:tracePt t="9425" x="6648450" y="3244850"/>
          <p14:tracePt t="9433" x="6640513" y="3302000"/>
          <p14:tracePt t="9441" x="6616700" y="3365500"/>
          <p14:tracePt t="9449" x="6577013" y="3444875"/>
          <p14:tracePt t="9457" x="6569075" y="3468688"/>
          <p14:tracePt t="9466" x="6521450" y="3484563"/>
          <p14:tracePt t="9473" x="6513513" y="3484563"/>
          <p14:tracePt t="9482" x="6505575" y="3484563"/>
          <p14:tracePt t="9490" x="6489700" y="3484563"/>
          <p14:tracePt t="9498" x="6481763" y="3476625"/>
          <p14:tracePt t="9505" x="6481763" y="3452813"/>
          <p14:tracePt t="9513" x="6473825" y="3452813"/>
          <p14:tracePt t="9521" x="6473825" y="3444875"/>
          <p14:tracePt t="9532" x="6473825" y="3436938"/>
          <p14:tracePt t="9537" x="6465888" y="3429000"/>
          <p14:tracePt t="9546" x="6457950" y="3413125"/>
          <p14:tracePt t="9553" x="6434138" y="3389313"/>
          <p14:tracePt t="9563" x="6426200" y="3373438"/>
          <p14:tracePt t="9569" x="6410325" y="3357563"/>
          <p14:tracePt t="9577" x="6392863" y="3349625"/>
          <p14:tracePt t="9585" x="6376988" y="3333750"/>
          <p14:tracePt t="9594" x="6369050" y="3317875"/>
          <p14:tracePt t="9601" x="6361113" y="3309938"/>
          <p14:tracePt t="9609" x="6345238" y="3302000"/>
          <p14:tracePt t="9617" x="6345238" y="3294063"/>
          <p14:tracePt t="9625" x="6337300" y="3294063"/>
          <p14:tracePt t="9641" x="6329363" y="3294063"/>
          <p14:tracePt t="9706" x="6321425" y="3309938"/>
          <p14:tracePt t="9714" x="6313488" y="3317875"/>
          <p14:tracePt t="9721" x="6305550" y="3325813"/>
          <p14:tracePt t="9730" x="6289675" y="3341688"/>
          <p14:tracePt t="9737" x="6273800" y="3357563"/>
          <p14:tracePt t="9745" x="6257925" y="3405188"/>
          <p14:tracePt t="9753" x="6242050" y="3429000"/>
          <p14:tracePt t="9761" x="6234113" y="3460750"/>
          <p14:tracePt t="9769" x="6218238" y="3484563"/>
          <p14:tracePt t="9777" x="6202363" y="3532188"/>
          <p14:tracePt t="9785" x="6202363" y="3540125"/>
          <p14:tracePt t="9795" x="6194425" y="3563938"/>
          <p14:tracePt t="9801" x="6194425" y="3571875"/>
          <p14:tracePt t="9809" x="6194425" y="3579813"/>
          <p14:tracePt t="9858" x="6202363" y="3579813"/>
          <p14:tracePt t="9873" x="6218238" y="3563938"/>
          <p14:tracePt t="9882" x="6234113" y="3548063"/>
          <p14:tracePt t="9889" x="6265863" y="3468688"/>
          <p14:tracePt t="9898" x="6305550" y="3444875"/>
          <p14:tracePt t="9905" x="6384925" y="3397250"/>
          <p14:tracePt t="9913" x="6442075" y="3373438"/>
          <p14:tracePt t="9921" x="6481763" y="3341688"/>
          <p14:tracePt t="9930" x="6489700" y="3333750"/>
          <p14:tracePt t="9937" x="6513513" y="3333750"/>
          <p14:tracePt t="9949" x="6529388" y="3325813"/>
          <p14:tracePt t="9953" x="6553200" y="3325813"/>
          <p14:tracePt t="9961" x="6561138" y="3317875"/>
          <p14:tracePt t="9973" x="6577013" y="3317875"/>
          <p14:tracePt t="9977" x="6616700" y="3317875"/>
          <p14:tracePt t="9985" x="6640513" y="3317875"/>
          <p14:tracePt t="9993" x="6696075" y="3317875"/>
          <p14:tracePt t="10001" x="6777038" y="3317875"/>
          <p14:tracePt t="10009" x="6832600" y="3317875"/>
          <p14:tracePt t="10017" x="6864350" y="3325813"/>
          <p14:tracePt t="10025" x="6904038" y="3333750"/>
          <p14:tracePt t="10033" x="6959600" y="3341688"/>
          <p14:tracePt t="10041" x="6975475" y="3341688"/>
          <p14:tracePt t="10050" x="6999288" y="3349625"/>
          <p14:tracePt t="10065" x="7007225" y="3349625"/>
          <p14:tracePt t="10125" x="7007225" y="3317875"/>
          <p14:tracePt t="10131" x="7007225" y="3197225"/>
          <p14:tracePt t="10137" x="7007225" y="3133725"/>
          <p14:tracePt t="10146" x="7007225" y="3030538"/>
          <p14:tracePt t="10153" x="7007225" y="2909888"/>
          <p14:tracePt t="10161" x="6991350" y="2814638"/>
          <p14:tracePt t="10170" x="6983413" y="2743200"/>
          <p14:tracePt t="10177" x="6967538" y="2624138"/>
          <p14:tracePt t="10185" x="6959600" y="2592388"/>
          <p14:tracePt t="10193" x="6951663" y="2511425"/>
          <p14:tracePt t="10201" x="6935788" y="2487613"/>
          <p14:tracePt t="10209" x="6927850" y="2471738"/>
          <p14:tracePt t="10217" x="6927850" y="2455863"/>
          <p14:tracePt t="10225" x="6927850" y="2447925"/>
          <p14:tracePt t="10233" x="6927850" y="2439988"/>
          <p14:tracePt t="10241" x="6927850" y="2432050"/>
          <p14:tracePt t="10257" x="6927850" y="2424113"/>
          <p14:tracePt t="10361" x="6919913" y="2384425"/>
          <p14:tracePt t="10369" x="6919913" y="2376488"/>
          <p14:tracePt t="10377" x="6919913" y="2368550"/>
          <p14:tracePt t="10385" x="6919913" y="2360613"/>
          <p14:tracePt t="10393" x="6904038" y="2344738"/>
          <p14:tracePt t="10401" x="6904038" y="2336800"/>
          <p14:tracePt t="10409" x="6904038" y="2328863"/>
          <p14:tracePt t="10482" x="6896100" y="2336800"/>
          <p14:tracePt t="10497" x="6880225" y="2344738"/>
          <p14:tracePt t="10505" x="6856413" y="2352675"/>
          <p14:tracePt t="10514" x="6848475" y="2360613"/>
          <p14:tracePt t="10521" x="6832600" y="2376488"/>
          <p14:tracePt t="10531" x="6743700" y="2408238"/>
          <p14:tracePt t="10537" x="6719888" y="2463800"/>
          <p14:tracePt t="10546" x="6672263" y="2479675"/>
          <p14:tracePt t="10553" x="6640513" y="2487613"/>
          <p14:tracePt t="10561" x="6608763" y="2503488"/>
          <p14:tracePt t="10569" x="6600825" y="2503488"/>
          <p14:tracePt t="10582" x="6584950" y="2511425"/>
          <p14:tracePt t="10593" x="6577013" y="2511425"/>
          <p14:tracePt t="10721" x="6577013" y="2527300"/>
          <p14:tracePt t="10730" x="6577013" y="2535238"/>
          <p14:tracePt t="10737" x="6584950" y="2559050"/>
          <p14:tracePt t="10745" x="6600825" y="2576513"/>
          <p14:tracePt t="10753" x="6608763" y="2592388"/>
          <p14:tracePt t="10761" x="6624638" y="2616200"/>
          <p14:tracePt t="10769" x="6640513" y="2632075"/>
          <p14:tracePt t="10777" x="6656388" y="2647950"/>
          <p14:tracePt t="10785" x="6688138" y="2655888"/>
          <p14:tracePt t="10793" x="6704013" y="2663825"/>
          <p14:tracePt t="10801" x="6711950" y="2671763"/>
          <p14:tracePt t="10817" x="6719888" y="2671763"/>
          <p14:tracePt t="10850" x="6727825" y="2671763"/>
          <p14:tracePt t="10857" x="6735763" y="2671763"/>
          <p14:tracePt t="10882" x="6743700" y="2663825"/>
          <p14:tracePt t="10889" x="6743700" y="2655888"/>
          <p14:tracePt t="10898" x="6743700" y="2640013"/>
          <p14:tracePt t="10905" x="6743700" y="2632075"/>
          <p14:tracePt t="10914" x="6743700" y="2616200"/>
          <p14:tracePt t="10921" x="6743700" y="2608263"/>
          <p14:tracePt t="10930" x="6743700" y="2584450"/>
          <p14:tracePt t="10937" x="6743700" y="2566988"/>
          <p14:tracePt t="10949" x="6743700" y="2559050"/>
          <p14:tracePt t="10954" x="6743700" y="2551113"/>
          <p14:tracePt t="10961" x="6743700" y="2543175"/>
          <p14:tracePt t="10969" x="6735763" y="2543175"/>
          <p14:tracePt t="10977" x="6735763" y="2535238"/>
          <p14:tracePt t="10985" x="6735763" y="2527300"/>
          <p14:tracePt t="10993" x="6727825" y="2527300"/>
          <p14:tracePt t="11009" x="6727825" y="2519363"/>
          <p14:tracePt t="11017" x="6719888" y="2519363"/>
          <p14:tracePt t="11041" x="6711950" y="2519363"/>
          <p14:tracePt t="11065" x="6704013" y="2519363"/>
          <p14:tracePt t="11089" x="6696075" y="2519363"/>
          <p14:tracePt t="11115" x="6688138" y="2527300"/>
          <p14:tracePt t="11121" x="6688138" y="2535238"/>
          <p14:tracePt t="11131" x="6688138" y="2543175"/>
          <p14:tracePt t="11148" x="6688138" y="2559050"/>
          <p14:tracePt t="11154" x="6688138" y="2566988"/>
          <p14:tracePt t="11170" x="6688138" y="2576513"/>
          <p14:tracePt t="11177" x="6696075" y="2584450"/>
          <p14:tracePt t="11193" x="6704013" y="2584450"/>
          <p14:tracePt t="11210" x="6711950" y="2584450"/>
          <p14:tracePt t="11217" x="6727825" y="2584450"/>
          <p14:tracePt t="11225" x="6735763" y="2584450"/>
          <p14:tracePt t="11233" x="6759575" y="2584450"/>
          <p14:tracePt t="11241" x="6769100" y="2584450"/>
          <p14:tracePt t="11249" x="6784975" y="2584450"/>
          <p14:tracePt t="11257" x="6792913" y="2566988"/>
          <p14:tracePt t="11265" x="6808788" y="2543175"/>
          <p14:tracePt t="11273" x="6824663" y="2535238"/>
          <p14:tracePt t="11282" x="6832600" y="2511425"/>
          <p14:tracePt t="11289" x="6840538" y="2487613"/>
          <p14:tracePt t="11298" x="6840538" y="2471738"/>
          <p14:tracePt t="11305" x="6840538" y="2463800"/>
          <p14:tracePt t="11313" x="6840538" y="2455863"/>
          <p14:tracePt t="11321" x="6840538" y="2447925"/>
          <p14:tracePt t="11330" x="6840538" y="2439988"/>
          <p14:tracePt t="11402" x="6832600" y="2447925"/>
          <p14:tracePt t="11417" x="6824663" y="2455863"/>
          <p14:tracePt t="11425" x="6816725" y="2455863"/>
          <p14:tracePt t="11433" x="6808788" y="2463800"/>
          <p14:tracePt t="11442" x="6808788" y="2471738"/>
          <p14:tracePt t="11465" x="6800850" y="2471738"/>
          <p14:tracePt t="12330" x="6800850" y="2479675"/>
          <p14:tracePt t="12370" x="6800850" y="2487613"/>
          <p14:tracePt t="12762" x="6800850" y="2503488"/>
          <p14:tracePt t="12786" x="6800850" y="2511425"/>
          <p14:tracePt t="12801" x="6800850" y="2519363"/>
          <p14:tracePt t="12843" x="6800850" y="2527300"/>
          <p14:tracePt t="12858" x="6800850" y="2535238"/>
          <p14:tracePt t="12889" x="6800850" y="2543175"/>
          <p14:tracePt t="12921" x="6800850" y="2551113"/>
          <p14:tracePt t="12948" x="6800850" y="2559050"/>
          <p14:tracePt t="12953" x="6800850" y="2566988"/>
          <p14:tracePt t="12969" x="6800850" y="2576513"/>
          <p14:tracePt t="12977" x="6800850" y="2584450"/>
          <p14:tracePt t="12985" x="6800850" y="2592388"/>
          <p14:tracePt t="12994" x="6800850" y="2600325"/>
          <p14:tracePt t="13009" x="6800850" y="2608263"/>
          <p14:tracePt t="13026" x="6800850" y="2616200"/>
          <p14:tracePt t="13067" x="6792913" y="2616200"/>
          <p14:tracePt t="13310" x="6792913" y="2624138"/>
          <p14:tracePt t="13338" x="6792913" y="2632075"/>
          <p14:tracePt t="17585" x="6792913" y="2647950"/>
          <p14:tracePt t="17595" x="6792913" y="2655888"/>
          <p14:tracePt t="17617" x="6792913" y="2663825"/>
          <p14:tracePt t="17858" x="6792913" y="2671763"/>
          <p14:tracePt t="17866" x="6792913" y="2679700"/>
          <p14:tracePt t="17874" x="6792913" y="2687638"/>
          <p14:tracePt t="17881" x="6792913" y="2695575"/>
          <p14:tracePt t="17889" x="6784975" y="2711450"/>
          <p14:tracePt t="17898" x="6784975" y="2727325"/>
          <p14:tracePt t="17905" x="6777038" y="2735263"/>
          <p14:tracePt t="17913" x="6777038" y="2743200"/>
          <p14:tracePt t="17921" x="6769100" y="2751138"/>
          <p14:tracePt t="17930" x="6769100" y="2759075"/>
          <p14:tracePt t="17937" x="6759575" y="2759075"/>
          <p14:tracePt t="17949" x="6759575" y="2767013"/>
          <p14:tracePt t="17977" x="6759575" y="2774950"/>
          <p14:tracePt t="18050" x="6743700" y="2782888"/>
          <p14:tracePt t="18057" x="6743700" y="2790825"/>
          <p14:tracePt t="18065" x="6743700" y="2798763"/>
          <p14:tracePt t="18073" x="6735763" y="2798763"/>
          <p14:tracePt t="18089" x="6727825" y="2798763"/>
          <p14:tracePt t="18097" x="6727825" y="2806700"/>
          <p14:tracePt t="18194" x="6719888" y="2806700"/>
          <p14:tracePt t="18226" x="6711950" y="2806700"/>
          <p14:tracePt t="18250" x="6704013" y="2806700"/>
          <p14:tracePt t="18265" x="6704013" y="2814638"/>
          <p14:tracePt t="18274" x="6696075" y="2814638"/>
          <p14:tracePt t="18297" x="6688138" y="2814638"/>
          <p14:tracePt t="18310" x="6680200" y="2814638"/>
          <p14:tracePt t="18321" x="6680200" y="2822575"/>
          <p14:tracePt t="18331" x="6664325" y="2822575"/>
          <p14:tracePt t="18337" x="6664325" y="2830513"/>
          <p14:tracePt t="18345" x="6664325" y="2838450"/>
          <p14:tracePt t="18353" x="6656388" y="2838450"/>
          <p14:tracePt t="18361" x="6648450" y="2846388"/>
          <p14:tracePt t="18370" x="6640513" y="2854325"/>
          <p14:tracePt t="18385" x="6632575" y="2862263"/>
          <p14:tracePt t="18393" x="6632575" y="2870200"/>
          <p14:tracePt t="18401" x="6616700" y="2878138"/>
          <p14:tracePt t="18410" x="6616700" y="2886075"/>
          <p14:tracePt t="18417" x="6616700" y="2894013"/>
          <p14:tracePt t="18425" x="6608763" y="2894013"/>
          <p14:tracePt t="18433" x="6600825" y="2894013"/>
          <p14:tracePt t="18441" x="6600825" y="2901950"/>
          <p14:tracePt t="18465" x="6600825" y="2909888"/>
          <p14:tracePt t="18482" x="6592888" y="2919413"/>
          <p14:tracePt t="18489" x="6592888" y="2927350"/>
          <p14:tracePt t="18497" x="6592888" y="2935288"/>
          <p14:tracePt t="18521" x="6592888" y="2951163"/>
          <p14:tracePt t="18538" x="6592888" y="2959100"/>
          <p14:tracePt t="18545" x="6592888" y="2967038"/>
          <p14:tracePt t="18554" x="6592888" y="2974975"/>
          <p14:tracePt t="18561" x="6592888" y="2982913"/>
          <p14:tracePt t="18569" x="6592888" y="2990850"/>
          <p14:tracePt t="18577" x="6592888" y="3006725"/>
          <p14:tracePt t="18585" x="6592888" y="3022600"/>
          <p14:tracePt t="18593" x="6592888" y="3046413"/>
          <p14:tracePt t="18601" x="6592888" y="3062288"/>
          <p14:tracePt t="18614" x="6592888" y="3078163"/>
          <p14:tracePt t="18617" x="6592888" y="3094038"/>
          <p14:tracePt t="18633" x="6592888" y="3101975"/>
          <p14:tracePt t="18641" x="6600825" y="3117850"/>
          <p14:tracePt t="18657" x="6600825" y="3125788"/>
          <p14:tracePt t="18665" x="6600825" y="3133725"/>
          <p14:tracePt t="18673" x="6608763" y="3141663"/>
          <p14:tracePt t="18681" x="6608763" y="3149600"/>
          <p14:tracePt t="18689" x="6616700" y="3149600"/>
          <p14:tracePt t="18698" x="6616700" y="3157538"/>
          <p14:tracePt t="18705" x="6624638" y="3165475"/>
          <p14:tracePt t="18713" x="6624638" y="3189288"/>
          <p14:tracePt t="18721" x="6624638" y="3197225"/>
          <p14:tracePt t="18730" x="6632575" y="3205163"/>
          <p14:tracePt t="18737" x="6632575" y="3213100"/>
          <p14:tracePt t="18745" x="6632575" y="3221038"/>
          <p14:tracePt t="18753" x="6640513" y="3221038"/>
          <p14:tracePt t="18766" x="6648450" y="3228975"/>
          <p14:tracePt t="18777" x="6648450" y="3236913"/>
          <p14:tracePt t="18793" x="6656388" y="3236913"/>
          <p14:tracePt t="18802" x="6656388" y="3244850"/>
          <p14:tracePt t="18817" x="6672263" y="3244850"/>
          <p14:tracePt t="18825" x="6672263" y="3252788"/>
          <p14:tracePt t="18842" x="6680200" y="3252788"/>
          <p14:tracePt t="18857" x="6688138" y="3252788"/>
          <p14:tracePt t="18873" x="6696075" y="3252788"/>
          <p14:tracePt t="18882" x="6704013" y="3252788"/>
          <p14:tracePt t="18897" x="6711950" y="3252788"/>
          <p14:tracePt t="18917" x="6719888" y="3244850"/>
          <p14:tracePt t="18921" x="6727825" y="3236913"/>
          <p14:tracePt t="18930" x="6735763" y="3236913"/>
          <p14:tracePt t="18937" x="6743700" y="3228975"/>
          <p14:tracePt t="18946" x="6751638" y="3221038"/>
          <p14:tracePt t="18977" x="6759575" y="3221038"/>
          <p14:tracePt t="18985" x="6759575" y="3213100"/>
          <p14:tracePt t="20890" x="6751638" y="3213100"/>
          <p14:tracePt t="21474" x="6743700" y="3221038"/>
          <p14:tracePt t="21482" x="6743700" y="3262313"/>
          <p14:tracePt t="21494" x="6743700" y="3278188"/>
          <p14:tracePt t="21499" x="6743700" y="3309938"/>
          <p14:tracePt t="21505" x="6743700" y="3381375"/>
          <p14:tracePt t="21516" x="6735763" y="3405188"/>
          <p14:tracePt t="21522" x="6727825" y="3444875"/>
          <p14:tracePt t="21533" x="6711950" y="3516313"/>
          <p14:tracePt t="21537" x="6704013" y="3636963"/>
          <p14:tracePt t="21550" x="6704013" y="3700463"/>
          <p14:tracePt t="21553" x="6704013" y="3803650"/>
          <p14:tracePt t="21563" x="6704013" y="3922713"/>
          <p14:tracePt t="21569" x="6704013" y="3987800"/>
          <p14:tracePt t="21577" x="6704013" y="4146550"/>
          <p14:tracePt t="21586" x="6704013" y="4257675"/>
          <p14:tracePt t="21594" x="6704013" y="4354513"/>
          <p14:tracePt t="21601" x="6704013" y="4433888"/>
          <p14:tracePt t="21610" x="6704013" y="4457700"/>
          <p14:tracePt t="21618" x="6696075" y="4489450"/>
          <p14:tracePt t="21626" x="6696075" y="4505325"/>
          <p14:tracePt t="21650" x="6688138" y="4521200"/>
          <p14:tracePt t="21700" x="6688138" y="4529138"/>
          <p14:tracePt t="21707" x="6680200" y="4529138"/>
          <p14:tracePt t="21722" x="6672263" y="4529138"/>
          <p14:tracePt t="21734" x="6672263" y="4537075"/>
          <p14:tracePt t="21737" x="6664325" y="4545013"/>
          <p14:tracePt t="21749" x="6648450" y="4552950"/>
          <p14:tracePt t="21753" x="6640513" y="4568825"/>
          <p14:tracePt t="21763" x="6616700" y="4600575"/>
          <p14:tracePt t="21769" x="6608763" y="4616450"/>
          <p14:tracePt t="21777" x="6569075" y="4673600"/>
          <p14:tracePt t="21787" x="6545263" y="4713288"/>
          <p14:tracePt t="21798" x="6489700" y="4760913"/>
          <p14:tracePt t="21802" x="6473825" y="4848225"/>
          <p14:tracePt t="21810" x="6418263" y="4951413"/>
          <p14:tracePt t="21818" x="6384925" y="5000625"/>
          <p14:tracePt t="21825" x="6369050" y="5056188"/>
          <p14:tracePt t="21833" x="6353175" y="5056188"/>
          <p14:tracePt t="21841" x="6345238" y="5064125"/>
          <p14:tracePt t="21849" x="6345238" y="5072063"/>
          <p14:tracePt t="21914" x="6337300" y="5080000"/>
          <p14:tracePt t="21936" x="6337300" y="5087938"/>
          <p14:tracePt t="22026" x="6337300" y="5080000"/>
          <p14:tracePt t="22033" x="6337300" y="5064125"/>
          <p14:tracePt t="22041" x="6337300" y="5048250"/>
          <p14:tracePt t="22050" x="6337300" y="5032375"/>
          <p14:tracePt t="22057" x="6337300" y="5024438"/>
          <p14:tracePt t="22069" x="6337300" y="5008563"/>
          <p14:tracePt t="22073" x="6337300" y="4959350"/>
          <p14:tracePt t="22081" x="6337300" y="4911725"/>
          <p14:tracePt t="22089" x="6337300" y="4879975"/>
          <p14:tracePt t="22099" x="6345238" y="4864100"/>
          <p14:tracePt t="22105" x="6345238" y="4856163"/>
          <p14:tracePt t="22162" x="6345238" y="4864100"/>
          <p14:tracePt t="22170" x="6345238" y="4872038"/>
          <p14:tracePt t="22177" x="6345238" y="4879975"/>
          <p14:tracePt t="22185" x="6345238" y="4903788"/>
          <p14:tracePt t="22193" x="6345238" y="4935538"/>
          <p14:tracePt t="22202" x="6345238" y="4984750"/>
          <p14:tracePt t="22209" x="6345238" y="5095875"/>
          <p14:tracePt t="22218" x="6345238" y="5159375"/>
          <p14:tracePt t="22225" x="6345238" y="5262563"/>
          <p14:tracePt t="22234" x="6345238" y="5351463"/>
          <p14:tracePt t="22241" x="6345238" y="5446713"/>
          <p14:tracePt t="22249" x="6345238" y="5549900"/>
          <p14:tracePt t="22257" x="6345238" y="5637213"/>
          <p14:tracePt t="22265" x="6345238" y="5734050"/>
          <p14:tracePt t="22273" x="6345238" y="5805488"/>
          <p14:tracePt t="22282" x="6345238" y="5924550"/>
          <p14:tracePt t="22289" x="6345238" y="5988050"/>
          <p14:tracePt t="22297" x="6345238" y="6029325"/>
          <p14:tracePt t="22305" x="6345238" y="6037263"/>
          <p14:tracePt t="22314" x="6345238" y="6045200"/>
          <p14:tracePt t="22393" x="6345238" y="6037263"/>
          <p14:tracePt t="22401" x="6345238" y="6029325"/>
          <p14:tracePt t="22409" x="6345238" y="6013450"/>
          <p14:tracePt t="22417" x="6321425" y="5995988"/>
          <p14:tracePt t="22425" x="6313488" y="5988050"/>
          <p14:tracePt t="22433" x="6305550" y="5964238"/>
          <p14:tracePt t="22441" x="6281738" y="5956300"/>
          <p14:tracePt t="22449" x="6226175" y="5829300"/>
          <p14:tracePt t="22457" x="6210300" y="5789613"/>
          <p14:tracePt t="22466" x="6178550" y="5765800"/>
          <p14:tracePt t="22474" x="6154738" y="5741988"/>
          <p14:tracePt t="22483" x="6146800" y="5726113"/>
          <p14:tracePt t="22489" x="6115050" y="5686425"/>
          <p14:tracePt t="22498" x="6107113" y="5662613"/>
          <p14:tracePt t="22505" x="6091238" y="5645150"/>
          <p14:tracePt t="22514" x="6083300" y="5629275"/>
          <p14:tracePt t="22521" x="6075363" y="5605463"/>
          <p14:tracePt t="22531" x="6059488" y="5597525"/>
          <p14:tracePt t="22537" x="6059488" y="5573713"/>
          <p14:tracePt t="22546" x="6059488" y="5526088"/>
          <p14:tracePt t="22553" x="6051550" y="5494338"/>
          <p14:tracePt t="22561" x="6051550" y="5486400"/>
          <p14:tracePt t="22569" x="6051550" y="5462588"/>
          <p14:tracePt t="22577" x="6051550" y="5454650"/>
          <p14:tracePt t="22585" x="6051550" y="5446713"/>
          <p14:tracePt t="22594" x="6051550" y="5438775"/>
          <p14:tracePt t="22601" x="6051550" y="5422900"/>
          <p14:tracePt t="22617" x="6051550" y="5407025"/>
          <p14:tracePt t="22649" x="6051550" y="5399088"/>
          <p14:tracePt t="22657" x="6051550" y="5391150"/>
          <p14:tracePt t="22665" x="6043613" y="5383213"/>
          <p14:tracePt t="22673" x="6043613" y="5367338"/>
          <p14:tracePt t="22682" x="6034088" y="5359400"/>
          <p14:tracePt t="22689" x="6026150" y="5327650"/>
          <p14:tracePt t="22697" x="6018213" y="5319713"/>
          <p14:tracePt t="22705" x="6010275" y="5286375"/>
          <p14:tracePt t="22713" x="5994400" y="5270500"/>
          <p14:tracePt t="22721" x="5994400" y="5262563"/>
          <p14:tracePt t="22730" x="5978525" y="5238750"/>
          <p14:tracePt t="22737" x="5970588" y="5222875"/>
          <p14:tracePt t="22746" x="5962650" y="5207000"/>
          <p14:tracePt t="22753" x="5954713" y="5199063"/>
          <p14:tracePt t="22763" x="5946775" y="5175250"/>
          <p14:tracePt t="22769" x="5930900" y="5167313"/>
          <p14:tracePt t="22777" x="5930900" y="5159375"/>
          <p14:tracePt t="22785" x="5915025" y="5151438"/>
          <p14:tracePt t="22793" x="5915025" y="5143500"/>
          <p14:tracePt t="22801" x="5907088" y="5143500"/>
          <p14:tracePt t="22809" x="5907088" y="5135563"/>
          <p14:tracePt t="22825" x="5899150" y="5127625"/>
          <p14:tracePt t="22833" x="5891213" y="5119688"/>
          <p14:tracePt t="22849" x="5883275" y="5111750"/>
          <p14:tracePt t="22865" x="5883275" y="5103813"/>
          <p14:tracePt t="22920" x="5883275" y="5111750"/>
          <p14:tracePt t="22922" x="5883275" y="5119688"/>
          <p14:tracePt t="22930" x="5883275" y="5127625"/>
          <p14:tracePt t="22937" x="5883275" y="5151438"/>
          <p14:tracePt t="22945" x="5883275" y="5199063"/>
          <p14:tracePt t="22966" x="5875338" y="5335588"/>
          <p14:tracePt t="22969" x="5875338" y="5454650"/>
          <p14:tracePt t="22977" x="5875338" y="5518150"/>
          <p14:tracePt t="22985" x="5875338" y="5621338"/>
          <p14:tracePt t="22993" x="5875338" y="5710238"/>
          <p14:tracePt t="23001" x="5875338" y="5805488"/>
          <p14:tracePt t="23009" x="5875338" y="5876925"/>
          <p14:tracePt t="23017" x="5867400" y="5932488"/>
          <p14:tracePt t="23025" x="5867400" y="5948363"/>
          <p14:tracePt t="23041" x="5867400" y="5964238"/>
          <p14:tracePt t="23161" x="5867400" y="5956300"/>
          <p14:tracePt t="23169" x="5875338" y="5940425"/>
          <p14:tracePt t="23177" x="5883275" y="5924550"/>
          <p14:tracePt t="23185" x="5891213" y="5868988"/>
          <p14:tracePt t="23193" x="5946775" y="5821363"/>
          <p14:tracePt t="23201" x="6051550" y="5749925"/>
          <p14:tracePt t="23209" x="6218238" y="5653088"/>
          <p14:tracePt t="23217" x="6402388" y="5581650"/>
          <p14:tracePt t="23225" x="6577013" y="5534025"/>
          <p14:tracePt t="23233" x="6800850" y="5510213"/>
          <p14:tracePt t="23241" x="7046913" y="5486400"/>
          <p14:tracePt t="23249" x="7215188" y="5462588"/>
          <p14:tracePt t="23257" x="7437438" y="5454650"/>
          <p14:tracePt t="23265" x="7677150" y="5438775"/>
          <p14:tracePt t="23273" x="7796213" y="5430838"/>
          <p14:tracePt t="23282" x="7924800" y="5430838"/>
          <p14:tracePt t="23289" x="8012113" y="5422900"/>
          <p14:tracePt t="23297" x="8043863" y="5414963"/>
          <p14:tracePt t="23313" x="8043863" y="5407025"/>
          <p14:tracePt t="23377" x="8043863" y="5399088"/>
          <p14:tracePt t="23410" x="8043863" y="5391150"/>
          <p14:tracePt t="23434" x="8043863" y="5383213"/>
          <p14:tracePt t="23441" x="8043863" y="5375275"/>
          <p14:tracePt t="23450" x="8043863" y="5367338"/>
          <p14:tracePt t="23466" x="8035925" y="5343525"/>
          <p14:tracePt t="23473" x="8027988" y="5335588"/>
          <p14:tracePt t="23482" x="8020050" y="5319713"/>
          <p14:tracePt t="23489" x="8012113" y="5310188"/>
          <p14:tracePt t="23497" x="7996238" y="5302250"/>
          <p14:tracePt t="23505" x="7948613" y="5278438"/>
          <p14:tracePt t="23513" x="7877175" y="5214938"/>
          <p14:tracePt t="23521" x="7748588" y="5103813"/>
          <p14:tracePt t="23530" x="7693025" y="5080000"/>
          <p14:tracePt t="23537" x="7589838" y="5008563"/>
          <p14:tracePt t="23545" x="7573963" y="4992688"/>
          <p14:tracePt t="23554" x="7550150" y="4984750"/>
          <p14:tracePt t="23561" x="7534275" y="4976813"/>
          <p14:tracePt t="23569" x="7534275" y="4959350"/>
          <p14:tracePt t="23577" x="7526338" y="4951413"/>
          <p14:tracePt t="23585" x="7518400" y="4943475"/>
          <p14:tracePt t="23614" x="7510463" y="4943475"/>
          <p14:tracePt t="23617" x="7510463" y="4935538"/>
          <p14:tracePt t="23633" x="7502525" y="4935538"/>
          <p14:tracePt t="23641" x="7502525" y="4927600"/>
          <p14:tracePt t="23649" x="7493000" y="4927600"/>
          <p14:tracePt t="23657" x="7485063" y="4927600"/>
          <p14:tracePt t="23665" x="7469188" y="4911725"/>
          <p14:tracePt t="23673" x="7421563" y="4887913"/>
          <p14:tracePt t="23682" x="7405688" y="4879975"/>
          <p14:tracePt t="23689" x="7389813" y="4872038"/>
          <p14:tracePt t="23697" x="7381875" y="4856163"/>
          <p14:tracePt t="23705" x="7373938" y="4848225"/>
          <p14:tracePt t="23713" x="7366000" y="4848225"/>
          <p14:tracePt t="23721" x="7366000" y="4840288"/>
          <p14:tracePt t="23818" x="7358063" y="4840288"/>
          <p14:tracePt t="23833" x="7358063" y="4848225"/>
          <p14:tracePt t="23841" x="7358063" y="4864100"/>
          <p14:tracePt t="23850" x="7342188" y="4887913"/>
          <p14:tracePt t="23857" x="7342188" y="4984750"/>
          <p14:tracePt t="23865" x="7326313" y="5087938"/>
          <p14:tracePt t="23874" x="7302500" y="5238750"/>
          <p14:tracePt t="23882" x="7294563" y="5359400"/>
          <p14:tracePt t="23889" x="7278688" y="5526088"/>
          <p14:tracePt t="23898" x="7239000" y="5694363"/>
          <p14:tracePt t="23905" x="7223125" y="5813425"/>
          <p14:tracePt t="23917" x="7215188" y="5948363"/>
          <p14:tracePt t="23921" x="7207250" y="6037263"/>
          <p14:tracePt t="23930" x="7207250" y="6132513"/>
          <p14:tracePt t="23937" x="7207250" y="6172200"/>
          <p14:tracePt t="23946" x="7207250" y="6227763"/>
          <p14:tracePt t="23966" x="7199313" y="6307138"/>
          <p14:tracePt t="23969" x="7199313" y="6315075"/>
          <p14:tracePt t="23977" x="7199313" y="6323013"/>
          <p14:tracePt t="24042" x="7199313" y="6315075"/>
          <p14:tracePt t="24050" x="7199313" y="6243638"/>
          <p14:tracePt t="24057" x="7199313" y="6227763"/>
          <p14:tracePt t="24069" x="7207250" y="6156325"/>
          <p14:tracePt t="24073" x="7231063" y="6076950"/>
          <p14:tracePt t="24082" x="7246938" y="5972175"/>
          <p14:tracePt t="24089" x="7262813" y="5900738"/>
          <p14:tracePt t="24098" x="7278688" y="5781675"/>
          <p14:tracePt t="24105" x="7302500" y="5686425"/>
          <p14:tracePt t="24113" x="7342188" y="5573713"/>
          <p14:tracePt t="24121" x="7373938" y="5446713"/>
          <p14:tracePt t="24130" x="7397750" y="5351463"/>
          <p14:tracePt t="24137" x="7437438" y="5207000"/>
          <p14:tracePt t="24145" x="7485063" y="5119688"/>
          <p14:tracePt t="24153" x="7566025" y="5072063"/>
          <p14:tracePt t="24161" x="7581900" y="5000625"/>
          <p14:tracePt t="24170" x="7581900" y="4976813"/>
          <p14:tracePt t="24177" x="7597775" y="4959350"/>
          <p14:tracePt t="24185" x="7605713" y="4951413"/>
          <p14:tracePt t="24193" x="7605713" y="4943475"/>
          <p14:tracePt t="24338" x="7605713" y="4935538"/>
          <p14:tracePt t="24418" x="7613650" y="4935538"/>
          <p14:tracePt t="24425" x="7621588" y="4935538"/>
          <p14:tracePt t="24437" x="7621588" y="4943475"/>
          <p14:tracePt t="24441" x="7621588" y="4951413"/>
          <p14:tracePt t="24449" x="7629525" y="4959350"/>
          <p14:tracePt t="24457" x="7629525" y="4976813"/>
          <p14:tracePt t="24466" x="7637463" y="4992688"/>
          <p14:tracePt t="24473" x="7637463" y="5064125"/>
          <p14:tracePt t="24482" x="7637463" y="5135563"/>
          <p14:tracePt t="24489" x="7637463" y="5238750"/>
          <p14:tracePt t="24498" x="7637463" y="5383213"/>
          <p14:tracePt t="24505" x="7637463" y="5573713"/>
          <p14:tracePt t="24515" x="7629525" y="5797550"/>
          <p14:tracePt t="24521" x="7621588" y="6045200"/>
          <p14:tracePt t="24531" x="7597775" y="6203950"/>
          <p14:tracePt t="24537" x="7573963" y="6348413"/>
          <p14:tracePt t="24546" x="7566025" y="6435725"/>
          <p14:tracePt t="24553" x="7566025" y="6467475"/>
          <p14:tracePt t="24561" x="7566025" y="6475413"/>
          <p14:tracePt t="24569" x="7558088" y="6483350"/>
          <p14:tracePt t="24761" x="7558088" y="6475413"/>
          <p14:tracePt t="24777" x="7558088" y="6467475"/>
          <p14:tracePt t="24785" x="7558088" y="6459538"/>
          <p14:tracePt t="24793" x="7558088" y="6451600"/>
          <p14:tracePt t="24801" x="7558088" y="6443663"/>
          <p14:tracePt t="24810" x="7558088" y="6419850"/>
          <p14:tracePt t="24817" x="7558088" y="6403975"/>
          <p14:tracePt t="24825" x="7558088" y="6388100"/>
          <p14:tracePt t="24833" x="7573963" y="6364288"/>
          <p14:tracePt t="24842" x="7581900" y="6323013"/>
          <p14:tracePt t="24849" x="7581900" y="6307138"/>
          <p14:tracePt t="24857" x="7589838" y="6259513"/>
          <p14:tracePt t="24865" x="7605713" y="6219825"/>
          <p14:tracePt t="24873" x="7621588" y="6180138"/>
          <p14:tracePt t="24882" x="7645400" y="6092825"/>
          <p14:tracePt t="24889" x="7700963" y="5988050"/>
          <p14:tracePt t="24899" x="7772400" y="5861050"/>
          <p14:tracePt t="24905" x="7851775" y="5765800"/>
          <p14:tracePt t="24913" x="7996238" y="5637213"/>
          <p14:tracePt t="24921" x="8051800" y="5557838"/>
          <p14:tracePt t="24930" x="8139113" y="5422900"/>
          <p14:tracePt t="24937" x="8162925" y="5383213"/>
          <p14:tracePt t="24945" x="8186738" y="5375275"/>
          <p14:tracePt t="24965" x="8226425" y="5351463"/>
          <p14:tracePt t="24969" x="8235950" y="5343525"/>
          <p14:tracePt t="24977" x="8235950" y="5335588"/>
          <p14:tracePt t="25385" x="8218488" y="5335588"/>
          <p14:tracePt t="25393" x="8210550" y="5343525"/>
          <p14:tracePt t="25401" x="8202613" y="5343525"/>
          <p14:tracePt t="25409" x="8186738" y="5343525"/>
          <p14:tracePt t="25417" x="8186738" y="5351463"/>
          <p14:tracePt t="25426" x="8178800" y="5351463"/>
          <p14:tracePt t="25432" x="8162925" y="5351463"/>
          <p14:tracePt t="25490" x="8162925" y="5359400"/>
          <p14:tracePt t="25497" x="8154988" y="5359400"/>
          <p14:tracePt t="25505" x="8147050" y="5359400"/>
          <p14:tracePt t="25513" x="8123238" y="5359400"/>
          <p14:tracePt t="25521" x="8091488" y="5359400"/>
          <p14:tracePt t="25534" x="8012113" y="5367338"/>
          <p14:tracePt t="25537" x="7900988" y="5367338"/>
          <p14:tracePt t="25546" x="7756525" y="5367338"/>
          <p14:tracePt t="25553" x="7645400" y="5375275"/>
          <p14:tracePt t="25561" x="7469188" y="5383213"/>
          <p14:tracePt t="25569" x="7350125" y="5383213"/>
          <p14:tracePt t="25581" x="7191375" y="5383213"/>
          <p14:tracePt t="25585" x="7031038" y="5383213"/>
          <p14:tracePt t="25593" x="6935788" y="5383213"/>
          <p14:tracePt t="25601" x="6864350" y="5383213"/>
          <p14:tracePt t="25609" x="6743700" y="5383213"/>
          <p14:tracePt t="25617" x="6711950" y="5383213"/>
          <p14:tracePt t="25625" x="6672263" y="5383213"/>
          <p14:tracePt t="25633" x="6656388" y="5383213"/>
          <p14:tracePt t="25641" x="6640513" y="5383213"/>
          <p14:tracePt t="25657" x="6632575" y="5383213"/>
          <p14:tracePt t="25785" x="6624638" y="5383213"/>
          <p14:tracePt t="25793" x="6529388" y="5367338"/>
          <p14:tracePt t="25801" x="6513513" y="5367338"/>
          <p14:tracePt t="25809" x="6497638" y="5351463"/>
          <p14:tracePt t="25817" x="6450013" y="5327650"/>
          <p14:tracePt t="25825" x="6376988" y="5319713"/>
          <p14:tracePt t="25833" x="6305550" y="5294313"/>
          <p14:tracePt t="25841" x="6273800" y="5286375"/>
          <p14:tracePt t="25849" x="6242050" y="5254625"/>
          <p14:tracePt t="25857" x="6226175" y="5238750"/>
          <p14:tracePt t="25866" x="6218238" y="5238750"/>
          <p14:tracePt t="25873" x="6210300" y="5222875"/>
          <p14:tracePt t="25962" x="6210300" y="5230813"/>
          <p14:tracePt t="25977" x="6210300" y="5246688"/>
          <p14:tracePt t="25993" x="6210300" y="5262563"/>
          <p14:tracePt t="26001" x="6210300" y="5286375"/>
          <p14:tracePt t="26009" x="6218238" y="5294313"/>
          <p14:tracePt t="26017" x="6226175" y="5302250"/>
          <p14:tracePt t="26025" x="6226175" y="5310188"/>
          <p14:tracePt t="26037" x="6226175" y="5319713"/>
          <p14:tracePt t="26049" x="6234113" y="5319713"/>
          <p14:tracePt t="26290" x="6234113" y="5335588"/>
          <p14:tracePt t="26306" x="6234113" y="5351463"/>
          <p14:tracePt t="26314" x="6234113" y="5359400"/>
          <p14:tracePt t="26321" x="6234113" y="5367338"/>
          <p14:tracePt t="26331" x="6242050" y="5375275"/>
          <p14:tracePt t="26342" x="6249988" y="5383213"/>
          <p14:tracePt t="26345" x="6249988" y="5391150"/>
          <p14:tracePt t="26634" x="6257925" y="5399088"/>
          <p14:tracePt t="26641" x="6265863" y="5422900"/>
          <p14:tracePt t="26649" x="6273800" y="5422900"/>
          <p14:tracePt t="26657" x="6281738" y="5438775"/>
          <p14:tracePt t="26665" x="6297613" y="5446713"/>
          <p14:tracePt t="26673" x="6297613" y="5454650"/>
          <p14:tracePt t="26682" x="6305550" y="5462588"/>
          <p14:tracePt t="26690" x="6313488" y="5462588"/>
          <p14:tracePt t="26697" x="6329363" y="5470525"/>
          <p14:tracePt t="26705" x="6345238" y="5478463"/>
          <p14:tracePt t="26713" x="6369050" y="5478463"/>
          <p14:tracePt t="26722" x="6376988" y="5478463"/>
          <p14:tracePt t="26731" x="6392863" y="5486400"/>
          <p14:tracePt t="26737" x="6402388" y="5486400"/>
          <p14:tracePt t="26745" x="6442075" y="5486400"/>
          <p14:tracePt t="26753" x="6457950" y="5486400"/>
          <p14:tracePt t="26761" x="6505575" y="5470525"/>
          <p14:tracePt t="26770" x="6545263" y="5454650"/>
          <p14:tracePt t="26777" x="6561138" y="5446713"/>
          <p14:tracePt t="26785" x="6584950" y="5438775"/>
          <p14:tracePt t="26793" x="6616700" y="5422900"/>
          <p14:tracePt t="26801" x="6632575" y="5414963"/>
          <p14:tracePt t="26817" x="6648450" y="5414963"/>
          <p14:tracePt t="26825" x="6648450" y="5407025"/>
          <p14:tracePt t="26833" x="6656388" y="5407025"/>
          <p14:tracePt t="26858" x="6664325" y="5407025"/>
          <p14:tracePt t="26866" x="6672263" y="5407025"/>
          <p14:tracePt t="26873" x="6680200" y="5407025"/>
          <p14:tracePt t="26881" x="6688138" y="5407025"/>
          <p14:tracePt t="26890" x="6696075" y="5407025"/>
          <p14:tracePt t="26897" x="6711950" y="5407025"/>
          <p14:tracePt t="26905" x="6719888" y="5407025"/>
          <p14:tracePt t="26914" x="6743700" y="5399088"/>
          <p14:tracePt t="26921" x="6751638" y="5399088"/>
          <p14:tracePt t="26931" x="6759575" y="5391150"/>
          <p14:tracePt t="26949" x="6800850" y="5391150"/>
          <p14:tracePt t="26953" x="6808788" y="5391150"/>
          <p14:tracePt t="26961" x="6832600" y="5383213"/>
          <p14:tracePt t="26969" x="6848475" y="5383213"/>
          <p14:tracePt t="26977" x="6856413" y="5383213"/>
          <p14:tracePt t="26985" x="6872288" y="5383213"/>
          <p14:tracePt t="26993" x="6888163" y="5383213"/>
          <p14:tracePt t="27001" x="6896100" y="5383213"/>
          <p14:tracePt t="27009" x="6904038" y="5383213"/>
          <p14:tracePt t="27017" x="6919913" y="5375275"/>
          <p14:tracePt t="27025" x="6927850" y="5375275"/>
          <p14:tracePt t="27033" x="6935788" y="5375275"/>
          <p14:tracePt t="27041" x="6943725" y="5375275"/>
          <p14:tracePt t="27049" x="6959600" y="5375275"/>
          <p14:tracePt t="27065" x="6967538" y="5375275"/>
          <p14:tracePt t="27105" x="6975475" y="5375275"/>
          <p14:tracePt t="27131" x="6983413" y="5375275"/>
          <p14:tracePt t="27137" x="6991350" y="5375275"/>
          <p14:tracePt t="27153" x="7007225" y="5375275"/>
          <p14:tracePt t="27161" x="7023100" y="5375275"/>
          <p14:tracePt t="27170" x="7031038" y="5375275"/>
          <p14:tracePt t="27177" x="7038975" y="5375275"/>
          <p14:tracePt t="27185" x="7054850" y="5375275"/>
          <p14:tracePt t="27193" x="7062788" y="5375275"/>
          <p14:tracePt t="27201" x="7070725" y="5375275"/>
          <p14:tracePt t="27209" x="7078663" y="5375275"/>
          <p14:tracePt t="27217" x="7086600" y="5375275"/>
          <p14:tracePt t="27242" x="7094538" y="5375275"/>
          <p14:tracePt t="27250" x="7102475" y="5375275"/>
          <p14:tracePt t="27273" x="7110413" y="5375275"/>
          <p14:tracePt t="27281" x="7118350" y="5375275"/>
          <p14:tracePt t="27289" x="7126288" y="5375275"/>
          <p14:tracePt t="27297" x="7135813" y="5375275"/>
          <p14:tracePt t="27314" x="7143750" y="5375275"/>
          <p14:tracePt t="27321" x="7151688" y="5375275"/>
          <p14:tracePt t="27337" x="7159625" y="5375275"/>
          <p14:tracePt t="27466" x="7167563" y="5375275"/>
          <p14:tracePt t="27473" x="7175500" y="5375275"/>
          <p14:tracePt t="27482" x="7183438" y="5375275"/>
          <p14:tracePt t="27489" x="7199313" y="5375275"/>
          <p14:tracePt t="27497" x="7223125" y="5375275"/>
          <p14:tracePt t="27505" x="7239000" y="5375275"/>
          <p14:tracePt t="27514" x="7254875" y="5375275"/>
          <p14:tracePt t="27521" x="7262813" y="5375275"/>
          <p14:tracePt t="27531" x="7278688" y="5375275"/>
          <p14:tracePt t="27537" x="7294563" y="5375275"/>
          <p14:tracePt t="27546" x="7310438" y="5375275"/>
          <p14:tracePt t="27549" x="7318375" y="5375275"/>
          <p14:tracePt t="27561" x="7326313" y="5375275"/>
          <p14:tracePt t="27577" x="7334250" y="5375275"/>
          <p14:tracePt t="29681" x="7342188" y="5375275"/>
          <p14:tracePt t="30610" x="7358063" y="5375275"/>
          <p14:tracePt t="30618" x="7366000" y="5375275"/>
          <p14:tracePt t="30626" x="7373938" y="5375275"/>
          <p14:tracePt t="30633" x="7381875" y="5383213"/>
          <p14:tracePt t="30641" x="7405688" y="5383213"/>
          <p14:tracePt t="30649" x="7421563" y="5383213"/>
          <p14:tracePt t="30658" x="7429500" y="5383213"/>
          <p14:tracePt t="30668" x="7437438" y="5391150"/>
          <p14:tracePt t="30683" x="7445375" y="5391150"/>
          <p14:tracePt t="31426" x="7445375" y="5399088"/>
          <p14:tracePt t="33393" x="7445375" y="5391150"/>
          <p14:tracePt t="33409" x="7445375" y="5375275"/>
          <p14:tracePt t="33417" x="7445375" y="5351463"/>
          <p14:tracePt t="33426" x="7445375" y="5343525"/>
          <p14:tracePt t="33433" x="7445375" y="5327650"/>
          <p14:tracePt t="33442" x="7445375" y="5319713"/>
          <p14:tracePt t="33450" x="7445375" y="5310188"/>
          <p14:tracePt t="33457" x="7445375" y="5302250"/>
          <p14:tracePt t="33473" x="7445375" y="5294313"/>
          <p14:tracePt t="33481" x="7453313" y="5286375"/>
          <p14:tracePt t="33514" x="7453313" y="5278438"/>
          <p14:tracePt t="33537" x="7453313" y="5270500"/>
          <p14:tracePt t="33549" x="7453313" y="5262563"/>
          <p14:tracePt t="33554" x="7453313" y="5254625"/>
          <p14:tracePt t="33569" x="7453313" y="5246688"/>
          <p14:tracePt t="33577" x="7453313" y="5238750"/>
          <p14:tracePt t="33585" x="7453313" y="5230813"/>
          <p14:tracePt t="33593" x="7453313" y="5222875"/>
          <p14:tracePt t="33601" x="7453313" y="5207000"/>
          <p14:tracePt t="33609" x="7453313" y="5199063"/>
          <p14:tracePt t="33617" x="7453313" y="5183188"/>
          <p14:tracePt t="33625" x="7453313" y="5175250"/>
          <p14:tracePt t="33633" x="7453313" y="5151438"/>
          <p14:tracePt t="33641" x="7453313" y="5135563"/>
          <p14:tracePt t="33649" x="7453313" y="5087938"/>
          <p14:tracePt t="33657" x="7453313" y="5072063"/>
          <p14:tracePt t="33665" x="7453313" y="5056188"/>
          <p14:tracePt t="33673" x="7453313" y="5032375"/>
          <p14:tracePt t="33681" x="7453313" y="5024438"/>
          <p14:tracePt t="33689" x="7453313" y="5008563"/>
          <p14:tracePt t="33697" x="7453313" y="5000625"/>
          <p14:tracePt t="33705" x="7453313" y="4992688"/>
          <p14:tracePt t="33714" x="7453313" y="4976813"/>
          <p14:tracePt t="33730" x="7453313" y="4967288"/>
          <p14:tracePt t="33738" x="7453313" y="4951413"/>
          <p14:tracePt t="33745" x="7453313" y="4943475"/>
          <p14:tracePt t="33753" x="7453313" y="4935538"/>
          <p14:tracePt t="33761" x="7453313" y="4919663"/>
          <p14:tracePt t="33769" x="7453313" y="4911725"/>
          <p14:tracePt t="33777" x="7461250" y="4895850"/>
          <p14:tracePt t="33785" x="7461250" y="4887913"/>
          <p14:tracePt t="33793" x="7461250" y="4879975"/>
          <p14:tracePt t="33801" x="7469188" y="4872038"/>
          <p14:tracePt t="33809" x="7477125" y="4864100"/>
          <p14:tracePt t="33818" x="7477125" y="4848225"/>
          <p14:tracePt t="33825" x="7485063" y="4848225"/>
          <p14:tracePt t="33833" x="7493000" y="4832350"/>
          <p14:tracePt t="33841" x="7502525" y="4816475"/>
          <p14:tracePt t="33849" x="7510463" y="4800600"/>
          <p14:tracePt t="33857" x="7534275" y="4784725"/>
          <p14:tracePt t="33865" x="7534275" y="4768850"/>
          <p14:tracePt t="33874" x="7542213" y="4752975"/>
          <p14:tracePt t="33882" x="7550150" y="4745038"/>
          <p14:tracePt t="33889" x="7558088" y="4729163"/>
          <p14:tracePt t="33897" x="7558088" y="4713288"/>
          <p14:tracePt t="33905" x="7566025" y="4705350"/>
          <p14:tracePt t="33913" x="7573963" y="4689475"/>
          <p14:tracePt t="33921" x="7573963" y="4681538"/>
          <p14:tracePt t="33930" x="7573963" y="4673600"/>
          <p14:tracePt t="33937" x="7573963" y="4665663"/>
          <p14:tracePt t="33953" x="7573963" y="4657725"/>
          <p14:tracePt t="33985" x="7573963" y="4649788"/>
          <p14:tracePt t="33993" x="7573963" y="4641850"/>
          <p14:tracePt t="34009" x="7573963" y="4633913"/>
          <p14:tracePt t="34033" x="7573963" y="4624388"/>
          <p14:tracePt t="34057" x="7573963" y="4616450"/>
          <p14:tracePt t="34073" x="7573963" y="4608513"/>
          <p14:tracePt t="34089" x="7573963" y="4600575"/>
          <p14:tracePt t="34114" x="7573963" y="4592638"/>
          <p14:tracePt t="34145" x="7573963" y="4584700"/>
          <p14:tracePt t="34186" x="7573963" y="4576763"/>
          <p14:tracePt t="34193" x="7581900" y="4576763"/>
          <p14:tracePt t="34209" x="7589838" y="4576763"/>
          <p14:tracePt t="34217" x="7597775" y="4568825"/>
          <p14:tracePt t="34233" x="7605713" y="4560888"/>
          <p14:tracePt t="34241" x="7613650" y="4560888"/>
          <p14:tracePt t="34249" x="7621588" y="4552950"/>
          <p14:tracePt t="34257" x="7629525" y="4545013"/>
          <p14:tracePt t="34273" x="7637463" y="4537075"/>
          <p14:tracePt t="34282" x="7645400" y="4537075"/>
          <p14:tracePt t="34289" x="7653338" y="4529138"/>
          <p14:tracePt t="34337" x="7653338" y="4521200"/>
          <p14:tracePt t="34433" x="7645400" y="4521200"/>
          <p14:tracePt t="34770" x="7637463" y="4529138"/>
          <p14:tracePt t="34777" x="7629525" y="4537075"/>
          <p14:tracePt t="34785" x="7621588" y="4545013"/>
          <p14:tracePt t="34793" x="7621588" y="4552950"/>
          <p14:tracePt t="34802" x="7613650" y="4568825"/>
          <p14:tracePt t="34809" x="7605713" y="4576763"/>
          <p14:tracePt t="34817" x="7597775" y="4584700"/>
          <p14:tracePt t="34834" x="7589838" y="4584700"/>
          <p14:tracePt t="34849" x="7589838" y="4592638"/>
          <p14:tracePt t="34898" x="7581900" y="4600575"/>
          <p14:tracePt t="34915" x="7573963" y="4608513"/>
          <p14:tracePt t="34921" x="7566025" y="4616450"/>
          <p14:tracePt t="34930" x="7558088" y="4616450"/>
          <p14:tracePt t="34937" x="7558088" y="4624388"/>
          <p14:tracePt t="34946" x="7550150" y="4633913"/>
          <p14:tracePt t="34966" x="7542213" y="4641850"/>
          <p14:tracePt t="34970" x="7534275" y="4657725"/>
          <p14:tracePt t="34983" x="7526338" y="4657725"/>
          <p14:tracePt t="34985" x="7510463" y="4673600"/>
          <p14:tracePt t="34993" x="7510463" y="4681538"/>
          <p14:tracePt t="35001" x="7485063" y="4737100"/>
          <p14:tracePt t="35009" x="7469188" y="4752975"/>
          <p14:tracePt t="35017" x="7445375" y="4792663"/>
          <p14:tracePt t="35025" x="7397750" y="4919663"/>
          <p14:tracePt t="35033" x="7366000" y="5016500"/>
          <p14:tracePt t="35041" x="7310438" y="5095875"/>
          <p14:tracePt t="35049" x="7278688" y="5222875"/>
          <p14:tracePt t="35057" x="7262813" y="5319713"/>
          <p14:tracePt t="35066" x="7223125" y="5430838"/>
          <p14:tracePt t="35074" x="7207250" y="5518150"/>
          <p14:tracePt t="35077" x="7199313" y="5613400"/>
          <p14:tracePt t="35089" x="7191375" y="5629275"/>
          <p14:tracePt t="35097" x="7191375" y="5637213"/>
          <p14:tracePt t="35105" x="7183438" y="5653088"/>
          <p14:tracePt t="35330" x="7175500" y="5653088"/>
          <p14:tracePt t="35337" x="7159625" y="5670550"/>
          <p14:tracePt t="35345" x="7151688" y="5670550"/>
          <p14:tracePt t="35353" x="7135813" y="5670550"/>
          <p14:tracePt t="35361" x="7118350" y="5670550"/>
          <p14:tracePt t="35369" x="7062788" y="5670550"/>
          <p14:tracePt t="35377" x="7046913" y="5670550"/>
          <p14:tracePt t="35385" x="7007225" y="5670550"/>
          <p14:tracePt t="35393" x="6951663" y="5670550"/>
          <p14:tracePt t="35401" x="6935788" y="5670550"/>
          <p14:tracePt t="35409" x="6896100" y="5670550"/>
          <p14:tracePt t="35417" x="6888163" y="5670550"/>
          <p14:tracePt t="35425" x="6880225" y="5670550"/>
          <p14:tracePt t="35437" x="6864350" y="5670550"/>
          <p14:tracePt t="35441" x="6856413" y="5670550"/>
          <p14:tracePt t="35498" x="6840538" y="5670550"/>
          <p14:tracePt t="35515" x="6824663" y="5670550"/>
          <p14:tracePt t="35521" x="6800850" y="5670550"/>
          <p14:tracePt t="35531" x="6792913" y="5670550"/>
          <p14:tracePt t="35537" x="6784975" y="5670550"/>
          <p14:tracePt t="35545" x="6777038" y="5670550"/>
          <p14:tracePt t="35553" x="6777038" y="5678488"/>
          <p14:tracePt t="35706" x="6784975" y="5678488"/>
          <p14:tracePt t="35722" x="6792913" y="5670550"/>
          <p14:tracePt t="35741" x="6800850" y="5670550"/>
          <p14:tracePt t="35745" x="6808788" y="5645150"/>
          <p14:tracePt t="35753" x="6840538" y="5637213"/>
          <p14:tracePt t="35761" x="6856413" y="5621338"/>
          <p14:tracePt t="35769" x="6872288" y="5605463"/>
          <p14:tracePt t="35777" x="6904038" y="5557838"/>
          <p14:tracePt t="35785" x="6927850" y="5502275"/>
          <p14:tracePt t="35793" x="6951663" y="5430838"/>
          <p14:tracePt t="35801" x="6983413" y="5414963"/>
          <p14:tracePt t="35809" x="6999288" y="5383213"/>
          <p14:tracePt t="35817" x="7015163" y="5383213"/>
          <p14:tracePt t="35825" x="7038975" y="5359400"/>
          <p14:tracePt t="35833" x="7046913" y="5351463"/>
          <p14:tracePt t="35841" x="7046913" y="5343525"/>
          <p14:tracePt t="35849" x="7054850" y="5335588"/>
          <p14:tracePt t="35857" x="7062788" y="5327650"/>
          <p14:tracePt t="35899" x="7070725" y="5319713"/>
          <p14:tracePt t="35994" x="7078663" y="5319713"/>
          <p14:tracePt t="36033" x="7078663" y="5327650"/>
          <p14:tracePt t="36041" x="7078663" y="5335588"/>
          <p14:tracePt t="36073" x="7078663" y="5343525"/>
          <p14:tracePt t="36089" x="7086600" y="5343525"/>
          <p14:tracePt t="36114" x="7094538" y="5343525"/>
          <p14:tracePt t="36121" x="7110413" y="5343525"/>
          <p14:tracePt t="36130" x="7118350" y="5343525"/>
          <p14:tracePt t="36138" x="7126288" y="5343525"/>
          <p14:tracePt t="36145" x="7151688" y="5343525"/>
          <p14:tracePt t="36153" x="7159625" y="5343525"/>
          <p14:tracePt t="36161" x="7175500" y="5343525"/>
          <p14:tracePt t="36169" x="7199313" y="5343525"/>
          <p14:tracePt t="36185" x="7207250" y="5343525"/>
          <p14:tracePt t="37121" x="7215188" y="5343525"/>
          <p14:tracePt t="37131" x="7223125" y="5327650"/>
          <p14:tracePt t="37138" x="7231063" y="5310188"/>
          <p14:tracePt t="37145" x="7246938" y="5278438"/>
          <p14:tracePt t="37153" x="7254875" y="5262563"/>
          <p14:tracePt t="37163" x="7270750" y="5254625"/>
          <p14:tracePt t="37170" x="7286625" y="5199063"/>
          <p14:tracePt t="37177" x="7310438" y="5135563"/>
          <p14:tracePt t="37185" x="7342188" y="5056188"/>
          <p14:tracePt t="37194" x="7366000" y="4967288"/>
          <p14:tracePt t="37201" x="7413625" y="4927600"/>
          <p14:tracePt t="37209" x="7445375" y="4879975"/>
          <p14:tracePt t="37217" x="7477125" y="4824413"/>
          <p14:tracePt t="37226" x="7493000" y="4760913"/>
          <p14:tracePt t="37233" x="7526338" y="4681538"/>
          <p14:tracePt t="37242" x="7534275" y="4673600"/>
          <p14:tracePt t="37250" x="7550150" y="4633913"/>
          <p14:tracePt t="37257" x="7558088" y="4616450"/>
          <p14:tracePt t="37267" x="7558088" y="4592638"/>
          <p14:tracePt t="37273" x="7566025" y="4584700"/>
          <p14:tracePt t="37282" x="7566025" y="4568825"/>
          <p14:tracePt t="37289" x="7566025" y="4560888"/>
          <p14:tracePt t="37301" x="7566025" y="4552950"/>
          <p14:tracePt t="37305" x="7566025" y="4545013"/>
          <p14:tracePt t="37577" x="7558088" y="4545013"/>
          <p14:tracePt t="37617" x="7566025" y="4545013"/>
          <p14:tracePt t="37650" x="7573963" y="4545013"/>
          <p14:tracePt t="37674" x="7581900" y="4545013"/>
          <p14:tracePt t="37681" x="7581900" y="4552950"/>
          <p14:tracePt t="37689" x="7589838" y="4552950"/>
          <p14:tracePt t="37697" x="7597775" y="4552950"/>
          <p14:tracePt t="37705" x="7605713" y="4552950"/>
          <p14:tracePt t="37722" x="7613650" y="4552950"/>
          <p14:tracePt t="37731" x="7621588" y="4552950"/>
          <p14:tracePt t="37737" x="7629525" y="4552950"/>
          <p14:tracePt t="37753" x="7637463" y="4560888"/>
          <p14:tracePt t="37761" x="7645400" y="4560888"/>
          <p14:tracePt t="37769" x="7653338" y="4560888"/>
          <p14:tracePt t="37777" x="7661275" y="4560888"/>
          <p14:tracePt t="37793" x="7669213" y="4560888"/>
          <p14:tracePt t="37801" x="7677150" y="4560888"/>
          <p14:tracePt t="37809" x="7685088" y="4560888"/>
          <p14:tracePt t="37817" x="7700963" y="4560888"/>
          <p14:tracePt t="37826" x="7708900" y="4560888"/>
          <p14:tracePt t="37833" x="7716838" y="4560888"/>
          <p14:tracePt t="37841" x="7732713" y="4560888"/>
          <p14:tracePt t="37857" x="7740650" y="4560888"/>
          <p14:tracePt t="37861" x="7748588" y="4560888"/>
          <p14:tracePt t="37881" x="7756525" y="4560888"/>
          <p14:tracePt t="37914" x="7756525" y="4552950"/>
          <p14:tracePt t="38129" x="7756525" y="4545013"/>
          <p14:tracePt t="38138" x="7748588" y="4545013"/>
          <p14:tracePt t="38148" x="7740650" y="4545013"/>
          <p14:tracePt t="38154" x="7732713" y="4545013"/>
          <p14:tracePt t="38168" x="7724775" y="4537075"/>
          <p14:tracePt t="38170" x="7716838" y="4537075"/>
          <p14:tracePt t="38177" x="7700963" y="4537075"/>
          <p14:tracePt t="38185" x="7693025" y="4529138"/>
          <p14:tracePt t="38193" x="7677150" y="4529138"/>
          <p14:tracePt t="38201" x="7669213" y="4529138"/>
          <p14:tracePt t="38209" x="7661275" y="4529138"/>
          <p14:tracePt t="38217" x="7645400" y="4529138"/>
          <p14:tracePt t="38225" x="7645400" y="4521200"/>
          <p14:tracePt t="38233" x="7637463" y="4521200"/>
          <p14:tracePt t="38273" x="7629525" y="4521200"/>
          <p14:tracePt t="38305" x="7621588" y="4521200"/>
          <p14:tracePt t="38317" x="7613650" y="4521200"/>
          <p14:tracePt t="38321" x="7605713" y="4529138"/>
          <p14:tracePt t="38338" x="7597775" y="4537075"/>
          <p14:tracePt t="38345" x="7597775" y="4545013"/>
          <p14:tracePt t="38353" x="7589838" y="4552950"/>
          <p14:tracePt t="38361" x="7581900" y="4560888"/>
          <p14:tracePt t="38369" x="7573963" y="4560888"/>
          <p14:tracePt t="38377" x="7573963" y="4568825"/>
          <p14:tracePt t="38393" x="7566025" y="4576763"/>
          <p14:tracePt t="38417" x="7566025" y="4584700"/>
          <p14:tracePt t="38433" x="7566025" y="4592638"/>
          <p14:tracePt t="38473" x="7581900" y="4592638"/>
          <p14:tracePt t="38489" x="7589838" y="4592638"/>
          <p14:tracePt t="38498" x="7597775" y="4600575"/>
          <p14:tracePt t="38505" x="7621588" y="4600575"/>
          <p14:tracePt t="38515" x="7637463" y="4600575"/>
          <p14:tracePt t="38521" x="7685088" y="4600575"/>
          <p14:tracePt t="38530" x="7716838" y="4600575"/>
          <p14:tracePt t="38537" x="7764463" y="4600575"/>
          <p14:tracePt t="38545" x="7820025" y="4608513"/>
          <p14:tracePt t="38553" x="7835900" y="4608513"/>
          <p14:tracePt t="38561" x="7900988" y="4608513"/>
          <p14:tracePt t="38570" x="7908925" y="4608513"/>
          <p14:tracePt t="38577" x="7940675" y="4608513"/>
          <p14:tracePt t="38585" x="7956550" y="4608513"/>
          <p14:tracePt t="38593" x="7980363" y="4608513"/>
          <p14:tracePt t="38602" x="7996238" y="4608513"/>
          <p14:tracePt t="38621" x="8012113" y="4600575"/>
          <p14:tracePt t="38633" x="8027988" y="4592638"/>
          <p14:tracePt t="38641" x="8027988" y="4584700"/>
          <p14:tracePt t="38649" x="8035925" y="4576763"/>
          <p14:tracePt t="38665" x="8043863" y="4560888"/>
          <p14:tracePt t="38681" x="8051800" y="4560888"/>
          <p14:tracePt t="38689" x="8051800" y="4552950"/>
          <p14:tracePt t="38753" x="8051800" y="4545013"/>
          <p14:tracePt t="38794" x="8051800" y="4537075"/>
          <p14:tracePt t="38809" x="8035925" y="4537075"/>
          <p14:tracePt t="38817" x="8020050" y="4521200"/>
          <p14:tracePt t="38833" x="7972425" y="4505325"/>
          <p14:tracePt t="38841" x="7956550" y="4505325"/>
          <p14:tracePt t="38849" x="7940675" y="4505325"/>
          <p14:tracePt t="38857" x="7893050" y="4505325"/>
          <p14:tracePt t="38866" x="7851775" y="4505325"/>
          <p14:tracePt t="38873" x="7812088" y="4505325"/>
          <p14:tracePt t="38882" x="7756525" y="4505325"/>
          <p14:tracePt t="38890" x="7724775" y="4505325"/>
          <p14:tracePt t="38897" x="7685088" y="4505325"/>
          <p14:tracePt t="38906" x="7629525" y="4505325"/>
          <p14:tracePt t="38914" x="7613650" y="4505325"/>
          <p14:tracePt t="38925" x="7597775" y="4505325"/>
          <p14:tracePt t="38930" x="7573963" y="4505325"/>
          <p14:tracePt t="38937" x="7558088" y="4505325"/>
          <p14:tracePt t="38966" x="7550150" y="4505325"/>
          <p14:tracePt t="39001" x="7542213" y="4505325"/>
          <p14:tracePt t="39025" x="7542213" y="4513263"/>
          <p14:tracePt t="39057" x="7542213" y="4521200"/>
          <p14:tracePt t="39089" x="7542213" y="4529138"/>
          <p14:tracePt t="39121" x="7550150" y="4529138"/>
          <p14:tracePt t="39131" x="7558088" y="4537075"/>
          <p14:tracePt t="39137" x="7573963" y="4537075"/>
          <p14:tracePt t="39145" x="7589838" y="4537075"/>
          <p14:tracePt t="39153" x="7605713" y="4537075"/>
          <p14:tracePt t="39161" x="7661275" y="4537075"/>
          <p14:tracePt t="39170" x="7677150" y="4545013"/>
          <p14:tracePt t="39177" x="7716838" y="4545013"/>
          <p14:tracePt t="39185" x="7740650" y="4545013"/>
          <p14:tracePt t="39193" x="7756525" y="4545013"/>
          <p14:tracePt t="39202" x="7764463" y="4545013"/>
          <p14:tracePt t="39209" x="7788275" y="4545013"/>
          <p14:tracePt t="39218" x="7796213" y="4545013"/>
          <p14:tracePt t="39233" x="7804150" y="4545013"/>
          <p14:tracePt t="39241" x="7812088" y="4545013"/>
          <p14:tracePt t="39249" x="7820025" y="4545013"/>
          <p14:tracePt t="39273" x="7820025" y="4537075"/>
          <p14:tracePt t="39282" x="7827963" y="4537075"/>
          <p14:tracePt t="39314" x="7827963" y="4529138"/>
          <p14:tracePt t="39321" x="7827963" y="4521200"/>
          <p14:tracePt t="39330" x="7827963" y="4513263"/>
          <p14:tracePt t="39361" x="7827963" y="4505325"/>
          <p14:tracePt t="39394" x="7827963" y="4497388"/>
          <p14:tracePt t="39409" x="7820025" y="4497388"/>
          <p14:tracePt t="39417" x="7804150" y="4489450"/>
          <p14:tracePt t="39425" x="7796213" y="4489450"/>
          <p14:tracePt t="39433" x="7788275" y="4489450"/>
          <p14:tracePt t="39441" x="7748588" y="4489450"/>
          <p14:tracePt t="39449" x="7732713" y="4489450"/>
          <p14:tracePt t="39457" x="7716838" y="4489450"/>
          <p14:tracePt t="39465" x="7700963" y="4489450"/>
          <p14:tracePt t="39473" x="7677150" y="4489450"/>
          <p14:tracePt t="39481" x="7661275" y="4489450"/>
          <p14:tracePt t="39489" x="7653338" y="4489450"/>
          <p14:tracePt t="39497" x="7645400" y="4489450"/>
          <p14:tracePt t="39505" x="7637463" y="4497388"/>
          <p14:tracePt t="39513" x="7629525" y="4505325"/>
          <p14:tracePt t="39531" x="7613650" y="4505325"/>
          <p14:tracePt t="39537" x="7613650" y="4513263"/>
          <p14:tracePt t="39546" x="7605713" y="4513263"/>
          <p14:tracePt t="39553" x="7605713" y="4521200"/>
          <p14:tracePt t="39561" x="7597775" y="4529138"/>
          <p14:tracePt t="39569" x="7589838" y="4537075"/>
          <p14:tracePt t="39585" x="7581900" y="4545013"/>
          <p14:tracePt t="39601" x="7573963" y="4560888"/>
          <p14:tracePt t="39617" x="7566025" y="4568825"/>
          <p14:tracePt t="39633" x="7566025" y="4576763"/>
          <p14:tracePt t="39649" x="7558088" y="4576763"/>
          <p14:tracePt t="39665" x="7558088" y="4584700"/>
          <p14:tracePt t="39673" x="7550150" y="4584700"/>
          <p14:tracePt t="39681" x="7550150" y="4592638"/>
          <p14:tracePt t="39697" x="7550150" y="4600575"/>
          <p14:tracePt t="39705" x="7550150" y="4608513"/>
          <p14:tracePt t="39721" x="7550150" y="4616450"/>
          <p14:tracePt t="39737" x="7550150" y="4624388"/>
          <p14:tracePt t="39753" x="7550150" y="4633913"/>
          <p14:tracePt t="39761" x="7558088" y="4633913"/>
          <p14:tracePt t="39777" x="7573963" y="4633913"/>
          <p14:tracePt t="39785" x="7581900" y="4633913"/>
          <p14:tracePt t="39793" x="7589838" y="4633913"/>
          <p14:tracePt t="39801" x="7621588" y="4633913"/>
          <p14:tracePt t="39809" x="7669213" y="4633913"/>
          <p14:tracePt t="39817" x="7693025" y="4633913"/>
          <p14:tracePt t="39825" x="7748588" y="4633913"/>
          <p14:tracePt t="39834" x="7788275" y="4633913"/>
          <p14:tracePt t="39841" x="7843838" y="4633913"/>
          <p14:tracePt t="39849" x="7877175" y="4633913"/>
          <p14:tracePt t="39857" x="7924800" y="4633913"/>
          <p14:tracePt t="39873" x="7940675" y="4633913"/>
          <p14:tracePt t="39881" x="7948613" y="4633913"/>
          <p14:tracePt t="39897" x="7948613" y="4624388"/>
          <p14:tracePt t="39913" x="7948613" y="4616450"/>
          <p14:tracePt t="39945" x="7948613" y="4608513"/>
          <p14:tracePt t="39969" x="7948613" y="4600575"/>
          <p14:tracePt t="39985" x="7940675" y="4600575"/>
          <p14:tracePt t="39993" x="7932738" y="4600575"/>
          <p14:tracePt t="40001" x="7916863" y="4592638"/>
          <p14:tracePt t="40009" x="7900988" y="4592638"/>
          <p14:tracePt t="40017" x="7827963" y="4592638"/>
          <p14:tracePt t="40025" x="7812088" y="4592638"/>
          <p14:tracePt t="40033" x="7772400" y="4584700"/>
          <p14:tracePt t="40041" x="7653338" y="4584700"/>
          <p14:tracePt t="40049" x="7621588" y="4576763"/>
          <p14:tracePt t="40057" x="7542213" y="4576763"/>
          <p14:tracePt t="40065" x="7461250" y="4568825"/>
          <p14:tracePt t="40073" x="7437438" y="4568825"/>
          <p14:tracePt t="40078" x="7421563" y="4568825"/>
          <p14:tracePt t="40085" x="7413625" y="4568825"/>
          <p14:tracePt t="40097" x="7405688" y="4568825"/>
          <p14:tracePt t="40131" x="7397750" y="4576763"/>
          <p14:tracePt t="40169" x="7397750" y="4584700"/>
          <p14:tracePt t="40177" x="7389813" y="4592638"/>
          <p14:tracePt t="40201" x="7389813" y="4608513"/>
          <p14:tracePt t="40225" x="7389813" y="4616450"/>
          <p14:tracePt t="40257" x="7389813" y="4624388"/>
          <p14:tracePt t="40306" x="7389813" y="4633913"/>
          <p14:tracePt t="40314" x="7397750" y="4633913"/>
          <p14:tracePt t="40321" x="7405688" y="4633913"/>
          <p14:tracePt t="40330" x="7413625" y="4633913"/>
          <p14:tracePt t="40337" x="7429500" y="4633913"/>
          <p14:tracePt t="40345" x="7445375" y="4633913"/>
          <p14:tracePt t="40353" x="7461250" y="4641850"/>
          <p14:tracePt t="40361" x="7477125" y="4641850"/>
          <p14:tracePt t="40369" x="7485063" y="4641850"/>
          <p14:tracePt t="40377" x="7502525" y="4641850"/>
          <p14:tracePt t="40393" x="7510463" y="4641850"/>
          <p14:tracePt t="40405" x="7518400" y="4633913"/>
          <p14:tracePt t="40413" x="7526338" y="4633913"/>
          <p14:tracePt t="40433" x="7534275" y="4633913"/>
          <p14:tracePt t="40465" x="7542213" y="4633913"/>
          <p14:tracePt t="40469" x="7542213" y="4624388"/>
          <p14:tracePt t="40485" x="7550150" y="4616450"/>
          <p14:tracePt t="40497" x="7558088" y="4616450"/>
          <p14:tracePt t="40514" x="7566025" y="4608513"/>
          <p14:tracePt t="40521" x="7566025" y="4600575"/>
          <p14:tracePt t="40550" x="7566025" y="4592638"/>
          <p14:tracePt t="44706" x="7558088" y="4592638"/>
          <p14:tracePt t="44715" x="7558088" y="4600575"/>
          <p14:tracePt t="44718" x="7550150" y="4600575"/>
          <p14:tracePt t="44725" x="7550150" y="4608513"/>
          <p14:tracePt t="44733" x="7542213" y="4608513"/>
          <p14:tracePt t="44758" x="7534275" y="4616450"/>
          <p14:tracePt t="44774" x="7526338" y="4616450"/>
          <p14:tracePt t="44784" x="7518400" y="4624388"/>
          <p14:tracePt t="44789" x="7518400" y="4633913"/>
          <p14:tracePt t="44797" x="7502525" y="4633913"/>
          <p14:tracePt t="44810" x="7502525" y="4641850"/>
          <p14:tracePt t="44817" x="7493000" y="4641850"/>
          <p14:tracePt t="44825" x="7477125" y="4657725"/>
          <p14:tracePt t="44838" x="7461250" y="4673600"/>
          <p14:tracePt t="44847" x="7453313" y="4681538"/>
          <p14:tracePt t="44853" x="7429500" y="4689475"/>
          <p14:tracePt t="44862" x="7413625" y="4697413"/>
          <p14:tracePt t="44869" x="7405688" y="4713288"/>
          <p14:tracePt t="44878" x="7397750" y="4721225"/>
          <p14:tracePt t="44885" x="7373938" y="4745038"/>
          <p14:tracePt t="44895" x="7358063" y="4760913"/>
          <p14:tracePt t="44901" x="7334250" y="4768850"/>
          <p14:tracePt t="44909" x="7318375" y="4776788"/>
          <p14:tracePt t="44917" x="7310438" y="4784725"/>
          <p14:tracePt t="44925" x="7286625" y="4800600"/>
          <p14:tracePt t="44933" x="7270750" y="4816475"/>
          <p14:tracePt t="44954" x="7239000" y="4840288"/>
          <p14:tracePt t="44961" x="7223125" y="4848225"/>
          <p14:tracePt t="44969" x="7207250" y="4856163"/>
          <p14:tracePt t="44977" x="7183438" y="4879975"/>
          <p14:tracePt t="44985" x="7167563" y="4887913"/>
          <p14:tracePt t="44989" x="7159625" y="4911725"/>
          <p14:tracePt t="44997" x="7143750" y="4927600"/>
          <p14:tracePt t="45005" x="7135813" y="4951413"/>
          <p14:tracePt t="45013" x="7110413" y="4967288"/>
          <p14:tracePt t="45021" x="7110413" y="5016500"/>
          <p14:tracePt t="45030" x="7094538" y="5072063"/>
          <p14:tracePt t="45038" x="7086600" y="5087938"/>
          <p14:tracePt t="45045" x="7070725" y="5103813"/>
          <p14:tracePt t="45053" x="7070725" y="5111750"/>
          <p14:tracePt t="45061" x="7054850" y="5143500"/>
          <p14:tracePt t="45070" x="7046913" y="5159375"/>
          <p14:tracePt t="45082" x="7038975" y="5191125"/>
          <p14:tracePt t="45089" x="7031038" y="5207000"/>
          <p14:tracePt t="45098" x="7015163" y="5246688"/>
          <p14:tracePt t="45105" x="7007225" y="5270500"/>
          <p14:tracePt t="45114" x="6999288" y="5286375"/>
          <p14:tracePt t="45117" x="6999288" y="5310188"/>
          <p14:tracePt t="45125" x="6999288" y="5359400"/>
          <p14:tracePt t="45137" x="6999288" y="5375275"/>
          <p14:tracePt t="45142" x="6999288" y="5414963"/>
          <p14:tracePt t="45149" x="6999288" y="5470525"/>
          <p14:tracePt t="45157" x="6999288" y="5502275"/>
          <p14:tracePt t="45165" x="6999288" y="5541963"/>
          <p14:tracePt t="45174" x="6999288" y="5565775"/>
          <p14:tracePt t="45181" x="7007225" y="5605463"/>
          <p14:tracePt t="45189" x="7007225" y="5621338"/>
          <p14:tracePt t="45197" x="7023100" y="5670550"/>
          <p14:tracePt t="45205" x="7038975" y="5710238"/>
          <p14:tracePt t="45217" x="7070725" y="5757863"/>
          <p14:tracePt t="45225" x="7086600" y="5781675"/>
          <p14:tracePt t="45233" x="7102475" y="5797550"/>
          <p14:tracePt t="45241" x="7159625" y="5813425"/>
          <p14:tracePt t="45250" x="7167563" y="5829300"/>
          <p14:tracePt t="45253" x="7215188" y="5837238"/>
          <p14:tracePt t="45262" x="7239000" y="5837238"/>
          <p14:tracePt t="45269" x="7254875" y="5837238"/>
          <p14:tracePt t="45277" x="7262813" y="5837238"/>
          <p14:tracePt t="45289" x="7286625" y="5837238"/>
          <p14:tracePt t="45293" x="7302500" y="5837238"/>
          <p14:tracePt t="45301" x="7318375" y="5837238"/>
          <p14:tracePt t="45309" x="7342188" y="5837238"/>
          <p14:tracePt t="45317" x="7366000" y="5821363"/>
          <p14:tracePt t="45325" x="7381875" y="5821363"/>
          <p14:tracePt t="45333" x="7429500" y="5805488"/>
          <p14:tracePt t="45341" x="7453313" y="5773738"/>
          <p14:tracePt t="45353" x="7502525" y="5734050"/>
          <p14:tracePt t="45361" x="7558088" y="5686425"/>
          <p14:tracePt t="45369" x="7597775" y="5653088"/>
          <p14:tracePt t="45377" x="7621588" y="5613400"/>
          <p14:tracePt t="45385" x="7645400" y="5597525"/>
          <p14:tracePt t="45389" x="7669213" y="5565775"/>
          <p14:tracePt t="45397" x="7677150" y="5549900"/>
          <p14:tracePt t="45405" x="7693025" y="5510213"/>
          <p14:tracePt t="45414" x="7693025" y="5486400"/>
          <p14:tracePt t="45421" x="7700963" y="5470525"/>
          <p14:tracePt t="45430" x="7708900" y="5462588"/>
          <p14:tracePt t="45441" x="7708900" y="5454650"/>
          <p14:tracePt t="45445" x="7708900" y="5446713"/>
          <p14:tracePt t="45461" x="7708900" y="5438775"/>
          <p14:tracePt t="45470" x="7700963" y="5430838"/>
          <p14:tracePt t="45477" x="7693025" y="5414963"/>
          <p14:tracePt t="45485" x="7685088" y="5414963"/>
          <p14:tracePt t="45493" x="7661275" y="5399088"/>
          <p14:tracePt t="45505" x="7613650" y="5383213"/>
          <p14:tracePt t="45514" x="7573963" y="5351463"/>
          <p14:tracePt t="45521" x="7526338" y="5327650"/>
          <p14:tracePt t="45525" x="7469188" y="5302250"/>
          <p14:tracePt t="45533" x="7373938" y="5262563"/>
          <p14:tracePt t="45541" x="7326313" y="5222875"/>
          <p14:tracePt t="45549" x="7294563" y="5207000"/>
          <p14:tracePt t="45557" x="7262813" y="5207000"/>
          <p14:tracePt t="45567" x="7246938" y="5199063"/>
          <p14:tracePt t="45573" x="7239000" y="5183188"/>
          <p14:tracePt t="45631" x="7231063" y="5191125"/>
          <p14:tracePt t="45641" x="7231063" y="5214938"/>
          <p14:tracePt t="45645" x="7223125" y="5230813"/>
          <p14:tracePt t="45657" x="7223125" y="5246688"/>
          <p14:tracePt t="45666" x="7207250" y="5294313"/>
          <p14:tracePt t="45673" x="7199313" y="5335588"/>
          <p14:tracePt t="45677" x="7191375" y="5351463"/>
          <p14:tracePt t="45685" x="7183438" y="5399088"/>
          <p14:tracePt t="45693" x="7183438" y="5414963"/>
          <p14:tracePt t="45701" x="7183438" y="5422900"/>
          <p14:tracePt t="45709" x="7175500" y="5422900"/>
          <p14:tracePt t="45717" x="7175500" y="5430838"/>
          <p14:tracePt t="45757" x="7167563" y="5430838"/>
          <p14:tracePt t="45765" x="7135813" y="5422900"/>
          <p14:tracePt t="45773" x="7054850" y="5407025"/>
          <p14:tracePt t="45782" x="6872288" y="5375275"/>
          <p14:tracePt t="45789" x="6672263" y="5246688"/>
          <p14:tracePt t="45797" x="6442075" y="5183188"/>
          <p14:tracePt t="45805" x="6130925" y="5048250"/>
          <p14:tracePt t="45818" x="5930900" y="4911725"/>
          <p14:tracePt t="45825" x="5788025" y="4887913"/>
          <p14:tracePt t="45831" x="5619750" y="4864100"/>
          <p14:tracePt t="45837" x="5548313" y="4800600"/>
          <p14:tracePt t="45846" x="5500688" y="4760913"/>
          <p14:tracePt t="45853" x="5445125" y="4737100"/>
          <p14:tracePt t="45864" x="5437188" y="4729163"/>
          <p14:tracePt t="45869" x="5437188" y="4705350"/>
          <p14:tracePt t="45877" x="5421313" y="4705350"/>
          <p14:tracePt t="45901" x="5421313" y="4697413"/>
          <p14:tracePt t="46062" x="5437188" y="4697413"/>
          <p14:tracePt t="46069" x="5437188" y="4705350"/>
          <p14:tracePt t="46077" x="5461000" y="4713288"/>
          <p14:tracePt t="46085" x="5468938" y="4729163"/>
          <p14:tracePt t="46093" x="5492750" y="4737100"/>
          <p14:tracePt t="46101" x="5500688" y="4752975"/>
          <p14:tracePt t="46109" x="5516563" y="4776788"/>
          <p14:tracePt t="46117" x="5524500" y="4784725"/>
          <p14:tracePt t="46125" x="5532438" y="4800600"/>
          <p14:tracePt t="46133" x="5540375" y="4816475"/>
          <p14:tracePt t="46141" x="5556250" y="4824413"/>
          <p14:tracePt t="46149" x="5564188" y="4832350"/>
          <p14:tracePt t="46158" x="5572125" y="4840288"/>
          <p14:tracePt t="46166" x="5595938" y="4848225"/>
          <p14:tracePt t="46173" x="5595938" y="4856163"/>
          <p14:tracePt t="46181" x="5611813" y="4856163"/>
          <p14:tracePt t="46189" x="5619750" y="4856163"/>
          <p14:tracePt t="46201" x="5676900" y="4856163"/>
          <p14:tracePt t="46205" x="5708650" y="4856163"/>
          <p14:tracePt t="46214" x="5748338" y="4856163"/>
          <p14:tracePt t="46221" x="5803900" y="4856163"/>
          <p14:tracePt t="46230" x="5819775" y="4856163"/>
          <p14:tracePt t="46237" x="5835650" y="4856163"/>
          <p14:tracePt t="46245" x="5851525" y="4856163"/>
          <p14:tracePt t="46294" x="5851525" y="4848225"/>
          <p14:tracePt t="46317" x="5843588" y="4848225"/>
          <p14:tracePt t="46325" x="5835650" y="4848225"/>
          <p14:tracePt t="46341" x="5819775" y="4856163"/>
          <p14:tracePt t="46353" x="5803900" y="4864100"/>
          <p14:tracePt t="46357" x="5788025" y="4872038"/>
          <p14:tracePt t="46365" x="5764213" y="4887913"/>
          <p14:tracePt t="46373" x="5740400" y="4911725"/>
          <p14:tracePt t="46381" x="5692775" y="4951413"/>
          <p14:tracePt t="46390" x="5635625" y="4976813"/>
          <p14:tracePt t="46398" x="5564188" y="5040313"/>
          <p14:tracePt t="46405" x="5484813" y="5064125"/>
          <p14:tracePt t="46413" x="5453063" y="5111750"/>
          <p14:tracePt t="46421" x="5429250" y="5167313"/>
          <p14:tracePt t="46430" x="5413375" y="5207000"/>
          <p14:tracePt t="46437" x="5397500" y="5254625"/>
          <p14:tracePt t="46445" x="5397500" y="5310188"/>
          <p14:tracePt t="46453" x="5397500" y="5343525"/>
          <p14:tracePt t="46461" x="5397500" y="5383213"/>
          <p14:tracePt t="46470" x="5405438" y="5470525"/>
          <p14:tracePt t="46477" x="5413375" y="5486400"/>
          <p14:tracePt t="46485" x="5437188" y="5510213"/>
          <p14:tracePt t="46493" x="5461000" y="5534025"/>
          <p14:tracePt t="46501" x="5508625" y="5557838"/>
          <p14:tracePt t="46510" x="5595938" y="5573713"/>
          <p14:tracePt t="46517" x="5659438" y="5581650"/>
          <p14:tracePt t="46525" x="5732463" y="5581650"/>
          <p14:tracePt t="46533" x="5756275" y="5581650"/>
          <p14:tracePt t="46541" x="5811838" y="5581650"/>
          <p14:tracePt t="46549" x="5859463" y="5581650"/>
          <p14:tracePt t="46557" x="5915025" y="5581650"/>
          <p14:tracePt t="46565" x="5946775" y="5581650"/>
          <p14:tracePt t="46573" x="6018213" y="5581650"/>
          <p14:tracePt t="46581" x="6075363" y="5581650"/>
          <p14:tracePt t="46590" x="6107113" y="5581650"/>
          <p14:tracePt t="46597" x="6122988" y="5573713"/>
          <p14:tracePt t="46605" x="6138863" y="5573713"/>
          <p14:tracePt t="46613" x="6146800" y="5573713"/>
          <p14:tracePt t="46621" x="6154738" y="5557838"/>
          <p14:tracePt t="46630" x="6154738" y="5549900"/>
          <p14:tracePt t="46637" x="6154738" y="5541963"/>
          <p14:tracePt t="46645" x="6154738" y="5526088"/>
          <p14:tracePt t="46653" x="6154738" y="5510213"/>
          <p14:tracePt t="46661" x="6154738" y="5494338"/>
          <p14:tracePt t="46669" x="6154738" y="5462588"/>
          <p14:tracePt t="46677" x="6154738" y="5446713"/>
          <p14:tracePt t="46685" x="6154738" y="5422900"/>
          <p14:tracePt t="46693" x="6154738" y="5391150"/>
          <p14:tracePt t="46702" x="6154738" y="5351463"/>
          <p14:tracePt t="46709" x="6154738" y="5294313"/>
          <p14:tracePt t="46718" x="6146800" y="5278438"/>
          <p14:tracePt t="46725" x="6115050" y="5230813"/>
          <p14:tracePt t="46733" x="6099175" y="5175250"/>
          <p14:tracePt t="46741" x="6083300" y="5159375"/>
          <p14:tracePt t="46749" x="6067425" y="5143500"/>
          <p14:tracePt t="46757" x="6051550" y="5111750"/>
          <p14:tracePt t="46766" x="6034088" y="5095875"/>
          <p14:tracePt t="46773" x="6002338" y="5072063"/>
          <p14:tracePt t="46781" x="5986463" y="5064125"/>
          <p14:tracePt t="46789" x="5970588" y="5048250"/>
          <p14:tracePt t="46797" x="5954713" y="5040313"/>
          <p14:tracePt t="46805" x="5946775" y="5032375"/>
          <p14:tracePt t="46813" x="5938838" y="5024438"/>
          <p14:tracePt t="46821" x="5930900" y="5016500"/>
          <p14:tracePt t="46830" x="5922963" y="5016500"/>
          <p14:tracePt t="46877" x="5915025" y="5024438"/>
          <p14:tracePt t="46886" x="5907088" y="5032375"/>
          <p14:tracePt t="46893" x="5891213" y="5056188"/>
          <p14:tracePt t="46901" x="5883275" y="5072063"/>
          <p14:tracePt t="46909" x="5867400" y="5095875"/>
          <p14:tracePt t="46919" x="5859463" y="5143500"/>
          <p14:tracePt t="46925" x="5851525" y="5238750"/>
          <p14:tracePt t="46933" x="5851525" y="5278438"/>
          <p14:tracePt t="46948" x="5851525" y="5399088"/>
          <p14:tracePt t="46950" x="5851525" y="5462588"/>
          <p14:tracePt t="46958" x="5867400" y="5597525"/>
          <p14:tracePt t="46966" x="5891213" y="5686425"/>
          <p14:tracePt t="46973" x="5907088" y="5749925"/>
          <p14:tracePt t="46981" x="6034088" y="5813425"/>
          <p14:tracePt t="46989" x="6107113" y="5845175"/>
          <p14:tracePt t="46997" x="6178550" y="5861050"/>
          <p14:tracePt t="47005" x="6297613" y="5876925"/>
          <p14:tracePt t="47014" x="6392863" y="5884863"/>
          <p14:tracePt t="47021" x="6505575" y="5884863"/>
          <p14:tracePt t="47030" x="6529388" y="5884863"/>
          <p14:tracePt t="47037" x="6561138" y="5884863"/>
          <p14:tracePt t="47045" x="6577013" y="5876925"/>
          <p14:tracePt t="47053" x="6600825" y="5861050"/>
          <p14:tracePt t="47061" x="6616700" y="5845175"/>
          <p14:tracePt t="47069" x="6624638" y="5813425"/>
          <p14:tracePt t="47077" x="6624638" y="5805488"/>
          <p14:tracePt t="47085" x="6624638" y="5781675"/>
          <p14:tracePt t="47093" x="6624638" y="5765800"/>
          <p14:tracePt t="47101" x="6624638" y="5749925"/>
          <p14:tracePt t="47109" x="6624638" y="5741988"/>
          <p14:tracePt t="47117" x="6624638" y="5726113"/>
          <p14:tracePt t="47133" x="6624638" y="5718175"/>
          <p14:tracePt t="47141" x="6616700" y="5718175"/>
          <p14:tracePt t="47190" x="6616700" y="5710238"/>
          <p14:tracePt t="47197" x="6608763" y="5710238"/>
          <p14:tracePt t="47215" x="6600825" y="5710238"/>
          <p14:tracePt t="47237" x="6592888" y="5710238"/>
          <p14:tracePt t="47261" x="6592888" y="5702300"/>
          <p14:tracePt t="47438" x="6592888" y="5694363"/>
          <p14:tracePt t="47477" x="6592888" y="5686425"/>
          <p14:tracePt t="47510" x="6592888" y="5678488"/>
          <p14:tracePt t="47549" x="6592888" y="5670550"/>
          <p14:tracePt t="47702" x="6592888" y="5662613"/>
          <p14:tracePt t="47718" x="6592888" y="5653088"/>
          <p14:tracePt t="47758" x="6592888" y="5645150"/>
          <p14:tracePt t="47789" x="6592888" y="5637213"/>
          <p14:tracePt t="47815" x="6592888" y="5629275"/>
          <p14:tracePt t="47821" x="6592888" y="5621338"/>
          <p14:tracePt t="47837" x="6592888" y="5613400"/>
          <p14:tracePt t="47853" x="6592888" y="5597525"/>
          <p14:tracePt t="47861" x="6600825" y="5597525"/>
          <p14:tracePt t="47869" x="6600825" y="5589588"/>
          <p14:tracePt t="47877" x="6608763" y="5581650"/>
          <p14:tracePt t="47885" x="6608763" y="5573713"/>
          <p14:tracePt t="47893" x="6616700" y="5549900"/>
          <p14:tracePt t="47901" x="6624638" y="5534025"/>
          <p14:tracePt t="47909" x="6632575" y="5518150"/>
          <p14:tracePt t="47917" x="6640513" y="5510213"/>
          <p14:tracePt t="47925" x="6648450" y="5494338"/>
          <p14:tracePt t="47933" x="6648450" y="5478463"/>
          <p14:tracePt t="47950" x="6664325" y="5454650"/>
          <p14:tracePt t="47957" x="6672263" y="5446713"/>
          <p14:tracePt t="47966" x="6672263" y="5438775"/>
          <p14:tracePt t="47974" x="6680200" y="5430838"/>
          <p14:tracePt t="47981" x="6680200" y="5422900"/>
          <p14:tracePt t="48778" x="6672263" y="5422900"/>
          <p14:tracePt t="48781" x="6664325" y="5422900"/>
          <p14:tracePt t="48789" x="6656388" y="5422900"/>
          <p14:tracePt t="48801" x="6648450" y="5422900"/>
          <p14:tracePt t="48805" x="6632575" y="5422900"/>
          <p14:tracePt t="48814" x="6632575" y="5430838"/>
          <p14:tracePt t="48822" x="6624638" y="5430838"/>
          <p14:tracePt t="48838" x="6616700" y="5430838"/>
          <p14:tracePt t="48849" x="6608763" y="5438775"/>
          <p14:tracePt t="48870" x="6600825" y="5446713"/>
          <p14:tracePt t="48901" x="6592888" y="5446713"/>
          <p14:tracePt t="48909" x="6592888" y="5454650"/>
          <p14:tracePt t="48917" x="6584950" y="5454650"/>
          <p14:tracePt t="48931" x="6577013" y="5454650"/>
          <p14:tracePt t="48933" x="6577013" y="5462588"/>
          <p14:tracePt t="48950" x="6569075" y="5462588"/>
          <p14:tracePt t="48968" x="6561138" y="5470525"/>
          <p14:tracePt t="48989" x="6553200" y="5478463"/>
          <p14:tracePt t="49015" x="6545263" y="5478463"/>
          <p14:tracePt t="49022" x="6537325" y="5478463"/>
          <p14:tracePt t="49032" x="6537325" y="5486400"/>
          <p14:tracePt t="49045" x="6529388" y="5486400"/>
          <p14:tracePt t="49053" x="6529388" y="5494338"/>
          <p14:tracePt t="49061" x="6521450" y="5494338"/>
          <p14:tracePt t="49069" x="6513513" y="5502275"/>
          <p14:tracePt t="49081" x="6497638" y="5510213"/>
          <p14:tracePt t="49085" x="6489700" y="5518150"/>
          <p14:tracePt t="49093" x="6481763" y="5526088"/>
          <p14:tracePt t="49101" x="6473825" y="5541963"/>
          <p14:tracePt t="49109" x="6457950" y="5557838"/>
          <p14:tracePt t="49117" x="6450013" y="5565775"/>
          <p14:tracePt t="49125" x="6442075" y="5573713"/>
          <p14:tracePt t="49133" x="6442075" y="5589588"/>
          <p14:tracePt t="49141" x="6434138" y="5589588"/>
          <p14:tracePt t="49157" x="6426200" y="5597525"/>
          <p14:tracePt t="49165" x="6426200" y="5605463"/>
          <p14:tracePt t="49189" x="6426200" y="5613400"/>
          <p14:tracePt t="49197" x="6426200" y="5621338"/>
          <p14:tracePt t="49221" x="6426200" y="5629275"/>
          <p14:tracePt t="49237" x="6418263" y="5629275"/>
          <p14:tracePt t="49245" x="6418263" y="5637213"/>
          <p14:tracePt t="49421" x="6410325" y="5645150"/>
          <p14:tracePt t="49430" x="6410325" y="5653088"/>
          <p14:tracePt t="49437" x="6402388" y="5653088"/>
          <p14:tracePt t="49445" x="6402388" y="5662613"/>
          <p14:tracePt t="49453" x="6384925" y="5670550"/>
          <p14:tracePt t="49469" x="6376988" y="5678488"/>
          <p14:tracePt t="49534" x="6376988" y="5670550"/>
          <p14:tracePt t="49541" x="6376988" y="5662613"/>
          <p14:tracePt t="49549" x="6376988" y="5645150"/>
          <p14:tracePt t="49558" x="6376988" y="5629275"/>
          <p14:tracePt t="49565" x="6376988" y="5613400"/>
          <p14:tracePt t="49573" x="6376988" y="5605463"/>
          <p14:tracePt t="49581" x="6384925" y="5573713"/>
          <p14:tracePt t="49589" x="6384925" y="5557838"/>
          <p14:tracePt t="49602" x="6384925" y="5534025"/>
          <p14:tracePt t="49605" x="6384925" y="5510213"/>
          <p14:tracePt t="49613" x="6384925" y="5494338"/>
          <p14:tracePt t="49621" x="6384925" y="5486400"/>
          <p14:tracePt t="49630" x="6384925" y="5478463"/>
          <p14:tracePt t="49637" x="6384925" y="5462588"/>
          <p14:tracePt t="49654" x="6384925" y="5454650"/>
          <p14:tracePt t="49670" x="6384925" y="5438775"/>
          <p14:tracePt t="49685" x="6392863" y="5430838"/>
          <p14:tracePt t="49693" x="6392863" y="5414963"/>
          <p14:tracePt t="49701" x="6392863" y="5407025"/>
          <p14:tracePt t="49709" x="6392863" y="5391150"/>
          <p14:tracePt t="49717" x="6392863" y="5383213"/>
          <p14:tracePt t="49725" x="6392863" y="5359400"/>
          <p14:tracePt t="49733" x="6392863" y="5343525"/>
          <p14:tracePt t="49741" x="6402388" y="5335588"/>
          <p14:tracePt t="49749" x="6402388" y="5319713"/>
          <p14:tracePt t="49757" x="6402388" y="5302250"/>
          <p14:tracePt t="49765" x="6402388" y="5278438"/>
          <p14:tracePt t="49773" x="6402388" y="5262563"/>
          <p14:tracePt t="49781" x="6402388" y="5238750"/>
          <p14:tracePt t="49789" x="6402388" y="5230813"/>
          <p14:tracePt t="49797" x="6402388" y="5214938"/>
          <p14:tracePt t="49805" x="6402388" y="5199063"/>
          <p14:tracePt t="49814" x="6402388" y="5191125"/>
          <p14:tracePt t="49823" x="6402388" y="5175250"/>
          <p14:tracePt t="49837" x="6402388" y="5159375"/>
          <p14:tracePt t="49854" x="6402388" y="5151438"/>
          <p14:tracePt t="49861" x="6402388" y="5143500"/>
          <p14:tracePt t="49877" x="6402388" y="5127625"/>
          <p14:tracePt t="49893" x="6402388" y="5119688"/>
          <p14:tracePt t="49901" x="6402388" y="5111750"/>
          <p14:tracePt t="49910" x="6392863" y="5103813"/>
          <p14:tracePt t="49917" x="6392863" y="5087938"/>
          <p14:tracePt t="49925" x="6384925" y="5072063"/>
          <p14:tracePt t="49933" x="6384925" y="5048250"/>
          <p14:tracePt t="49949" x="6384925" y="5024438"/>
          <p14:tracePt t="49957" x="6384925" y="5008563"/>
          <p14:tracePt t="49966" x="6384925" y="5000625"/>
          <p14:tracePt t="49973" x="6376988" y="5000625"/>
          <p14:tracePt t="49982" x="6376988" y="4992688"/>
          <p14:tracePt t="49989" x="6376988" y="4984750"/>
          <p14:tracePt t="50133" x="6376988" y="4992688"/>
          <p14:tracePt t="50150" x="6369050" y="5008563"/>
          <p14:tracePt t="50157" x="6361113" y="5016500"/>
          <p14:tracePt t="50166" x="6361113" y="5040313"/>
          <p14:tracePt t="50181" x="6353175" y="5064125"/>
          <p14:tracePt t="50189" x="6345238" y="5095875"/>
          <p14:tracePt t="50197" x="6337300" y="5111750"/>
          <p14:tracePt t="50205" x="6337300" y="5135563"/>
          <p14:tracePt t="50213" x="6329363" y="5151438"/>
          <p14:tracePt t="50221" x="6329363" y="5159375"/>
          <p14:tracePt t="50230" x="6329363" y="5167313"/>
          <p14:tracePt t="50237" x="6321425" y="5191125"/>
          <p14:tracePt t="50245" x="6321425" y="5199063"/>
          <p14:tracePt t="50261" x="6321425" y="5214938"/>
          <p14:tracePt t="50269" x="6321425" y="5222875"/>
          <p14:tracePt t="50277" x="6321425" y="5230813"/>
          <p14:tracePt t="50285" x="6321425" y="5238750"/>
          <p14:tracePt t="50293" x="6321425" y="5246688"/>
          <p14:tracePt t="50301" x="6321425" y="5254625"/>
          <p14:tracePt t="50309" x="6321425" y="5262563"/>
          <p14:tracePt t="50325" x="6321425" y="5278438"/>
          <p14:tracePt t="50342" x="6321425" y="5286375"/>
          <p14:tracePt t="50350" x="6321425" y="5294313"/>
          <p14:tracePt t="50365" x="6321425" y="5302250"/>
          <p14:tracePt t="50373" x="6321425" y="5310188"/>
          <p14:tracePt t="50381" x="6321425" y="5327650"/>
          <p14:tracePt t="50389" x="6321425" y="5343525"/>
          <p14:tracePt t="50397" x="6321425" y="5351463"/>
          <p14:tracePt t="50405" x="6321425" y="5359400"/>
          <p14:tracePt t="50414" x="6321425" y="5367338"/>
          <p14:tracePt t="50421" x="6321425" y="5383213"/>
          <p14:tracePt t="50431" x="6321425" y="5391150"/>
          <p14:tracePt t="50437" x="6321425" y="5399088"/>
          <p14:tracePt t="50445" x="6321425" y="5414963"/>
          <p14:tracePt t="50453" x="6321425" y="5430838"/>
          <p14:tracePt t="50461" x="6321425" y="5438775"/>
          <p14:tracePt t="50469" x="6321425" y="5486400"/>
          <p14:tracePt t="50477" x="6321425" y="5502275"/>
          <p14:tracePt t="50485" x="6321425" y="5518150"/>
          <p14:tracePt t="50493" x="6321425" y="5541963"/>
          <p14:tracePt t="50501" x="6321425" y="5557838"/>
          <p14:tracePt t="50509" x="6321425" y="5573713"/>
          <p14:tracePt t="50517" x="6321425" y="5581650"/>
          <p14:tracePt t="50525" x="6321425" y="5597525"/>
          <p14:tracePt t="50533" x="6313488" y="5621338"/>
          <p14:tracePt t="50541" x="6313488" y="5645150"/>
          <p14:tracePt t="50549" x="6313488" y="5653088"/>
          <p14:tracePt t="50557" x="6313488" y="5694363"/>
          <p14:tracePt t="50565" x="6313488" y="5749925"/>
          <p14:tracePt t="50573" x="6313488" y="5765800"/>
          <p14:tracePt t="50582" x="6313488" y="5805488"/>
          <p14:tracePt t="50593" x="6313488" y="5813425"/>
          <p14:tracePt t="50597" x="6313488" y="5821363"/>
          <p14:tracePt t="50605" x="6313488" y="5829300"/>
          <p14:tracePt t="50614" x="6313488" y="5837238"/>
          <p14:tracePt t="50630" x="6313488" y="5845175"/>
          <p14:tracePt t="50645" x="6313488" y="5861050"/>
          <p14:tracePt t="50653" x="6313488" y="5868988"/>
          <p14:tracePt t="50661" x="6313488" y="5876925"/>
          <p14:tracePt t="50670" x="6313488" y="5892800"/>
          <p14:tracePt t="50685" x="6313488" y="5916613"/>
          <p14:tracePt t="50693" x="6313488" y="5924550"/>
          <p14:tracePt t="50701" x="6313488" y="5932488"/>
          <p14:tracePt t="50709" x="6313488" y="5940425"/>
          <p14:tracePt t="50718" x="6313488" y="5948363"/>
          <p14:tracePt t="50837" x="6313488" y="5940425"/>
          <p14:tracePt t="50846" x="6313488" y="5924550"/>
          <p14:tracePt t="50853" x="6321425" y="5884863"/>
          <p14:tracePt t="50861" x="6329363" y="5829300"/>
          <p14:tracePt t="50869" x="6337300" y="5797550"/>
          <p14:tracePt t="50879" x="6337300" y="5781675"/>
          <p14:tracePt t="50885" x="6345238" y="5734050"/>
          <p14:tracePt t="50897" x="6353175" y="5710238"/>
          <p14:tracePt t="50901" x="6353175" y="5645150"/>
          <p14:tracePt t="50909" x="6353175" y="5589588"/>
          <p14:tracePt t="50917" x="6353175" y="5526088"/>
          <p14:tracePt t="50925" x="6353175" y="5454650"/>
          <p14:tracePt t="50933" x="6353175" y="5399088"/>
          <p14:tracePt t="50949" x="6361113" y="5327650"/>
          <p14:tracePt t="50957" x="6361113" y="5238750"/>
          <p14:tracePt t="50966" x="6361113" y="5222875"/>
          <p14:tracePt t="50973" x="6361113" y="5207000"/>
          <p14:tracePt t="50981" x="6361113" y="5159375"/>
          <p14:tracePt t="50989" x="6361113" y="5143500"/>
          <p14:tracePt t="50998" x="6361113" y="5127625"/>
          <p14:tracePt t="51014" x="6361113" y="5111750"/>
          <p14:tracePt t="51021" x="6361113" y="5103813"/>
          <p14:tracePt t="51031" x="6361113" y="5095875"/>
          <p14:tracePt t="51037" x="6361113" y="5087938"/>
          <p14:tracePt t="51049" x="6361113" y="5072063"/>
          <p14:tracePt t="51061" x="6361113" y="5064125"/>
          <p14:tracePt t="51069" x="6361113" y="5056188"/>
          <p14:tracePt t="51078" x="6361113" y="5048250"/>
          <p14:tracePt t="51085" x="6361113" y="5040313"/>
          <p14:tracePt t="51101" x="6361113" y="5032375"/>
          <p14:tracePt t="51110" x="6361113" y="5024438"/>
          <p14:tracePt t="51117" x="6361113" y="5016500"/>
          <p14:tracePt t="51125" x="6361113" y="5008563"/>
          <p14:tracePt t="51133" x="6361113" y="5000625"/>
          <p14:tracePt t="51149" x="6361113" y="4992688"/>
          <p14:tracePt t="51165" x="6361113" y="4984750"/>
          <p14:tracePt t="51173" x="6361113" y="4976813"/>
          <p14:tracePt t="51181" x="6361113" y="4967288"/>
          <p14:tracePt t="51189" x="6361113" y="4959350"/>
          <p14:tracePt t="51333" x="6353175" y="4976813"/>
          <p14:tracePt t="51341" x="6353175" y="5016500"/>
          <p14:tracePt t="51353" x="6345238" y="5040313"/>
          <p14:tracePt t="51357" x="6345238" y="5056188"/>
          <p14:tracePt t="51367" x="6345238" y="5119688"/>
          <p14:tracePt t="51374" x="6337300" y="5207000"/>
          <p14:tracePt t="51383" x="6337300" y="5270500"/>
          <p14:tracePt t="51389" x="6329363" y="5375275"/>
          <p14:tracePt t="51398" x="6329363" y="5462588"/>
          <p14:tracePt t="51405" x="6321425" y="5526088"/>
          <p14:tracePt t="51415" x="6321425" y="5541963"/>
          <p14:tracePt t="51421" x="6321425" y="5589588"/>
          <p14:tracePt t="51430" x="6321425" y="5613400"/>
          <p14:tracePt t="51438" x="6321425" y="5629275"/>
          <p14:tracePt t="51445" x="6321425" y="5637213"/>
          <p14:tracePt t="51453" x="6321425" y="5653088"/>
          <p14:tracePt t="51462" x="6321425" y="5670550"/>
          <p14:tracePt t="51477" x="6321425" y="5678488"/>
          <p14:tracePt t="51501" x="6321425" y="5686425"/>
          <p14:tracePt t="52270" x="6321425" y="5678488"/>
          <p14:tracePt t="52277" x="6321425" y="5670550"/>
          <p14:tracePt t="52285" x="6321425" y="5653088"/>
          <p14:tracePt t="52293" x="6321425" y="5629275"/>
          <p14:tracePt t="52301" x="6321425" y="5573713"/>
          <p14:tracePt t="52309" x="6321425" y="5526088"/>
          <p14:tracePt t="52317" x="6321425" y="5470525"/>
          <p14:tracePt t="52325" x="6321425" y="5454650"/>
          <p14:tracePt t="52333" x="6321425" y="5414963"/>
          <p14:tracePt t="52341" x="6321425" y="5359400"/>
          <p14:tracePt t="52349" x="6321425" y="5351463"/>
          <p14:tracePt t="52358" x="6321425" y="5343525"/>
          <p14:tracePt t="52366" x="6321425" y="5335588"/>
          <p14:tracePt t="52374" x="6321425" y="5319713"/>
          <p14:tracePt t="52383" x="6321425" y="5310188"/>
          <p14:tracePt t="52389" x="6321425" y="5302250"/>
          <p14:tracePt t="52398" x="6321425" y="5286375"/>
          <p14:tracePt t="52415" x="6321425" y="5278438"/>
          <p14:tracePt t="52432" x="6321425" y="5270500"/>
          <p14:tracePt t="52453" x="6321425" y="5262563"/>
          <p14:tracePt t="52478" x="6321425" y="5254625"/>
          <p14:tracePt t="52486" x="6321425" y="5246688"/>
          <p14:tracePt t="52502" x="6321425" y="5238750"/>
          <p14:tracePt t="52509" x="6321425" y="5222875"/>
          <p14:tracePt t="52517" x="6321425" y="5214938"/>
          <p14:tracePt t="52525" x="6321425" y="5207000"/>
          <p14:tracePt t="52533" x="6321425" y="5191125"/>
          <p14:tracePt t="52541" x="6321425" y="5175250"/>
          <p14:tracePt t="52549" x="6321425" y="5151438"/>
          <p14:tracePt t="52566" x="6329363" y="5135563"/>
          <p14:tracePt t="52573" x="6329363" y="5111750"/>
          <p14:tracePt t="52589" x="6329363" y="5103813"/>
          <p14:tracePt t="52598" x="6329363" y="5087938"/>
          <p14:tracePt t="52614" x="6329363" y="5080000"/>
          <p14:tracePt t="52621" x="6329363" y="5072063"/>
          <p14:tracePt t="52630" x="6329363" y="5064125"/>
          <p14:tracePt t="59311" x="0" y="0"/>
        </p14:tracePtLst>
      </p14:laserTraceLst>
    </p:ext>
    <p:ext uri="{E180D4A7-C9FB-4DFB-919C-405C955672EB}">
      <p14:showEvtLst xmlns:p14="http://schemas.microsoft.com/office/powerpoint/2010/main">
        <p14:playEvt time="632" objId="7"/>
        <p14:stopEvt time="59079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F38130-0EDE-426A-A9BB-D3C9911F9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0"/>
          <a:stretch/>
        </p:blipFill>
        <p:spPr>
          <a:xfrm>
            <a:off x="350904" y="1844780"/>
            <a:ext cx="3835916" cy="40050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07B35C2-EA5C-4C7F-AF23-AA7466A84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30" y="2492870"/>
            <a:ext cx="2840362" cy="8641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66B823-FA45-4E56-ABBF-8A91348D9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149" y="4433007"/>
            <a:ext cx="3974124" cy="10643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E1ECA4D-95E2-42ED-95BE-8FC2C6EB7BBA}"/>
              </a:ext>
            </a:extLst>
          </p:cNvPr>
          <p:cNvSpPr txBox="1"/>
          <p:nvPr/>
        </p:nvSpPr>
        <p:spPr>
          <a:xfrm>
            <a:off x="4186820" y="2003970"/>
            <a:ext cx="355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Stress </a:t>
            </a:r>
            <a:r>
              <a:rPr lang="de-DE" sz="1800" dirty="0" err="1"/>
              <a:t>vector</a:t>
            </a:r>
            <a:r>
              <a:rPr lang="de-DE" sz="1800" dirty="0"/>
              <a:t> at  a material </a:t>
            </a:r>
            <a:r>
              <a:rPr lang="de-DE" sz="1800" dirty="0" err="1"/>
              <a:t>point</a:t>
            </a:r>
            <a:r>
              <a:rPr lang="de-DE" sz="1800" dirty="0"/>
              <a:t>:</a:t>
            </a:r>
            <a:endParaRPr lang="en-US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68F7AC4-6B25-418E-9D43-76364C7EEA3A}"/>
              </a:ext>
            </a:extLst>
          </p:cNvPr>
          <p:cNvSpPr txBox="1"/>
          <p:nvPr/>
        </p:nvSpPr>
        <p:spPr>
          <a:xfrm>
            <a:off x="4186820" y="374224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 err="1"/>
              <a:t>Decomposition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stress </a:t>
            </a:r>
            <a:r>
              <a:rPr lang="de-DE" sz="1800" dirty="0" err="1"/>
              <a:t>vector</a:t>
            </a:r>
            <a:r>
              <a:rPr lang="de-DE" sz="1800" dirty="0"/>
              <a:t>:</a:t>
            </a:r>
            <a:endParaRPr lang="en-US" sz="18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7C6CF7D-2456-4E33-BAC8-997DE545A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vector</a:t>
            </a:r>
            <a:endParaRPr lang="en-US" dirty="0"/>
          </a:p>
        </p:txBody>
      </p:sp>
      <p:pic>
        <p:nvPicPr>
          <p:cNvPr id="10" name="mm2-s5">
            <a:hlinkClick r:id="" action="ppaction://media"/>
            <a:extLst>
              <a:ext uri="{FF2B5EF4-FFF2-40B4-BE49-F238E27FC236}">
                <a16:creationId xmlns:a16="http://schemas.microsoft.com/office/drawing/2014/main" id="{27CE7D62-A2DA-4A63-A059-23B677DD0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32"/>
    </mc:Choice>
    <mc:Fallback xmlns="">
      <p:transition spd="slow" advTm="2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1" x="3316288" y="5175250"/>
          <p14:tracePt t="4232" x="3316288" y="5167313"/>
          <p14:tracePt t="4240" x="3308350" y="5167313"/>
          <p14:tracePt t="4247" x="3308350" y="5159375"/>
          <p14:tracePt t="4256" x="3300413" y="5151438"/>
          <p14:tracePt t="4288" x="3292475" y="5143500"/>
          <p14:tracePt t="4344" x="3284538" y="5143500"/>
          <p14:tracePt t="4351" x="3276600" y="5143500"/>
          <p14:tracePt t="4359" x="3260725" y="5143500"/>
          <p14:tracePt t="4367" x="3213100" y="5151438"/>
          <p14:tracePt t="4375" x="3165475" y="5159375"/>
          <p14:tracePt t="4383" x="3092450" y="5175250"/>
          <p14:tracePt t="4391" x="2989263" y="5191125"/>
          <p14:tracePt t="4399" x="2901950" y="5199063"/>
          <p14:tracePt t="4407" x="2838450" y="5214938"/>
          <p14:tracePt t="4415" x="2790825" y="5214938"/>
          <p14:tracePt t="4424" x="2678113" y="5214938"/>
          <p14:tracePt t="4431" x="2646363" y="5214938"/>
          <p14:tracePt t="4439" x="2598738" y="5214938"/>
          <p14:tracePt t="4447" x="2574925" y="5214938"/>
          <p14:tracePt t="4459" x="2566988" y="5214938"/>
          <p14:tracePt t="4463" x="2551113" y="5214938"/>
          <p14:tracePt t="4471" x="2527300" y="5214938"/>
          <p14:tracePt t="4479" x="2511425" y="5214938"/>
          <p14:tracePt t="4487" x="2495550" y="5214938"/>
          <p14:tracePt t="4495" x="2487613" y="5214938"/>
          <p14:tracePt t="4504" x="2479675" y="5214938"/>
          <p14:tracePt t="4511" x="2463800" y="5207000"/>
          <p14:tracePt t="4522" x="2447925" y="5207000"/>
          <p14:tracePt t="4527" x="2439988" y="5199063"/>
          <p14:tracePt t="4537" x="2424113" y="5183188"/>
          <p14:tracePt t="4543" x="2416175" y="5175250"/>
          <p14:tracePt t="4551" x="2400300" y="5167313"/>
          <p14:tracePt t="4559" x="2392363" y="5143500"/>
          <p14:tracePt t="4567" x="2359025" y="5080000"/>
          <p14:tracePt t="4575" x="2335213" y="5024438"/>
          <p14:tracePt t="4584" x="2319338" y="4951413"/>
          <p14:tracePt t="4591" x="2239963" y="4776788"/>
          <p14:tracePt t="4600" x="2232025" y="4657725"/>
          <p14:tracePt t="4611" x="2208213" y="4560888"/>
          <p14:tracePt t="4615" x="2097088" y="4410075"/>
          <p14:tracePt t="4623" x="2073275" y="4322763"/>
          <p14:tracePt t="4631" x="2041525" y="4202113"/>
          <p14:tracePt t="4639" x="2025650" y="4090988"/>
          <p14:tracePt t="4647" x="1992313" y="3938588"/>
          <p14:tracePt t="4656" x="1976438" y="3906838"/>
          <p14:tracePt t="4663" x="1960563" y="3859213"/>
          <p14:tracePt t="4673" x="1944688" y="3803650"/>
          <p14:tracePt t="4680" x="1944688" y="3787775"/>
          <p14:tracePt t="4687" x="1912938" y="3716338"/>
          <p14:tracePt t="4695" x="1905000" y="3692525"/>
          <p14:tracePt t="4704" x="1897063" y="3676650"/>
          <p14:tracePt t="4712" x="1881188" y="3660775"/>
          <p14:tracePt t="4721" x="1873250" y="3652838"/>
          <p14:tracePt t="4727" x="1857375" y="3636963"/>
          <p14:tracePt t="4743" x="1849438" y="3629025"/>
          <p14:tracePt t="4751" x="1841500" y="3629025"/>
          <p14:tracePt t="4763" x="1833563" y="3621088"/>
          <p14:tracePt t="4767" x="1817688" y="3621088"/>
          <p14:tracePt t="4783" x="1809750" y="3613150"/>
          <p14:tracePt t="4800" x="1801813" y="3605213"/>
          <p14:tracePt t="4807" x="1793875" y="3605213"/>
          <p14:tracePt t="4816" x="1793875" y="3595688"/>
          <p14:tracePt t="4823" x="1785938" y="3587750"/>
          <p14:tracePt t="4831" x="1762125" y="3571875"/>
          <p14:tracePt t="4840" x="1746250" y="3548063"/>
          <p14:tracePt t="4847" x="1706563" y="3532188"/>
          <p14:tracePt t="4855" x="1674813" y="3516313"/>
          <p14:tracePt t="4863" x="1658938" y="3492500"/>
          <p14:tracePt t="4871" x="1609725" y="3484563"/>
          <p14:tracePt t="4879" x="1554163" y="3460750"/>
          <p14:tracePt t="4888" x="1538288" y="3444875"/>
          <p14:tracePt t="4895" x="1490663" y="3429000"/>
          <p14:tracePt t="4903" x="1466850" y="3429000"/>
          <p14:tracePt t="4915" x="1458913" y="3421063"/>
          <p14:tracePt t="4920" x="1443038" y="3405188"/>
          <p14:tracePt t="4927" x="1419225" y="3397250"/>
          <p14:tracePt t="4935" x="1395413" y="3365500"/>
          <p14:tracePt t="4943" x="1379538" y="3349625"/>
          <p14:tracePt t="4956" x="1355725" y="3333750"/>
          <p14:tracePt t="4959" x="1339850" y="3317875"/>
          <p14:tracePt t="4967" x="1323975" y="3286125"/>
          <p14:tracePt t="4975" x="1316038" y="3270250"/>
          <p14:tracePt t="4984" x="1300163" y="3262313"/>
          <p14:tracePt t="4991" x="1292225" y="3252788"/>
          <p14:tracePt t="5000" x="1284288" y="3244850"/>
          <p14:tracePt t="5007" x="1274763" y="3236913"/>
          <p14:tracePt t="5015" x="1266825" y="3236913"/>
          <p14:tracePt t="5023" x="1258888" y="3228975"/>
          <p14:tracePt t="5040" x="1243013" y="3221038"/>
          <p14:tracePt t="5047" x="1243013" y="3213100"/>
          <p14:tracePt t="5056" x="1235075" y="3213100"/>
          <p14:tracePt t="5079" x="1227138" y="3213100"/>
          <p14:tracePt t="5095" x="1219200" y="3221038"/>
          <p14:tracePt t="5103" x="1211263" y="3221038"/>
          <p14:tracePt t="5111" x="1187450" y="3244850"/>
          <p14:tracePt t="5120" x="1179513" y="3262313"/>
          <p14:tracePt t="5127" x="1147763" y="3302000"/>
          <p14:tracePt t="5135" x="1131888" y="3333750"/>
          <p14:tracePt t="5143" x="1116013" y="3397250"/>
          <p14:tracePt t="5151" x="1076325" y="3476625"/>
          <p14:tracePt t="5160" x="1068388" y="3563938"/>
          <p14:tracePt t="5167" x="1060450" y="3629025"/>
          <p14:tracePt t="5175" x="1060450" y="3732213"/>
          <p14:tracePt t="5183" x="1060450" y="3843338"/>
          <p14:tracePt t="5191" x="1060450" y="3938588"/>
          <p14:tracePt t="5200" x="1060450" y="4019550"/>
          <p14:tracePt t="5207" x="1060450" y="4098925"/>
          <p14:tracePt t="5221" x="1060450" y="4130675"/>
          <p14:tracePt t="5223" x="1060450" y="4210050"/>
          <p14:tracePt t="5231" x="1076325" y="4298950"/>
          <p14:tracePt t="5240" x="1092200" y="4330700"/>
          <p14:tracePt t="5248" x="1100138" y="4410075"/>
          <p14:tracePt t="5255" x="1123950" y="4497388"/>
          <p14:tracePt t="5263" x="1147763" y="4513263"/>
          <p14:tracePt t="5272" x="1179513" y="4560888"/>
          <p14:tracePt t="5279" x="1195388" y="4616450"/>
          <p14:tracePt t="5287" x="1211263" y="4633913"/>
          <p14:tracePt t="5295" x="1274763" y="4689475"/>
          <p14:tracePt t="5303" x="1308100" y="4721225"/>
          <p14:tracePt t="5312" x="1355725" y="4760913"/>
          <p14:tracePt t="5320" x="1419225" y="4784725"/>
          <p14:tracePt t="5327" x="1443038" y="4840288"/>
          <p14:tracePt t="5335" x="1490663" y="4911725"/>
          <p14:tracePt t="5343" x="1625600" y="4967288"/>
          <p14:tracePt t="5351" x="1666875" y="5056188"/>
          <p14:tracePt t="5360" x="1714500" y="5095875"/>
          <p14:tracePt t="5367" x="1778000" y="5151438"/>
          <p14:tracePt t="5375" x="1841500" y="5207000"/>
          <p14:tracePt t="5383" x="1857375" y="5246688"/>
          <p14:tracePt t="5391" x="1889125" y="5262563"/>
          <p14:tracePt t="5400" x="1920875" y="5270500"/>
          <p14:tracePt t="5407" x="1960563" y="5270500"/>
          <p14:tracePt t="5415" x="1992313" y="5278438"/>
          <p14:tracePt t="5423" x="2025650" y="5286375"/>
          <p14:tracePt t="5431" x="2041525" y="5294313"/>
          <p14:tracePt t="5439" x="2065338" y="5294313"/>
          <p14:tracePt t="5447" x="2081213" y="5294313"/>
          <p14:tracePt t="5455" x="2120900" y="5294313"/>
          <p14:tracePt t="5463" x="2176463" y="5294313"/>
          <p14:tracePt t="5471" x="2192338" y="5286375"/>
          <p14:tracePt t="5481" x="2216150" y="5270500"/>
          <p14:tracePt t="5487" x="2303463" y="5214938"/>
          <p14:tracePt t="5495" x="2384425" y="5080000"/>
          <p14:tracePt t="5504" x="2416175" y="5016500"/>
          <p14:tracePt t="5512" x="2479675" y="4895850"/>
          <p14:tracePt t="5520" x="2511425" y="4729163"/>
          <p14:tracePt t="5527" x="2527300" y="4608513"/>
          <p14:tracePt t="5536" x="2527300" y="4481513"/>
          <p14:tracePt t="5543" x="2527300" y="4362450"/>
          <p14:tracePt t="5551" x="2519363" y="4249738"/>
          <p14:tracePt t="5559" x="2503488" y="4138613"/>
          <p14:tracePt t="5567" x="2479675" y="3963988"/>
          <p14:tracePt t="5575" x="2463800" y="3835400"/>
          <p14:tracePt t="5583" x="2400300" y="3756025"/>
          <p14:tracePt t="5591" x="2366963" y="3605213"/>
          <p14:tracePt t="5599" x="2343150" y="3508375"/>
          <p14:tracePt t="5607" x="2279650" y="3429000"/>
          <p14:tracePt t="5615" x="2232025" y="3302000"/>
          <p14:tracePt t="5623" x="2152650" y="3228975"/>
          <p14:tracePt t="5631" x="2089150" y="3149600"/>
          <p14:tracePt t="5640" x="2057400" y="3117850"/>
          <p14:tracePt t="5647" x="1976438" y="3078163"/>
          <p14:tracePt t="5655" x="1944688" y="3054350"/>
          <p14:tracePt t="5664" x="1905000" y="2998788"/>
          <p14:tracePt t="5673" x="1889125" y="2982913"/>
          <p14:tracePt t="5679" x="1833563" y="2935288"/>
          <p14:tracePt t="5687" x="1809750" y="2878138"/>
          <p14:tracePt t="5695" x="1762125" y="2838450"/>
          <p14:tracePt t="5703" x="1754188" y="2822575"/>
          <p14:tracePt t="5711" x="1714500" y="2767013"/>
          <p14:tracePt t="5720" x="1698625" y="2759075"/>
          <p14:tracePt t="5727" x="1641475" y="2759075"/>
          <p14:tracePt t="5735" x="1633538" y="2751138"/>
          <p14:tracePt t="5744" x="1625600" y="2751138"/>
          <p14:tracePt t="5751" x="1609725" y="2743200"/>
          <p14:tracePt t="5759" x="1593850" y="2735263"/>
          <p14:tracePt t="5767" x="1585913" y="2735263"/>
          <p14:tracePt t="5775" x="1570038" y="2727325"/>
          <p14:tracePt t="5783" x="1562100" y="2727325"/>
          <p14:tracePt t="5791" x="1554163" y="2727325"/>
          <p14:tracePt t="5799" x="1538288" y="2727325"/>
          <p14:tracePt t="5807" x="1530350" y="2727325"/>
          <p14:tracePt t="5815" x="1514475" y="2727325"/>
          <p14:tracePt t="5823" x="1490663" y="2735263"/>
          <p14:tracePt t="5831" x="1474788" y="2751138"/>
          <p14:tracePt t="5839" x="1458913" y="2767013"/>
          <p14:tracePt t="5847" x="1435100" y="2790825"/>
          <p14:tracePt t="5855" x="1419225" y="2814638"/>
          <p14:tracePt t="5863" x="1395413" y="2909888"/>
          <p14:tracePt t="5872" x="1363663" y="2959100"/>
          <p14:tracePt t="5880" x="1339850" y="3078163"/>
          <p14:tracePt t="5887" x="1331913" y="3141663"/>
          <p14:tracePt t="5895" x="1316038" y="3221038"/>
          <p14:tracePt t="5903" x="1274763" y="3309938"/>
          <p14:tracePt t="5912" x="1266825" y="3373438"/>
          <p14:tracePt t="5920" x="1250950" y="3476625"/>
          <p14:tracePt t="5927" x="1243013" y="3563938"/>
          <p14:tracePt t="5935" x="1243013" y="3579813"/>
          <p14:tracePt t="6008" x="1243013" y="3571875"/>
          <p14:tracePt t="6015" x="1235075" y="3571875"/>
          <p14:tracePt t="6023" x="1235075" y="3563938"/>
          <p14:tracePt t="6031" x="1219200" y="3556000"/>
          <p14:tracePt t="6040" x="1219200" y="3540125"/>
          <p14:tracePt t="6047" x="1203325" y="3532188"/>
          <p14:tracePt t="6056" x="1187450" y="3500438"/>
          <p14:tracePt t="6063" x="1187450" y="3492500"/>
          <p14:tracePt t="6072" x="1179513" y="3476625"/>
          <p14:tracePt t="6079" x="1171575" y="3468688"/>
          <p14:tracePt t="6088" x="1163638" y="3444875"/>
          <p14:tracePt t="6095" x="1155700" y="3444875"/>
          <p14:tracePt t="6121" x="1155700" y="3436938"/>
          <p14:tracePt t="6224" x="1147763" y="3436938"/>
          <p14:tracePt t="6248" x="1147763" y="3429000"/>
          <p14:tracePt t="6296" x="1147763" y="3421063"/>
          <p14:tracePt t="6321" x="1147763" y="3413125"/>
          <p14:tracePt t="6327" x="1131888" y="3405188"/>
          <p14:tracePt t="6335" x="1131888" y="3397250"/>
          <p14:tracePt t="6344" x="1123950" y="3389313"/>
          <p14:tracePt t="6351" x="1116013" y="3381375"/>
          <p14:tracePt t="6360" x="1108075" y="3381375"/>
          <p14:tracePt t="6367" x="1100138" y="3381375"/>
          <p14:tracePt t="6375" x="1092200" y="3373438"/>
          <p14:tracePt t="6383" x="1084263" y="3373438"/>
          <p14:tracePt t="6399" x="1068388" y="3373438"/>
          <p14:tracePt t="6415" x="1060450" y="3373438"/>
          <p14:tracePt t="6423" x="1036638" y="3373438"/>
          <p14:tracePt t="6439" x="1028700" y="3373438"/>
          <p14:tracePt t="6447" x="1012825" y="3381375"/>
          <p14:tracePt t="6463" x="996950" y="3389313"/>
          <p14:tracePt t="6472" x="989013" y="3397250"/>
          <p14:tracePt t="6480" x="981075" y="3405188"/>
          <p14:tracePt t="6487" x="965200" y="3413125"/>
          <p14:tracePt t="6503" x="965200" y="3421063"/>
          <p14:tracePt t="6527" x="957263" y="3421063"/>
          <p14:tracePt t="6687" x="957263" y="3429000"/>
          <p14:tracePt t="6705" x="965200" y="3429000"/>
          <p14:tracePt t="6832" x="965200" y="3421063"/>
          <p14:tracePt t="9303" x="957263" y="3421063"/>
          <p14:tracePt t="9323" x="949325" y="3421063"/>
          <p14:tracePt t="9343" x="941388" y="3421063"/>
          <p14:tracePt t="9360" x="941388" y="3429000"/>
          <p14:tracePt t="9368" x="933450" y="3429000"/>
          <p14:tracePt t="9375" x="933450" y="3436938"/>
          <p14:tracePt t="9392" x="917575" y="3452813"/>
          <p14:tracePt t="9400" x="908050" y="3460750"/>
          <p14:tracePt t="9408" x="900113" y="3468688"/>
          <p14:tracePt t="9416" x="892175" y="3500438"/>
          <p14:tracePt t="9423" x="876300" y="3516313"/>
          <p14:tracePt t="9432" x="868363" y="3524250"/>
          <p14:tracePt t="9440" x="860425" y="3548063"/>
          <p14:tracePt t="9448" x="844550" y="3571875"/>
          <p14:tracePt t="9460" x="844550" y="3587750"/>
          <p14:tracePt t="9463" x="836613" y="3613150"/>
          <p14:tracePt t="9474" x="836613" y="3621088"/>
          <p14:tracePt t="9479" x="828675" y="3636963"/>
          <p14:tracePt t="9487" x="828675" y="3644900"/>
          <p14:tracePt t="9600" x="828675" y="3652838"/>
          <p14:tracePt t="9615" x="828675" y="3668713"/>
          <p14:tracePt t="9632" x="828675" y="3684588"/>
          <p14:tracePt t="9640" x="828675" y="3692525"/>
          <p14:tracePt t="9648" x="828675" y="3708400"/>
          <p14:tracePt t="9657" x="828675" y="3724275"/>
          <p14:tracePt t="9663" x="828675" y="3740150"/>
          <p14:tracePt t="9675" x="828675" y="3763963"/>
          <p14:tracePt t="9680" x="828675" y="3843338"/>
          <p14:tracePt t="9687" x="804863" y="3956050"/>
          <p14:tracePt t="9695" x="788988" y="4043363"/>
          <p14:tracePt t="9705" x="757238" y="4162425"/>
          <p14:tracePt t="9711" x="685800" y="4291013"/>
          <p14:tracePt t="9720" x="654050" y="4457700"/>
          <p14:tracePt t="9727" x="622300" y="4584700"/>
          <p14:tracePt t="9735" x="574675" y="4745038"/>
          <p14:tracePt t="9743" x="541338" y="4911725"/>
          <p14:tracePt t="9751" x="533400" y="4943475"/>
          <p14:tracePt t="9763" x="501650" y="5056188"/>
          <p14:tracePt t="9767" x="485775" y="5111750"/>
          <p14:tracePt t="9775" x="469900" y="5127625"/>
          <p14:tracePt t="9783" x="469900" y="5135563"/>
          <p14:tracePt t="9791" x="469900" y="5151438"/>
          <p14:tracePt t="9800" x="469900" y="5159375"/>
          <p14:tracePt t="9807" x="461963" y="5167313"/>
          <p14:tracePt t="9896" x="469900" y="5167313"/>
          <p14:tracePt t="9916" x="477838" y="5167313"/>
          <p14:tracePt t="9927" x="493713" y="5167313"/>
          <p14:tracePt t="9935" x="509588" y="5167313"/>
          <p14:tracePt t="9943" x="517525" y="5167313"/>
          <p14:tracePt t="9951" x="574675" y="5183188"/>
          <p14:tracePt t="9973" x="598488" y="5207000"/>
          <p14:tracePt t="9975" x="614363" y="5214938"/>
          <p14:tracePt t="9983" x="630238" y="5214938"/>
          <p14:tracePt t="9991" x="638175" y="5222875"/>
          <p14:tracePt t="10000" x="654050" y="5230813"/>
          <p14:tracePt t="10007" x="661988" y="5238750"/>
          <p14:tracePt t="10023" x="677863" y="5238750"/>
          <p14:tracePt t="10031" x="677863" y="5246688"/>
          <p14:tracePt t="10040" x="685800" y="5254625"/>
          <p14:tracePt t="10047" x="693738" y="5262563"/>
          <p14:tracePt t="10055" x="701675" y="5270500"/>
          <p14:tracePt t="10068" x="701675" y="5278438"/>
          <p14:tracePt t="10072" x="701675" y="5294313"/>
          <p14:tracePt t="10087" x="709613" y="5302250"/>
          <p14:tracePt t="10136" x="709613" y="5286375"/>
          <p14:tracePt t="10143" x="693738" y="5270500"/>
          <p14:tracePt t="10151" x="685800" y="5222875"/>
          <p14:tracePt t="10160" x="654050" y="5103813"/>
          <p14:tracePt t="10167" x="598488" y="5000625"/>
          <p14:tracePt t="10175" x="461963" y="4784725"/>
          <p14:tracePt t="10183" x="430213" y="4616450"/>
          <p14:tracePt t="10191" x="334963" y="4505325"/>
          <p14:tracePt t="10199" x="303213" y="4425950"/>
          <p14:tracePt t="10207" x="271463" y="4338638"/>
          <p14:tracePt t="10220" x="263525" y="4298950"/>
          <p14:tracePt t="10224" x="263525" y="4281488"/>
          <p14:tracePt t="10231" x="263525" y="4257675"/>
          <p14:tracePt t="10239" x="255588" y="4249738"/>
          <p14:tracePt t="10247" x="255588" y="4241800"/>
          <p14:tracePt t="10312" x="255588" y="4249738"/>
          <p14:tracePt t="10320" x="271463" y="4265613"/>
          <p14:tracePt t="10328" x="271463" y="4281488"/>
          <p14:tracePt t="10335" x="287338" y="4298950"/>
          <p14:tracePt t="10344" x="319088" y="4338638"/>
          <p14:tracePt t="10351" x="334963" y="4394200"/>
          <p14:tracePt t="10359" x="382588" y="4441825"/>
          <p14:tracePt t="10371" x="414338" y="4489450"/>
          <p14:tracePt t="10375" x="446088" y="4513263"/>
          <p14:tracePt t="10383" x="525463" y="4560888"/>
          <p14:tracePt t="10391" x="541338" y="4568825"/>
          <p14:tracePt t="10399" x="566738" y="4649788"/>
          <p14:tracePt t="10407" x="582613" y="4665663"/>
          <p14:tracePt t="10415" x="606425" y="4689475"/>
          <p14:tracePt t="10423" x="630238" y="4697413"/>
          <p14:tracePt t="10431" x="646113" y="4713288"/>
          <p14:tracePt t="10439" x="654050" y="4721225"/>
          <p14:tracePt t="10447" x="669925" y="4729163"/>
          <p14:tracePt t="10463" x="677863" y="4729163"/>
          <p14:tracePt t="10479" x="685800" y="4729163"/>
          <p14:tracePt t="10496" x="685800" y="4713288"/>
          <p14:tracePt t="10499" x="685800" y="4705350"/>
          <p14:tracePt t="10511" x="685800" y="4689475"/>
          <p14:tracePt t="10521" x="685800" y="4665663"/>
          <p14:tracePt t="10528" x="685800" y="4657725"/>
          <p14:tracePt t="10537" x="685800" y="4616450"/>
          <p14:tracePt t="10543" x="685800" y="4592638"/>
          <p14:tracePt t="10551" x="685800" y="4576763"/>
          <p14:tracePt t="10560" x="685800" y="4568825"/>
          <p14:tracePt t="10575" x="693738" y="4560888"/>
          <p14:tracePt t="10584" x="693738" y="4552950"/>
          <p14:tracePt t="10591" x="701675" y="4552950"/>
          <p14:tracePt t="10607" x="717550" y="4545013"/>
          <p14:tracePt t="10615" x="725488" y="4545013"/>
          <p14:tracePt t="10623" x="733425" y="4537075"/>
          <p14:tracePt t="10631" x="749300" y="4529138"/>
          <p14:tracePt t="10639" x="781050" y="4529138"/>
          <p14:tracePt t="10647" x="796925" y="4529138"/>
          <p14:tracePt t="10655" x="804863" y="4521200"/>
          <p14:tracePt t="10663" x="820738" y="4521200"/>
          <p14:tracePt t="10680" x="828675" y="4521200"/>
          <p14:tracePt t="10709" x="836613" y="4521200"/>
          <p14:tracePt t="10720" x="836613" y="4529138"/>
          <p14:tracePt t="10727" x="836613" y="4545013"/>
          <p14:tracePt t="10735" x="836613" y="4552950"/>
          <p14:tracePt t="10743" x="836613" y="4568825"/>
          <p14:tracePt t="10751" x="836613" y="4576763"/>
          <p14:tracePt t="10760" x="836613" y="4584700"/>
          <p14:tracePt t="10783" x="836613" y="4592638"/>
          <p14:tracePt t="10792" x="828675" y="4592638"/>
          <p14:tracePt t="10800" x="820738" y="4592638"/>
          <p14:tracePt t="10807" x="812800" y="4592638"/>
          <p14:tracePt t="10815" x="796925" y="4584700"/>
          <p14:tracePt t="10823" x="781050" y="4560888"/>
          <p14:tracePt t="10831" x="757238" y="4521200"/>
          <p14:tracePt t="10839" x="701675" y="4473575"/>
          <p14:tracePt t="10847" x="685800" y="4418013"/>
          <p14:tracePt t="10851" x="685800" y="4402138"/>
          <p14:tracePt t="10859" x="685800" y="4386263"/>
          <p14:tracePt t="10879" x="693738" y="4370388"/>
          <p14:tracePt t="10887" x="741363" y="4370388"/>
          <p14:tracePt t="10895" x="836613" y="4370388"/>
          <p14:tracePt t="10903" x="917575" y="4386263"/>
          <p14:tracePt t="10911" x="1068388" y="4402138"/>
          <p14:tracePt t="10920" x="1323975" y="4457700"/>
          <p14:tracePt t="10927" x="1506538" y="4489450"/>
          <p14:tracePt t="10935" x="1770063" y="4576763"/>
          <p14:tracePt t="10956" x="2160588" y="4768850"/>
          <p14:tracePt t="10959" x="2247900" y="4792663"/>
          <p14:tracePt t="10967" x="2271713" y="4848225"/>
          <p14:tracePt t="10975" x="2287588" y="4872038"/>
          <p14:tracePt t="10979" x="2295525" y="4911725"/>
          <p14:tracePt t="10991" x="2287588" y="4919663"/>
          <p14:tracePt t="10995" x="2271713" y="4935538"/>
          <p14:tracePt t="11007" x="2216150" y="4951413"/>
          <p14:tracePt t="11015" x="2097088" y="4992688"/>
          <p14:tracePt t="11023" x="1960563" y="4992688"/>
          <p14:tracePt t="11031" x="1801813" y="5008563"/>
          <p14:tracePt t="11039" x="1651000" y="5008563"/>
          <p14:tracePt t="11047" x="1474788" y="5000625"/>
          <p14:tracePt t="11056" x="1308100" y="4976813"/>
          <p14:tracePt t="11063" x="1187450" y="4872038"/>
          <p14:tracePt t="11072" x="1108075" y="4824413"/>
          <p14:tracePt t="11079" x="1044575" y="4745038"/>
          <p14:tracePt t="11087" x="1020763" y="4689475"/>
          <p14:tracePt t="11095" x="1012825" y="4657725"/>
          <p14:tracePt t="11104" x="1012825" y="4633913"/>
          <p14:tracePt t="11111" x="1012825" y="4584700"/>
          <p14:tracePt t="11120" x="1012825" y="4576763"/>
          <p14:tracePt t="11127" x="1028700" y="4537075"/>
          <p14:tracePt t="11132" x="1036638" y="4521200"/>
          <p14:tracePt t="11143" x="1084263" y="4505325"/>
          <p14:tracePt t="11151" x="1163638" y="4489450"/>
          <p14:tracePt t="11159" x="1187450" y="4489450"/>
          <p14:tracePt t="11167" x="1195388" y="4489450"/>
          <p14:tracePt t="11183" x="1203325" y="4489450"/>
          <p14:tracePt t="11211" x="1203325" y="4497388"/>
          <p14:tracePt t="11220" x="1203325" y="4505325"/>
          <p14:tracePt t="11227" x="1187450" y="4521200"/>
          <p14:tracePt t="11240" x="1179513" y="4521200"/>
          <p14:tracePt t="11247" x="1163638" y="4537075"/>
          <p14:tracePt t="11256" x="1155700" y="4545013"/>
          <p14:tracePt t="11263" x="1108075" y="4552950"/>
          <p14:tracePt t="11272" x="1076325" y="4560888"/>
          <p14:tracePt t="11279" x="1052513" y="4560888"/>
          <p14:tracePt t="11289" x="1028700" y="4560888"/>
          <p14:tracePt t="11295" x="1012825" y="4560888"/>
          <p14:tracePt t="11304" x="996950" y="4560888"/>
          <p14:tracePt t="11311" x="973138" y="4552950"/>
          <p14:tracePt t="11320" x="957263" y="4537075"/>
          <p14:tracePt t="11327" x="949325" y="4529138"/>
          <p14:tracePt t="11335" x="941388" y="4521200"/>
          <p14:tracePt t="11343" x="941388" y="4513263"/>
          <p14:tracePt t="11348" x="941388" y="4505325"/>
          <p14:tracePt t="11355" x="941388" y="4489450"/>
          <p14:tracePt t="11363" x="957263" y="4465638"/>
          <p14:tracePt t="11375" x="965200" y="4457700"/>
          <p14:tracePt t="11383" x="973138" y="4449763"/>
          <p14:tracePt t="11391" x="981075" y="4449763"/>
          <p14:tracePt t="11400" x="996950" y="4449763"/>
          <p14:tracePt t="11407" x="1020763" y="4449763"/>
          <p14:tracePt t="11415" x="1028700" y="4449763"/>
          <p14:tracePt t="11423" x="1076325" y="4449763"/>
          <p14:tracePt t="11431" x="1084263" y="4457700"/>
          <p14:tracePt t="11439" x="1092200" y="4465638"/>
          <p14:tracePt t="11447" x="1100138" y="4481513"/>
          <p14:tracePt t="11455" x="1108075" y="4489450"/>
          <p14:tracePt t="11463" x="1108075" y="4497388"/>
          <p14:tracePt t="11472" x="1108075" y="4513263"/>
          <p14:tracePt t="11484" x="1108075" y="4521200"/>
          <p14:tracePt t="11491" x="1108075" y="4529138"/>
          <p14:tracePt t="11499" x="1100138" y="4537075"/>
          <p14:tracePt t="11511" x="1092200" y="4537075"/>
          <p14:tracePt t="11520" x="1076325" y="4537075"/>
          <p14:tracePt t="11527" x="1052513" y="4537075"/>
          <p14:tracePt t="11536" x="1028700" y="4529138"/>
          <p14:tracePt t="11543" x="1020763" y="4521200"/>
          <p14:tracePt t="11551" x="1012825" y="4521200"/>
          <p14:tracePt t="11559" x="996950" y="4513263"/>
          <p14:tracePt t="11567" x="996950" y="4505325"/>
          <p14:tracePt t="11580" x="989013" y="4489450"/>
          <p14:tracePt t="11591" x="989013" y="4481513"/>
          <p14:tracePt t="11599" x="989013" y="4465638"/>
          <p14:tracePt t="11607" x="996950" y="4465638"/>
          <p14:tracePt t="11615" x="996950" y="4457700"/>
          <p14:tracePt t="11620" x="1004888" y="4449763"/>
          <p14:tracePt t="11627" x="1012825" y="4449763"/>
          <p14:tracePt t="11635" x="1020763" y="4449763"/>
          <p14:tracePt t="11651" x="1028700" y="4449763"/>
          <p14:tracePt t="11663" x="1036638" y="4449763"/>
          <p14:tracePt t="11671" x="1044575" y="4449763"/>
          <p14:tracePt t="11680" x="1044575" y="4457700"/>
          <p14:tracePt t="11688" x="1052513" y="4473575"/>
          <p14:tracePt t="11695" x="1052513" y="4481513"/>
          <p14:tracePt t="11704" x="1052513" y="4505325"/>
          <p14:tracePt t="11711" x="1052513" y="4513263"/>
          <p14:tracePt t="11721" x="1052513" y="4521200"/>
          <p14:tracePt t="11731" x="1052513" y="4537075"/>
          <p14:tracePt t="11736" x="1044575" y="4545013"/>
          <p14:tracePt t="11743" x="1036638" y="4552950"/>
          <p14:tracePt t="11751" x="1020763" y="4560888"/>
          <p14:tracePt t="11755" x="1004888" y="4560888"/>
          <p14:tracePt t="11767" x="957263" y="4560888"/>
          <p14:tracePt t="11771" x="941388" y="4560888"/>
          <p14:tracePt t="11779" x="933450" y="4560888"/>
          <p14:tracePt t="11787" x="900113" y="4552950"/>
          <p14:tracePt t="11807" x="892175" y="4545013"/>
          <p14:tracePt t="11823" x="892175" y="4529138"/>
          <p14:tracePt t="11831" x="892175" y="4521200"/>
          <p14:tracePt t="11840" x="892175" y="4505325"/>
          <p14:tracePt t="11848" x="900113" y="4497388"/>
          <p14:tracePt t="11855" x="917575" y="4489450"/>
          <p14:tracePt t="11863" x="933450" y="4489450"/>
          <p14:tracePt t="11871" x="941388" y="4489450"/>
          <p14:tracePt t="11883" x="957263" y="4489450"/>
          <p14:tracePt t="11887" x="981075" y="4497388"/>
          <p14:tracePt t="11895" x="1028700" y="4521200"/>
          <p14:tracePt t="11904" x="1036638" y="4529138"/>
          <p14:tracePt t="11911" x="1060450" y="4545013"/>
          <p14:tracePt t="11920" x="1068388" y="4560888"/>
          <p14:tracePt t="11927" x="1076325" y="4560888"/>
          <p14:tracePt t="11935" x="1076325" y="4568825"/>
          <p14:tracePt t="11943" x="1076325" y="4576763"/>
          <p14:tracePt t="11956" x="1076325" y="4584700"/>
          <p14:tracePt t="11967" x="1076325" y="4592638"/>
          <p14:tracePt t="11991" x="1060450" y="4592638"/>
          <p14:tracePt t="12008" x="1052513" y="4592638"/>
          <p14:tracePt t="12051" x="1052513" y="4576763"/>
          <p14:tracePt t="12071" x="1052513" y="4560888"/>
          <p14:tracePt t="12081" x="1060450" y="4545013"/>
          <p14:tracePt t="12087" x="1068388" y="4537075"/>
          <p14:tracePt t="12095" x="1076325" y="4521200"/>
          <p14:tracePt t="12103" x="1092200" y="4513263"/>
          <p14:tracePt t="12112" x="1100138" y="4505325"/>
          <p14:tracePt t="12121" x="1116013" y="4505325"/>
          <p14:tracePt t="12127" x="1116013" y="4497388"/>
          <p14:tracePt t="12135" x="1123950" y="4497388"/>
          <p14:tracePt t="12143" x="1131888" y="4489450"/>
          <p14:tracePt t="12159" x="1139825" y="4489450"/>
          <p14:tracePt t="12167" x="1147763" y="4489450"/>
          <p14:tracePt t="12187" x="1155700" y="4489450"/>
          <p14:tracePt t="12576" x="1155700" y="4497388"/>
          <p14:tracePt t="12590" x="1155700" y="4505325"/>
          <p14:tracePt t="12595" x="1171575" y="4545013"/>
          <p14:tracePt t="12603" x="1171575" y="4584700"/>
          <p14:tracePt t="12611" x="1171575" y="4641850"/>
          <p14:tracePt t="12623" x="1195388" y="4737100"/>
          <p14:tracePt t="12627" x="1211263" y="4816475"/>
          <p14:tracePt t="12635" x="1235075" y="4895850"/>
          <p14:tracePt t="12648" x="1250950" y="4967288"/>
          <p14:tracePt t="12657" x="1284288" y="5048250"/>
          <p14:tracePt t="12663" x="1316038" y="5127625"/>
          <p14:tracePt t="12674" x="1339850" y="5230813"/>
          <p14:tracePt t="12679" x="1379538" y="5343525"/>
          <p14:tracePt t="12690" x="1403350" y="5399088"/>
          <p14:tracePt t="12695" x="1419225" y="5462588"/>
          <p14:tracePt t="12703" x="1419225" y="5502275"/>
          <p14:tracePt t="12712" x="1443038" y="5565775"/>
          <p14:tracePt t="12715" x="1450975" y="5581650"/>
          <p14:tracePt t="12723" x="1450975" y="5589588"/>
          <p14:tracePt t="12732" x="1458913" y="5597525"/>
          <p14:tracePt t="12748" x="1458913" y="5605463"/>
          <p14:tracePt t="12805" x="1466850" y="5605463"/>
          <p14:tracePt t="12820" x="1466850" y="5597525"/>
          <p14:tracePt t="12827" x="1474788" y="5589588"/>
          <p14:tracePt t="12835" x="1474788" y="5581650"/>
          <p14:tracePt t="12843" x="1474788" y="5557838"/>
          <p14:tracePt t="12856" x="1474788" y="5534025"/>
          <p14:tracePt t="12863" x="1474788" y="5518150"/>
          <p14:tracePt t="12871" x="1474788" y="5478463"/>
          <p14:tracePt t="12879" x="1474788" y="5454650"/>
          <p14:tracePt t="12887" x="1474788" y="5446713"/>
          <p14:tracePt t="12895" x="1474788" y="5430838"/>
          <p14:tracePt t="12911" x="1474788" y="5422900"/>
          <p14:tracePt t="12984" x="1474788" y="5414963"/>
          <p14:tracePt t="12999" x="1474788" y="5407025"/>
          <p14:tracePt t="13011" x="1474788" y="5399088"/>
          <p14:tracePt t="13021" x="1482725" y="5399088"/>
          <p14:tracePt t="13039" x="1490663" y="5399088"/>
          <p14:tracePt t="13055" x="1506538" y="5399088"/>
          <p14:tracePt t="13063" x="1530350" y="5399088"/>
          <p14:tracePt t="13071" x="1546225" y="5399088"/>
          <p14:tracePt t="13079" x="1554163" y="5407025"/>
          <p14:tracePt t="13083" x="1601788" y="5414963"/>
          <p14:tracePt t="13095" x="1641475" y="5422900"/>
          <p14:tracePt t="13100" x="1682750" y="5438775"/>
          <p14:tracePt t="13107" x="1770063" y="5462588"/>
          <p14:tracePt t="13115" x="1809750" y="5478463"/>
          <p14:tracePt t="13127" x="1857375" y="5494338"/>
          <p14:tracePt t="13136" x="1912938" y="5510213"/>
          <p14:tracePt t="13144" x="1976438" y="5518150"/>
          <p14:tracePt t="13152" x="2049463" y="5526088"/>
          <p14:tracePt t="13160" x="2081213" y="5534025"/>
          <p14:tracePt t="13168" x="2097088" y="5541963"/>
          <p14:tracePt t="13175" x="2105025" y="5549900"/>
          <p14:tracePt t="13183" x="2120900" y="5549900"/>
          <p14:tracePt t="13199" x="2128838" y="5549900"/>
          <p14:tracePt t="13383" x="2128838" y="5541963"/>
          <p14:tracePt t="13400" x="2128838" y="5534025"/>
          <p14:tracePt t="13403" x="2120900" y="5526088"/>
          <p14:tracePt t="13432" x="2112963" y="5526088"/>
          <p14:tracePt t="13440" x="2112963" y="5518150"/>
          <p14:tracePt t="13443" x="2105025" y="5510213"/>
          <p14:tracePt t="13453" x="2097088" y="5502275"/>
          <p14:tracePt t="13460" x="2081213" y="5494338"/>
          <p14:tracePt t="13467" x="2065338" y="5478463"/>
          <p14:tracePt t="13475" x="1992313" y="5462588"/>
          <p14:tracePt t="13483" x="1952625" y="5446713"/>
          <p14:tracePt t="13491" x="1905000" y="5422900"/>
          <p14:tracePt t="13500" x="1897063" y="5414963"/>
          <p14:tracePt t="13507" x="1881188" y="5407025"/>
          <p14:tracePt t="13515" x="1857375" y="5391150"/>
          <p14:tracePt t="13527" x="1849438" y="5391150"/>
          <p14:tracePt t="13537" x="1841500" y="5383213"/>
          <p14:tracePt t="14652" x="1841500" y="5375275"/>
          <p14:tracePt t="14703" x="1841500" y="5367338"/>
          <p14:tracePt t="15084" x="1841500" y="5359400"/>
          <p14:tracePt t="15117" x="1841500" y="5351463"/>
          <p14:tracePt t="15123" x="1849438" y="5351463"/>
          <p14:tracePt t="15143" x="1857375" y="5343525"/>
          <p14:tracePt t="15147" x="1857375" y="5335588"/>
          <p14:tracePt t="15160" x="1857375" y="5310188"/>
          <p14:tracePt t="15168" x="1881188" y="5246688"/>
          <p14:tracePt t="15175" x="1920875" y="5167313"/>
          <p14:tracePt t="15183" x="1976438" y="4943475"/>
          <p14:tracePt t="15191" x="2008188" y="4776788"/>
          <p14:tracePt t="15200" x="2097088" y="4576763"/>
          <p14:tracePt t="15208" x="2136775" y="4410075"/>
          <p14:tracePt t="15211" x="2144713" y="4249738"/>
          <p14:tracePt t="15221" x="2168525" y="4067175"/>
          <p14:tracePt t="15227" x="2176463" y="3948113"/>
          <p14:tracePt t="15235" x="2184400" y="3914775"/>
          <p14:tracePt t="15243" x="2184400" y="3835400"/>
          <p14:tracePt t="15251" x="2192338" y="3811588"/>
          <p14:tracePt t="15259" x="2192338" y="3803650"/>
          <p14:tracePt t="15267" x="2192338" y="3787775"/>
          <p14:tracePt t="15275" x="2192338" y="3771900"/>
          <p14:tracePt t="15295" x="2192338" y="3763963"/>
          <p14:tracePt t="15420" x="2192338" y="3756025"/>
          <p14:tracePt t="15427" x="2184400" y="3756025"/>
          <p14:tracePt t="15435" x="2176463" y="3756025"/>
          <p14:tracePt t="15447" x="2160588" y="3740150"/>
          <p14:tracePt t="15455" x="2144713" y="3740150"/>
          <p14:tracePt t="15463" x="2128838" y="3732213"/>
          <p14:tracePt t="15472" x="2081213" y="3724275"/>
          <p14:tracePt t="15479" x="2057400" y="3716338"/>
          <p14:tracePt t="15487" x="2017713" y="3708400"/>
          <p14:tracePt t="15495" x="1960563" y="3700463"/>
          <p14:tracePt t="15500" x="1928813" y="3684588"/>
          <p14:tracePt t="15507" x="1849438" y="3668713"/>
          <p14:tracePt t="15521" x="1825625" y="3660775"/>
          <p14:tracePt t="15523" x="1809750" y="3660775"/>
          <p14:tracePt t="15531" x="1793875" y="3652838"/>
          <p14:tracePt t="15539" x="1785938" y="3652838"/>
          <p14:tracePt t="15547" x="1778000" y="3644900"/>
          <p14:tracePt t="16104" x="1778000" y="3636963"/>
          <p14:tracePt t="16112" x="1770063" y="3629025"/>
          <p14:tracePt t="16121" x="1754188" y="3613150"/>
          <p14:tracePt t="16128" x="1746250" y="3605213"/>
          <p14:tracePt t="16132" x="1738313" y="3595688"/>
          <p14:tracePt t="16139" x="1722438" y="3595688"/>
          <p14:tracePt t="16147" x="1714500" y="3579813"/>
          <p14:tracePt t="16163" x="1706563" y="3563938"/>
          <p14:tracePt t="16172" x="1706563" y="3556000"/>
          <p14:tracePt t="16179" x="1698625" y="3548063"/>
          <p14:tracePt t="16187" x="1690688" y="3540125"/>
          <p14:tracePt t="16195" x="1690688" y="3532188"/>
          <p14:tracePt t="16211" x="1674813" y="3524250"/>
          <p14:tracePt t="16231" x="1666875" y="3524250"/>
          <p14:tracePt t="16240" x="1666875" y="3516313"/>
          <p14:tracePt t="16251" x="1658938" y="3516313"/>
          <p14:tracePt t="16279" x="1651000" y="3516313"/>
          <p14:tracePt t="16283" x="1651000" y="3508375"/>
          <p14:tracePt t="16307" x="1641475" y="3508375"/>
          <p14:tracePt t="16316" x="1633538" y="3508375"/>
          <p14:tracePt t="16357" x="1625600" y="3508375"/>
          <p14:tracePt t="16405" x="1617663" y="3508375"/>
          <p14:tracePt t="16421" x="1617663" y="3516313"/>
          <p14:tracePt t="16447" x="1609725" y="3516313"/>
          <p14:tracePt t="16456" x="1601788" y="3524250"/>
          <p14:tracePt t="16483" x="1593850" y="3524250"/>
          <p14:tracePt t="16988" x="1593850" y="3532188"/>
          <p14:tracePt t="16996" x="1593850" y="3548063"/>
          <p14:tracePt t="17005" x="1593850" y="3571875"/>
          <p14:tracePt t="17011" x="1593850" y="3587750"/>
          <p14:tracePt t="17024" x="1593850" y="3629025"/>
          <p14:tracePt t="17027" x="1593850" y="3684588"/>
          <p14:tracePt t="17040" x="1593850" y="3748088"/>
          <p14:tracePt t="17043" x="1593850" y="3787775"/>
          <p14:tracePt t="17053" x="1593850" y="3843338"/>
          <p14:tracePt t="17060" x="1593850" y="3875088"/>
          <p14:tracePt t="17068" x="1593850" y="3890963"/>
          <p14:tracePt t="17075" x="1593850" y="3898900"/>
          <p14:tracePt t="17083" x="1593850" y="3906838"/>
          <p14:tracePt t="17212" x="1593850" y="3898900"/>
          <p14:tracePt t="17231" x="1593850" y="3890963"/>
          <p14:tracePt t="17239" x="1593850" y="3883025"/>
          <p14:tracePt t="17243" x="1593850" y="3867150"/>
          <p14:tracePt t="17251" x="1593850" y="3859213"/>
          <p14:tracePt t="17260" x="1593850" y="3851275"/>
          <p14:tracePt t="17267" x="1593850" y="3843338"/>
          <p14:tracePt t="17275" x="1593850" y="3835400"/>
          <p14:tracePt t="17291" x="1593850" y="3819525"/>
          <p14:tracePt t="17307" x="1593850" y="3811588"/>
          <p14:tracePt t="17315" x="1593850" y="3803650"/>
          <p14:tracePt t="17332" x="1593850" y="3795713"/>
          <p14:tracePt t="17339" x="1593850" y="3787775"/>
          <p14:tracePt t="17355" x="1593850" y="3779838"/>
          <p14:tracePt t="17371" x="1593850" y="3771900"/>
          <p14:tracePt t="17387" x="1593850" y="3763963"/>
          <p14:tracePt t="17395" x="1593850" y="3756025"/>
          <p14:tracePt t="17404" x="1593850" y="3748088"/>
          <p14:tracePt t="17411" x="1593850" y="3740150"/>
          <p14:tracePt t="17421" x="1593850" y="3732213"/>
          <p14:tracePt t="17427" x="1593850" y="3724275"/>
          <p14:tracePt t="17459" x="1593850" y="3716338"/>
          <p14:tracePt t="17475" x="1593850" y="3708400"/>
          <p14:tracePt t="17499" x="1593850" y="3700463"/>
          <p14:tracePt t="17531" x="1593850" y="3692525"/>
          <p14:tracePt t="17556" x="1593850" y="3684588"/>
          <p14:tracePt t="17563" x="1593850" y="3676650"/>
          <p14:tracePt t="17964" x="1593850" y="3668713"/>
          <p14:tracePt t="17975" x="1601788" y="3668713"/>
          <p14:tracePt t="18108" x="1601788" y="3660775"/>
          <p14:tracePt t="18179" x="1601788" y="3652838"/>
          <p14:tracePt t="18580" x="1609725" y="3636963"/>
          <p14:tracePt t="18591" x="1609725" y="3629025"/>
          <p14:tracePt t="18595" x="1609725" y="3621088"/>
          <p14:tracePt t="18604" x="1609725" y="3605213"/>
          <p14:tracePt t="18613" x="1609725" y="3563938"/>
          <p14:tracePt t="18621" x="1609725" y="3484563"/>
          <p14:tracePt t="18628" x="1609725" y="3421063"/>
          <p14:tracePt t="18637" x="1609725" y="3373438"/>
          <p14:tracePt t="18644" x="1609725" y="3294063"/>
          <p14:tracePt t="18652" x="1617663" y="3221038"/>
          <p14:tracePt t="18659" x="1617663" y="3181350"/>
          <p14:tracePt t="18667" x="1617663" y="3157538"/>
          <p14:tracePt t="18677" x="1617663" y="3125788"/>
          <p14:tracePt t="18683" x="1617663" y="3109913"/>
          <p14:tracePt t="18691" x="1617663" y="3086100"/>
          <p14:tracePt t="18706" x="1617663" y="3078163"/>
          <p14:tracePt t="18708" x="1617663" y="3062288"/>
          <p14:tracePt t="18724" x="1617663" y="3054350"/>
          <p14:tracePt t="18731" x="1617663" y="3046413"/>
          <p14:tracePt t="18739" x="1609725" y="3038475"/>
          <p14:tracePt t="18748" x="1609725" y="3030538"/>
          <p14:tracePt t="18763" x="1601788" y="3014663"/>
          <p14:tracePt t="18772" x="1593850" y="3014663"/>
          <p14:tracePt t="18779" x="1585913" y="3006725"/>
          <p14:tracePt t="18790" x="1577975" y="2998788"/>
          <p14:tracePt t="18795" x="1577975" y="2990850"/>
          <p14:tracePt t="18804" x="1570038" y="2982913"/>
          <p14:tracePt t="18813" x="1562100" y="2974975"/>
          <p14:tracePt t="18821" x="1546225" y="2967038"/>
          <p14:tracePt t="18828" x="1522413" y="2959100"/>
          <p14:tracePt t="18840" x="1514475" y="2951163"/>
          <p14:tracePt t="18844" x="1498600" y="2943225"/>
          <p14:tracePt t="18857" x="1474788" y="2943225"/>
          <p14:tracePt t="18860" x="1458913" y="2935288"/>
          <p14:tracePt t="18868" x="1443038" y="2935288"/>
          <p14:tracePt t="18875" x="1435100" y="2935288"/>
          <p14:tracePt t="18884" x="1419225" y="2935288"/>
          <p14:tracePt t="18891" x="1403350" y="2935288"/>
          <p14:tracePt t="18899" x="1379538" y="2935288"/>
          <p14:tracePt t="18907" x="1371600" y="2935288"/>
          <p14:tracePt t="18916" x="1355725" y="2935288"/>
          <p14:tracePt t="18923" x="1331913" y="2935288"/>
          <p14:tracePt t="18931" x="1316038" y="2935288"/>
          <p14:tracePt t="18939" x="1308100" y="2935288"/>
          <p14:tracePt t="18955" x="1292225" y="2935288"/>
          <p14:tracePt t="18963" x="1292225" y="2943225"/>
          <p14:tracePt t="18972" x="1274763" y="2951163"/>
          <p14:tracePt t="18979" x="1266825" y="2959100"/>
          <p14:tracePt t="18988" x="1258888" y="2967038"/>
          <p14:tracePt t="18995" x="1227138" y="2982913"/>
          <p14:tracePt t="19007" x="1219200" y="2990850"/>
          <p14:tracePt t="19011" x="1211263" y="3006725"/>
          <p14:tracePt t="19020" x="1203325" y="3014663"/>
          <p14:tracePt t="19027" x="1187450" y="3022600"/>
          <p14:tracePt t="19036" x="1187450" y="3038475"/>
          <p14:tracePt t="19043" x="1179513" y="3054350"/>
          <p14:tracePt t="19051" x="1163638" y="3078163"/>
          <p14:tracePt t="19059" x="1163638" y="3094038"/>
          <p14:tracePt t="19067" x="1163638" y="3109913"/>
          <p14:tracePt t="19075" x="1155700" y="3157538"/>
          <p14:tracePt t="19084" x="1155700" y="3173413"/>
          <p14:tracePt t="19091" x="1155700" y="3213100"/>
          <p14:tracePt t="19100" x="1155700" y="3270250"/>
          <p14:tracePt t="19108" x="1155700" y="3302000"/>
          <p14:tracePt t="19115" x="1155700" y="3341688"/>
          <p14:tracePt t="19123" x="1155700" y="3429000"/>
          <p14:tracePt t="19131" x="1155700" y="3524250"/>
          <p14:tracePt t="19139" x="1155700" y="3595688"/>
          <p14:tracePt t="19147" x="1155700" y="3684588"/>
          <p14:tracePt t="19160" x="1155700" y="3748088"/>
          <p14:tracePt t="19163" x="1155700" y="3851275"/>
          <p14:tracePt t="19172" x="1163638" y="3906838"/>
          <p14:tracePt t="19180" x="1171575" y="3938588"/>
          <p14:tracePt t="19187" x="1179513" y="3987800"/>
          <p14:tracePt t="19195" x="1179513" y="4075113"/>
          <p14:tracePt t="19203" x="1187450" y="4138613"/>
          <p14:tracePt t="19211" x="1195388" y="4146550"/>
          <p14:tracePt t="19220" x="1203325" y="4194175"/>
          <p14:tracePt t="19227" x="1219200" y="4217988"/>
          <p14:tracePt t="19235" x="1227138" y="4257675"/>
          <p14:tracePt t="19243" x="1235075" y="4281488"/>
          <p14:tracePt t="19251" x="1250950" y="4298950"/>
          <p14:tracePt t="19260" x="1266825" y="4322763"/>
          <p14:tracePt t="19267" x="1274763" y="4346575"/>
          <p14:tracePt t="19275" x="1284288" y="4362450"/>
          <p14:tracePt t="19283" x="1316038" y="4402138"/>
          <p14:tracePt t="19291" x="1331913" y="4457700"/>
          <p14:tracePt t="19299" x="1355725" y="4497388"/>
          <p14:tracePt t="19311" x="1387475" y="4545013"/>
          <p14:tracePt t="19316" x="1403350" y="4600575"/>
          <p14:tracePt t="19323" x="1419225" y="4616450"/>
          <p14:tracePt t="19332" x="1427163" y="4633913"/>
          <p14:tracePt t="19340" x="1450975" y="4657725"/>
          <p14:tracePt t="19347" x="1458913" y="4673600"/>
          <p14:tracePt t="19355" x="1490663" y="4697413"/>
          <p14:tracePt t="19363" x="1506538" y="4721225"/>
          <p14:tracePt t="19372" x="1522413" y="4737100"/>
          <p14:tracePt t="19379" x="1554163" y="4745038"/>
          <p14:tracePt t="19387" x="1562100" y="4776788"/>
          <p14:tracePt t="19395" x="1577975" y="4776788"/>
          <p14:tracePt t="19404" x="1585913" y="4800600"/>
          <p14:tracePt t="19412" x="1609725" y="4824413"/>
          <p14:tracePt t="19421" x="1625600" y="4832350"/>
          <p14:tracePt t="19427" x="1651000" y="4856163"/>
          <p14:tracePt t="19435" x="1690688" y="4887913"/>
          <p14:tracePt t="19443" x="1738313" y="4903788"/>
          <p14:tracePt t="19452" x="1825625" y="4919663"/>
          <p14:tracePt t="19459" x="1857375" y="4935538"/>
          <p14:tracePt t="19467" x="1873250" y="4935538"/>
          <p14:tracePt t="19475" x="1897063" y="4935538"/>
          <p14:tracePt t="19483" x="1928813" y="4935538"/>
          <p14:tracePt t="19491" x="1976438" y="4943475"/>
          <p14:tracePt t="19499" x="2033588" y="4943475"/>
          <p14:tracePt t="19507" x="2049463" y="4943475"/>
          <p14:tracePt t="19515" x="2065338" y="4943475"/>
          <p14:tracePt t="19523" x="2089150" y="4943475"/>
          <p14:tracePt t="19531" x="2105025" y="4943475"/>
          <p14:tracePt t="19540" x="2112963" y="4943475"/>
          <p14:tracePt t="19547" x="2128838" y="4943475"/>
          <p14:tracePt t="19555" x="2144713" y="4943475"/>
          <p14:tracePt t="19571" x="2152650" y="4943475"/>
          <p14:tracePt t="19580" x="2160588" y="4935538"/>
          <p14:tracePt t="19587" x="2168525" y="4927600"/>
          <p14:tracePt t="19595" x="2184400" y="4911725"/>
          <p14:tracePt t="19604" x="2184400" y="4895850"/>
          <p14:tracePt t="19611" x="2192338" y="4872038"/>
          <p14:tracePt t="19620" x="2208213" y="4864100"/>
          <p14:tracePt t="19628" x="2208213" y="4848225"/>
          <p14:tracePt t="19636" x="2224088" y="4840288"/>
          <p14:tracePt t="19643" x="2224088" y="4824413"/>
          <p14:tracePt t="19651" x="2224088" y="4808538"/>
          <p14:tracePt t="19660" x="2232025" y="4800600"/>
          <p14:tracePt t="19667" x="2239963" y="4784725"/>
          <p14:tracePt t="19675" x="2239963" y="4768850"/>
          <p14:tracePt t="19683" x="2247900" y="4760913"/>
          <p14:tracePt t="19691" x="2263775" y="4745038"/>
          <p14:tracePt t="19699" x="2263775" y="4729163"/>
          <p14:tracePt t="19707" x="2271713" y="4705350"/>
          <p14:tracePt t="19715" x="2279650" y="4697413"/>
          <p14:tracePt t="19723" x="2279650" y="4681538"/>
          <p14:tracePt t="19731" x="2287588" y="4657725"/>
          <p14:tracePt t="19739" x="2295525" y="4592638"/>
          <p14:tracePt t="19747" x="2303463" y="4513263"/>
          <p14:tracePt t="19755" x="2303463" y="4433888"/>
          <p14:tracePt t="19763" x="2303463" y="4370388"/>
          <p14:tracePt t="19771" x="2303463" y="4257675"/>
          <p14:tracePt t="19779" x="2295525" y="4146550"/>
          <p14:tracePt t="19788" x="2279650" y="4051300"/>
          <p14:tracePt t="19795" x="2263775" y="3914775"/>
          <p14:tracePt t="19804" x="2232025" y="3748088"/>
          <p14:tracePt t="19811" x="2160588" y="3605213"/>
          <p14:tracePt t="19820" x="2120900" y="3452813"/>
          <p14:tracePt t="19827" x="2065338" y="3270250"/>
          <p14:tracePt t="19835" x="2000250" y="3165475"/>
          <p14:tracePt t="19843" x="1920875" y="3006725"/>
          <p14:tracePt t="19851" x="1865313" y="2830513"/>
          <p14:tracePt t="19859" x="1770063" y="2711450"/>
          <p14:tracePt t="19867" x="1698625" y="2584450"/>
          <p14:tracePt t="19875" x="1651000" y="2495550"/>
          <p14:tracePt t="19883" x="1570038" y="2424113"/>
          <p14:tracePt t="19891" x="1554163" y="2408238"/>
          <p14:tracePt t="19899" x="1538288" y="2392363"/>
          <p14:tracePt t="19907" x="1530350" y="2392363"/>
          <p14:tracePt t="19915" x="1522413" y="2384425"/>
          <p14:tracePt t="19931" x="1522413" y="2376488"/>
          <p14:tracePt t="19939" x="1514475" y="2376488"/>
          <p14:tracePt t="19957" x="1514475" y="2384425"/>
          <p14:tracePt t="19963" x="1506538" y="2384425"/>
          <p14:tracePt t="19973" x="1506538" y="2392363"/>
          <p14:tracePt t="19979" x="1490663" y="2416175"/>
          <p14:tracePt t="19987" x="1482725" y="2416175"/>
          <p14:tracePt t="19995" x="1474788" y="2432050"/>
          <p14:tracePt t="20011" x="1466850" y="2439988"/>
          <p14:tracePt t="20035" x="1466850" y="2447925"/>
          <p14:tracePt t="20092" x="1482725" y="2447925"/>
          <p14:tracePt t="20108" x="1490663" y="2447925"/>
          <p14:tracePt t="20148" x="1490663" y="2455863"/>
          <p14:tracePt t="20155" x="1490663" y="2463800"/>
          <p14:tracePt t="20164" x="1490663" y="2487613"/>
          <p14:tracePt t="20171" x="1490663" y="2559050"/>
          <p14:tracePt t="20179" x="1490663" y="2624138"/>
          <p14:tracePt t="20187" x="1490663" y="2751138"/>
          <p14:tracePt t="20195" x="1474788" y="2959100"/>
          <p14:tracePt t="20204" x="1458913" y="3078163"/>
          <p14:tracePt t="20211" x="1458913" y="3213100"/>
          <p14:tracePt t="20220" x="1435100" y="3373438"/>
          <p14:tracePt t="20227" x="1435100" y="3468688"/>
          <p14:tracePt t="20236" x="1427163" y="3571875"/>
          <p14:tracePt t="20243" x="1427163" y="3724275"/>
          <p14:tracePt t="20251" x="1419225" y="3740150"/>
          <p14:tracePt t="20259" x="1419225" y="3756025"/>
          <p14:tracePt t="20316" x="1427163" y="3756025"/>
          <p14:tracePt t="20323" x="1435100" y="3748088"/>
          <p14:tracePt t="20331" x="1443038" y="3740150"/>
          <p14:tracePt t="20340" x="1450975" y="3732213"/>
          <p14:tracePt t="20347" x="1466850" y="3732213"/>
          <p14:tracePt t="20355" x="1490663" y="3716338"/>
          <p14:tracePt t="20363" x="1506538" y="3700463"/>
          <p14:tracePt t="20373" x="1522413" y="3692525"/>
          <p14:tracePt t="20379" x="1546225" y="3676650"/>
          <p14:tracePt t="20387" x="1554163" y="3668713"/>
          <p14:tracePt t="20395" x="1577975" y="3660775"/>
          <p14:tracePt t="20403" x="1585913" y="3652838"/>
          <p14:tracePt t="20411" x="1593850" y="3652838"/>
          <p14:tracePt t="20420" x="1609725" y="3652838"/>
          <p14:tracePt t="20428" x="1617663" y="3644900"/>
          <p14:tracePt t="20435" x="1625600" y="3636963"/>
          <p14:tracePt t="20443" x="1633538" y="3629025"/>
          <p14:tracePt t="20451" x="1641475" y="3621088"/>
          <p14:tracePt t="20460" x="1658938" y="3613150"/>
          <p14:tracePt t="20467" x="1666875" y="3605213"/>
          <p14:tracePt t="20475" x="1674813" y="3587750"/>
          <p14:tracePt t="20483" x="1682750" y="3579813"/>
          <p14:tracePt t="20491" x="1698625" y="3563938"/>
          <p14:tracePt t="20499" x="1706563" y="3563938"/>
          <p14:tracePt t="20507" x="1714500" y="3548063"/>
          <p14:tracePt t="20523" x="1714500" y="3540125"/>
          <p14:tracePt t="20531" x="1722438" y="3524250"/>
          <p14:tracePt t="20539" x="1722438" y="3516313"/>
          <p14:tracePt t="20547" x="1730375" y="3508375"/>
          <p14:tracePt t="20556" x="1730375" y="3492500"/>
          <p14:tracePt t="20563" x="1730375" y="3484563"/>
          <p14:tracePt t="20572" x="1730375" y="3476625"/>
          <p14:tracePt t="20579" x="1730375" y="3468688"/>
          <p14:tracePt t="20587" x="1738313" y="3460750"/>
          <p14:tracePt t="20595" x="1738313" y="3444875"/>
          <p14:tracePt t="20605" x="1738313" y="3429000"/>
          <p14:tracePt t="20611" x="1738313" y="3413125"/>
          <p14:tracePt t="20621" x="1738313" y="3397250"/>
          <p14:tracePt t="20627" x="1746250" y="3389313"/>
          <p14:tracePt t="20635" x="1754188" y="3365500"/>
          <p14:tracePt t="20644" x="1762125" y="3357563"/>
          <p14:tracePt t="20651" x="1770063" y="3333750"/>
          <p14:tracePt t="20661" x="1785938" y="3317875"/>
          <p14:tracePt t="20667" x="1793875" y="3302000"/>
          <p14:tracePt t="20676" x="1809750" y="3294063"/>
          <p14:tracePt t="20683" x="1817688" y="3270250"/>
          <p14:tracePt t="20692" x="1825625" y="3270250"/>
          <p14:tracePt t="20699" x="1833563" y="3262313"/>
          <p14:tracePt t="20707" x="1849438" y="3244850"/>
          <p14:tracePt t="20715" x="1857375" y="3236913"/>
          <p14:tracePt t="20723" x="1873250" y="3205163"/>
          <p14:tracePt t="20731" x="1881188" y="3197225"/>
          <p14:tracePt t="20739" x="1905000" y="3181350"/>
          <p14:tracePt t="20747" x="1920875" y="3173413"/>
          <p14:tracePt t="20755" x="1936750" y="3157538"/>
          <p14:tracePt t="20763" x="1944688" y="3141663"/>
          <p14:tracePt t="20773" x="1960563" y="3133725"/>
          <p14:tracePt t="20779" x="1960563" y="3125788"/>
          <p14:tracePt t="20787" x="1976438" y="3117850"/>
          <p14:tracePt t="20795" x="1984375" y="3109913"/>
          <p14:tracePt t="20803" x="1992313" y="3094038"/>
          <p14:tracePt t="20811" x="1992313" y="3086100"/>
          <p14:tracePt t="20823" x="2008188" y="3070225"/>
          <p14:tracePt t="20827" x="2017713" y="3062288"/>
          <p14:tracePt t="20835" x="2025650" y="3054350"/>
          <p14:tracePt t="20843" x="2033588" y="3038475"/>
          <p14:tracePt t="20851" x="2049463" y="3022600"/>
          <p14:tracePt t="20859" x="2073275" y="3006725"/>
          <p14:tracePt t="20867" x="2089150" y="2998788"/>
          <p14:tracePt t="20875" x="2128838" y="2959100"/>
          <p14:tracePt t="20883" x="2152650" y="2943225"/>
          <p14:tracePt t="20891" x="2184400" y="2886075"/>
          <p14:tracePt t="20899" x="2192338" y="2862263"/>
          <p14:tracePt t="20907" x="2208213" y="2846388"/>
          <p14:tracePt t="20915" x="2224088" y="2822575"/>
          <p14:tracePt t="20923" x="2239963" y="2806700"/>
          <p14:tracePt t="20931" x="2239963" y="2782888"/>
          <p14:tracePt t="20940" x="2255838" y="2759075"/>
          <p14:tracePt t="20947" x="2263775" y="2743200"/>
          <p14:tracePt t="20956" x="2263775" y="2727325"/>
          <p14:tracePt t="20963" x="2279650" y="2711450"/>
          <p14:tracePt t="20975" x="2279650" y="2703513"/>
          <p14:tracePt t="20979" x="2287588" y="2687638"/>
          <p14:tracePt t="20987" x="2295525" y="2679700"/>
          <p14:tracePt t="20995" x="2295525" y="2671763"/>
          <p14:tracePt t="21004" x="2295525" y="2663825"/>
          <p14:tracePt t="21011" x="2311400" y="2655888"/>
          <p14:tracePt t="21022" x="2311400" y="2647950"/>
          <p14:tracePt t="21027" x="2311400" y="2640013"/>
          <p14:tracePt t="21036" x="2319338" y="2640013"/>
          <p14:tracePt t="21043" x="2327275" y="2624138"/>
          <p14:tracePt t="21051" x="2327275" y="2616200"/>
          <p14:tracePt t="21059" x="2335213" y="2616200"/>
          <p14:tracePt t="21067" x="2343150" y="2600325"/>
          <p14:tracePt t="21075" x="2351088" y="2592388"/>
          <p14:tracePt t="21083" x="2366963" y="2566988"/>
          <p14:tracePt t="21091" x="2374900" y="2543175"/>
          <p14:tracePt t="21099" x="2400300" y="2527300"/>
          <p14:tracePt t="21107" x="2408238" y="2519363"/>
          <p14:tracePt t="21115" x="2432050" y="2495550"/>
          <p14:tracePt t="21127" x="2432050" y="2487613"/>
          <p14:tracePt t="21131" x="2455863" y="2463800"/>
          <p14:tracePt t="21139" x="2463800" y="2439988"/>
          <p14:tracePt t="21147" x="2471738" y="2432050"/>
          <p14:tracePt t="21155" x="2487613" y="2424113"/>
          <p14:tracePt t="21163" x="2495550" y="2400300"/>
          <p14:tracePt t="21173" x="2511425" y="2384425"/>
          <p14:tracePt t="21179" x="2511425" y="2376488"/>
          <p14:tracePt t="21187" x="2519363" y="2360613"/>
          <p14:tracePt t="21195" x="2527300" y="2352675"/>
          <p14:tracePt t="21204" x="2535238" y="2344738"/>
          <p14:tracePt t="21211" x="2543175" y="2328863"/>
          <p14:tracePt t="21220" x="2551113" y="2320925"/>
          <p14:tracePt t="21227" x="2566988" y="2305050"/>
          <p14:tracePt t="21235" x="2574925" y="2305050"/>
          <p14:tracePt t="21243" x="2582863" y="2289175"/>
          <p14:tracePt t="21260" x="2590800" y="2281238"/>
          <p14:tracePt t="21267" x="2590800" y="2273300"/>
          <p14:tracePt t="21279" x="2598738" y="2265363"/>
          <p14:tracePt t="21291" x="2606675" y="2257425"/>
          <p14:tracePt t="21299" x="2614613" y="2257425"/>
          <p14:tracePt t="21307" x="2614613" y="2241550"/>
          <p14:tracePt t="21315" x="2630488" y="2233613"/>
          <p14:tracePt t="21323" x="2638425" y="2224088"/>
          <p14:tracePt t="21331" x="2654300" y="2200275"/>
          <p14:tracePt t="21340" x="2662238" y="2200275"/>
          <p14:tracePt t="21347" x="2678113" y="2168525"/>
          <p14:tracePt t="21355" x="2686050" y="2152650"/>
          <p14:tracePt t="21363" x="2701925" y="2144713"/>
          <p14:tracePt t="21372" x="2701925" y="2120900"/>
          <p14:tracePt t="21379" x="2709863" y="2105025"/>
          <p14:tracePt t="21387" x="2717800" y="2097088"/>
          <p14:tracePt t="21395" x="2725738" y="2089150"/>
          <p14:tracePt t="21404" x="2733675" y="2081213"/>
          <p14:tracePt t="21411" x="2733675" y="2073275"/>
          <p14:tracePt t="21431" x="2733675" y="2065338"/>
          <p14:tracePt t="21435" x="2741613" y="2065338"/>
          <p14:tracePt t="21644" x="2751138" y="2057400"/>
          <p14:tracePt t="21651" x="2759075" y="2049463"/>
          <p14:tracePt t="21660" x="2767013" y="2041525"/>
          <p14:tracePt t="21667" x="2774950" y="2033588"/>
          <p14:tracePt t="21675" x="2806700" y="2025650"/>
          <p14:tracePt t="21683" x="2806700" y="2017713"/>
          <p14:tracePt t="21692" x="2814638" y="2017713"/>
          <p14:tracePt t="21700" x="2830513" y="2001838"/>
          <p14:tracePt t="21707" x="2838450" y="1993900"/>
          <p14:tracePt t="21715" x="2846388" y="1985963"/>
          <p14:tracePt t="21735" x="2854325" y="1978025"/>
          <p14:tracePt t="22092" x="2854325" y="1985963"/>
          <p14:tracePt t="22099" x="2846388" y="1993900"/>
          <p14:tracePt t="22107" x="2838450" y="1993900"/>
          <p14:tracePt t="22115" x="2830513" y="2009775"/>
          <p14:tracePt t="22123" x="2822575" y="2017713"/>
          <p14:tracePt t="22131" x="2822575" y="2025650"/>
          <p14:tracePt t="22139" x="2814638" y="2033588"/>
          <p14:tracePt t="22155" x="2806700" y="2041525"/>
          <p14:tracePt t="22163" x="2806700" y="2049463"/>
          <p14:tracePt t="22171" x="2798763" y="2065338"/>
          <p14:tracePt t="22187" x="2790825" y="2073275"/>
          <p14:tracePt t="22195" x="2790825" y="2081213"/>
          <p14:tracePt t="22204" x="2774950" y="2089150"/>
          <p14:tracePt t="22211" x="2774950" y="2097088"/>
          <p14:tracePt t="22227" x="2774950" y="2105025"/>
          <p14:tracePt t="22235" x="2767013" y="2112963"/>
          <p14:tracePt t="22267" x="2759075" y="2112963"/>
          <p14:tracePt t="22291" x="2759075" y="2120900"/>
          <p14:tracePt t="22323" x="2759075" y="2128838"/>
          <p14:tracePt t="22331" x="2751138" y="2128838"/>
          <p14:tracePt t="22355" x="2751138" y="2136775"/>
          <p14:tracePt t="22772" x="2751138" y="2144713"/>
          <p14:tracePt t="22779" x="2751138" y="2152650"/>
          <p14:tracePt t="22787" x="2741613" y="2168525"/>
          <p14:tracePt t="22795" x="2741613" y="2176463"/>
          <p14:tracePt t="22804" x="2741613" y="2184400"/>
          <p14:tracePt t="22812" x="2741613" y="2192338"/>
          <p14:tracePt t="22827" x="2741613" y="2208213"/>
          <p14:tracePt t="23292" x="2733675" y="2208213"/>
          <p14:tracePt t="23299" x="2725738" y="2216150"/>
          <p14:tracePt t="23307" x="2646363" y="2224088"/>
          <p14:tracePt t="23316" x="2543175" y="2289175"/>
          <p14:tracePt t="23324" x="2463800" y="2328863"/>
          <p14:tracePt t="23331" x="2327275" y="2463800"/>
          <p14:tracePt t="23339" x="2247900" y="2559050"/>
          <p14:tracePt t="23347" x="2168525" y="2632075"/>
          <p14:tracePt t="23355" x="2112963" y="2679700"/>
          <p14:tracePt t="23363" x="2033588" y="2774950"/>
          <p14:tracePt t="23372" x="1976438" y="2878138"/>
          <p14:tracePt t="23379" x="1865313" y="3014663"/>
          <p14:tracePt t="23388" x="1809750" y="3149600"/>
          <p14:tracePt t="23395" x="1785938" y="3244850"/>
          <p14:tracePt t="23404" x="1714500" y="3365500"/>
          <p14:tracePt t="23411" x="1706563" y="3421063"/>
          <p14:tracePt t="23420" x="1698625" y="3484563"/>
          <p14:tracePt t="23427" x="1698625" y="3532188"/>
          <p14:tracePt t="23435" x="1698625" y="3556000"/>
          <p14:tracePt t="23443" x="1698625" y="3563938"/>
          <p14:tracePt t="23451" x="1698625" y="3571875"/>
          <p14:tracePt t="23460" x="1698625" y="3579813"/>
          <p14:tracePt t="23467" x="1698625" y="3587750"/>
          <p14:tracePt t="23476" x="1698625" y="3595688"/>
          <p14:tracePt t="23483" x="1698625" y="3605213"/>
          <p14:tracePt t="23491" x="1706563" y="3613150"/>
          <p14:tracePt t="23499" x="1706563" y="3621088"/>
          <p14:tracePt t="23507" x="1706563" y="3644900"/>
          <p14:tracePt t="23515" x="1706563" y="3660775"/>
          <p14:tracePt t="23523" x="1714500" y="3660775"/>
          <p14:tracePt t="23531" x="1714500" y="3676650"/>
          <p14:tracePt t="23547" x="1722438" y="3684588"/>
          <p14:tracePt t="23555" x="1730375" y="3684588"/>
          <p14:tracePt t="23571" x="1730375" y="3692525"/>
          <p14:tracePt t="23580" x="1738313" y="3692525"/>
          <p14:tracePt t="23587" x="1738313" y="3700463"/>
          <p14:tracePt t="23595" x="1738313" y="3708400"/>
          <p14:tracePt t="23604" x="1738313" y="3716338"/>
          <p14:tracePt t="23611" x="1738313" y="3724275"/>
          <p14:tracePt t="23621" x="1738313" y="3732213"/>
          <p14:tracePt t="23627" x="1738313" y="3740150"/>
          <p14:tracePt t="23667" x="1738313" y="3748088"/>
          <p14:tracePt t="23692" x="1730375" y="3748088"/>
          <p14:tracePt t="23699" x="1722438" y="3748088"/>
          <p14:tracePt t="23715" x="1714500" y="3748088"/>
          <p14:tracePt t="23731" x="1698625" y="3756025"/>
          <p14:tracePt t="23747" x="1690688" y="3756025"/>
          <p14:tracePt t="23772" x="1682750" y="3756025"/>
          <p14:tracePt t="23988" x="1674813" y="3756025"/>
          <p14:tracePt t="24005" x="1674813" y="3748088"/>
          <p14:tracePt t="24020" x="1674813" y="3740150"/>
          <p14:tracePt t="24035" x="1674813" y="3732213"/>
          <p14:tracePt t="24043" x="1666875" y="3732213"/>
          <p14:tracePt t="24051" x="1666875" y="3724275"/>
          <p14:tracePt t="24060" x="1666875" y="3716338"/>
          <p14:tracePt t="24083" x="1666875" y="3708400"/>
          <p14:tracePt t="24099" x="1666875" y="3700463"/>
          <p14:tracePt t="24107" x="1666875" y="3692525"/>
          <p14:tracePt t="24115" x="1666875" y="3684588"/>
          <p14:tracePt t="24131" x="1666875" y="3676650"/>
          <p14:tracePt t="24163" x="1666875" y="3668713"/>
          <p14:tracePt t="24252" x="1674813" y="3668713"/>
          <p14:tracePt t="24676" x="1666875" y="3668713"/>
          <p14:tracePt t="24683" x="1633538" y="3676650"/>
          <p14:tracePt t="24691" x="1609725" y="3676650"/>
          <p14:tracePt t="24700" x="1601788" y="3676650"/>
          <p14:tracePt t="24708" x="1601788" y="3668713"/>
          <p14:tracePt t="24740" x="1601788" y="3660775"/>
          <p14:tracePt t="25004" x="1601788" y="3644900"/>
          <p14:tracePt t="25026" x="1601788" y="3629025"/>
          <p14:tracePt t="25028" x="1601788" y="3613150"/>
          <p14:tracePt t="25035" x="1601788" y="3605213"/>
          <p14:tracePt t="25043" x="1601788" y="3595688"/>
          <p14:tracePt t="25052" x="1601788" y="3579813"/>
          <p14:tracePt t="25073" x="1601788" y="3571875"/>
          <p14:tracePt t="25092" x="1601788" y="3563938"/>
          <p14:tracePt t="25116" x="1601788" y="3556000"/>
          <p14:tracePt t="25123" x="1601788" y="3548063"/>
          <p14:tracePt t="25212" x="1609725" y="3548063"/>
          <p14:tracePt t="25252" x="1617663" y="3548063"/>
          <p14:tracePt t="25276" x="1625600" y="3548063"/>
          <p14:tracePt t="25412" x="1625600" y="3556000"/>
          <p14:tracePt t="25916" x="1625600" y="3548063"/>
          <p14:tracePt t="25931" x="1625600" y="3540125"/>
          <p14:tracePt t="25948" x="1625600" y="3532188"/>
          <p14:tracePt t="25977" x="1633538" y="3516313"/>
          <p14:tracePt t="25979" x="1633538" y="3508375"/>
          <p14:tracePt t="25991" x="1641475" y="3508375"/>
          <p14:tracePt t="26116" x="1641475" y="3516313"/>
          <p14:tracePt t="26132" x="1641475" y="3524250"/>
          <p14:tracePt t="26142" x="1641475" y="3532188"/>
          <p14:tracePt t="26147" x="1641475" y="3548063"/>
          <p14:tracePt t="26164" x="1641475" y="3556000"/>
          <p14:tracePt t="26172" x="1633538" y="3563938"/>
          <p14:tracePt t="26181" x="1633538" y="3571875"/>
          <p14:tracePt t="26208" x="1625600" y="3579813"/>
          <p14:tracePt t="26211" x="1617663" y="3579813"/>
          <p14:tracePt t="26243" x="1609725" y="3579813"/>
          <p14:tracePt t="26260" x="1601788" y="3579813"/>
          <p14:tracePt t="26267" x="1593850" y="3563938"/>
          <p14:tracePt t="26275" x="1593850" y="3556000"/>
          <p14:tracePt t="26283" x="1577975" y="3540125"/>
          <p14:tracePt t="26291" x="1577975" y="3532188"/>
          <p14:tracePt t="26301" x="1577975" y="3524250"/>
          <p14:tracePt t="26307" x="1577975" y="3516313"/>
          <p14:tracePt t="26315" x="1577975" y="3492500"/>
          <p14:tracePt t="26323" x="1577975" y="3484563"/>
          <p14:tracePt t="26331" x="1577975" y="3476625"/>
          <p14:tracePt t="26339" x="1577975" y="3460750"/>
          <p14:tracePt t="26347" x="1585913" y="3444875"/>
          <p14:tracePt t="26363" x="1593850" y="3429000"/>
          <p14:tracePt t="26372" x="1601788" y="3429000"/>
          <p14:tracePt t="26380" x="1617663" y="3421063"/>
          <p14:tracePt t="26387" x="1617663" y="3413125"/>
          <p14:tracePt t="26435" x="1617663" y="3421063"/>
          <p14:tracePt t="26443" x="1633538" y="3429000"/>
          <p14:tracePt t="26460" x="1641475" y="3444875"/>
          <p14:tracePt t="26468" x="1651000" y="3452813"/>
          <p14:tracePt t="26476" x="1658938" y="3460750"/>
          <p14:tracePt t="26483" x="1658938" y="3468688"/>
          <p14:tracePt t="26491" x="1666875" y="3476625"/>
          <p14:tracePt t="26500" x="1666875" y="3484563"/>
          <p14:tracePt t="26515" x="1666875" y="3492500"/>
          <p14:tracePt t="26523" x="1666875" y="3500438"/>
          <p14:tracePt t="26531" x="1666875" y="3508375"/>
          <p14:tracePt t="26539" x="1666875" y="3516313"/>
          <p14:tracePt t="26547" x="1666875" y="3524250"/>
          <p14:tracePt t="26556" x="1658938" y="3532188"/>
          <p14:tracePt t="26563" x="1651000" y="3540125"/>
          <p14:tracePt t="26571" x="1633538" y="3556000"/>
          <p14:tracePt t="26579" x="1625600" y="3563938"/>
          <p14:tracePt t="26587" x="1617663" y="3571875"/>
          <p14:tracePt t="26604" x="1609725" y="3571875"/>
          <p14:tracePt t="26643" x="1601788" y="3571875"/>
          <p14:tracePt t="26651" x="1593850" y="3571875"/>
          <p14:tracePt t="26667" x="1585913" y="3563938"/>
          <p14:tracePt t="26675" x="1585913" y="3556000"/>
          <p14:tracePt t="26683" x="1585913" y="3548063"/>
          <p14:tracePt t="26691" x="1585913" y="3524250"/>
          <p14:tracePt t="26699" x="1585913" y="3508375"/>
          <p14:tracePt t="26709" x="1585913" y="3500438"/>
          <p14:tracePt t="26715" x="1593850" y="3484563"/>
          <p14:tracePt t="26724" x="1593850" y="3476625"/>
          <p14:tracePt t="26731" x="1593850" y="3468688"/>
          <p14:tracePt t="26739" x="1601788" y="3460750"/>
          <p14:tracePt t="26755" x="1625600" y="3460750"/>
          <p14:tracePt t="26763" x="1633538" y="3460750"/>
          <p14:tracePt t="26772" x="1641475" y="3460750"/>
          <p14:tracePt t="26779" x="1651000" y="3460750"/>
          <p14:tracePt t="26787" x="1658938" y="3460750"/>
          <p14:tracePt t="26795" x="1666875" y="3460750"/>
          <p14:tracePt t="26803" x="1674813" y="3460750"/>
          <p14:tracePt t="26811" x="1682750" y="3468688"/>
          <p14:tracePt t="26820" x="1682750" y="3476625"/>
          <p14:tracePt t="26835" x="1690688" y="3484563"/>
          <p14:tracePt t="26851" x="1690688" y="3492500"/>
          <p14:tracePt t="26859" x="1690688" y="3500438"/>
          <p14:tracePt t="26867" x="1690688" y="3508375"/>
          <p14:tracePt t="26875" x="1690688" y="3524250"/>
          <p14:tracePt t="26883" x="1690688" y="3532188"/>
          <p14:tracePt t="26891" x="1682750" y="3540125"/>
          <p14:tracePt t="26899" x="1674813" y="3540125"/>
          <p14:tracePt t="26907" x="1666875" y="3556000"/>
          <p14:tracePt t="26923" x="1651000" y="3563938"/>
          <p14:tracePt t="26931" x="1641475" y="3563938"/>
          <p14:tracePt t="26939" x="1633538" y="3563938"/>
          <p14:tracePt t="26947" x="1625600" y="3563938"/>
          <p14:tracePt t="26955" x="1617663" y="3563938"/>
          <p14:tracePt t="26973" x="1609725" y="3563938"/>
          <p14:tracePt t="26988" x="1601788" y="3563938"/>
          <p14:tracePt t="26996" x="1601788" y="3548063"/>
          <p14:tracePt t="27005" x="1585913" y="3540125"/>
          <p14:tracePt t="27012" x="1585913" y="3532188"/>
          <p14:tracePt t="27022" x="1585913" y="3524250"/>
          <p14:tracePt t="27028" x="1585913" y="3500438"/>
          <p14:tracePt t="27037" x="1585913" y="3484563"/>
          <p14:tracePt t="27043" x="1585913" y="3476625"/>
          <p14:tracePt t="27052" x="1585913" y="3460750"/>
          <p14:tracePt t="27059" x="1593850" y="3452813"/>
          <p14:tracePt t="27067" x="1601788" y="3444875"/>
          <p14:tracePt t="27075" x="1609725" y="3444875"/>
          <p14:tracePt t="27084" x="1617663" y="3444875"/>
          <p14:tracePt t="27091" x="1641475" y="3444875"/>
          <p14:tracePt t="27100" x="1658938" y="3444875"/>
          <p14:tracePt t="27107" x="1666875" y="3444875"/>
          <p14:tracePt t="27115" x="1674813" y="3444875"/>
          <p14:tracePt t="27123" x="1682750" y="3452813"/>
          <p14:tracePt t="27131" x="1690688" y="3452813"/>
          <p14:tracePt t="27139" x="1698625" y="3468688"/>
          <p14:tracePt t="27147" x="1706563" y="3476625"/>
          <p14:tracePt t="27155" x="1706563" y="3484563"/>
          <p14:tracePt t="27164" x="1706563" y="3492500"/>
          <p14:tracePt t="27171" x="1706563" y="3500438"/>
          <p14:tracePt t="27179" x="1714500" y="3516313"/>
          <p14:tracePt t="27195" x="1714500" y="3524250"/>
          <p14:tracePt t="27211" x="1714500" y="3532188"/>
          <p14:tracePt t="27221" x="1714500" y="3540125"/>
          <p14:tracePt t="27235" x="1706563" y="3548063"/>
          <p14:tracePt t="27251" x="1698625" y="3548063"/>
          <p14:tracePt t="27259" x="1690688" y="3548063"/>
          <p14:tracePt t="27275" x="1682750" y="3556000"/>
          <p14:tracePt t="27283" x="1674813" y="3556000"/>
          <p14:tracePt t="27291" x="1666875" y="3556000"/>
          <p14:tracePt t="27364" x="1666875" y="3548063"/>
          <p14:tracePt t="28084" x="1666875" y="3540125"/>
          <p14:tracePt t="28106" x="1674813" y="3540125"/>
          <p14:tracePt t="28116" x="1674813" y="3532188"/>
          <p14:tracePt t="28123" x="1682750" y="3524250"/>
          <p14:tracePt t="28316" x="1682750" y="3516313"/>
          <p14:tracePt t="28323" x="1698625" y="3516313"/>
          <p14:tracePt t="28331" x="1754188" y="3500438"/>
          <p14:tracePt t="28339" x="1785938" y="3484563"/>
          <p14:tracePt t="28347" x="1801813" y="3476625"/>
          <p14:tracePt t="28355" x="1857375" y="3460750"/>
          <p14:tracePt t="28364" x="1865313" y="3460750"/>
          <p14:tracePt t="28596" x="1865313" y="3468688"/>
          <p14:tracePt t="28604" x="1865313" y="3476625"/>
          <p14:tracePt t="28611" x="1857375" y="3484563"/>
          <p14:tracePt t="28651" x="1849438" y="3484563"/>
          <p14:tracePt t="28724" x="1841500" y="3484563"/>
          <p14:tracePt t="28731" x="1833563" y="3492500"/>
          <p14:tracePt t="28739" x="1825625" y="3492500"/>
          <p14:tracePt t="28747" x="1809750" y="3492500"/>
          <p14:tracePt t="28755" x="1785938" y="3500438"/>
          <p14:tracePt t="28763" x="1778000" y="3508375"/>
          <p14:tracePt t="28771" x="1770063" y="3516313"/>
          <p14:tracePt t="28779" x="1762125" y="3524250"/>
          <p14:tracePt t="28787" x="1754188" y="3524250"/>
          <p14:tracePt t="28795" x="1746250" y="3540125"/>
          <p14:tracePt t="28804" x="1722438" y="3540125"/>
          <p14:tracePt t="28811" x="1682750" y="3556000"/>
          <p14:tracePt t="28820" x="1674813" y="3571875"/>
          <p14:tracePt t="28827" x="1666875" y="3571875"/>
          <p14:tracePt t="28835" x="1658938" y="3579813"/>
          <p14:tracePt t="28851" x="1651000" y="3579813"/>
          <p14:tracePt t="28859" x="1641475" y="3579813"/>
          <p14:tracePt t="29004" x="1641475" y="3571875"/>
          <p14:tracePt t="29011" x="1651000" y="3571875"/>
          <p14:tracePt t="29021" x="1651000" y="3563938"/>
          <p14:tracePt t="29027" x="1651000" y="3556000"/>
          <p14:tracePt t="29035" x="1651000" y="3548063"/>
          <p14:tracePt t="29051" x="1651000" y="3540125"/>
          <p14:tracePt t="29060" x="1651000" y="3532188"/>
          <p14:tracePt t="29068" x="1651000" y="3524250"/>
          <p14:tracePt t="29092" x="1651000" y="3516313"/>
          <p14:tracePt t="29108" x="1651000" y="3508375"/>
          <p14:tracePt t="29140" x="1651000" y="3500438"/>
          <p14:tracePt t="29699" x="1651000" y="3516313"/>
          <p14:tracePt t="29707" x="1641475" y="3516313"/>
          <p14:tracePt t="29715" x="1641475" y="3524250"/>
          <p14:tracePt t="29723" x="1633538" y="3524250"/>
          <p14:tracePt t="29731" x="1633538" y="3532188"/>
          <p14:tracePt t="29739" x="1633538" y="3540125"/>
          <p14:tracePt t="29749" x="1625600" y="3548063"/>
          <p14:tracePt t="29756" x="1625600" y="3556000"/>
          <p14:tracePt t="29772" x="1625600" y="3571875"/>
          <p14:tracePt t="29788" x="1625600" y="3579813"/>
          <p14:tracePt t="29811" x="1625600" y="3587750"/>
          <p14:tracePt t="29860" x="1633538" y="3587750"/>
          <p14:tracePt t="30075" x="1633538" y="3579813"/>
          <p14:tracePt t="30100" x="1633538" y="3571875"/>
          <p14:tracePt t="30107" x="1633538" y="3563938"/>
          <p14:tracePt t="30123" x="1641475" y="3563938"/>
          <p14:tracePt t="30131" x="1651000" y="3556000"/>
          <p14:tracePt t="30139" x="1658938" y="3540125"/>
          <p14:tracePt t="30147" x="1682750" y="3532188"/>
          <p14:tracePt t="30155" x="1754188" y="3492500"/>
          <p14:tracePt t="30163" x="1825625" y="3476625"/>
          <p14:tracePt t="30173" x="2041525" y="3444875"/>
          <p14:tracePt t="30179" x="2335213" y="3389313"/>
          <p14:tracePt t="30187" x="2654300" y="3317875"/>
          <p14:tracePt t="30195" x="3133725" y="3165475"/>
          <p14:tracePt t="30203" x="3411538" y="2974975"/>
          <p14:tracePt t="30211" x="3690938" y="2901950"/>
          <p14:tracePt t="30220" x="4089400" y="2767013"/>
          <p14:tracePt t="30228" x="4400550" y="2616200"/>
          <p14:tracePt t="30235" x="4679950" y="2543175"/>
          <p14:tracePt t="30243" x="4902200" y="2463800"/>
          <p14:tracePt t="30251" x="5054600" y="2344738"/>
          <p14:tracePt t="30260" x="5102225" y="2305050"/>
          <p14:tracePt t="30267" x="5141913" y="2257425"/>
          <p14:tracePt t="30275" x="5157788" y="2249488"/>
          <p14:tracePt t="30283" x="5157788" y="2224088"/>
          <p14:tracePt t="30291" x="5165725" y="2216150"/>
          <p14:tracePt t="30299" x="5165725" y="2208213"/>
          <p14:tracePt t="30348" x="5157788" y="2208213"/>
          <p14:tracePt t="30372" x="5149850" y="2208213"/>
          <p14:tracePt t="30387" x="5141913" y="2208213"/>
          <p14:tracePt t="30395" x="5126038" y="2208213"/>
          <p14:tracePt t="30404" x="5118100" y="2208213"/>
          <p14:tracePt t="30411" x="5070475" y="2208213"/>
          <p14:tracePt t="30421" x="5038725" y="2208213"/>
          <p14:tracePt t="30428" x="4959350" y="2224088"/>
          <p14:tracePt t="30435" x="4870450" y="2241550"/>
          <p14:tracePt t="30443" x="4775200" y="2249488"/>
          <p14:tracePt t="30451" x="4672013" y="2257425"/>
          <p14:tracePt t="30460" x="4584700" y="2265363"/>
          <p14:tracePt t="30467" x="4487863" y="2265363"/>
          <p14:tracePt t="30475" x="4448175" y="2265363"/>
          <p14:tracePt t="30483" x="4392613" y="2273300"/>
          <p14:tracePt t="30491" x="4360863" y="2273300"/>
          <p14:tracePt t="30500" x="4344988" y="2273300"/>
          <p14:tracePt t="30507" x="4321175" y="2281238"/>
          <p14:tracePt t="30515" x="4297363" y="2281238"/>
          <p14:tracePt t="30528" x="4281488" y="2305050"/>
          <p14:tracePt t="30531" x="4257675" y="2305050"/>
          <p14:tracePt t="30540" x="4241800" y="2320925"/>
          <p14:tracePt t="30547" x="4192588" y="2344738"/>
          <p14:tracePt t="30555" x="4160838" y="2392363"/>
          <p14:tracePt t="30563" x="4137025" y="2479675"/>
          <p14:tracePt t="30572" x="4057650" y="2503488"/>
          <p14:tracePt t="30579" x="4002088" y="2527300"/>
          <p14:tracePt t="30587" x="3994150" y="2551113"/>
          <p14:tracePt t="30595" x="3978275" y="2566988"/>
          <p14:tracePt t="30604" x="3970338" y="2576513"/>
          <p14:tracePt t="30611" x="3962400" y="2584450"/>
          <p14:tracePt t="30621" x="3962400" y="2592388"/>
          <p14:tracePt t="30627" x="3962400" y="2600325"/>
          <p14:tracePt t="30635" x="3962400" y="2624138"/>
          <p14:tracePt t="30643" x="3962400" y="2640013"/>
          <p14:tracePt t="30651" x="3962400" y="2647950"/>
          <p14:tracePt t="30660" x="3962400" y="2671763"/>
          <p14:tracePt t="30667" x="3962400" y="2703513"/>
          <p14:tracePt t="30679" x="3962400" y="2711450"/>
          <p14:tracePt t="30683" x="3962400" y="2719388"/>
          <p14:tracePt t="30708" x="3962400" y="2727325"/>
          <p14:tracePt t="30723" x="3970338" y="2735263"/>
          <p14:tracePt t="30731" x="3970338" y="2743200"/>
          <p14:tracePt t="30740" x="3978275" y="2751138"/>
          <p14:tracePt t="30747" x="3978275" y="2767013"/>
          <p14:tracePt t="30755" x="3986213" y="2782888"/>
          <p14:tracePt t="30763" x="3994150" y="2782888"/>
          <p14:tracePt t="30772" x="3994150" y="2790825"/>
          <p14:tracePt t="30779" x="3994150" y="2798763"/>
          <p14:tracePt t="30805" x="4002088" y="2798763"/>
          <p14:tracePt t="30833" x="4010025" y="2798763"/>
          <p14:tracePt t="30867" x="4017963" y="2798763"/>
          <p14:tracePt t="30875" x="4017963" y="2790825"/>
          <p14:tracePt t="30883" x="4025900" y="2790825"/>
          <p14:tracePt t="30891" x="4025900" y="2782888"/>
          <p14:tracePt t="30899" x="4025900" y="2774950"/>
          <p14:tracePt t="30907" x="4025900" y="2767013"/>
          <p14:tracePt t="30915" x="4025900" y="2759075"/>
          <p14:tracePt t="30923" x="4025900" y="2727325"/>
          <p14:tracePt t="30931" x="4017963" y="2711450"/>
          <p14:tracePt t="30939" x="4010025" y="2695575"/>
          <p14:tracePt t="30947" x="4002088" y="2687638"/>
          <p14:tracePt t="30956" x="3994150" y="2671763"/>
          <p14:tracePt t="30963" x="3986213" y="2671763"/>
          <p14:tracePt t="30971" x="3978275" y="2663825"/>
          <p14:tracePt t="30983" x="3962400" y="2655888"/>
          <p14:tracePt t="31052" x="3954463" y="2655888"/>
          <p14:tracePt t="31083" x="3954463" y="2663825"/>
          <p14:tracePt t="31091" x="3946525" y="2671763"/>
          <p14:tracePt t="31100" x="3946525" y="2687638"/>
          <p14:tracePt t="31107" x="3938588" y="2695575"/>
          <p14:tracePt t="31115" x="3938588" y="2703513"/>
          <p14:tracePt t="31123" x="3930650" y="2735263"/>
          <p14:tracePt t="31135" x="3930650" y="2743200"/>
          <p14:tracePt t="31139" x="3922713" y="2759075"/>
          <p14:tracePt t="31147" x="3922713" y="2767013"/>
          <p14:tracePt t="31155" x="3922713" y="2782888"/>
          <p14:tracePt t="31163" x="3922713" y="2798763"/>
          <p14:tracePt t="31171" x="3922713" y="2822575"/>
          <p14:tracePt t="31179" x="3922713" y="2830513"/>
          <p14:tracePt t="31187" x="3922713" y="2846388"/>
          <p14:tracePt t="31195" x="3930650" y="2870200"/>
          <p14:tracePt t="31204" x="3938588" y="2886075"/>
          <p14:tracePt t="31211" x="3946525" y="2886075"/>
          <p14:tracePt t="31221" x="3970338" y="2901950"/>
          <p14:tracePt t="31227" x="3970338" y="2909888"/>
          <p14:tracePt t="31243" x="3978275" y="2909888"/>
          <p14:tracePt t="31260" x="3978275" y="2901950"/>
          <p14:tracePt t="31267" x="3986213" y="2894013"/>
          <p14:tracePt t="31275" x="3994150" y="2894013"/>
          <p14:tracePt t="31283" x="3994150" y="2886075"/>
          <p14:tracePt t="31291" x="4002088" y="2878138"/>
          <p14:tracePt t="31299" x="4002088" y="2870200"/>
          <p14:tracePt t="31396" x="3962400" y="2878138"/>
          <p14:tracePt t="31405" x="3954463" y="2878138"/>
          <p14:tracePt t="31411" x="3938588" y="2901950"/>
          <p14:tracePt t="31420" x="3922713" y="2901950"/>
          <p14:tracePt t="31427" x="3883025" y="2982913"/>
          <p14:tracePt t="31435" x="3810000" y="2998788"/>
          <p14:tracePt t="31443" x="3675063" y="3062288"/>
          <p14:tracePt t="31451" x="3611563" y="3094038"/>
          <p14:tracePt t="31459" x="3500438" y="3117850"/>
          <p14:tracePt t="31467" x="3379788" y="3149600"/>
          <p14:tracePt t="31475" x="3260725" y="3165475"/>
          <p14:tracePt t="31484" x="3181350" y="3181350"/>
          <p14:tracePt t="31491" x="3125788" y="3189288"/>
          <p14:tracePt t="31500" x="3092450" y="3189288"/>
          <p14:tracePt t="31507" x="3052763" y="3197225"/>
          <p14:tracePt t="31515" x="2965450" y="3197225"/>
          <p14:tracePt t="31523" x="2949575" y="3205163"/>
          <p14:tracePt t="31531" x="2909888" y="3205163"/>
          <p14:tracePt t="31539" x="2886075" y="3205163"/>
          <p14:tracePt t="31547" x="2870200" y="3205163"/>
          <p14:tracePt t="31555" x="2846388" y="3205163"/>
          <p14:tracePt t="31563" x="2838450" y="3205163"/>
          <p14:tracePt t="31571" x="2830513" y="3213100"/>
          <p14:tracePt t="31580" x="2822575" y="3213100"/>
          <p14:tracePt t="31588" x="2814638" y="3213100"/>
          <p14:tracePt t="31595" x="2798763" y="3213100"/>
          <p14:tracePt t="31604" x="2759075" y="3213100"/>
          <p14:tracePt t="31611" x="2701925" y="3213100"/>
          <p14:tracePt t="31620" x="2638425" y="3221038"/>
          <p14:tracePt t="31627" x="2535238" y="3221038"/>
          <p14:tracePt t="31635" x="2384425" y="3228975"/>
          <p14:tracePt t="31644" x="2287588" y="3244850"/>
          <p14:tracePt t="31651" x="2184400" y="3262313"/>
          <p14:tracePt t="31659" x="2057400" y="3294063"/>
          <p14:tracePt t="31667" x="1992313" y="3325813"/>
          <p14:tracePt t="31675" x="1912938" y="3341688"/>
          <p14:tracePt t="31683" x="1825625" y="3373438"/>
          <p14:tracePt t="31692" x="1809750" y="3381375"/>
          <p14:tracePt t="31699" x="1801813" y="3389313"/>
          <p14:tracePt t="31707" x="1793875" y="3389313"/>
          <p14:tracePt t="31780" x="1793875" y="3381375"/>
          <p14:tracePt t="31787" x="1793875" y="3373438"/>
          <p14:tracePt t="31795" x="1793875" y="3365500"/>
          <p14:tracePt t="31805" x="1785938" y="3349625"/>
          <p14:tracePt t="31811" x="1770063" y="3341688"/>
          <p14:tracePt t="31820" x="1770063" y="3325813"/>
          <p14:tracePt t="31827" x="1762125" y="3317875"/>
          <p14:tracePt t="31835" x="1754188" y="3309938"/>
          <p14:tracePt t="31843" x="1746250" y="3309938"/>
          <p14:tracePt t="31851" x="1738313" y="3294063"/>
          <p14:tracePt t="31859" x="1730375" y="3286125"/>
          <p14:tracePt t="31867" x="1706563" y="3286125"/>
          <p14:tracePt t="31891" x="1690688" y="3286125"/>
          <p14:tracePt t="31899" x="1690688" y="3278188"/>
          <p14:tracePt t="31907" x="1682750" y="3270250"/>
          <p14:tracePt t="31915" x="1658938" y="3270250"/>
          <p14:tracePt t="31923" x="1633538" y="3262313"/>
          <p14:tracePt t="31931" x="1617663" y="3252788"/>
          <p14:tracePt t="31939" x="1601788" y="3252788"/>
          <p14:tracePt t="31947" x="1554163" y="3252788"/>
          <p14:tracePt t="31958" x="1522413" y="3252788"/>
          <p14:tracePt t="31963" x="1506538" y="3252788"/>
          <p14:tracePt t="31971" x="1450975" y="3252788"/>
          <p14:tracePt t="31980" x="1435100" y="3252788"/>
          <p14:tracePt t="31988" x="1427163" y="3262313"/>
          <p14:tracePt t="31995" x="1403350" y="3262313"/>
          <p14:tracePt t="32004" x="1387475" y="3262313"/>
          <p14:tracePt t="32011" x="1387475" y="3270250"/>
          <p14:tracePt t="32027" x="1379538" y="3270250"/>
          <p14:tracePt t="32044" x="1379538" y="3286125"/>
          <p14:tracePt t="32051" x="1379538" y="3294063"/>
          <p14:tracePt t="32067" x="1379538" y="3333750"/>
          <p14:tracePt t="32089" x="1379538" y="3349625"/>
          <p14:tracePt t="32100" x="1379538" y="3357563"/>
          <p14:tracePt t="32107" x="1387475" y="3357563"/>
          <p14:tracePt t="32123" x="1395413" y="3365500"/>
          <p14:tracePt t="32131" x="1403350" y="3373438"/>
          <p14:tracePt t="32139" x="1411288" y="3389313"/>
          <p14:tracePt t="32147" x="1427163" y="3397250"/>
          <p14:tracePt t="32155" x="1435100" y="3413125"/>
          <p14:tracePt t="32163" x="1450975" y="3421063"/>
          <p14:tracePt t="32171" x="1474788" y="3436938"/>
          <p14:tracePt t="32179" x="1482725" y="3460750"/>
          <p14:tracePt t="32187" x="1490663" y="3476625"/>
          <p14:tracePt t="32195" x="1498600" y="3484563"/>
          <p14:tracePt t="32204" x="1506538" y="3484563"/>
          <p14:tracePt t="32220" x="1506538" y="3492500"/>
          <p14:tracePt t="32284" x="1514475" y="3492500"/>
          <p14:tracePt t="32308" x="1514475" y="3484563"/>
          <p14:tracePt t="32315" x="1514475" y="3476625"/>
          <p14:tracePt t="32323" x="1514475" y="3460750"/>
          <p14:tracePt t="32331" x="1506538" y="3452813"/>
          <p14:tracePt t="32339" x="1498600" y="3436938"/>
          <p14:tracePt t="32347" x="1490663" y="3429000"/>
          <p14:tracePt t="32355" x="1482725" y="3421063"/>
          <p14:tracePt t="32372" x="1466850" y="3413125"/>
          <p14:tracePt t="32387" x="1450975" y="3405188"/>
          <p14:tracePt t="32395" x="1443038" y="3397250"/>
          <p14:tracePt t="32403" x="1427163" y="3397250"/>
          <p14:tracePt t="32411" x="1419225" y="3389313"/>
          <p14:tracePt t="32420" x="1411288" y="3389313"/>
          <p14:tracePt t="32427" x="1395413" y="3389313"/>
          <p14:tracePt t="32435" x="1387475" y="3389313"/>
          <p14:tracePt t="32443" x="1379538" y="3389313"/>
          <p14:tracePt t="32459" x="1371600" y="3389313"/>
          <p14:tracePt t="32475" x="1355725" y="3397250"/>
          <p14:tracePt t="32483" x="1347788" y="3405188"/>
          <p14:tracePt t="32491" x="1339850" y="3405188"/>
          <p14:tracePt t="32499" x="1339850" y="3413125"/>
          <p14:tracePt t="32508" x="1331913" y="3429000"/>
          <p14:tracePt t="32515" x="1323975" y="3429000"/>
          <p14:tracePt t="32523" x="1316038" y="3429000"/>
          <p14:tracePt t="32531" x="1308100" y="3444875"/>
          <p14:tracePt t="32547" x="1308100" y="3452813"/>
          <p14:tracePt t="32556" x="1308100" y="3460750"/>
          <p14:tracePt t="32563" x="1308100" y="3476625"/>
          <p14:tracePt t="32572" x="1308100" y="3484563"/>
          <p14:tracePt t="32579" x="1316038" y="3492500"/>
          <p14:tracePt t="32587" x="1323975" y="3508375"/>
          <p14:tracePt t="32595" x="1331913" y="3508375"/>
          <p14:tracePt t="32604" x="1339850" y="3516313"/>
          <p14:tracePt t="32611" x="1347788" y="3516313"/>
          <p14:tracePt t="32627" x="1363663" y="3524250"/>
          <p14:tracePt t="32635" x="1371600" y="3524250"/>
          <p14:tracePt t="32643" x="1379538" y="3524250"/>
          <p14:tracePt t="32651" x="1387475" y="3524250"/>
          <p14:tracePt t="32660" x="1435100" y="3508375"/>
          <p14:tracePt t="32675" x="1450975" y="3500438"/>
          <p14:tracePt t="32683" x="1474788" y="3484563"/>
          <p14:tracePt t="32692" x="1482725" y="3444875"/>
          <p14:tracePt t="32699" x="1498600" y="3413125"/>
          <p14:tracePt t="32708" x="1498600" y="3349625"/>
          <p14:tracePt t="32715" x="1498600" y="3333750"/>
          <p14:tracePt t="32723" x="1498600" y="3309938"/>
          <p14:tracePt t="32732" x="1498600" y="3294063"/>
          <p14:tracePt t="32739" x="1498600" y="3286125"/>
          <p14:tracePt t="32747" x="1498600" y="3270250"/>
          <p14:tracePt t="32755" x="1498600" y="3262313"/>
          <p14:tracePt t="32763" x="1490663" y="3252788"/>
          <p14:tracePt t="32773" x="1474788" y="3244850"/>
          <p14:tracePt t="32779" x="1466850" y="3244850"/>
          <p14:tracePt t="32787" x="1443038" y="3244850"/>
          <p14:tracePt t="32799" x="1435100" y="3244850"/>
          <p14:tracePt t="32805" x="1427163" y="3244850"/>
          <p14:tracePt t="32811" x="1403350" y="3244850"/>
          <p14:tracePt t="32821" x="1387475" y="3244850"/>
          <p14:tracePt t="32827" x="1371600" y="3252788"/>
          <p14:tracePt t="32835" x="1363663" y="3262313"/>
          <p14:tracePt t="32843" x="1347788" y="3270250"/>
          <p14:tracePt t="32851" x="1339850" y="3286125"/>
          <p14:tracePt t="32860" x="1323975" y="3286125"/>
          <p14:tracePt t="32867" x="1323975" y="3302000"/>
          <p14:tracePt t="32875" x="1316038" y="3309938"/>
          <p14:tracePt t="32883" x="1316038" y="3317875"/>
          <p14:tracePt t="32891" x="1316038" y="3325813"/>
          <p14:tracePt t="32900" x="1316038" y="3333750"/>
          <p14:tracePt t="32908" x="1316038" y="3341688"/>
          <p14:tracePt t="32915" x="1316038" y="3349625"/>
          <p14:tracePt t="32923" x="1323975" y="3357563"/>
          <p14:tracePt t="32931" x="1331913" y="3381375"/>
          <p14:tracePt t="32939" x="1347788" y="3405188"/>
          <p14:tracePt t="32956" x="1371600" y="3508375"/>
          <p14:tracePt t="32963" x="1411288" y="3524250"/>
          <p14:tracePt t="32972" x="1427163" y="3532188"/>
          <p14:tracePt t="32979" x="1450975" y="3548063"/>
          <p14:tracePt t="32987" x="1466850" y="3548063"/>
          <p14:tracePt t="32995" x="1474788" y="3548063"/>
          <p14:tracePt t="33003" x="1482725" y="3548063"/>
          <p14:tracePt t="33011" x="1490663" y="3548063"/>
          <p14:tracePt t="33051" x="1490663" y="3540125"/>
          <p14:tracePt t="33060" x="1490663" y="3532188"/>
          <p14:tracePt t="33067" x="1498600" y="3524250"/>
          <p14:tracePt t="33075" x="1498600" y="3508375"/>
          <p14:tracePt t="33083" x="1498600" y="3492500"/>
          <p14:tracePt t="33091" x="1490663" y="3468688"/>
          <p14:tracePt t="33103" x="1482725" y="3429000"/>
          <p14:tracePt t="33107" x="1450975" y="3413125"/>
          <p14:tracePt t="33115" x="1435100" y="3357563"/>
          <p14:tracePt t="33123" x="1427163" y="3349625"/>
          <p14:tracePt t="33131" x="1403350" y="3341688"/>
          <p14:tracePt t="33139" x="1387475" y="3341688"/>
          <p14:tracePt t="33147" x="1371600" y="3341688"/>
          <p14:tracePt t="33155" x="1371600" y="3333750"/>
          <p14:tracePt t="33164" x="1363663" y="3333750"/>
          <p14:tracePt t="33179" x="1355725" y="3333750"/>
          <p14:tracePt t="33187" x="1347788" y="3349625"/>
          <p14:tracePt t="33204" x="1331913" y="3357563"/>
          <p14:tracePt t="33211" x="1331913" y="3365500"/>
          <p14:tracePt t="33220" x="1323975" y="3381375"/>
          <p14:tracePt t="33237" x="1316038" y="3405188"/>
          <p14:tracePt t="33255" x="1316038" y="3421063"/>
          <p14:tracePt t="33259" x="1316038" y="3436938"/>
          <p14:tracePt t="33267" x="1316038" y="3444875"/>
          <p14:tracePt t="33275" x="1316038" y="3452813"/>
          <p14:tracePt t="33291" x="1316038" y="3460750"/>
          <p14:tracePt t="33299" x="1323975" y="3460750"/>
          <p14:tracePt t="33307" x="1331913" y="3460750"/>
          <p14:tracePt t="33315" x="1331913" y="3468688"/>
          <p14:tracePt t="33323" x="1339850" y="3468688"/>
          <p14:tracePt t="33331" x="1347788" y="3468688"/>
          <p14:tracePt t="33339" x="1355725" y="3468688"/>
          <p14:tracePt t="33347" x="1363663" y="3468688"/>
          <p14:tracePt t="33355" x="1371600" y="3468688"/>
          <p14:tracePt t="33363" x="1403350" y="3476625"/>
          <p14:tracePt t="33372" x="1411288" y="3476625"/>
          <p14:tracePt t="33387" x="1411288" y="3468688"/>
          <p14:tracePt t="33404" x="1411288" y="3452813"/>
          <p14:tracePt t="33421" x="1411288" y="3444875"/>
          <p14:tracePt t="33443" x="1411288" y="3436938"/>
          <p14:tracePt t="34380" x="1411288" y="3429000"/>
          <p14:tracePt t="34405" x="1419225" y="3429000"/>
          <p14:tracePt t="34908" x="1427163" y="3429000"/>
          <p14:tracePt t="34932" x="1435100" y="3429000"/>
          <p14:tracePt t="34939" x="1443038" y="3429000"/>
          <p14:tracePt t="34949" x="1450975" y="3436938"/>
          <p14:tracePt t="34978" x="1482725" y="3468688"/>
          <p14:tracePt t="34980" x="1490663" y="3484563"/>
          <p14:tracePt t="34987" x="1506538" y="3492500"/>
          <p14:tracePt t="34996" x="1514475" y="3500438"/>
          <p14:tracePt t="35005" x="1530350" y="3516313"/>
          <p14:tracePt t="35011" x="1538288" y="3532188"/>
          <p14:tracePt t="35022" x="1546225" y="3548063"/>
          <p14:tracePt t="35028" x="1554163" y="3556000"/>
          <p14:tracePt t="35039" x="1562100" y="3563938"/>
          <p14:tracePt t="35043" x="1562100" y="3571875"/>
          <p14:tracePt t="35061" x="1562100" y="3587750"/>
          <p14:tracePt t="35091" x="1562100" y="3595688"/>
          <p14:tracePt t="35140" x="1546225" y="3605213"/>
          <p14:tracePt t="35147" x="1546225" y="3613150"/>
          <p14:tracePt t="35155" x="1546225" y="3621088"/>
          <p14:tracePt t="35163" x="1538288" y="3629025"/>
          <p14:tracePt t="35179" x="1530350" y="3652838"/>
          <p14:tracePt t="35188" x="1530350" y="3660775"/>
          <p14:tracePt t="35195" x="1530350" y="3668713"/>
          <p14:tracePt t="35212" x="1538288" y="3684588"/>
          <p14:tracePt t="35221" x="1538288" y="3692525"/>
          <p14:tracePt t="35227" x="1554163" y="3700463"/>
          <p14:tracePt t="35235" x="1554163" y="3708400"/>
          <p14:tracePt t="35244" x="1570038" y="3724275"/>
          <p14:tracePt t="35260" x="1577975" y="3732213"/>
          <p14:tracePt t="35267" x="1585913" y="3732213"/>
          <p14:tracePt t="35276" x="1585913" y="3740150"/>
          <p14:tracePt t="35283" x="1593850" y="3740150"/>
          <p14:tracePt t="35299" x="1593850" y="3732213"/>
          <p14:tracePt t="35323" x="1601788" y="3732213"/>
          <p14:tracePt t="35755" x="1601788" y="3724275"/>
          <p14:tracePt t="36059" x="1601788" y="3716338"/>
          <p14:tracePt t="36068" x="1609725" y="3716338"/>
          <p14:tracePt t="36076" x="1609725" y="3708400"/>
          <p14:tracePt t="36091" x="1617663" y="3700463"/>
          <p14:tracePt t="36100" x="1617663" y="3692525"/>
          <p14:tracePt t="36123" x="1617663" y="3684588"/>
          <p14:tracePt t="36139" x="1617663" y="3676650"/>
          <p14:tracePt t="36155" x="1625600" y="3676650"/>
          <p14:tracePt t="36180" x="1625600" y="3668713"/>
          <p14:tracePt t="36204" x="1625600" y="3660775"/>
          <p14:tracePt t="37788" x="1625600" y="3652838"/>
          <p14:tracePt t="37806" x="1609725" y="3644900"/>
          <p14:tracePt t="37823" x="1601788" y="3629025"/>
          <p14:tracePt t="37839" x="1585913" y="3613150"/>
          <p14:tracePt t="37857" x="1577975" y="3605213"/>
          <p14:tracePt t="37876" x="1577975" y="3595688"/>
          <p14:tracePt t="38100" x="1570038" y="3595688"/>
          <p14:tracePt t="38107" x="1562100" y="3595688"/>
          <p14:tracePt t="38132" x="1554163" y="3595688"/>
          <p14:tracePt t="38372" x="1554163" y="3587750"/>
          <p14:tracePt t="38381" x="1554163" y="3579813"/>
          <p14:tracePt t="38397" x="1554163" y="3571875"/>
          <p14:tracePt t="38408" x="1554163" y="3563938"/>
          <p14:tracePt t="38427" x="1554163" y="3556000"/>
          <p14:tracePt t="38435" x="1554163" y="3548063"/>
          <p14:tracePt t="38445" x="1562100" y="3548063"/>
          <p14:tracePt t="38453" x="1570038" y="3540125"/>
          <p14:tracePt t="38484" x="1570038" y="3532188"/>
          <p14:tracePt t="38492" x="1577975" y="3532188"/>
          <p14:tracePt t="38507" x="1577975" y="3524250"/>
          <p14:tracePt t="38547" x="1577975" y="3516313"/>
          <p14:tracePt t="38916" x="1577975" y="3524250"/>
          <p14:tracePt t="38947" x="1577975" y="3532188"/>
          <p14:tracePt t="38963" x="1577975" y="3540125"/>
          <p14:tracePt t="38975" x="1577975" y="3548063"/>
          <p14:tracePt t="38987" x="1570038" y="3556000"/>
          <p14:tracePt t="39009" x="1570038" y="3563938"/>
          <p14:tracePt t="39024" x="1570038" y="3571875"/>
          <p14:tracePt t="39027" x="1570038" y="3579813"/>
          <p14:tracePt t="39043" x="1562100" y="3579813"/>
          <p14:tracePt t="39060" x="1562100" y="3587750"/>
          <p14:tracePt t="39076" x="1562100" y="3595688"/>
          <p14:tracePt t="39100" x="1562100" y="3605213"/>
          <p14:tracePt t="39107" x="1562100" y="3613150"/>
          <p14:tracePt t="39115" x="1562100" y="3621088"/>
          <p14:tracePt t="39133" x="1562100" y="3636963"/>
          <p14:tracePt t="39176" x="1570038" y="3636963"/>
          <p14:tracePt t="39180" x="1570038" y="3644900"/>
          <p14:tracePt t="39213" x="1577975" y="3644900"/>
          <p14:tracePt t="39221" x="1585913" y="3636963"/>
          <p14:tracePt t="39240" x="1601788" y="3629025"/>
          <p14:tracePt t="39243" x="1609725" y="3629025"/>
          <p14:tracePt t="39251" x="1617663" y="3621088"/>
          <p14:tracePt t="39259" x="1617663" y="3613150"/>
          <p14:tracePt t="39268" x="1625600" y="3613150"/>
          <p14:tracePt t="39275" x="1633538" y="3613150"/>
          <p14:tracePt t="39284" x="1641475" y="3605213"/>
          <p14:tracePt t="39291" x="1658938" y="3595688"/>
          <p14:tracePt t="39308" x="1666875" y="3587750"/>
          <p14:tracePt t="39321" x="1666875" y="3579813"/>
          <p14:tracePt t="39323" x="1674813" y="3571875"/>
          <p14:tracePt t="39332" x="1682750" y="3571875"/>
          <p14:tracePt t="39340" x="1682750" y="3563938"/>
          <p14:tracePt t="39347" x="1682750" y="3556000"/>
          <p14:tracePt t="39357" x="1682750" y="3548063"/>
          <p14:tracePt t="39363" x="1682750" y="3540125"/>
          <p14:tracePt t="39380" x="1682750" y="3532188"/>
          <p14:tracePt t="39397" x="1682750" y="3524250"/>
          <p14:tracePt t="39406" x="1682750" y="3516313"/>
          <p14:tracePt t="39500" x="1674813" y="3516313"/>
          <p14:tracePt t="39508" x="1666875" y="3516313"/>
          <p14:tracePt t="39515" x="1658938" y="3516313"/>
          <p14:tracePt t="39531" x="1641475" y="3516313"/>
          <p14:tracePt t="39547" x="1633538" y="3516313"/>
          <p14:tracePt t="39555" x="1625600" y="3516313"/>
          <p14:tracePt t="39571" x="1617663" y="3516313"/>
          <p14:tracePt t="39587" x="1617663" y="3524250"/>
          <p14:tracePt t="39595" x="1609725" y="3532188"/>
          <p14:tracePt t="39611" x="1609725" y="3540125"/>
          <p14:tracePt t="39620" x="1609725" y="3548063"/>
          <p14:tracePt t="39627" x="1609725" y="3556000"/>
          <p14:tracePt t="39636" x="1609725" y="3563938"/>
          <p14:tracePt t="39651" x="1609725" y="3579813"/>
          <p14:tracePt t="39667" x="1609725" y="3587750"/>
          <p14:tracePt t="39700" x="1609725" y="3595688"/>
          <p14:tracePt t="39707" x="1617663" y="3595688"/>
          <p14:tracePt t="39715" x="1625600" y="3595688"/>
          <p14:tracePt t="39731" x="1633538" y="3595688"/>
          <p14:tracePt t="39739" x="1641475" y="3595688"/>
          <p14:tracePt t="39747" x="1651000" y="3595688"/>
          <p14:tracePt t="39755" x="1666875" y="3595688"/>
          <p14:tracePt t="39772" x="1682750" y="3595688"/>
          <p14:tracePt t="39779" x="1690688" y="3595688"/>
          <p14:tracePt t="39787" x="1698625" y="3595688"/>
          <p14:tracePt t="39795" x="1706563" y="3595688"/>
          <p14:tracePt t="39804" x="1714500" y="3595688"/>
          <p14:tracePt t="39821" x="1722438" y="3579813"/>
          <p14:tracePt t="39836" x="1730375" y="3571875"/>
          <p14:tracePt t="39843" x="1730375" y="3563938"/>
          <p14:tracePt t="39851" x="1730375" y="3556000"/>
          <p14:tracePt t="39859" x="1730375" y="3548063"/>
          <p14:tracePt t="39867" x="1730375" y="3540125"/>
          <p14:tracePt t="39875" x="1730375" y="3532188"/>
          <p14:tracePt t="39883" x="1730375" y="3524250"/>
          <p14:tracePt t="39891" x="1730375" y="3516313"/>
          <p14:tracePt t="39899" x="1722438" y="3516313"/>
          <p14:tracePt t="39915" x="1722438" y="3508375"/>
          <p14:tracePt t="39923" x="1714500" y="3508375"/>
          <p14:tracePt t="39931" x="1706563" y="3508375"/>
          <p14:tracePt t="39939" x="1698625" y="3508375"/>
          <p14:tracePt t="39965" x="1690688" y="3508375"/>
          <p14:tracePt t="39980" x="1690688" y="3516313"/>
          <p14:tracePt t="39987" x="1682750" y="3524250"/>
          <p14:tracePt t="43764" x="1698625" y="3524250"/>
          <p14:tracePt t="43773" x="1706563" y="3524250"/>
          <p14:tracePt t="43779" x="1722438" y="3516313"/>
          <p14:tracePt t="43787" x="1746250" y="3508375"/>
          <p14:tracePt t="43795" x="1754188" y="3508375"/>
          <p14:tracePt t="43807" x="1793875" y="3508375"/>
          <p14:tracePt t="43811" x="1849438" y="3500438"/>
          <p14:tracePt t="43821" x="1968500" y="3492500"/>
          <p14:tracePt t="43827" x="2073275" y="3492500"/>
          <p14:tracePt t="43838" x="2184400" y="3476625"/>
          <p14:tracePt t="43844" x="2279650" y="3468688"/>
          <p14:tracePt t="43851" x="2359025" y="3460750"/>
          <p14:tracePt t="43864" x="2471738" y="3452813"/>
          <p14:tracePt t="43867" x="2543175" y="3444875"/>
          <p14:tracePt t="43875" x="2614613" y="3436938"/>
          <p14:tracePt t="43884" x="2638425" y="3429000"/>
          <p14:tracePt t="43892" x="2678113" y="3421063"/>
          <p14:tracePt t="43900" x="2686050" y="3413125"/>
          <p14:tracePt t="43907" x="2709863" y="3405188"/>
          <p14:tracePt t="43915" x="2725738" y="3397250"/>
          <p14:tracePt t="43923" x="2733675" y="3381375"/>
          <p14:tracePt t="43931" x="2759075" y="3373438"/>
          <p14:tracePt t="43939" x="2774950" y="3357563"/>
          <p14:tracePt t="43958" x="2790825" y="3333750"/>
          <p14:tracePt t="43964" x="2806700" y="3325813"/>
          <p14:tracePt t="43974" x="2814638" y="3309938"/>
          <p14:tracePt t="43979" x="2830513" y="3309938"/>
          <p14:tracePt t="43990" x="2838450" y="3294063"/>
          <p14:tracePt t="43995" x="2846388" y="3286125"/>
          <p14:tracePt t="44007" x="2901950" y="3278188"/>
          <p14:tracePt t="44015" x="2909888" y="3270250"/>
          <p14:tracePt t="44024" x="2949575" y="3262313"/>
          <p14:tracePt t="44027" x="2981325" y="3244850"/>
          <p14:tracePt t="44039" x="2997200" y="3236913"/>
          <p14:tracePt t="44043" x="3013075" y="3236913"/>
          <p14:tracePt t="44051" x="3021013" y="3228975"/>
          <p14:tracePt t="44059" x="3044825" y="3213100"/>
          <p14:tracePt t="44068" x="3052763" y="3213100"/>
          <p14:tracePt t="44075" x="3060700" y="3197225"/>
          <p14:tracePt t="44084" x="3068638" y="3197225"/>
          <p14:tracePt t="44091" x="3084513" y="3181350"/>
          <p14:tracePt t="44099" x="3092450" y="3173413"/>
          <p14:tracePt t="44115" x="3100388" y="3157538"/>
          <p14:tracePt t="44123" x="3109913" y="3157538"/>
          <p14:tracePt t="44132" x="3117850" y="3141663"/>
          <p14:tracePt t="44147" x="3117850" y="3133725"/>
          <p14:tracePt t="44156" x="3125788" y="3133725"/>
          <p14:tracePt t="44167" x="3125788" y="3117850"/>
          <p14:tracePt t="44171" x="3125788" y="3109913"/>
          <p14:tracePt t="44195" x="3125788" y="3101975"/>
          <p14:tracePt t="44222" x="3133725" y="3094038"/>
          <p14:tracePt t="44235" x="3133725" y="3086100"/>
          <p14:tracePt t="44251" x="3133725" y="3078163"/>
          <p14:tracePt t="44267" x="3133725" y="3062288"/>
          <p14:tracePt t="44275" x="3133725" y="3054350"/>
          <p14:tracePt t="44299" x="3133725" y="3038475"/>
          <p14:tracePt t="44307" x="3141663" y="3030538"/>
          <p14:tracePt t="44321" x="3141663" y="3022600"/>
          <p14:tracePt t="44331" x="3149600" y="3006725"/>
          <p14:tracePt t="44339" x="3157538" y="2998788"/>
          <p14:tracePt t="44356" x="3165475" y="2998788"/>
          <p14:tracePt t="44364" x="3165475" y="2982913"/>
          <p14:tracePt t="44371" x="3173413" y="2982913"/>
          <p14:tracePt t="44379" x="3173413" y="2974975"/>
          <p14:tracePt t="44388" x="3181350" y="2974975"/>
          <p14:tracePt t="44395" x="3181350" y="2967038"/>
          <p14:tracePt t="44404" x="3189288" y="2959100"/>
          <p14:tracePt t="44420" x="3197225" y="2951163"/>
          <p14:tracePt t="44427" x="3205163" y="2951163"/>
          <p14:tracePt t="44435" x="3213100" y="2951163"/>
          <p14:tracePt t="44443" x="3221038" y="2935288"/>
          <p14:tracePt t="44453" x="3228975" y="2935288"/>
          <p14:tracePt t="44459" x="3236913" y="2927350"/>
          <p14:tracePt t="44475" x="3252788" y="2919413"/>
          <p14:tracePt t="44491" x="3252788" y="2909888"/>
          <p14:tracePt t="44500" x="3268663" y="2909888"/>
          <p14:tracePt t="44507" x="3268663" y="2901950"/>
          <p14:tracePt t="44515" x="3276600" y="2901950"/>
          <p14:tracePt t="44523" x="3284538" y="2886075"/>
          <p14:tracePt t="44531" x="3292475" y="2886075"/>
          <p14:tracePt t="44540" x="3300413" y="2878138"/>
          <p14:tracePt t="44555" x="3308350" y="2870200"/>
          <p14:tracePt t="44644" x="3300413" y="2878138"/>
          <p14:tracePt t="44651" x="3292475" y="2886075"/>
          <p14:tracePt t="44659" x="3276600" y="2894013"/>
          <p14:tracePt t="44668" x="3276600" y="2919413"/>
          <p14:tracePt t="44675" x="3260725" y="2935288"/>
          <p14:tracePt t="44683" x="3236913" y="2951163"/>
          <p14:tracePt t="44691" x="3221038" y="2982913"/>
          <p14:tracePt t="44699" x="3213100" y="2998788"/>
          <p14:tracePt t="44707" x="3181350" y="3014663"/>
          <p14:tracePt t="44715" x="3181350" y="3030538"/>
          <p14:tracePt t="44723" x="3173413" y="3046413"/>
          <p14:tracePt t="44731" x="3165475" y="3062288"/>
          <p14:tracePt t="44739" x="3165475" y="3086100"/>
          <p14:tracePt t="44747" x="3157538" y="3117850"/>
          <p14:tracePt t="44756" x="3157538" y="3125788"/>
          <p14:tracePt t="44763" x="3157538" y="3141663"/>
          <p14:tracePt t="44779" x="3157538" y="3157538"/>
          <p14:tracePt t="44787" x="3165475" y="3165475"/>
          <p14:tracePt t="44851" x="3173413" y="3165475"/>
          <p14:tracePt t="44867" x="3189288" y="3165475"/>
          <p14:tracePt t="44875" x="3197225" y="3157538"/>
          <p14:tracePt t="44883" x="3213100" y="3141663"/>
          <p14:tracePt t="44891" x="3221038" y="3133725"/>
          <p14:tracePt t="44900" x="3236913" y="3125788"/>
          <p14:tracePt t="44907" x="3244850" y="3117850"/>
          <p14:tracePt t="44915" x="3252788" y="3109913"/>
          <p14:tracePt t="44923" x="3268663" y="3086100"/>
          <p14:tracePt t="44931" x="3268663" y="3078163"/>
          <p14:tracePt t="44939" x="3276600" y="3062288"/>
          <p14:tracePt t="44948" x="3276600" y="3054350"/>
          <p14:tracePt t="44956" x="3284538" y="3046413"/>
          <p14:tracePt t="44963" x="3284538" y="3038475"/>
          <p14:tracePt t="44971" x="3284538" y="3030538"/>
          <p14:tracePt t="44988" x="3284538" y="3022600"/>
          <p14:tracePt t="45004" x="3276600" y="3006725"/>
          <p14:tracePt t="45021" x="3268663" y="3006725"/>
          <p14:tracePt t="45027" x="3268663" y="2998788"/>
          <p14:tracePt t="45035" x="3268663" y="2990850"/>
          <p14:tracePt t="45043" x="3260725" y="2982913"/>
          <p14:tracePt t="45059" x="3252788" y="2982913"/>
          <p14:tracePt t="45084" x="3252788" y="2974975"/>
          <p14:tracePt t="45147" x="3244850" y="2974975"/>
          <p14:tracePt t="45156" x="3228975" y="2990850"/>
          <p14:tracePt t="45171" x="3221038" y="2998788"/>
          <p14:tracePt t="45179" x="3205163" y="3014663"/>
          <p14:tracePt t="45188" x="3197225" y="3030538"/>
          <p14:tracePt t="45195" x="3181350" y="3038475"/>
          <p14:tracePt t="45205" x="3181350" y="3046413"/>
          <p14:tracePt t="45211" x="3173413" y="3054350"/>
          <p14:tracePt t="45220" x="3173413" y="3062288"/>
          <p14:tracePt t="45227" x="3165475" y="3062288"/>
          <p14:tracePt t="45235" x="3165475" y="3070225"/>
          <p14:tracePt t="45243" x="3165475" y="3078163"/>
          <p14:tracePt t="45820" x="3173413" y="3078163"/>
          <p14:tracePt t="45827" x="3173413" y="3070225"/>
          <p14:tracePt t="46091" x="3181350" y="3062288"/>
          <p14:tracePt t="46109" x="3189288" y="3046413"/>
          <p14:tracePt t="46116" x="3197225" y="3038475"/>
          <p14:tracePt t="46124" x="3205163" y="3030538"/>
          <p14:tracePt t="46140" x="3221038" y="3014663"/>
          <p14:tracePt t="46147" x="3236913" y="3006725"/>
          <p14:tracePt t="46163" x="3244850" y="2998788"/>
          <p14:tracePt t="46172" x="3252788" y="2990850"/>
          <p14:tracePt t="46179" x="3260725" y="2990850"/>
          <p14:tracePt t="46187" x="3268663" y="2982913"/>
          <p14:tracePt t="46204" x="3276600" y="2982913"/>
          <p14:tracePt t="46220" x="3276600" y="2974975"/>
          <p14:tracePt t="46644" x="3276600" y="2982913"/>
          <p14:tracePt t="46653" x="3276600" y="2990850"/>
          <p14:tracePt t="46659" x="3276600" y="2998788"/>
          <p14:tracePt t="46667" x="3276600" y="3022600"/>
          <p14:tracePt t="46675" x="3276600" y="3030538"/>
          <p14:tracePt t="46684" x="3276600" y="3054350"/>
          <p14:tracePt t="46691" x="3276600" y="3062288"/>
          <p14:tracePt t="46700" x="3276600" y="3070225"/>
          <p14:tracePt t="46707" x="3276600" y="3078163"/>
          <p14:tracePt t="52628" x="3276600" y="3086100"/>
          <p14:tracePt t="52645" x="3276600" y="3094038"/>
          <p14:tracePt t="52655" x="3276600" y="3101975"/>
          <p14:tracePt t="52661" x="3284538" y="3109913"/>
          <p14:tracePt t="52676" x="3284538" y="3117850"/>
          <p14:tracePt t="52692" x="3284538" y="3125788"/>
          <p14:tracePt t="54301" x="0" y="0"/>
        </p14:tracePtLst>
        <p14:tracePtLst>
          <p14:tracePt t="66677" x="1920875" y="4322763"/>
          <p14:tracePt t="67108" x="1920875" y="4314825"/>
          <p14:tracePt t="67115" x="1920875" y="4306888"/>
          <p14:tracePt t="67123" x="1920875" y="4298950"/>
          <p14:tracePt t="67141" x="1920875" y="4291013"/>
          <p14:tracePt t="67348" x="1912938" y="4291013"/>
          <p14:tracePt t="67364" x="1905000" y="4291013"/>
          <p14:tracePt t="67374" x="1897063" y="4281488"/>
          <p14:tracePt t="67380" x="1889125" y="4273550"/>
          <p14:tracePt t="67387" x="1873250" y="4265613"/>
          <p14:tracePt t="67397" x="1849438" y="4241800"/>
          <p14:tracePt t="67407" x="1841500" y="4225925"/>
          <p14:tracePt t="67412" x="1809750" y="4186238"/>
          <p14:tracePt t="67421" x="1793875" y="4154488"/>
          <p14:tracePt t="67427" x="1785938" y="4122738"/>
          <p14:tracePt t="67436" x="1778000" y="4106863"/>
          <p14:tracePt t="67443" x="1770063" y="4059238"/>
          <p14:tracePt t="67452" x="1770063" y="3995738"/>
          <p14:tracePt t="67459" x="1770063" y="3883025"/>
          <p14:tracePt t="67467" x="1770063" y="3771900"/>
          <p14:tracePt t="67476" x="1770063" y="3708400"/>
          <p14:tracePt t="67483" x="1785938" y="3571875"/>
          <p14:tracePt t="67492" x="1793875" y="3484563"/>
          <p14:tracePt t="67500" x="1801813" y="3421063"/>
          <p14:tracePt t="67513" x="1817688" y="3309938"/>
          <p14:tracePt t="67515" x="1825625" y="3228975"/>
          <p14:tracePt t="67523" x="1833563" y="3189288"/>
          <p14:tracePt t="67532" x="1833563" y="3181350"/>
          <p14:tracePt t="67539" x="1833563" y="3173413"/>
          <p14:tracePt t="67547" x="1833563" y="3165475"/>
          <p14:tracePt t="67627" x="1841500" y="3165475"/>
          <p14:tracePt t="67638" x="1841500" y="3181350"/>
          <p14:tracePt t="67644" x="1841500" y="3205163"/>
          <p14:tracePt t="67651" x="1841500" y="3221038"/>
          <p14:tracePt t="67663" x="1841500" y="3236913"/>
          <p14:tracePt t="67667" x="1841500" y="3244850"/>
          <p14:tracePt t="67677" x="1825625" y="3270250"/>
          <p14:tracePt t="67683" x="1825625" y="3278188"/>
          <p14:tracePt t="67691" x="1825625" y="3286125"/>
          <p14:tracePt t="67700" x="1817688" y="3294063"/>
          <p14:tracePt t="67707" x="1809750" y="3294063"/>
          <p14:tracePt t="67716" x="1809750" y="3302000"/>
          <p14:tracePt t="67724" x="1801813" y="3302000"/>
          <p14:tracePt t="67732" x="1801813" y="3309938"/>
          <p14:tracePt t="67740" x="1793875" y="3309938"/>
          <p14:tracePt t="67747" x="1785938" y="3317875"/>
          <p14:tracePt t="67757" x="1770063" y="3325813"/>
          <p14:tracePt t="67765" x="1762125" y="3333750"/>
          <p14:tracePt t="67774" x="1754188" y="3349625"/>
          <p14:tracePt t="67779" x="1738313" y="3357563"/>
          <p14:tracePt t="67787" x="1706563" y="3365500"/>
          <p14:tracePt t="67796" x="1690688" y="3381375"/>
          <p14:tracePt t="67805" x="1641475" y="3397250"/>
          <p14:tracePt t="67816" x="1625600" y="3397250"/>
          <p14:tracePt t="67909" x="1633538" y="3397250"/>
          <p14:tracePt t="67915" x="1658938" y="3397250"/>
          <p14:tracePt t="67923" x="1674813" y="3381375"/>
          <p14:tracePt t="67931" x="1690688" y="3381375"/>
          <p14:tracePt t="67939" x="1738313" y="3381375"/>
          <p14:tracePt t="67947" x="1809750" y="3381375"/>
          <p14:tracePt t="67955" x="1912938" y="3381375"/>
          <p14:tracePt t="67973" x="2089150" y="3373438"/>
          <p14:tracePt t="67979" x="2224088" y="3373438"/>
          <p14:tracePt t="67987" x="2303463" y="3365500"/>
          <p14:tracePt t="67995" x="2366963" y="3365500"/>
          <p14:tracePt t="68004" x="2479675" y="3365500"/>
          <p14:tracePt t="68011" x="2559050" y="3357563"/>
          <p14:tracePt t="68020" x="2590800" y="3357563"/>
          <p14:tracePt t="68027" x="2670175" y="3341688"/>
          <p14:tracePt t="68035" x="2693988" y="3333750"/>
          <p14:tracePt t="68043" x="2709863" y="3333750"/>
          <p14:tracePt t="68051" x="2751138" y="3333750"/>
          <p14:tracePt t="68059" x="2806700" y="3333750"/>
          <p14:tracePt t="68067" x="2822575" y="3333750"/>
          <p14:tracePt t="68075" x="2862263" y="3333750"/>
          <p14:tracePt t="68084" x="2917825" y="3333750"/>
          <p14:tracePt t="68091" x="2925763" y="3333750"/>
          <p14:tracePt t="68100" x="2941638" y="3333750"/>
          <p14:tracePt t="68121" x="2949575" y="3333750"/>
          <p14:tracePt t="68204" x="2941638" y="3333750"/>
          <p14:tracePt t="68211" x="2933700" y="3341688"/>
          <p14:tracePt t="68221" x="2909888" y="3341688"/>
          <p14:tracePt t="68227" x="2838450" y="3349625"/>
          <p14:tracePt t="68235" x="2741613" y="3357563"/>
          <p14:tracePt t="68243" x="2606675" y="3389313"/>
          <p14:tracePt t="68251" x="2392363" y="3429000"/>
          <p14:tracePt t="68259" x="2224088" y="3476625"/>
          <p14:tracePt t="68272" x="1905000" y="3516313"/>
          <p14:tracePt t="68275" x="1641475" y="3595688"/>
          <p14:tracePt t="68283" x="1435100" y="3652838"/>
          <p14:tracePt t="68291" x="1292225" y="3668713"/>
          <p14:tracePt t="68299" x="1203325" y="3684588"/>
          <p14:tracePt t="68307" x="1139825" y="3700463"/>
          <p14:tracePt t="68315" x="1123950" y="3700463"/>
          <p14:tracePt t="68323" x="1123950" y="3708400"/>
          <p14:tracePt t="68459" x="1131888" y="3708400"/>
          <p14:tracePt t="68485" x="1139825" y="3708400"/>
          <p14:tracePt t="68508" x="1147763" y="3708400"/>
          <p14:tracePt t="68523" x="1163638" y="3716338"/>
          <p14:tracePt t="68531" x="1171575" y="3716338"/>
          <p14:tracePt t="68540" x="1179513" y="3716338"/>
          <p14:tracePt t="68547" x="1187450" y="3716338"/>
          <p14:tracePt t="68555" x="1203325" y="3716338"/>
          <p14:tracePt t="68563" x="1211263" y="3724275"/>
          <p14:tracePt t="68575" x="1227138" y="3732213"/>
          <p14:tracePt t="68579" x="1235075" y="3732213"/>
          <p14:tracePt t="68587" x="1243013" y="3740150"/>
          <p14:tracePt t="68595" x="1258888" y="3748088"/>
          <p14:tracePt t="68603" x="1266825" y="3763963"/>
          <p14:tracePt t="68611" x="1274763" y="3771900"/>
          <p14:tracePt t="68621" x="1284288" y="3779838"/>
          <p14:tracePt t="68628" x="1300163" y="3795713"/>
          <p14:tracePt t="68643" x="1308100" y="3803650"/>
          <p14:tracePt t="68651" x="1308100" y="3811588"/>
          <p14:tracePt t="68659" x="1316038" y="3811588"/>
          <p14:tracePt t="68699" x="1316038" y="3819525"/>
          <p14:tracePt t="68724" x="1308100" y="3819525"/>
          <p14:tracePt t="68732" x="1308100" y="3827463"/>
          <p14:tracePt t="68755" x="1308100" y="3835400"/>
          <p14:tracePt t="68812" x="1308100" y="3843338"/>
          <p14:tracePt t="68820" x="1316038" y="3851275"/>
          <p14:tracePt t="68836" x="1323975" y="3859213"/>
          <p14:tracePt t="68843" x="1331913" y="3859213"/>
          <p14:tracePt t="68851" x="1339850" y="3875088"/>
          <p14:tracePt t="68859" x="1355725" y="3875088"/>
          <p14:tracePt t="68867" x="1379538" y="3898900"/>
          <p14:tracePt t="68875" x="1387475" y="3906838"/>
          <p14:tracePt t="68883" x="1395413" y="3914775"/>
          <p14:tracePt t="68891" x="1403350" y="3922713"/>
          <p14:tracePt t="68899" x="1411288" y="3922713"/>
          <p14:tracePt t="68907" x="1427163" y="3930650"/>
          <p14:tracePt t="68915" x="1435100" y="3956050"/>
          <p14:tracePt t="68923" x="1443038" y="3963988"/>
          <p14:tracePt t="68931" x="1458913" y="3987800"/>
          <p14:tracePt t="68939" x="1474788" y="4003675"/>
          <p14:tracePt t="68956" x="1506538" y="4043363"/>
          <p14:tracePt t="68963" x="1522413" y="4059238"/>
          <p14:tracePt t="68972" x="1546225" y="4067175"/>
          <p14:tracePt t="68979" x="1562100" y="4083050"/>
          <p14:tracePt t="68988" x="1577975" y="4090988"/>
          <p14:tracePt t="68995" x="1601788" y="4098925"/>
          <p14:tracePt t="69004" x="1617663" y="4114800"/>
          <p14:tracePt t="69011" x="1625600" y="4114800"/>
          <p14:tracePt t="69020" x="1641475" y="4130675"/>
          <p14:tracePt t="69027" x="1658938" y="4130675"/>
          <p14:tracePt t="69035" x="1658938" y="4138613"/>
          <p14:tracePt t="69043" x="1674813" y="4138613"/>
          <p14:tracePt t="69051" x="1682750" y="4138613"/>
          <p14:tracePt t="69059" x="1690688" y="4138613"/>
          <p14:tracePt t="69067" x="1698625" y="4138613"/>
          <p14:tracePt t="69075" x="1706563" y="4146550"/>
          <p14:tracePt t="69083" x="1714500" y="4146550"/>
          <p14:tracePt t="69100" x="1722438" y="4146550"/>
          <p14:tracePt t="69108" x="1722438" y="4154488"/>
          <p14:tracePt t="69115" x="1730375" y="4154488"/>
          <p14:tracePt t="69123" x="1730375" y="4162425"/>
          <p14:tracePt t="69139" x="1746250" y="4162425"/>
          <p14:tracePt t="69147" x="1746250" y="4170363"/>
          <p14:tracePt t="69155" x="1754188" y="4170363"/>
          <p14:tracePt t="69163" x="1754188" y="4178300"/>
          <p14:tracePt t="69172" x="1762125" y="4186238"/>
          <p14:tracePt t="69179" x="1770063" y="4186238"/>
          <p14:tracePt t="69187" x="1770063" y="4194175"/>
          <p14:tracePt t="69195" x="1778000" y="4202113"/>
          <p14:tracePt t="69211" x="1785938" y="4217988"/>
          <p14:tracePt t="69228" x="1793875" y="4225925"/>
          <p14:tracePt t="69243" x="1793875" y="4233863"/>
          <p14:tracePt t="69251" x="1801813" y="4233863"/>
          <p14:tracePt t="69260" x="1801813" y="4249738"/>
          <p14:tracePt t="69267" x="1801813" y="4257675"/>
          <p14:tracePt t="69275" x="1809750" y="4265613"/>
          <p14:tracePt t="69283" x="1817688" y="4273550"/>
          <p14:tracePt t="69291" x="1817688" y="4281488"/>
          <p14:tracePt t="69299" x="1825625" y="4291013"/>
          <p14:tracePt t="69307" x="1825625" y="4298950"/>
          <p14:tracePt t="69315" x="1833563" y="4298950"/>
          <p14:tracePt t="69323" x="1833563" y="4306888"/>
          <p14:tracePt t="69331" x="1841500" y="4314825"/>
          <p14:tracePt t="69339" x="1849438" y="4322763"/>
          <p14:tracePt t="69347" x="1857375" y="4322763"/>
          <p14:tracePt t="69355" x="1865313" y="4322763"/>
          <p14:tracePt t="69363" x="1873250" y="4322763"/>
          <p14:tracePt t="69372" x="1881188" y="4322763"/>
          <p14:tracePt t="69379" x="1889125" y="4322763"/>
          <p14:tracePt t="69387" x="1897063" y="4322763"/>
          <p14:tracePt t="69404" x="1905000" y="4322763"/>
          <p14:tracePt t="69411" x="1920875" y="4322763"/>
          <p14:tracePt t="69420" x="1928813" y="4322763"/>
          <p14:tracePt t="69427" x="1936750" y="4330700"/>
          <p14:tracePt t="69443" x="1944688" y="4330700"/>
          <p14:tracePt t="69467" x="1944688" y="4338638"/>
          <p14:tracePt t="69475" x="1944688" y="4346575"/>
          <p14:tracePt t="69483" x="1944688" y="4354513"/>
          <p14:tracePt t="69491" x="1944688" y="4370388"/>
          <p14:tracePt t="69499" x="1928813" y="4370388"/>
          <p14:tracePt t="69507" x="1928813" y="4378325"/>
          <p14:tracePt t="69515" x="1928813" y="4386263"/>
          <p14:tracePt t="69525" x="1928813" y="4402138"/>
          <p14:tracePt t="69531" x="1928813" y="4418013"/>
          <p14:tracePt t="69539" x="1936750" y="4425950"/>
          <p14:tracePt t="69547" x="1936750" y="4433888"/>
          <p14:tracePt t="69555" x="1944688" y="4433888"/>
          <p14:tracePt t="69563" x="1960563" y="4441825"/>
          <p14:tracePt t="69571" x="1968500" y="4449763"/>
          <p14:tracePt t="69579" x="1984375" y="4465638"/>
          <p14:tracePt t="69587" x="1992313" y="4465638"/>
          <p14:tracePt t="69595" x="2000250" y="4473575"/>
          <p14:tracePt t="69604" x="2017713" y="4481513"/>
          <p14:tracePt t="69621" x="2041525" y="4481513"/>
          <p14:tracePt t="69627" x="2049463" y="4481513"/>
          <p14:tracePt t="69635" x="2057400" y="4481513"/>
          <p14:tracePt t="69643" x="2065338" y="4481513"/>
          <p14:tracePt t="69651" x="2073275" y="4481513"/>
          <p14:tracePt t="69659" x="2089150" y="4481513"/>
          <p14:tracePt t="69667" x="2105025" y="4481513"/>
          <p14:tracePt t="69675" x="2112963" y="4489450"/>
          <p14:tracePt t="69683" x="2120900" y="4489450"/>
          <p14:tracePt t="69691" x="2136775" y="4489450"/>
          <p14:tracePt t="69699" x="2144713" y="4481513"/>
          <p14:tracePt t="69708" x="2160588" y="4465638"/>
          <p14:tracePt t="69715" x="2160588" y="4449763"/>
          <p14:tracePt t="69723" x="2160588" y="4425950"/>
          <p14:tracePt t="69740" x="2160588" y="4418013"/>
          <p14:tracePt t="69747" x="2168525" y="4410075"/>
          <p14:tracePt t="69763" x="2168525" y="4402138"/>
          <p14:tracePt t="69772" x="2168525" y="4394200"/>
          <p14:tracePt t="69783" x="2168525" y="4386263"/>
          <p14:tracePt t="69811" x="2160588" y="4378325"/>
          <p14:tracePt t="69821" x="2160588" y="4370388"/>
          <p14:tracePt t="69827" x="2152650" y="4362450"/>
          <p14:tracePt t="69844" x="2144713" y="4346575"/>
          <p14:tracePt t="69851" x="2136775" y="4346575"/>
          <p14:tracePt t="69859" x="2128838" y="4338638"/>
          <p14:tracePt t="69867" x="2120900" y="4314825"/>
          <p14:tracePt t="69875" x="2112963" y="4306888"/>
          <p14:tracePt t="69883" x="2105025" y="4273550"/>
          <p14:tracePt t="69891" x="2105025" y="4265613"/>
          <p14:tracePt t="69899" x="2105025" y="4210050"/>
          <p14:tracePt t="69907" x="2097088" y="4194175"/>
          <p14:tracePt t="69915" x="2097088" y="4154488"/>
          <p14:tracePt t="69923" x="2097088" y="4130675"/>
          <p14:tracePt t="69935" x="2097088" y="4098925"/>
          <p14:tracePt t="69939" x="2097088" y="4059238"/>
          <p14:tracePt t="69957" x="2097088" y="3971925"/>
          <p14:tracePt t="69963" x="2097088" y="3922713"/>
          <p14:tracePt t="69972" x="2097088" y="3843338"/>
          <p14:tracePt t="69979" x="2097088" y="3811588"/>
          <p14:tracePt t="69988" x="2097088" y="3763963"/>
          <p14:tracePt t="69995" x="2097088" y="3740150"/>
          <p14:tracePt t="70003" x="2097088" y="3724275"/>
          <p14:tracePt t="70011" x="2097088" y="3708400"/>
          <p14:tracePt t="70021" x="2097088" y="3684588"/>
          <p14:tracePt t="70027" x="2097088" y="3676650"/>
          <p14:tracePt t="70035" x="2097088" y="3652838"/>
          <p14:tracePt t="70043" x="2089150" y="3629025"/>
          <p14:tracePt t="70054" x="2081213" y="3613150"/>
          <p14:tracePt t="70056" x="2073275" y="3605213"/>
          <p14:tracePt t="70067" x="2073275" y="3587750"/>
          <p14:tracePt t="70075" x="2057400" y="3571875"/>
          <p14:tracePt t="70087" x="2049463" y="3563938"/>
          <p14:tracePt t="70091" x="2033588" y="3540125"/>
          <p14:tracePt t="70099" x="2025650" y="3524250"/>
          <p14:tracePt t="70107" x="2017713" y="3524250"/>
          <p14:tracePt t="70115" x="2008188" y="3516313"/>
          <p14:tracePt t="70123" x="2000250" y="3500438"/>
          <p14:tracePt t="70131" x="1984375" y="3492500"/>
          <p14:tracePt t="70139" x="1952625" y="3460750"/>
          <p14:tracePt t="70147" x="1936750" y="3452813"/>
          <p14:tracePt t="70155" x="1912938" y="3436938"/>
          <p14:tracePt t="70163" x="1897063" y="3436938"/>
          <p14:tracePt t="70173" x="1881188" y="3429000"/>
          <p14:tracePt t="70179" x="1857375" y="3413125"/>
          <p14:tracePt t="70187" x="1833563" y="3389313"/>
          <p14:tracePt t="70195" x="1817688" y="3381375"/>
          <p14:tracePt t="70203" x="1762125" y="3341688"/>
          <p14:tracePt t="70211" x="1698625" y="3317875"/>
          <p14:tracePt t="70220" x="1617663" y="3294063"/>
          <p14:tracePt t="70227" x="1593850" y="3278188"/>
          <p14:tracePt t="70239" x="1522413" y="3213100"/>
          <p14:tracePt t="70244" x="1474788" y="3189288"/>
          <p14:tracePt t="70251" x="1466850" y="3181350"/>
          <p14:tracePt t="70260" x="1450975" y="3149600"/>
          <p14:tracePt t="70267" x="1443038" y="3149600"/>
          <p14:tracePt t="70275" x="1427163" y="3133725"/>
          <p14:tracePt t="70283" x="1419225" y="3133725"/>
          <p14:tracePt t="70291" x="1411288" y="3117850"/>
          <p14:tracePt t="70323" x="1411288" y="3109913"/>
          <p14:tracePt t="70339" x="1411288" y="3101975"/>
          <p14:tracePt t="70347" x="1411288" y="3094038"/>
          <p14:tracePt t="70363" x="1403350" y="3086100"/>
          <p14:tracePt t="70371" x="1395413" y="3078163"/>
          <p14:tracePt t="70379" x="1387475" y="3070225"/>
          <p14:tracePt t="70391" x="1379538" y="3062288"/>
          <p14:tracePt t="70395" x="1371600" y="3054350"/>
          <p14:tracePt t="70404" x="1363663" y="3054350"/>
          <p14:tracePt t="70411" x="1339850" y="3046413"/>
          <p14:tracePt t="70427" x="1331913" y="3046413"/>
          <p14:tracePt t="70435" x="1323975" y="3046413"/>
          <p14:tracePt t="70443" x="1316038" y="3046413"/>
          <p14:tracePt t="70451" x="1308100" y="3046413"/>
          <p14:tracePt t="70459" x="1292225" y="3054350"/>
          <p14:tracePt t="70467" x="1284288" y="3062288"/>
          <p14:tracePt t="70475" x="1266825" y="3117850"/>
          <p14:tracePt t="70483" x="1258888" y="3133725"/>
          <p14:tracePt t="70491" x="1235075" y="3173413"/>
          <p14:tracePt t="70499" x="1219200" y="3262313"/>
          <p14:tracePt t="70507" x="1203325" y="3302000"/>
          <p14:tracePt t="70515" x="1171575" y="3373438"/>
          <p14:tracePt t="70523" x="1155700" y="3460750"/>
          <p14:tracePt t="70531" x="1147763" y="3556000"/>
          <p14:tracePt t="70543" x="1147763" y="3636963"/>
          <p14:tracePt t="70548" x="1147763" y="3748088"/>
          <p14:tracePt t="70555" x="1147763" y="3811588"/>
          <p14:tracePt t="70563" x="1147763" y="3914775"/>
          <p14:tracePt t="70571" x="1147763" y="4035425"/>
          <p14:tracePt t="70579" x="1147763" y="4067175"/>
          <p14:tracePt t="70587" x="1155700" y="4114800"/>
          <p14:tracePt t="70595" x="1171575" y="4138613"/>
          <p14:tracePt t="70603" x="1179513" y="4154488"/>
          <p14:tracePt t="70611" x="1179513" y="4170363"/>
          <p14:tracePt t="70620" x="1195388" y="4194175"/>
          <p14:tracePt t="70627" x="1203325" y="4202113"/>
          <p14:tracePt t="70635" x="1211263" y="4241800"/>
          <p14:tracePt t="70643" x="1219200" y="4273550"/>
          <p14:tracePt t="70653" x="1235075" y="4291013"/>
          <p14:tracePt t="70660" x="1266825" y="4354513"/>
          <p14:tracePt t="70667" x="1284288" y="4410075"/>
          <p14:tracePt t="70675" x="1300163" y="4433888"/>
          <p14:tracePt t="70683" x="1308100" y="4449763"/>
          <p14:tracePt t="70695" x="1331913" y="4473575"/>
          <p14:tracePt t="70700" x="1339850" y="4489450"/>
          <p14:tracePt t="70708" x="1371600" y="4513263"/>
          <p14:tracePt t="70715" x="1379538" y="4537075"/>
          <p14:tracePt t="70723" x="1403350" y="4576763"/>
          <p14:tracePt t="70731" x="1435100" y="4600575"/>
          <p14:tracePt t="70740" x="1450975" y="4624388"/>
          <p14:tracePt t="70748" x="1466850" y="4641850"/>
          <p14:tracePt t="70755" x="1490663" y="4657725"/>
          <p14:tracePt t="70763" x="1498600" y="4665663"/>
          <p14:tracePt t="70771" x="1514475" y="4681538"/>
          <p14:tracePt t="70779" x="1562100" y="4689475"/>
          <p14:tracePt t="70787" x="1570038" y="4697413"/>
          <p14:tracePt t="70795" x="1593850" y="4705350"/>
          <p14:tracePt t="70803" x="1601788" y="4705350"/>
          <p14:tracePt t="70812" x="1617663" y="4705350"/>
          <p14:tracePt t="70820" x="1658938" y="4705350"/>
          <p14:tracePt t="70827" x="1682750" y="4705350"/>
          <p14:tracePt t="70837" x="1714500" y="4705350"/>
          <p14:tracePt t="70845" x="1730375" y="4705350"/>
          <p14:tracePt t="70851" x="1809750" y="4705350"/>
          <p14:tracePt t="70859" x="1825625" y="4705350"/>
          <p14:tracePt t="70867" x="1889125" y="4705350"/>
          <p14:tracePt t="70875" x="1944688" y="4705350"/>
          <p14:tracePt t="70883" x="1976438" y="4713288"/>
          <p14:tracePt t="70891" x="1992313" y="4713288"/>
          <p14:tracePt t="70899" x="2008188" y="4713288"/>
          <p14:tracePt t="70907" x="2017713" y="4705350"/>
          <p14:tracePt t="70915" x="2025650" y="4697413"/>
          <p14:tracePt t="70923" x="2033588" y="4697413"/>
          <p14:tracePt t="70931" x="2041525" y="4689475"/>
          <p14:tracePt t="70939" x="2041525" y="4673600"/>
          <p14:tracePt t="70957" x="2049463" y="4649788"/>
          <p14:tracePt t="70963" x="2057400" y="4633913"/>
          <p14:tracePt t="70973" x="2057400" y="4624388"/>
          <p14:tracePt t="70979" x="2057400" y="4600575"/>
          <p14:tracePt t="70987" x="2057400" y="4584700"/>
          <p14:tracePt t="70995" x="2065338" y="4568825"/>
          <p14:tracePt t="71004" x="2065338" y="4545013"/>
          <p14:tracePt t="71011" x="2065338" y="4529138"/>
          <p14:tracePt t="71021" x="2065338" y="4489450"/>
          <p14:tracePt t="71027" x="2065338" y="4433888"/>
          <p14:tracePt t="71035" x="2065338" y="4402138"/>
          <p14:tracePt t="71043" x="2065338" y="4322763"/>
          <p14:tracePt t="71051" x="2065338" y="4210050"/>
          <p14:tracePt t="71059" x="2065338" y="4146550"/>
          <p14:tracePt t="71068" x="2065338" y="4067175"/>
          <p14:tracePt t="71076" x="2057400" y="4011613"/>
          <p14:tracePt t="71083" x="2049463" y="3979863"/>
          <p14:tracePt t="71091" x="2041525" y="3938588"/>
          <p14:tracePt t="71099" x="2033588" y="3883025"/>
          <p14:tracePt t="71107" x="2025650" y="3843338"/>
          <p14:tracePt t="71115" x="2008188" y="3827463"/>
          <p14:tracePt t="71123" x="1992313" y="3779838"/>
          <p14:tracePt t="71131" x="1992313" y="3763963"/>
          <p14:tracePt t="71139" x="1976438" y="3724275"/>
          <p14:tracePt t="71147" x="1976438" y="3716338"/>
          <p14:tracePt t="71155" x="1968500" y="3708400"/>
          <p14:tracePt t="71163" x="1968500" y="3700463"/>
          <p14:tracePt t="71171" x="1968500" y="3684588"/>
          <p14:tracePt t="71179" x="1968500" y="3676650"/>
          <p14:tracePt t="71188" x="1960563" y="3668713"/>
          <p14:tracePt t="71195" x="1960563" y="3644900"/>
          <p14:tracePt t="71204" x="1944688" y="3629025"/>
          <p14:tracePt t="71211" x="1944688" y="3613150"/>
          <p14:tracePt t="71223" x="1936750" y="3605213"/>
          <p14:tracePt t="71227" x="1928813" y="3587750"/>
          <p14:tracePt t="71236" x="1912938" y="3571875"/>
          <p14:tracePt t="71243" x="1897063" y="3563938"/>
          <p14:tracePt t="71251" x="1889125" y="3548063"/>
          <p14:tracePt t="71259" x="1881188" y="3548063"/>
          <p14:tracePt t="71267" x="1865313" y="3532188"/>
          <p14:tracePt t="71275" x="1857375" y="3524250"/>
          <p14:tracePt t="71283" x="1849438" y="3524250"/>
          <p14:tracePt t="71291" x="1841500" y="3524250"/>
          <p14:tracePt t="71299" x="1825625" y="3524250"/>
          <p14:tracePt t="71307" x="1801813" y="3524250"/>
          <p14:tracePt t="71316" x="1785938" y="3540125"/>
          <p14:tracePt t="71323" x="1770063" y="3548063"/>
          <p14:tracePt t="71332" x="1754188" y="3563938"/>
          <p14:tracePt t="71340" x="1738313" y="3613150"/>
          <p14:tracePt t="71347" x="1714500" y="3629025"/>
          <p14:tracePt t="71355" x="1706563" y="3644900"/>
          <p14:tracePt t="71364" x="1690688" y="3652838"/>
          <p14:tracePt t="71373" x="1674813" y="3692525"/>
          <p14:tracePt t="71379" x="1666875" y="3708400"/>
          <p14:tracePt t="71387" x="1658938" y="3756025"/>
          <p14:tracePt t="71395" x="1658938" y="3771900"/>
          <p14:tracePt t="71404" x="1658938" y="3779838"/>
          <p14:tracePt t="71411" x="1658938" y="3835400"/>
          <p14:tracePt t="71421" x="1658938" y="3843338"/>
          <p14:tracePt t="71427" x="1658938" y="3851275"/>
          <p14:tracePt t="71435" x="1658938" y="3859213"/>
          <p14:tracePt t="71443" x="1666875" y="3875088"/>
          <p14:tracePt t="71451" x="1666875" y="3883025"/>
          <p14:tracePt t="71459" x="1682750" y="3898900"/>
          <p14:tracePt t="71467" x="1690688" y="3906838"/>
          <p14:tracePt t="71475" x="1706563" y="3922713"/>
          <p14:tracePt t="71483" x="1714500" y="3922713"/>
          <p14:tracePt t="71491" x="1730375" y="3930650"/>
          <p14:tracePt t="71499" x="1754188" y="3938588"/>
          <p14:tracePt t="71507" x="1770063" y="3938588"/>
          <p14:tracePt t="71515" x="1793875" y="3938588"/>
          <p14:tracePt t="71523" x="1801813" y="3938588"/>
          <p14:tracePt t="71531" x="1817688" y="3948113"/>
          <p14:tracePt t="71547" x="1825625" y="3948113"/>
          <p14:tracePt t="71563" x="1825625" y="3938588"/>
          <p14:tracePt t="71572" x="1825625" y="3930650"/>
          <p14:tracePt t="71587" x="1825625" y="3922713"/>
          <p14:tracePt t="71595" x="1825625" y="3914775"/>
          <p14:tracePt t="71605" x="1825625" y="3898900"/>
          <p14:tracePt t="71611" x="1825625" y="3867150"/>
          <p14:tracePt t="71620" x="1801813" y="3859213"/>
          <p14:tracePt t="71627" x="1754188" y="3811588"/>
          <p14:tracePt t="71636" x="1738313" y="3803650"/>
          <p14:tracePt t="71643" x="1714500" y="3787775"/>
          <p14:tracePt t="71651" x="1633538" y="3771900"/>
          <p14:tracePt t="71659" x="1617663" y="3748088"/>
          <p14:tracePt t="71667" x="1570038" y="3748088"/>
          <p14:tracePt t="71675" x="1522413" y="3748088"/>
          <p14:tracePt t="71683" x="1506538" y="3748088"/>
          <p14:tracePt t="71691" x="1466850" y="3748088"/>
          <p14:tracePt t="71700" x="1435100" y="3748088"/>
          <p14:tracePt t="71707" x="1427163" y="3756025"/>
          <p14:tracePt t="71715" x="1419225" y="3756025"/>
          <p14:tracePt t="71723" x="1411288" y="3779838"/>
          <p14:tracePt t="71731" x="1403350" y="3803650"/>
          <p14:tracePt t="71739" x="1403350" y="3819525"/>
          <p14:tracePt t="71747" x="1403350" y="3827463"/>
          <p14:tracePt t="71755" x="1387475" y="3851275"/>
          <p14:tracePt t="71763" x="1387475" y="3867150"/>
          <p14:tracePt t="71772" x="1387475" y="3906838"/>
          <p14:tracePt t="71779" x="1387475" y="3956050"/>
          <p14:tracePt t="71787" x="1387475" y="3971925"/>
          <p14:tracePt t="71795" x="1387475" y="3987800"/>
          <p14:tracePt t="71804" x="1387475" y="3995738"/>
          <p14:tracePt t="71811" x="1387475" y="4003675"/>
          <p14:tracePt t="71821" x="1403350" y="4027488"/>
          <p14:tracePt t="71827" x="1419225" y="4051300"/>
          <p14:tracePt t="71837" x="1435100" y="4059238"/>
          <p14:tracePt t="71843" x="1443038" y="4083050"/>
          <p14:tracePt t="71851" x="1474788" y="4090988"/>
          <p14:tracePt t="71859" x="1498600" y="4114800"/>
          <p14:tracePt t="71867" x="1506538" y="4130675"/>
          <p14:tracePt t="71875" x="1546225" y="4154488"/>
          <p14:tracePt t="71884" x="1585913" y="4178300"/>
          <p14:tracePt t="71891" x="1651000" y="4194175"/>
          <p14:tracePt t="71903" x="1714500" y="4257675"/>
          <p14:tracePt t="71907" x="1793875" y="4298950"/>
          <p14:tracePt t="71915" x="1849438" y="4330700"/>
          <p14:tracePt t="71923" x="1920875" y="4362450"/>
          <p14:tracePt t="71931" x="1960563" y="4378325"/>
          <p14:tracePt t="71939" x="2025650" y="4402138"/>
          <p14:tracePt t="71956" x="2081213" y="4441825"/>
          <p14:tracePt t="71963" x="2152650" y="4449763"/>
          <p14:tracePt t="71972" x="2176463" y="4481513"/>
          <p14:tracePt t="71979" x="2192338" y="4481513"/>
          <p14:tracePt t="71987" x="2216150" y="4481513"/>
          <p14:tracePt t="72004" x="2224088" y="4481513"/>
          <p14:tracePt t="72011" x="2232025" y="4481513"/>
          <p14:tracePt t="72021" x="2232025" y="4473575"/>
          <p14:tracePt t="72027" x="2232025" y="4465638"/>
          <p14:tracePt t="72035" x="2232025" y="4449763"/>
          <p14:tracePt t="72043" x="2232025" y="4425950"/>
          <p14:tracePt t="72055" x="2232025" y="4394200"/>
          <p14:tracePt t="72059" x="2232025" y="4378325"/>
          <p14:tracePt t="72067" x="2232025" y="4298950"/>
          <p14:tracePt t="72075" x="2232025" y="4265613"/>
          <p14:tracePt t="72083" x="2232025" y="4249738"/>
          <p14:tracePt t="72091" x="2224088" y="4202113"/>
          <p14:tracePt t="72099" x="2224088" y="4170363"/>
          <p14:tracePt t="72107" x="2208213" y="4122738"/>
          <p14:tracePt t="72115" x="2208213" y="4067175"/>
          <p14:tracePt t="72123" x="2200275" y="4051300"/>
          <p14:tracePt t="72131" x="2192338" y="4035425"/>
          <p14:tracePt t="72139" x="2192338" y="4011613"/>
          <p14:tracePt t="72147" x="2184400" y="3995738"/>
          <p14:tracePt t="72156" x="2184400" y="3971925"/>
          <p14:tracePt t="72164" x="2176463" y="3948113"/>
          <p14:tracePt t="72172" x="2168525" y="3930650"/>
          <p14:tracePt t="72180" x="2168525" y="3890963"/>
          <p14:tracePt t="72187" x="2160588" y="3867150"/>
          <p14:tracePt t="72195" x="2144713" y="3827463"/>
          <p14:tracePt t="72207" x="2128838" y="3787775"/>
          <p14:tracePt t="72211" x="2112963" y="3732213"/>
          <p14:tracePt t="72221" x="2105025" y="3708400"/>
          <p14:tracePt t="72227" x="2089150" y="3668713"/>
          <p14:tracePt t="72236" x="2081213" y="3668713"/>
          <p14:tracePt t="72243" x="2081213" y="3652838"/>
          <p14:tracePt t="72251" x="2073275" y="3636963"/>
          <p14:tracePt t="72260" x="2073275" y="3613150"/>
          <p14:tracePt t="72267" x="2065338" y="3605213"/>
          <p14:tracePt t="72275" x="2057400" y="3587750"/>
          <p14:tracePt t="72283" x="2057400" y="3571875"/>
          <p14:tracePt t="72291" x="2057400" y="3540125"/>
          <p14:tracePt t="72299" x="2049463" y="3500438"/>
          <p14:tracePt t="72307" x="2041525" y="3476625"/>
          <p14:tracePt t="72315" x="2033588" y="3452813"/>
          <p14:tracePt t="72323" x="2017713" y="3389313"/>
          <p14:tracePt t="72332" x="1992313" y="3333750"/>
          <p14:tracePt t="72339" x="1976438" y="3317875"/>
          <p14:tracePt t="72347" x="1952625" y="3302000"/>
          <p14:tracePt t="72359" x="1912938" y="3270250"/>
          <p14:tracePt t="72363" x="1905000" y="3262313"/>
          <p14:tracePt t="72372" x="1849438" y="3252788"/>
          <p14:tracePt t="72379" x="1833563" y="3221038"/>
          <p14:tracePt t="72387" x="1817688" y="3213100"/>
          <p14:tracePt t="72396" x="1793875" y="3205163"/>
          <p14:tracePt t="72404" x="1770063" y="3197225"/>
          <p14:tracePt t="72411" x="1762125" y="3197225"/>
          <p14:tracePt t="72420" x="1754188" y="3189288"/>
          <p14:tracePt t="72427" x="1746250" y="3189288"/>
          <p14:tracePt t="72459" x="1738313" y="3189288"/>
          <p14:tracePt t="72467" x="1730375" y="3189288"/>
          <p14:tracePt t="72475" x="1714500" y="3197225"/>
          <p14:tracePt t="72483" x="1714500" y="3205163"/>
          <p14:tracePt t="72491" x="1698625" y="3213100"/>
          <p14:tracePt t="72500" x="1698625" y="3228975"/>
          <p14:tracePt t="72511" x="1674813" y="3236913"/>
          <p14:tracePt t="72515" x="1666875" y="3252788"/>
          <p14:tracePt t="72523" x="1651000" y="3270250"/>
          <p14:tracePt t="72531" x="1641475" y="3373438"/>
          <p14:tracePt t="72539" x="1625600" y="3373438"/>
          <p14:tracePt t="72547" x="1609725" y="3421063"/>
          <p14:tracePt t="72556" x="1601788" y="3444875"/>
          <p14:tracePt t="72564" x="1593850" y="3508375"/>
          <p14:tracePt t="72572" x="1585913" y="3556000"/>
          <p14:tracePt t="72579" x="1585913" y="3636963"/>
          <p14:tracePt t="72588" x="1577975" y="3676650"/>
          <p14:tracePt t="72595" x="1577975" y="3716338"/>
          <p14:tracePt t="72604" x="1577975" y="3835400"/>
          <p14:tracePt t="72611" x="1577975" y="3867150"/>
          <p14:tracePt t="72620" x="1577975" y="3938588"/>
          <p14:tracePt t="72627" x="1585913" y="4027488"/>
          <p14:tracePt t="72635" x="1585913" y="4090988"/>
          <p14:tracePt t="72643" x="1585913" y="4130675"/>
          <p14:tracePt t="72651" x="1593850" y="4217988"/>
          <p14:tracePt t="72663" x="1609725" y="4281488"/>
          <p14:tracePt t="72668" x="1651000" y="4394200"/>
          <p14:tracePt t="72675" x="1674813" y="4481513"/>
          <p14:tracePt t="72683" x="1690688" y="4521200"/>
          <p14:tracePt t="72693" x="1722438" y="4568825"/>
          <p14:tracePt t="72699" x="1738313" y="4576763"/>
          <p14:tracePt t="72707" x="1785938" y="4616450"/>
          <p14:tracePt t="72715" x="1817688" y="4697413"/>
          <p14:tracePt t="72724" x="1857375" y="4721225"/>
          <p14:tracePt t="72731" x="1905000" y="4745038"/>
          <p14:tracePt t="72739" x="1912938" y="4768850"/>
          <p14:tracePt t="72747" x="1936750" y="4816475"/>
          <p14:tracePt t="72755" x="1984375" y="4840288"/>
          <p14:tracePt t="72763" x="2008188" y="4856163"/>
          <p14:tracePt t="72772" x="2033588" y="4872038"/>
          <p14:tracePt t="72779" x="2049463" y="4879975"/>
          <p14:tracePt t="72787" x="2097088" y="4895850"/>
          <p14:tracePt t="72795" x="2112963" y="4911725"/>
          <p14:tracePt t="72804" x="2184400" y="4919663"/>
          <p14:tracePt t="72811" x="2208213" y="4919663"/>
          <p14:tracePt t="72821" x="2224088" y="4927600"/>
          <p14:tracePt t="72827" x="2263775" y="4935538"/>
          <p14:tracePt t="72835" x="2279650" y="4935538"/>
          <p14:tracePt t="72843" x="2287588" y="4935538"/>
          <p14:tracePt t="72851" x="2295525" y="4935538"/>
          <p14:tracePt t="72859" x="2303463" y="4935538"/>
          <p14:tracePt t="72875" x="2311400" y="4935538"/>
          <p14:tracePt t="72891" x="2311400" y="4927600"/>
          <p14:tracePt t="72907" x="2311400" y="4919663"/>
          <p14:tracePt t="72924" x="2311400" y="4911725"/>
          <p14:tracePt t="72939" x="2311400" y="4903788"/>
          <p14:tracePt t="72956" x="2311400" y="4895850"/>
          <p14:tracePt t="72981" x="2311400" y="4887913"/>
          <p14:tracePt t="72989" x="2311400" y="4879975"/>
          <p14:tracePt t="73004" x="2311400" y="4872038"/>
          <p14:tracePt t="73011" x="2311400" y="4864100"/>
          <p14:tracePt t="73027" x="2311400" y="4856163"/>
          <p14:tracePt t="73035" x="2311400" y="4848225"/>
          <p14:tracePt t="73044" x="2311400" y="4840288"/>
          <p14:tracePt t="73051" x="2311400" y="4816475"/>
          <p14:tracePt t="73067" x="2303463" y="4800600"/>
          <p14:tracePt t="73075" x="2303463" y="4784725"/>
          <p14:tracePt t="73083" x="2303463" y="4768850"/>
          <p14:tracePt t="73091" x="2295525" y="4760913"/>
          <p14:tracePt t="73100" x="2295525" y="4752975"/>
          <p14:tracePt t="73107" x="2295525" y="4745038"/>
          <p14:tracePt t="73123" x="2287588" y="4745038"/>
          <p14:tracePt t="74252" x="0" y="0"/>
        </p14:tracePtLst>
        <p14:tracePtLst>
          <p14:tracePt t="98626" x="3205163" y="3302000"/>
          <p14:tracePt t="98648" x="3205163" y="3294063"/>
          <p14:tracePt t="98655" x="3205163" y="3286125"/>
          <p14:tracePt t="98671" x="3213100" y="3278188"/>
          <p14:tracePt t="98680" x="3213100" y="3270250"/>
          <p14:tracePt t="98689" x="3213100" y="3262313"/>
          <p14:tracePt t="98696" x="3213100" y="3252788"/>
          <p14:tracePt t="98711" x="3213100" y="3236913"/>
          <p14:tracePt t="98722" x="3221038" y="3228975"/>
          <p14:tracePt t="98739" x="3221038" y="3213100"/>
          <p14:tracePt t="98743" x="3221038" y="3205163"/>
          <p14:tracePt t="98751" x="3221038" y="3197225"/>
          <p14:tracePt t="98759" x="3221038" y="3189288"/>
          <p14:tracePt t="98767" x="3221038" y="3165475"/>
          <p14:tracePt t="98776" x="3221038" y="3157538"/>
          <p14:tracePt t="98785" x="3221038" y="3141663"/>
          <p14:tracePt t="98791" x="3221038" y="3125788"/>
          <p14:tracePt t="98800" x="3221038" y="3117850"/>
          <p14:tracePt t="98807" x="3221038" y="3101975"/>
          <p14:tracePt t="98815" x="3221038" y="3094038"/>
          <p14:tracePt t="98823" x="3221038" y="3086100"/>
          <p14:tracePt t="98831" x="3221038" y="3078163"/>
          <p14:tracePt t="98872" x="3221038" y="3070225"/>
          <p14:tracePt t="98888" x="3221038" y="3062288"/>
          <p14:tracePt t="98911" x="3221038" y="3054350"/>
          <p14:tracePt t="98927" x="3221038" y="3046413"/>
          <p14:tracePt t="98935" x="3221038" y="3022600"/>
          <p14:tracePt t="98956" x="3221038" y="3006725"/>
          <p14:tracePt t="98959" x="3221038" y="2998788"/>
          <p14:tracePt t="98967" x="3228975" y="2982913"/>
          <p14:tracePt t="98975" x="3228975" y="2974975"/>
          <p14:tracePt t="98983" x="3228975" y="2967038"/>
          <p14:tracePt t="98999" x="3228975" y="2959100"/>
          <p14:tracePt t="99208" x="3228975" y="2967038"/>
          <p14:tracePt t="99216" x="3221038" y="2974975"/>
          <p14:tracePt t="99225" x="3213100" y="2990850"/>
          <p14:tracePt t="99232" x="3189288" y="2998788"/>
          <p14:tracePt t="99241" x="3173413" y="3014663"/>
          <p14:tracePt t="99247" x="3125788" y="3030538"/>
          <p14:tracePt t="99257" x="3100388" y="3054350"/>
          <p14:tracePt t="99263" x="2997200" y="3078163"/>
          <p14:tracePt t="99272" x="2909888" y="3101975"/>
          <p14:tracePt t="99279" x="2838450" y="3133725"/>
          <p14:tracePt t="99289" x="2701925" y="3165475"/>
          <p14:tracePt t="99296" x="2559050" y="3228975"/>
          <p14:tracePt t="99307" x="2495550" y="3244850"/>
          <p14:tracePt t="99311" x="2384425" y="3270250"/>
          <p14:tracePt t="99322" x="2303463" y="3286125"/>
          <p14:tracePt t="99328" x="2263775" y="3294063"/>
          <p14:tracePt t="99341" x="2160588" y="3309938"/>
          <p14:tracePt t="99343" x="2105025" y="3317875"/>
          <p14:tracePt t="99352" x="2097088" y="3325813"/>
          <p14:tracePt t="99359" x="2049463" y="3333750"/>
          <p14:tracePt t="99368" x="2025650" y="3341688"/>
          <p14:tracePt t="99375" x="2017713" y="3341688"/>
          <p14:tracePt t="99384" x="1976438" y="3357563"/>
          <p14:tracePt t="99392" x="1952625" y="3365500"/>
          <p14:tracePt t="99400" x="1936750" y="3373438"/>
          <p14:tracePt t="99408" x="1897063" y="3381375"/>
          <p14:tracePt t="99416" x="1841500" y="3397250"/>
          <p14:tracePt t="99424" x="1809750" y="3405188"/>
          <p14:tracePt t="99431" x="1762125" y="3421063"/>
          <p14:tracePt t="99443" x="1738313" y="3429000"/>
          <p14:tracePt t="99447" x="1722438" y="3436938"/>
          <p14:tracePt t="99457" x="1706563" y="3436938"/>
          <p14:tracePt t="99465" x="1698625" y="3436938"/>
          <p14:tracePt t="99471" x="1690688" y="3444875"/>
          <p14:tracePt t="99481" x="1674813" y="3444875"/>
          <p14:tracePt t="99491" x="1674813" y="3452813"/>
          <p14:tracePt t="99495" x="1658938" y="3460750"/>
          <p14:tracePt t="99505" x="1651000" y="3476625"/>
          <p14:tracePt t="99511" x="1633538" y="3492500"/>
          <p14:tracePt t="99526" x="1625600" y="3500438"/>
          <p14:tracePt t="99528" x="1617663" y="3516313"/>
          <p14:tracePt t="99535" x="1601788" y="3532188"/>
          <p14:tracePt t="99545" x="1593850" y="3540125"/>
          <p14:tracePt t="99553" x="1585913" y="3548063"/>
          <p14:tracePt t="99560" x="1577975" y="3548063"/>
          <p14:tracePt t="99569" x="1577975" y="3563938"/>
          <p14:tracePt t="99583" x="1577975" y="3571875"/>
          <p14:tracePt t="99591" x="1577975" y="3579813"/>
          <p14:tracePt t="99599" x="1577975" y="3587750"/>
          <p14:tracePt t="99616" x="1577975" y="3595688"/>
          <p14:tracePt t="99632" x="1577975" y="3605213"/>
          <p14:tracePt t="99647" x="1577975" y="3613150"/>
          <p14:tracePt t="99655" x="1577975" y="3621088"/>
          <p14:tracePt t="99664" x="1577975" y="3644900"/>
          <p14:tracePt t="99671" x="1593850" y="3660775"/>
          <p14:tracePt t="99679" x="1601788" y="3668713"/>
          <p14:tracePt t="99687" x="1617663" y="3692525"/>
          <p14:tracePt t="99695" x="1625600" y="3716338"/>
          <p14:tracePt t="99707" x="1651000" y="3732213"/>
          <p14:tracePt t="99711" x="1666875" y="3740150"/>
          <p14:tracePt t="99721" x="1674813" y="3763963"/>
          <p14:tracePt t="99727" x="1682750" y="3763963"/>
          <p14:tracePt t="99735" x="1682750" y="3771900"/>
          <p14:tracePt t="99743" x="1690688" y="3771900"/>
          <p14:tracePt t="99839" x="1698625" y="3771900"/>
          <p14:tracePt t="99863" x="1706563" y="3763963"/>
          <p14:tracePt t="99872" x="1706563" y="3748088"/>
          <p14:tracePt t="99879" x="1714500" y="3740150"/>
          <p14:tracePt t="99887" x="1714500" y="3724275"/>
          <p14:tracePt t="99895" x="1714500" y="3708400"/>
          <p14:tracePt t="99904" x="1714500" y="3700463"/>
          <p14:tracePt t="99920" x="1714500" y="3684588"/>
          <p14:tracePt t="99959" x="1706563" y="3684588"/>
          <p14:tracePt t="99975" x="1698625" y="3692525"/>
          <p14:tracePt t="99983" x="1690688" y="3692525"/>
          <p14:tracePt t="99991" x="1674813" y="3700463"/>
          <p14:tracePt t="99999" x="1666875" y="3708400"/>
          <p14:tracePt t="100007" x="1658938" y="3716338"/>
          <p14:tracePt t="100015" x="1651000" y="3724275"/>
          <p14:tracePt t="100023" x="1641475" y="3732213"/>
          <p14:tracePt t="100031" x="1641475" y="3740150"/>
          <p14:tracePt t="100039" x="1633538" y="3756025"/>
          <p14:tracePt t="100071" x="1633538" y="3763963"/>
          <p14:tracePt t="102727" x="1633538" y="3756025"/>
          <p14:tracePt t="102751" x="1633538" y="3748088"/>
          <p14:tracePt t="102807" x="1633538" y="3740150"/>
          <p14:tracePt t="102832" x="1633538" y="3732213"/>
          <p14:tracePt t="102858" x="1633538" y="3724275"/>
          <p14:tracePt t="102880" x="1625600" y="3716338"/>
          <p14:tracePt t="102907" x="1625600" y="3708400"/>
          <p14:tracePt t="102911" x="1617663" y="3700463"/>
          <p14:tracePt t="102920" x="1617663" y="3692525"/>
          <p14:tracePt t="102927" x="1617663" y="3684588"/>
          <p14:tracePt t="102936" x="1617663" y="3668713"/>
          <p14:tracePt t="102945" x="1617663" y="3660775"/>
          <p14:tracePt t="102957" x="1617663" y="3652838"/>
          <p14:tracePt t="102959" x="1617663" y="3636963"/>
          <p14:tracePt t="102968" x="1617663" y="3629025"/>
          <p14:tracePt t="102975" x="1617663" y="3621088"/>
          <p14:tracePt t="102987" x="1617663" y="3605213"/>
          <p14:tracePt t="102991" x="1617663" y="3587750"/>
          <p14:tracePt t="103000" x="1617663" y="3579813"/>
          <p14:tracePt t="103008" x="1617663" y="3571875"/>
          <p14:tracePt t="103015" x="1617663" y="3563938"/>
          <p14:tracePt t="103032" x="1617663" y="3548063"/>
          <p14:tracePt t="103056" x="1617663" y="3540125"/>
          <p14:tracePt t="103111" x="1625600" y="3540125"/>
          <p14:tracePt t="103833" x="1625600" y="3532188"/>
          <p14:tracePt t="103840" x="1633538" y="3532188"/>
          <p14:tracePt t="103847" x="1633538" y="3524250"/>
          <p14:tracePt t="103904" x="1633538" y="3516313"/>
          <p14:tracePt t="104576" x="1633538" y="3508375"/>
          <p14:tracePt t="104583" x="1641475" y="3500438"/>
          <p14:tracePt t="104593" x="1651000" y="3500438"/>
          <p14:tracePt t="104599" x="1651000" y="3492500"/>
          <p14:tracePt t="104607" x="1658938" y="3484563"/>
          <p14:tracePt t="104615" x="1666875" y="3484563"/>
          <p14:tracePt t="104623" x="1674813" y="3476625"/>
          <p14:tracePt t="104631" x="1682750" y="3468688"/>
          <p14:tracePt t="104645" x="1690688" y="3460750"/>
          <p14:tracePt t="104648" x="1690688" y="3452813"/>
          <p14:tracePt t="104657" x="1698625" y="3444875"/>
          <p14:tracePt t="104672" x="1714500" y="3429000"/>
          <p14:tracePt t="104687" x="1714500" y="3421063"/>
          <p14:tracePt t="104695" x="1722438" y="3421063"/>
          <p14:tracePt t="104704" x="1730375" y="3413125"/>
          <p14:tracePt t="104711" x="1730375" y="3405188"/>
          <p14:tracePt t="104720" x="1738313" y="3397250"/>
          <p14:tracePt t="104727" x="1746250" y="3389313"/>
          <p14:tracePt t="104735" x="1754188" y="3381375"/>
          <p14:tracePt t="104743" x="1754188" y="3365500"/>
          <p14:tracePt t="104751" x="1762125" y="3365500"/>
          <p14:tracePt t="104759" x="1770063" y="3357563"/>
          <p14:tracePt t="104767" x="1770063" y="3349625"/>
          <p14:tracePt t="104775" x="1778000" y="3341688"/>
          <p14:tracePt t="104783" x="1778000" y="3333750"/>
          <p14:tracePt t="104795" x="1785938" y="3333750"/>
          <p14:tracePt t="104800" x="1785938" y="3325813"/>
          <p14:tracePt t="104823" x="1793875" y="3317875"/>
          <p14:tracePt t="104832" x="1801813" y="3317875"/>
          <p14:tracePt t="104863" x="1801813" y="3309938"/>
          <p14:tracePt t="104871" x="1801813" y="3302000"/>
          <p14:tracePt t="104879" x="1809750" y="3302000"/>
          <p14:tracePt t="104888" x="1809750" y="3294063"/>
          <p14:tracePt t="104911" x="1817688" y="3286125"/>
          <p14:tracePt t="104927" x="1817688" y="3278188"/>
          <p14:tracePt t="104935" x="1817688" y="3270250"/>
          <p14:tracePt t="104947" x="1825625" y="3270250"/>
          <p14:tracePt t="104951" x="1833563" y="3270250"/>
          <p14:tracePt t="104972" x="1833563" y="3262313"/>
          <p14:tracePt t="104975" x="1841500" y="3262313"/>
          <p14:tracePt t="104991" x="1849438" y="3262313"/>
          <p14:tracePt t="104999" x="1849438" y="3244850"/>
          <p14:tracePt t="105015" x="1857375" y="3236913"/>
          <p14:tracePt t="105023" x="1865313" y="3236913"/>
          <p14:tracePt t="105040" x="1865313" y="3228975"/>
          <p14:tracePt t="105047" x="1873250" y="3228975"/>
          <p14:tracePt t="105063" x="1873250" y="3221038"/>
          <p14:tracePt t="105071" x="1881188" y="3221038"/>
          <p14:tracePt t="105079" x="1881188" y="3205163"/>
          <p14:tracePt t="105087" x="1889125" y="3205163"/>
          <p14:tracePt t="105095" x="1897063" y="3197225"/>
          <p14:tracePt t="105104" x="1897063" y="3189288"/>
          <p14:tracePt t="105111" x="1897063" y="3181350"/>
          <p14:tracePt t="105120" x="1912938" y="3165475"/>
          <p14:tracePt t="105135" x="1920875" y="3149600"/>
          <p14:tracePt t="105151" x="1928813" y="3133725"/>
          <p14:tracePt t="105167" x="1944688" y="3125788"/>
          <p14:tracePt t="105209" x="1944688" y="3117850"/>
          <p14:tracePt t="105231" x="1952625" y="3117850"/>
          <p14:tracePt t="105239" x="1952625" y="3109913"/>
          <p14:tracePt t="105255" x="1952625" y="3101975"/>
          <p14:tracePt t="105263" x="1968500" y="3101975"/>
          <p14:tracePt t="105279" x="1968500" y="3094038"/>
          <p14:tracePt t="105304" x="1968500" y="3086100"/>
          <p14:tracePt t="105311" x="1976438" y="3078163"/>
          <p14:tracePt t="105328" x="1984375" y="3070225"/>
          <p14:tracePt t="105343" x="1992313" y="3070225"/>
          <p14:tracePt t="105351" x="1992313" y="3062288"/>
          <p14:tracePt t="105359" x="2000250" y="3062288"/>
          <p14:tracePt t="105367" x="2000250" y="3054350"/>
          <p14:tracePt t="105375" x="2017713" y="3046413"/>
          <p14:tracePt t="105391" x="2025650" y="3030538"/>
          <p14:tracePt t="105399" x="2033588" y="3030538"/>
          <p14:tracePt t="105407" x="2041525" y="3022600"/>
          <p14:tracePt t="105415" x="2057400" y="3014663"/>
          <p14:tracePt t="105423" x="2065338" y="3006725"/>
          <p14:tracePt t="105431" x="2065338" y="2990850"/>
          <p14:tracePt t="105439" x="2081213" y="2990850"/>
          <p14:tracePt t="105447" x="2081213" y="2967038"/>
          <p14:tracePt t="105456" x="2097088" y="2943225"/>
          <p14:tracePt t="105464" x="2105025" y="2935288"/>
          <p14:tracePt t="105472" x="2112963" y="2919413"/>
          <p14:tracePt t="105479" x="2120900" y="2909888"/>
          <p14:tracePt t="105488" x="2128838" y="2894013"/>
          <p14:tracePt t="105495" x="2144713" y="2878138"/>
          <p14:tracePt t="105511" x="2144713" y="2870200"/>
          <p14:tracePt t="105520" x="2152650" y="2862263"/>
          <p14:tracePt t="105527" x="2152650" y="2854325"/>
          <p14:tracePt t="105543" x="2160588" y="2846388"/>
          <p14:tracePt t="105551" x="2168525" y="2838450"/>
          <p14:tracePt t="105567" x="2168525" y="2830513"/>
          <p14:tracePt t="105607" x="2168525" y="2822575"/>
          <p14:tracePt t="105615" x="2176463" y="2822575"/>
          <p14:tracePt t="105623" x="2176463" y="2814638"/>
          <p14:tracePt t="105639" x="2184400" y="2798763"/>
          <p14:tracePt t="105647" x="2192338" y="2790825"/>
          <p14:tracePt t="105655" x="2192338" y="2782888"/>
          <p14:tracePt t="105663" x="2192338" y="2774950"/>
          <p14:tracePt t="105672" x="2200275" y="2767013"/>
          <p14:tracePt t="105679" x="2208213" y="2751138"/>
          <p14:tracePt t="105687" x="2208213" y="2743200"/>
          <p14:tracePt t="105695" x="2208213" y="2735263"/>
          <p14:tracePt t="105703" x="2208213" y="2727325"/>
          <p14:tracePt t="105711" x="2216150" y="2727325"/>
          <p14:tracePt t="105721" x="2216150" y="2719388"/>
          <p14:tracePt t="105727" x="2224088" y="2719388"/>
          <p14:tracePt t="105735" x="2224088" y="2711450"/>
          <p14:tracePt t="105743" x="2232025" y="2703513"/>
          <p14:tracePt t="105759" x="2232025" y="2695575"/>
          <p14:tracePt t="105775" x="2232025" y="2687638"/>
          <p14:tracePt t="105791" x="2239963" y="2679700"/>
          <p14:tracePt t="105800" x="2239963" y="2671763"/>
          <p14:tracePt t="105807" x="2255838" y="2663825"/>
          <p14:tracePt t="105815" x="2255838" y="2655888"/>
          <p14:tracePt t="105823" x="2255838" y="2647950"/>
          <p14:tracePt t="105839" x="2255838" y="2632075"/>
          <p14:tracePt t="105847" x="2255838" y="2624138"/>
          <p14:tracePt t="105856" x="2263775" y="2616200"/>
          <p14:tracePt t="105871" x="2263775" y="2608263"/>
          <p14:tracePt t="105888" x="2263775" y="2600325"/>
          <p14:tracePt t="105921" x="2263775" y="2592388"/>
          <p14:tracePt t="105927" x="2263775" y="2584450"/>
          <p14:tracePt t="105956" x="2263775" y="2576513"/>
          <p14:tracePt t="105959" x="2263775" y="2566988"/>
          <p14:tracePt t="105975" x="2263775" y="2559050"/>
          <p14:tracePt t="105983" x="2263775" y="2551113"/>
          <p14:tracePt t="105991" x="2263775" y="2543175"/>
          <p14:tracePt t="106005" x="2263775" y="2535238"/>
          <p14:tracePt t="106015" x="2263775" y="2527300"/>
          <p14:tracePt t="106031" x="2263775" y="2519363"/>
          <p14:tracePt t="106047" x="2263775" y="2511425"/>
          <p14:tracePt t="106071" x="2263775" y="2503488"/>
          <p14:tracePt t="106079" x="2263775" y="2495550"/>
          <p14:tracePt t="106104" x="2263775" y="2487613"/>
          <p14:tracePt t="106121" x="2263775" y="2479675"/>
          <p14:tracePt t="106143" x="2263775" y="2471738"/>
          <p14:tracePt t="106159" x="2255838" y="2471738"/>
          <p14:tracePt t="106199" x="2255838" y="2463800"/>
          <p14:tracePt t="106223" x="2255838" y="2455863"/>
          <p14:tracePt t="106448" x="2239963" y="2455863"/>
          <p14:tracePt t="106460" x="2232025" y="2463800"/>
          <p14:tracePt t="106463" x="2224088" y="2463800"/>
          <p14:tracePt t="106480" x="2216150" y="2479675"/>
          <p14:tracePt t="106495" x="2208213" y="2487613"/>
          <p14:tracePt t="106527" x="2208213" y="2495550"/>
          <p14:tracePt t="106543" x="2208213" y="2503488"/>
          <p14:tracePt t="106591" x="2208213" y="2511425"/>
          <p14:tracePt t="106640" x="2216150" y="2511425"/>
          <p14:tracePt t="106656" x="2224088" y="2511425"/>
          <p14:tracePt t="106663" x="2232025" y="2511425"/>
          <p14:tracePt t="106671" x="2239963" y="2511425"/>
          <p14:tracePt t="106687" x="2247900" y="2511425"/>
          <p14:tracePt t="106703" x="2255838" y="2503488"/>
          <p14:tracePt t="106711" x="2263775" y="2503488"/>
          <p14:tracePt t="106720" x="2271713" y="2503488"/>
          <p14:tracePt t="106727" x="2287588" y="2503488"/>
          <p14:tracePt t="106737" x="2303463" y="2503488"/>
          <p14:tracePt t="106743" x="2303463" y="2495550"/>
          <p14:tracePt t="106751" x="2319338" y="2495550"/>
          <p14:tracePt t="106763" x="2327275" y="2495550"/>
          <p14:tracePt t="106767" x="2335213" y="2495550"/>
          <p14:tracePt t="106775" x="2343150" y="2495550"/>
          <p14:tracePt t="106799" x="2351088" y="2495550"/>
          <p14:tracePt t="106832" x="2359025" y="2495550"/>
          <p14:tracePt t="106915" x="2366963" y="2495550"/>
          <p14:tracePt t="106927" x="2366963" y="2487613"/>
          <p14:tracePt t="106935" x="2374900" y="2487613"/>
          <p14:tracePt t="106944" x="2374900" y="2479675"/>
          <p14:tracePt t="106956" x="2384425" y="2479675"/>
          <p14:tracePt t="106959" x="2392363" y="2471738"/>
          <p14:tracePt t="106975" x="2400300" y="2471738"/>
          <p14:tracePt t="106999" x="2400300" y="2463800"/>
          <p14:tracePt t="107007" x="2408238" y="2463800"/>
          <p14:tracePt t="107015" x="2408238" y="2455863"/>
          <p14:tracePt t="107023" x="2424113" y="2447925"/>
          <p14:tracePt t="107040" x="2432050" y="2439988"/>
          <p14:tracePt t="107047" x="2439988" y="2439988"/>
          <p14:tracePt t="107056" x="2447925" y="2424113"/>
          <p14:tracePt t="107067" x="2455863" y="2424113"/>
          <p14:tracePt t="107072" x="2463800" y="2408238"/>
          <p14:tracePt t="107079" x="2479675" y="2408238"/>
          <p14:tracePt t="107087" x="2487613" y="2392363"/>
          <p14:tracePt t="107095" x="2519363" y="2384425"/>
          <p14:tracePt t="107104" x="2519363" y="2368550"/>
          <p14:tracePt t="107111" x="2535238" y="2360613"/>
          <p14:tracePt t="107121" x="2543175" y="2344738"/>
          <p14:tracePt t="107127" x="2551113" y="2336800"/>
          <p14:tracePt t="107135" x="2566988" y="2328863"/>
          <p14:tracePt t="107143" x="2574925" y="2320925"/>
          <p14:tracePt t="107151" x="2582863" y="2297113"/>
          <p14:tracePt t="107160" x="2590800" y="2289175"/>
          <p14:tracePt t="107167" x="2606675" y="2281238"/>
          <p14:tracePt t="107175" x="2614613" y="2265363"/>
          <p14:tracePt t="107183" x="2622550" y="2257425"/>
          <p14:tracePt t="107192" x="2630488" y="2241550"/>
          <p14:tracePt t="107200" x="2646363" y="2216150"/>
          <p14:tracePt t="107207" x="2654300" y="2208213"/>
          <p14:tracePt t="107215" x="2678113" y="2192338"/>
          <p14:tracePt t="107223" x="2686050" y="2192338"/>
          <p14:tracePt t="107231" x="2693988" y="2176463"/>
          <p14:tracePt t="107239" x="2701925" y="2176463"/>
          <p14:tracePt t="107247" x="2701925" y="2160588"/>
          <p14:tracePt t="107255" x="2709863" y="2160588"/>
          <p14:tracePt t="107271" x="2709863" y="2152650"/>
          <p14:tracePt t="107408" x="2717800" y="2152650"/>
          <p14:tracePt t="107423" x="2717800" y="2136775"/>
          <p14:tracePt t="107439" x="2717800" y="2128838"/>
          <p14:tracePt t="107455" x="2725738" y="2120900"/>
          <p14:tracePt t="107463" x="2725738" y="2112963"/>
          <p14:tracePt t="107471" x="2733675" y="2105025"/>
          <p14:tracePt t="107489" x="2733675" y="2097088"/>
          <p14:tracePt t="107495" x="2741613" y="2089150"/>
          <p14:tracePt t="107504" x="2741613" y="2081213"/>
          <p14:tracePt t="107527" x="2741613" y="2073275"/>
          <p14:tracePt t="107543" x="2751138" y="2073275"/>
          <p14:tracePt t="107551" x="2759075" y="2065338"/>
          <p14:tracePt t="107575" x="2759075" y="2057400"/>
          <p14:tracePt t="107591" x="2759075" y="2049463"/>
          <p14:tracePt t="107615" x="2767013" y="2041525"/>
          <p14:tracePt t="107631" x="2767013" y="2033588"/>
          <p14:tracePt t="107639" x="2767013" y="2025650"/>
          <p14:tracePt t="107647" x="2774950" y="2025650"/>
          <p14:tracePt t="107672" x="2774950" y="2017713"/>
          <p14:tracePt t="107695" x="2782888" y="2017713"/>
          <p14:tracePt t="107769" x="2790825" y="2017713"/>
          <p14:tracePt t="107808" x="2790825" y="2033588"/>
          <p14:tracePt t="107815" x="2782888" y="2041525"/>
          <p14:tracePt t="107823" x="2782888" y="2049463"/>
          <p14:tracePt t="107831" x="2774950" y="2065338"/>
          <p14:tracePt t="107839" x="2767013" y="2081213"/>
          <p14:tracePt t="107847" x="2767013" y="2105025"/>
          <p14:tracePt t="107855" x="2767013" y="2136775"/>
          <p14:tracePt t="107864" x="2759075" y="2152650"/>
          <p14:tracePt t="107872" x="2759075" y="2176463"/>
          <p14:tracePt t="107880" x="2759075" y="2192338"/>
          <p14:tracePt t="107887" x="2759075" y="2200275"/>
          <p14:tracePt t="107904" x="2759075" y="2208213"/>
          <p14:tracePt t="107911" x="2759075" y="2216150"/>
          <p14:tracePt t="107957" x="2767013" y="2216150"/>
          <p14:tracePt t="107968" x="2782888" y="2216150"/>
          <p14:tracePt t="107975" x="2790825" y="2216150"/>
          <p14:tracePt t="107983" x="2798763" y="2216150"/>
          <p14:tracePt t="107991" x="2814638" y="2216150"/>
          <p14:tracePt t="108000" x="2822575" y="2208213"/>
          <p14:tracePt t="108007" x="2870200" y="2192338"/>
          <p14:tracePt t="108015" x="2870200" y="2184400"/>
          <p14:tracePt t="108023" x="2886075" y="2176463"/>
          <p14:tracePt t="108031" x="2894013" y="2168525"/>
          <p14:tracePt t="108039" x="2901950" y="2160588"/>
          <p14:tracePt t="108047" x="2909888" y="2152650"/>
          <p14:tracePt t="108055" x="2917825" y="2144713"/>
          <p14:tracePt t="108063" x="2917825" y="2136775"/>
          <p14:tracePt t="108075" x="2917825" y="2128838"/>
          <p14:tracePt t="108088" x="2917825" y="2120900"/>
          <p14:tracePt t="108111" x="2917825" y="2112963"/>
          <p14:tracePt t="108135" x="2917825" y="2105025"/>
          <p14:tracePt t="108160" x="2909888" y="2097088"/>
          <p14:tracePt t="108167" x="2901950" y="2089150"/>
          <p14:tracePt t="108175" x="2901950" y="2081213"/>
          <p14:tracePt t="108183" x="2894013" y="2073275"/>
          <p14:tracePt t="108199" x="2886075" y="2065338"/>
          <p14:tracePt t="108207" x="2878138" y="2057400"/>
          <p14:tracePt t="108215" x="2870200" y="2049463"/>
          <p14:tracePt t="108223" x="2862263" y="2041525"/>
          <p14:tracePt t="108231" x="2854325" y="2041525"/>
          <p14:tracePt t="108247" x="2854325" y="2025650"/>
          <p14:tracePt t="108256" x="2846388" y="2025650"/>
          <p14:tracePt t="108344" x="2838450" y="2025650"/>
          <p14:tracePt t="108367" x="2830513" y="2033588"/>
          <p14:tracePt t="108375" x="2830513" y="2041525"/>
          <p14:tracePt t="108383" x="2822575" y="2049463"/>
          <p14:tracePt t="108391" x="2814638" y="2065338"/>
          <p14:tracePt t="108399" x="2814638" y="2081213"/>
          <p14:tracePt t="108407" x="2806700" y="2081213"/>
          <p14:tracePt t="108415" x="2806700" y="2097088"/>
          <p14:tracePt t="108427" x="2798763" y="2120900"/>
          <p14:tracePt t="108431" x="2798763" y="2128838"/>
          <p14:tracePt t="108439" x="2798763" y="2144713"/>
          <p14:tracePt t="108447" x="2798763" y="2152650"/>
          <p14:tracePt t="108456" x="2798763" y="2160588"/>
          <p14:tracePt t="108463" x="2798763" y="2176463"/>
          <p14:tracePt t="108471" x="2798763" y="2184400"/>
          <p14:tracePt t="108479" x="2798763" y="2192338"/>
          <p14:tracePt t="108495" x="2798763" y="2200275"/>
          <p14:tracePt t="108505" x="2798763" y="2208213"/>
          <p14:tracePt t="108511" x="2790825" y="2208213"/>
          <p14:tracePt t="108521" x="2782888" y="2208213"/>
          <p14:tracePt t="108535" x="2782888" y="2216150"/>
          <p14:tracePt t="108543" x="2782888" y="2224088"/>
          <p14:tracePt t="108559" x="2774950" y="2224088"/>
          <p14:tracePt t="108584" x="2774950" y="2233613"/>
          <p14:tracePt t="108607" x="2774950" y="2241550"/>
          <p14:tracePt t="108623" x="2774950" y="2249488"/>
          <p14:tracePt t="108631" x="2774950" y="2257425"/>
          <p14:tracePt t="108647" x="2774950" y="2265363"/>
          <p14:tracePt t="108663" x="2774950" y="2273300"/>
          <p14:tracePt t="108679" x="2774950" y="2281238"/>
          <p14:tracePt t="109487" x="2774950" y="2273300"/>
          <p14:tracePt t="111368" x="2774950" y="2265363"/>
          <p14:tracePt t="113232" x="0" y="0"/>
        </p14:tracePtLst>
        <p14:tracePtLst>
          <p14:tracePt t="114825" x="1674813" y="3716338"/>
          <p14:tracePt t="115055" x="1674813" y="3724275"/>
          <p14:tracePt t="115100" x="1674813" y="3732213"/>
          <p14:tracePt t="115128" x="1674813" y="3740150"/>
          <p14:tracePt t="115151" x="1682750" y="3748088"/>
          <p14:tracePt t="115167" x="1682750" y="3756025"/>
          <p14:tracePt t="115184" x="1682750" y="3763963"/>
          <p14:tracePt t="115560" x="1690688" y="3763963"/>
          <p14:tracePt t="115567" x="1698625" y="3763963"/>
          <p14:tracePt t="115575" x="1706563" y="3779838"/>
          <p14:tracePt t="115585" x="1714500" y="3787775"/>
          <p14:tracePt t="115591" x="1730375" y="3795713"/>
          <p14:tracePt t="115599" x="1754188" y="3811588"/>
          <p14:tracePt t="115607" x="1762125" y="3819525"/>
          <p14:tracePt t="115617" x="1809750" y="3835400"/>
          <p14:tracePt t="115625" x="1833563" y="3851275"/>
          <p14:tracePt t="115632" x="1849438" y="3867150"/>
          <p14:tracePt t="115640" x="1897063" y="3875088"/>
          <p14:tracePt t="115647" x="1897063" y="3890963"/>
          <p14:tracePt t="115656" x="1912938" y="3898900"/>
          <p14:tracePt t="115663" x="1920875" y="3906838"/>
          <p14:tracePt t="115672" x="1928813" y="3906838"/>
          <p14:tracePt t="115688" x="1936750" y="3906838"/>
          <p14:tracePt t="115723" x="1936750" y="3914775"/>
          <p14:tracePt t="115743" x="1944688" y="3914775"/>
          <p14:tracePt t="115753" x="1944688" y="3922713"/>
          <p14:tracePt t="115759" x="1944688" y="3930650"/>
          <p14:tracePt t="115767" x="1952625" y="3948113"/>
          <p14:tracePt t="115783" x="1960563" y="3956050"/>
          <p14:tracePt t="115791" x="1960563" y="3963988"/>
          <p14:tracePt t="115800" x="1968500" y="3971925"/>
          <p14:tracePt t="115807" x="1976438" y="3971925"/>
          <p14:tracePt t="115815" x="1976438" y="3979863"/>
          <p14:tracePt t="115823" x="1976438" y="3987800"/>
          <p14:tracePt t="115839" x="1984375" y="3995738"/>
          <p14:tracePt t="115847" x="1984375" y="4003675"/>
          <p14:tracePt t="115855" x="1992313" y="4003675"/>
          <p14:tracePt t="115863" x="2000250" y="4019550"/>
          <p14:tracePt t="115872" x="2008188" y="4019550"/>
          <p14:tracePt t="115880" x="2017713" y="4035425"/>
          <p14:tracePt t="115889" x="2017713" y="4043363"/>
          <p14:tracePt t="115895" x="2025650" y="4051300"/>
          <p14:tracePt t="115904" x="2033588" y="4059238"/>
          <p14:tracePt t="115911" x="2033588" y="4067175"/>
          <p14:tracePt t="115920" x="2041525" y="4075113"/>
          <p14:tracePt t="115935" x="2041525" y="4083050"/>
          <p14:tracePt t="115943" x="2049463" y="4083050"/>
          <p14:tracePt t="115956" x="2049463" y="4090988"/>
          <p14:tracePt t="115959" x="2057400" y="4090988"/>
          <p14:tracePt t="115967" x="2057400" y="4098925"/>
          <p14:tracePt t="115983" x="2065338" y="4106863"/>
          <p14:tracePt t="115999" x="2065338" y="4114800"/>
          <p14:tracePt t="116007" x="2073275" y="4122738"/>
          <p14:tracePt t="116024" x="2081213" y="4130675"/>
          <p14:tracePt t="116031" x="2089150" y="4154488"/>
          <p14:tracePt t="116055" x="2097088" y="4154488"/>
          <p14:tracePt t="116079" x="2097088" y="4170363"/>
          <p14:tracePt t="116095" x="2105025" y="4178300"/>
          <p14:tracePt t="116104" x="2112963" y="4186238"/>
          <p14:tracePt t="116111" x="2120900" y="4194175"/>
          <p14:tracePt t="116120" x="2120900" y="4202113"/>
          <p14:tracePt t="116127" x="2136775" y="4202113"/>
          <p14:tracePt t="116135" x="2136775" y="4210050"/>
          <p14:tracePt t="116143" x="2136775" y="4217988"/>
          <p14:tracePt t="116160" x="2144713" y="4225925"/>
          <p14:tracePt t="116175" x="2152650" y="4233863"/>
          <p14:tracePt t="116183" x="2152650" y="4241800"/>
          <p14:tracePt t="116192" x="2152650" y="4249738"/>
          <p14:tracePt t="116201" x="2168525" y="4257675"/>
          <p14:tracePt t="116207" x="2168525" y="4265613"/>
          <p14:tracePt t="116215" x="2176463" y="4273550"/>
          <p14:tracePt t="116223" x="2184400" y="4298950"/>
          <p14:tracePt t="116231" x="2192338" y="4306888"/>
          <p14:tracePt t="116242" x="2200275" y="4314825"/>
          <p14:tracePt t="116248" x="2208213" y="4322763"/>
          <p14:tracePt t="116255" x="2216150" y="4330700"/>
          <p14:tracePt t="116263" x="2224088" y="4338638"/>
          <p14:tracePt t="116272" x="2224088" y="4346575"/>
          <p14:tracePt t="116287" x="2232025" y="4354513"/>
          <p14:tracePt t="116295" x="2239963" y="4354513"/>
          <p14:tracePt t="116632" x="2239963" y="4322763"/>
          <p14:tracePt t="116640" x="2239963" y="4298950"/>
          <p14:tracePt t="116647" x="2232025" y="4217988"/>
          <p14:tracePt t="116655" x="2232025" y="4170363"/>
          <p14:tracePt t="116664" x="2224088" y="4146550"/>
          <p14:tracePt t="116671" x="2224088" y="4114800"/>
          <p14:tracePt t="116679" x="2224088" y="4098925"/>
          <p14:tracePt t="116689" x="2224088" y="4090988"/>
          <p14:tracePt t="116696" x="2224088" y="4075113"/>
          <p14:tracePt t="116707" x="2224088" y="4059238"/>
          <p14:tracePt t="116713" x="2224088" y="4035425"/>
          <p14:tracePt t="116724" x="2208213" y="4027488"/>
          <p14:tracePt t="116727" x="2208213" y="4019550"/>
          <p14:tracePt t="116735" x="2200275" y="4011613"/>
          <p14:tracePt t="116745" x="2200275" y="4003675"/>
          <p14:tracePt t="116751" x="2192338" y="3995738"/>
          <p14:tracePt t="116765" x="2192338" y="3987800"/>
          <p14:tracePt t="116785" x="2184400" y="3987800"/>
          <p14:tracePt t="116800" x="2176463" y="3979863"/>
          <p14:tracePt t="116817" x="2168525" y="3979863"/>
          <p14:tracePt t="116840" x="2168525" y="3971925"/>
          <p14:tracePt t="116847" x="2160588" y="3971925"/>
          <p14:tracePt t="116864" x="2152650" y="3971925"/>
          <p14:tracePt t="116871" x="2152650" y="3979863"/>
          <p14:tracePt t="116879" x="2128838" y="3987800"/>
          <p14:tracePt t="116887" x="2120900" y="3995738"/>
          <p14:tracePt t="116895" x="2105025" y="4003675"/>
          <p14:tracePt t="116904" x="2097088" y="4011613"/>
          <p14:tracePt t="116915" x="2081213" y="4027488"/>
          <p14:tracePt t="116920" x="2073275" y="4035425"/>
          <p14:tracePt t="116927" x="2057400" y="4043363"/>
          <p14:tracePt t="116935" x="2057400" y="4059238"/>
          <p14:tracePt t="116943" x="2041525" y="4059238"/>
          <p14:tracePt t="116962" x="2041525" y="4067175"/>
          <p14:tracePt t="117067" x="2041525" y="4051300"/>
          <p14:tracePt t="117071" x="2041525" y="4043363"/>
          <p14:tracePt t="117079" x="2041525" y="4035425"/>
          <p14:tracePt t="117087" x="2041525" y="4019550"/>
          <p14:tracePt t="117095" x="2049463" y="3995738"/>
          <p14:tracePt t="117104" x="2057400" y="3979863"/>
          <p14:tracePt t="117111" x="2065338" y="3963988"/>
          <p14:tracePt t="117120" x="2065338" y="3956050"/>
          <p14:tracePt t="117127" x="2073275" y="3948113"/>
          <p14:tracePt t="117220" x="2073275" y="3956050"/>
          <p14:tracePt t="117241" x="2065338" y="3963988"/>
          <p14:tracePt t="117319" x="2065338" y="3971925"/>
          <p14:tracePt t="117327" x="2057400" y="3971925"/>
          <p14:tracePt t="117343" x="2057400" y="3979863"/>
          <p14:tracePt t="117359" x="2057400" y="3987800"/>
          <p14:tracePt t="117496" x="2049463" y="3987800"/>
          <p14:tracePt t="117537" x="2049463" y="3995738"/>
          <p14:tracePt t="118120" x="2049463" y="3987800"/>
          <p14:tracePt t="118139" x="2041525" y="3987800"/>
          <p14:tracePt t="118143" x="2033588" y="3987800"/>
          <p14:tracePt t="118161" x="2025650" y="3987800"/>
          <p14:tracePt t="118320" x="2000250" y="3995738"/>
          <p14:tracePt t="118329" x="1992313" y="4003675"/>
          <p14:tracePt t="118338" x="1984375" y="4011613"/>
          <p14:tracePt t="118344" x="1976438" y="4011613"/>
          <p14:tracePt t="118353" x="1968500" y="4027488"/>
          <p14:tracePt t="118368" x="1960563" y="4027488"/>
          <p14:tracePt t="118375" x="1952625" y="4035425"/>
          <p14:tracePt t="118384" x="1944688" y="4043363"/>
          <p14:tracePt t="118391" x="1944688" y="4051300"/>
          <p14:tracePt t="118401" x="1936750" y="4059238"/>
          <p14:tracePt t="118407" x="1936750" y="4067175"/>
          <p14:tracePt t="118416" x="1928813" y="4075113"/>
          <p14:tracePt t="118423" x="1928813" y="4083050"/>
          <p14:tracePt t="118432" x="1912938" y="4090988"/>
          <p14:tracePt t="118447" x="1905000" y="4090988"/>
          <p14:tracePt t="118471" x="1897063" y="4098925"/>
          <p14:tracePt t="118480" x="1889125" y="4098925"/>
          <p14:tracePt t="118631" x="1889125" y="4090988"/>
          <p14:tracePt t="118640" x="1889125" y="4083050"/>
          <p14:tracePt t="118657" x="1897063" y="4075113"/>
          <p14:tracePt t="118671" x="1897063" y="4067175"/>
          <p14:tracePt t="118679" x="1905000" y="4059238"/>
          <p14:tracePt t="118689" x="1905000" y="4051300"/>
          <p14:tracePt t="118695" x="1905000" y="4043363"/>
          <p14:tracePt t="118705" x="1912938" y="4043363"/>
          <p14:tracePt t="118711" x="1912938" y="4035425"/>
          <p14:tracePt t="118724" x="1920875" y="4027488"/>
          <p14:tracePt t="118727" x="1928813" y="4019550"/>
          <p14:tracePt t="118743" x="1928813" y="4003675"/>
          <p14:tracePt t="118752" x="1936750" y="4003675"/>
          <p14:tracePt t="118759" x="1952625" y="4003675"/>
          <p14:tracePt t="118785" x="1960563" y="3995738"/>
          <p14:tracePt t="118799" x="1968500" y="3995738"/>
          <p14:tracePt t="118808" x="1976438" y="3987800"/>
          <p14:tracePt t="118831" x="1976438" y="3971925"/>
          <p14:tracePt t="118840" x="1984375" y="3963988"/>
          <p14:tracePt t="118847" x="1984375" y="3956050"/>
          <p14:tracePt t="118855" x="1984375" y="3948113"/>
          <p14:tracePt t="118872" x="1984375" y="3930650"/>
          <p14:tracePt t="118883" x="1992313" y="3930650"/>
          <p14:tracePt t="118895" x="1992313" y="3922713"/>
          <p14:tracePt t="118904" x="1992313" y="3914775"/>
          <p14:tracePt t="118911" x="1992313" y="3906838"/>
          <p14:tracePt t="118921" x="1992313" y="3898900"/>
          <p14:tracePt t="118927" x="1992313" y="3890963"/>
          <p14:tracePt t="118935" x="1992313" y="3883025"/>
          <p14:tracePt t="118956" x="2000250" y="3875088"/>
          <p14:tracePt t="119120" x="2000250" y="3890963"/>
          <p14:tracePt t="119127" x="1992313" y="3898900"/>
          <p14:tracePt t="119135" x="1992313" y="3906838"/>
          <p14:tracePt t="119143" x="1976438" y="3963988"/>
          <p14:tracePt t="119152" x="1960563" y="3979863"/>
          <p14:tracePt t="119160" x="1960563" y="3987800"/>
          <p14:tracePt t="119167" x="1944688" y="4011613"/>
          <p14:tracePt t="119175" x="1936750" y="4027488"/>
          <p14:tracePt t="119187" x="1936750" y="4035425"/>
          <p14:tracePt t="119192" x="1936750" y="4043363"/>
          <p14:tracePt t="119199" x="1928813" y="4043363"/>
          <p14:tracePt t="119327" x="1936750" y="4035425"/>
          <p14:tracePt t="119340" x="1952625" y="4019550"/>
          <p14:tracePt t="119343" x="1960563" y="4003675"/>
          <p14:tracePt t="119352" x="1968500" y="3995738"/>
          <p14:tracePt t="119359" x="1976438" y="3979863"/>
          <p14:tracePt t="119367" x="1984375" y="3963988"/>
          <p14:tracePt t="119375" x="1992313" y="3963988"/>
          <p14:tracePt t="119384" x="2000250" y="3956050"/>
          <p14:tracePt t="119391" x="2008188" y="3948113"/>
          <p14:tracePt t="119399" x="2017713" y="3930650"/>
          <p14:tracePt t="119407" x="2017713" y="3922713"/>
          <p14:tracePt t="119415" x="2025650" y="3914775"/>
          <p14:tracePt t="122440" x="2025650" y="3906838"/>
          <p14:tracePt t="122448" x="2025650" y="3898900"/>
          <p14:tracePt t="122456" x="2025650" y="3890963"/>
          <p14:tracePt t="122464" x="2025650" y="3875088"/>
          <p14:tracePt t="122471" x="2033588" y="3851275"/>
          <p14:tracePt t="122479" x="2033588" y="3803650"/>
          <p14:tracePt t="122490" x="2057400" y="3771900"/>
          <p14:tracePt t="122495" x="2073275" y="3660775"/>
          <p14:tracePt t="122507" x="2081213" y="3605213"/>
          <p14:tracePt t="122511" x="2105025" y="3571875"/>
          <p14:tracePt t="122526" x="2136775" y="3492500"/>
          <p14:tracePt t="122528" x="2168525" y="3436938"/>
          <p14:tracePt t="122539" x="2176463" y="3397250"/>
          <p14:tracePt t="122543" x="2192338" y="3381375"/>
          <p14:tracePt t="122552" x="2200275" y="3373438"/>
          <p14:tracePt t="122559" x="2200275" y="3365500"/>
          <p14:tracePt t="122567" x="2208213" y="3365500"/>
          <p14:tracePt t="122576" x="2208213" y="3357563"/>
          <p14:tracePt t="122616" x="2208213" y="3349625"/>
          <p14:tracePt t="122624" x="2216150" y="3349625"/>
          <p14:tracePt t="122688" x="2216150" y="3341688"/>
          <p14:tracePt t="122707" x="2216150" y="3325813"/>
          <p14:tracePt t="122711" x="2208213" y="3317875"/>
          <p14:tracePt t="122723" x="2200275" y="3309938"/>
          <p14:tracePt t="122727" x="2192338" y="3294063"/>
          <p14:tracePt t="122739" x="2168525" y="3278188"/>
          <p14:tracePt t="122743" x="2160588" y="3252788"/>
          <p14:tracePt t="122751" x="2152650" y="3228975"/>
          <p14:tracePt t="122761" x="2144713" y="3189288"/>
          <p14:tracePt t="122767" x="2136775" y="3165475"/>
          <p14:tracePt t="122775" x="2136775" y="3101975"/>
          <p14:tracePt t="122783" x="2128838" y="3054350"/>
          <p14:tracePt t="122792" x="2128838" y="2943225"/>
          <p14:tracePt t="122799" x="2128838" y="2878138"/>
          <p14:tracePt t="122807" x="2128838" y="2806700"/>
          <p14:tracePt t="122817" x="2136775" y="2719388"/>
          <p14:tracePt t="122823" x="2144713" y="2703513"/>
          <p14:tracePt t="122832" x="2160588" y="2655888"/>
          <p14:tracePt t="122839" x="2160588" y="2608263"/>
          <p14:tracePt t="122848" x="2168525" y="2584450"/>
          <p14:tracePt t="122855" x="2168525" y="2576513"/>
          <p14:tracePt t="122863" x="2176463" y="2566988"/>
          <p14:tracePt t="122872" x="2184400" y="2551113"/>
          <p14:tracePt t="122887" x="2192338" y="2543175"/>
          <p14:tracePt t="122903" x="2200275" y="2527300"/>
          <p14:tracePt t="122920" x="2208213" y="2519363"/>
          <p14:tracePt t="122956" x="2208213" y="2511425"/>
          <p14:tracePt t="122959" x="2208213" y="2503488"/>
          <p14:tracePt t="122967" x="2216150" y="2503488"/>
          <p14:tracePt t="122975" x="2224088" y="2495550"/>
          <p14:tracePt t="122983" x="2232025" y="2487613"/>
          <p14:tracePt t="122991" x="2232025" y="2479675"/>
          <p14:tracePt t="122999" x="2247900" y="2479675"/>
          <p14:tracePt t="123007" x="2255838" y="2463800"/>
          <p14:tracePt t="123023" x="2271713" y="2447925"/>
          <p14:tracePt t="123031" x="2279650" y="2447925"/>
          <p14:tracePt t="123039" x="2279650" y="2439988"/>
          <p14:tracePt t="123047" x="2287588" y="2439988"/>
          <p14:tracePt t="123063" x="2287588" y="2432050"/>
          <p14:tracePt t="123071" x="2295525" y="2432050"/>
          <p14:tracePt t="123087" x="2303463" y="2424113"/>
          <p14:tracePt t="123095" x="2303463" y="2416175"/>
          <p14:tracePt t="123104" x="2311400" y="2408238"/>
          <p14:tracePt t="123127" x="2311400" y="2400300"/>
          <p14:tracePt t="123143" x="2311400" y="2392363"/>
          <p14:tracePt t="123167" x="2311400" y="2384425"/>
          <p14:tracePt t="123199" x="2311400" y="2376488"/>
          <p14:tracePt t="123215" x="2311400" y="2368550"/>
          <p14:tracePt t="123231" x="2311400" y="2360613"/>
          <p14:tracePt t="123239" x="2303463" y="2352675"/>
          <p14:tracePt t="123247" x="2295525" y="2352675"/>
          <p14:tracePt t="123256" x="2287588" y="2336800"/>
          <p14:tracePt t="123272" x="2271713" y="2320925"/>
          <p14:tracePt t="123288" x="2255838" y="2312988"/>
          <p14:tracePt t="123303" x="2247900" y="2297113"/>
          <p14:tracePt t="123320" x="2232025" y="2297113"/>
          <p14:tracePt t="123367" x="2224088" y="2297113"/>
          <p14:tracePt t="123383" x="2216150" y="2297113"/>
          <p14:tracePt t="123391" x="2208213" y="2305050"/>
          <p14:tracePt t="123399" x="2200275" y="2305050"/>
          <p14:tracePt t="123407" x="2192338" y="2312988"/>
          <p14:tracePt t="123416" x="2184400" y="2312988"/>
          <p14:tracePt t="123424" x="2176463" y="2320925"/>
          <p14:tracePt t="123431" x="2168525" y="2320925"/>
          <p14:tracePt t="123440" x="2160588" y="2328863"/>
          <p14:tracePt t="123447" x="2152650" y="2336800"/>
          <p14:tracePt t="123456" x="2144713" y="2344738"/>
          <p14:tracePt t="123463" x="2136775" y="2352675"/>
          <p14:tracePt t="123472" x="2128838" y="2352675"/>
          <p14:tracePt t="123479" x="2128838" y="2360613"/>
          <p14:tracePt t="123487" x="2120900" y="2368550"/>
          <p14:tracePt t="123495" x="2120900" y="2376488"/>
          <p14:tracePt t="123504" x="2112963" y="2376488"/>
          <p14:tracePt t="123521" x="2112963" y="2392363"/>
          <p14:tracePt t="123544" x="2112963" y="2400300"/>
          <p14:tracePt t="123559" x="2112963" y="2408238"/>
          <p14:tracePt t="123579" x="2112963" y="2424113"/>
          <p14:tracePt t="123599" x="2112963" y="2432050"/>
          <p14:tracePt t="123608" x="2112963" y="2447925"/>
          <p14:tracePt t="123623" x="2120900" y="2447925"/>
          <p14:tracePt t="123631" x="2120900" y="2455863"/>
          <p14:tracePt t="123639" x="2120900" y="2463800"/>
          <p14:tracePt t="123663" x="2128838" y="2463800"/>
          <p14:tracePt t="123679" x="2128838" y="2471738"/>
          <p14:tracePt t="123704" x="2136775" y="2471738"/>
          <p14:tracePt t="123731" x="2144713" y="2479675"/>
          <p14:tracePt t="123751" x="2144713" y="2487613"/>
          <p14:tracePt t="123760" x="2152650" y="2487613"/>
          <p14:tracePt t="123775" x="2168525" y="2495550"/>
          <p14:tracePt t="123791" x="2176463" y="2495550"/>
          <p14:tracePt t="123799" x="2184400" y="2495550"/>
          <p14:tracePt t="123807" x="2192338" y="2503488"/>
          <p14:tracePt t="123816" x="2208213" y="2503488"/>
          <p14:tracePt t="123823" x="2216150" y="2503488"/>
          <p14:tracePt t="123832" x="2224088" y="2503488"/>
          <p14:tracePt t="123840" x="2232025" y="2503488"/>
          <p14:tracePt t="123855" x="2239963" y="2503488"/>
          <p14:tracePt t="123883" x="2247900" y="2503488"/>
          <p14:tracePt t="123888" x="2247900" y="2495550"/>
          <p14:tracePt t="123895" x="2255838" y="2495550"/>
          <p14:tracePt t="123911" x="2263775" y="2479675"/>
          <p14:tracePt t="123927" x="2279650" y="2471738"/>
          <p14:tracePt t="123943" x="2287588" y="2471738"/>
          <p14:tracePt t="123956" x="2287588" y="2463800"/>
          <p14:tracePt t="123959" x="2287588" y="2455863"/>
          <p14:tracePt t="123983" x="2287588" y="2447925"/>
          <p14:tracePt t="124007" x="2287588" y="2439988"/>
          <p14:tracePt t="124040" x="2287588" y="2432050"/>
          <p14:tracePt t="124047" x="2287588" y="2424113"/>
          <p14:tracePt t="124071" x="2287588" y="2416175"/>
          <p14:tracePt t="124095" x="2287588" y="2408238"/>
          <p14:tracePt t="124263" x="2279650" y="2408238"/>
          <p14:tracePt t="124280" x="2271713" y="2408238"/>
          <p14:tracePt t="124287" x="2271713" y="2400300"/>
          <p14:tracePt t="124304" x="2263775" y="2400300"/>
          <p14:tracePt t="124339" x="2255838" y="2400300"/>
          <p14:tracePt t="124407" x="2255838" y="2392363"/>
          <p14:tracePt t="124415" x="2247900" y="2392363"/>
          <p14:tracePt t="124423" x="2239963" y="2392363"/>
          <p14:tracePt t="124439" x="2232025" y="2392363"/>
          <p14:tracePt t="124455" x="2224088" y="2392363"/>
          <p14:tracePt t="124491" x="2216150" y="2392363"/>
          <p14:tracePt t="124511" x="2208213" y="2392363"/>
          <p14:tracePt t="124527" x="2200275" y="2392363"/>
          <p14:tracePt t="124543" x="2200275" y="2400300"/>
          <p14:tracePt t="124551" x="2192338" y="2400300"/>
          <p14:tracePt t="124559" x="2192338" y="2408238"/>
          <p14:tracePt t="124567" x="2184400" y="2408238"/>
          <p14:tracePt t="124575" x="2176463" y="2416175"/>
          <p14:tracePt t="124583" x="2176463" y="2424113"/>
          <p14:tracePt t="124591" x="2168525" y="2432050"/>
          <p14:tracePt t="124607" x="2160588" y="2439988"/>
          <p14:tracePt t="124615" x="2152650" y="2447925"/>
          <p14:tracePt t="124626" x="2144713" y="2463800"/>
          <p14:tracePt t="124647" x="2144713" y="2471738"/>
          <p14:tracePt t="124655" x="2144713" y="2479675"/>
          <p14:tracePt t="124671" x="2144713" y="2487613"/>
          <p14:tracePt t="124679" x="2144713" y="2495550"/>
          <p14:tracePt t="124695" x="2144713" y="2503488"/>
          <p14:tracePt t="124855" x="2144713" y="2511425"/>
          <p14:tracePt t="125023" x="2136775" y="2511425"/>
          <p14:tracePt t="125184" x="2136775" y="2519363"/>
          <p14:tracePt t="125191" x="2136775" y="2527300"/>
          <p14:tracePt t="125200" x="2136775" y="2535238"/>
          <p14:tracePt t="125207" x="2136775" y="2543175"/>
          <p14:tracePt t="125216" x="2136775" y="2551113"/>
          <p14:tracePt t="125223" x="2136775" y="2559050"/>
          <p14:tracePt t="125239" x="2136775" y="2566988"/>
          <p14:tracePt t="125247" x="2136775" y="2576513"/>
          <p14:tracePt t="125319" x="2144713" y="2576513"/>
          <p14:tracePt t="125335" x="2152650" y="2566988"/>
          <p14:tracePt t="125343" x="2160588" y="2559050"/>
          <p14:tracePt t="125351" x="2176463" y="2551113"/>
          <p14:tracePt t="125359" x="2184400" y="2543175"/>
          <p14:tracePt t="125367" x="2192338" y="2535238"/>
          <p14:tracePt t="125375" x="2200275" y="2511425"/>
          <p14:tracePt t="125383" x="2208213" y="2511425"/>
          <p14:tracePt t="125391" x="2208213" y="2503488"/>
          <p14:tracePt t="125399" x="2208213" y="2495550"/>
          <p14:tracePt t="125407" x="2216150" y="2487613"/>
          <p14:tracePt t="125415" x="2216150" y="2479675"/>
          <p14:tracePt t="125423" x="2224088" y="2479675"/>
          <p14:tracePt t="125431" x="2224088" y="2471738"/>
          <p14:tracePt t="125439" x="2224088" y="2463800"/>
          <p14:tracePt t="125447" x="2224088" y="2455863"/>
          <p14:tracePt t="125472" x="2224088" y="2447925"/>
          <p14:tracePt t="125608" x="2216150" y="2447925"/>
          <p14:tracePt t="125624" x="2208213" y="2447925"/>
          <p14:tracePt t="125639" x="2192338" y="2463800"/>
          <p14:tracePt t="125656" x="2192338" y="2471738"/>
          <p14:tracePt t="125663" x="2184400" y="2471738"/>
          <p14:tracePt t="125671" x="2184400" y="2479675"/>
          <p14:tracePt t="125688" x="2176463" y="2487613"/>
          <p14:tracePt t="125704" x="2176463" y="2495550"/>
          <p14:tracePt t="125735" x="2176463" y="2503488"/>
          <p14:tracePt t="126307" x="2176463" y="2511425"/>
          <p14:tracePt t="126323" x="2176463" y="2519363"/>
          <p14:tracePt t="126327" x="2176463" y="2527300"/>
          <p14:tracePt t="126335" x="2176463" y="2543175"/>
          <p14:tracePt t="126351" x="2184400" y="2559050"/>
          <p14:tracePt t="126359" x="2192338" y="2566988"/>
          <p14:tracePt t="126375" x="2200275" y="2566988"/>
          <p14:tracePt t="126383" x="2208213" y="2576513"/>
          <p14:tracePt t="126399" x="2208213" y="2584450"/>
          <p14:tracePt t="126441" x="2216150" y="2584450"/>
          <p14:tracePt t="126447" x="2216150" y="2592388"/>
          <p14:tracePt t="126459" x="2224088" y="2592388"/>
          <p14:tracePt t="126512" x="2224088" y="2600325"/>
          <p14:tracePt t="126527" x="2224088" y="2608263"/>
          <p14:tracePt t="126536" x="2224088" y="2616200"/>
          <p14:tracePt t="126543" x="2224088" y="2624138"/>
          <p14:tracePt t="126575" x="2200275" y="2624138"/>
          <p14:tracePt t="126587" x="2176463" y="2624138"/>
          <p14:tracePt t="126816" x="2176463" y="2640013"/>
          <p14:tracePt t="126832" x="2176463" y="2647950"/>
          <p14:tracePt t="126847" x="2176463" y="2663825"/>
          <p14:tracePt t="126855" x="2176463" y="2671763"/>
          <p14:tracePt t="126863" x="2168525" y="2671763"/>
          <p14:tracePt t="126871" x="2160588" y="2687638"/>
          <p14:tracePt t="126879" x="2152650" y="2695575"/>
          <p14:tracePt t="126887" x="2136775" y="2711450"/>
          <p14:tracePt t="126895" x="2128838" y="2711450"/>
          <p14:tracePt t="126904" x="2112963" y="2727325"/>
          <p14:tracePt t="126915" x="2081213" y="2727325"/>
          <p14:tracePt t="126920" x="2081213" y="2743200"/>
          <p14:tracePt t="126927" x="2073275" y="2751138"/>
          <p14:tracePt t="126935" x="2073275" y="2759075"/>
          <p14:tracePt t="126943" x="2065338" y="2767013"/>
          <p14:tracePt t="126951" x="2065338" y="2774950"/>
          <p14:tracePt t="126959" x="2049463" y="2790825"/>
          <p14:tracePt t="126967" x="2041525" y="2798763"/>
          <p14:tracePt t="126975" x="2033588" y="2814638"/>
          <p14:tracePt t="126983" x="2025650" y="2830513"/>
          <p14:tracePt t="126991" x="2017713" y="2838450"/>
          <p14:tracePt t="126999" x="2008188" y="2870200"/>
          <p14:tracePt t="127008" x="2008188" y="2878138"/>
          <p14:tracePt t="127015" x="2008188" y="2886075"/>
          <p14:tracePt t="127023" x="2008188" y="2894013"/>
          <p14:tracePt t="127031" x="2008188" y="2919413"/>
          <p14:tracePt t="127041" x="2008188" y="2943225"/>
          <p14:tracePt t="127047" x="2008188" y="2959100"/>
          <p14:tracePt t="127055" x="2017713" y="2967038"/>
          <p14:tracePt t="127067" x="2025650" y="2982913"/>
          <p14:tracePt t="127079" x="2033588" y="2990850"/>
          <p14:tracePt t="127095" x="2041525" y="2990850"/>
          <p14:tracePt t="127111" x="2049463" y="2990850"/>
          <p14:tracePt t="127121" x="2057400" y="2990850"/>
          <p14:tracePt t="127127" x="2065338" y="2998788"/>
          <p14:tracePt t="127135" x="2089150" y="3006725"/>
          <p14:tracePt t="127143" x="2105025" y="3006725"/>
          <p14:tracePt t="127151" x="2144713" y="3030538"/>
          <p14:tracePt t="127160" x="2152650" y="3046413"/>
          <p14:tracePt t="127167" x="2192338" y="3070225"/>
          <p14:tracePt t="127175" x="2200275" y="3086100"/>
          <p14:tracePt t="127183" x="2224088" y="3101975"/>
          <p14:tracePt t="127191" x="2232025" y="3109913"/>
          <p14:tracePt t="127199" x="2247900" y="3125788"/>
          <p14:tracePt t="127220" x="2255838" y="3133725"/>
          <p14:tracePt t="127231" x="2255838" y="3141663"/>
          <p14:tracePt t="127240" x="2255838" y="3149600"/>
          <p14:tracePt t="127255" x="2255838" y="3157538"/>
          <p14:tracePt t="127263" x="2247900" y="3165475"/>
          <p14:tracePt t="127271" x="2239963" y="3181350"/>
          <p14:tracePt t="127279" x="2216150" y="3189288"/>
          <p14:tracePt t="127287" x="2216150" y="3197225"/>
          <p14:tracePt t="127295" x="2208213" y="3205163"/>
          <p14:tracePt t="127304" x="2200275" y="3205163"/>
          <p14:tracePt t="127311" x="2200275" y="3221038"/>
          <p14:tracePt t="127321" x="2192338" y="3221038"/>
          <p14:tracePt t="127343" x="2184400" y="3221038"/>
          <p14:tracePt t="127351" x="2176463" y="3221038"/>
          <p14:tracePt t="127359" x="2168525" y="3228975"/>
          <p14:tracePt t="127375" x="2152650" y="3228975"/>
          <p14:tracePt t="127383" x="2120900" y="3236913"/>
          <p14:tracePt t="127391" x="2105025" y="3244850"/>
          <p14:tracePt t="127399" x="2057400" y="3262313"/>
          <p14:tracePt t="127407" x="2041525" y="3262313"/>
          <p14:tracePt t="127415" x="2017713" y="3270250"/>
          <p14:tracePt t="127423" x="1968500" y="3278188"/>
          <p14:tracePt t="127431" x="1952625" y="3294063"/>
          <p14:tracePt t="127439" x="1944688" y="3294063"/>
          <p14:tracePt t="127447" x="1928813" y="3302000"/>
          <p14:tracePt t="127455" x="1912938" y="3309938"/>
          <p14:tracePt t="127472" x="1905000" y="3325813"/>
          <p14:tracePt t="127479" x="1889125" y="3333750"/>
          <p14:tracePt t="127487" x="1881188" y="3341688"/>
          <p14:tracePt t="127495" x="1873250" y="3365500"/>
          <p14:tracePt t="127504" x="1865313" y="3373438"/>
          <p14:tracePt t="127511" x="1857375" y="3389313"/>
          <p14:tracePt t="127520" x="1857375" y="3397250"/>
          <p14:tracePt t="127527" x="1849438" y="3413125"/>
          <p14:tracePt t="127535" x="1841500" y="3421063"/>
          <p14:tracePt t="127543" x="1833563" y="3436938"/>
          <p14:tracePt t="127559" x="1833563" y="3444875"/>
          <p14:tracePt t="127568" x="1833563" y="3452813"/>
          <p14:tracePt t="127632" x="1825625" y="3452813"/>
          <p14:tracePt t="128055" x="1817688" y="3452813"/>
          <p14:tracePt t="128075" x="1817688" y="3460750"/>
          <p14:tracePt t="128079" x="1809750" y="3460750"/>
          <p14:tracePt t="128095" x="1801813" y="3468688"/>
          <p14:tracePt t="128103" x="1793875" y="3468688"/>
          <p14:tracePt t="128112" x="1778000" y="3476625"/>
          <p14:tracePt t="128121" x="1770063" y="3484563"/>
          <p14:tracePt t="128127" x="1762125" y="3484563"/>
          <p14:tracePt t="128135" x="1754188" y="3484563"/>
          <p14:tracePt t="128143" x="1738313" y="3492500"/>
          <p14:tracePt t="128151" x="1730375" y="3492500"/>
          <p14:tracePt t="128167" x="1722438" y="3492500"/>
          <p14:tracePt t="128864" x="1722438" y="3500438"/>
          <p14:tracePt t="128880" x="1706563" y="3508375"/>
          <p14:tracePt t="128896" x="1698625" y="3508375"/>
          <p14:tracePt t="128907" x="1690688" y="3524250"/>
          <p14:tracePt t="128911" x="1682750" y="3524250"/>
          <p14:tracePt t="128923" x="1674813" y="3524250"/>
          <p14:tracePt t="128927" x="1674813" y="3532188"/>
          <p14:tracePt t="128935" x="1666875" y="3532188"/>
          <p14:tracePt t="128943" x="1658938" y="3532188"/>
          <p14:tracePt t="128952" x="1658938" y="3540125"/>
          <p14:tracePt t="129224" x="1666875" y="3540125"/>
          <p14:tracePt t="129241" x="1674813" y="3540125"/>
          <p14:tracePt t="129272" x="1682750" y="3540125"/>
          <p14:tracePt t="129287" x="1690688" y="3540125"/>
          <p14:tracePt t="129303" x="1698625" y="3532188"/>
          <p14:tracePt t="129312" x="1706563" y="3532188"/>
          <p14:tracePt t="129327" x="1714500" y="3532188"/>
          <p14:tracePt t="129339" x="1722438" y="3532188"/>
          <p14:tracePt t="129343" x="1730375" y="3532188"/>
          <p14:tracePt t="129359" x="1738313" y="3532188"/>
          <p14:tracePt t="129367" x="1746250" y="3532188"/>
          <p14:tracePt t="129391" x="1754188" y="3524250"/>
          <p14:tracePt t="129407" x="1762125" y="3524250"/>
          <p14:tracePt t="129423" x="1770063" y="3524250"/>
          <p14:tracePt t="129431" x="1778000" y="3524250"/>
          <p14:tracePt t="129447" x="1793875" y="3524250"/>
          <p14:tracePt t="129455" x="1801813" y="3524250"/>
          <p14:tracePt t="129463" x="1809750" y="3524250"/>
          <p14:tracePt t="129471" x="1817688" y="3524250"/>
          <p14:tracePt t="129479" x="1825625" y="3524250"/>
          <p14:tracePt t="129491" x="1841500" y="3524250"/>
          <p14:tracePt t="129495" x="1849438" y="3524250"/>
          <p14:tracePt t="129504" x="1865313" y="3524250"/>
          <p14:tracePt t="129521" x="1881188" y="3524250"/>
          <p14:tracePt t="129527" x="1889125" y="3524250"/>
          <p14:tracePt t="129536" x="1897063" y="3524250"/>
          <p14:tracePt t="129543" x="1912938" y="3516313"/>
          <p14:tracePt t="129551" x="1920875" y="3516313"/>
          <p14:tracePt t="129559" x="1920875" y="3508375"/>
          <p14:tracePt t="129567" x="1936750" y="3508375"/>
          <p14:tracePt t="129583" x="1944688" y="3508375"/>
          <p14:tracePt t="129591" x="1968500" y="3508375"/>
          <p14:tracePt t="129600" x="1984375" y="3508375"/>
          <p14:tracePt t="129607" x="1992313" y="3508375"/>
          <p14:tracePt t="129615" x="2000250" y="3508375"/>
          <p14:tracePt t="129623" x="2017713" y="3500438"/>
          <p14:tracePt t="129631" x="2033588" y="3500438"/>
          <p14:tracePt t="129643" x="2057400" y="3500438"/>
          <p14:tracePt t="129647" x="2112963" y="3500438"/>
          <p14:tracePt t="129655" x="2128838" y="3492500"/>
          <p14:tracePt t="129663" x="2152650" y="3484563"/>
          <p14:tracePt t="129672" x="2192338" y="3468688"/>
          <p14:tracePt t="129679" x="2263775" y="3444875"/>
          <p14:tracePt t="129687" x="2384425" y="3421063"/>
          <p14:tracePt t="129695" x="2455863" y="3405188"/>
          <p14:tracePt t="129703" x="2559050" y="3389313"/>
          <p14:tracePt t="129711" x="2646363" y="3373438"/>
          <p14:tracePt t="129720" x="2709863" y="3373438"/>
          <p14:tracePt t="129727" x="2759075" y="3357563"/>
          <p14:tracePt t="129735" x="2814638" y="3357563"/>
          <p14:tracePt t="129743" x="2830513" y="3349625"/>
          <p14:tracePt t="129751" x="2870200" y="3349625"/>
          <p14:tracePt t="129759" x="2894013" y="3349625"/>
          <p14:tracePt t="129767" x="2925763" y="3333750"/>
          <p14:tracePt t="129775" x="2973388" y="3325813"/>
          <p14:tracePt t="129783" x="2981325" y="3317875"/>
          <p14:tracePt t="129795" x="3021013" y="3302000"/>
          <p14:tracePt t="129799" x="3036888" y="3302000"/>
          <p14:tracePt t="129807" x="3060700" y="3286125"/>
          <p14:tracePt t="129815" x="3068638" y="3262313"/>
          <p14:tracePt t="129823" x="3117850" y="3244850"/>
          <p14:tracePt t="129831" x="3197225" y="3221038"/>
          <p14:tracePt t="129839" x="3236913" y="3213100"/>
          <p14:tracePt t="129847" x="3252788" y="3197225"/>
          <p14:tracePt t="129855" x="3300413" y="3189288"/>
          <p14:tracePt t="129863" x="3316288" y="3181350"/>
          <p14:tracePt t="129872" x="3324225" y="3173413"/>
          <p14:tracePt t="129879" x="3348038" y="3165475"/>
          <p14:tracePt t="129887" x="3363913" y="3157538"/>
          <p14:tracePt t="129895" x="3379788" y="3149600"/>
          <p14:tracePt t="129904" x="3387725" y="3149600"/>
          <p14:tracePt t="129911" x="3395663" y="3141663"/>
          <p14:tracePt t="129921" x="3395663" y="3133725"/>
          <p14:tracePt t="129927" x="3403600" y="3133725"/>
          <p14:tracePt t="131368" x="3403600" y="3125788"/>
          <p14:tracePt t="131376" x="3403600" y="3109913"/>
          <p14:tracePt t="131383" x="3403600" y="3086100"/>
          <p14:tracePt t="131391" x="3387725" y="3054350"/>
          <p14:tracePt t="131399" x="3387725" y="3006725"/>
          <p14:tracePt t="131407" x="3355975" y="2886075"/>
          <p14:tracePt t="131416" x="3332163" y="2790825"/>
          <p14:tracePt t="131423" x="3268663" y="2711450"/>
          <p14:tracePt t="131431" x="3221038" y="2584450"/>
          <p14:tracePt t="131441" x="3125788" y="2463800"/>
          <p14:tracePt t="131447" x="3052763" y="2336800"/>
          <p14:tracePt t="131456" x="2989263" y="2160588"/>
          <p14:tracePt t="131463" x="2965450" y="2120900"/>
          <p14:tracePt t="131473" x="2862263" y="2001838"/>
          <p14:tracePt t="131479" x="2846388" y="1946275"/>
          <p14:tracePt t="131488" x="2838450" y="1922463"/>
          <p14:tracePt t="131495" x="2830513" y="1906588"/>
          <p14:tracePt t="131503" x="2830513" y="1881188"/>
          <p14:tracePt t="131511" x="2822575" y="1873250"/>
          <p14:tracePt t="131520" x="2822575" y="1857375"/>
          <p14:tracePt t="131535" x="2822575" y="1841500"/>
          <p14:tracePt t="131543" x="2822575" y="1833563"/>
          <p14:tracePt t="131551" x="2822575" y="1825625"/>
          <p14:tracePt t="131559" x="2822575" y="1817688"/>
          <p14:tracePt t="131567" x="2822575" y="1809750"/>
          <p14:tracePt t="131599" x="2822575" y="1801813"/>
          <p14:tracePt t="131607" x="2814638" y="1801813"/>
          <p14:tracePt t="131615" x="2814638" y="1793875"/>
          <p14:tracePt t="131623" x="2814638" y="1785938"/>
          <p14:tracePt t="131631" x="2814638" y="1746250"/>
          <p14:tracePt t="131639" x="2814638" y="1690688"/>
          <p14:tracePt t="131647" x="2814638" y="1674813"/>
          <p14:tracePt t="131655" x="2814638" y="1658938"/>
          <p14:tracePt t="131663" x="2814638" y="1643063"/>
          <p14:tracePt t="131721" x="2806700" y="1651000"/>
          <p14:tracePt t="131727" x="2782888" y="1690688"/>
          <p14:tracePt t="131735" x="2767013" y="1738313"/>
          <p14:tracePt t="131743" x="2741613" y="1793875"/>
          <p14:tracePt t="131751" x="2733675" y="1809750"/>
          <p14:tracePt t="131759" x="2701925" y="1873250"/>
          <p14:tracePt t="131763" x="2686050" y="1930400"/>
          <p14:tracePt t="131775" x="2662238" y="2001838"/>
          <p14:tracePt t="131783" x="2598738" y="2049463"/>
          <p14:tracePt t="131791" x="2582863" y="2105025"/>
          <p14:tracePt t="131799" x="2574925" y="2144713"/>
          <p14:tracePt t="131807" x="2511425" y="2224088"/>
          <p14:tracePt t="131815" x="2479675" y="2344738"/>
          <p14:tracePt t="131823" x="2455863" y="2439988"/>
          <p14:tracePt t="131831" x="2384425" y="2559050"/>
          <p14:tracePt t="131839" x="2335213" y="2695575"/>
          <p14:tracePt t="131847" x="2216150" y="2886075"/>
          <p14:tracePt t="131856" x="2089150" y="3070225"/>
          <p14:tracePt t="131863" x="2057400" y="3278188"/>
          <p14:tracePt t="131872" x="2033588" y="3341688"/>
          <p14:tracePt t="131879" x="2000250" y="3389313"/>
          <p14:tracePt t="131887" x="1976438" y="3421063"/>
          <p14:tracePt t="131895" x="1968500" y="3429000"/>
          <p14:tracePt t="131904" x="1960563" y="3436938"/>
          <p14:tracePt t="131915" x="1952625" y="3444875"/>
          <p14:tracePt t="131920" x="1952625" y="3452813"/>
          <p14:tracePt t="131935" x="1952625" y="3460750"/>
          <p14:tracePt t="131957" x="1944688" y="3460750"/>
          <p14:tracePt t="131970" x="1944688" y="3468688"/>
          <p14:tracePt t="132440" x="1936750" y="3468688"/>
          <p14:tracePt t="132647" x="1928813" y="3468688"/>
          <p14:tracePt t="132664" x="1928813" y="3476625"/>
          <p14:tracePt t="132675" x="1920875" y="3484563"/>
          <p14:tracePt t="132712" x="1928813" y="3484563"/>
          <p14:tracePt t="132720" x="1944688" y="3484563"/>
          <p14:tracePt t="132727" x="1960563" y="3492500"/>
          <p14:tracePt t="132738" x="2017713" y="3508375"/>
          <p14:tracePt t="132743" x="2128838" y="3532188"/>
          <p14:tracePt t="132751" x="2271713" y="3556000"/>
          <p14:tracePt t="132759" x="2479675" y="3563938"/>
          <p14:tracePt t="132767" x="2693988" y="3579813"/>
          <p14:tracePt t="132775" x="2949575" y="3621088"/>
          <p14:tracePt t="132783" x="3205163" y="3676650"/>
          <p14:tracePt t="132791" x="3603625" y="3716338"/>
          <p14:tracePt t="132799" x="3978275" y="3748088"/>
          <p14:tracePt t="132807" x="4392613" y="3811588"/>
          <p14:tracePt t="132816" x="4751388" y="3843338"/>
          <p14:tracePt t="132827" x="5260975" y="3938588"/>
          <p14:tracePt t="132831" x="5635625" y="4003675"/>
          <p14:tracePt t="132839" x="6034088" y="4043363"/>
          <p14:tracePt t="132849" x="6410325" y="4075113"/>
          <p14:tracePt t="132858" x="6696075" y="4106863"/>
          <p14:tracePt t="132864" x="6919913" y="4114800"/>
          <p14:tracePt t="132872" x="7167563" y="4130675"/>
          <p14:tracePt t="132880" x="7326313" y="4138613"/>
          <p14:tracePt t="132887" x="7453313" y="4138613"/>
          <p14:tracePt t="132895" x="7605713" y="4138613"/>
          <p14:tracePt t="132904" x="7637463" y="4138613"/>
          <p14:tracePt t="132911" x="7653338" y="4138613"/>
          <p14:tracePt t="133015" x="7653338" y="4146550"/>
          <p14:tracePt t="133025" x="7645400" y="4146550"/>
          <p14:tracePt t="133031" x="7637463" y="4146550"/>
          <p14:tracePt t="133039" x="7621588" y="4154488"/>
          <p14:tracePt t="133047" x="7597775" y="4154488"/>
          <p14:tracePt t="133055" x="7566025" y="4170363"/>
          <p14:tracePt t="133063" x="7550150" y="4170363"/>
          <p14:tracePt t="133071" x="7469188" y="4170363"/>
          <p14:tracePt t="133079" x="7405688" y="4170363"/>
          <p14:tracePt t="133087" x="7334250" y="4170363"/>
          <p14:tracePt t="133095" x="7278688" y="4170363"/>
          <p14:tracePt t="133104" x="7215188" y="4170363"/>
          <p14:tracePt t="133113" x="7110413" y="4170363"/>
          <p14:tracePt t="133120" x="7054850" y="4178300"/>
          <p14:tracePt t="133127" x="6959600" y="4194175"/>
          <p14:tracePt t="133135" x="6880225" y="4210050"/>
          <p14:tracePt t="133143" x="6759575" y="4241800"/>
          <p14:tracePt t="133151" x="6688138" y="4273550"/>
          <p14:tracePt t="133159" x="6616700" y="4291013"/>
          <p14:tracePt t="133167" x="6529388" y="4314825"/>
          <p14:tracePt t="133175" x="6505575" y="4346575"/>
          <p14:tracePt t="133183" x="6489700" y="4346575"/>
          <p14:tracePt t="133192" x="6465888" y="4354513"/>
          <p14:tracePt t="133199" x="6450013" y="4370388"/>
          <p14:tracePt t="133215" x="6442075" y="4378325"/>
          <p14:tracePt t="133231" x="6434138" y="4394200"/>
          <p14:tracePt t="133239" x="6426200" y="4394200"/>
          <p14:tracePt t="133247" x="6426200" y="4402138"/>
          <p14:tracePt t="133255" x="6426200" y="4418013"/>
          <p14:tracePt t="133263" x="6410325" y="4425950"/>
          <p14:tracePt t="133272" x="6410325" y="4441825"/>
          <p14:tracePt t="133279" x="6402388" y="4457700"/>
          <p14:tracePt t="133287" x="6392863" y="4465638"/>
          <p14:tracePt t="133295" x="6376988" y="4513263"/>
          <p14:tracePt t="133303" x="6376988" y="4537075"/>
          <p14:tracePt t="133311" x="6345238" y="4552950"/>
          <p14:tracePt t="133320" x="6337300" y="4641850"/>
          <p14:tracePt t="133327" x="6337300" y="4657725"/>
          <p14:tracePt t="133335" x="6337300" y="4673600"/>
          <p14:tracePt t="133343" x="6337300" y="4697413"/>
          <p14:tracePt t="133351" x="6329363" y="4713288"/>
          <p14:tracePt t="133359" x="6329363" y="4729163"/>
          <p14:tracePt t="133367" x="6329363" y="4737100"/>
          <p14:tracePt t="133383" x="6329363" y="4745038"/>
          <p14:tracePt t="133391" x="6329363" y="4752975"/>
          <p14:tracePt t="133399" x="6337300" y="4752975"/>
          <p14:tracePt t="133415" x="6345238" y="4760913"/>
          <p14:tracePt t="133423" x="6353175" y="4760913"/>
          <p14:tracePt t="133431" x="6361113" y="4760913"/>
          <p14:tracePt t="133439" x="6376988" y="4760913"/>
          <p14:tracePt t="133447" x="6392863" y="4760913"/>
          <p14:tracePt t="133455" x="6418263" y="4760913"/>
          <p14:tracePt t="133463" x="6450013" y="4768850"/>
          <p14:tracePt t="133471" x="6521450" y="4776788"/>
          <p14:tracePt t="133479" x="6577013" y="4784725"/>
          <p14:tracePt t="133487" x="6640513" y="4792663"/>
          <p14:tracePt t="133495" x="6719888" y="4792663"/>
          <p14:tracePt t="133503" x="6800850" y="4800600"/>
          <p14:tracePt t="133511" x="6864350" y="4800600"/>
          <p14:tracePt t="133521" x="6943725" y="4808538"/>
          <p14:tracePt t="133527" x="6999288" y="4808538"/>
          <p14:tracePt t="133536" x="7094538" y="4808538"/>
          <p14:tracePt t="133543" x="7110413" y="4808538"/>
          <p14:tracePt t="133551" x="7159625" y="4808538"/>
          <p14:tracePt t="133560" x="7191375" y="4808538"/>
          <p14:tracePt t="133567" x="7207250" y="4808538"/>
          <p14:tracePt t="133575" x="7231063" y="4800600"/>
          <p14:tracePt t="133584" x="7254875" y="4792663"/>
          <p14:tracePt t="133591" x="7294563" y="4792663"/>
          <p14:tracePt t="133599" x="7318375" y="4784725"/>
          <p14:tracePt t="133607" x="7381875" y="4768850"/>
          <p14:tracePt t="133615" x="7397750" y="4768850"/>
          <p14:tracePt t="133623" x="7405688" y="4768850"/>
          <p14:tracePt t="133632" x="7413625" y="4752975"/>
          <p14:tracePt t="133640" x="7421563" y="4752975"/>
          <p14:tracePt t="133647" x="7429500" y="4745038"/>
          <p14:tracePt t="133663" x="7437438" y="4729163"/>
          <p14:tracePt t="133679" x="7437438" y="4713288"/>
          <p14:tracePt t="133687" x="7445375" y="4713288"/>
          <p14:tracePt t="133695" x="7445375" y="4705350"/>
          <p14:tracePt t="133704" x="7445375" y="4689475"/>
          <p14:tracePt t="133721" x="7445375" y="4681538"/>
          <p14:tracePt t="133727" x="7437438" y="4665663"/>
          <p14:tracePt t="133731" x="7437438" y="4657725"/>
          <p14:tracePt t="133743" x="7429500" y="4649788"/>
          <p14:tracePt t="133751" x="7421563" y="4649788"/>
          <p14:tracePt t="133759" x="7421563" y="4641850"/>
          <p14:tracePt t="133767" x="7413625" y="4641850"/>
          <p14:tracePt t="133775" x="7389813" y="4633913"/>
          <p14:tracePt t="133783" x="7350125" y="4624388"/>
          <p14:tracePt t="133791" x="7326313" y="4624388"/>
          <p14:tracePt t="133799" x="7310438" y="4624388"/>
          <p14:tracePt t="133807" x="7270750" y="4616450"/>
          <p14:tracePt t="133816" x="7246938" y="4608513"/>
          <p14:tracePt t="133823" x="7231063" y="4608513"/>
          <p14:tracePt t="133831" x="7215188" y="4608513"/>
          <p14:tracePt t="133839" x="7183438" y="4608513"/>
          <p14:tracePt t="133847" x="7167563" y="4608513"/>
          <p14:tracePt t="133856" x="7159625" y="4608513"/>
          <p14:tracePt t="133863" x="7135813" y="4608513"/>
          <p14:tracePt t="133871" x="7126288" y="4608513"/>
          <p14:tracePt t="133883" x="7110413" y="4608513"/>
          <p14:tracePt t="133887" x="7086600" y="4608513"/>
          <p14:tracePt t="133895" x="7078663" y="4616450"/>
          <p14:tracePt t="133904" x="7070725" y="4616450"/>
          <p14:tracePt t="133911" x="7046913" y="4624388"/>
          <p14:tracePt t="133920" x="7031038" y="4633913"/>
          <p14:tracePt t="133927" x="6991350" y="4641850"/>
          <p14:tracePt t="133935" x="6967538" y="4641850"/>
          <p14:tracePt t="133943" x="6959600" y="4641850"/>
          <p14:tracePt t="133956" x="6943725" y="4649788"/>
          <p14:tracePt t="133959" x="6935788" y="4649788"/>
          <p14:tracePt t="133967" x="6927850" y="4649788"/>
          <p14:tracePt t="133975" x="6919913" y="4657725"/>
          <p14:tracePt t="133991" x="6904038" y="4657725"/>
          <p14:tracePt t="134000" x="6896100" y="4665663"/>
          <p14:tracePt t="134007" x="6848475" y="4673600"/>
          <p14:tracePt t="134015" x="6824663" y="4697413"/>
          <p14:tracePt t="134023" x="6808788" y="4713288"/>
          <p14:tracePt t="134036" x="6759575" y="4729163"/>
          <p14:tracePt t="134039" x="6735763" y="4752975"/>
          <p14:tracePt t="134048" x="6719888" y="4768850"/>
          <p14:tracePt t="134052" x="6704013" y="4784725"/>
          <p14:tracePt t="134072" x="6704013" y="4792663"/>
          <p14:tracePt t="134079" x="6704013" y="4800600"/>
          <p14:tracePt t="134087" x="6696075" y="4800600"/>
          <p14:tracePt t="134103" x="6696075" y="4808538"/>
          <p14:tracePt t="134127" x="6696075" y="4816475"/>
          <p14:tracePt t="134136" x="6711950" y="4816475"/>
          <p14:tracePt t="134143" x="6711950" y="4824413"/>
          <p14:tracePt t="134151" x="6719888" y="4832350"/>
          <p14:tracePt t="134160" x="6777038" y="4840288"/>
          <p14:tracePt t="134168" x="6784975" y="4840288"/>
          <p14:tracePt t="134175" x="6800850" y="4840288"/>
          <p14:tracePt t="134187" x="6848475" y="4840288"/>
          <p14:tracePt t="134192" x="6911975" y="4840288"/>
          <p14:tracePt t="134200" x="6991350" y="4840288"/>
          <p14:tracePt t="134208" x="7038975" y="4840288"/>
          <p14:tracePt t="134217" x="7135813" y="4840288"/>
          <p14:tracePt t="134224" x="7183438" y="4840288"/>
          <p14:tracePt t="134231" x="7294563" y="4840288"/>
          <p14:tracePt t="134239" x="7326313" y="4840288"/>
          <p14:tracePt t="134247" x="7373938" y="4840288"/>
          <p14:tracePt t="134255" x="7381875" y="4840288"/>
          <p14:tracePt t="134263" x="7389813" y="4840288"/>
          <p14:tracePt t="134287" x="7397750" y="4840288"/>
          <p14:tracePt t="136192" x="7397750" y="4832350"/>
          <p14:tracePt t="136200" x="0" y="0"/>
        </p14:tracePtLst>
        <p14:tracePtLst>
          <p14:tracePt t="137221" x="2184400" y="4130675"/>
          <p14:tracePt t="137719" x="2184400" y="4138613"/>
          <p14:tracePt t="137728" x="2184400" y="4162425"/>
          <p14:tracePt t="137738" x="2184400" y="4170363"/>
          <p14:tracePt t="137743" x="2184400" y="4178300"/>
          <p14:tracePt t="137747" x="2184400" y="4186238"/>
          <p14:tracePt t="137756" x="2184400" y="4210050"/>
          <p14:tracePt t="137763" x="2176463" y="4217988"/>
          <p14:tracePt t="137775" x="2176463" y="4225925"/>
          <p14:tracePt t="137783" x="2176463" y="4233863"/>
          <p14:tracePt t="137799" x="2168525" y="4233863"/>
          <p14:tracePt t="137864" x="2168525" y="4241800"/>
          <p14:tracePt t="137880" x="2168525" y="4249738"/>
          <p14:tracePt t="137887" x="2168525" y="4257675"/>
          <p14:tracePt t="137895" x="2168525" y="4273550"/>
          <p14:tracePt t="137904" x="2184400" y="4273550"/>
          <p14:tracePt t="137911" x="2184400" y="4281488"/>
          <p14:tracePt t="137928" x="2192338" y="4291013"/>
          <p14:tracePt t="137932" x="2200275" y="4298950"/>
          <p14:tracePt t="137956" x="2200275" y="4306888"/>
          <p14:tracePt t="137959" x="2200275" y="4314825"/>
          <p14:tracePt t="137967" x="2200275" y="4322763"/>
          <p14:tracePt t="137975" x="2200275" y="4338638"/>
          <p14:tracePt t="137983" x="2200275" y="4346575"/>
          <p14:tracePt t="137991" x="2200275" y="4354513"/>
          <p14:tracePt t="138000" x="2200275" y="4370388"/>
          <p14:tracePt t="138007" x="2200275" y="4386263"/>
          <p14:tracePt t="138015" x="2192338" y="4410075"/>
          <p14:tracePt t="138023" x="2192338" y="4425950"/>
          <p14:tracePt t="138039" x="2192338" y="4433888"/>
          <p14:tracePt t="138116" x="2200275" y="4433888"/>
          <p14:tracePt t="138136" x="2216150" y="4418013"/>
          <p14:tracePt t="138143" x="2224088" y="4410075"/>
          <p14:tracePt t="138151" x="2232025" y="4394200"/>
          <p14:tracePt t="138159" x="2239963" y="4386263"/>
          <p14:tracePt t="138167" x="2255838" y="4378325"/>
          <p14:tracePt t="138175" x="2255838" y="4362450"/>
          <p14:tracePt t="138183" x="2255838" y="4354513"/>
          <p14:tracePt t="138191" x="2271713" y="4330700"/>
          <p14:tracePt t="138199" x="2271713" y="4322763"/>
          <p14:tracePt t="138208" x="2279650" y="4322763"/>
          <p14:tracePt t="138215" x="2279650" y="4314825"/>
          <p14:tracePt t="138223" x="2279650" y="4306888"/>
          <p14:tracePt t="138231" x="2279650" y="4298950"/>
          <p14:tracePt t="138239" x="2279650" y="4291013"/>
          <p14:tracePt t="138251" x="2271713" y="4273550"/>
          <p14:tracePt t="138263" x="2263775" y="4249738"/>
          <p14:tracePt t="138267" x="2263775" y="4233863"/>
          <p14:tracePt t="138279" x="2247900" y="4217988"/>
          <p14:tracePt t="138287" x="2247900" y="4210050"/>
          <p14:tracePt t="138295" x="2232025" y="4186238"/>
          <p14:tracePt t="138304" x="2224088" y="4178300"/>
          <p14:tracePt t="138311" x="2208213" y="4170363"/>
          <p14:tracePt t="138321" x="2200275" y="4154488"/>
          <p14:tracePt t="138327" x="2192338" y="4146550"/>
          <p14:tracePt t="138335" x="2184400" y="4130675"/>
          <p14:tracePt t="138343" x="2176463" y="4122738"/>
          <p14:tracePt t="138351" x="2168525" y="4114800"/>
          <p14:tracePt t="138359" x="2160588" y="4114800"/>
          <p14:tracePt t="138367" x="2152650" y="4098925"/>
          <p14:tracePt t="138383" x="2152650" y="4090988"/>
          <p14:tracePt t="138391" x="2144713" y="4090988"/>
          <p14:tracePt t="138403" x="2144713" y="4083050"/>
          <p14:tracePt t="138411" x="2136775" y="4083050"/>
          <p14:tracePt t="138420" x="2136775" y="4075113"/>
          <p14:tracePt t="138431" x="2128838" y="4067175"/>
          <p14:tracePt t="138439" x="2120900" y="4067175"/>
          <p14:tracePt t="138447" x="2120900" y="4059238"/>
          <p14:tracePt t="138455" x="2112963" y="4043363"/>
          <p14:tracePt t="138463" x="2105025" y="4035425"/>
          <p14:tracePt t="138472" x="2105025" y="4027488"/>
          <p14:tracePt t="138479" x="2097088" y="4011613"/>
          <p14:tracePt t="138488" x="2089150" y="4003675"/>
          <p14:tracePt t="138495" x="2089150" y="3987800"/>
          <p14:tracePt t="138504" x="2089150" y="3971925"/>
          <p14:tracePt t="138511" x="2089150" y="3963988"/>
          <p14:tracePt t="138515" x="2089150" y="3948113"/>
          <p14:tracePt t="138527" x="2097088" y="3922713"/>
          <p14:tracePt t="138535" x="2120900" y="3883025"/>
          <p14:tracePt t="138539" x="2120900" y="3867150"/>
          <p14:tracePt t="138547" x="2184400" y="3787775"/>
          <p14:tracePt t="138559" x="2263775" y="3716338"/>
          <p14:tracePt t="138567" x="2335213" y="3595688"/>
          <p14:tracePt t="138575" x="2432050" y="3444875"/>
          <p14:tracePt t="138583" x="2479675" y="3381375"/>
          <p14:tracePt t="138591" x="2582863" y="3252788"/>
          <p14:tracePt t="138599" x="2606675" y="3165475"/>
          <p14:tracePt t="138607" x="2638425" y="3101975"/>
          <p14:tracePt t="138615" x="2646363" y="3078163"/>
          <p14:tracePt t="138623" x="2662238" y="3030538"/>
          <p14:tracePt t="138632" x="2670175" y="3014663"/>
          <p14:tracePt t="138639" x="2686050" y="2998788"/>
          <p14:tracePt t="138647" x="2693988" y="2974975"/>
          <p14:tracePt t="138656" x="2693988" y="2959100"/>
          <p14:tracePt t="138663" x="2693988" y="2894013"/>
          <p14:tracePt t="138672" x="2693988" y="2870200"/>
          <p14:tracePt t="138675" x="2701925" y="2854325"/>
          <p14:tracePt t="138683" x="2701925" y="2814638"/>
          <p14:tracePt t="138695" x="2701925" y="2790825"/>
          <p14:tracePt t="138699" x="2701925" y="2767013"/>
          <p14:tracePt t="138707" x="2709863" y="2751138"/>
          <p14:tracePt t="138720" x="2709863" y="2679700"/>
          <p14:tracePt t="138731" x="2709863" y="2663825"/>
          <p14:tracePt t="138735" x="2709863" y="2624138"/>
          <p14:tracePt t="138743" x="2709863" y="2608263"/>
          <p14:tracePt t="138751" x="2709863" y="2592388"/>
          <p14:tracePt t="138759" x="2709863" y="2576513"/>
          <p14:tracePt t="138767" x="2709863" y="2551113"/>
          <p14:tracePt t="138775" x="2709863" y="2535238"/>
          <p14:tracePt t="138783" x="2709863" y="2519363"/>
          <p14:tracePt t="138791" x="2709863" y="2495550"/>
          <p14:tracePt t="138799" x="2709863" y="2487613"/>
          <p14:tracePt t="138807" x="2709863" y="2471738"/>
          <p14:tracePt t="138827" x="2709863" y="2463800"/>
          <p14:tracePt t="138835" x="2701925" y="2463800"/>
          <p14:tracePt t="138872" x="2693988" y="2455863"/>
          <p14:tracePt t="138883" x="2686050" y="2447925"/>
          <p14:tracePt t="138888" x="2678113" y="2447925"/>
          <p14:tracePt t="138895" x="2670175" y="2447925"/>
          <p14:tracePt t="138903" x="2662238" y="2447925"/>
          <p14:tracePt t="138907" x="2654300" y="2447925"/>
          <p14:tracePt t="138915" x="2646363" y="2447925"/>
          <p14:tracePt t="138957" x="2638425" y="2447925"/>
          <p14:tracePt t="139011" x="2630488" y="2447925"/>
          <p14:tracePt t="139095" x="2630488" y="2455863"/>
          <p14:tracePt t="139111" x="2630488" y="2463800"/>
          <p14:tracePt t="139127" x="2630488" y="2471738"/>
          <p14:tracePt t="139135" x="2630488" y="2479675"/>
          <p14:tracePt t="139139" x="2638425" y="2495550"/>
          <p14:tracePt t="139147" x="2638425" y="2511425"/>
          <p14:tracePt t="139155" x="2654300" y="2559050"/>
          <p14:tracePt t="139163" x="2670175" y="2600325"/>
          <p14:tracePt t="139172" x="2701925" y="2671763"/>
          <p14:tracePt t="139179" x="2725738" y="2759075"/>
          <p14:tracePt t="139187" x="2751138" y="2830513"/>
          <p14:tracePt t="139199" x="2782888" y="2935288"/>
          <p14:tracePt t="139207" x="2806700" y="2998788"/>
          <p14:tracePt t="139215" x="2830513" y="3030538"/>
          <p14:tracePt t="139224" x="2846388" y="3078163"/>
          <p14:tracePt t="139231" x="2862263" y="3101975"/>
          <p14:tracePt t="139239" x="2862263" y="3117850"/>
          <p14:tracePt t="139247" x="2878138" y="3117850"/>
          <p14:tracePt t="139256" x="2878138" y="3133725"/>
          <p14:tracePt t="139263" x="2886075" y="3133725"/>
          <p14:tracePt t="139275" x="2894013" y="3133725"/>
          <p14:tracePt t="139295" x="2901950" y="3133725"/>
          <p14:tracePt t="139304" x="2901950" y="3141663"/>
          <p14:tracePt t="139351" x="2909888" y="3141663"/>
          <p14:tracePt t="139367" x="2909888" y="3157538"/>
          <p14:tracePt t="139375" x="2917825" y="3157538"/>
          <p14:tracePt t="139395" x="2933700" y="3157538"/>
          <p14:tracePt t="139404" x="2941638" y="3157538"/>
          <p14:tracePt t="139411" x="2949575" y="3157538"/>
          <p14:tracePt t="139421" x="2965450" y="3157538"/>
          <p14:tracePt t="139427" x="2981325" y="3157538"/>
          <p14:tracePt t="139435" x="2989263" y="3157538"/>
          <p14:tracePt t="139448" x="2997200" y="3157538"/>
          <p14:tracePt t="139455" x="3021013" y="3157538"/>
          <p14:tracePt t="139463" x="3036888" y="3157538"/>
          <p14:tracePt t="139470" x="3052763" y="3149600"/>
          <p14:tracePt t="139479" x="3060700" y="3141663"/>
          <p14:tracePt t="139491" x="3076575" y="3125788"/>
          <p14:tracePt t="139495" x="3076575" y="3109913"/>
          <p14:tracePt t="139504" x="3084513" y="3101975"/>
          <p14:tracePt t="139511" x="3100388" y="3086100"/>
          <p14:tracePt t="139520" x="3100388" y="3078163"/>
          <p14:tracePt t="139523" x="3100388" y="3070225"/>
          <p14:tracePt t="139531" x="3100388" y="3062288"/>
          <p14:tracePt t="139644" x="3100388" y="3086100"/>
          <p14:tracePt t="139651" x="3100388" y="3125788"/>
          <p14:tracePt t="139659" x="3109913" y="3149600"/>
          <p14:tracePt t="139667" x="3117850" y="3157538"/>
          <p14:tracePt t="139679" x="3125788" y="3173413"/>
          <p14:tracePt t="139687" x="3133725" y="3173413"/>
          <p14:tracePt t="139695" x="3141663" y="3181350"/>
          <p14:tracePt t="139712" x="3149600" y="3181350"/>
          <p14:tracePt t="139792" x="3149600" y="3165475"/>
          <p14:tracePt t="139807" x="3149600" y="3157538"/>
          <p14:tracePt t="139823" x="3149600" y="3149600"/>
          <p14:tracePt t="139827" x="3149600" y="3141663"/>
          <p14:tracePt t="139835" x="3149600" y="3133725"/>
          <p14:tracePt t="139844" x="3149600" y="3109913"/>
          <p14:tracePt t="139851" x="3149600" y="3094038"/>
          <p14:tracePt t="139859" x="3141663" y="3086100"/>
          <p14:tracePt t="139867" x="3133725" y="3070225"/>
          <p14:tracePt t="139875" x="3117850" y="3054350"/>
          <p14:tracePt t="139883" x="3109913" y="3030538"/>
          <p14:tracePt t="139895" x="3084513" y="2990850"/>
          <p14:tracePt t="139904" x="3052763" y="2943225"/>
          <p14:tracePt t="139911" x="3028950" y="2919413"/>
          <p14:tracePt t="139920" x="3013075" y="2901950"/>
          <p14:tracePt t="139927" x="2989263" y="2886075"/>
          <p14:tracePt t="139935" x="2973388" y="2878138"/>
          <p14:tracePt t="139956" x="2965450" y="2870200"/>
          <p14:tracePt t="139959" x="2957513" y="2862263"/>
          <p14:tracePt t="139963" x="2957513" y="2854325"/>
          <p14:tracePt t="139979" x="2949575" y="2846388"/>
          <p14:tracePt t="139991" x="2941638" y="2846388"/>
          <p14:tracePt t="140007" x="2941638" y="2838450"/>
          <p14:tracePt t="140015" x="2933700" y="2838450"/>
          <p14:tracePt t="140023" x="2925763" y="2838450"/>
          <p14:tracePt t="140031" x="2925763" y="2830513"/>
          <p14:tracePt t="140039" x="2917825" y="2830513"/>
          <p14:tracePt t="140043" x="2917825" y="2822575"/>
          <p14:tracePt t="140051" x="2901950" y="2814638"/>
          <p14:tracePt t="140059" x="2894013" y="2814638"/>
          <p14:tracePt t="140067" x="2886075" y="2806700"/>
          <p14:tracePt t="140075" x="2862263" y="2790825"/>
          <p14:tracePt t="140084" x="2854325" y="2782888"/>
          <p14:tracePt t="140095" x="2846388" y="2774950"/>
          <p14:tracePt t="140103" x="2838450" y="2767013"/>
          <p14:tracePt t="140111" x="2830513" y="2759075"/>
          <p14:tracePt t="140120" x="2822575" y="2743200"/>
          <p14:tracePt t="140127" x="2814638" y="2743200"/>
          <p14:tracePt t="140135" x="2798763" y="2727325"/>
          <p14:tracePt t="140143" x="2790825" y="2719388"/>
          <p14:tracePt t="140151" x="2782888" y="2711450"/>
          <p14:tracePt t="140160" x="2782888" y="2695575"/>
          <p14:tracePt t="140167" x="2767013" y="2687638"/>
          <p14:tracePt t="140175" x="2767013" y="2679700"/>
          <p14:tracePt t="140179" x="2751138" y="2671763"/>
          <p14:tracePt t="140191" x="2751138" y="2663825"/>
          <p14:tracePt t="140195" x="2733675" y="2655888"/>
          <p14:tracePt t="140203" x="2725738" y="2647950"/>
          <p14:tracePt t="140211" x="2717800" y="2640013"/>
          <p14:tracePt t="140220" x="2693988" y="2624138"/>
          <p14:tracePt t="140227" x="2686050" y="2608263"/>
          <p14:tracePt t="140235" x="2678113" y="2608263"/>
          <p14:tracePt t="140247" x="2662238" y="2600325"/>
          <p14:tracePt t="140256" x="2654300" y="2584450"/>
          <p14:tracePt t="140263" x="2638425" y="2584450"/>
          <p14:tracePt t="140340" x="2630488" y="2584450"/>
          <p14:tracePt t="140691" x="2630488" y="2592388"/>
          <p14:tracePt t="140704" x="2638425" y="2600325"/>
          <p14:tracePt t="140707" x="2646363" y="2616200"/>
          <p14:tracePt t="140724" x="2662238" y="2624138"/>
          <p14:tracePt t="140727" x="2670175" y="2632075"/>
          <p14:tracePt t="140739" x="2678113" y="2640013"/>
          <p14:tracePt t="140743" x="2693988" y="2655888"/>
          <p14:tracePt t="140753" x="2701925" y="2663825"/>
          <p14:tracePt t="140760" x="2725738" y="2671763"/>
          <p14:tracePt t="140770" x="2741613" y="2687638"/>
          <p14:tracePt t="140775" x="2751138" y="2695575"/>
          <p14:tracePt t="140783" x="2767013" y="2695575"/>
          <p14:tracePt t="140792" x="2774950" y="2703513"/>
          <p14:tracePt t="140796" x="2774950" y="2711450"/>
          <p14:tracePt t="140806" x="2790825" y="2711450"/>
          <p14:tracePt t="140811" x="2790825" y="2719388"/>
          <p14:tracePt t="140838" x="2798763" y="2719388"/>
          <p14:tracePt t="140861" x="2814638" y="2727325"/>
          <p14:tracePt t="140875" x="2830513" y="2735263"/>
          <p14:tracePt t="140891" x="2838450" y="2735263"/>
          <p14:tracePt t="140899" x="2838450" y="2743200"/>
          <p14:tracePt t="140911" x="2854325" y="2743200"/>
          <p14:tracePt t="140921" x="2870200" y="2759075"/>
          <p14:tracePt t="140927" x="2878138" y="2759075"/>
          <p14:tracePt t="140935" x="2886075" y="2767013"/>
          <p14:tracePt t="140943" x="2901950" y="2774950"/>
          <p14:tracePt t="140955" x="2917825" y="2782888"/>
          <p14:tracePt t="140959" x="2925763" y="2790825"/>
          <p14:tracePt t="140967" x="2941638" y="2798763"/>
          <p14:tracePt t="140975" x="2949575" y="2806700"/>
          <p14:tracePt t="140983" x="2965450" y="2822575"/>
          <p14:tracePt t="140987" x="2973388" y="2830513"/>
          <p14:tracePt t="140995" x="2989263" y="2846388"/>
          <p14:tracePt t="141004" x="3013075" y="2854325"/>
          <p14:tracePt t="141011" x="3036888" y="2870200"/>
          <p14:tracePt t="141020" x="3052763" y="2894013"/>
          <p14:tracePt t="141027" x="3068638" y="2909888"/>
          <p14:tracePt t="141036" x="3076575" y="2919413"/>
          <p14:tracePt t="141047" x="3084513" y="2927350"/>
          <p14:tracePt t="141071" x="3092450" y="2927350"/>
          <p14:tracePt t="141692" x="3092450" y="2919413"/>
          <p14:tracePt t="141701" x="3084513" y="2919413"/>
          <p14:tracePt t="141708" x="3076575" y="2901950"/>
          <p14:tracePt t="141715" x="3060700" y="2894013"/>
          <p14:tracePt t="141723" x="3052763" y="2878138"/>
          <p14:tracePt t="141735" x="3044825" y="2870200"/>
          <p14:tracePt t="141743" x="3036888" y="2870200"/>
          <p14:tracePt t="141751" x="3028950" y="2862263"/>
          <p14:tracePt t="141763" x="3021013" y="2854325"/>
          <p14:tracePt t="141767" x="3013075" y="2846388"/>
          <p14:tracePt t="141771" x="3005138" y="2846388"/>
          <p14:tracePt t="141779" x="2989263" y="2838450"/>
          <p14:tracePt t="141787" x="2989263" y="2830513"/>
          <p14:tracePt t="141795" x="2981325" y="2830513"/>
          <p14:tracePt t="141803" x="2981325" y="2822575"/>
          <p14:tracePt t="141811" x="2973388" y="2822575"/>
          <p14:tracePt t="141820" x="2973388" y="2814638"/>
          <p14:tracePt t="141827" x="2965450" y="2814638"/>
          <p14:tracePt t="141835" x="2965450" y="2806700"/>
          <p14:tracePt t="141932" x="2957513" y="2806700"/>
          <p14:tracePt t="141960" x="2941638" y="2806700"/>
          <p14:tracePt t="141975" x="2933700" y="2806700"/>
          <p14:tracePt t="141985" x="2909888" y="2806700"/>
          <p14:tracePt t="141999" x="2901950" y="2814638"/>
          <p14:tracePt t="142004" x="2894013" y="2814638"/>
          <p14:tracePt t="142011" x="2886075" y="2822575"/>
          <p14:tracePt t="142020" x="2878138" y="2822575"/>
          <p14:tracePt t="142112" x="2878138" y="2814638"/>
          <p14:tracePt t="142121" x="2878138" y="2798763"/>
          <p14:tracePt t="142127" x="2878138" y="2782888"/>
          <p14:tracePt t="142135" x="2894013" y="2743200"/>
          <p14:tracePt t="142144" x="2909888" y="2687638"/>
          <p14:tracePt t="142151" x="2917825" y="2671763"/>
          <p14:tracePt t="142155" x="2933700" y="2647950"/>
          <p14:tracePt t="142163" x="2941638" y="2624138"/>
          <p14:tracePt t="142172" x="2949575" y="2624138"/>
          <p14:tracePt t="142179" x="2957513" y="2608263"/>
          <p14:tracePt t="142240" x="2957513" y="2616200"/>
          <p14:tracePt t="142248" x="2949575" y="2616200"/>
          <p14:tracePt t="142252" x="2933700" y="2624138"/>
          <p14:tracePt t="142263" x="2917825" y="2640013"/>
          <p14:tracePt t="142271" x="2894013" y="2640013"/>
          <p14:tracePt t="142275" x="2878138" y="2671763"/>
          <p14:tracePt t="142283" x="2862263" y="2679700"/>
          <p14:tracePt t="142291" x="2838450" y="2703513"/>
          <p14:tracePt t="142299" x="2830513" y="2703513"/>
          <p14:tracePt t="142307" x="2806700" y="2719388"/>
          <p14:tracePt t="142323" x="2790825" y="2719388"/>
          <p14:tracePt t="142331" x="2790825" y="2727325"/>
          <p14:tracePt t="142432" x="2790825" y="2719388"/>
          <p14:tracePt t="142444" x="2790825" y="2711450"/>
          <p14:tracePt t="142571" x="2782888" y="2711450"/>
          <p14:tracePt t="143144" x="2774950" y="2711450"/>
          <p14:tracePt t="143158" x="2767013" y="2711450"/>
          <p14:tracePt t="143164" x="2759075" y="2711450"/>
          <p14:tracePt t="143228" x="2751138" y="2711450"/>
          <p14:tracePt t="143248" x="2751138" y="2719388"/>
          <p14:tracePt t="143251" x="2741613" y="2719388"/>
          <p14:tracePt t="143376" x="2741613" y="2727325"/>
          <p14:tracePt t="143387" x="2741613" y="2735263"/>
          <p14:tracePt t="143404" x="2741613" y="2743200"/>
          <p14:tracePt t="143411" x="2759075" y="2751138"/>
          <p14:tracePt t="143420" x="2759075" y="2759075"/>
          <p14:tracePt t="143431" x="2767013" y="2759075"/>
          <p14:tracePt t="143684" x="2774950" y="2759075"/>
          <p14:tracePt t="143691" x="2782888" y="2806700"/>
          <p14:tracePt t="143699" x="2782888" y="2814638"/>
          <p14:tracePt t="143707" x="2790825" y="2814638"/>
          <p14:tracePt t="143715" x="2790825" y="2830513"/>
          <p14:tracePt t="143731" x="2774950" y="2838450"/>
          <p14:tracePt t="143739" x="2741613" y="2838450"/>
          <p14:tracePt t="143767" x="2733675" y="2838450"/>
          <p14:tracePt t="143772" x="2725738" y="2846388"/>
          <p14:tracePt t="143779" x="2717800" y="2846388"/>
          <p14:tracePt t="143804" x="2709863" y="2846388"/>
          <p14:tracePt t="143811" x="2701925" y="2846388"/>
          <p14:tracePt t="143827" x="2701925" y="2854325"/>
          <p14:tracePt t="143837" x="2693988" y="2854325"/>
          <p14:tracePt t="143859" x="2693988" y="2862263"/>
          <p14:tracePt t="143875" x="2686050" y="2862263"/>
          <p14:tracePt t="143883" x="2686050" y="2870200"/>
          <p14:tracePt t="143891" x="2686050" y="2878138"/>
          <p14:tracePt t="143904" x="2678113" y="2894013"/>
          <p14:tracePt t="143907" x="2670175" y="2894013"/>
          <p14:tracePt t="143920" x="2670175" y="2901950"/>
          <p14:tracePt t="143923" x="2662238" y="2909888"/>
          <p14:tracePt t="143931" x="2662238" y="2919413"/>
          <p14:tracePt t="144068" x="2670175" y="2919413"/>
          <p14:tracePt t="144091" x="2678113" y="2909888"/>
          <p14:tracePt t="144099" x="2678113" y="2901950"/>
          <p14:tracePt t="144107" x="2686050" y="2901950"/>
          <p14:tracePt t="144115" x="2686050" y="2894013"/>
          <p14:tracePt t="144123" x="2686050" y="2886075"/>
          <p14:tracePt t="144131" x="2686050" y="2878138"/>
          <p14:tracePt t="144155" x="2686050" y="2870200"/>
          <p14:tracePt t="144171" x="2686050" y="2862263"/>
          <p14:tracePt t="144179" x="2686050" y="2854325"/>
          <p14:tracePt t="144187" x="2686050" y="2846388"/>
          <p14:tracePt t="144204" x="2686050" y="2838450"/>
          <p14:tracePt t="144222" x="2686050" y="2830513"/>
          <p14:tracePt t="144237" x="2686050" y="2822575"/>
          <p14:tracePt t="144243" x="2686050" y="2814638"/>
          <p14:tracePt t="144275" x="2686050" y="2806700"/>
          <p14:tracePt t="144291" x="2686050" y="2798763"/>
          <p14:tracePt t="144300" x="2678113" y="2790825"/>
          <p14:tracePt t="144307" x="2678113" y="2782888"/>
          <p14:tracePt t="144315" x="2678113" y="2774950"/>
          <p14:tracePt t="144323" x="2670175" y="2767013"/>
          <p14:tracePt t="144339" x="2662238" y="2751138"/>
          <p14:tracePt t="144355" x="2654300" y="2743200"/>
          <p14:tracePt t="144365" x="2646363" y="2743200"/>
          <p14:tracePt t="144379" x="2638425" y="2735263"/>
          <p14:tracePt t="144395" x="2638425" y="2727325"/>
          <p14:tracePt t="144403" x="2630488" y="2727325"/>
          <p14:tracePt t="144411" x="2630488" y="2719388"/>
          <p14:tracePt t="144420" x="2622550" y="2711450"/>
          <p14:tracePt t="144435" x="2622550" y="2703513"/>
          <p14:tracePt t="144451" x="2622550" y="2687638"/>
          <p14:tracePt t="144467" x="2622550" y="2679700"/>
          <p14:tracePt t="144475" x="2622550" y="2663825"/>
          <p14:tracePt t="144483" x="2622550" y="2647950"/>
          <p14:tracePt t="144491" x="2622550" y="2640013"/>
          <p14:tracePt t="144499" x="2614613" y="2632075"/>
          <p14:tracePt t="144507" x="2614613" y="2616200"/>
          <p14:tracePt t="144515" x="2614613" y="2608263"/>
          <p14:tracePt t="144523" x="2614613" y="2600325"/>
          <p14:tracePt t="144531" x="2606675" y="2584450"/>
          <p14:tracePt t="144539" x="2598738" y="2576513"/>
          <p14:tracePt t="144547" x="2598738" y="2566988"/>
          <p14:tracePt t="144555" x="2590800" y="2559050"/>
          <p14:tracePt t="144571" x="2582863" y="2551113"/>
          <p14:tracePt t="144580" x="2582863" y="2543175"/>
          <p14:tracePt t="144595" x="2582863" y="2535238"/>
          <p14:tracePt t="144699" x="2574925" y="2535238"/>
          <p14:tracePt t="144723" x="2566988" y="2535238"/>
          <p14:tracePt t="144740" x="2559050" y="2535238"/>
          <p14:tracePt t="144755" x="2551113" y="2535238"/>
          <p14:tracePt t="144771" x="2543175" y="2535238"/>
          <p14:tracePt t="144787" x="2535238" y="2535238"/>
          <p14:tracePt t="144843" x="2527300" y="2535238"/>
          <p14:tracePt t="144851" x="2519363" y="2535238"/>
          <p14:tracePt t="144876" x="2511425" y="2543175"/>
          <p14:tracePt t="144884" x="2503488" y="2551113"/>
          <p14:tracePt t="144891" x="2487613" y="2559050"/>
          <p14:tracePt t="144899" x="2487613" y="2566988"/>
          <p14:tracePt t="144907" x="2479675" y="2584450"/>
          <p14:tracePt t="144915" x="2463800" y="2584450"/>
          <p14:tracePt t="144923" x="2455863" y="2600325"/>
          <p14:tracePt t="144931" x="2439988" y="2608263"/>
          <p14:tracePt t="144939" x="2416175" y="2632075"/>
          <p14:tracePt t="144956" x="2384425" y="2655888"/>
          <p14:tracePt t="144963" x="2359025" y="2679700"/>
          <p14:tracePt t="144972" x="2343150" y="2687638"/>
          <p14:tracePt t="144979" x="2319338" y="2711450"/>
          <p14:tracePt t="144986" x="2311400" y="2719388"/>
          <p14:tracePt t="144995" x="2303463" y="2735263"/>
          <p14:tracePt t="145004" x="2279650" y="2751138"/>
          <p14:tracePt t="145011" x="2271713" y="2767013"/>
          <p14:tracePt t="145021" x="2263775" y="2774950"/>
          <p14:tracePt t="145027" x="2255838" y="2782888"/>
          <p14:tracePt t="145035" x="2247900" y="2798763"/>
          <p14:tracePt t="145043" x="2247900" y="2814638"/>
          <p14:tracePt t="145051" x="2232025" y="2814638"/>
          <p14:tracePt t="145059" x="2232025" y="2822575"/>
          <p14:tracePt t="145075" x="2224088" y="2830513"/>
          <p14:tracePt t="145083" x="2216150" y="2830513"/>
          <p14:tracePt t="145091" x="2216150" y="2838450"/>
          <p14:tracePt t="145099" x="2216150" y="2846388"/>
          <p14:tracePt t="145107" x="2208213" y="2846388"/>
          <p14:tracePt t="145115" x="2208213" y="2854325"/>
          <p14:tracePt t="145124" x="2200275" y="2854325"/>
          <p14:tracePt t="145131" x="2192338" y="2862263"/>
          <p14:tracePt t="145139" x="2184400" y="2870200"/>
          <p14:tracePt t="145147" x="2176463" y="2886075"/>
          <p14:tracePt t="145155" x="2160588" y="2894013"/>
          <p14:tracePt t="145163" x="2152650" y="2909888"/>
          <p14:tracePt t="145172" x="2136775" y="2909888"/>
          <p14:tracePt t="145179" x="2128838" y="2927350"/>
          <p14:tracePt t="145187" x="2120900" y="2935288"/>
          <p14:tracePt t="145195" x="2112963" y="2943225"/>
          <p14:tracePt t="145204" x="2105025" y="2959100"/>
          <p14:tracePt t="145211" x="2089150" y="2967038"/>
          <p14:tracePt t="145221" x="2081213" y="2974975"/>
          <p14:tracePt t="145227" x="2065338" y="2982913"/>
          <p14:tracePt t="145235" x="2065338" y="2990850"/>
          <p14:tracePt t="145243" x="2057400" y="2990850"/>
          <p14:tracePt t="145251" x="2057400" y="2998788"/>
          <p14:tracePt t="145259" x="2049463" y="2998788"/>
          <p14:tracePt t="145275" x="2041525" y="3006725"/>
          <p14:tracePt t="145291" x="2033588" y="3006725"/>
          <p14:tracePt t="145299" x="2033588" y="3014663"/>
          <p14:tracePt t="145307" x="2025650" y="3014663"/>
          <p14:tracePt t="145315" x="2025650" y="3022600"/>
          <p14:tracePt t="145323" x="2017713" y="3038475"/>
          <p14:tracePt t="145333" x="2008188" y="3046413"/>
          <p14:tracePt t="145339" x="1992313" y="3062288"/>
          <p14:tracePt t="145347" x="1984375" y="3070225"/>
          <p14:tracePt t="145357" x="1968500" y="3086100"/>
          <p14:tracePt t="145371" x="1952625" y="3094038"/>
          <p14:tracePt t="145379" x="1952625" y="3109913"/>
          <p14:tracePt t="145389" x="1944688" y="3109913"/>
          <p14:tracePt t="145399" x="1944688" y="3117850"/>
          <p14:tracePt t="145403" x="1944688" y="3125788"/>
          <p14:tracePt t="145411" x="1936750" y="3125788"/>
          <p14:tracePt t="145421" x="1928813" y="3133725"/>
          <p14:tracePt t="145427" x="1920875" y="3141663"/>
          <p14:tracePt t="145435" x="1912938" y="3149600"/>
          <p14:tracePt t="145443" x="1905000" y="3165475"/>
          <p14:tracePt t="145451" x="1897063" y="3173413"/>
          <p14:tracePt t="145460" x="1889125" y="3189288"/>
          <p14:tracePt t="145467" x="1881188" y="3197225"/>
          <p14:tracePt t="145475" x="1865313" y="3213100"/>
          <p14:tracePt t="145483" x="1857375" y="3228975"/>
          <p14:tracePt t="145491" x="1841500" y="3228975"/>
          <p14:tracePt t="145499" x="1833563" y="3262313"/>
          <p14:tracePt t="145515" x="1825625" y="3270250"/>
          <p14:tracePt t="145531" x="1817688" y="3278188"/>
          <p14:tracePt t="145539" x="1809750" y="3278188"/>
          <p14:tracePt t="145552" x="1809750" y="3286125"/>
          <p14:tracePt t="145555" x="1801813" y="3294063"/>
          <p14:tracePt t="145572" x="1801813" y="3302000"/>
          <p14:tracePt t="145587" x="1793875" y="3302000"/>
          <p14:tracePt t="145595" x="1793875" y="3309938"/>
          <p14:tracePt t="145605" x="1785938" y="3317875"/>
          <p14:tracePt t="145611" x="1778000" y="3317875"/>
          <p14:tracePt t="145643" x="1778000" y="3325813"/>
          <p14:tracePt t="145660" x="1778000" y="3333750"/>
          <p14:tracePt t="145675" x="1778000" y="3341688"/>
          <p14:tracePt t="145683" x="1778000" y="3349625"/>
          <p14:tracePt t="145691" x="1778000" y="3357563"/>
          <p14:tracePt t="145704" x="1778000" y="3365500"/>
          <p14:tracePt t="145707" x="1778000" y="3373438"/>
          <p14:tracePt t="145715" x="1778000" y="3381375"/>
          <p14:tracePt t="145723" x="1770063" y="3389313"/>
          <p14:tracePt t="145731" x="1770063" y="3397250"/>
          <p14:tracePt t="145755" x="1770063" y="3405188"/>
          <p14:tracePt t="145772" x="1770063" y="3413125"/>
          <p14:tracePt t="145787" x="1770063" y="3421063"/>
          <p14:tracePt t="145804" x="1778000" y="3421063"/>
          <p14:tracePt t="145811" x="1778000" y="3429000"/>
          <p14:tracePt t="145820" x="1785938" y="3429000"/>
          <p14:tracePt t="145843" x="1793875" y="3436938"/>
          <p14:tracePt t="145867" x="1809750" y="3436938"/>
          <p14:tracePt t="145883" x="1817688" y="3436938"/>
          <p14:tracePt t="145891" x="1833563" y="3436938"/>
          <p14:tracePt t="145899" x="1841500" y="3436938"/>
          <p14:tracePt t="145907" x="1849438" y="3436938"/>
          <p14:tracePt t="145915" x="1865313" y="3436938"/>
          <p14:tracePt t="145923" x="1873250" y="3436938"/>
          <p14:tracePt t="145931" x="1881188" y="3429000"/>
          <p14:tracePt t="145939" x="1897063" y="3429000"/>
          <p14:tracePt t="145956" x="1912938" y="3413125"/>
          <p14:tracePt t="145963" x="1936750" y="3405188"/>
          <p14:tracePt t="145973" x="1952625" y="3397250"/>
          <p14:tracePt t="145979" x="1952625" y="3389313"/>
          <p14:tracePt t="145987" x="1976438" y="3381375"/>
          <p14:tracePt t="145995" x="1976438" y="3373438"/>
          <p14:tracePt t="146007" x="2000250" y="3365500"/>
          <p14:tracePt t="146011" x="2017713" y="3357563"/>
          <p14:tracePt t="146021" x="2033588" y="3349625"/>
          <p14:tracePt t="146027" x="2041525" y="3341688"/>
          <p14:tracePt t="146036" x="2065338" y="3333750"/>
          <p14:tracePt t="146043" x="2081213" y="3333750"/>
          <p14:tracePt t="146051" x="2105025" y="3325813"/>
          <p14:tracePt t="146059" x="2120900" y="3317875"/>
          <p14:tracePt t="146067" x="2136775" y="3309938"/>
          <p14:tracePt t="146075" x="2160588" y="3309938"/>
          <p14:tracePt t="146083" x="2168525" y="3309938"/>
          <p14:tracePt t="146091" x="2184400" y="3309938"/>
          <p14:tracePt t="146107" x="2200275" y="3309938"/>
          <p14:tracePt t="146115" x="2200275" y="3302000"/>
          <p14:tracePt t="146123" x="2208213" y="3302000"/>
          <p14:tracePt t="146131" x="2216150" y="3302000"/>
          <p14:tracePt t="146139" x="2224088" y="3302000"/>
          <p14:tracePt t="146147" x="2232025" y="3302000"/>
          <p14:tracePt t="146156" x="2239963" y="3302000"/>
          <p14:tracePt t="146163" x="2247900" y="3294063"/>
          <p14:tracePt t="146172" x="2247900" y="3278188"/>
          <p14:tracePt t="146179" x="2263775" y="3270250"/>
          <p14:tracePt t="146187" x="2303463" y="3252788"/>
          <p14:tracePt t="146195" x="2359025" y="3228975"/>
          <p14:tracePt t="146204" x="2400300" y="3221038"/>
          <p14:tracePt t="146211" x="2439988" y="3205163"/>
          <p14:tracePt t="146220" x="2471738" y="3189288"/>
          <p14:tracePt t="146227" x="2487613" y="3173413"/>
          <p14:tracePt t="146235" x="2495550" y="3165475"/>
          <p14:tracePt t="146243" x="2511425" y="3157538"/>
          <p14:tracePt t="146251" x="2511425" y="3141663"/>
          <p14:tracePt t="146260" x="2519363" y="3133725"/>
          <p14:tracePt t="146267" x="2527300" y="3117850"/>
          <p14:tracePt t="146275" x="2527300" y="3109913"/>
          <p14:tracePt t="146283" x="2535238" y="3086100"/>
          <p14:tracePt t="146291" x="2535238" y="3062288"/>
          <p14:tracePt t="146299" x="2535238" y="3054350"/>
          <p14:tracePt t="146307" x="2543175" y="3022600"/>
          <p14:tracePt t="146315" x="2543175" y="3006725"/>
          <p14:tracePt t="146323" x="2551113" y="2982913"/>
          <p14:tracePt t="146331" x="2551113" y="2974975"/>
          <p14:tracePt t="146339" x="2551113" y="2959100"/>
          <p14:tracePt t="146347" x="2551113" y="2935288"/>
          <p14:tracePt t="146355" x="2551113" y="2927350"/>
          <p14:tracePt t="146364" x="2551113" y="2919413"/>
          <p14:tracePt t="146371" x="2559050" y="2909888"/>
          <p14:tracePt t="146379" x="2559050" y="2901950"/>
          <p14:tracePt t="146387" x="2566988" y="2886075"/>
          <p14:tracePt t="146395" x="2566988" y="2878138"/>
          <p14:tracePt t="146411" x="2566988" y="2870200"/>
          <p14:tracePt t="146427" x="2566988" y="2862263"/>
          <p14:tracePt t="146435" x="2566988" y="2854325"/>
          <p14:tracePt t="146451" x="2566988" y="2846388"/>
          <p14:tracePt t="146476" x="2566988" y="2838450"/>
          <p14:tracePt t="146491" x="2566988" y="2830513"/>
          <p14:tracePt t="146507" x="2566988" y="2822575"/>
          <p14:tracePt t="146515" x="2559050" y="2814638"/>
          <p14:tracePt t="146531" x="2543175" y="2814638"/>
          <p14:tracePt t="146547" x="2535238" y="2814638"/>
          <p14:tracePt t="146555" x="2527300" y="2814638"/>
          <p14:tracePt t="146571" x="2527300" y="2806700"/>
          <p14:tracePt t="146692" x="2519363" y="2806700"/>
          <p14:tracePt t="147635" x="2527300" y="2806700"/>
          <p14:tracePt t="147645" x="2551113" y="2822575"/>
          <p14:tracePt t="147651" x="2654300" y="2846388"/>
          <p14:tracePt t="147661" x="2751138" y="2886075"/>
          <p14:tracePt t="147668" x="2862263" y="2927350"/>
          <p14:tracePt t="147675" x="3084513" y="3006725"/>
          <p14:tracePt t="147685" x="3268663" y="3094038"/>
          <p14:tracePt t="147691" x="3451225" y="3236913"/>
          <p14:tracePt t="147700" x="3730625" y="3413125"/>
          <p14:tracePt t="147710" x="3946525" y="3660775"/>
          <p14:tracePt t="147715" x="4081463" y="3748088"/>
          <p14:tracePt t="147723" x="4281488" y="3938588"/>
          <p14:tracePt t="147732" x="4511675" y="4225925"/>
          <p14:tracePt t="147740" x="4687888" y="4370388"/>
          <p14:tracePt t="147748" x="4910138" y="4633913"/>
          <p14:tracePt t="147756" x="5118100" y="4840288"/>
          <p14:tracePt t="147766" x="5381625" y="5000625"/>
          <p14:tracePt t="147772" x="5572125" y="5111750"/>
          <p14:tracePt t="147779" x="5764213" y="5246688"/>
          <p14:tracePt t="147791" x="5970588" y="5351463"/>
          <p14:tracePt t="147795" x="6115050" y="5414963"/>
          <p14:tracePt t="147806" x="6210300" y="5446713"/>
          <p14:tracePt t="147811" x="6289675" y="5478463"/>
          <p14:tracePt t="147825" x="6410325" y="5494338"/>
          <p14:tracePt t="147827" x="6505575" y="5526088"/>
          <p14:tracePt t="147839" x="6553200" y="5541963"/>
          <p14:tracePt t="147843" x="6577013" y="5557838"/>
          <p14:tracePt t="147855" x="6592888" y="5565775"/>
          <p14:tracePt t="147859" x="6600825" y="5573713"/>
          <p14:tracePt t="147868" x="6616700" y="5589588"/>
          <p14:tracePt t="147875" x="6616700" y="5597525"/>
          <p14:tracePt t="147883" x="6616700" y="5605463"/>
          <p14:tracePt t="147893" x="6616700" y="5621338"/>
          <p14:tracePt t="147901" x="6616700" y="5645150"/>
          <p14:tracePt t="147907" x="6632575" y="5686425"/>
          <p14:tracePt t="147916" x="6648450" y="5734050"/>
          <p14:tracePt t="147923" x="6648450" y="5741988"/>
          <p14:tracePt t="147932" x="6664325" y="5749925"/>
          <p14:tracePt t="147939" x="6664325" y="5765800"/>
          <p14:tracePt t="148011" x="6664325" y="5757863"/>
          <p14:tracePt t="148037" x="6656388" y="5749925"/>
          <p14:tracePt t="148045" x="6648450" y="5734050"/>
          <p14:tracePt t="148051" x="6624638" y="5726113"/>
          <p14:tracePt t="148061" x="6584950" y="5694363"/>
          <p14:tracePt t="148067" x="6537325" y="5670550"/>
          <p14:tracePt t="148075" x="6450013" y="5653088"/>
          <p14:tracePt t="148086" x="6410325" y="5621338"/>
          <p14:tracePt t="148091" x="6392863" y="5605463"/>
          <p14:tracePt t="148100" x="6369050" y="5597525"/>
          <p14:tracePt t="148107" x="6361113" y="5581650"/>
          <p14:tracePt t="148116" x="6345238" y="5581650"/>
          <p14:tracePt t="148130" x="6345238" y="5573713"/>
          <p14:tracePt t="148132" x="6337300" y="5565775"/>
          <p14:tracePt t="148203" x="6345238" y="5565775"/>
          <p14:tracePt t="148213" x="6353175" y="5565775"/>
          <p14:tracePt t="148221" x="6361113" y="5565775"/>
          <p14:tracePt t="148229" x="6376988" y="5565775"/>
          <p14:tracePt t="148240" x="6418263" y="5565775"/>
          <p14:tracePt t="148243" x="6465888" y="5565775"/>
          <p14:tracePt t="148252" x="6497638" y="5565775"/>
          <p14:tracePt t="148259" x="6513513" y="5565775"/>
          <p14:tracePt t="148267" x="6561138" y="5565775"/>
          <p14:tracePt t="148280" x="6624638" y="5565775"/>
          <p14:tracePt t="148283" x="6640513" y="5565775"/>
          <p14:tracePt t="148292" x="6688138" y="5565775"/>
          <p14:tracePt t="148300" x="6704013" y="5565775"/>
          <p14:tracePt t="148307" x="6800850" y="5565775"/>
          <p14:tracePt t="148317" x="6856413" y="5565775"/>
          <p14:tracePt t="148324" x="6951663" y="5557838"/>
          <p14:tracePt t="148334" x="6967538" y="5557838"/>
          <p14:tracePt t="148340" x="7015163" y="5557838"/>
          <p14:tracePt t="148347" x="7046913" y="5557838"/>
          <p14:tracePt t="148355" x="7159625" y="5534025"/>
          <p14:tracePt t="148364" x="7215188" y="5518150"/>
          <p14:tracePt t="148371" x="7246938" y="5510213"/>
          <p14:tracePt t="148379" x="7350125" y="5502275"/>
          <p14:tracePt t="148389" x="7437438" y="5486400"/>
          <p14:tracePt t="148397" x="7502525" y="5478463"/>
          <p14:tracePt t="148407" x="7581900" y="5470525"/>
          <p14:tracePt t="148412" x="7637463" y="5454650"/>
          <p14:tracePt t="148421" x="7653338" y="5446713"/>
          <p14:tracePt t="148431" x="7669213" y="5446713"/>
          <p14:tracePt t="148439" x="7716838" y="5446713"/>
          <p14:tracePt t="148443" x="7724775" y="5438775"/>
          <p14:tracePt t="148453" x="7740650" y="5430838"/>
          <p14:tracePt t="148460" x="7740650" y="5391150"/>
          <p14:tracePt t="148468" x="7764463" y="5383213"/>
          <p14:tracePt t="148475" x="7780338" y="5383213"/>
          <p14:tracePt t="148484" x="7788275" y="5375275"/>
          <p14:tracePt t="148491" x="7796213" y="5367338"/>
          <p14:tracePt t="148500" x="7812088" y="5367338"/>
          <p14:tracePt t="148507" x="7820025" y="5359400"/>
          <p14:tracePt t="148516" x="7827963" y="5359400"/>
          <p14:tracePt t="148531" x="7827963" y="5351463"/>
          <p14:tracePt t="148548" x="7827963" y="5343525"/>
          <p14:tracePt t="148563" x="7827963" y="5335588"/>
          <p14:tracePt t="148571" x="7827963" y="5327650"/>
          <p14:tracePt t="148581" x="7827963" y="5319713"/>
          <p14:tracePt t="148589" x="7827963" y="5302250"/>
          <p14:tracePt t="148595" x="7812088" y="5302250"/>
          <p14:tracePt t="148607" x="7796213" y="5278438"/>
          <p14:tracePt t="148611" x="7772400" y="5278438"/>
          <p14:tracePt t="148620" x="7764463" y="5270500"/>
          <p14:tracePt t="148628" x="7748588" y="5262563"/>
          <p14:tracePt t="148639" x="7693025" y="5254625"/>
          <p14:tracePt t="148643" x="7661275" y="5246688"/>
          <p14:tracePt t="148653" x="7589838" y="5246688"/>
          <p14:tracePt t="148660" x="7469188" y="5238750"/>
          <p14:tracePt t="148668" x="7373938" y="5230813"/>
          <p14:tracePt t="148675" x="7270750" y="5222875"/>
          <p14:tracePt t="148684" x="7151688" y="5214938"/>
          <p14:tracePt t="148691" x="7054850" y="5207000"/>
          <p14:tracePt t="148700" x="6983413" y="5199063"/>
          <p14:tracePt t="148707" x="6864350" y="5199063"/>
          <p14:tracePt t="148715" x="6800850" y="5191125"/>
          <p14:tracePt t="148724" x="6751638" y="5191125"/>
          <p14:tracePt t="148731" x="6727825" y="5191125"/>
          <p14:tracePt t="148742" x="6711950" y="5191125"/>
          <p14:tracePt t="148748" x="6704013" y="5191125"/>
          <p14:tracePt t="148756" x="6696075" y="5199063"/>
          <p14:tracePt t="148765" x="6688138" y="5199063"/>
          <p14:tracePt t="148772" x="6672263" y="5199063"/>
          <p14:tracePt t="148779" x="6664325" y="5207000"/>
          <p14:tracePt t="148787" x="6648450" y="5214938"/>
          <p14:tracePt t="148795" x="6640513" y="5214938"/>
          <p14:tracePt t="148806" x="6616700" y="5222875"/>
          <p14:tracePt t="148811" x="6600825" y="5238750"/>
          <p14:tracePt t="148825" x="6577013" y="5238750"/>
          <p14:tracePt t="148827" x="6529388" y="5254625"/>
          <p14:tracePt t="148836" x="6465888" y="5262563"/>
          <p14:tracePt t="148844" x="6418263" y="5262563"/>
          <p14:tracePt t="148851" x="6361113" y="5278438"/>
          <p14:tracePt t="148861" x="6297613" y="5294313"/>
          <p14:tracePt t="148869" x="6281738" y="5310188"/>
          <p14:tracePt t="148875" x="6234113" y="5327650"/>
          <p14:tracePt t="148883" x="6194425" y="5327650"/>
          <p14:tracePt t="148891" x="6186488" y="5343525"/>
          <p14:tracePt t="148900" x="6162675" y="5351463"/>
          <p14:tracePt t="148908" x="6146800" y="5351463"/>
          <p14:tracePt t="148916" x="6130925" y="5359400"/>
          <p14:tracePt t="148924" x="6122988" y="5375275"/>
          <p14:tracePt t="148931" x="6115050" y="5383213"/>
          <p14:tracePt t="148939" x="6107113" y="5383213"/>
          <p14:tracePt t="148948" x="6107113" y="5391150"/>
          <p14:tracePt t="148958" x="6107113" y="5399088"/>
          <p14:tracePt t="148964" x="6099175" y="5399088"/>
          <p14:tracePt t="148990" x="6099175" y="5407025"/>
          <p14:tracePt t="148995" x="6099175" y="5414963"/>
          <p14:tracePt t="149008" x="6099175" y="5422900"/>
          <p14:tracePt t="149011" x="6099175" y="5430838"/>
          <p14:tracePt t="149021" x="6107113" y="5430838"/>
          <p14:tracePt t="149027" x="6115050" y="5446713"/>
          <p14:tracePt t="149037" x="6130925" y="5454650"/>
          <p14:tracePt t="149043" x="6138863" y="5454650"/>
          <p14:tracePt t="149051" x="6146800" y="5462588"/>
          <p14:tracePt t="149059" x="6178550" y="5470525"/>
          <p14:tracePt t="149067" x="6226175" y="5478463"/>
          <p14:tracePt t="149077" x="6313488" y="5478463"/>
          <p14:tracePt t="149083" x="6410325" y="5478463"/>
          <p14:tracePt t="149092" x="6450013" y="5494338"/>
          <p14:tracePt t="149099" x="6537325" y="5502275"/>
          <p14:tracePt t="149107" x="6632575" y="5518150"/>
          <p14:tracePt t="149116" x="6735763" y="5518150"/>
          <p14:tracePt t="149124" x="6951663" y="5518150"/>
          <p14:tracePt t="149131" x="7102475" y="5518150"/>
          <p14:tracePt t="149139" x="7278688" y="5518150"/>
          <p14:tracePt t="149149" x="7429500" y="5518150"/>
          <p14:tracePt t="149156" x="7581900" y="5518150"/>
          <p14:tracePt t="149164" x="7685088" y="5518150"/>
          <p14:tracePt t="149172" x="7835900" y="5502275"/>
          <p14:tracePt t="149179" x="7932738" y="5502275"/>
          <p14:tracePt t="149190" x="8004175" y="5494338"/>
          <p14:tracePt t="149195" x="8059738" y="5494338"/>
          <p14:tracePt t="149208" x="8091488" y="5486400"/>
          <p14:tracePt t="149211" x="8107363" y="5486400"/>
          <p14:tracePt t="149223" x="8131175" y="5486400"/>
          <p14:tracePt t="149241" x="8139113" y="5478463"/>
          <p14:tracePt t="149267" x="8147050" y="5470525"/>
          <p14:tracePt t="149277" x="8154988" y="5470525"/>
          <p14:tracePt t="149283" x="8154988" y="5462588"/>
          <p14:tracePt t="149291" x="8162925" y="5454650"/>
          <p14:tracePt t="149309" x="8162925" y="5446713"/>
          <p14:tracePt t="149892" x="8154988" y="5446713"/>
          <p14:tracePt t="149899" x="8147050" y="5446713"/>
          <p14:tracePt t="149907" x="8123238" y="5446713"/>
          <p14:tracePt t="149915" x="8083550" y="5446713"/>
          <p14:tracePt t="149923" x="8004175" y="5438775"/>
          <p14:tracePt t="149932" x="7908925" y="5430838"/>
          <p14:tracePt t="149942" x="7772400" y="5422900"/>
          <p14:tracePt t="149947" x="7653338" y="5407025"/>
          <p14:tracePt t="149955" x="7534275" y="5407025"/>
          <p14:tracePt t="149963" x="7429500" y="5391150"/>
          <p14:tracePt t="149971" x="7286625" y="5391150"/>
          <p14:tracePt t="149980" x="7191375" y="5383213"/>
          <p14:tracePt t="149990" x="7110413" y="5383213"/>
          <p14:tracePt t="149996" x="7031038" y="5383213"/>
          <p14:tracePt t="150005" x="7015163" y="5383213"/>
          <p14:tracePt t="150012" x="6999288" y="5383213"/>
          <p14:tracePt t="150180" x="7007225" y="5383213"/>
          <p14:tracePt t="150195" x="7015163" y="5383213"/>
          <p14:tracePt t="150228" x="7023100" y="5383213"/>
          <p14:tracePt t="150323" x="7015163" y="5383213"/>
          <p14:tracePt t="150333" x="7007225" y="5383213"/>
          <p14:tracePt t="150339" x="6999288" y="5383213"/>
          <p14:tracePt t="150347" x="6983413" y="5383213"/>
          <p14:tracePt t="150355" x="6967538" y="5383213"/>
          <p14:tracePt t="150365" x="6951663" y="5383213"/>
          <p14:tracePt t="150373" x="6943725" y="5391150"/>
          <p14:tracePt t="150379" x="6919913" y="5391150"/>
          <p14:tracePt t="150389" x="6880225" y="5391150"/>
          <p14:tracePt t="150399" x="6856413" y="5391150"/>
          <p14:tracePt t="150404" x="6848475" y="5391150"/>
          <p14:tracePt t="150764" x="6856413" y="5391150"/>
          <p14:tracePt t="151059" x="6872288" y="5391150"/>
          <p14:tracePt t="151067" x="6880225" y="5391150"/>
          <p14:tracePt t="151076" x="6888163" y="5391150"/>
          <p14:tracePt t="151086" x="6896100" y="5391150"/>
          <p14:tracePt t="151091" x="6911975" y="5399088"/>
          <p14:tracePt t="151100" x="6919913" y="5399088"/>
          <p14:tracePt t="151109" x="6927850" y="5407025"/>
          <p14:tracePt t="151115" x="6935788" y="5407025"/>
          <p14:tracePt t="151123" x="6943725" y="5407025"/>
          <p14:tracePt t="151131" x="6967538" y="5407025"/>
          <p14:tracePt t="151139" x="6975475" y="5407025"/>
          <p14:tracePt t="151147" x="6983413" y="5407025"/>
          <p14:tracePt t="151163" x="6991350" y="5407025"/>
          <p14:tracePt t="151227" x="6999288" y="5407025"/>
          <p14:tracePt t="151243" x="7007225" y="5407025"/>
          <p14:tracePt t="151251" x="7015163" y="5407025"/>
          <p14:tracePt t="151267" x="7023100" y="5407025"/>
          <p14:tracePt t="151283" x="7031038" y="5407025"/>
          <p14:tracePt t="151291" x="7038975" y="5407025"/>
          <p14:tracePt t="151299" x="7046913" y="5407025"/>
          <p14:tracePt t="151315" x="7054850" y="5407025"/>
          <p14:tracePt t="151323" x="7070725" y="5407025"/>
          <p14:tracePt t="151339" x="7078663" y="5407025"/>
          <p14:tracePt t="151348" x="7086600" y="5407025"/>
          <p14:tracePt t="151355" x="7094538" y="5407025"/>
          <p14:tracePt t="151363" x="7102475" y="5407025"/>
          <p14:tracePt t="151379" x="7118350" y="5407025"/>
          <p14:tracePt t="151395" x="7126288" y="5407025"/>
          <p14:tracePt t="151404" x="7135813" y="5407025"/>
          <p14:tracePt t="151427" x="7143750" y="5407025"/>
          <p14:tracePt t="151436" x="7151688" y="5407025"/>
          <p14:tracePt t="151451" x="7159625" y="5407025"/>
          <p14:tracePt t="151484" x="7167563" y="5407025"/>
          <p14:tracePt t="151507" x="7175500" y="5407025"/>
          <p14:tracePt t="151523" x="7183438" y="5407025"/>
          <p14:tracePt t="151539" x="7191375" y="5407025"/>
          <p14:tracePt t="151555" x="7199313" y="5407025"/>
          <p14:tracePt t="151571" x="7207250" y="5407025"/>
          <p14:tracePt t="151579" x="7215188" y="5407025"/>
          <p14:tracePt t="151587" x="7223125" y="5407025"/>
          <p14:tracePt t="151604" x="7231063" y="5407025"/>
          <p14:tracePt t="151620" x="7239000" y="5407025"/>
          <p14:tracePt t="151627" x="7246938" y="5407025"/>
          <p14:tracePt t="151724" x="7246938" y="5414963"/>
          <p14:tracePt t="151731" x="7239000" y="5414963"/>
          <p14:tracePt t="151739" x="7231063" y="5414963"/>
          <p14:tracePt t="151747" x="7223125" y="5430838"/>
          <p14:tracePt t="151755" x="7199313" y="5438775"/>
          <p14:tracePt t="151763" x="7191375" y="5446713"/>
          <p14:tracePt t="151771" x="7175500" y="5454650"/>
          <p14:tracePt t="151779" x="7151688" y="5462588"/>
          <p14:tracePt t="151787" x="7135813" y="5470525"/>
          <p14:tracePt t="151795" x="7118350" y="5470525"/>
          <p14:tracePt t="151804" x="7110413" y="5478463"/>
          <p14:tracePt t="151811" x="7094538" y="5478463"/>
          <p14:tracePt t="151996" x="7102475" y="5478463"/>
          <p14:tracePt t="152011" x="7110413" y="5478463"/>
          <p14:tracePt t="152107" x="7110413" y="5470525"/>
          <p14:tracePt t="152124" x="7102475" y="5470525"/>
          <p14:tracePt t="152139" x="7094538" y="5470525"/>
          <p14:tracePt t="152156" x="7086600" y="5470525"/>
          <p14:tracePt t="152163" x="7078663" y="5470525"/>
          <p14:tracePt t="152171" x="7070725" y="5470525"/>
          <p14:tracePt t="152179" x="7062788" y="5470525"/>
          <p14:tracePt t="152206" x="7046913" y="5470525"/>
          <p14:tracePt t="152364" x="7054850" y="5470525"/>
          <p14:tracePt t="152380" x="7062788" y="5470525"/>
          <p14:tracePt t="152387" x="7078663" y="5462588"/>
          <p14:tracePt t="152395" x="7086600" y="5462588"/>
          <p14:tracePt t="152404" x="7094538" y="5462588"/>
          <p14:tracePt t="152411" x="7110413" y="5462588"/>
          <p14:tracePt t="152420" x="7126288" y="5462588"/>
          <p14:tracePt t="152427" x="7135813" y="5462588"/>
          <p14:tracePt t="152435" x="7143750" y="5462588"/>
          <p14:tracePt t="152451" x="7151688" y="5462588"/>
          <p14:tracePt t="152612" x="7175500" y="5462588"/>
          <p14:tracePt t="152620" x="7183438" y="5462588"/>
          <p14:tracePt t="152627" x="7199313" y="5462588"/>
          <p14:tracePt t="152635" x="7223125" y="5462588"/>
          <p14:tracePt t="152643" x="7239000" y="5462588"/>
          <p14:tracePt t="152651" x="7286625" y="5462588"/>
          <p14:tracePt t="152659" x="7294563" y="5462588"/>
          <p14:tracePt t="152667" x="7310438" y="5462588"/>
          <p14:tracePt t="152683" x="7318375" y="5462588"/>
          <p14:tracePt t="152795" x="7310438" y="5462588"/>
          <p14:tracePt t="152811" x="7302500" y="5462588"/>
          <p14:tracePt t="152820" x="7286625" y="5462588"/>
          <p14:tracePt t="152835" x="7278688" y="5462588"/>
          <p14:tracePt t="152843" x="7262813" y="5462588"/>
          <p14:tracePt t="152859" x="7254875" y="5462588"/>
          <p14:tracePt t="152875" x="7246938" y="5462588"/>
          <p14:tracePt t="152915" x="7239000" y="5462588"/>
          <p14:tracePt t="153020" x="7231063" y="5462588"/>
          <p14:tracePt t="153027" x="7215188" y="5462588"/>
          <p14:tracePt t="153036" x="7199313" y="5462588"/>
          <p14:tracePt t="153044" x="7175500" y="5462588"/>
          <p14:tracePt t="153051" x="7118350" y="5462588"/>
          <p14:tracePt t="153060" x="7038975" y="5462588"/>
          <p14:tracePt t="153069" x="6959600" y="5462588"/>
          <p14:tracePt t="153075" x="6919913" y="5454650"/>
          <p14:tracePt t="153084" x="6904038" y="5454650"/>
          <p14:tracePt t="153099" x="6888163" y="5454650"/>
          <p14:tracePt t="153115" x="6888163" y="5446713"/>
          <p14:tracePt t="153203" x="6896100" y="5446713"/>
          <p14:tracePt t="153220" x="6896100" y="5438775"/>
          <p14:tracePt t="153227" x="6904038" y="5438775"/>
          <p14:tracePt t="153243" x="6911975" y="5430838"/>
          <p14:tracePt t="153251" x="6919913" y="5430838"/>
          <p14:tracePt t="153260" x="6927850" y="5422900"/>
          <p14:tracePt t="153267" x="6943725" y="5422900"/>
          <p14:tracePt t="153275" x="6967538" y="5422900"/>
          <p14:tracePt t="153283" x="6983413" y="5422900"/>
          <p14:tracePt t="153291" x="6999288" y="5414963"/>
          <p14:tracePt t="153299" x="7023100" y="5414963"/>
          <p14:tracePt t="153307" x="7054850" y="5414963"/>
          <p14:tracePt t="153316" x="7070725" y="5414963"/>
          <p14:tracePt t="153323" x="7094538" y="5414963"/>
          <p14:tracePt t="153331" x="7110413" y="5414963"/>
          <p14:tracePt t="153340" x="7126288" y="5414963"/>
          <p14:tracePt t="153347" x="7135813" y="5414963"/>
          <p14:tracePt t="153355" x="7143750" y="5414963"/>
          <p14:tracePt t="153372" x="7151688" y="5414963"/>
          <p14:tracePt t="153564" x="7159625" y="5414963"/>
          <p14:tracePt t="153573" x="7167563" y="5414963"/>
          <p14:tracePt t="153583" x="7175500" y="5414963"/>
          <p14:tracePt t="153587" x="7191375" y="5414963"/>
          <p14:tracePt t="153595" x="7199313" y="5414963"/>
          <p14:tracePt t="153605" x="7207250" y="5414963"/>
          <p14:tracePt t="153611" x="7223125" y="5414963"/>
          <p14:tracePt t="153620" x="7246938" y="5414963"/>
          <p14:tracePt t="153627" x="7262813" y="5414963"/>
          <p14:tracePt t="153635" x="7270750" y="5414963"/>
          <p14:tracePt t="153643" x="7278688" y="5414963"/>
          <p14:tracePt t="153651" x="7294563" y="5414963"/>
          <p14:tracePt t="154052" x="7302500" y="5414963"/>
          <p14:tracePt t="154068" x="7310438" y="5414963"/>
          <p14:tracePt t="154076" x="7318375" y="5414963"/>
          <p14:tracePt t="154086" x="7326313" y="5414963"/>
          <p14:tracePt t="154100" x="7334250" y="5414963"/>
          <p14:tracePt t="158499" x="7326313" y="5414963"/>
          <p14:tracePt t="158507" x="7318375" y="5414963"/>
          <p14:tracePt t="158515" x="7286625" y="5407025"/>
          <p14:tracePt t="158523" x="7239000" y="5399088"/>
          <p14:tracePt t="158531" x="7183438" y="5375275"/>
          <p14:tracePt t="158539" x="7110413" y="5343525"/>
          <p14:tracePt t="158547" x="7031038" y="5294313"/>
          <p14:tracePt t="158556" x="6999288" y="5246688"/>
          <p14:tracePt t="158667" x="6880225" y="5183188"/>
          <p14:tracePt t="158675" x="6856413" y="5159375"/>
          <p14:tracePt t="158683" x="6832600" y="5135563"/>
          <p14:tracePt t="158691" x="6816725" y="5119688"/>
          <p14:tracePt t="158700" x="6769100" y="5111750"/>
          <p14:tracePt t="158708" x="6696075" y="5103813"/>
          <p14:tracePt t="158716" x="6624638" y="5095875"/>
          <p14:tracePt t="158724" x="6537325" y="5080000"/>
          <p14:tracePt t="158731" x="6473825" y="5024438"/>
          <p14:tracePt t="158740" x="6392863" y="5008563"/>
          <p14:tracePt t="158749" x="6210300" y="4976813"/>
          <p14:tracePt t="158755" x="6043613" y="4951413"/>
          <p14:tracePt t="158765" x="5811838" y="4887913"/>
          <p14:tracePt t="158772" x="5516563" y="4856163"/>
          <p14:tracePt t="158779" x="5245100" y="4713288"/>
          <p14:tracePt t="158790" x="4870450" y="4537075"/>
          <p14:tracePt t="158795" x="4384675" y="4338638"/>
          <p14:tracePt t="158805" x="3938588" y="4090988"/>
          <p14:tracePt t="158811" x="3427413" y="3835400"/>
          <p14:tracePt t="158825" x="3084513" y="3748088"/>
          <p14:tracePt t="158827" x="2559050" y="3492500"/>
          <p14:tracePt t="158835" x="2176463" y="3286125"/>
          <p14:tracePt t="158844" x="1817688" y="3101975"/>
          <p14:tracePt t="158852" x="1633538" y="3014663"/>
          <p14:tracePt t="158861" x="1530350" y="2982913"/>
          <p14:tracePt t="158867" x="1466850" y="2967038"/>
          <p14:tracePt t="158877" x="1450975" y="2967038"/>
          <p14:tracePt t="158995" x="1450975" y="2959100"/>
          <p14:tracePt t="159043" x="1450975" y="2967038"/>
          <p14:tracePt t="159051" x="1466850" y="2974975"/>
          <p14:tracePt t="159059" x="1482725" y="2982913"/>
          <p14:tracePt t="159067" x="1490663" y="2998788"/>
          <p14:tracePt t="159075" x="1546225" y="3054350"/>
          <p14:tracePt t="159083" x="1570038" y="3094038"/>
          <p14:tracePt t="159092" x="1666875" y="3173413"/>
          <p14:tracePt t="159100" x="1698625" y="3302000"/>
          <p14:tracePt t="159107" x="1714500" y="3341688"/>
          <p14:tracePt t="159116" x="1770063" y="3421063"/>
          <p14:tracePt t="159123" x="1801813" y="3508375"/>
          <p14:tracePt t="159131" x="1809750" y="3571875"/>
          <p14:tracePt t="159139" x="1809750" y="3579813"/>
          <p14:tracePt t="159147" x="1809750" y="3629025"/>
          <p14:tracePt t="159155" x="1809750" y="3652838"/>
          <p14:tracePt t="159163" x="1809750" y="3660775"/>
          <p14:tracePt t="159171" x="1809750" y="3668713"/>
          <p14:tracePt t="159187" x="1801813" y="3676650"/>
          <p14:tracePt t="159252" x="1793875" y="3676650"/>
          <p14:tracePt t="159348" x="1785938" y="3676650"/>
          <p14:tracePt t="159364" x="1778000" y="3676650"/>
          <p14:tracePt t="159371" x="1770063" y="3676650"/>
          <p14:tracePt t="159381" x="1762125" y="3676650"/>
          <p14:tracePt t="159391" x="1754188" y="3676650"/>
          <p14:tracePt t="159395" x="1746250" y="3660775"/>
          <p14:tracePt t="159404" x="1738313" y="3652838"/>
          <p14:tracePt t="159412" x="1738313" y="3644900"/>
          <p14:tracePt t="159420" x="1730375" y="3644900"/>
          <p14:tracePt t="159427" x="1730375" y="3629025"/>
          <p14:tracePt t="159443" x="1722438" y="3621088"/>
          <p14:tracePt t="159451" x="1722438" y="3613150"/>
          <p14:tracePt t="159459" x="1722438" y="3605213"/>
          <p14:tracePt t="159467" x="1722438" y="3595688"/>
          <p14:tracePt t="159483" x="1722438" y="3587750"/>
          <p14:tracePt t="159499" x="1722438" y="3579813"/>
          <p14:tracePt t="159507" x="1722438" y="3571875"/>
          <p14:tracePt t="159515" x="1722438" y="3563938"/>
          <p14:tracePt t="159523" x="1738313" y="3556000"/>
          <p14:tracePt t="159531" x="1762125" y="3556000"/>
          <p14:tracePt t="159539" x="1778000" y="3556000"/>
          <p14:tracePt t="159547" x="1817688" y="3548063"/>
          <p14:tracePt t="159555" x="1841500" y="3532188"/>
          <p14:tracePt t="159563" x="1881188" y="3524250"/>
          <p14:tracePt t="159572" x="1920875" y="3524250"/>
          <p14:tracePt t="159579" x="2008188" y="3524250"/>
          <p14:tracePt t="159588" x="2105025" y="3516313"/>
          <p14:tracePt t="159595" x="2144713" y="3516313"/>
          <p14:tracePt t="159603" x="2200275" y="3516313"/>
          <p14:tracePt t="159611" x="2263775" y="3516313"/>
          <p14:tracePt t="159620" x="2279650" y="3516313"/>
          <p14:tracePt t="159627" x="2287588" y="3508375"/>
          <p14:tracePt t="159635" x="2327275" y="3508375"/>
          <p14:tracePt t="159647" x="2343150" y="3500438"/>
          <p14:tracePt t="159651" x="2392363" y="3484563"/>
          <p14:tracePt t="159660" x="2408238" y="3476625"/>
          <p14:tracePt t="159667" x="2432050" y="3468688"/>
          <p14:tracePt t="159675" x="2455863" y="3460750"/>
          <p14:tracePt t="159683" x="2519363" y="3452813"/>
          <p14:tracePt t="159691" x="2559050" y="3444875"/>
          <p14:tracePt t="159699" x="2582863" y="3444875"/>
          <p14:tracePt t="159707" x="2614613" y="3436938"/>
          <p14:tracePt t="159715" x="2662238" y="3436938"/>
          <p14:tracePt t="159723" x="2686050" y="3436938"/>
          <p14:tracePt t="159731" x="2725738" y="3405188"/>
          <p14:tracePt t="159739" x="2741613" y="3389313"/>
          <p14:tracePt t="159747" x="2751138" y="3389313"/>
          <p14:tracePt t="159755" x="2767013" y="3381375"/>
          <p14:tracePt t="159763" x="2774950" y="3365500"/>
          <p14:tracePt t="159772" x="2822575" y="3365500"/>
          <p14:tracePt t="159779" x="2830513" y="3357563"/>
          <p14:tracePt t="159787" x="2846388" y="3349625"/>
          <p14:tracePt t="159799" x="2854325" y="3349625"/>
          <p14:tracePt t="159803" x="2862263" y="3349625"/>
          <p14:tracePt t="159820" x="2878138" y="3349625"/>
          <p14:tracePt t="159827" x="2878138" y="3341688"/>
          <p14:tracePt t="159843" x="2886075" y="3341688"/>
          <p14:tracePt t="159859" x="2894013" y="3333750"/>
          <p14:tracePt t="159875" x="2901950" y="3333750"/>
          <p14:tracePt t="159883" x="2901950" y="3325813"/>
          <p14:tracePt t="159908" x="2909888" y="3325813"/>
          <p14:tracePt t="159931" x="2917825" y="3325813"/>
          <p14:tracePt t="159951" x="2933700" y="3317875"/>
          <p14:tracePt t="159973" x="2957513" y="3309938"/>
          <p14:tracePt t="159979" x="2965450" y="3309938"/>
          <p14:tracePt t="159988" x="2973388" y="3302000"/>
          <p14:tracePt t="160004" x="2981325" y="3302000"/>
          <p14:tracePt t="160035" x="2989263" y="3302000"/>
          <p14:tracePt t="160124" x="2997200" y="3302000"/>
          <p14:tracePt t="160132" x="3013075" y="3302000"/>
          <p14:tracePt t="160140" x="3021013" y="3302000"/>
          <p14:tracePt t="160147" x="3060700" y="3302000"/>
          <p14:tracePt t="160155" x="3076575" y="3302000"/>
          <p14:tracePt t="160163" x="3141663" y="3302000"/>
          <p14:tracePt t="160172" x="3260725" y="3309938"/>
          <p14:tracePt t="160179" x="3324225" y="3317875"/>
          <p14:tracePt t="160187" x="3435350" y="3333750"/>
          <p14:tracePt t="160195" x="3548063" y="3341688"/>
          <p14:tracePt t="160203" x="3611563" y="3357563"/>
          <p14:tracePt t="160211" x="3786188" y="3389313"/>
          <p14:tracePt t="160220" x="3906838" y="3413125"/>
          <p14:tracePt t="160227" x="4002088" y="3429000"/>
          <p14:tracePt t="160238" x="4081463" y="3444875"/>
          <p14:tracePt t="160243" x="4081463" y="3484563"/>
          <p14:tracePt t="160251" x="4113213" y="3492500"/>
          <p14:tracePt t="160260" x="4184650" y="3500438"/>
          <p14:tracePt t="160267" x="4217988" y="3516313"/>
          <p14:tracePt t="160275" x="4233863" y="3524250"/>
          <p14:tracePt t="160283" x="4249738" y="3524250"/>
          <p14:tracePt t="160291" x="4257675" y="3532188"/>
          <p14:tracePt t="160299" x="4265613" y="3532188"/>
          <p14:tracePt t="160307" x="4273550" y="3548063"/>
          <p14:tracePt t="160315" x="4281488" y="3556000"/>
          <p14:tracePt t="160323" x="4297363" y="3579813"/>
          <p14:tracePt t="160332" x="4297363" y="3595688"/>
          <p14:tracePt t="160339" x="4313238" y="3605213"/>
          <p14:tracePt t="160347" x="4313238" y="3621088"/>
          <p14:tracePt t="160356" x="4321175" y="3636963"/>
          <p14:tracePt t="160364" x="4337050" y="3644900"/>
          <p14:tracePt t="160371" x="4337050" y="3660775"/>
          <p14:tracePt t="160379" x="4344988" y="3660775"/>
          <p14:tracePt t="160611" x="4344988" y="3668713"/>
          <p14:tracePt t="160620" x="4344988" y="3676650"/>
          <p14:tracePt t="160627" x="4352925" y="3676650"/>
          <p14:tracePt t="160635" x="4376738" y="3700463"/>
          <p14:tracePt t="160644" x="4424363" y="3724275"/>
          <p14:tracePt t="160659" x="4424363" y="3732213"/>
          <p14:tracePt t="160675" x="4432300" y="3732213"/>
          <p14:tracePt t="160683" x="4440238" y="3748088"/>
          <p14:tracePt t="160691" x="4456113" y="3748088"/>
          <p14:tracePt t="160700" x="4456113" y="3756025"/>
          <p14:tracePt t="160708" x="4464050" y="3771900"/>
          <p14:tracePt t="160715" x="4464050" y="3779838"/>
          <p14:tracePt t="160723" x="4487863" y="3803650"/>
          <p14:tracePt t="160731" x="4519613" y="3851275"/>
          <p14:tracePt t="160739" x="4543425" y="3906838"/>
          <p14:tracePt t="160747" x="4592638" y="3930650"/>
          <p14:tracePt t="160756" x="4648200" y="3979863"/>
          <p14:tracePt t="160763" x="4687888" y="4035425"/>
          <p14:tracePt t="160773" x="4767263" y="4106863"/>
          <p14:tracePt t="160779" x="4933950" y="4210050"/>
          <p14:tracePt t="160787" x="5014913" y="4306888"/>
          <p14:tracePt t="160795" x="5221288" y="4410075"/>
          <p14:tracePt t="160804" x="5429250" y="4441825"/>
          <p14:tracePt t="160811" x="5611813" y="4529138"/>
          <p14:tracePt t="160820" x="5724525" y="4560888"/>
          <p14:tracePt t="160827" x="5891213" y="4657725"/>
          <p14:tracePt t="160835" x="5986463" y="4697413"/>
          <p14:tracePt t="160843" x="6099175" y="4745038"/>
          <p14:tracePt t="160851" x="6218238" y="4760913"/>
          <p14:tracePt t="160859" x="6329363" y="4824413"/>
          <p14:tracePt t="160867" x="6410325" y="4856163"/>
          <p14:tracePt t="160875" x="6529388" y="4872038"/>
          <p14:tracePt t="160883" x="6545263" y="4895850"/>
          <p14:tracePt t="160891" x="6624638" y="4919663"/>
          <p14:tracePt t="160899" x="6656388" y="4967288"/>
          <p14:tracePt t="160907" x="6688138" y="4976813"/>
          <p14:tracePt t="160915" x="6735763" y="5000625"/>
          <p14:tracePt t="160923" x="6792913" y="5024438"/>
          <p14:tracePt t="160931" x="6816725" y="5024438"/>
          <p14:tracePt t="160939" x="6824663" y="5032375"/>
          <p14:tracePt t="160947" x="6848475" y="5048250"/>
          <p14:tracePt t="160955" x="6856413" y="5048250"/>
          <p14:tracePt t="160974" x="6896100" y="5056188"/>
          <p14:tracePt t="160979" x="6911975" y="5064125"/>
          <p14:tracePt t="160987" x="6919913" y="5064125"/>
          <p14:tracePt t="160995" x="6935788" y="5072063"/>
          <p14:tracePt t="161003" x="6943725" y="5072063"/>
          <p14:tracePt t="161011" x="6951663" y="5072063"/>
          <p14:tracePt t="161020" x="6959600" y="5072063"/>
          <p14:tracePt t="161036" x="6967538" y="5072063"/>
          <p14:tracePt t="161156" x="6967538" y="5080000"/>
          <p14:tracePt t="161163" x="6975475" y="5095875"/>
          <p14:tracePt t="161179" x="6983413" y="5103813"/>
          <p14:tracePt t="161187" x="6991350" y="5111750"/>
          <p14:tracePt t="161195" x="6999288" y="5119688"/>
          <p14:tracePt t="161204" x="6999288" y="5127625"/>
          <p14:tracePt t="161211" x="7007225" y="5135563"/>
          <p14:tracePt t="161220" x="7015163" y="5143500"/>
          <p14:tracePt t="161228" x="7023100" y="5151438"/>
          <p14:tracePt t="161235" x="7023100" y="5159375"/>
          <p14:tracePt t="161243" x="7031038" y="5159375"/>
          <p14:tracePt t="161251" x="7031038" y="5167313"/>
          <p14:tracePt t="161259" x="7038975" y="5167313"/>
          <p14:tracePt t="161364" x="7038975" y="5175250"/>
          <p14:tracePt t="161372" x="7031038" y="5183188"/>
          <p14:tracePt t="161379" x="7031038" y="5191125"/>
          <p14:tracePt t="161387" x="7015163" y="5199063"/>
          <p14:tracePt t="161395" x="7007225" y="5207000"/>
          <p14:tracePt t="161404" x="6991350" y="5222875"/>
          <p14:tracePt t="161411" x="6991350" y="5230813"/>
          <p14:tracePt t="161420" x="6975475" y="5246688"/>
          <p14:tracePt t="161427" x="6967538" y="5262563"/>
          <p14:tracePt t="161435" x="6951663" y="5270500"/>
          <p14:tracePt t="161443" x="6943725" y="5294313"/>
          <p14:tracePt t="161451" x="6943725" y="5302250"/>
          <p14:tracePt t="161463" x="6935788" y="5310188"/>
          <p14:tracePt t="161475" x="6935788" y="5319713"/>
          <p14:tracePt t="161483" x="6935788" y="5327650"/>
          <p14:tracePt t="161780" x="6935788" y="5335588"/>
          <p14:tracePt t="161795" x="6935788" y="5343525"/>
          <p14:tracePt t="161804" x="6927850" y="5351463"/>
          <p14:tracePt t="161811" x="6927850" y="5359400"/>
          <p14:tracePt t="161820" x="6919913" y="5367338"/>
          <p14:tracePt t="161827" x="6911975" y="5375275"/>
          <p14:tracePt t="161835" x="6911975" y="5391150"/>
          <p14:tracePt t="161843" x="6896100" y="5454650"/>
          <p14:tracePt t="161851" x="6880225" y="5510213"/>
          <p14:tracePt t="161859" x="6864350" y="5573713"/>
          <p14:tracePt t="161867" x="6856413" y="5597525"/>
          <p14:tracePt t="161875" x="6848475" y="5645150"/>
          <p14:tracePt t="161884" x="6832600" y="5678488"/>
          <p14:tracePt t="161891" x="6824663" y="5702300"/>
          <p14:tracePt t="161899" x="6824663" y="5726113"/>
          <p14:tracePt t="161907" x="6824663" y="5741988"/>
          <p14:tracePt t="161920" x="6816725" y="5757863"/>
          <p14:tracePt t="161924" x="6816725" y="5765800"/>
          <p14:tracePt t="161939" x="6808788" y="5773738"/>
          <p14:tracePt t="161956" x="6808788" y="5781675"/>
          <p14:tracePt t="162028" x="0" y="0"/>
        </p14:tracePtLst>
        <p14:tracePtLst>
          <p14:tracePt t="172133" x="2455863" y="2281238"/>
          <p14:tracePt t="172244" x="2463800" y="2281238"/>
          <p14:tracePt t="172275" x="2463800" y="2273300"/>
          <p14:tracePt t="172284" x="2479675" y="2273300"/>
          <p14:tracePt t="172291" x="2479675" y="2265363"/>
          <p14:tracePt t="172299" x="2495550" y="2265363"/>
          <p14:tracePt t="172307" x="2503488" y="2257425"/>
          <p14:tracePt t="172323" x="2519363" y="2249488"/>
          <p14:tracePt t="172331" x="2527300" y="2241550"/>
          <p14:tracePt t="172339" x="2535238" y="2233613"/>
          <p14:tracePt t="172348" x="2551113" y="2233613"/>
          <p14:tracePt t="172356" x="2582863" y="2224088"/>
          <p14:tracePt t="172364" x="2590800" y="2208213"/>
          <p14:tracePt t="172375" x="2598738" y="2200275"/>
          <p14:tracePt t="172380" x="2654300" y="2184400"/>
          <p14:tracePt t="172389" x="2662238" y="2176463"/>
          <p14:tracePt t="172395" x="2670175" y="2160588"/>
          <p14:tracePt t="172406" x="2678113" y="2152650"/>
          <p14:tracePt t="172411" x="2693988" y="2152650"/>
          <p14:tracePt t="172423" x="2701925" y="2120900"/>
          <p14:tracePt t="172427" x="2709863" y="2112963"/>
          <p14:tracePt t="172436" x="2717800" y="2105025"/>
          <p14:tracePt t="172444" x="2717800" y="2097088"/>
          <p14:tracePt t="172451" x="2725738" y="2097088"/>
          <p14:tracePt t="172493" x="2725738" y="2089150"/>
          <p14:tracePt t="172532" x="2725738" y="2081213"/>
          <p14:tracePt t="172540" x="2725738" y="2073275"/>
          <p14:tracePt t="172547" x="2725738" y="2057400"/>
          <p14:tracePt t="172555" x="2725738" y="2041525"/>
          <p14:tracePt t="172563" x="2725738" y="2033588"/>
          <p14:tracePt t="172571" x="2725738" y="2025650"/>
          <p14:tracePt t="172580" x="2725738" y="2009775"/>
          <p14:tracePt t="172725" x="2725738" y="2017713"/>
          <p14:tracePt t="172731" x="2725738" y="2025650"/>
          <p14:tracePt t="172739" x="2725738" y="2041525"/>
          <p14:tracePt t="172747" x="2725738" y="2065338"/>
          <p14:tracePt t="172756" x="2725738" y="2073275"/>
          <p14:tracePt t="172763" x="2725738" y="2089150"/>
          <p14:tracePt t="172771" x="2725738" y="2105025"/>
          <p14:tracePt t="172779" x="2725738" y="2128838"/>
          <p14:tracePt t="172787" x="2725738" y="2144713"/>
          <p14:tracePt t="172795" x="2725738" y="2168525"/>
          <p14:tracePt t="172811" x="2725738" y="2176463"/>
          <p14:tracePt t="172860" x="2741613" y="2112963"/>
          <p14:tracePt t="172867" x="2759075" y="2065338"/>
          <p14:tracePt t="172875" x="2774950" y="2009775"/>
          <p14:tracePt t="172883" x="2790825" y="1993900"/>
          <p14:tracePt t="172891" x="2806700" y="1985963"/>
          <p14:tracePt t="172899" x="2814638" y="1970088"/>
          <p14:tracePt t="172907" x="2830513" y="1962150"/>
          <p14:tracePt t="172915" x="2830513" y="1954213"/>
          <p14:tracePt t="173027" x="2822575" y="1954213"/>
          <p14:tracePt t="173035" x="2814638" y="1954213"/>
          <p14:tracePt t="173043" x="2798763" y="1946275"/>
          <p14:tracePt t="173059" x="2774950" y="1938338"/>
          <p14:tracePt t="173067" x="2767013" y="1938338"/>
          <p14:tracePt t="173075" x="2751138" y="1938338"/>
          <p14:tracePt t="173083" x="2741613" y="1938338"/>
          <p14:tracePt t="173091" x="2733675" y="1946275"/>
          <p14:tracePt t="173099" x="2725738" y="1946275"/>
          <p14:tracePt t="173107" x="2725738" y="1954213"/>
          <p14:tracePt t="173115" x="2709863" y="1978025"/>
          <p14:tracePt t="173123" x="2701925" y="1978025"/>
          <p14:tracePt t="173135" x="2693988" y="1993900"/>
          <p14:tracePt t="173139" x="2693988" y="2009775"/>
          <p14:tracePt t="173147" x="2693988" y="2017713"/>
          <p14:tracePt t="173155" x="2693988" y="2033588"/>
          <p14:tracePt t="173163" x="2693988" y="2041525"/>
          <p14:tracePt t="173171" x="2693988" y="2057400"/>
          <p14:tracePt t="173179" x="2693988" y="2065338"/>
          <p14:tracePt t="173187" x="2693988" y="2073275"/>
          <p14:tracePt t="173195" x="2701925" y="2073275"/>
          <p14:tracePt t="173211" x="2709863" y="2081213"/>
          <p14:tracePt t="173220" x="2717800" y="2081213"/>
          <p14:tracePt t="173227" x="2717800" y="2089150"/>
          <p14:tracePt t="173259" x="2725738" y="2089150"/>
          <p14:tracePt t="173275" x="2733675" y="2081213"/>
          <p14:tracePt t="173284" x="2741613" y="2073275"/>
          <p14:tracePt t="173291" x="2751138" y="2065338"/>
          <p14:tracePt t="173299" x="2759075" y="2057400"/>
          <p14:tracePt t="173307" x="2759075" y="2049463"/>
          <p14:tracePt t="173380" x="2759075" y="2057400"/>
          <p14:tracePt t="173388" x="2759075" y="2065338"/>
          <p14:tracePt t="173395" x="2751138" y="2073275"/>
          <p14:tracePt t="173404" x="2741613" y="2089150"/>
          <p14:tracePt t="173411" x="2741613" y="2112963"/>
          <p14:tracePt t="173420" x="2733675" y="2120900"/>
          <p14:tracePt t="173427" x="2733675" y="2136775"/>
          <p14:tracePt t="173436" x="2733675" y="2144713"/>
          <p14:tracePt t="173443" x="2733675" y="2152650"/>
          <p14:tracePt t="173459" x="2733675" y="2160588"/>
          <p14:tracePt t="173524" x="2733675" y="2152650"/>
          <p14:tracePt t="173540" x="2733675" y="2144713"/>
          <p14:tracePt t="173636" x="2717800" y="2152650"/>
          <p14:tracePt t="173643" x="2693988" y="2176463"/>
          <p14:tracePt t="173651" x="2686050" y="2184400"/>
          <p14:tracePt t="173660" x="2622550" y="2249488"/>
          <p14:tracePt t="173667" x="2487613" y="2344738"/>
          <p14:tracePt t="173675" x="2408238" y="2439988"/>
          <p14:tracePt t="173683" x="2263775" y="2566988"/>
          <p14:tracePt t="173692" x="2168525" y="2655888"/>
          <p14:tracePt t="173699" x="2073275" y="2806700"/>
          <p14:tracePt t="173707" x="1992313" y="2878138"/>
          <p14:tracePt t="173716" x="1865313" y="2935288"/>
          <p14:tracePt t="173723" x="1849438" y="2951163"/>
          <p14:tracePt t="173731" x="1778000" y="2974975"/>
          <p14:tracePt t="173739" x="1754188" y="2982913"/>
          <p14:tracePt t="173747" x="1746250" y="2982913"/>
          <p14:tracePt t="173788" x="1746250" y="2974975"/>
          <p14:tracePt t="173795" x="1738313" y="2974975"/>
          <p14:tracePt t="173803" x="1738313" y="2967038"/>
          <p14:tracePt t="173813" x="1738313" y="2959100"/>
          <p14:tracePt t="173820" x="1738313" y="2951163"/>
          <p14:tracePt t="173835" x="1730375" y="2943225"/>
          <p14:tracePt t="173859" x="1722438" y="2943225"/>
          <p14:tracePt t="173875" x="1714500" y="2943225"/>
          <p14:tracePt t="173883" x="1706563" y="2943225"/>
          <p14:tracePt t="173891" x="1698625" y="2943225"/>
          <p14:tracePt t="173899" x="1690688" y="2935288"/>
          <p14:tracePt t="173907" x="1666875" y="2935288"/>
          <p14:tracePt t="173915" x="1625600" y="2943225"/>
          <p14:tracePt t="173923" x="1617663" y="2951163"/>
          <p14:tracePt t="173931" x="1601788" y="2959100"/>
          <p14:tracePt t="173939" x="1530350" y="2982913"/>
          <p14:tracePt t="173956" x="1339850" y="3062288"/>
          <p14:tracePt t="173963" x="1292225" y="3078163"/>
          <p14:tracePt t="173972" x="1235075" y="3125788"/>
          <p14:tracePt t="173979" x="1211263" y="3189288"/>
          <p14:tracePt t="173987" x="1187450" y="3221038"/>
          <p14:tracePt t="173995" x="1171575" y="3302000"/>
          <p14:tracePt t="174003" x="1155700" y="3389313"/>
          <p14:tracePt t="174011" x="1139825" y="3484563"/>
          <p14:tracePt t="174020" x="1139825" y="3524250"/>
          <p14:tracePt t="174027" x="1139825" y="3613150"/>
          <p14:tracePt t="174035" x="1131888" y="3676650"/>
          <p14:tracePt t="174043" x="1116013" y="3779838"/>
          <p14:tracePt t="174051" x="1116013" y="3898900"/>
          <p14:tracePt t="174059" x="1116013" y="3963988"/>
          <p14:tracePt t="174067" x="1123950" y="4090988"/>
          <p14:tracePt t="174076" x="1131888" y="4210050"/>
          <p14:tracePt t="174083" x="1155700" y="4273550"/>
          <p14:tracePt t="174091" x="1187450" y="4322763"/>
          <p14:tracePt t="174099" x="1203325" y="4410075"/>
          <p14:tracePt t="174107" x="1219200" y="4433888"/>
          <p14:tracePt t="174115" x="1227138" y="4473575"/>
          <p14:tracePt t="174123" x="1250950" y="4481513"/>
          <p14:tracePt t="174132" x="1292225" y="4521200"/>
          <p14:tracePt t="174139" x="1347788" y="4545013"/>
          <p14:tracePt t="174147" x="1387475" y="4576763"/>
          <p14:tracePt t="174155" x="1435100" y="4592638"/>
          <p14:tracePt t="174163" x="1490663" y="4616450"/>
          <p14:tracePt t="174172" x="1554163" y="4633913"/>
          <p14:tracePt t="174179" x="1601788" y="4649788"/>
          <p14:tracePt t="174189" x="1658938" y="4673600"/>
          <p14:tracePt t="174195" x="1682750" y="4729163"/>
          <p14:tracePt t="174203" x="1698625" y="4737100"/>
          <p14:tracePt t="174211" x="1730375" y="4784725"/>
          <p14:tracePt t="174221" x="1770063" y="4840288"/>
          <p14:tracePt t="174227" x="1817688" y="4864100"/>
          <p14:tracePt t="174235" x="1849438" y="4879975"/>
          <p14:tracePt t="174243" x="1881188" y="4911725"/>
          <p14:tracePt t="174251" x="1928813" y="4927600"/>
          <p14:tracePt t="174259" x="1984375" y="4951413"/>
          <p14:tracePt t="174267" x="2057400" y="4984750"/>
          <p14:tracePt t="174275" x="2128838" y="5008563"/>
          <p14:tracePt t="174283" x="2184400" y="5024438"/>
          <p14:tracePt t="174291" x="2279650" y="5032375"/>
          <p14:tracePt t="174299" x="2303463" y="5032375"/>
          <p14:tracePt t="174307" x="2351088" y="5032375"/>
          <p14:tracePt t="174315" x="2366963" y="5032375"/>
          <p14:tracePt t="174323" x="2384425" y="5024438"/>
          <p14:tracePt t="174332" x="2400300" y="5008563"/>
          <p14:tracePt t="174339" x="2408238" y="4992688"/>
          <p14:tracePt t="174343" x="2424113" y="4935538"/>
          <p14:tracePt t="174355" x="2439988" y="4856163"/>
          <p14:tracePt t="174363" x="2447925" y="4776788"/>
          <p14:tracePt t="174372" x="2447925" y="4681538"/>
          <p14:tracePt t="174379" x="2447925" y="4545013"/>
          <p14:tracePt t="174387" x="2447925" y="4433888"/>
          <p14:tracePt t="174395" x="2439988" y="4314825"/>
          <p14:tracePt t="174404" x="2432050" y="4210050"/>
          <p14:tracePt t="174412" x="2416175" y="4059238"/>
          <p14:tracePt t="174420" x="2400300" y="3963988"/>
          <p14:tracePt t="174427" x="2392363" y="3827463"/>
          <p14:tracePt t="174435" x="2359025" y="3660775"/>
          <p14:tracePt t="174443" x="2327275" y="3492500"/>
          <p14:tracePt t="174451" x="2160588" y="3341688"/>
          <p14:tracePt t="174459" x="2112963" y="3205163"/>
          <p14:tracePt t="174467" x="1968500" y="3078163"/>
          <p14:tracePt t="174475" x="1865313" y="2990850"/>
          <p14:tracePt t="174483" x="1730375" y="2830513"/>
          <p14:tracePt t="174495" x="1601788" y="2743200"/>
          <p14:tracePt t="174500" x="1546225" y="2719388"/>
          <p14:tracePt t="174507" x="1450975" y="2695575"/>
          <p14:tracePt t="174515" x="1435100" y="2687638"/>
          <p14:tracePt t="174523" x="1403350" y="2679700"/>
          <p14:tracePt t="174531" x="1371600" y="2663825"/>
          <p14:tracePt t="174539" x="1355725" y="2647950"/>
          <p14:tracePt t="174547" x="1339850" y="2640013"/>
          <p14:tracePt t="174555" x="1331913" y="2640013"/>
          <p14:tracePt t="174563" x="1323975" y="2640013"/>
          <p14:tracePt t="174572" x="1323975" y="2632075"/>
          <p14:tracePt t="174620" x="1316038" y="2632075"/>
          <p14:tracePt t="174635" x="1316038" y="2640013"/>
          <p14:tracePt t="174647" x="1308100" y="2647950"/>
          <p14:tracePt t="174651" x="1300163" y="2663825"/>
          <p14:tracePt t="174661" x="1300163" y="2679700"/>
          <p14:tracePt t="174670" x="1300163" y="2703513"/>
          <p14:tracePt t="174675" x="1292225" y="2735263"/>
          <p14:tracePt t="174683" x="1284288" y="2814638"/>
          <p14:tracePt t="174691" x="1284288" y="2927350"/>
          <p14:tracePt t="174699" x="1274763" y="3022600"/>
          <p14:tracePt t="174707" x="1284288" y="3189288"/>
          <p14:tracePt t="174715" x="1292225" y="3278188"/>
          <p14:tracePt t="174723" x="1323975" y="3397250"/>
          <p14:tracePt t="174731" x="1363663" y="3548063"/>
          <p14:tracePt t="174739" x="1395413" y="3676650"/>
          <p14:tracePt t="174747" x="1419225" y="3716338"/>
          <p14:tracePt t="174757" x="1474788" y="3763963"/>
          <p14:tracePt t="174763" x="1514475" y="3795713"/>
          <p14:tracePt t="174771" x="1562100" y="3811588"/>
          <p14:tracePt t="174779" x="1570038" y="3819525"/>
          <p14:tracePt t="174787" x="1585913" y="3819525"/>
          <p14:tracePt t="174800" x="1593850" y="3819525"/>
          <p14:tracePt t="174957" x="1593850" y="3827463"/>
          <p14:tracePt t="175124" x="0" y="0"/>
        </p14:tracePtLst>
        <p14:tracePtLst>
          <p14:tracePt t="194373" x="3236913" y="2927350"/>
          <p14:tracePt t="194764" x="3244850" y="2927350"/>
          <p14:tracePt t="194820" x="3252788" y="2927350"/>
          <p14:tracePt t="194860" x="3252788" y="2935288"/>
          <p14:tracePt t="194867" x="3252788" y="2943225"/>
          <p14:tracePt t="194891" x="3252788" y="2951163"/>
          <p14:tracePt t="194916" x="3252788" y="2959100"/>
          <p14:tracePt t="194957" x="3252788" y="2967038"/>
          <p14:tracePt t="194963" x="3252788" y="2974975"/>
          <p14:tracePt t="195044" x="3244850" y="2974975"/>
          <p14:tracePt t="195051" x="3236913" y="2982913"/>
          <p14:tracePt t="195059" x="3236913" y="2990850"/>
          <p14:tracePt t="195067" x="3228975" y="2990850"/>
          <p14:tracePt t="195075" x="3228975" y="2998788"/>
          <p14:tracePt t="195083" x="3221038" y="3006725"/>
          <p14:tracePt t="195091" x="3213100" y="3006725"/>
          <p14:tracePt t="195099" x="3213100" y="3014663"/>
          <p14:tracePt t="195108" x="3205163" y="3014663"/>
          <p14:tracePt t="195115" x="3205163" y="3022600"/>
          <p14:tracePt t="195131" x="3205163" y="3030538"/>
          <p14:tracePt t="195163" x="3205163" y="3038475"/>
          <p14:tracePt t="195171" x="3197225" y="3038475"/>
          <p14:tracePt t="195179" x="3197225" y="3046413"/>
          <p14:tracePt t="195187" x="3197225" y="3054350"/>
          <p14:tracePt t="195203" x="3197225" y="3062288"/>
          <p14:tracePt t="195211" x="3189288" y="3062288"/>
          <p14:tracePt t="195221" x="3181350" y="3070225"/>
          <p14:tracePt t="195243" x="3181350" y="3078163"/>
          <p14:tracePt t="195363" x="3181350" y="3086100"/>
          <p14:tracePt t="195564" x="3173413" y="3086100"/>
          <p14:tracePt t="195572" x="3173413" y="3094038"/>
          <p14:tracePt t="195579" x="3165475" y="3094038"/>
          <p14:tracePt t="195595" x="3157538" y="3094038"/>
          <p14:tracePt t="195604" x="3125788" y="3094038"/>
          <p14:tracePt t="195611" x="3068638" y="3094038"/>
          <p14:tracePt t="195620" x="3052763" y="3094038"/>
          <p14:tracePt t="195627" x="2981325" y="3094038"/>
          <p14:tracePt t="195637" x="2901950" y="3094038"/>
          <p14:tracePt t="195643" x="2782888" y="3094038"/>
          <p14:tracePt t="195651" x="2709863" y="3094038"/>
          <p14:tracePt t="195659" x="2590800" y="3101975"/>
          <p14:tracePt t="195668" x="2527300" y="3101975"/>
          <p14:tracePt t="195675" x="2455863" y="3109913"/>
          <p14:tracePt t="195683" x="2366963" y="3117850"/>
          <p14:tracePt t="195692" x="2271713" y="3141663"/>
          <p14:tracePt t="195699" x="2200275" y="3149600"/>
          <p14:tracePt t="195707" x="2073275" y="3165475"/>
          <p14:tracePt t="195715" x="2008188" y="3181350"/>
          <p14:tracePt t="195723" x="1992313" y="3189288"/>
          <p14:tracePt t="195731" x="1944688" y="3197225"/>
          <p14:tracePt t="195739" x="1928813" y="3205163"/>
          <p14:tracePt t="195747" x="1920875" y="3205163"/>
          <p14:tracePt t="195755" x="1912938" y="3213100"/>
          <p14:tracePt t="195763" x="1905000" y="3213100"/>
          <p14:tracePt t="195772" x="1905000" y="3228975"/>
          <p14:tracePt t="195779" x="1889125" y="3228975"/>
          <p14:tracePt t="195788" x="1889125" y="3236913"/>
          <p14:tracePt t="195795" x="1881188" y="3236913"/>
          <p14:tracePt t="195804" x="1873250" y="3252788"/>
          <p14:tracePt t="195811" x="1873250" y="3262313"/>
          <p14:tracePt t="195821" x="1865313" y="3270250"/>
          <p14:tracePt t="195827" x="1857375" y="3286125"/>
          <p14:tracePt t="195835" x="1857375" y="3294063"/>
          <p14:tracePt t="195843" x="1849438" y="3302000"/>
          <p14:tracePt t="195851" x="1849438" y="3309938"/>
          <p14:tracePt t="195864" x="1849438" y="3317875"/>
          <p14:tracePt t="195867" x="1841500" y="3317875"/>
          <p14:tracePt t="195875" x="1841500" y="3325813"/>
          <p14:tracePt t="195884" x="1833563" y="3325813"/>
          <p14:tracePt t="195900" x="1833563" y="3333750"/>
          <p14:tracePt t="195907" x="1833563" y="3341688"/>
          <p14:tracePt t="195915" x="1833563" y="3349625"/>
          <p14:tracePt t="195923" x="1825625" y="3357563"/>
          <p14:tracePt t="195931" x="1817688" y="3365500"/>
          <p14:tracePt t="195939" x="1817688" y="3381375"/>
          <p14:tracePt t="195956" x="1809750" y="3389313"/>
          <p14:tracePt t="195963" x="1809750" y="3397250"/>
          <p14:tracePt t="195971" x="1801813" y="3405188"/>
          <p14:tracePt t="195979" x="1793875" y="3405188"/>
          <p14:tracePt t="195995" x="1785938" y="3405188"/>
          <p14:tracePt t="196004" x="1785938" y="3413125"/>
          <p14:tracePt t="196035" x="1778000" y="3421063"/>
          <p14:tracePt t="196059" x="1762125" y="3429000"/>
          <p14:tracePt t="196075" x="1754188" y="3436938"/>
          <p14:tracePt t="196091" x="1746250" y="3444875"/>
          <p14:tracePt t="196168" x="1738313" y="3444875"/>
          <p14:tracePt t="196179" x="1738313" y="3452813"/>
          <p14:tracePt t="196187" x="1730375" y="3452813"/>
          <p14:tracePt t="196195" x="1730375" y="3460750"/>
          <p14:tracePt t="196204" x="1722438" y="3468688"/>
          <p14:tracePt t="196211" x="1714500" y="3476625"/>
          <p14:tracePt t="196220" x="1706563" y="3484563"/>
          <p14:tracePt t="196227" x="1706563" y="3492500"/>
          <p14:tracePt t="196235" x="1698625" y="3500438"/>
          <p14:tracePt t="196243" x="1690688" y="3508375"/>
          <p14:tracePt t="196251" x="1690688" y="3524250"/>
          <p14:tracePt t="196259" x="1682750" y="3524250"/>
          <p14:tracePt t="196267" x="1682750" y="3532188"/>
          <p14:tracePt t="196331" x="1674813" y="3532188"/>
          <p14:tracePt t="196356" x="1674813" y="3516313"/>
          <p14:tracePt t="196389" x="1674813" y="3508375"/>
          <p14:tracePt t="196452" x="1682750" y="3516313"/>
          <p14:tracePt t="196476" x="1682750" y="3524250"/>
          <p14:tracePt t="196483" x="1682750" y="3532188"/>
          <p14:tracePt t="196499" x="1682750" y="3540125"/>
          <p14:tracePt t="196507" x="1682750" y="3548063"/>
          <p14:tracePt t="196515" x="1682750" y="3556000"/>
          <p14:tracePt t="196523" x="1682750" y="3563938"/>
          <p14:tracePt t="196539" x="1682750" y="3571875"/>
          <p14:tracePt t="196555" x="1682750" y="3579813"/>
          <p14:tracePt t="198267" x="1690688" y="3563938"/>
          <p14:tracePt t="198275" x="1706563" y="3548063"/>
          <p14:tracePt t="198285" x="1722438" y="3524250"/>
          <p14:tracePt t="198291" x="1738313" y="3508375"/>
          <p14:tracePt t="198299" x="1762125" y="3500438"/>
          <p14:tracePt t="198309" x="1778000" y="3468688"/>
          <p14:tracePt t="198315" x="1793875" y="3460750"/>
          <p14:tracePt t="198324" x="1841500" y="3436938"/>
          <p14:tracePt t="198333" x="1881188" y="3421063"/>
          <p14:tracePt t="198341" x="1897063" y="3413125"/>
          <p14:tracePt t="198347" x="1944688" y="3389313"/>
          <p14:tracePt t="198356" x="1968500" y="3381375"/>
          <p14:tracePt t="198363" x="2008188" y="3357563"/>
          <p14:tracePt t="198371" x="2033588" y="3341688"/>
          <p14:tracePt t="198380" x="2105025" y="3309938"/>
          <p14:tracePt t="198389" x="2120900" y="3294063"/>
          <p14:tracePt t="198395" x="2176463" y="3278188"/>
          <p14:tracePt t="198404" x="2192338" y="3262313"/>
          <p14:tracePt t="198411" x="2200275" y="3252788"/>
          <p14:tracePt t="198423" x="2208213" y="3244850"/>
          <p14:tracePt t="198427" x="2224088" y="3236913"/>
          <p14:tracePt t="198435" x="2232025" y="3228975"/>
          <p14:tracePt t="198443" x="2247900" y="3221038"/>
          <p14:tracePt t="198453" x="2255838" y="3205163"/>
          <p14:tracePt t="198461" x="2263775" y="3197225"/>
          <p14:tracePt t="198467" x="2295525" y="3173413"/>
          <p14:tracePt t="198475" x="2303463" y="3165475"/>
          <p14:tracePt t="198483" x="2319338" y="3157538"/>
          <p14:tracePt t="198491" x="2343150" y="3149600"/>
          <p14:tracePt t="198499" x="2343150" y="3141663"/>
          <p14:tracePt t="198508" x="2359025" y="3133725"/>
          <p14:tracePt t="198523" x="2366963" y="3133725"/>
          <p14:tracePt t="198540" x="2384425" y="3125788"/>
          <p14:tracePt t="198555" x="2384425" y="3117850"/>
          <p14:tracePt t="198563" x="2384425" y="3109913"/>
          <p14:tracePt t="198571" x="2400300" y="3101975"/>
          <p14:tracePt t="198579" x="2416175" y="3094038"/>
          <p14:tracePt t="198587" x="2424113" y="3086100"/>
          <p14:tracePt t="198595" x="2439988" y="3078163"/>
          <p14:tracePt t="198604" x="2447925" y="3070225"/>
          <p14:tracePt t="198611" x="2455863" y="3062288"/>
          <p14:tracePt t="198651" x="2463800" y="3054350"/>
          <p14:tracePt t="198804" x="2471738" y="3046413"/>
          <p14:tracePt t="198811" x="2479675" y="3038475"/>
          <p14:tracePt t="198820" x="2487613" y="3030538"/>
          <p14:tracePt t="198827" x="2495550" y="3022600"/>
          <p14:tracePt t="198837" x="2503488" y="3006725"/>
          <p14:tracePt t="198843" x="2519363" y="2998788"/>
          <p14:tracePt t="198851" x="2527300" y="2990850"/>
          <p14:tracePt t="198859" x="2543175" y="2974975"/>
          <p14:tracePt t="198867" x="2559050" y="2967038"/>
          <p14:tracePt t="198875" x="2566988" y="2959100"/>
          <p14:tracePt t="198883" x="2582863" y="2951163"/>
          <p14:tracePt t="198891" x="2590800" y="2943225"/>
          <p14:tracePt t="198895" x="2606675" y="2935288"/>
          <p14:tracePt t="198907" x="2622550" y="2927350"/>
          <p14:tracePt t="198915" x="2630488" y="2909888"/>
          <p14:tracePt t="198923" x="2638425" y="2909888"/>
          <p14:tracePt t="198931" x="2654300" y="2901950"/>
          <p14:tracePt t="198939" x="2662238" y="2894013"/>
          <p14:tracePt t="198956" x="2686050" y="2870200"/>
          <p14:tracePt t="198963" x="2693988" y="2862263"/>
          <p14:tracePt t="198971" x="2701925" y="2854325"/>
          <p14:tracePt t="198979" x="2709863" y="2838450"/>
          <p14:tracePt t="198987" x="2725738" y="2830513"/>
          <p14:tracePt t="198995" x="2751138" y="2814638"/>
          <p14:tracePt t="199003" x="2759075" y="2806700"/>
          <p14:tracePt t="199011" x="2782888" y="2798763"/>
          <p14:tracePt t="199020" x="2790825" y="2790825"/>
          <p14:tracePt t="199027" x="2806700" y="2774950"/>
          <p14:tracePt t="199035" x="2830513" y="2767013"/>
          <p14:tracePt t="199047" x="2854325" y="2743200"/>
          <p14:tracePt t="199053" x="2870200" y="2735263"/>
          <p14:tracePt t="199059" x="2886075" y="2719388"/>
          <p14:tracePt t="199068" x="2894013" y="2711450"/>
          <p14:tracePt t="199075" x="2901950" y="2703513"/>
          <p14:tracePt t="199083" x="2925763" y="2695575"/>
          <p14:tracePt t="199091" x="2933700" y="2687638"/>
          <p14:tracePt t="199100" x="2949575" y="2679700"/>
          <p14:tracePt t="199107" x="2965450" y="2671763"/>
          <p14:tracePt t="199115" x="2997200" y="2655888"/>
          <p14:tracePt t="199123" x="3013075" y="2655888"/>
          <p14:tracePt t="199131" x="3052763" y="2640013"/>
          <p14:tracePt t="199139" x="3076575" y="2624138"/>
          <p14:tracePt t="199147" x="3117850" y="2592388"/>
          <p14:tracePt t="199155" x="3133725" y="2576513"/>
          <p14:tracePt t="199163" x="3165475" y="2551113"/>
          <p14:tracePt t="199171" x="3205163" y="2527300"/>
          <p14:tracePt t="199179" x="3221038" y="2511425"/>
          <p14:tracePt t="199187" x="3244850" y="2495550"/>
          <p14:tracePt t="199199" x="3268663" y="2471738"/>
          <p14:tracePt t="199204" x="3316288" y="2455863"/>
          <p14:tracePt t="199211" x="3340100" y="2432050"/>
          <p14:tracePt t="199220" x="3363913" y="2408238"/>
          <p14:tracePt t="199227" x="3371850" y="2400300"/>
          <p14:tracePt t="199235" x="3379788" y="2384425"/>
          <p14:tracePt t="199243" x="3395663" y="2376488"/>
          <p14:tracePt t="199251" x="3403600" y="2368550"/>
          <p14:tracePt t="199259" x="3411538" y="2360613"/>
          <p14:tracePt t="199267" x="3419475" y="2352675"/>
          <p14:tracePt t="199275" x="3427413" y="2344738"/>
          <p14:tracePt t="199283" x="3435350" y="2328863"/>
          <p14:tracePt t="199291" x="3443288" y="2328863"/>
          <p14:tracePt t="199299" x="3451225" y="2312988"/>
          <p14:tracePt t="199307" x="3459163" y="2312988"/>
          <p14:tracePt t="199315" x="3467100" y="2297113"/>
          <p14:tracePt t="199331" x="3484563" y="2281238"/>
          <p14:tracePt t="199339" x="3484563" y="2265363"/>
          <p14:tracePt t="199351" x="3500438" y="2257425"/>
          <p14:tracePt t="199355" x="3524250" y="2241550"/>
          <p14:tracePt t="199363" x="3532188" y="2224088"/>
          <p14:tracePt t="199373" x="3540125" y="2224088"/>
          <p14:tracePt t="199380" x="3563938" y="2224088"/>
          <p14:tracePt t="199395" x="3571875" y="2216150"/>
          <p14:tracePt t="199403" x="3579813" y="2208213"/>
          <p14:tracePt t="199420" x="3587750" y="2208213"/>
          <p14:tracePt t="199427" x="3587750" y="2200275"/>
          <p14:tracePt t="199435" x="3595688" y="2192338"/>
          <p14:tracePt t="199443" x="3603625" y="2184400"/>
          <p14:tracePt t="199451" x="3611563" y="2168525"/>
          <p14:tracePt t="199459" x="3619500" y="2168525"/>
          <p14:tracePt t="199467" x="3635375" y="2152650"/>
          <p14:tracePt t="199475" x="3643313" y="2144713"/>
          <p14:tracePt t="199483" x="3659188" y="2128838"/>
          <p14:tracePt t="199491" x="3667125" y="2128838"/>
          <p14:tracePt t="199504" x="3675063" y="2112963"/>
          <p14:tracePt t="199507" x="3683000" y="2105025"/>
          <p14:tracePt t="199515" x="3690938" y="2097088"/>
          <p14:tracePt t="199523" x="3698875" y="2097088"/>
          <p14:tracePt t="199531" x="3706813" y="2089150"/>
          <p14:tracePt t="199539" x="3714750" y="2081213"/>
          <p14:tracePt t="199555" x="3722688" y="2073275"/>
          <p14:tracePt t="199563" x="3722688" y="2065338"/>
          <p14:tracePt t="199579" x="3722688" y="2057400"/>
          <p14:tracePt t="199595" x="3722688" y="2049463"/>
          <p14:tracePt t="199611" x="3722688" y="2033588"/>
          <p14:tracePt t="199620" x="3722688" y="2025650"/>
          <p14:tracePt t="199628" x="3722688" y="2017713"/>
          <p14:tracePt t="199635" x="3722688" y="2009775"/>
          <p14:tracePt t="199643" x="3730625" y="1978025"/>
          <p14:tracePt t="199655" x="3730625" y="1970088"/>
          <p14:tracePt t="199660" x="3738563" y="1962150"/>
          <p14:tracePt t="199667" x="3738563" y="1946275"/>
          <p14:tracePt t="199675" x="3738563" y="1938338"/>
          <p14:tracePt t="199683" x="3730625" y="1930400"/>
          <p14:tracePt t="199691" x="3730625" y="1922463"/>
          <p14:tracePt t="199707" x="3730625" y="1914525"/>
          <p14:tracePt t="199835" x="3738563" y="1914525"/>
          <p14:tracePt t="199843" x="3746500" y="1906588"/>
          <p14:tracePt t="199851" x="3754438" y="1906588"/>
          <p14:tracePt t="199859" x="3762375" y="1898650"/>
          <p14:tracePt t="199867" x="3770313" y="1898650"/>
          <p14:tracePt t="199875" x="3778250" y="1898650"/>
          <p14:tracePt t="199883" x="3794125" y="1898650"/>
          <p14:tracePt t="199892" x="3817938" y="1890713"/>
          <p14:tracePt t="199899" x="3825875" y="1881188"/>
          <p14:tracePt t="199907" x="3843338" y="1881188"/>
          <p14:tracePt t="199915" x="3851275" y="1881188"/>
          <p14:tracePt t="199923" x="3867150" y="1881188"/>
          <p14:tracePt t="199931" x="3875088" y="1873250"/>
          <p14:tracePt t="199939" x="3898900" y="1865313"/>
          <p14:tracePt t="199947" x="3906838" y="1865313"/>
          <p14:tracePt t="199956" x="3922713" y="1865313"/>
          <p14:tracePt t="199963" x="3922713" y="1857375"/>
          <p14:tracePt t="199971" x="3930650" y="1857375"/>
          <p14:tracePt t="199979" x="3938588" y="1857375"/>
          <p14:tracePt t="199995" x="3946525" y="1857375"/>
          <p14:tracePt t="200004" x="3962400" y="1857375"/>
          <p14:tracePt t="200021" x="3970338" y="1865313"/>
          <p14:tracePt t="200027" x="3978275" y="1865313"/>
          <p14:tracePt t="200036" x="3986213" y="1865313"/>
          <p14:tracePt t="200043" x="3986213" y="1881188"/>
          <p14:tracePt t="200051" x="3994150" y="1881188"/>
          <p14:tracePt t="200059" x="4002088" y="1898650"/>
          <p14:tracePt t="200067" x="4002088" y="1906588"/>
          <p14:tracePt t="200075" x="4002088" y="1922463"/>
          <p14:tracePt t="200084" x="4002088" y="1938338"/>
          <p14:tracePt t="200091" x="4002088" y="1962150"/>
          <p14:tracePt t="200099" x="4002088" y="1978025"/>
          <p14:tracePt t="200107" x="4002088" y="1993900"/>
          <p14:tracePt t="200115" x="4002088" y="2001838"/>
          <p14:tracePt t="200123" x="4002088" y="2009775"/>
          <p14:tracePt t="200131" x="4002088" y="2025650"/>
          <p14:tracePt t="200139" x="4002088" y="2033588"/>
          <p14:tracePt t="200147" x="3994150" y="2041525"/>
          <p14:tracePt t="200156" x="3986213" y="2049463"/>
          <p14:tracePt t="200171" x="3978275" y="2065338"/>
          <p14:tracePt t="200188" x="3970338" y="2065338"/>
          <p14:tracePt t="200195" x="3962400" y="2065338"/>
          <p14:tracePt t="200203" x="3962400" y="2073275"/>
          <p14:tracePt t="200211" x="3954463" y="2073275"/>
          <p14:tracePt t="200268" x="3946525" y="2073275"/>
          <p14:tracePt t="200283" x="3946525" y="2065338"/>
          <p14:tracePt t="200299" x="3938588" y="2049463"/>
          <p14:tracePt t="200307" x="3930650" y="2041525"/>
          <p14:tracePt t="200315" x="3930650" y="2033588"/>
          <p14:tracePt t="200323" x="3922713" y="2017713"/>
          <p14:tracePt t="200331" x="3914775" y="2009775"/>
          <p14:tracePt t="200339" x="3914775" y="2001838"/>
          <p14:tracePt t="200347" x="3914775" y="1985963"/>
          <p14:tracePt t="200363" x="3914775" y="1970088"/>
          <p14:tracePt t="200371" x="3906838" y="1970088"/>
          <p14:tracePt t="200380" x="3906838" y="1962150"/>
          <p14:tracePt t="200387" x="3898900" y="1954213"/>
          <p14:tracePt t="200395" x="3898900" y="1946275"/>
          <p14:tracePt t="200420" x="3898900" y="1938338"/>
          <p14:tracePt t="200460" x="3898900" y="1930400"/>
          <p14:tracePt t="200491" x="3898900" y="1922463"/>
          <p14:tracePt t="200499" x="3898900" y="1914525"/>
          <p14:tracePt t="200571" x="3906838" y="1906588"/>
          <p14:tracePt t="200579" x="3914775" y="1906588"/>
          <p14:tracePt t="200595" x="3922713" y="1906588"/>
          <p14:tracePt t="200611" x="3938588" y="1922463"/>
          <p14:tracePt t="200621" x="3946525" y="1922463"/>
          <p14:tracePt t="200627" x="3970338" y="1938338"/>
          <p14:tracePt t="200635" x="3986213" y="1962150"/>
          <p14:tracePt t="200643" x="3994150" y="1978025"/>
          <p14:tracePt t="200651" x="4010025" y="1993900"/>
          <p14:tracePt t="200660" x="4017963" y="2017713"/>
          <p14:tracePt t="200670" x="4025900" y="2025650"/>
          <p14:tracePt t="200677" x="4033838" y="2025650"/>
          <p14:tracePt t="200684" x="4033838" y="2041525"/>
          <p14:tracePt t="200691" x="4033838" y="2049463"/>
          <p14:tracePt t="200699" x="4041775" y="2049463"/>
          <p14:tracePt t="200707" x="4041775" y="2065338"/>
          <p14:tracePt t="200731" x="4041775" y="2073275"/>
          <p14:tracePt t="200747" x="4033838" y="2081213"/>
          <p14:tracePt t="200763" x="4025900" y="2081213"/>
          <p14:tracePt t="200771" x="4017963" y="2081213"/>
          <p14:tracePt t="200788" x="4010025" y="2081213"/>
          <p14:tracePt t="200795" x="4002088" y="2081213"/>
          <p14:tracePt t="200811" x="3994150" y="2073275"/>
          <p14:tracePt t="200827" x="3986213" y="2073275"/>
          <p14:tracePt t="200835" x="3978275" y="2057400"/>
          <p14:tracePt t="200843" x="3978275" y="2049463"/>
          <p14:tracePt t="200851" x="3970338" y="2041525"/>
          <p14:tracePt t="200859" x="3962400" y="2025650"/>
          <p14:tracePt t="200867" x="3962400" y="2009775"/>
          <p14:tracePt t="200875" x="3946525" y="1962150"/>
          <p14:tracePt t="200883" x="3930650" y="1906588"/>
          <p14:tracePt t="200891" x="3914775" y="1873250"/>
          <p14:tracePt t="200899" x="3883025" y="1793875"/>
          <p14:tracePt t="200907" x="3867150" y="1738313"/>
          <p14:tracePt t="200915" x="3859213" y="1730375"/>
          <p14:tracePt t="200923" x="3833813" y="1706563"/>
          <p14:tracePt t="200931" x="3833813" y="1698625"/>
          <p14:tracePt t="200940" x="3833813" y="1690688"/>
          <p14:tracePt t="201027" x="3843338" y="1690688"/>
          <p14:tracePt t="201035" x="3851275" y="1690688"/>
          <p14:tracePt t="201043" x="3859213" y="1690688"/>
          <p14:tracePt t="201052" x="3867150" y="1690688"/>
          <p14:tracePt t="201059" x="3890963" y="1690688"/>
          <p14:tracePt t="201067" x="3906838" y="1690688"/>
          <p14:tracePt t="201075" x="3914775" y="1690688"/>
          <p14:tracePt t="201083" x="3922713" y="1690688"/>
          <p14:tracePt t="201099" x="3930650" y="1698625"/>
          <p14:tracePt t="201107" x="3938588" y="1706563"/>
          <p14:tracePt t="201115" x="3946525" y="1722438"/>
          <p14:tracePt t="201123" x="3946525" y="1754188"/>
          <p14:tracePt t="201127" x="3978275" y="1770063"/>
          <p14:tracePt t="201135" x="3994150" y="1825625"/>
          <p14:tracePt t="201143" x="4002088" y="1841500"/>
          <p14:tracePt t="201156" x="4010025" y="1914525"/>
          <p14:tracePt t="201163" x="4025900" y="1970088"/>
          <p14:tracePt t="201167" x="4041775" y="2033588"/>
          <p14:tracePt t="201179" x="4041775" y="2081213"/>
          <p14:tracePt t="201187" x="4041775" y="2160588"/>
          <p14:tracePt t="201195" x="4041775" y="2176463"/>
          <p14:tracePt t="201204" x="4041775" y="2192338"/>
          <p14:tracePt t="201212" x="4049713" y="2216150"/>
          <p14:tracePt t="201220" x="4049713" y="2224088"/>
          <p14:tracePt t="201227" x="4049713" y="2233613"/>
          <p14:tracePt t="201235" x="4057650" y="2249488"/>
          <p14:tracePt t="201243" x="4057650" y="2257425"/>
          <p14:tracePt t="201251" x="4057650" y="2265363"/>
          <p14:tracePt t="201336" x="4057650" y="2257425"/>
          <p14:tracePt t="201347" x="4049713" y="2249488"/>
          <p14:tracePt t="201355" x="4041775" y="2233613"/>
          <p14:tracePt t="201363" x="4002088" y="2152650"/>
          <p14:tracePt t="201372" x="3954463" y="2112963"/>
          <p14:tracePt t="201380" x="3890963" y="2065338"/>
          <p14:tracePt t="201390" x="3817938" y="1970088"/>
          <p14:tracePt t="201395" x="3770313" y="1930400"/>
          <p14:tracePt t="201404" x="3714750" y="1906588"/>
          <p14:tracePt t="201411" x="3690938" y="1881188"/>
          <p14:tracePt t="201420" x="3643313" y="1833563"/>
          <p14:tracePt t="201427" x="3579813" y="1785938"/>
          <p14:tracePt t="201435" x="3556000" y="1730375"/>
          <p14:tracePt t="201443" x="3548063" y="1714500"/>
          <p14:tracePt t="201451" x="3540125" y="1698625"/>
          <p14:tracePt t="201459" x="3540125" y="1674813"/>
          <p14:tracePt t="201473" x="3532188" y="1666875"/>
          <p14:tracePt t="201475" x="3516313" y="1651000"/>
          <p14:tracePt t="201532" x="3508375" y="1651000"/>
          <p14:tracePt t="201580" x="3508375" y="1658938"/>
          <p14:tracePt t="201587" x="3500438" y="1674813"/>
          <p14:tracePt t="201595" x="3500438" y="1690688"/>
          <p14:tracePt t="201604" x="3500438" y="1738313"/>
          <p14:tracePt t="201611" x="3500438" y="1801813"/>
          <p14:tracePt t="201623" x="3500438" y="1873250"/>
          <p14:tracePt t="201627" x="3500438" y="1993900"/>
          <p14:tracePt t="201635" x="3500438" y="2057400"/>
          <p14:tracePt t="201643" x="3500438" y="2160588"/>
          <p14:tracePt t="201651" x="3500438" y="2281238"/>
          <p14:tracePt t="201659" x="3500438" y="2392363"/>
          <p14:tracePt t="201667" x="3508375" y="2495550"/>
          <p14:tracePt t="201675" x="3532188" y="2616200"/>
          <p14:tracePt t="201683" x="3540125" y="2719388"/>
          <p14:tracePt t="201687" x="3571875" y="2790825"/>
          <p14:tracePt t="201695" x="3595688" y="2878138"/>
          <p14:tracePt t="201704" x="3619500" y="2951163"/>
          <p14:tracePt t="201711" x="3651250" y="2998788"/>
          <p14:tracePt t="201720" x="3698875" y="3054350"/>
          <p14:tracePt t="201731" x="3778250" y="3125788"/>
          <p14:tracePt t="201740" x="3833813" y="3149600"/>
          <p14:tracePt t="201747" x="3906838" y="3213100"/>
          <p14:tracePt t="201755" x="3954463" y="3236913"/>
          <p14:tracePt t="201763" x="3978275" y="3236913"/>
          <p14:tracePt t="201775" x="4017963" y="3302000"/>
          <p14:tracePt t="201779" x="4025900" y="3302000"/>
          <p14:tracePt t="201787" x="4081463" y="3317875"/>
          <p14:tracePt t="201795" x="4113213" y="3349625"/>
          <p14:tracePt t="201803" x="4160838" y="3373438"/>
          <p14:tracePt t="201811" x="4321175" y="3436938"/>
          <p14:tracePt t="201815" x="4392613" y="3468688"/>
          <p14:tracePt t="201823" x="4495800" y="3500438"/>
          <p14:tracePt t="201831" x="4559300" y="3524250"/>
          <p14:tracePt t="201840" x="4656138" y="3532188"/>
          <p14:tracePt t="201847" x="4695825" y="3548063"/>
          <p14:tracePt t="201859" x="4783138" y="3556000"/>
          <p14:tracePt t="201867" x="4902200" y="3556000"/>
          <p14:tracePt t="201875" x="4975225" y="3563938"/>
          <p14:tracePt t="201883" x="5062538" y="3563938"/>
          <p14:tracePt t="201891" x="5157788" y="3563938"/>
          <p14:tracePt t="201899" x="5229225" y="3563938"/>
          <p14:tracePt t="201907" x="5253038" y="3548063"/>
          <p14:tracePt t="201915" x="5276850" y="3524250"/>
          <p14:tracePt t="201927" x="5284788" y="3508375"/>
          <p14:tracePt t="201931" x="5292725" y="3460750"/>
          <p14:tracePt t="201940" x="5292725" y="3381375"/>
          <p14:tracePt t="201947" x="5292725" y="3341688"/>
          <p14:tracePt t="201952" x="5292725" y="3236913"/>
          <p14:tracePt t="201973" x="5292725" y="3086100"/>
          <p14:tracePt t="201975" x="5284788" y="2982913"/>
          <p14:tracePt t="201983" x="5268913" y="2862263"/>
          <p14:tracePt t="201995" x="5245100" y="2767013"/>
          <p14:tracePt t="202004" x="5205413" y="2655888"/>
          <p14:tracePt t="202011" x="5102225" y="2424113"/>
          <p14:tracePt t="202020" x="4991100" y="2273300"/>
          <p14:tracePt t="202027" x="4814888" y="2049463"/>
          <p14:tracePt t="202036" x="4624388" y="1809750"/>
          <p14:tracePt t="202043" x="4440238" y="1635125"/>
          <p14:tracePt t="202051" x="4329113" y="1498600"/>
          <p14:tracePt t="202059" x="4233863" y="1347788"/>
          <p14:tracePt t="202067" x="4105275" y="1260475"/>
          <p14:tracePt t="202079" x="4049713" y="1236663"/>
          <p14:tracePt t="202083" x="4017963" y="1147763"/>
          <p14:tracePt t="202087" x="3970338" y="1123950"/>
          <p14:tracePt t="202095" x="3883025" y="1076325"/>
          <p14:tracePt t="202104" x="3843338" y="1012825"/>
          <p14:tracePt t="202111" x="3762375" y="941388"/>
          <p14:tracePt t="202120" x="3706813" y="933450"/>
          <p14:tracePt t="202132" x="3635375" y="877888"/>
          <p14:tracePt t="202139" x="3563938" y="844550"/>
          <p14:tracePt t="202147" x="3508375" y="828675"/>
          <p14:tracePt t="202156" x="3484563" y="820738"/>
          <p14:tracePt t="202163" x="3467100" y="812800"/>
          <p14:tracePt t="202171" x="3459163" y="812800"/>
          <p14:tracePt t="202179" x="3443288" y="804863"/>
          <p14:tracePt t="202231" x="3443288" y="812800"/>
          <p14:tracePt t="202235" x="3435350" y="820738"/>
          <p14:tracePt t="202243" x="3427413" y="828675"/>
          <p14:tracePt t="202251" x="3427413" y="844550"/>
          <p14:tracePt t="202259" x="3419475" y="862013"/>
          <p14:tracePt t="202268" x="3411538" y="933450"/>
          <p14:tracePt t="202275" x="3411538" y="996950"/>
          <p14:tracePt t="202283" x="3411538" y="1076325"/>
          <p14:tracePt t="202291" x="3411538" y="1187450"/>
          <p14:tracePt t="202299" x="3411538" y="1252538"/>
          <p14:tracePt t="202307" x="3411538" y="1355725"/>
          <p14:tracePt t="202315" x="3411538" y="1443038"/>
          <p14:tracePt t="202321" x="3419475" y="1538288"/>
          <p14:tracePt t="202327" x="3451225" y="1587500"/>
          <p14:tracePt t="202336" x="3476625" y="1706563"/>
          <p14:tracePt t="202343" x="3500438" y="1770063"/>
          <p14:tracePt t="202351" x="3516313" y="1849438"/>
          <p14:tracePt t="202363" x="3532188" y="1873250"/>
          <p14:tracePt t="202370" x="3540125" y="1914525"/>
          <p14:tracePt t="202383" x="3571875" y="1930400"/>
          <p14:tracePt t="202387" x="3579813" y="1962150"/>
          <p14:tracePt t="202395" x="3595688" y="1993900"/>
          <p14:tracePt t="202403" x="3611563" y="2041525"/>
          <p14:tracePt t="202411" x="3619500" y="2065338"/>
          <p14:tracePt t="202420" x="3627438" y="2081213"/>
          <p14:tracePt t="202427" x="3643313" y="2128838"/>
          <p14:tracePt t="202435" x="3659188" y="2152650"/>
          <p14:tracePt t="202443" x="3667125" y="2168525"/>
          <p14:tracePt t="202451" x="3683000" y="2184400"/>
          <p14:tracePt t="202456" x="3690938" y="2216150"/>
          <p14:tracePt t="202463" x="3706813" y="2233613"/>
          <p14:tracePt t="202471" x="3714750" y="2241550"/>
          <p14:tracePt t="202479" x="3730625" y="2297113"/>
          <p14:tracePt t="202491" x="3754438" y="2328863"/>
          <p14:tracePt t="202499" x="3786188" y="2408238"/>
          <p14:tracePt t="202507" x="3833813" y="2463800"/>
          <p14:tracePt t="202515" x="3851275" y="2503488"/>
          <p14:tracePt t="202523" x="3883025" y="2551113"/>
          <p14:tracePt t="202536" x="3906838" y="2608263"/>
          <p14:tracePt t="202540" x="3962400" y="2647950"/>
          <p14:tracePt t="202547" x="3970338" y="2663825"/>
          <p14:tracePt t="202556" x="3986213" y="2671763"/>
          <p14:tracePt t="202563" x="4002088" y="2687638"/>
          <p14:tracePt t="202571" x="4010025" y="2687638"/>
          <p14:tracePt t="202579" x="4017963" y="2687638"/>
          <p14:tracePt t="202583" x="4025900" y="2687638"/>
          <p14:tracePt t="202599" x="4033838" y="2687638"/>
          <p14:tracePt t="202607" x="4041775" y="2687638"/>
          <p14:tracePt t="202615" x="4049713" y="2687638"/>
          <p14:tracePt t="202631" x="4057650" y="2687638"/>
          <p14:tracePt t="202639" x="4065588" y="2679700"/>
          <p14:tracePt t="202651" x="4065588" y="2655888"/>
          <p14:tracePt t="202660" x="4089400" y="2640013"/>
          <p14:tracePt t="202667" x="4097338" y="2592388"/>
          <p14:tracePt t="202675" x="4105275" y="2535238"/>
          <p14:tracePt t="202687" x="4121150" y="2471738"/>
          <p14:tracePt t="202692" x="4129088" y="2424113"/>
          <p14:tracePt t="202699" x="4152900" y="2336800"/>
          <p14:tracePt t="202707" x="4160838" y="2273300"/>
          <p14:tracePt t="202715" x="4160838" y="2168525"/>
          <p14:tracePt t="202720" x="4160838" y="2081213"/>
          <p14:tracePt t="202727" x="4160838" y="1985963"/>
          <p14:tracePt t="202735" x="4160838" y="1946275"/>
          <p14:tracePt t="202743" x="4152900" y="1922463"/>
          <p14:tracePt t="202751" x="4152900" y="1906588"/>
          <p14:tracePt t="202783" x="4144963" y="1906588"/>
          <p14:tracePt t="202807" x="4137025" y="1914525"/>
          <p14:tracePt t="202820" x="4137025" y="1922463"/>
          <p14:tracePt t="202835" x="4129088" y="1938338"/>
          <p14:tracePt t="202843" x="4121150" y="1946275"/>
          <p14:tracePt t="202852" x="4121150" y="1962150"/>
          <p14:tracePt t="202859" x="4121150" y="1970088"/>
          <p14:tracePt t="202867" x="4121150" y="1978025"/>
          <p14:tracePt t="202875" x="4113213" y="1993900"/>
          <p14:tracePt t="202884" x="4113213" y="2001838"/>
          <p14:tracePt t="202891" x="4113213" y="2009775"/>
          <p14:tracePt t="202899" x="4113213" y="2025650"/>
          <p14:tracePt t="209080" x="4105275" y="2025650"/>
          <p14:tracePt t="209112" x="4097338" y="2033588"/>
          <p14:tracePt t="209137" x="4089400" y="2033588"/>
          <p14:tracePt t="209152" x="4081463" y="2033588"/>
          <p14:tracePt t="209161" x="4073525" y="2033588"/>
          <p14:tracePt t="209192" x="4065588" y="2033588"/>
          <p14:tracePt t="209216" x="4065588" y="2041525"/>
          <p14:tracePt t="209223" x="4057650" y="2041525"/>
          <p14:tracePt t="209487" x="4049713" y="2041525"/>
          <p14:tracePt t="209495" x="4041775" y="2041525"/>
          <p14:tracePt t="209522" x="4041775" y="2049463"/>
          <p14:tracePt t="209544" x="4033838" y="2049463"/>
          <p14:tracePt t="209591" x="4025900" y="2057400"/>
          <p14:tracePt t="209615" x="4017963" y="2057400"/>
          <p14:tracePt t="209623" x="4010025" y="2057400"/>
          <p14:tracePt t="209711" x="4002088" y="2057400"/>
          <p14:tracePt t="209736" x="4002088" y="2065338"/>
          <p14:tracePt t="209743" x="3994150" y="2065338"/>
          <p14:tracePt t="209751" x="3986213" y="2065338"/>
          <p14:tracePt t="209767" x="3978275" y="2073275"/>
          <p14:tracePt t="209783" x="3970338" y="2073275"/>
          <p14:tracePt t="209799" x="3970338" y="2081213"/>
          <p14:tracePt t="209864" x="3962400" y="2081213"/>
          <p14:tracePt t="209880" x="3954463" y="2081213"/>
          <p14:tracePt t="209887" x="3946525" y="2089150"/>
          <p14:tracePt t="211904" x="3938588" y="2097088"/>
          <p14:tracePt t="211911" x="3930650" y="2105025"/>
          <p14:tracePt t="211924" x="3922713" y="2112963"/>
          <p14:tracePt t="211931" x="3851275" y="2152650"/>
          <p14:tracePt t="211935" x="3794125" y="2176463"/>
          <p14:tracePt t="211945" x="3690938" y="2249488"/>
          <p14:tracePt t="211951" x="3611563" y="2312988"/>
          <p14:tracePt t="211959" x="3476625" y="2376488"/>
          <p14:tracePt t="211967" x="3324225" y="2495550"/>
          <p14:tracePt t="211975" x="3244850" y="2543175"/>
          <p14:tracePt t="211984" x="3100388" y="2671763"/>
          <p14:tracePt t="211992" x="2989263" y="2743200"/>
          <p14:tracePt t="212000" x="2846388" y="2901950"/>
          <p14:tracePt t="212008" x="2741613" y="2990850"/>
          <p14:tracePt t="212015" x="2701925" y="3022600"/>
          <p14:tracePt t="212024" x="2678113" y="3094038"/>
          <p14:tracePt t="212032" x="2678113" y="3109913"/>
          <p14:tracePt t="212040" x="2670175" y="3117850"/>
          <p14:tracePt t="212047" x="2670175" y="3125788"/>
          <p14:tracePt t="212063" x="2662238" y="3133725"/>
          <p14:tracePt t="212083" x="2662238" y="3141663"/>
          <p14:tracePt t="212088" x="2662238" y="3149600"/>
          <p14:tracePt t="212107" x="2662238" y="3157538"/>
          <p14:tracePt t="212123" x="2662238" y="3165475"/>
          <p14:tracePt t="212138" x="2654300" y="3173413"/>
          <p14:tracePt t="212151" x="2654300" y="3181350"/>
          <p14:tracePt t="212161" x="2654300" y="3189288"/>
          <p14:tracePt t="212167" x="2646363" y="3197225"/>
          <p14:tracePt t="212175" x="2638425" y="3205163"/>
          <p14:tracePt t="212184" x="2630488" y="3213100"/>
          <p14:tracePt t="212192" x="2622550" y="3221038"/>
          <p14:tracePt t="212201" x="2606675" y="3228975"/>
          <p14:tracePt t="212208" x="2598738" y="3236913"/>
          <p14:tracePt t="212215" x="2582863" y="3244850"/>
          <p14:tracePt t="212224" x="2574925" y="3262313"/>
          <p14:tracePt t="212235" x="2566988" y="3270250"/>
          <p14:tracePt t="212239" x="2559050" y="3278188"/>
          <p14:tracePt t="212247" x="2551113" y="3278188"/>
          <p14:tracePt t="212256" x="2543175" y="3278188"/>
          <p14:tracePt t="212265" x="2535238" y="3286125"/>
          <p14:tracePt t="212274" x="2527300" y="3294063"/>
          <p14:tracePt t="212281" x="2527300" y="3302000"/>
          <p14:tracePt t="212288" x="2519363" y="3309938"/>
          <p14:tracePt t="212295" x="2503488" y="3325813"/>
          <p14:tracePt t="212306" x="2503488" y="3333750"/>
          <p14:tracePt t="212311" x="2479675" y="3341688"/>
          <p14:tracePt t="212324" x="2455863" y="3357563"/>
          <p14:tracePt t="212327" x="2439988" y="3373438"/>
          <p14:tracePt t="212335" x="2424113" y="3381375"/>
          <p14:tracePt t="212344" x="2392363" y="3397250"/>
          <p14:tracePt t="212361" x="2374900" y="3413125"/>
          <p14:tracePt t="212367" x="2351088" y="3413125"/>
          <p14:tracePt t="212375" x="2343150" y="3421063"/>
          <p14:tracePt t="212388" x="2335213" y="3429000"/>
          <p14:tracePt t="212393" x="2327275" y="3436938"/>
          <p14:tracePt t="212407" x="2319338" y="3444875"/>
          <p14:tracePt t="212415" x="2311400" y="3452813"/>
          <p14:tracePt t="212423" x="2303463" y="3460750"/>
          <p14:tracePt t="212431" x="2295525" y="3468688"/>
          <p14:tracePt t="212439" x="2287588" y="3476625"/>
          <p14:tracePt t="212447" x="2271713" y="3492500"/>
          <p14:tracePt t="212455" x="2263775" y="3500438"/>
          <p14:tracePt t="212463" x="2255838" y="3508375"/>
          <p14:tracePt t="212471" x="2247900" y="3516313"/>
          <p14:tracePt t="212479" x="2232025" y="3524250"/>
          <p14:tracePt t="212487" x="2232025" y="3532188"/>
          <p14:tracePt t="212495" x="2224088" y="3540125"/>
          <p14:tracePt t="212503" x="2216150" y="3548063"/>
          <p14:tracePt t="212511" x="2216150" y="3556000"/>
          <p14:tracePt t="212520" x="2208213" y="3563938"/>
          <p14:tracePt t="212527" x="2200275" y="3571875"/>
          <p14:tracePt t="212539" x="2168525" y="3595688"/>
          <p14:tracePt t="212543" x="2160588" y="3605213"/>
          <p14:tracePt t="212552" x="2152650" y="3621088"/>
          <p14:tracePt t="212559" x="2097088" y="3644900"/>
          <p14:tracePt t="212572" x="2089150" y="3668713"/>
          <p14:tracePt t="212576" x="2041525" y="3684588"/>
          <p14:tracePt t="212583" x="2008188" y="3732213"/>
          <p14:tracePt t="212591" x="1984375" y="3748088"/>
          <p14:tracePt t="212599" x="1976438" y="3756025"/>
          <p14:tracePt t="212607" x="1952625" y="3771900"/>
          <p14:tracePt t="212615" x="1944688" y="3771900"/>
          <p14:tracePt t="212623" x="1928813" y="3779838"/>
          <p14:tracePt t="212639" x="1920875" y="3779838"/>
          <p14:tracePt t="212751" x="1912938" y="3779838"/>
          <p14:tracePt t="212759" x="1905000" y="3771900"/>
          <p14:tracePt t="212775" x="1889125" y="3763963"/>
          <p14:tracePt t="212791" x="1881188" y="3756025"/>
          <p14:tracePt t="212799" x="1873250" y="3756025"/>
          <p14:tracePt t="212815" x="1865313" y="3756025"/>
          <p14:tracePt t="212839" x="1865313" y="3748088"/>
          <p14:tracePt t="212879" x="1865313" y="3740150"/>
          <p14:tracePt t="212887" x="1857375" y="3740150"/>
          <p14:tracePt t="212960" x="1849438" y="3740150"/>
          <p14:tracePt t="212967" x="1849438" y="3732213"/>
          <p14:tracePt t="212975" x="1833563" y="3724275"/>
          <p14:tracePt t="212983" x="1825625" y="3724275"/>
          <p14:tracePt t="212991" x="1801813" y="3708400"/>
          <p14:tracePt t="212999" x="1785938" y="3708400"/>
          <p14:tracePt t="213007" x="1770063" y="3708400"/>
          <p14:tracePt t="213015" x="1762125" y="3708400"/>
          <p14:tracePt t="213023" x="1754188" y="3708400"/>
          <p14:tracePt t="213031" x="1738313" y="3708400"/>
          <p14:tracePt t="213040" x="1714500" y="3708400"/>
          <p14:tracePt t="213047" x="1690688" y="3708400"/>
          <p14:tracePt t="213056" x="1682750" y="3708400"/>
          <p14:tracePt t="213063" x="1674813" y="3700463"/>
          <p14:tracePt t="213072" x="1658938" y="3700463"/>
          <p14:tracePt t="213079" x="1651000" y="3692525"/>
          <p14:tracePt t="213095" x="1641475" y="3692525"/>
          <p14:tracePt t="213151" x="1633538" y="3692525"/>
          <p14:tracePt t="213167" x="1625600" y="3692525"/>
          <p14:tracePt t="213175" x="1617663" y="3692525"/>
          <p14:tracePt t="213183" x="1609725" y="3692525"/>
          <p14:tracePt t="213192" x="1593850" y="3692525"/>
          <p14:tracePt t="213199" x="1577975" y="3692525"/>
          <p14:tracePt t="213207" x="1554163" y="3692525"/>
          <p14:tracePt t="213215" x="1522413" y="3692525"/>
          <p14:tracePt t="213224" x="1506538" y="3692525"/>
          <p14:tracePt t="213231" x="1498600" y="3692525"/>
          <p14:tracePt t="213240" x="1482725" y="3692525"/>
          <p14:tracePt t="213247" x="1466850" y="3692525"/>
          <p14:tracePt t="213255" x="1450975" y="3692525"/>
          <p14:tracePt t="213263" x="1443038" y="3684588"/>
          <p14:tracePt t="213271" x="1435100" y="3684588"/>
          <p14:tracePt t="213279" x="1419225" y="3684588"/>
          <p14:tracePt t="213286" x="1411288" y="3676650"/>
          <p14:tracePt t="213295" x="1403350" y="3668713"/>
          <p14:tracePt t="213311" x="1395413" y="3660775"/>
          <p14:tracePt t="213327" x="1387475" y="3652838"/>
          <p14:tracePt t="213343" x="1379538" y="3644900"/>
          <p14:tracePt t="213351" x="1371600" y="3636963"/>
          <p14:tracePt t="213375" x="1371600" y="3629025"/>
          <p14:tracePt t="213383" x="1371600" y="3613150"/>
          <p14:tracePt t="213399" x="1371600" y="3605213"/>
          <p14:tracePt t="213407" x="1371600" y="3595688"/>
          <p14:tracePt t="213415" x="1371600" y="3587750"/>
          <p14:tracePt t="213431" x="1363663" y="3571875"/>
          <p14:tracePt t="213447" x="1355725" y="3563938"/>
          <p14:tracePt t="213457" x="1347788" y="3563938"/>
          <p14:tracePt t="213463" x="1339850" y="3563938"/>
          <p14:tracePt t="213479" x="1331913" y="3563938"/>
          <p14:tracePt t="213488" x="1323975" y="3563938"/>
          <p14:tracePt t="213495" x="1316038" y="3563938"/>
          <p14:tracePt t="213505" x="1300163" y="3563938"/>
          <p14:tracePt t="213511" x="1284288" y="3563938"/>
          <p14:tracePt t="213521" x="1274763" y="3563938"/>
          <p14:tracePt t="213527" x="1266825" y="3571875"/>
          <p14:tracePt t="213535" x="1250950" y="3571875"/>
          <p14:tracePt t="213543" x="1235075" y="3587750"/>
          <p14:tracePt t="213551" x="1227138" y="3595688"/>
          <p14:tracePt t="213559" x="1195388" y="3605213"/>
          <p14:tracePt t="213567" x="1187450" y="3621088"/>
          <p14:tracePt t="213575" x="1171575" y="3621088"/>
          <p14:tracePt t="213584" x="1155700" y="3636963"/>
          <p14:tracePt t="213591" x="1147763" y="3636963"/>
          <p14:tracePt t="213599" x="1131888" y="3652838"/>
          <p14:tracePt t="213615" x="1123950" y="3660775"/>
          <p14:tracePt t="213623" x="1116013" y="3668713"/>
          <p14:tracePt t="213631" x="1108075" y="3668713"/>
          <p14:tracePt t="213639" x="1100138" y="3676650"/>
          <p14:tracePt t="213656" x="1092200" y="3684588"/>
          <p14:tracePt t="213663" x="1084263" y="3692525"/>
          <p14:tracePt t="213672" x="1060450" y="3700463"/>
          <p14:tracePt t="213679" x="1052513" y="3708400"/>
          <p14:tracePt t="213687" x="1036638" y="3724275"/>
          <p14:tracePt t="213695" x="1020763" y="3724275"/>
          <p14:tracePt t="213703" x="1012825" y="3724275"/>
          <p14:tracePt t="213711" x="1004888" y="3732213"/>
          <p14:tracePt t="213721" x="996950" y="3732213"/>
          <p14:tracePt t="213727" x="989013" y="3732213"/>
          <p14:tracePt t="213743" x="989013" y="3740150"/>
          <p14:tracePt t="213848" x="996950" y="3740150"/>
          <p14:tracePt t="213856" x="996950" y="3732213"/>
          <p14:tracePt t="213863" x="1012825" y="3732213"/>
          <p14:tracePt t="213871" x="1028700" y="3732213"/>
          <p14:tracePt t="213879" x="1036638" y="3732213"/>
          <p14:tracePt t="213887" x="1052513" y="3732213"/>
          <p14:tracePt t="213895" x="1060450" y="3732213"/>
          <p14:tracePt t="213904" x="1108075" y="3732213"/>
          <p14:tracePt t="213911" x="1131888" y="3732213"/>
          <p14:tracePt t="213921" x="1195388" y="3732213"/>
          <p14:tracePt t="213927" x="1250950" y="3732213"/>
          <p14:tracePt t="213935" x="1316038" y="3732213"/>
          <p14:tracePt t="213944" x="1419225" y="3732213"/>
          <p14:tracePt t="213956" x="1506538" y="3732213"/>
          <p14:tracePt t="213959" x="1593850" y="3732213"/>
          <p14:tracePt t="213967" x="1674813" y="3732213"/>
          <p14:tracePt t="213975" x="1754188" y="3732213"/>
          <p14:tracePt t="213984" x="1793875" y="3732213"/>
          <p14:tracePt t="213991" x="1833563" y="3732213"/>
          <p14:tracePt t="213999" x="1841500" y="3732213"/>
          <p14:tracePt t="214007" x="1897063" y="3732213"/>
          <p14:tracePt t="214015" x="1920875" y="3732213"/>
          <p14:tracePt t="214023" x="1944688" y="3732213"/>
          <p14:tracePt t="214031" x="1960563" y="3732213"/>
          <p14:tracePt t="214039" x="1968500" y="3732213"/>
          <p14:tracePt t="214047" x="1976438" y="3732213"/>
          <p14:tracePt t="214055" x="1992313" y="3732213"/>
          <p14:tracePt t="214063" x="2000250" y="3732213"/>
          <p14:tracePt t="214079" x="2008188" y="3732213"/>
          <p14:tracePt t="214087" x="2017713" y="3732213"/>
          <p14:tracePt t="214095" x="2025650" y="3732213"/>
          <p14:tracePt t="214104" x="2025650" y="3724275"/>
          <p14:tracePt t="214111" x="2033588" y="3724275"/>
          <p14:tracePt t="214127" x="2049463" y="3724275"/>
          <p14:tracePt t="214135" x="2049463" y="3716338"/>
          <p14:tracePt t="214143" x="2057400" y="3716338"/>
          <p14:tracePt t="214153" x="2065338" y="3716338"/>
          <p14:tracePt t="214167" x="2073275" y="3716338"/>
          <p14:tracePt t="214208" x="2073275" y="3708400"/>
          <p14:tracePt t="214241" x="2073275" y="3700463"/>
          <p14:tracePt t="214247" x="2065338" y="3700463"/>
          <p14:tracePt t="214263" x="2049463" y="3700463"/>
          <p14:tracePt t="214271" x="2041525" y="3700463"/>
          <p14:tracePt t="214280" x="2025650" y="3700463"/>
          <p14:tracePt t="214287" x="1984375" y="3700463"/>
          <p14:tracePt t="214295" x="1936750" y="3700463"/>
          <p14:tracePt t="214304" x="1897063" y="3700463"/>
          <p14:tracePt t="214311" x="1825625" y="3700463"/>
          <p14:tracePt t="214320" x="1770063" y="3700463"/>
          <p14:tracePt t="214327" x="1738313" y="3700463"/>
          <p14:tracePt t="214335" x="1698625" y="3700463"/>
          <p14:tracePt t="214343" x="1641475" y="3700463"/>
          <p14:tracePt t="214355" x="1625600" y="3700463"/>
          <p14:tracePt t="214359" x="1617663" y="3700463"/>
          <p14:tracePt t="214367" x="1593850" y="3700463"/>
          <p14:tracePt t="214375" x="1585913" y="3700463"/>
          <p14:tracePt t="214383" x="1577975" y="3700463"/>
          <p14:tracePt t="214391" x="1570038" y="3700463"/>
          <p14:tracePt t="214415" x="1562100" y="3700463"/>
          <p14:tracePt t="214439" x="1554163" y="3708400"/>
          <p14:tracePt t="214455" x="1554163" y="3716338"/>
          <p14:tracePt t="214472" x="1546225" y="3724275"/>
          <p14:tracePt t="214479" x="1546225" y="3732213"/>
          <p14:tracePt t="214527" x="1546225" y="3740150"/>
          <p14:tracePt t="214553" x="1546225" y="3748088"/>
          <p14:tracePt t="214575" x="1546225" y="3756025"/>
          <p14:tracePt t="214583" x="1554163" y="3756025"/>
          <p14:tracePt t="214591" x="1562100" y="3763963"/>
          <p14:tracePt t="214599" x="1585913" y="3779838"/>
          <p14:tracePt t="214607" x="1601788" y="3779838"/>
          <p14:tracePt t="214615" x="1617663" y="3779838"/>
          <p14:tracePt t="214623" x="1698625" y="3779838"/>
          <p14:tracePt t="214631" x="1809750" y="3779838"/>
          <p14:tracePt t="214639" x="1920875" y="3779838"/>
          <p14:tracePt t="214647" x="2033588" y="3787775"/>
          <p14:tracePt t="214659" x="2176463" y="3787775"/>
          <p14:tracePt t="214663" x="2319338" y="3787775"/>
          <p14:tracePt t="214671" x="2471738" y="3787775"/>
          <p14:tracePt t="214679" x="2582863" y="3787775"/>
          <p14:tracePt t="214688" x="2709863" y="3787775"/>
          <p14:tracePt t="214695" x="2830513" y="3787775"/>
          <p14:tracePt t="214704" x="2894013" y="3787775"/>
          <p14:tracePt t="214711" x="2965450" y="3787775"/>
          <p14:tracePt t="214721" x="2989263" y="3787775"/>
          <p14:tracePt t="214727" x="3005138" y="3787775"/>
          <p14:tracePt t="214735" x="3028950" y="3787775"/>
          <p14:tracePt t="214751" x="3036888" y="3787775"/>
          <p14:tracePt t="214775" x="3036888" y="3779838"/>
          <p14:tracePt t="214799" x="3036888" y="3771900"/>
          <p14:tracePt t="214815" x="3028950" y="3763963"/>
          <p14:tracePt t="214823" x="3021013" y="3763963"/>
          <p14:tracePt t="214831" x="3005138" y="3748088"/>
          <p14:tracePt t="214847" x="2981325" y="3740150"/>
          <p14:tracePt t="214855" x="2965450" y="3740150"/>
          <p14:tracePt t="214864" x="2925763" y="3740150"/>
          <p14:tracePt t="214872" x="2870200" y="3732213"/>
          <p14:tracePt t="214879" x="2806700" y="3732213"/>
          <p14:tracePt t="214887" x="2733675" y="3732213"/>
          <p14:tracePt t="214895" x="2614613" y="3732213"/>
          <p14:tracePt t="214904" x="2495550" y="3732213"/>
          <p14:tracePt t="214911" x="2424113" y="3724275"/>
          <p14:tracePt t="214920" x="2311400" y="3724275"/>
          <p14:tracePt t="214927" x="2160588" y="3724275"/>
          <p14:tracePt t="214935" x="2025650" y="3716338"/>
          <p14:tracePt t="214943" x="1873250" y="3716338"/>
          <p14:tracePt t="214956" x="1809750" y="3716338"/>
          <p14:tracePt t="214963" x="1738313" y="3716338"/>
          <p14:tracePt t="214967" x="1682750" y="3716338"/>
          <p14:tracePt t="214975" x="1651000" y="3716338"/>
          <p14:tracePt t="214983" x="1633538" y="3716338"/>
          <p14:tracePt t="214991" x="1609725" y="3716338"/>
          <p14:tracePt t="214999" x="1593850" y="3716338"/>
          <p14:tracePt t="215007" x="1585913" y="3716338"/>
          <p14:tracePt t="215015" x="1585913" y="3724275"/>
          <p14:tracePt t="215023" x="1577975" y="3724275"/>
          <p14:tracePt t="215040" x="1577975" y="3732213"/>
          <p14:tracePt t="215047" x="1570038" y="3732213"/>
          <p14:tracePt t="215063" x="1570038" y="3740150"/>
          <p14:tracePt t="215079" x="1570038" y="3748088"/>
          <p14:tracePt t="215095" x="1570038" y="3756025"/>
          <p14:tracePt t="215105" x="1570038" y="3763963"/>
          <p14:tracePt t="215127" x="1570038" y="3771900"/>
          <p14:tracePt t="215135" x="1577975" y="3779838"/>
          <p14:tracePt t="215143" x="1585913" y="3779838"/>
          <p14:tracePt t="215152" x="1601788" y="3787775"/>
          <p14:tracePt t="215159" x="1625600" y="3787775"/>
          <p14:tracePt t="215167" x="1651000" y="3795713"/>
          <p14:tracePt t="215175" x="1666875" y="3795713"/>
          <p14:tracePt t="215183" x="1730375" y="3795713"/>
          <p14:tracePt t="215192" x="1817688" y="3795713"/>
          <p14:tracePt t="215199" x="1912938" y="3795713"/>
          <p14:tracePt t="215207" x="1984375" y="3795713"/>
          <p14:tracePt t="215215" x="2160588" y="3803650"/>
          <p14:tracePt t="215223" x="2279650" y="3803650"/>
          <p14:tracePt t="215231" x="2408238" y="3803650"/>
          <p14:tracePt t="215239" x="2527300" y="3803650"/>
          <p14:tracePt t="215247" x="2622550" y="3803650"/>
          <p14:tracePt t="215255" x="2693988" y="3803650"/>
          <p14:tracePt t="215267" x="2751138" y="3803650"/>
          <p14:tracePt t="215271" x="2767013" y="3795713"/>
          <p14:tracePt t="215279" x="2806700" y="3795713"/>
          <p14:tracePt t="215287" x="2814638" y="3795713"/>
          <p14:tracePt t="215295" x="2822575" y="3787775"/>
          <p14:tracePt t="215305" x="2830513" y="3787775"/>
          <p14:tracePt t="215320" x="2830513" y="3779838"/>
          <p14:tracePt t="215391" x="2830513" y="3771900"/>
          <p14:tracePt t="215408" x="2822575" y="3763963"/>
          <p14:tracePt t="215415" x="2814638" y="3756025"/>
          <p14:tracePt t="215423" x="2806700" y="3756025"/>
          <p14:tracePt t="215431" x="2790825" y="3748088"/>
          <p14:tracePt t="215439" x="2774950" y="3740150"/>
          <p14:tracePt t="215447" x="2751138" y="3740150"/>
          <p14:tracePt t="215455" x="2717800" y="3732213"/>
          <p14:tracePt t="215463" x="2614613" y="3716338"/>
          <p14:tracePt t="215471" x="2495550" y="3700463"/>
          <p14:tracePt t="215479" x="2400300" y="3692525"/>
          <p14:tracePt t="215487" x="2359025" y="3692525"/>
          <p14:tracePt t="215495" x="2208213" y="3676650"/>
          <p14:tracePt t="215504" x="2144713" y="3676650"/>
          <p14:tracePt t="215511" x="2017713" y="3676650"/>
          <p14:tracePt t="215520" x="1897063" y="3668713"/>
          <p14:tracePt t="215527" x="1833563" y="3668713"/>
          <p14:tracePt t="215535" x="1785938" y="3668713"/>
          <p14:tracePt t="215543" x="1762125" y="3668713"/>
          <p14:tracePt t="215551" x="1746250" y="3668713"/>
          <p14:tracePt t="215567" x="1738313" y="3668713"/>
          <p14:tracePt t="215672" x="1738313" y="3676650"/>
          <p14:tracePt t="215679" x="1738313" y="3684588"/>
          <p14:tracePt t="215695" x="1738313" y="3692525"/>
          <p14:tracePt t="215703" x="1746250" y="3692525"/>
          <p14:tracePt t="215711" x="1754188" y="3692525"/>
          <p14:tracePt t="215720" x="1762125" y="3700463"/>
          <p14:tracePt t="215727" x="1778000" y="3700463"/>
          <p14:tracePt t="215735" x="1785938" y="3708400"/>
          <p14:tracePt t="215743" x="1801813" y="3708400"/>
          <p14:tracePt t="215751" x="1841500" y="3708400"/>
          <p14:tracePt t="215759" x="1865313" y="3708400"/>
          <p14:tracePt t="215767" x="1905000" y="3708400"/>
          <p14:tracePt t="215775" x="1920875" y="3708400"/>
          <p14:tracePt t="215783" x="1968500" y="3708400"/>
          <p14:tracePt t="215791" x="1984375" y="3708400"/>
          <p14:tracePt t="215799" x="2000250" y="3716338"/>
          <p14:tracePt t="215807" x="2008188" y="3716338"/>
          <p14:tracePt t="215815" x="2025650" y="3716338"/>
          <p14:tracePt t="216039" x="2025650" y="3708400"/>
          <p14:tracePt t="216047" x="2008188" y="3708400"/>
          <p14:tracePt t="216055" x="2000250" y="3708400"/>
          <p14:tracePt t="216063" x="1976438" y="3708400"/>
          <p14:tracePt t="216071" x="1960563" y="3708400"/>
          <p14:tracePt t="216079" x="1920875" y="3700463"/>
          <p14:tracePt t="216087" x="1801813" y="3700463"/>
          <p14:tracePt t="216095" x="1738313" y="3692525"/>
          <p14:tracePt t="216104" x="1570038" y="3684588"/>
          <p14:tracePt t="216111" x="1419225" y="3668713"/>
          <p14:tracePt t="216120" x="1258888" y="3668713"/>
          <p14:tracePt t="216128" x="1155700" y="3660775"/>
          <p14:tracePt t="216135" x="1044575" y="3660775"/>
          <p14:tracePt t="216143" x="973138" y="3660775"/>
          <p14:tracePt t="216151" x="957263" y="3660775"/>
          <p14:tracePt t="216160" x="933450" y="3660775"/>
          <p14:tracePt t="216167" x="925513" y="3660775"/>
          <p14:tracePt t="216271" x="925513" y="3668713"/>
          <p14:tracePt t="216279" x="941388" y="3668713"/>
          <p14:tracePt t="216287" x="949325" y="3668713"/>
          <p14:tracePt t="216295" x="957263" y="3676650"/>
          <p14:tracePt t="216304" x="981075" y="3684588"/>
          <p14:tracePt t="216311" x="1020763" y="3700463"/>
          <p14:tracePt t="216320" x="1123950" y="3708400"/>
          <p14:tracePt t="216327" x="1211263" y="3708400"/>
          <p14:tracePt t="216335" x="1331913" y="3724275"/>
          <p14:tracePt t="216343" x="1506538" y="3740150"/>
          <p14:tracePt t="216351" x="1666875" y="3748088"/>
          <p14:tracePt t="216359" x="1785938" y="3756025"/>
          <p14:tracePt t="216367" x="1889125" y="3756025"/>
          <p14:tracePt t="216375" x="2033588" y="3756025"/>
          <p14:tracePt t="216383" x="2128838" y="3756025"/>
          <p14:tracePt t="216391" x="2208213" y="3756025"/>
          <p14:tracePt t="216399" x="2319338" y="3756025"/>
          <p14:tracePt t="216407" x="2351088" y="3756025"/>
          <p14:tracePt t="216414" x="2400300" y="3756025"/>
          <p14:tracePt t="216423" x="2511425" y="3756025"/>
          <p14:tracePt t="216431" x="2527300" y="3756025"/>
          <p14:tracePt t="216440" x="2551113" y="3756025"/>
          <p14:tracePt t="216447" x="2598738" y="3748088"/>
          <p14:tracePt t="216455" x="2606675" y="3740150"/>
          <p14:tracePt t="216463" x="2614613" y="3740150"/>
          <p14:tracePt t="216495" x="2614613" y="3732213"/>
          <p14:tracePt t="216527" x="2622550" y="3732213"/>
          <p14:tracePt t="216535" x="2622550" y="3724275"/>
          <p14:tracePt t="216543" x="2622550" y="3716338"/>
          <p14:tracePt t="216559" x="2614613" y="3708400"/>
          <p14:tracePt t="216567" x="2606675" y="3692525"/>
          <p14:tracePt t="216575" x="2590800" y="3684588"/>
          <p14:tracePt t="216583" x="2582863" y="3676650"/>
          <p14:tracePt t="216591" x="2566988" y="3676650"/>
          <p14:tracePt t="216600" x="2519363" y="3660775"/>
          <p14:tracePt t="216607" x="2463800" y="3652838"/>
          <p14:tracePt t="216615" x="2400300" y="3636963"/>
          <p14:tracePt t="216624" x="2295525" y="3621088"/>
          <p14:tracePt t="216631" x="2208213" y="3613150"/>
          <p14:tracePt t="216639" x="2112963" y="3605213"/>
          <p14:tracePt t="216647" x="2041525" y="3595688"/>
          <p14:tracePt t="216656" x="1889125" y="3587750"/>
          <p14:tracePt t="216663" x="1825625" y="3587750"/>
          <p14:tracePt t="216671" x="1754188" y="3587750"/>
          <p14:tracePt t="216679" x="1698625" y="3579813"/>
          <p14:tracePt t="216686" x="1658938" y="3571875"/>
          <p14:tracePt t="216695" x="1585913" y="3563938"/>
          <p14:tracePt t="216704" x="1562100" y="3563938"/>
          <p14:tracePt t="216711" x="1546225" y="3563938"/>
          <p14:tracePt t="216720" x="1538288" y="3563938"/>
          <p14:tracePt t="216727" x="1514475" y="3563938"/>
          <p14:tracePt t="216735" x="1498600" y="3563938"/>
          <p14:tracePt t="216743" x="1482725" y="3563938"/>
          <p14:tracePt t="216751" x="1474788" y="3563938"/>
          <p14:tracePt t="216759" x="1466850" y="3563938"/>
          <p14:tracePt t="216767" x="1450975" y="3563938"/>
          <p14:tracePt t="216775" x="1427163" y="3571875"/>
          <p14:tracePt t="216783" x="1419225" y="3571875"/>
          <p14:tracePt t="216791" x="1403350" y="3571875"/>
          <p14:tracePt t="216799" x="1379538" y="3579813"/>
          <p14:tracePt t="216807" x="1363663" y="3595688"/>
          <p14:tracePt t="216823" x="1347788" y="3605213"/>
          <p14:tracePt t="216831" x="1339850" y="3605213"/>
          <p14:tracePt t="216839" x="1331913" y="3613150"/>
          <p14:tracePt t="216847" x="1316038" y="3613150"/>
          <p14:tracePt t="216864" x="1316038" y="3621088"/>
          <p14:tracePt t="216905" x="1316038" y="3629025"/>
          <p14:tracePt t="216921" x="1316038" y="3636963"/>
          <p14:tracePt t="216927" x="1316038" y="3644900"/>
          <p14:tracePt t="216943" x="1323975" y="3644900"/>
          <p14:tracePt t="216951" x="1339850" y="3644900"/>
          <p14:tracePt t="216960" x="1355725" y="3644900"/>
          <p14:tracePt t="216967" x="1427163" y="3644900"/>
          <p14:tracePt t="216975" x="1482725" y="3652838"/>
          <p14:tracePt t="216983" x="1577975" y="3660775"/>
          <p14:tracePt t="216992" x="1682750" y="3660775"/>
          <p14:tracePt t="216999" x="1762125" y="3660775"/>
          <p14:tracePt t="217007" x="1857375" y="3660775"/>
          <p14:tracePt t="217015" x="1936750" y="3660775"/>
          <p14:tracePt t="217023" x="2049463" y="3660775"/>
          <p14:tracePt t="217031" x="2112963" y="3660775"/>
          <p14:tracePt t="217039" x="2216150" y="3660775"/>
          <p14:tracePt t="217047" x="2271713" y="3660775"/>
          <p14:tracePt t="217055" x="2303463" y="3660775"/>
          <p14:tracePt t="217063" x="2319338" y="3660775"/>
          <p14:tracePt t="217071" x="2335213" y="3660775"/>
          <p14:tracePt t="217648" x="0" y="0"/>
        </p14:tracePtLst>
      </p14:laserTraceLst>
    </p:ext>
    <p:ext uri="{E180D4A7-C9FB-4DFB-919C-405C955672EB}">
      <p14:showEvtLst xmlns:p14="http://schemas.microsoft.com/office/powerpoint/2010/main">
        <p14:playEvt time="577" objId="10"/>
        <p14:stopEvt time="238557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50" y="1844780"/>
            <a:ext cx="4572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450" y="1700760"/>
            <a:ext cx="777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 vectors on different cross sections at one po</a:t>
            </a:r>
            <a:r>
              <a:rPr lang="en-US" altLang="zh-CN" dirty="0"/>
              <a:t>i</a:t>
            </a:r>
            <a:r>
              <a:rPr lang="en-US" dirty="0"/>
              <a:t>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3826">
            <a:off x="874470" y="4315629"/>
            <a:ext cx="18621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68D779B-A95D-44AA-94D0-82B2D999D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vector</a:t>
            </a:r>
            <a:endParaRPr lang="en-US" dirty="0"/>
          </a:p>
        </p:txBody>
      </p:sp>
      <p:pic>
        <p:nvPicPr>
          <p:cNvPr id="8" name="mm2s6">
            <a:hlinkClick r:id="" action="ppaction://media"/>
            <a:extLst>
              <a:ext uri="{FF2B5EF4-FFF2-40B4-BE49-F238E27FC236}">
                <a16:creationId xmlns:a16="http://schemas.microsoft.com/office/drawing/2014/main" id="{0272201B-3AF9-48D8-88A4-1E64A9991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0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9"/>
    </mc:Choice>
    <mc:Fallback>
      <p:transition spd="slow" advTm="7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421" x="5237163" y="5310188"/>
          <p14:tracePt t="14977" x="5237163" y="5302250"/>
          <p14:tracePt t="14995" x="5237163" y="5294313"/>
          <p14:tracePt t="15014" x="5237163" y="5286375"/>
          <p14:tracePt t="15047" x="5237163" y="5278438"/>
          <p14:tracePt t="15066" x="5237163" y="5270500"/>
          <p14:tracePt t="15080" x="5237163" y="5262563"/>
          <p14:tracePt t="15088" x="5237163" y="5254625"/>
          <p14:tracePt t="15104" x="5237163" y="5246688"/>
          <p14:tracePt t="15111" x="5237163" y="5238750"/>
          <p14:tracePt t="15121" x="5237163" y="5230813"/>
          <p14:tracePt t="15126" x="5237163" y="5214938"/>
          <p14:tracePt t="15135" x="5237163" y="5207000"/>
          <p14:tracePt t="15146" x="5237163" y="5191125"/>
          <p14:tracePt t="15148" x="5237163" y="5183188"/>
          <p14:tracePt t="15158" x="5237163" y="5167313"/>
          <p14:tracePt t="15171" x="5237163" y="5159375"/>
          <p14:tracePt t="15196" x="5237163" y="5151438"/>
          <p14:tracePt t="15214" x="5237163" y="5143500"/>
          <p14:tracePt t="15217" x="5237163" y="5135563"/>
          <p14:tracePt t="15240" x="5237163" y="5127625"/>
          <p14:tracePt t="15253" x="5237163" y="5119688"/>
          <p14:tracePt t="15293" x="5237163" y="5111750"/>
          <p14:tracePt t="15336" x="5237163" y="5103813"/>
          <p14:tracePt t="15389" x="5245100" y="5095875"/>
          <p14:tracePt t="15405" x="5245100" y="5087938"/>
          <p14:tracePt t="15427" x="5253038" y="5087938"/>
          <p14:tracePt t="15435" x="5253038" y="5080000"/>
          <p14:tracePt t="15463" x="5253038" y="5072063"/>
          <p14:tracePt t="15510" x="5260975" y="5072063"/>
          <p14:tracePt t="16027" x="5260975" y="5064125"/>
          <p14:tracePt t="16033" x="5260975" y="5056188"/>
          <p14:tracePt t="16042" x="5260975" y="5048250"/>
          <p14:tracePt t="16050" x="5260975" y="5032375"/>
          <p14:tracePt t="16064" x="5260975" y="4984750"/>
          <p14:tracePt t="16071" x="5260975" y="4951413"/>
          <p14:tracePt t="16078" x="5268913" y="4911725"/>
          <p14:tracePt t="16085" x="5268913" y="4879975"/>
          <p14:tracePt t="16096" x="5276850" y="4856163"/>
          <p14:tracePt t="16102" x="5276850" y="4824413"/>
          <p14:tracePt t="16111" x="5276850" y="4792663"/>
          <p14:tracePt t="16115" x="5276850" y="4768850"/>
          <p14:tracePt t="16124" x="5276850" y="4752975"/>
          <p14:tracePt t="16130" x="5276850" y="4745038"/>
          <p14:tracePt t="16144" x="5276850" y="4729163"/>
          <p14:tracePt t="16341" x="5276850" y="4721225"/>
          <p14:tracePt t="16361" x="5276850" y="4713288"/>
          <p14:tracePt t="16363" x="5276850" y="4705350"/>
          <p14:tracePt t="16378" x="5276850" y="4697413"/>
          <p14:tracePt t="16393" x="5276850" y="4681538"/>
          <p14:tracePt t="16401" x="5276850" y="4673600"/>
          <p14:tracePt t="16408" x="5276850" y="4657725"/>
          <p14:tracePt t="16415" x="5268913" y="4649788"/>
          <p14:tracePt t="16425" x="5268913" y="4633913"/>
          <p14:tracePt t="16433" x="5268913" y="4624388"/>
          <p14:tracePt t="16439" x="5268913" y="4608513"/>
          <p14:tracePt t="16445" x="5260975" y="4608513"/>
          <p14:tracePt t="16453" x="5260975" y="4592638"/>
          <p14:tracePt t="16462" x="5260975" y="4576763"/>
          <p14:tracePt t="16470" x="5260975" y="4568825"/>
          <p14:tracePt t="16476" x="5253038" y="4552950"/>
          <p14:tracePt t="16484" x="5253038" y="4537075"/>
          <p14:tracePt t="16492" x="5253038" y="4529138"/>
          <p14:tracePt t="16678" x="5253038" y="4521200"/>
          <p14:tracePt t="16689" x="5253038" y="4513263"/>
          <p14:tracePt t="16694" x="5253038" y="4505325"/>
          <p14:tracePt t="16702" x="5253038" y="4497388"/>
          <p14:tracePt t="16709" x="5253038" y="4489450"/>
          <p14:tracePt t="16718" x="5253038" y="4473575"/>
          <p14:tracePt t="16725" x="5253038" y="4465638"/>
          <p14:tracePt t="16730" x="5253038" y="4449763"/>
          <p14:tracePt t="16743" x="5253038" y="4433888"/>
          <p14:tracePt t="16746" x="5253038" y="4410075"/>
          <p14:tracePt t="16753" x="5253038" y="4394200"/>
          <p14:tracePt t="16760" x="5260975" y="4370388"/>
          <p14:tracePt t="16768" x="5260975" y="4354513"/>
          <p14:tracePt t="16776" x="5260975" y="4330700"/>
          <p14:tracePt t="16783" x="5268913" y="4298950"/>
          <p14:tracePt t="16791" x="5268913" y="4273550"/>
          <p14:tracePt t="16798" x="5268913" y="4249738"/>
          <p14:tracePt t="16807" x="5268913" y="4233863"/>
          <p14:tracePt t="16813" x="5276850" y="4210050"/>
          <p14:tracePt t="16820" x="5284788" y="4186238"/>
          <p14:tracePt t="16828" x="5284788" y="4154488"/>
          <p14:tracePt t="16835" x="5284788" y="4122738"/>
          <p14:tracePt t="16846" x="5284788" y="4098925"/>
          <p14:tracePt t="16852" x="5284788" y="4067175"/>
          <p14:tracePt t="16860" x="5284788" y="4043363"/>
          <p14:tracePt t="16865" x="5284788" y="4011613"/>
          <p14:tracePt t="16874" x="5284788" y="3987800"/>
          <p14:tracePt t="16882" x="5284788" y="3963988"/>
          <p14:tracePt t="16889" x="5276850" y="3930650"/>
          <p14:tracePt t="16895" x="5276850" y="3906838"/>
          <p14:tracePt t="16906" x="5276850" y="3883025"/>
          <p14:tracePt t="16911" x="5268913" y="3859213"/>
          <p14:tracePt t="16918" x="5260975" y="3851275"/>
          <p14:tracePt t="16925" x="5253038" y="3835400"/>
          <p14:tracePt t="16933" x="5245100" y="3819525"/>
          <p14:tracePt t="16944" x="5237163" y="3811588"/>
          <p14:tracePt t="16960" x="5221288" y="3795713"/>
          <p14:tracePt t="16978" x="5213350" y="3787775"/>
          <p14:tracePt t="16985" x="5205413" y="3779838"/>
          <p14:tracePt t="16998" x="5205413" y="3771900"/>
          <p14:tracePt t="17001" x="5197475" y="3771900"/>
          <p14:tracePt t="17010" x="5189538" y="3763963"/>
          <p14:tracePt t="17015" x="5181600" y="3763963"/>
          <p14:tracePt t="17029" x="5181600" y="3756025"/>
          <p14:tracePt t="17046" x="5149850" y="3732213"/>
          <p14:tracePt t="17053" x="5133975" y="3732213"/>
          <p14:tracePt t="17060" x="5126038" y="3724275"/>
          <p14:tracePt t="17070" x="5110163" y="3716338"/>
          <p14:tracePt t="17078" x="5102225" y="3716338"/>
          <p14:tracePt t="17083" x="5086350" y="3708400"/>
          <p14:tracePt t="17097" x="5078413" y="3700463"/>
          <p14:tracePt t="17099" x="5054600" y="3692525"/>
          <p14:tracePt t="17108" x="5046663" y="3692525"/>
          <p14:tracePt t="17113" x="5030788" y="3684588"/>
          <p14:tracePt t="17126" x="5014913" y="3676650"/>
          <p14:tracePt t="17128" x="5006975" y="3676650"/>
          <p14:tracePt t="17135" x="4999038" y="3668713"/>
          <p14:tracePt t="17143" x="4983163" y="3668713"/>
          <p14:tracePt t="17151" x="4967288" y="3660775"/>
          <p14:tracePt t="17158" x="4959350" y="3660775"/>
          <p14:tracePt t="17168" x="4951413" y="3660775"/>
          <p14:tracePt t="17176" x="4933950" y="3660775"/>
          <p14:tracePt t="17180" x="4926013" y="3660775"/>
          <p14:tracePt t="17188" x="4918075" y="3660775"/>
          <p14:tracePt t="17196" x="4910138" y="3660775"/>
          <p14:tracePt t="17205" x="4902200" y="3660775"/>
          <p14:tracePt t="17211" x="4894263" y="3660775"/>
          <p14:tracePt t="17221" x="4878388" y="3660775"/>
          <p14:tracePt t="17227" x="4870450" y="3660775"/>
          <p14:tracePt t="17236" x="4862513" y="3660775"/>
          <p14:tracePt t="17242" x="4854575" y="3660775"/>
          <p14:tracePt t="17248" x="4838700" y="3660775"/>
          <p14:tracePt t="17267" x="4822825" y="3660775"/>
          <p14:tracePt t="17275" x="4814888" y="3660775"/>
          <p14:tracePt t="17278" x="4806950" y="3660775"/>
          <p14:tracePt t="17285" x="4799013" y="3660775"/>
          <p14:tracePt t="17301" x="4791075" y="3660775"/>
          <p14:tracePt t="17311" x="4791075" y="3668713"/>
          <p14:tracePt t="17316" x="4783138" y="3668713"/>
          <p14:tracePt t="17324" x="4775200" y="3668713"/>
          <p14:tracePt t="17341" x="4767263" y="3668713"/>
          <p14:tracePt t="17354" x="4759325" y="3668713"/>
          <p14:tracePt t="17361" x="4759325" y="3676650"/>
          <p14:tracePt t="17368" x="4751388" y="3676650"/>
          <p14:tracePt t="17375" x="4743450" y="3676650"/>
          <p14:tracePt t="17384" x="4743450" y="3684588"/>
          <p14:tracePt t="17392" x="4735513" y="3684588"/>
          <p14:tracePt t="17408" x="4727575" y="3684588"/>
          <p14:tracePt t="17413" x="4719638" y="3700463"/>
          <p14:tracePt t="17421" x="4711700" y="3700463"/>
          <p14:tracePt t="17436" x="4703763" y="3708400"/>
          <p14:tracePt t="17451" x="4695825" y="3708400"/>
          <p14:tracePt t="17465" x="4687888" y="3708400"/>
          <p14:tracePt t="17474" x="4687888" y="3716338"/>
          <p14:tracePt t="17481" x="4679950" y="3724275"/>
          <p14:tracePt t="17490" x="4672013" y="3724275"/>
          <p14:tracePt t="17495" x="4664075" y="3732213"/>
          <p14:tracePt t="17579" x="4664075" y="3740150"/>
          <p14:tracePt t="17639" x="4664075" y="3748088"/>
          <p14:tracePt t="17653" x="4664075" y="3756025"/>
          <p14:tracePt t="17675" x="4656138" y="3756025"/>
          <p14:tracePt t="17683" x="4656138" y="3763963"/>
          <p14:tracePt t="17713" x="4656138" y="3771900"/>
          <p14:tracePt t="18599" x="4656138" y="3756025"/>
          <p14:tracePt t="18605" x="4656138" y="3748088"/>
          <p14:tracePt t="18614" x="4664075" y="3732213"/>
          <p14:tracePt t="18625" x="4664075" y="3708400"/>
          <p14:tracePt t="18628" x="4672013" y="3684588"/>
          <p14:tracePt t="18636" x="4672013" y="3660775"/>
          <p14:tracePt t="18643" x="4687888" y="3629025"/>
          <p14:tracePt t="18654" x="4695825" y="3605213"/>
          <p14:tracePt t="18659" x="4703763" y="3579813"/>
          <p14:tracePt t="18667" x="4711700" y="3548063"/>
          <p14:tracePt t="18673" x="4719638" y="3524250"/>
          <p14:tracePt t="18680" x="4727575" y="3492500"/>
          <p14:tracePt t="18691" x="4743450" y="3468688"/>
          <p14:tracePt t="18695" x="4759325" y="3429000"/>
          <p14:tracePt t="18704" x="4775200" y="3397250"/>
          <p14:tracePt t="18710" x="4791075" y="3373438"/>
          <p14:tracePt t="18722" x="4799013" y="3341688"/>
          <p14:tracePt t="18725" x="4806950" y="3325813"/>
          <p14:tracePt t="18733" x="4822825" y="3309938"/>
          <p14:tracePt t="18741" x="4830763" y="3294063"/>
          <p14:tracePt t="18749" x="4838700" y="3286125"/>
          <p14:tracePt t="18756" x="4846638" y="3278188"/>
          <p14:tracePt t="18765" x="4846638" y="3270250"/>
          <p14:tracePt t="18778" x="4854575" y="3252788"/>
          <p14:tracePt t="18786" x="4854575" y="3244850"/>
          <p14:tracePt t="18793" x="4854575" y="3236913"/>
          <p14:tracePt t="18802" x="4862513" y="3236913"/>
          <p14:tracePt t="18808" x="4870450" y="3236913"/>
          <p14:tracePt t="18815" x="4878388" y="3228975"/>
          <p14:tracePt t="18830" x="4894263" y="3221038"/>
          <p14:tracePt t="18845" x="4902200" y="3213100"/>
          <p14:tracePt t="18857" x="4918075" y="3213100"/>
          <p14:tracePt t="18861" x="4926013" y="3197225"/>
          <p14:tracePt t="18876" x="4967288" y="3189288"/>
          <p14:tracePt t="18883" x="4991100" y="3189288"/>
          <p14:tracePt t="18890" x="5006975" y="3181350"/>
          <p14:tracePt t="18898" x="5030788" y="3165475"/>
          <p14:tracePt t="18905" x="5062538" y="3165475"/>
          <p14:tracePt t="18913" x="5086350" y="3165475"/>
          <p14:tracePt t="18922" x="5110163" y="3157538"/>
          <p14:tracePt t="18928" x="5149850" y="3149600"/>
          <p14:tracePt t="18935" x="5181600" y="3149600"/>
          <p14:tracePt t="18943" x="5205413" y="3149600"/>
          <p14:tracePt t="18950" x="5237163" y="3141663"/>
          <p14:tracePt t="18974" x="5349875" y="3141663"/>
          <p14:tracePt t="18981" x="5381625" y="3141663"/>
          <p14:tracePt t="18990" x="5413375" y="3141663"/>
          <p14:tracePt t="18995" x="5445125" y="3141663"/>
          <p14:tracePt t="19003" x="5484813" y="3157538"/>
          <p14:tracePt t="19010" x="5524500" y="3165475"/>
          <p14:tracePt t="19018" x="5564188" y="3181350"/>
          <p14:tracePt t="19027" x="5603875" y="3181350"/>
          <p14:tracePt t="19033" x="5651500" y="3205163"/>
          <p14:tracePt t="19041" x="5692775" y="3221038"/>
          <p14:tracePt t="19048" x="5716588" y="3228975"/>
          <p14:tracePt t="19055" x="5748338" y="3244850"/>
          <p14:tracePt t="19064" x="5780088" y="3252788"/>
          <p14:tracePt t="19072" x="5827713" y="3278188"/>
          <p14:tracePt t="19078" x="5827713" y="3286125"/>
          <p14:tracePt t="19085" x="5835650" y="3294063"/>
          <p14:tracePt t="19101" x="5843588" y="3302000"/>
          <p14:tracePt t="19115" x="5851525" y="3309938"/>
          <p14:tracePt t="19131" x="5851525" y="3325813"/>
          <p14:tracePt t="19142" x="5859463" y="3349625"/>
          <p14:tracePt t="19146" x="5867400" y="3357563"/>
          <p14:tracePt t="19154" x="5867400" y="3365500"/>
          <p14:tracePt t="19162" x="5883275" y="3389313"/>
          <p14:tracePt t="19168" x="5891213" y="3413125"/>
          <p14:tracePt t="19176" x="5891213" y="3444875"/>
          <p14:tracePt t="19183" x="5899150" y="3468688"/>
          <p14:tracePt t="19191" x="5907088" y="3492500"/>
          <p14:tracePt t="19201" x="5922963" y="3524250"/>
          <p14:tracePt t="19207" x="5938838" y="3571875"/>
          <p14:tracePt t="19213" x="5946775" y="3613150"/>
          <p14:tracePt t="19221" x="5946775" y="3644900"/>
          <p14:tracePt t="19228" x="5962650" y="3692525"/>
          <p14:tracePt t="19236" x="5970588" y="3748088"/>
          <p14:tracePt t="19243" x="5986463" y="3803650"/>
          <p14:tracePt t="19251" x="6002338" y="3843338"/>
          <p14:tracePt t="19258" x="6010275" y="3890963"/>
          <p14:tracePt t="19265" x="6010275" y="3930650"/>
          <p14:tracePt t="19273" x="6018213" y="3987800"/>
          <p14:tracePt t="19281" x="6034088" y="4043363"/>
          <p14:tracePt t="19289" x="6034088" y="4075113"/>
          <p14:tracePt t="19296" x="6034088" y="4122738"/>
          <p14:tracePt t="19303" x="6034088" y="4154488"/>
          <p14:tracePt t="19311" x="6043613" y="4178300"/>
          <p14:tracePt t="19318" x="6043613" y="4202113"/>
          <p14:tracePt t="19325" x="6043613" y="4233863"/>
          <p14:tracePt t="19333" x="6043613" y="4257675"/>
          <p14:tracePt t="19342" x="6034088" y="4291013"/>
          <p14:tracePt t="19348" x="6018213" y="4330700"/>
          <p14:tracePt t="19357" x="6018213" y="4362450"/>
          <p14:tracePt t="19363" x="6010275" y="4386263"/>
          <p14:tracePt t="19371" x="5994400" y="4425950"/>
          <p14:tracePt t="19378" x="5978525" y="4457700"/>
          <p14:tracePt t="19385" x="5954713" y="4497388"/>
          <p14:tracePt t="19394" x="5954713" y="4529138"/>
          <p14:tracePt t="19401" x="5930900" y="4568825"/>
          <p14:tracePt t="19408" x="5915025" y="4608513"/>
          <p14:tracePt t="19416" x="5899150" y="4641850"/>
          <p14:tracePt t="19425" x="5891213" y="4657725"/>
          <p14:tracePt t="19431" x="5867400" y="4697413"/>
          <p14:tracePt t="19439" x="5843588" y="4721225"/>
          <p14:tracePt t="19446" x="5827713" y="4752975"/>
          <p14:tracePt t="19455" x="5803900" y="4776788"/>
          <p14:tracePt t="19460" x="5780088" y="4808538"/>
          <p14:tracePt t="19470" x="5748338" y="4832350"/>
          <p14:tracePt t="19476" x="5732463" y="4856163"/>
          <p14:tracePt t="19484" x="5708650" y="4872038"/>
          <p14:tracePt t="19490" x="5676900" y="4903788"/>
          <p14:tracePt t="19498" x="5643563" y="4919663"/>
          <p14:tracePt t="19507" x="5611813" y="4951413"/>
          <p14:tracePt t="19513" x="5580063" y="4967288"/>
          <p14:tracePt t="19522" x="5548313" y="4984750"/>
          <p14:tracePt t="19529" x="5524500" y="5000625"/>
          <p14:tracePt t="19536" x="5492750" y="5016500"/>
          <p14:tracePt t="19550" x="5453063" y="5040313"/>
          <p14:tracePt t="19551" x="5405438" y="5064125"/>
          <p14:tracePt t="19558" x="5381625" y="5064125"/>
          <p14:tracePt t="19565" x="5341938" y="5080000"/>
          <p14:tracePt t="19576" x="5310188" y="5087938"/>
          <p14:tracePt t="19580" x="5276850" y="5103813"/>
          <p14:tracePt t="19588" x="5229225" y="5111750"/>
          <p14:tracePt t="19595" x="5173663" y="5135563"/>
          <p14:tracePt t="19604" x="5118100" y="5143500"/>
          <p14:tracePt t="19611" x="5070475" y="5159375"/>
          <p14:tracePt t="19618" x="5014913" y="5167313"/>
          <p14:tracePt t="19626" x="4959350" y="5191125"/>
          <p14:tracePt t="19633" x="4933950" y="5199063"/>
          <p14:tracePt t="19640" x="4886325" y="5207000"/>
          <p14:tracePt t="19648" x="4854575" y="5207000"/>
          <p14:tracePt t="19656" x="4822825" y="5207000"/>
          <p14:tracePt t="19663" x="4799013" y="5207000"/>
          <p14:tracePt t="19673" x="4775200" y="5207000"/>
          <p14:tracePt t="19678" x="4743450" y="5207000"/>
          <p14:tracePt t="19688" x="4727575" y="5207000"/>
          <p14:tracePt t="19693" x="4711700" y="5207000"/>
          <p14:tracePt t="19701" x="4687888" y="5199063"/>
          <p14:tracePt t="19708" x="4664075" y="5191125"/>
          <p14:tracePt t="19716" x="4640263" y="5175250"/>
          <p14:tracePt t="19724" x="4592638" y="5143500"/>
          <p14:tracePt t="19730" x="4559300" y="5095875"/>
          <p14:tracePt t="19738" x="4527550" y="5056188"/>
          <p14:tracePt t="19746" x="4487863" y="5000625"/>
          <p14:tracePt t="19754" x="4456113" y="4927600"/>
          <p14:tracePt t="19760" x="4408488" y="4856163"/>
          <p14:tracePt t="19769" x="4376738" y="4776788"/>
          <p14:tracePt t="19778" x="4329113" y="4697413"/>
          <p14:tracePt t="19784" x="4297363" y="4624388"/>
          <p14:tracePt t="19790" x="4265613" y="4576763"/>
          <p14:tracePt t="19798" x="4233863" y="4521200"/>
          <p14:tracePt t="19806" x="4210050" y="4473575"/>
          <p14:tracePt t="19813" x="4176713" y="4441825"/>
          <p14:tracePt t="19822" x="4152900" y="4402138"/>
          <p14:tracePt t="19828" x="4152900" y="4386263"/>
          <p14:tracePt t="19836" x="4144963" y="4362450"/>
          <p14:tracePt t="19843" x="4137025" y="4346575"/>
          <p14:tracePt t="19850" x="4137025" y="4322763"/>
          <p14:tracePt t="19858" x="4129088" y="4291013"/>
          <p14:tracePt t="19865" x="4129088" y="4249738"/>
          <p14:tracePt t="19873" x="4129088" y="4194175"/>
          <p14:tracePt t="19880" x="4129088" y="4138613"/>
          <p14:tracePt t="19889" x="4129088" y="4075113"/>
          <p14:tracePt t="19895" x="4137025" y="4003675"/>
          <p14:tracePt t="19906" x="4144963" y="3930650"/>
          <p14:tracePt t="19911" x="4168775" y="3835400"/>
          <p14:tracePt t="19918" x="4176713" y="3740150"/>
          <p14:tracePt t="19926" x="4192588" y="3652838"/>
          <p14:tracePt t="19933" x="4210050" y="3571875"/>
          <p14:tracePt t="19940" x="4225925" y="3484563"/>
          <p14:tracePt t="19951" x="4233863" y="3429000"/>
          <p14:tracePt t="19974" x="4297363" y="3228975"/>
          <p14:tracePt t="19978" x="4329113" y="3149600"/>
          <p14:tracePt t="19985" x="4352925" y="3094038"/>
          <p14:tracePt t="19993" x="4384675" y="3030538"/>
          <p14:tracePt t="20000" x="4416425" y="2967038"/>
          <p14:tracePt t="20008" x="4440238" y="2919413"/>
          <p14:tracePt t="20016" x="4471988" y="2862263"/>
          <p14:tracePt t="20023" x="4503738" y="2814638"/>
          <p14:tracePt t="20032" x="4535488" y="2774950"/>
          <p14:tracePt t="20039" x="4567238" y="2743200"/>
          <p14:tracePt t="20046" x="4608513" y="2711450"/>
          <p14:tracePt t="20055" x="4616450" y="2695575"/>
          <p14:tracePt t="20060" x="4656138" y="2663825"/>
          <p14:tracePt t="20068" x="4703763" y="2632075"/>
          <p14:tracePt t="20077" x="4743450" y="2608263"/>
          <p14:tracePt t="20084" x="4775200" y="2576513"/>
          <p14:tracePt t="20092" x="4814888" y="2543175"/>
          <p14:tracePt t="20098" x="4862513" y="2511425"/>
          <p14:tracePt t="20106" x="4886325" y="2503488"/>
          <p14:tracePt t="20113" x="4918075" y="2487613"/>
          <p14:tracePt t="20121" x="4951413" y="2463800"/>
          <p14:tracePt t="20128" x="4991100" y="2447925"/>
          <p14:tracePt t="20138" x="5022850" y="2447925"/>
          <p14:tracePt t="20143" x="5062538" y="2432050"/>
          <p14:tracePt t="20152" x="5118100" y="2424113"/>
          <p14:tracePt t="20158" x="5133975" y="2416175"/>
          <p14:tracePt t="20166" x="5141913" y="2416175"/>
          <p14:tracePt t="20173" x="5157788" y="2416175"/>
          <p14:tracePt t="20180" x="5165725" y="2416175"/>
          <p14:tracePt t="20189" x="5173663" y="2416175"/>
          <p14:tracePt t="20196" x="5181600" y="2416175"/>
          <p14:tracePt t="20211" x="5189538" y="2416175"/>
          <p14:tracePt t="20361" x="5189538" y="2424113"/>
          <p14:tracePt t="20376" x="5189538" y="2432050"/>
          <p14:tracePt t="20383" x="5189538" y="2439988"/>
          <p14:tracePt t="20391" x="5189538" y="2455863"/>
          <p14:tracePt t="20398" x="5189538" y="2479675"/>
          <p14:tracePt t="20407" x="5189538" y="2495550"/>
          <p14:tracePt t="20413" x="5189538" y="2519363"/>
          <p14:tracePt t="20422" x="5189538" y="2527300"/>
          <p14:tracePt t="20428" x="5189538" y="2543175"/>
          <p14:tracePt t="20437" x="5197475" y="2559050"/>
          <p14:tracePt t="20443" x="5197475" y="2566988"/>
          <p14:tracePt t="20450" x="5197475" y="2584450"/>
          <p14:tracePt t="20458" x="5197475" y="2600325"/>
          <p14:tracePt t="20466" x="5197475" y="2608263"/>
          <p14:tracePt t="20480" x="5205413" y="2624138"/>
          <p14:tracePt t="20496" x="5205413" y="2632075"/>
          <p14:tracePt t="20556" x="5205413" y="2640013"/>
          <p14:tracePt t="20601" x="5189538" y="2640013"/>
          <p14:tracePt t="20608" x="5181600" y="2640013"/>
          <p14:tracePt t="20615" x="5173663" y="2640013"/>
          <p14:tracePt t="20623" x="5157788" y="2640013"/>
          <p14:tracePt t="20630" x="5149850" y="2640013"/>
          <p14:tracePt t="20642" x="5141913" y="2640013"/>
          <p14:tracePt t="20646" x="5133975" y="2640013"/>
          <p14:tracePt t="20656" x="5118100" y="2640013"/>
          <p14:tracePt t="20671" x="5110163" y="2640013"/>
          <p14:tracePt t="20683" x="5102225" y="2640013"/>
          <p14:tracePt t="20707" x="5094288" y="2640013"/>
          <p14:tracePt t="20788" x="5086350" y="2640013"/>
          <p14:tracePt t="20805" x="5078413" y="2640013"/>
          <p14:tracePt t="20811" x="5070475" y="2640013"/>
          <p14:tracePt t="20818" x="5062538" y="2640013"/>
          <p14:tracePt t="20826" x="5054600" y="2640013"/>
          <p14:tracePt t="20840" x="5046663" y="2640013"/>
          <p14:tracePt t="20856" x="5038725" y="2640013"/>
          <p14:tracePt t="20863" x="5030788" y="2640013"/>
          <p14:tracePt t="20888" x="5022850" y="2640013"/>
          <p14:tracePt t="20923" x="5014913" y="2655888"/>
          <p14:tracePt t="20939" x="5006975" y="2663825"/>
          <p14:tracePt t="20955" x="5006975" y="2671763"/>
          <p14:tracePt t="20983" x="5006975" y="2687638"/>
          <p14:tracePt t="20998" x="5006975" y="2703513"/>
          <p14:tracePt t="21005" x="5006975" y="2711450"/>
          <p14:tracePt t="21014" x="4999038" y="2727325"/>
          <p14:tracePt t="21022" x="4999038" y="2751138"/>
          <p14:tracePt t="21028" x="4999038" y="2767013"/>
          <p14:tracePt t="21038" x="4999038" y="2790825"/>
          <p14:tracePt t="21044" x="4991100" y="2822575"/>
          <p14:tracePt t="21050" x="4991100" y="2854325"/>
          <p14:tracePt t="21058" x="4991100" y="2886075"/>
          <p14:tracePt t="21065" x="4991100" y="2909888"/>
          <p14:tracePt t="21073" x="4991100" y="2943225"/>
          <p14:tracePt t="21080" x="4991100" y="2967038"/>
          <p14:tracePt t="21089" x="4991100" y="2990850"/>
          <p14:tracePt t="21096" x="4991100" y="3006725"/>
          <p14:tracePt t="21104" x="4991100" y="3030538"/>
          <p14:tracePt t="21111" x="4991100" y="3038475"/>
          <p14:tracePt t="21126" x="4991100" y="3054350"/>
          <p14:tracePt t="21133" x="4991100" y="3062288"/>
          <p14:tracePt t="21148" x="4991100" y="3070225"/>
          <p14:tracePt t="21187" x="4991100" y="3078163"/>
          <p14:tracePt t="21277" x="4991100" y="3070225"/>
          <p14:tracePt t="21283" x="4991100" y="3062288"/>
          <p14:tracePt t="21290" x="4991100" y="3038475"/>
          <p14:tracePt t="21298" x="4991100" y="2998788"/>
          <p14:tracePt t="21306" x="4999038" y="2974975"/>
          <p14:tracePt t="21313" x="5006975" y="2943225"/>
          <p14:tracePt t="21321" x="5014913" y="2894013"/>
          <p14:tracePt t="21328" x="5014913" y="2862263"/>
          <p14:tracePt t="21337" x="5022850" y="2838450"/>
          <p14:tracePt t="21343" x="5022850" y="2814638"/>
          <p14:tracePt t="21351" x="5022850" y="2790825"/>
          <p14:tracePt t="21358" x="5022850" y="2774950"/>
          <p14:tracePt t="21366" x="5022850" y="2751138"/>
          <p14:tracePt t="21373" x="5022850" y="2743200"/>
          <p14:tracePt t="21381" x="5022850" y="2727325"/>
          <p14:tracePt t="21388" x="5022850" y="2703513"/>
          <p14:tracePt t="21396" x="5022850" y="2695575"/>
          <p14:tracePt t="21405" x="5022850" y="2687638"/>
          <p14:tracePt t="21411" x="5022850" y="2679700"/>
          <p14:tracePt t="21421" x="5022850" y="2663825"/>
          <p14:tracePt t="21433" x="5022850" y="2655888"/>
          <p14:tracePt t="21451" x="5022850" y="2647950"/>
          <p14:tracePt t="21463" x="5022850" y="2640013"/>
          <p14:tracePt t="21583" x="5022850" y="2647950"/>
          <p14:tracePt t="21591" x="5030788" y="2671763"/>
          <p14:tracePt t="21598" x="5030788" y="2687638"/>
          <p14:tracePt t="21605" x="5038725" y="2703513"/>
          <p14:tracePt t="21613" x="5038725" y="2719388"/>
          <p14:tracePt t="21622" x="5038725" y="2727325"/>
          <p14:tracePt t="21628" x="5038725" y="2743200"/>
          <p14:tracePt t="21639" x="5038725" y="2751138"/>
          <p14:tracePt t="21644" x="5046663" y="2759075"/>
          <p14:tracePt t="21659" x="5046663" y="2767013"/>
          <p14:tracePt t="21666" x="5054600" y="2767013"/>
          <p14:tracePt t="21681" x="5054600" y="2774950"/>
          <p14:tracePt t="21711" x="5054600" y="2782888"/>
          <p14:tracePt t="21734" x="5054600" y="2790825"/>
          <p14:tracePt t="21846" x="5054600" y="2782888"/>
          <p14:tracePt t="21855" x="5054600" y="2774950"/>
          <p14:tracePt t="21871" x="5054600" y="2759075"/>
          <p14:tracePt t="21876" x="5054600" y="2751138"/>
          <p14:tracePt t="21883" x="5046663" y="2751138"/>
          <p14:tracePt t="21890" x="5046663" y="2735263"/>
          <p14:tracePt t="21898" x="5046663" y="2727325"/>
          <p14:tracePt t="21905" x="5046663" y="2719388"/>
          <p14:tracePt t="21913" x="5046663" y="2703513"/>
          <p14:tracePt t="21928" x="5046663" y="2695575"/>
          <p14:tracePt t="21943" x="5038725" y="2679700"/>
          <p14:tracePt t="21958" x="5038725" y="2671763"/>
          <p14:tracePt t="22014" x="5030788" y="2671763"/>
          <p14:tracePt t="22041" x="5022850" y="2671763"/>
          <p14:tracePt t="22102" x="5014913" y="2671763"/>
          <p14:tracePt t="22162" x="5006975" y="2671763"/>
          <p14:tracePt t="22259" x="4999038" y="2671763"/>
          <p14:tracePt t="22627" x="4999038" y="2663825"/>
          <p14:tracePt t="22642" x="4999038" y="2655888"/>
          <p14:tracePt t="22655" x="4999038" y="2647950"/>
          <p14:tracePt t="22663" x="4999038" y="2640013"/>
          <p14:tracePt t="22672" x="4999038" y="2632075"/>
          <p14:tracePt t="22678" x="4999038" y="2624138"/>
          <p14:tracePt t="22691" x="4999038" y="2616200"/>
          <p14:tracePt t="22706" x="4999038" y="2608263"/>
          <p14:tracePt t="23353" x="4991100" y="2608263"/>
          <p14:tracePt t="23436" x="4991100" y="2616200"/>
          <p14:tracePt t="23774" x="4991100" y="2632075"/>
          <p14:tracePt t="23780" x="4991100" y="2655888"/>
          <p14:tracePt t="23788" x="4991100" y="2671763"/>
          <p14:tracePt t="23798" x="4991100" y="2695575"/>
          <p14:tracePt t="23804" x="4991100" y="2711450"/>
          <p14:tracePt t="23810" x="4991100" y="2735263"/>
          <p14:tracePt t="23822" x="4991100" y="2751138"/>
          <p14:tracePt t="23827" x="4991100" y="2759075"/>
          <p14:tracePt t="23836" x="4991100" y="2767013"/>
          <p14:tracePt t="23840" x="4991100" y="2782888"/>
          <p14:tracePt t="24076" x="4991100" y="2790825"/>
          <p14:tracePt t="24089" x="4991100" y="2806700"/>
          <p14:tracePt t="24095" x="4991100" y="2814638"/>
          <p14:tracePt t="24104" x="4991100" y="2830513"/>
          <p14:tracePt t="24110" x="4991100" y="2838450"/>
          <p14:tracePt t="24120" x="4991100" y="2854325"/>
          <p14:tracePt t="24126" x="4991100" y="2870200"/>
          <p14:tracePt t="24135" x="4991100" y="2886075"/>
          <p14:tracePt t="24141" x="4991100" y="2901950"/>
          <p14:tracePt t="24148" x="4991100" y="2927350"/>
          <p14:tracePt t="24155" x="4991100" y="2943225"/>
          <p14:tracePt t="24164" x="4991100" y="2959100"/>
          <p14:tracePt t="24173" x="4991100" y="2974975"/>
          <p14:tracePt t="24186" x="4991100" y="2982913"/>
          <p14:tracePt t="24204" x="4991100" y="2990850"/>
          <p14:tracePt t="24381" x="4991100" y="2982913"/>
          <p14:tracePt t="24441" x="4991100" y="2974975"/>
          <p14:tracePt t="24652" x="4991100" y="2967038"/>
          <p14:tracePt t="24658" x="4991100" y="2959100"/>
          <p14:tracePt t="24675" x="4991100" y="2951163"/>
          <p14:tracePt t="24688" x="4991100" y="2943225"/>
          <p14:tracePt t="24703" x="4991100" y="2927350"/>
          <p14:tracePt t="24719" x="4991100" y="2909888"/>
          <p14:tracePt t="24725" x="4991100" y="2894013"/>
          <p14:tracePt t="24735" x="4991100" y="2878138"/>
          <p14:tracePt t="24740" x="4991100" y="2862263"/>
          <p14:tracePt t="24748" x="4991100" y="2846388"/>
          <p14:tracePt t="24766" x="4991100" y="2830513"/>
          <p14:tracePt t="24778" x="4991100" y="2822575"/>
          <p14:tracePt t="24786" x="4991100" y="2806700"/>
          <p14:tracePt t="24793" x="4991100" y="2798763"/>
          <p14:tracePt t="24808" x="4991100" y="2790825"/>
          <p14:tracePt t="24818" x="4991100" y="2782888"/>
          <p14:tracePt t="24832" x="4991100" y="2774950"/>
          <p14:tracePt t="24845" x="4991100" y="2767013"/>
          <p14:tracePt t="24868" x="4991100" y="2759075"/>
          <p14:tracePt t="24906" x="4991100" y="2751138"/>
          <p14:tracePt t="24928" x="4991100" y="2743200"/>
          <p14:tracePt t="24943" x="4991100" y="2735263"/>
          <p14:tracePt t="24958" x="4991100" y="2727325"/>
          <p14:tracePt t="24970" x="4991100" y="2719388"/>
          <p14:tracePt t="24973" x="4999038" y="2711450"/>
          <p14:tracePt t="24988" x="4999038" y="2695575"/>
          <p14:tracePt t="25003" x="4999038" y="2687638"/>
          <p14:tracePt t="25013" x="4999038" y="2679700"/>
          <p14:tracePt t="25019" x="4999038" y="2671763"/>
          <p14:tracePt t="25026" x="4999038" y="2663825"/>
          <p14:tracePt t="25034" x="4999038" y="2655888"/>
          <p14:tracePt t="25041" x="4999038" y="2647950"/>
          <p14:tracePt t="25055" x="4999038" y="2640013"/>
          <p14:tracePt t="25063" x="4999038" y="2632075"/>
          <p14:tracePt t="25085" x="4999038" y="2624138"/>
          <p14:tracePt t="25650" x="4999038" y="2616200"/>
          <p14:tracePt t="25663" x="4999038" y="2608263"/>
          <p14:tracePt t="25685" x="4999038" y="2600325"/>
          <p14:tracePt t="25705" x="4999038" y="2592388"/>
          <p14:tracePt t="25708" x="4999038" y="2584450"/>
          <p14:tracePt t="25723" x="4999038" y="2576513"/>
          <p14:tracePt t="25738" x="4999038" y="2566988"/>
          <p14:tracePt t="25753" x="4999038" y="2551113"/>
          <p14:tracePt t="25763" x="4999038" y="2543175"/>
          <p14:tracePt t="25778" x="4999038" y="2527300"/>
          <p14:tracePt t="25785" x="4999038" y="2519363"/>
          <p14:tracePt t="25790" x="4999038" y="2511425"/>
          <p14:tracePt t="25802" x="4999038" y="2495550"/>
          <p14:tracePt t="25806" x="4999038" y="2479675"/>
          <p14:tracePt t="25814" x="4999038" y="2471738"/>
          <p14:tracePt t="25821" x="4999038" y="2455863"/>
          <p14:tracePt t="25830" x="4999038" y="2447925"/>
          <p14:tracePt t="25836" x="5006975" y="2432050"/>
          <p14:tracePt t="25846" x="5006975" y="2424113"/>
          <p14:tracePt t="25851" x="5014913" y="2416175"/>
          <p14:tracePt t="25858" x="5014913" y="2392363"/>
          <p14:tracePt t="25871" x="5014913" y="2384425"/>
          <p14:tracePt t="25873" x="5014913" y="2368550"/>
          <p14:tracePt t="25880" x="5014913" y="2352675"/>
          <p14:tracePt t="25890" x="5022850" y="2336800"/>
          <p14:tracePt t="25899" x="5022850" y="2320925"/>
          <p14:tracePt t="25904" x="5022850" y="2312988"/>
          <p14:tracePt t="25911" x="5030788" y="2297113"/>
          <p14:tracePt t="25921" x="5030788" y="2289175"/>
          <p14:tracePt t="25926" x="5030788" y="2273300"/>
          <p14:tracePt t="25934" x="5038725" y="2265363"/>
          <p14:tracePt t="25942" x="5038725" y="2249488"/>
          <p14:tracePt t="25952" x="5038725" y="2224088"/>
          <p14:tracePt t="25955" x="5038725" y="2216150"/>
          <p14:tracePt t="25971" x="5038725" y="2200275"/>
          <p14:tracePt t="25979" x="5038725" y="2192338"/>
          <p14:tracePt t="25987" x="5046663" y="2192338"/>
          <p14:tracePt t="25993" x="5046663" y="2184400"/>
          <p14:tracePt t="26003" x="5046663" y="2176463"/>
          <p14:tracePt t="26009" x="5046663" y="2168525"/>
          <p14:tracePt t="26018" x="5046663" y="2160588"/>
          <p14:tracePt t="26031" x="5046663" y="2152650"/>
          <p14:tracePt t="26038" x="5046663" y="2144713"/>
          <p14:tracePt t="26052" x="5046663" y="2128838"/>
          <p14:tracePt t="26062" x="5046663" y="2120900"/>
          <p14:tracePt t="26069" x="5046663" y="2112963"/>
          <p14:tracePt t="26086" x="5046663" y="2105025"/>
          <p14:tracePt t="26090" x="5046663" y="2097088"/>
          <p14:tracePt t="26102" x="5046663" y="2089150"/>
          <p14:tracePt t="26128" x="5046663" y="2081213"/>
          <p14:tracePt t="26271" x="5046663" y="2089150"/>
          <p14:tracePt t="26278" x="5038725" y="2089150"/>
          <p14:tracePt t="26285" x="5038725" y="2097088"/>
          <p14:tracePt t="26302" x="5038725" y="2105025"/>
          <p14:tracePt t="26308" x="5038725" y="2112963"/>
          <p14:tracePt t="26325" x="5030788" y="2120900"/>
          <p14:tracePt t="26338" x="5030788" y="2128838"/>
          <p14:tracePt t="26353" x="5030788" y="2136775"/>
          <p14:tracePt t="26361" x="5030788" y="2144713"/>
          <p14:tracePt t="26375" x="5030788" y="2152650"/>
          <p14:tracePt t="26390" x="5030788" y="2160588"/>
          <p14:tracePt t="26405" x="5030788" y="2176463"/>
          <p14:tracePt t="26413" x="5030788" y="2184400"/>
          <p14:tracePt t="26420" x="5030788" y="2192338"/>
          <p14:tracePt t="26428" x="5030788" y="2208213"/>
          <p14:tracePt t="26435" x="5030788" y="2233613"/>
          <p14:tracePt t="26443" x="5030788" y="2257425"/>
          <p14:tracePt t="26451" x="5030788" y="2281238"/>
          <p14:tracePt t="26458" x="5030788" y="2297113"/>
          <p14:tracePt t="26466" x="5038725" y="2312988"/>
          <p14:tracePt t="26473" x="5038725" y="2336800"/>
          <p14:tracePt t="26483" x="5038725" y="2352675"/>
          <p14:tracePt t="26488" x="5046663" y="2384425"/>
          <p14:tracePt t="26495" x="5046663" y="2408238"/>
          <p14:tracePt t="26503" x="5046663" y="2439988"/>
          <p14:tracePt t="26511" x="5046663" y="2471738"/>
          <p14:tracePt t="26518" x="5046663" y="2495550"/>
          <p14:tracePt t="26526" x="5054600" y="2527300"/>
          <p14:tracePt t="26533" x="5054600" y="2566988"/>
          <p14:tracePt t="26541" x="5054600" y="2608263"/>
          <p14:tracePt t="26550" x="5054600" y="2647950"/>
          <p14:tracePt t="26556" x="5054600" y="2687638"/>
          <p14:tracePt t="26563" x="5054600" y="2727325"/>
          <p14:tracePt t="26571" x="5054600" y="2759075"/>
          <p14:tracePt t="26578" x="5054600" y="2790825"/>
          <p14:tracePt t="26586" x="5054600" y="2806700"/>
          <p14:tracePt t="26594" x="5054600" y="2830513"/>
          <p14:tracePt t="26601" x="5054600" y="2846388"/>
          <p14:tracePt t="26608" x="5054600" y="2870200"/>
          <p14:tracePt t="26616" x="5054600" y="2886075"/>
          <p14:tracePt t="26623" x="5054600" y="2909888"/>
          <p14:tracePt t="26632" x="5054600" y="2927350"/>
          <p14:tracePt t="26639" x="5054600" y="2943225"/>
          <p14:tracePt t="26645" x="5054600" y="2959100"/>
          <p14:tracePt t="26653" x="5054600" y="2990850"/>
          <p14:tracePt t="26661" x="5054600" y="3014663"/>
          <p14:tracePt t="26668" x="5054600" y="3046413"/>
          <p14:tracePt t="26676" x="5054600" y="3078163"/>
          <p14:tracePt t="26684" x="5054600" y="3101975"/>
          <p14:tracePt t="26690" x="5054600" y="3125788"/>
          <p14:tracePt t="26702" x="5054600" y="3149600"/>
          <p14:tracePt t="26705" x="5054600" y="3165475"/>
          <p14:tracePt t="26713" x="5054600" y="3181350"/>
          <p14:tracePt t="26721" x="5054600" y="3205163"/>
          <p14:tracePt t="26728" x="5054600" y="3228975"/>
          <p14:tracePt t="26735" x="5054600" y="3236913"/>
          <p14:tracePt t="26743" x="5054600" y="3252788"/>
          <p14:tracePt t="26751" x="5054600" y="3270250"/>
          <p14:tracePt t="26758" x="5054600" y="3294063"/>
          <p14:tracePt t="26767" x="5054600" y="3317875"/>
          <p14:tracePt t="26773" x="5054600" y="3341688"/>
          <p14:tracePt t="26782" x="5054600" y="3365500"/>
          <p14:tracePt t="26788" x="5054600" y="3397250"/>
          <p14:tracePt t="26795" x="5054600" y="3413125"/>
          <p14:tracePt t="26804" x="5054600" y="3444875"/>
          <p14:tracePt t="26810" x="5054600" y="3468688"/>
          <p14:tracePt t="26818" x="5054600" y="3492500"/>
          <p14:tracePt t="26825" x="5054600" y="3516313"/>
          <p14:tracePt t="26834" x="5054600" y="3540125"/>
          <p14:tracePt t="26841" x="5054600" y="3556000"/>
          <p14:tracePt t="26850" x="5054600" y="3579813"/>
          <p14:tracePt t="26855" x="5054600" y="3605213"/>
          <p14:tracePt t="26863" x="5054600" y="3629025"/>
          <p14:tracePt t="26870" x="5054600" y="3660775"/>
          <p14:tracePt t="26878" x="5054600" y="3724275"/>
          <p14:tracePt t="26887" x="5054600" y="3771900"/>
          <p14:tracePt t="26893" x="5054600" y="3811588"/>
          <p14:tracePt t="26900" x="5054600" y="3835400"/>
          <p14:tracePt t="26908" x="5054600" y="3859213"/>
          <p14:tracePt t="26916" x="5054600" y="3890963"/>
          <p14:tracePt t="26923" x="5054600" y="3914775"/>
          <p14:tracePt t="26932" x="5054600" y="3938588"/>
          <p14:tracePt t="26938" x="5054600" y="3963988"/>
          <p14:tracePt t="26945" x="5054600" y="3987800"/>
          <p14:tracePt t="26953" x="5054600" y="3995738"/>
          <p14:tracePt t="26960" x="5054600" y="4011613"/>
          <p14:tracePt t="26969" x="5054600" y="4027488"/>
          <p14:tracePt t="26975" x="5054600" y="4043363"/>
          <p14:tracePt t="26985" x="5054600" y="4059238"/>
          <p14:tracePt t="26990" x="5054600" y="4067175"/>
          <p14:tracePt t="27000" x="5054600" y="4090988"/>
          <p14:tracePt t="27005" x="5054600" y="4098925"/>
          <p14:tracePt t="27020" x="5054600" y="4114800"/>
          <p14:tracePt t="27036" x="5054600" y="4122738"/>
          <p14:tracePt t="27051" x="5054600" y="4130675"/>
          <p14:tracePt t="27075" x="5054600" y="4138613"/>
          <p14:tracePt t="27126" x="5054600" y="4114800"/>
          <p14:tracePt t="27133" x="5054600" y="4067175"/>
          <p14:tracePt t="27140" x="5054600" y="4027488"/>
          <p14:tracePt t="27149" x="5054600" y="3971925"/>
          <p14:tracePt t="27155" x="5054600" y="3898900"/>
          <p14:tracePt t="27163" x="5054600" y="3835400"/>
          <p14:tracePt t="27170" x="5054600" y="3779838"/>
          <p14:tracePt t="27178" x="5054600" y="3708400"/>
          <p14:tracePt t="27185" x="5054600" y="3629025"/>
          <p14:tracePt t="27193" x="5054600" y="3556000"/>
          <p14:tracePt t="27201" x="5054600" y="3500438"/>
          <p14:tracePt t="27208" x="5054600" y="3444875"/>
          <p14:tracePt t="27219" x="5054600" y="3405188"/>
          <p14:tracePt t="27224" x="5054600" y="3381375"/>
          <p14:tracePt t="27233" x="5054600" y="3349625"/>
          <p14:tracePt t="27238" x="5054600" y="3325813"/>
          <p14:tracePt t="27245" x="5054600" y="3309938"/>
          <p14:tracePt t="27253" x="5054600" y="3294063"/>
          <p14:tracePt t="27262" x="5054600" y="3278188"/>
          <p14:tracePt t="27268" x="5054600" y="3262313"/>
          <p14:tracePt t="27276" x="5054600" y="3228975"/>
          <p14:tracePt t="27284" x="5054600" y="3213100"/>
          <p14:tracePt t="27290" x="5054600" y="3189288"/>
          <p14:tracePt t="27299" x="5054600" y="3157538"/>
          <p14:tracePt t="27307" x="5054600" y="3141663"/>
          <p14:tracePt t="27313" x="5054600" y="3109913"/>
          <p14:tracePt t="27321" x="5054600" y="3078163"/>
          <p14:tracePt t="27328" x="5054600" y="3054350"/>
          <p14:tracePt t="27336" x="5054600" y="3022600"/>
          <p14:tracePt t="27343" x="5054600" y="2990850"/>
          <p14:tracePt t="27350" x="5054600" y="2967038"/>
          <p14:tracePt t="27358" x="5054600" y="2943225"/>
          <p14:tracePt t="27367" x="5054600" y="2919413"/>
          <p14:tracePt t="27373" x="5054600" y="2886075"/>
          <p14:tracePt t="27383" x="5054600" y="2862263"/>
          <p14:tracePt t="27388" x="5054600" y="2838450"/>
          <p14:tracePt t="27395" x="5054600" y="2806700"/>
          <p14:tracePt t="27403" x="5054600" y="2782888"/>
          <p14:tracePt t="27411" x="5054600" y="2751138"/>
          <p14:tracePt t="27418" x="5054600" y="2727325"/>
          <p14:tracePt t="27426" x="5054600" y="2695575"/>
          <p14:tracePt t="27433" x="5054600" y="2679700"/>
          <p14:tracePt t="27441" x="5054600" y="2655888"/>
          <p14:tracePt t="27451" x="5054600" y="2632075"/>
          <p14:tracePt t="27456" x="5054600" y="2608263"/>
          <p14:tracePt t="27464" x="5054600" y="2584450"/>
          <p14:tracePt t="27470" x="5054600" y="2559050"/>
          <p14:tracePt t="27478" x="5054600" y="2535238"/>
          <p14:tracePt t="27486" x="5054600" y="2519363"/>
          <p14:tracePt t="27493" x="5054600" y="2503488"/>
          <p14:tracePt t="27501" x="5054600" y="2487613"/>
          <p14:tracePt t="27508" x="5054600" y="2471738"/>
          <p14:tracePt t="27516" x="5054600" y="2455863"/>
          <p14:tracePt t="27523" x="5054600" y="2439988"/>
          <p14:tracePt t="27532" x="5054600" y="2416175"/>
          <p14:tracePt t="27539" x="5054600" y="2400300"/>
          <p14:tracePt t="27547" x="5054600" y="2392363"/>
          <p14:tracePt t="27553" x="5054600" y="2384425"/>
          <p14:tracePt t="27560" x="5054600" y="2376488"/>
          <p14:tracePt t="27568" x="5054600" y="2360613"/>
          <p14:tracePt t="27576" x="5054600" y="2352675"/>
          <p14:tracePt t="27583" x="5054600" y="2344738"/>
          <p14:tracePt t="27592" x="5054600" y="2328863"/>
          <p14:tracePt t="27600" x="5054600" y="2320925"/>
          <p14:tracePt t="27606" x="5054600" y="2312988"/>
          <p14:tracePt t="27615" x="5054600" y="2305050"/>
          <p14:tracePt t="27621" x="5054600" y="2281238"/>
          <p14:tracePt t="27628" x="5054600" y="2249488"/>
          <p14:tracePt t="27643" x="5062538" y="2208213"/>
          <p14:tracePt t="27651" x="5062538" y="2192338"/>
          <p14:tracePt t="27658" x="5062538" y="2176463"/>
          <p14:tracePt t="27666" x="5062538" y="2160588"/>
          <p14:tracePt t="27673" x="5062538" y="2152650"/>
          <p14:tracePt t="27682" x="5062538" y="2144713"/>
          <p14:tracePt t="27689" x="5070475" y="2144713"/>
          <p14:tracePt t="27695" x="5070475" y="2136775"/>
          <p14:tracePt t="27840" x="5070475" y="2144713"/>
          <p14:tracePt t="27846" x="5070475" y="2152650"/>
          <p14:tracePt t="27853" x="5070475" y="2160588"/>
          <p14:tracePt t="27860" x="5070475" y="2168525"/>
          <p14:tracePt t="27868" x="5070475" y="2184400"/>
          <p14:tracePt t="27877" x="5070475" y="2208213"/>
          <p14:tracePt t="27883" x="5062538" y="2224088"/>
          <p14:tracePt t="27890" x="5062538" y="2249488"/>
          <p14:tracePt t="27898" x="5062538" y="2265363"/>
          <p14:tracePt t="27906" x="5054600" y="2281238"/>
          <p14:tracePt t="27914" x="5054600" y="2297113"/>
          <p14:tracePt t="27920" x="5054600" y="2305050"/>
          <p14:tracePt t="27928" x="5046663" y="2328863"/>
          <p14:tracePt t="27935" x="5046663" y="2336800"/>
          <p14:tracePt t="27943" x="5046663" y="2360613"/>
          <p14:tracePt t="27951" x="5046663" y="2384425"/>
          <p14:tracePt t="27958" x="5046663" y="2408238"/>
          <p14:tracePt t="27969" x="5046663" y="2424113"/>
          <p14:tracePt t="27973" x="5046663" y="2455863"/>
          <p14:tracePt t="27983" x="5046663" y="2487613"/>
          <p14:tracePt t="27988" x="5046663" y="2519363"/>
          <p14:tracePt t="27995" x="5046663" y="2566988"/>
          <p14:tracePt t="28003" x="5046663" y="2584450"/>
          <p14:tracePt t="28206" x="5038725" y="2584450"/>
          <p14:tracePt t="28222" x="5030788" y="2584450"/>
          <p14:tracePt t="28228" x="5030788" y="2592388"/>
          <p14:tracePt t="28238" x="5030788" y="2600325"/>
          <p14:tracePt t="28243" x="5022850" y="2608263"/>
          <p14:tracePt t="28251" x="5014913" y="2608263"/>
          <p14:tracePt t="28258" x="5014913" y="2624138"/>
          <p14:tracePt t="28267" x="5006975" y="2624138"/>
          <p14:tracePt t="28273" x="5006975" y="2632075"/>
          <p14:tracePt t="28288" x="4999038" y="2640013"/>
          <p14:tracePt t="28318" x="4999038" y="2647950"/>
          <p14:tracePt t="28394" x="4999038" y="2640013"/>
          <p14:tracePt t="28408" x="4991100" y="2640013"/>
          <p14:tracePt t="28522" x="4999038" y="2640013"/>
          <p14:tracePt t="28529" x="5006975" y="2647950"/>
          <p14:tracePt t="28536" x="5014913" y="2647950"/>
          <p14:tracePt t="28552" x="5022850" y="2647950"/>
          <p14:tracePt t="28568" x="5030788" y="2647950"/>
          <p14:tracePt t="28578" x="5038725" y="2647950"/>
          <p14:tracePt t="28583" x="5046663" y="2647950"/>
          <p14:tracePt t="28600" x="5054600" y="2647950"/>
          <p14:tracePt t="28604" x="5062538" y="2632075"/>
          <p14:tracePt t="28620" x="5070475" y="2616200"/>
          <p14:tracePt t="28636" x="5070475" y="2608263"/>
          <p14:tracePt t="28641" x="5078413" y="2600325"/>
          <p14:tracePt t="28655" x="5078413" y="2584450"/>
          <p14:tracePt t="28670" x="5078413" y="2576513"/>
          <p14:tracePt t="28687" x="5062538" y="2566988"/>
          <p14:tracePt t="28694" x="5054600" y="2566988"/>
          <p14:tracePt t="28700" x="5038725" y="2559050"/>
          <p14:tracePt t="28708" x="5022850" y="2559050"/>
          <p14:tracePt t="28716" x="5014913" y="2551113"/>
          <p14:tracePt t="28723" x="4991100" y="2551113"/>
          <p14:tracePt t="28732" x="4983163" y="2551113"/>
          <p14:tracePt t="28738" x="4967288" y="2551113"/>
          <p14:tracePt t="28747" x="4951413" y="2551113"/>
          <p14:tracePt t="28753" x="4926013" y="2551113"/>
          <p14:tracePt t="28760" x="4918075" y="2551113"/>
          <p14:tracePt t="28768" x="4910138" y="2559050"/>
          <p14:tracePt t="28777" x="4894263" y="2566988"/>
          <p14:tracePt t="28783" x="4878388" y="2566988"/>
          <p14:tracePt t="28806" x="4878388" y="2576513"/>
          <p14:tracePt t="28814" x="4870450" y="2576513"/>
          <p14:tracePt t="28858" x="4870450" y="2584450"/>
          <p14:tracePt t="28881" x="4870450" y="2592388"/>
          <p14:tracePt t="28888" x="4870450" y="2600325"/>
          <p14:tracePt t="28903" x="4870450" y="2608263"/>
          <p14:tracePt t="28910" x="4878388" y="2608263"/>
          <p14:tracePt t="28926" x="4886325" y="2616200"/>
          <p14:tracePt t="28933" x="4894263" y="2616200"/>
          <p14:tracePt t="28941" x="4902200" y="2616200"/>
          <p14:tracePt t="28955" x="4918075" y="2616200"/>
          <p14:tracePt t="28983" x="4926013" y="2616200"/>
          <p14:tracePt t="28993" x="4933950" y="2616200"/>
          <p14:tracePt t="29008" x="4943475" y="2616200"/>
          <p14:tracePt t="29016" x="4951413" y="2616200"/>
          <p14:tracePt t="29023" x="4951413" y="2608263"/>
          <p14:tracePt t="29038" x="4951413" y="2600325"/>
          <p14:tracePt t="29053" x="4951413" y="2592388"/>
          <p14:tracePt t="29061" x="4951413" y="2584450"/>
          <p14:tracePt t="29075" x="4951413" y="2576513"/>
          <p14:tracePt t="29144" x="4943475" y="2576513"/>
          <p14:tracePt t="29188" x="4933950" y="2576513"/>
          <p14:tracePt t="29219" x="4933950" y="2584450"/>
          <p14:tracePt t="29241" x="4933950" y="2592388"/>
          <p14:tracePt t="32348" x="4838700" y="2600325"/>
          <p14:tracePt t="32360" x="4767263" y="2600325"/>
          <p14:tracePt t="32368" x="4759325" y="2600325"/>
          <p14:tracePt t="32378" x="4751388" y="2600325"/>
          <p14:tracePt t="32390" x="4743450" y="2600325"/>
          <p14:tracePt t="32445" x="4735513" y="2600325"/>
          <p14:tracePt t="32475" x="4727575" y="2600325"/>
          <p14:tracePt t="32497" x="4719638" y="2600325"/>
          <p14:tracePt t="32503" x="4719638" y="2608263"/>
          <p14:tracePt t="32516" x="4711700" y="2608263"/>
          <p14:tracePt t="32519" x="4703763" y="2624138"/>
          <p14:tracePt t="32527" x="4687888" y="2624138"/>
          <p14:tracePt t="32533" x="4679950" y="2632075"/>
          <p14:tracePt t="32540" x="4672013" y="2640013"/>
          <p14:tracePt t="32548" x="4656138" y="2640013"/>
          <p14:tracePt t="32555" x="4656138" y="2647950"/>
          <p14:tracePt t="32563" x="4640263" y="2655888"/>
          <p14:tracePt t="32572" x="4632325" y="2655888"/>
          <p14:tracePt t="32582" x="4616450" y="2671763"/>
          <p14:tracePt t="32596" x="4600575" y="2671763"/>
          <p14:tracePt t="32600" x="4600575" y="2679700"/>
          <p14:tracePt t="32608" x="4592638" y="2679700"/>
          <p14:tracePt t="32615" x="4576763" y="2687638"/>
          <p14:tracePt t="32623" x="4576763" y="2695575"/>
          <p14:tracePt t="32630" x="4559300" y="2695575"/>
          <p14:tracePt t="32640" x="4551363" y="2703513"/>
          <p14:tracePt t="32648" x="4535488" y="2711450"/>
          <p14:tracePt t="32655" x="4519613" y="2719388"/>
          <p14:tracePt t="32661" x="4519613" y="2727325"/>
          <p14:tracePt t="32668" x="4503738" y="2727325"/>
          <p14:tracePt t="32677" x="4495800" y="2727325"/>
          <p14:tracePt t="32683" x="4479925" y="2735263"/>
          <p14:tracePt t="32701" x="4471988" y="2743200"/>
          <p14:tracePt t="32713" x="4464050" y="2743200"/>
          <p14:tracePt t="32721" x="4456113" y="2751138"/>
          <p14:tracePt t="32729" x="4448175" y="2751138"/>
          <p14:tracePt t="32746" x="4440238" y="2751138"/>
          <p14:tracePt t="32751" x="4440238" y="2759075"/>
          <p14:tracePt t="32758" x="4424363" y="2759075"/>
          <p14:tracePt t="32773" x="4416425" y="2759075"/>
          <p14:tracePt t="32788" x="4400550" y="2759075"/>
          <p14:tracePt t="32797" x="4392613" y="2759075"/>
          <p14:tracePt t="32812" x="4376738" y="2759075"/>
          <p14:tracePt t="32818" x="4376738" y="2767013"/>
          <p14:tracePt t="32827" x="4368800" y="2767013"/>
          <p14:tracePt t="32842" x="4360863" y="2767013"/>
          <p14:tracePt t="32848" x="4352925" y="2767013"/>
          <p14:tracePt t="32856" x="4344988" y="2767013"/>
          <p14:tracePt t="32871" x="4337050" y="2767013"/>
          <p14:tracePt t="32885" x="4321175" y="2767013"/>
          <p14:tracePt t="32896" x="4313238" y="2767013"/>
          <p14:tracePt t="32901" x="4313238" y="2774950"/>
          <p14:tracePt t="32909" x="4305300" y="2774950"/>
          <p14:tracePt t="32916" x="4297363" y="2774950"/>
          <p14:tracePt t="32925" x="4289425" y="2774950"/>
          <p14:tracePt t="32931" x="4281488" y="2774950"/>
          <p14:tracePt t="32939" x="4273550" y="2774950"/>
          <p14:tracePt t="32963" x="4265613" y="2774950"/>
          <p14:tracePt t="32968" x="4257675" y="2774950"/>
          <p14:tracePt t="32983" x="4249738" y="2774950"/>
          <p14:tracePt t="32991" x="4241800" y="2774950"/>
          <p14:tracePt t="33006" x="4233863" y="2774950"/>
          <p14:tracePt t="33029" x="4225925" y="2774950"/>
          <p14:tracePt t="33045" x="4217988" y="2774950"/>
          <p14:tracePt t="33051" x="4210050" y="2774950"/>
          <p14:tracePt t="33066" x="4200525" y="2774950"/>
          <p14:tracePt t="33081" x="4192588" y="2774950"/>
          <p14:tracePt t="33088" x="4184650" y="2774950"/>
          <p14:tracePt t="33096" x="4176713" y="2774950"/>
          <p14:tracePt t="33104" x="4168775" y="2774950"/>
          <p14:tracePt t="33115" x="4160838" y="2774950"/>
          <p14:tracePt t="33119" x="4152900" y="2774950"/>
          <p14:tracePt t="33128" x="4137025" y="2774950"/>
          <p14:tracePt t="33141" x="4129088" y="2774950"/>
          <p14:tracePt t="33148" x="4121150" y="2774950"/>
          <p14:tracePt t="33156" x="4113213" y="2774950"/>
          <p14:tracePt t="33163" x="4089400" y="2774950"/>
          <p14:tracePt t="33171" x="4057650" y="2774950"/>
          <p14:tracePt t="33179" x="4033838" y="2782888"/>
          <p14:tracePt t="33186" x="4002088" y="2790825"/>
          <p14:tracePt t="33193" x="3978275" y="2790825"/>
          <p14:tracePt t="33201" x="3954463" y="2798763"/>
          <p14:tracePt t="33210" x="3930650" y="2798763"/>
          <p14:tracePt t="33217" x="3914775" y="2806700"/>
          <p14:tracePt t="33224" x="3890963" y="2806700"/>
          <p14:tracePt t="33231" x="3867150" y="2814638"/>
          <p14:tracePt t="33238" x="3851275" y="2822575"/>
          <p14:tracePt t="33245" x="3843338" y="2822575"/>
          <p14:tracePt t="33253" x="3817938" y="2822575"/>
          <p14:tracePt t="33263" x="3810000" y="2830513"/>
          <p14:tracePt t="33269" x="3802063" y="2830513"/>
          <p14:tracePt t="33278" x="3794125" y="2830513"/>
          <p14:tracePt t="33283" x="3786188" y="2838450"/>
          <p14:tracePt t="33291" x="3778250" y="2838450"/>
          <p14:tracePt t="33313" x="3770313" y="2838450"/>
          <p14:tracePt t="33329" x="3762375" y="2846388"/>
          <p14:tracePt t="33335" x="3754438" y="2846388"/>
          <p14:tracePt t="33343" x="3746500" y="2846388"/>
          <p14:tracePt t="33358" x="3738563" y="2846388"/>
          <p14:tracePt t="33365" x="3730625" y="2846388"/>
          <p14:tracePt t="33373" x="3722688" y="2846388"/>
          <p14:tracePt t="33381" x="3714750" y="2846388"/>
          <p14:tracePt t="33396" x="3706813" y="2846388"/>
          <p14:tracePt t="33403" x="3690938" y="2846388"/>
          <p14:tracePt t="33412" x="3683000" y="2846388"/>
          <p14:tracePt t="33418" x="3675063" y="2846388"/>
          <p14:tracePt t="33427" x="3667125" y="2846388"/>
          <p14:tracePt t="33433" x="3651250" y="2846388"/>
          <p14:tracePt t="33440" x="3643313" y="2846388"/>
          <p14:tracePt t="33451" x="3627438" y="2846388"/>
          <p14:tracePt t="33456" x="3619500" y="2846388"/>
          <p14:tracePt t="33463" x="3611563" y="2846388"/>
          <p14:tracePt t="33470" x="3603625" y="2846388"/>
          <p14:tracePt t="33674" x="3611563" y="2846388"/>
          <p14:tracePt t="33685" x="3619500" y="2854325"/>
          <p14:tracePt t="33689" x="3627438" y="2854325"/>
          <p14:tracePt t="33696" x="3627438" y="2862263"/>
          <p14:tracePt t="33712" x="3635375" y="2862263"/>
          <p14:tracePt t="33718" x="3643313" y="2870200"/>
          <p14:tracePt t="33727" x="3651250" y="2870200"/>
          <p14:tracePt t="33745" x="3659188" y="2878138"/>
          <p14:tracePt t="33748" x="3659188" y="2886075"/>
          <p14:tracePt t="33756" x="3667125" y="2886075"/>
          <p14:tracePt t="33794" x="3675063" y="2886075"/>
          <p14:tracePt t="33825" x="3675063" y="2894013"/>
          <p14:tracePt t="33832" x="3683000" y="2894013"/>
          <p14:tracePt t="33845" x="3690938" y="2901950"/>
          <p14:tracePt t="33853" x="3698875" y="2901950"/>
          <p14:tracePt t="33861" x="3706813" y="2909888"/>
          <p14:tracePt t="33868" x="3706813" y="2919413"/>
          <p14:tracePt t="33878" x="3714750" y="2919413"/>
          <p14:tracePt t="33883" x="3722688" y="2919413"/>
          <p14:tracePt t="33890" x="3722688" y="2927350"/>
          <p14:tracePt t="33898" x="3738563" y="2927350"/>
          <p14:tracePt t="33913" x="3746500" y="2927350"/>
          <p14:tracePt t="33921" x="3746500" y="2935288"/>
          <p14:tracePt t="33929" x="3762375" y="2935288"/>
          <p14:tracePt t="33944" x="3770313" y="2935288"/>
          <p14:tracePt t="33951" x="3778250" y="2943225"/>
          <p14:tracePt t="33962" x="3786188" y="2943225"/>
          <p14:tracePt t="33965" x="3810000" y="2959100"/>
          <p14:tracePt t="33980" x="3825875" y="2959100"/>
          <p14:tracePt t="33988" x="3833813" y="2959100"/>
          <p14:tracePt t="33996" x="3843338" y="2967038"/>
          <p14:tracePt t="34003" x="3859213" y="2967038"/>
          <p14:tracePt t="34012" x="3867150" y="2967038"/>
          <p14:tracePt t="34018" x="3875088" y="2967038"/>
          <p14:tracePt t="34033" x="3883025" y="2967038"/>
          <p14:tracePt t="34040" x="3890963" y="2974975"/>
          <p14:tracePt t="34055" x="3898900" y="2974975"/>
          <p14:tracePt t="34063" x="3898900" y="2982913"/>
          <p14:tracePt t="34078" x="3906838" y="2982913"/>
          <p14:tracePt t="34086" x="3914775" y="2982913"/>
          <p14:tracePt t="34093" x="3922713" y="2982913"/>
          <p14:tracePt t="34101" x="3930650" y="2990850"/>
          <p14:tracePt t="34110" x="3938588" y="2990850"/>
          <p14:tracePt t="34115" x="3946525" y="2998788"/>
          <p14:tracePt t="34123" x="3970338" y="2998788"/>
          <p14:tracePt t="34138" x="3986213" y="2998788"/>
          <p14:tracePt t="34146" x="3994150" y="3006725"/>
          <p14:tracePt t="34153" x="4002088" y="3006725"/>
          <p14:tracePt t="34162" x="4010025" y="3006725"/>
          <p14:tracePt t="34168" x="4025900" y="3006725"/>
          <p14:tracePt t="34176" x="4033838" y="3014663"/>
          <p14:tracePt t="34183" x="4041775" y="3014663"/>
          <p14:tracePt t="34190" x="4049713" y="3014663"/>
          <p14:tracePt t="34200" x="4057650" y="3022600"/>
          <p14:tracePt t="34205" x="4065588" y="3022600"/>
          <p14:tracePt t="34213" x="4089400" y="3030538"/>
          <p14:tracePt t="34228" x="4097338" y="3030538"/>
          <p14:tracePt t="34236" x="4113213" y="3030538"/>
          <p14:tracePt t="34244" x="4121150" y="3030538"/>
          <p14:tracePt t="34254" x="4129088" y="3030538"/>
          <p14:tracePt t="34264" x="4129088" y="3038475"/>
          <p14:tracePt t="34266" x="4137025" y="3038475"/>
          <p14:tracePt t="34273" x="4144963" y="3038475"/>
          <p14:tracePt t="34327" x="4152900" y="3038475"/>
          <p14:tracePt t="34349" x="4160838" y="3038475"/>
          <p14:tracePt t="34363" x="4168775" y="3038475"/>
          <p14:tracePt t="34378" x="4176713" y="3038475"/>
          <p14:tracePt t="34386" x="4184650" y="3038475"/>
          <p14:tracePt t="34394" x="4192588" y="3038475"/>
          <p14:tracePt t="34401" x="4210050" y="3038475"/>
          <p14:tracePt t="34416" x="4225925" y="3038475"/>
          <p14:tracePt t="34423" x="4233863" y="3038475"/>
          <p14:tracePt t="34438" x="4241800" y="3038475"/>
          <p14:tracePt t="34445" x="4249738" y="3038475"/>
          <p14:tracePt t="34453" x="4257675" y="3030538"/>
          <p14:tracePt t="34461" x="4265613" y="3030538"/>
          <p14:tracePt t="34514" x="4273550" y="3030538"/>
          <p14:tracePt t="34528" x="4281488" y="3030538"/>
          <p14:tracePt t="34934" x="4273550" y="3030538"/>
          <p14:tracePt t="34946" x="4265613" y="3030538"/>
          <p14:tracePt t="34950" x="4257675" y="3030538"/>
          <p14:tracePt t="34965" x="4241800" y="3030538"/>
          <p14:tracePt t="34971" x="4233863" y="3030538"/>
          <p14:tracePt t="34981" x="4217988" y="3030538"/>
          <p14:tracePt t="34986" x="4210050" y="3030538"/>
          <p14:tracePt t="34994" x="4192588" y="3030538"/>
          <p14:tracePt t="35002" x="4184650" y="3030538"/>
          <p14:tracePt t="35015" x="4168775" y="3030538"/>
          <p14:tracePt t="35016" x="4152900" y="3030538"/>
          <p14:tracePt t="35026" x="4129088" y="3030538"/>
          <p14:tracePt t="35031" x="4105275" y="3030538"/>
          <p14:tracePt t="35039" x="4089400" y="3030538"/>
          <p14:tracePt t="35046" x="4073525" y="3022600"/>
          <p14:tracePt t="35053" x="4057650" y="3014663"/>
          <p14:tracePt t="35061" x="4041775" y="3014663"/>
          <p14:tracePt t="35068" x="4025900" y="3014663"/>
          <p14:tracePt t="35076" x="4002088" y="3014663"/>
          <p14:tracePt t="35083" x="3986213" y="3014663"/>
          <p14:tracePt t="35094" x="3970338" y="3014663"/>
          <p14:tracePt t="35098" x="3954463" y="3014663"/>
          <p14:tracePt t="35106" x="3938588" y="3006725"/>
          <p14:tracePt t="35113" x="3922713" y="3006725"/>
          <p14:tracePt t="35121" x="3906838" y="3006725"/>
          <p14:tracePt t="35128" x="3883025" y="3006725"/>
          <p14:tracePt t="35136" x="3875088" y="3006725"/>
          <p14:tracePt t="35144" x="3859213" y="3006725"/>
          <p14:tracePt t="35152" x="3851275" y="3006725"/>
          <p14:tracePt t="35163" x="3833813" y="3006725"/>
          <p14:tracePt t="35166" x="3825875" y="3006725"/>
          <p14:tracePt t="35173" x="3817938" y="3006725"/>
          <p14:tracePt t="35188" x="3810000" y="3006725"/>
          <p14:tracePt t="35436" x="3810000" y="2998788"/>
          <p14:tracePt t="35444" x="3817938" y="2998788"/>
          <p14:tracePt t="35451" x="3825875" y="2998788"/>
          <p14:tracePt t="35461" x="3833813" y="2990850"/>
          <p14:tracePt t="35466" x="3851275" y="2982913"/>
          <p14:tracePt t="35473" x="3867150" y="2982913"/>
          <p14:tracePt t="35482" x="3890963" y="2982913"/>
          <p14:tracePt t="35490" x="3906838" y="2974975"/>
          <p14:tracePt t="35498" x="3922713" y="2974975"/>
          <p14:tracePt t="35505" x="3930650" y="2974975"/>
          <p14:tracePt t="35513" x="3938588" y="2974975"/>
          <p14:tracePt t="35518" x="3954463" y="2974975"/>
          <p14:tracePt t="36407" x="0" y="0"/>
        </p14:tracePtLst>
        <p14:tracePtLst>
          <p14:tracePt t="59568" x="5540375" y="2814638"/>
          <p14:tracePt t="59821" x="5540375" y="2806700"/>
          <p14:tracePt t="59828" x="5548313" y="2806700"/>
          <p14:tracePt t="59836" x="5548313" y="2798763"/>
          <p14:tracePt t="59843" x="5548313" y="2782888"/>
          <p14:tracePt t="59850" x="5556250" y="2782888"/>
          <p14:tracePt t="59857" x="5556250" y="2774950"/>
          <p14:tracePt t="59866" x="5556250" y="2767013"/>
          <p14:tracePt t="60092" x="5556250" y="2759075"/>
          <p14:tracePt t="60109" x="5564188" y="2751138"/>
          <p14:tracePt t="60113" x="5564188" y="2735263"/>
          <p14:tracePt t="60122" x="5572125" y="2735263"/>
          <p14:tracePt t="60128" x="5580063" y="2711450"/>
          <p14:tracePt t="60141" x="5588000" y="2703513"/>
          <p14:tracePt t="60143" x="5595938" y="2679700"/>
          <p14:tracePt t="60150" x="5595938" y="2671763"/>
          <p14:tracePt t="60158" x="5595938" y="2663825"/>
          <p14:tracePt t="60255" x="5595938" y="2671763"/>
          <p14:tracePt t="60280" x="5595938" y="2679700"/>
          <p14:tracePt t="60285" x="5588000" y="2703513"/>
          <p14:tracePt t="60294" x="5588000" y="2711450"/>
          <p14:tracePt t="60302" x="5580063" y="2727325"/>
          <p14:tracePt t="60309" x="5580063" y="2735263"/>
          <p14:tracePt t="60317" x="5564188" y="2759075"/>
          <p14:tracePt t="60326" x="5564188" y="2782888"/>
          <p14:tracePt t="60330" x="5540375" y="2798763"/>
          <p14:tracePt t="60342" x="5532438" y="2830513"/>
          <p14:tracePt t="60345" x="5492750" y="2901950"/>
          <p14:tracePt t="60352" x="5461000" y="2998788"/>
          <p14:tracePt t="60362" x="5429250" y="3078163"/>
          <p14:tracePt t="60370" x="5373688" y="3205163"/>
          <p14:tracePt t="60376" x="5310188" y="3365500"/>
          <p14:tracePt t="60384" x="5237163" y="3532188"/>
          <p14:tracePt t="60394" x="5173663" y="3668713"/>
          <p14:tracePt t="60398" x="5110163" y="3795713"/>
          <p14:tracePt t="60407" x="5078413" y="3859213"/>
          <p14:tracePt t="60412" x="5046663" y="3930650"/>
          <p14:tracePt t="60423" x="5006975" y="4003675"/>
          <p14:tracePt t="60428" x="4975225" y="4083050"/>
          <p14:tracePt t="60436" x="4943475" y="4138613"/>
          <p14:tracePt t="60443" x="4918075" y="4217988"/>
          <p14:tracePt t="60454" x="4894263" y="4265613"/>
          <p14:tracePt t="60458" x="4878388" y="4330700"/>
          <p14:tracePt t="60465" x="4870450" y="4354513"/>
          <p14:tracePt t="60473" x="4862513" y="4394200"/>
          <p14:tracePt t="60481" x="4862513" y="4410075"/>
          <p14:tracePt t="60488" x="4862513" y="4425950"/>
          <p14:tracePt t="60499" x="4862513" y="4433888"/>
          <p14:tracePt t="60504" x="4862513" y="4449763"/>
          <p14:tracePt t="60517" x="4862513" y="4457700"/>
          <p14:tracePt t="60533" x="4862513" y="4465638"/>
          <p14:tracePt t="60540" x="4862513" y="4473575"/>
          <p14:tracePt t="60547" x="4862513" y="4481513"/>
          <p14:tracePt t="60558" x="4862513" y="4489450"/>
          <p14:tracePt t="60574" x="4862513" y="4505325"/>
          <p14:tracePt t="60578" x="4862513" y="4513263"/>
          <p14:tracePt t="60593" x="4854575" y="4529138"/>
          <p14:tracePt t="60600" x="4854575" y="4537075"/>
          <p14:tracePt t="60610" x="4854575" y="4545013"/>
          <p14:tracePt t="60615" x="4854575" y="4552950"/>
          <p14:tracePt t="60632" x="4854575" y="4560888"/>
          <p14:tracePt t="60668" x="4846638" y="4560888"/>
          <p14:tracePt t="60677" x="4846638" y="4568825"/>
          <p14:tracePt t="60687" x="4846638" y="4576763"/>
          <p14:tracePt t="60692" x="4846638" y="4584700"/>
          <p14:tracePt t="60781" x="4854575" y="4568825"/>
          <p14:tracePt t="60795" x="4870450" y="4560888"/>
          <p14:tracePt t="60804" x="4886325" y="4545013"/>
          <p14:tracePt t="60810" x="4918075" y="4521200"/>
          <p14:tracePt t="60818" x="4967288" y="4513263"/>
          <p14:tracePt t="60825" x="5030788" y="4481513"/>
          <p14:tracePt t="60833" x="5078413" y="4473575"/>
          <p14:tracePt t="60840" x="5165725" y="4449763"/>
          <p14:tracePt t="60847" x="5260975" y="4433888"/>
          <p14:tracePt t="60856" x="5373688" y="4418013"/>
          <p14:tracePt t="60863" x="5468938" y="4410075"/>
          <p14:tracePt t="60873" x="5572125" y="4402138"/>
          <p14:tracePt t="60877" x="5676900" y="4402138"/>
          <p14:tracePt t="60886" x="5811838" y="4418013"/>
          <p14:tracePt t="60893" x="5915025" y="4449763"/>
          <p14:tracePt t="60901" x="6051550" y="4473575"/>
          <p14:tracePt t="60908" x="6202363" y="4521200"/>
          <p14:tracePt t="60915" x="6297613" y="4545013"/>
          <p14:tracePt t="60924" x="6402388" y="4584700"/>
          <p14:tracePt t="60930" x="6489700" y="4608513"/>
          <p14:tracePt t="60937" x="6561138" y="4624388"/>
          <p14:tracePt t="60945" x="6608763" y="4641850"/>
          <p14:tracePt t="60954" x="6632575" y="4641850"/>
          <p14:tracePt t="60973" x="6640513" y="4641850"/>
          <p14:tracePt t="60975" x="6648450" y="4641850"/>
          <p14:tracePt t="61006" x="6656388" y="4633913"/>
          <p14:tracePt t="61013" x="6664325" y="4616450"/>
          <p14:tracePt t="61024" x="6672263" y="4608513"/>
          <p14:tracePt t="61028" x="6680200" y="4584700"/>
          <p14:tracePt t="61035" x="6696075" y="4576763"/>
          <p14:tracePt t="61042" x="6704013" y="4568825"/>
          <p14:tracePt t="61050" x="6719888" y="4552950"/>
          <p14:tracePt t="61059" x="6719888" y="4545013"/>
          <p14:tracePt t="61066" x="6727825" y="4537075"/>
          <p14:tracePt t="61080" x="6727825" y="4529138"/>
          <p14:tracePt t="61089" x="6735763" y="4529138"/>
          <p14:tracePt t="61095" x="6735763" y="4513263"/>
          <p14:tracePt t="61106" x="6743700" y="4513263"/>
          <p14:tracePt t="61110" x="6751638" y="4497388"/>
          <p14:tracePt t="61118" x="6759575" y="4489450"/>
          <p14:tracePt t="61125" x="6769100" y="4473575"/>
          <p14:tracePt t="61133" x="6784975" y="4457700"/>
          <p14:tracePt t="61140" x="6800850" y="4441825"/>
          <p14:tracePt t="61148" x="6800850" y="4433888"/>
          <p14:tracePt t="61157" x="6808788" y="4425950"/>
          <p14:tracePt t="61162" x="6816725" y="4425950"/>
          <p14:tracePt t="61171" x="6816725" y="4410075"/>
          <p14:tracePt t="61208" x="6816725" y="4402138"/>
          <p14:tracePt t="61231" x="6816725" y="4394200"/>
          <p14:tracePt t="61255" x="6816725" y="4386263"/>
          <p14:tracePt t="61290" x="6816725" y="4378325"/>
          <p14:tracePt t="61305" x="6808788" y="4378325"/>
          <p14:tracePt t="61327" x="6800850" y="4378325"/>
          <p14:tracePt t="61337" x="6792913" y="4378325"/>
          <p14:tracePt t="61343" x="6777038" y="4378325"/>
          <p14:tracePt t="61351" x="6769100" y="4378325"/>
          <p14:tracePt t="61358" x="6743700" y="4378325"/>
          <p14:tracePt t="61365" x="6735763" y="4386263"/>
          <p14:tracePt t="61373" x="6711950" y="4394200"/>
          <p14:tracePt t="61380" x="6696075" y="4394200"/>
          <p14:tracePt t="61390" x="6688138" y="4394200"/>
          <p14:tracePt t="61396" x="6656388" y="4402138"/>
          <p14:tracePt t="61404" x="6640513" y="4410075"/>
          <p14:tracePt t="61410" x="6616700" y="4418013"/>
          <p14:tracePt t="61418" x="6600825" y="4418013"/>
          <p14:tracePt t="61425" x="6584950" y="4418013"/>
          <p14:tracePt t="61434" x="6569075" y="4418013"/>
          <p14:tracePt t="61440" x="6553200" y="4425950"/>
          <p14:tracePt t="61450" x="6529388" y="4425950"/>
          <p14:tracePt t="61455" x="6505575" y="4425950"/>
          <p14:tracePt t="61470" x="6497638" y="4425950"/>
          <p14:tracePt t="61507" x="6489700" y="4425950"/>
          <p14:tracePt t="61530" x="6489700" y="4418013"/>
          <p14:tracePt t="61545" x="6489700" y="4410075"/>
          <p14:tracePt t="61554" x="6489700" y="4394200"/>
          <p14:tracePt t="61560" x="6489700" y="4378325"/>
          <p14:tracePt t="61568" x="6489700" y="4370388"/>
          <p14:tracePt t="61577" x="6489700" y="4362450"/>
          <p14:tracePt t="61582" x="6489700" y="4354513"/>
          <p14:tracePt t="61590" x="6489700" y="4346575"/>
          <p14:tracePt t="61605" x="6489700" y="4338638"/>
          <p14:tracePt t="61612" x="6497638" y="4338638"/>
          <p14:tracePt t="61639" x="6505575" y="4330700"/>
          <p14:tracePt t="61643" x="6513513" y="4330700"/>
          <p14:tracePt t="61650" x="6513513" y="4322763"/>
          <p14:tracePt t="61665" x="6521450" y="4314825"/>
          <p14:tracePt t="61680" x="6529388" y="4306888"/>
          <p14:tracePt t="61718" x="6537325" y="4306888"/>
          <p14:tracePt t="61733" x="6545263" y="4306888"/>
          <p14:tracePt t="61773" x="6553200" y="4306888"/>
          <p14:tracePt t="61830" x="6561138" y="4306888"/>
          <p14:tracePt t="61846" x="6569075" y="4306888"/>
          <p14:tracePt t="61856" x="6577013" y="4306888"/>
          <p14:tracePt t="61868" x="6584950" y="4306888"/>
          <p14:tracePt t="62462" x="0" y="0"/>
        </p14:tracePtLst>
        <p14:tracePtLst>
          <p14:tracePt t="64653" x="4902200" y="4394200"/>
          <p14:tracePt t="64825" x="0" y="0"/>
        </p14:tracePtLst>
        <p14:tracePtLst>
          <p14:tracePt t="65980" x="6616700" y="4354513"/>
          <p14:tracePt t="66250" x="0" y="0"/>
        </p14:tracePtLst>
        <p14:tracePtLst>
          <p14:tracePt t="67307" x="5611813" y="2711450"/>
          <p14:tracePt t="67534" x="0" y="0"/>
        </p14:tracePtLst>
      </p14:laserTraceLst>
    </p:ext>
    <p:ext uri="{E180D4A7-C9FB-4DFB-919C-405C955672EB}">
      <p14:showEvtLst xmlns:p14="http://schemas.microsoft.com/office/powerpoint/2010/main">
        <p14:playEvt time="314" objId="8"/>
        <p14:stopEvt time="76315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b="-1"/>
          <a:stretch/>
        </p:blipFill>
        <p:spPr bwMode="auto">
          <a:xfrm>
            <a:off x="3275820" y="1664000"/>
            <a:ext cx="2413449" cy="44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00" y="1767811"/>
            <a:ext cx="2521698" cy="449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0" y="1916790"/>
            <a:ext cx="18621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0" y="4077090"/>
            <a:ext cx="18621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81690" y="1536979"/>
            <a:ext cx="295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Stress </a:t>
            </a:r>
            <a:r>
              <a:rPr lang="de-DE" dirty="0" err="1"/>
              <a:t>vectors</a:t>
            </a:r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DB310A0-0409-41C1-86CD-4A960B1F4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pic>
        <p:nvPicPr>
          <p:cNvPr id="2" name="mm2s78">
            <a:hlinkClick r:id="" action="ppaction://media"/>
            <a:extLst>
              <a:ext uri="{FF2B5EF4-FFF2-40B4-BE49-F238E27FC236}">
                <a16:creationId xmlns:a16="http://schemas.microsoft.com/office/drawing/2014/main" id="{FE4B54FC-6313-41CD-A7D1-53E56FE30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9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50"/>
    </mc:Choice>
    <mc:Fallback>
      <p:transition spd="slow" advTm="14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58" x="5548313" y="4019550"/>
          <p14:tracePt t="13388" x="5548313" y="4011613"/>
          <p14:tracePt t="13438" x="5548313" y="4003675"/>
          <p14:tracePt t="13523" x="5548313" y="3995738"/>
          <p14:tracePt t="13555" x="5548313" y="3987800"/>
          <p14:tracePt t="13573" x="5548313" y="3963988"/>
          <p14:tracePt t="13588" x="5548313" y="3914775"/>
          <p14:tracePt t="13603" x="5548313" y="3867150"/>
          <p14:tracePt t="13619" x="5524500" y="3763963"/>
          <p14:tracePt t="13638" x="5500688" y="3621088"/>
          <p14:tracePt t="13653" x="5476875" y="3484563"/>
          <p14:tracePt t="13669" x="5437188" y="3333750"/>
          <p14:tracePt t="13689" x="5405438" y="3141663"/>
          <p14:tracePt t="13713" x="5373688" y="2990850"/>
          <p14:tracePt t="13739" x="5341938" y="2919413"/>
          <p14:tracePt t="13758" x="5326063" y="2909888"/>
          <p14:tracePt t="13776" x="5300663" y="2901950"/>
          <p14:tracePt t="13805" x="5253038" y="2901950"/>
          <p14:tracePt t="13820" x="5213350" y="2901950"/>
          <p14:tracePt t="13836" x="5173663" y="2901950"/>
          <p14:tracePt t="13853" x="5118100" y="2901950"/>
          <p14:tracePt t="13871" x="5070475" y="2901950"/>
          <p14:tracePt t="13886" x="5014913" y="2901950"/>
          <p14:tracePt t="13903" x="4926013" y="2901950"/>
          <p14:tracePt t="13920" x="4870450" y="2901950"/>
          <p14:tracePt t="13936" x="4838700" y="2901950"/>
          <p14:tracePt t="13948" x="4791075" y="2894013"/>
          <p14:tracePt t="13968" x="4759325" y="2878138"/>
          <p14:tracePt t="13991" x="4719638" y="2854325"/>
          <p14:tracePt t="14010" x="4695825" y="2846388"/>
          <p14:tracePt t="14037" x="4679950" y="2846388"/>
          <p14:tracePt t="14075" x="4664075" y="2846388"/>
          <p14:tracePt t="14107" x="4632325" y="2846388"/>
          <p14:tracePt t="14118" x="4616450" y="2846388"/>
          <p14:tracePt t="14135" x="4584700" y="2846388"/>
          <p14:tracePt t="14156" x="4576763" y="2846388"/>
          <p14:tracePt t="14176" x="4559300" y="2846388"/>
          <p14:tracePt t="14207" x="4543425" y="2846388"/>
          <p14:tracePt t="14224" x="4527550" y="2846388"/>
          <p14:tracePt t="14250" x="4511675" y="2846388"/>
          <p14:tracePt t="14271" x="4503738" y="2846388"/>
          <p14:tracePt t="14308" x="4495800" y="2846388"/>
          <p14:tracePt t="14445" x="4495800" y="2838450"/>
          <p14:tracePt t="14463" x="4495800" y="2806700"/>
          <p14:tracePt t="14485" x="4495800" y="2719388"/>
          <p14:tracePt t="14507" x="4495800" y="2584450"/>
          <p14:tracePt t="14523" x="4495800" y="2527300"/>
          <p14:tracePt t="14536" x="4495800" y="2487613"/>
          <p14:tracePt t="14552" x="4495800" y="2463800"/>
          <p14:tracePt t="14698" x="4487863" y="2463800"/>
          <p14:tracePt t="14741" x="4479925" y="2463800"/>
          <p14:tracePt t="14756" x="4471988" y="2463800"/>
          <p14:tracePt t="14788" x="4464050" y="2455863"/>
          <p14:tracePt t="14821" x="4456113" y="2455863"/>
          <p14:tracePt t="14839" x="4448175" y="2455863"/>
          <p14:tracePt t="14851" x="4440238" y="2463800"/>
          <p14:tracePt t="14872" x="4416425" y="2471738"/>
          <p14:tracePt t="14890" x="4400550" y="2487613"/>
          <p14:tracePt t="14896" x="4392613" y="2503488"/>
          <p14:tracePt t="14921" x="4368800" y="2527300"/>
          <p14:tracePt t="14936" x="4352925" y="2551113"/>
          <p14:tracePt t="14953" x="4337050" y="2592388"/>
          <p14:tracePt t="14968" x="4329113" y="2616200"/>
          <p14:tracePt t="14984" x="4329113" y="2647950"/>
          <p14:tracePt t="15001" x="4329113" y="2687638"/>
          <p14:tracePt t="15025" x="4321175" y="2782888"/>
          <p14:tracePt t="15040" x="4321175" y="2846388"/>
          <p14:tracePt t="15052" x="4321175" y="2935288"/>
          <p14:tracePt t="15068" x="4321175" y="2998788"/>
          <p14:tracePt t="15089" x="4321175" y="3086100"/>
          <p14:tracePt t="15103" x="4321175" y="3133725"/>
          <p14:tracePt t="15120" x="4329113" y="3173413"/>
          <p14:tracePt t="15136" x="4337050" y="3189288"/>
          <p14:tracePt t="15153" x="4352925" y="3213100"/>
          <p14:tracePt t="15169" x="4360863" y="3221038"/>
          <p14:tracePt t="15188" x="4376738" y="3228975"/>
          <p14:tracePt t="15211" x="4392613" y="3228975"/>
          <p14:tracePt t="15238" x="4471988" y="3205163"/>
          <p14:tracePt t="15268" x="4551363" y="3165475"/>
          <p14:tracePt t="15285" x="4576763" y="3133725"/>
          <p14:tracePt t="15306" x="4600575" y="3086100"/>
          <p14:tracePt t="15319" x="4608513" y="3070225"/>
          <p14:tracePt t="15321" x="4616450" y="3006725"/>
          <p14:tracePt t="15335" x="4616450" y="2886075"/>
          <p14:tracePt t="15352" x="4616450" y="2774950"/>
          <p14:tracePt t="15368" x="4592638" y="2647950"/>
          <p14:tracePt t="15385" x="4559300" y="2551113"/>
          <p14:tracePt t="15401" x="4535488" y="2495550"/>
          <p14:tracePt t="15423" x="4535488" y="2479675"/>
          <p14:tracePt t="15557" x="4519613" y="2479675"/>
          <p14:tracePt t="15561" x="4519613" y="2495550"/>
          <p14:tracePt t="15585" x="4503738" y="2535238"/>
          <p14:tracePt t="15606" x="4479925" y="2624138"/>
          <p14:tracePt t="15619" x="4479925" y="2655888"/>
          <p14:tracePt t="15635" x="4464050" y="2830513"/>
          <p14:tracePt t="15652" x="4464050" y="2951163"/>
          <p14:tracePt t="15668" x="4471988" y="3046413"/>
          <p14:tracePt t="15684" x="4487863" y="3109913"/>
          <p14:tracePt t="15702" x="4487863" y="3133725"/>
          <p14:tracePt t="15703" x="4487863" y="3149600"/>
          <p14:tracePt t="15723" x="4495800" y="3149600"/>
          <p14:tracePt t="15741" x="4495800" y="3157538"/>
          <p14:tracePt t="15772" x="4495800" y="3141663"/>
          <p14:tracePt t="15795" x="4519613" y="3062288"/>
          <p14:tracePt t="15819" x="4527550" y="2974975"/>
          <p14:tracePt t="15837" x="4535488" y="2951163"/>
          <p14:tracePt t="15838" x="4535488" y="2935288"/>
          <p14:tracePt t="15852" x="4535488" y="2927350"/>
          <p14:tracePt t="15853" x="4535488" y="2919413"/>
          <p14:tracePt t="15981" x="4559300" y="2927350"/>
          <p14:tracePt t="16005" x="4640263" y="2951163"/>
          <p14:tracePt t="16025" x="4719638" y="2974975"/>
          <p14:tracePt t="16029" x="4759325" y="2982913"/>
          <p14:tracePt t="16051" x="4926013" y="3006725"/>
          <p14:tracePt t="16069" x="5030788" y="3014663"/>
          <p14:tracePt t="16085" x="5237163" y="3014663"/>
          <p14:tracePt t="16104" x="5365750" y="2990850"/>
          <p14:tracePt t="16120" x="5468938" y="2982913"/>
          <p14:tracePt t="16138" x="5572125" y="2951163"/>
          <p14:tracePt t="16150" x="5588000" y="2951163"/>
          <p14:tracePt t="16168" x="5619750" y="2943225"/>
          <p14:tracePt t="16191" x="5651500" y="2927350"/>
          <p14:tracePt t="16221" x="5667375" y="2919413"/>
          <p14:tracePt t="16521" x="5667375" y="2959100"/>
          <p14:tracePt t="16547" x="5643563" y="3038475"/>
          <p14:tracePt t="16551" x="5635625" y="3054350"/>
          <p14:tracePt t="16571" x="5627688" y="3094038"/>
          <p14:tracePt t="16585" x="5580063" y="3181350"/>
          <p14:tracePt t="16601" x="5524500" y="3317875"/>
          <p14:tracePt t="16620" x="5292725" y="3668713"/>
          <p14:tracePt t="16644" x="4918075" y="4281488"/>
          <p14:tracePt t="16669" x="4775200" y="4592638"/>
          <p14:tracePt t="16685" x="4751388" y="4633913"/>
          <p14:tracePt t="16700" x="4751388" y="4641850"/>
          <p14:tracePt t="16715" x="4751388" y="4649788"/>
          <p14:tracePt t="16734" x="4751388" y="4657725"/>
          <p14:tracePt t="16749" x="4735513" y="4689475"/>
          <p14:tracePt t="16767" x="4711700" y="4745038"/>
          <p14:tracePt t="16768" x="4687888" y="4776788"/>
          <p14:tracePt t="16789" x="4648200" y="4832350"/>
          <p14:tracePt t="16791" x="4624388" y="4864100"/>
          <p14:tracePt t="16818" x="4576763" y="4935538"/>
          <p14:tracePt t="16833" x="4543425" y="4976813"/>
          <p14:tracePt t="16855" x="4464050" y="5103813"/>
          <p14:tracePt t="16867" x="4392613" y="5238750"/>
          <p14:tracePt t="16887" x="4360863" y="5278438"/>
          <p14:tracePt t="16900" x="4360863" y="5294313"/>
          <p14:tracePt t="16919" x="4352925" y="5294313"/>
          <p14:tracePt t="17022" x="4352925" y="5278438"/>
          <p14:tracePt t="17024" x="4352925" y="5270500"/>
          <p14:tracePt t="17055" x="4352925" y="5246688"/>
          <p14:tracePt t="17066" x="4352925" y="5238750"/>
          <p14:tracePt t="17084" x="4337050" y="5222875"/>
          <p14:tracePt t="17104" x="4337050" y="5199063"/>
          <p14:tracePt t="17105" x="4329113" y="5191125"/>
          <p14:tracePt t="17118" x="4321175" y="5183188"/>
          <p14:tracePt t="17134" x="4305300" y="5167313"/>
          <p14:tracePt t="17135" x="4297363" y="5159375"/>
          <p14:tracePt t="17150" x="4281488" y="5143500"/>
          <p14:tracePt t="17171" x="4210050" y="5119688"/>
          <p14:tracePt t="17173" x="4176713" y="5119688"/>
          <p14:tracePt t="17204" x="4033838" y="5119688"/>
          <p14:tracePt t="17232" x="3938588" y="5119688"/>
          <p14:tracePt t="17252" x="3875088" y="5119688"/>
          <p14:tracePt t="17271" x="3833813" y="5127625"/>
          <p14:tracePt t="17288" x="3825875" y="5127625"/>
          <p14:tracePt t="17305" x="3825875" y="5135563"/>
          <p14:tracePt t="17316" x="3825875" y="5143500"/>
          <p14:tracePt t="17336" x="3817938" y="5151438"/>
          <p14:tracePt t="17355" x="3817938" y="5159375"/>
          <p14:tracePt t="17366" x="3817938" y="5167313"/>
          <p14:tracePt t="17387" x="3817938" y="5175250"/>
          <p14:tracePt t="17399" x="3825875" y="5199063"/>
          <p14:tracePt t="17419" x="3851275" y="5230813"/>
          <p14:tracePt t="17433" x="3898900" y="5262563"/>
          <p14:tracePt t="17460" x="4121150" y="5327650"/>
          <p14:tracePt t="17483" x="4503738" y="5335588"/>
          <p14:tracePt t="17503" x="5062538" y="5262563"/>
          <p14:tracePt t="17520" x="5310188" y="5222875"/>
          <p14:tracePt t="17537" x="5413375" y="5191125"/>
          <p14:tracePt t="17556" x="5453063" y="5167313"/>
          <p14:tracePt t="17587" x="5453063" y="5127625"/>
          <p14:tracePt t="17599" x="5437188" y="5103813"/>
          <p14:tracePt t="17615" x="5334000" y="5008563"/>
          <p14:tracePt t="17636" x="5268913" y="4959350"/>
          <p14:tracePt t="17654" x="5141913" y="4887913"/>
          <p14:tracePt t="17665" x="5094288" y="4864100"/>
          <p14:tracePt t="17687" x="4870450" y="4816475"/>
          <p14:tracePt t="17699" x="4743450" y="4800600"/>
          <p14:tracePt t="17719" x="4600575" y="4800600"/>
          <p14:tracePt t="17732" x="4503738" y="4824413"/>
          <p14:tracePt t="17753" x="4392613" y="4879975"/>
          <p14:tracePt t="17771" x="4337050" y="4927600"/>
          <p14:tracePt t="17786" x="4289425" y="4959350"/>
          <p14:tracePt t="17804" x="4249738" y="4992688"/>
          <p14:tracePt t="17820" x="4233863" y="5000625"/>
          <p14:tracePt t="17832" x="4217988" y="5008563"/>
          <p14:tracePt t="17833" x="4210050" y="5008563"/>
          <p14:tracePt t="17860" x="4192588" y="5016500"/>
          <p14:tracePt t="17885" x="4184650" y="5016500"/>
          <p14:tracePt t="17904" x="4184650" y="5008563"/>
          <p14:tracePt t="17915" x="4184650" y="4959350"/>
          <p14:tracePt t="17932" x="4192588" y="4887913"/>
          <p14:tracePt t="17950" x="4217988" y="4784725"/>
          <p14:tracePt t="17965" x="4249738" y="4673600"/>
          <p14:tracePt t="17997" x="4360863" y="4425950"/>
          <p14:tracePt t="17998" x="4384675" y="4378325"/>
          <p14:tracePt t="18015" x="4432300" y="4281488"/>
          <p14:tracePt t="18031" x="4464050" y="4210050"/>
          <p14:tracePt t="18059" x="4559300" y="4035425"/>
          <p14:tracePt t="18087" x="4567238" y="4003675"/>
          <p14:tracePt t="18088" x="4567238" y="3995738"/>
          <p14:tracePt t="18120" x="4567238" y="3979863"/>
          <p14:tracePt t="18134" x="4576763" y="3971925"/>
          <p14:tracePt t="18302" x="4576763" y="4003675"/>
          <p14:tracePt t="18320" x="4567238" y="4090988"/>
          <p14:tracePt t="18349" x="4559300" y="4265613"/>
          <p14:tracePt t="18367" x="4559300" y="4489450"/>
          <p14:tracePt t="18383" x="4559300" y="4624388"/>
          <p14:tracePt t="18404" x="4559300" y="4737100"/>
          <p14:tracePt t="18416" x="4559300" y="4768850"/>
          <p14:tracePt t="18436" x="4567238" y="4824413"/>
          <p14:tracePt t="18449" x="4567238" y="4848225"/>
          <p14:tracePt t="18471" x="4576763" y="4895850"/>
          <p14:tracePt t="18498" x="4584700" y="4935538"/>
          <p14:tracePt t="18515" x="4584700" y="4959350"/>
          <p14:tracePt t="18536" x="4592638" y="4967288"/>
          <p14:tracePt t="18557" x="4600575" y="4984750"/>
          <p14:tracePt t="18561" x="4600575" y="4992688"/>
          <p14:tracePt t="18594" x="4616450" y="5072063"/>
          <p14:tracePt t="18620" x="4616450" y="5135563"/>
          <p14:tracePt t="18631" x="4616450" y="5151438"/>
          <p14:tracePt t="18650" x="4616450" y="5159375"/>
          <p14:tracePt t="18651" x="4616450" y="5167313"/>
          <p14:tracePt t="18689" x="4616450" y="5175250"/>
          <p14:tracePt t="21352" x="4711700" y="4992688"/>
          <p14:tracePt t="21374" x="4806950" y="4641850"/>
          <p14:tracePt t="21398" x="4822825" y="4545013"/>
          <p14:tracePt t="21416" x="4830763" y="4505325"/>
          <p14:tracePt t="21431" x="4830763" y="4489450"/>
          <p14:tracePt t="22385" x="4862513" y="4465638"/>
          <p14:tracePt t="22386" x="4870450" y="4457700"/>
          <p14:tracePt t="22397" x="4878388" y="4441825"/>
          <p14:tracePt t="22413" x="4902200" y="4425950"/>
          <p14:tracePt t="22431" x="4926013" y="4410075"/>
          <p14:tracePt t="22583" x="4926013" y="4402138"/>
          <p14:tracePt t="22601" x="4926013" y="4394200"/>
          <p14:tracePt t="22604" x="4933950" y="4386263"/>
          <p14:tracePt t="22632" x="4967288" y="4338638"/>
          <p14:tracePt t="22633" x="4983163" y="4322763"/>
          <p14:tracePt t="22645" x="4991100" y="4298950"/>
          <p14:tracePt t="22666" x="5022850" y="4241800"/>
          <p14:tracePt t="22679" x="5038725" y="4202113"/>
          <p14:tracePt t="22703" x="5062538" y="4162425"/>
          <p14:tracePt t="22708" x="5078413" y="4138613"/>
          <p14:tracePt t="22730" x="5086350" y="4098925"/>
          <p14:tracePt t="22747" x="5094288" y="4090988"/>
          <p14:tracePt t="22770" x="5094288" y="4075113"/>
          <p14:tracePt t="22797" x="5094288" y="4067175"/>
          <p14:tracePt t="22816" x="5094288" y="4059238"/>
          <p14:tracePt t="22834" x="5094288" y="4051300"/>
          <p14:tracePt t="22850" x="5102225" y="4035425"/>
          <p14:tracePt t="22867" x="5102225" y="4019550"/>
          <p14:tracePt t="22883" x="5102225" y="4011613"/>
          <p14:tracePt t="22895" x="5102225" y="3987800"/>
          <p14:tracePt t="22912" x="5110163" y="3979863"/>
          <p14:tracePt t="22929" x="5118100" y="3963988"/>
          <p14:tracePt t="22948" x="5118100" y="3948113"/>
          <p14:tracePt t="22967" x="5126038" y="3930650"/>
          <p14:tracePt t="22979" x="5133975" y="3906838"/>
          <p14:tracePt t="22996" x="5133975" y="3890963"/>
          <p14:tracePt t="23012" x="5149850" y="3859213"/>
          <p14:tracePt t="23028" x="5149850" y="3835400"/>
          <p14:tracePt t="23044" x="5165725" y="3803650"/>
          <p14:tracePt t="23066" x="5181600" y="3756025"/>
          <p14:tracePt t="23071" x="5181600" y="3748088"/>
          <p14:tracePt t="23097" x="5181600" y="3740150"/>
          <p14:tracePt t="23117" x="5189538" y="3724275"/>
          <p14:tracePt t="23132" x="5189538" y="3716338"/>
          <p14:tracePt t="23161" x="5189538" y="3708400"/>
          <p14:tracePt t="23183" x="5189538" y="3700463"/>
          <p14:tracePt t="23211" x="5197475" y="3684588"/>
          <p14:tracePt t="23231" x="5197475" y="3676650"/>
          <p14:tracePt t="23244" x="5197475" y="3668713"/>
          <p14:tracePt t="23266" x="5197475" y="3652838"/>
          <p14:tracePt t="23290" x="5205413" y="3636963"/>
          <p14:tracePt t="23311" x="5213350" y="3621088"/>
          <p14:tracePt t="23327" x="5213350" y="3605213"/>
          <p14:tracePt t="23348" x="5213350" y="3595688"/>
          <p14:tracePt t="23367" x="5221288" y="3587750"/>
          <p14:tracePt t="23398" x="5221288" y="3571875"/>
          <p14:tracePt t="23411" x="5221288" y="3563938"/>
          <p14:tracePt t="23465" x="5221288" y="3556000"/>
          <p14:tracePt t="24116" x="5221288" y="3563938"/>
          <p14:tracePt t="24134" x="5221288" y="3571875"/>
          <p14:tracePt t="24145" x="5229225" y="3579813"/>
          <p14:tracePt t="24184" x="5229225" y="3587750"/>
          <p14:tracePt t="24211" x="5229225" y="3595688"/>
          <p14:tracePt t="25677" x="5229225" y="3613150"/>
          <p14:tracePt t="25694" x="5237163" y="3613150"/>
          <p14:tracePt t="25732" x="5237163" y="3621088"/>
          <p14:tracePt t="29710" x="5245100" y="3605213"/>
          <p14:tracePt t="29791" x="5245100" y="3595688"/>
          <p14:tracePt t="29822" x="5253038" y="3587750"/>
          <p14:tracePt t="29839" x="5253038" y="3579813"/>
          <p14:tracePt t="29841" x="5253038" y="3571875"/>
          <p14:tracePt t="29864" x="5253038" y="3540125"/>
          <p14:tracePt t="29891" x="5260975" y="3500438"/>
          <p14:tracePt t="29908" x="5276850" y="3436938"/>
          <p14:tracePt t="29936" x="5276850" y="3357563"/>
          <p14:tracePt t="29961" x="5276850" y="3221038"/>
          <p14:tracePt t="29974" x="5276850" y="3197225"/>
          <p14:tracePt t="29976" x="5276850" y="3165475"/>
          <p14:tracePt t="29991" x="5276850" y="3101975"/>
          <p14:tracePt t="30008" x="5276850" y="3038475"/>
          <p14:tracePt t="30026" x="5276850" y="2998788"/>
          <p14:tracePt t="30041" x="5276850" y="2951163"/>
          <p14:tracePt t="30056" x="5276850" y="2927350"/>
          <p14:tracePt t="30076" x="5276850" y="2901950"/>
          <p14:tracePt t="30091" x="5276850" y="2878138"/>
          <p14:tracePt t="30106" x="5276850" y="2870200"/>
          <p14:tracePt t="30124" x="5276850" y="2846388"/>
          <p14:tracePt t="30126" x="5276850" y="2814638"/>
          <p14:tracePt t="30140" x="5276850" y="2798763"/>
          <p14:tracePt t="30160" x="5276850" y="2751138"/>
          <p14:tracePt t="30179" x="5276850" y="2703513"/>
          <p14:tracePt t="30195" x="5268913" y="2671763"/>
          <p14:tracePt t="30211" x="5268913" y="2647950"/>
          <p14:tracePt t="30223" x="5260975" y="2624138"/>
          <p14:tracePt t="30240" x="5260975" y="2608263"/>
          <p14:tracePt t="30257" x="5260975" y="2592388"/>
          <p14:tracePt t="30273" x="5253038" y="2576513"/>
          <p14:tracePt t="30294" x="5245100" y="2559050"/>
          <p14:tracePt t="30306" x="5237163" y="2543175"/>
          <p14:tracePt t="30328" x="5237163" y="2535238"/>
          <p14:tracePt t="30339" x="5229225" y="2535238"/>
          <p14:tracePt t="30356" x="5229225" y="2527300"/>
          <p14:tracePt t="30379" x="5213350" y="2503488"/>
          <p14:tracePt t="30395" x="5197475" y="2487613"/>
          <p14:tracePt t="30424" x="5173663" y="2463800"/>
          <p14:tracePt t="30426" x="5165725" y="2447925"/>
          <p14:tracePt t="30444" x="5141913" y="2424113"/>
          <p14:tracePt t="30463" x="5133975" y="2416175"/>
          <p14:tracePt t="30489" x="5110163" y="2392363"/>
          <p14:tracePt t="30516" x="5046663" y="2368550"/>
          <p14:tracePt t="30539" x="4999038" y="2368550"/>
          <p14:tracePt t="30557" x="4975225" y="2368550"/>
          <p14:tracePt t="30573" x="4951413" y="2368550"/>
          <p14:tracePt t="30588" x="4926013" y="2368550"/>
          <p14:tracePt t="30606" x="4918075" y="2376488"/>
          <p14:tracePt t="30622" x="4902200" y="2384425"/>
          <p14:tracePt t="30645" x="4870450" y="2424113"/>
          <p14:tracePt t="30651" x="4870450" y="2439988"/>
          <p14:tracePt t="30676" x="4846638" y="2487613"/>
          <p14:tracePt t="30695" x="4846638" y="2527300"/>
          <p14:tracePt t="30724" x="4846638" y="2535238"/>
          <p14:tracePt t="30756" x="4862513" y="2535238"/>
          <p14:tracePt t="30775" x="4870450" y="2535238"/>
          <p14:tracePt t="30790" x="4886325" y="2519363"/>
          <p14:tracePt t="30810" x="4933950" y="2479675"/>
          <p14:tracePt t="30822" x="4959350" y="2463800"/>
          <p14:tracePt t="30845" x="4999038" y="2424113"/>
          <p14:tracePt t="30850" x="5022850" y="2408238"/>
          <p14:tracePt t="30876" x="5062538" y="2360613"/>
          <p14:tracePt t="30897" x="5086350" y="2344738"/>
          <p14:tracePt t="30922" x="5086350" y="2336800"/>
          <p14:tracePt t="30944" x="5094288" y="2328863"/>
          <p14:tracePt t="31012" x="5054600" y="2360613"/>
          <p14:tracePt t="31022" x="5022850" y="2392363"/>
          <p14:tracePt t="31043" x="4918075" y="2511425"/>
          <p14:tracePt t="31056" x="4854575" y="2632075"/>
          <p14:tracePt t="31076" x="4783138" y="2782888"/>
          <p14:tracePt t="31088" x="4711700" y="3006725"/>
          <p14:tracePt t="31109" x="4608513" y="3397250"/>
          <p14:tracePt t="31123" x="4576763" y="3579813"/>
          <p14:tracePt t="31124" x="4551363" y="3787775"/>
          <p14:tracePt t="31138" x="4487863" y="4178300"/>
          <p14:tracePt t="31160" x="4479925" y="4425950"/>
          <p14:tracePt t="31161" x="4471988" y="4505325"/>
          <p14:tracePt t="31177" x="4471988" y="4560888"/>
          <p14:tracePt t="31194" x="4471988" y="4592638"/>
          <p14:tracePt t="31209" x="4471988" y="4600575"/>
          <p14:tracePt t="31227" x="4471988" y="4608513"/>
          <p14:tracePt t="31276" x="4479925" y="4608513"/>
          <p14:tracePt t="31288" x="4487863" y="4608513"/>
          <p14:tracePt t="31308" x="4495800" y="4600575"/>
          <p14:tracePt t="31322" x="4511675" y="4592638"/>
          <p14:tracePt t="31337" x="4519613" y="4584700"/>
          <p14:tracePt t="31357" x="4567238" y="4560888"/>
          <p14:tracePt t="31371" x="4608513" y="4545013"/>
          <p14:tracePt t="31392" x="4656138" y="4521200"/>
          <p14:tracePt t="31393" x="4672013" y="4513263"/>
          <p14:tracePt t="31417" x="4767263" y="4441825"/>
          <p14:tracePt t="31443" x="4878388" y="4322763"/>
          <p14:tracePt t="31459" x="4967288" y="4241800"/>
          <p14:tracePt t="31476" x="5038725" y="4170363"/>
          <p14:tracePt t="31493" x="5046663" y="4154488"/>
          <p14:tracePt t="31506" x="5054600" y="4146550"/>
          <p14:tracePt t="31521" x="5054600" y="4138613"/>
          <p14:tracePt t="31540" x="5062538" y="4138613"/>
          <p14:tracePt t="31559" x="5062538" y="4122738"/>
          <p14:tracePt t="31587" x="5062538" y="4114800"/>
          <p14:tracePt t="31588" x="5062538" y="4106863"/>
          <p14:tracePt t="31604" x="5054600" y="4098925"/>
          <p14:tracePt t="31624" x="5022850" y="4090988"/>
          <p14:tracePt t="31626" x="5006975" y="4090988"/>
          <p14:tracePt t="31643" x="4975225" y="4090988"/>
          <p14:tracePt t="31659" x="4951413" y="4090988"/>
          <p14:tracePt t="31676" x="4910138" y="4130675"/>
          <p14:tracePt t="31692" x="4862513" y="4194175"/>
          <p14:tracePt t="31693" x="4838700" y="4233863"/>
          <p14:tracePt t="31709" x="4806950" y="4281488"/>
          <p14:tracePt t="31726" x="4783138" y="4378325"/>
          <p14:tracePt t="31742" x="4767263" y="4465638"/>
          <p14:tracePt t="31759" x="4759325" y="4513263"/>
          <p14:tracePt t="31771" x="4759325" y="4560888"/>
          <p14:tracePt t="31809" x="4775200" y="4537075"/>
          <p14:tracePt t="31828" x="4894263" y="4306888"/>
          <p14:tracePt t="31857" x="5054600" y="3906838"/>
          <p14:tracePt t="31858" x="5094288" y="3795713"/>
          <p14:tracePt t="31871" x="5133975" y="3660775"/>
          <p14:tracePt t="31892" x="5181600" y="3373438"/>
          <p14:tracePt t="31918" x="5189538" y="3086100"/>
          <p14:tracePt t="31936" x="5189538" y="3006725"/>
          <p14:tracePt t="31959" x="5189538" y="2927350"/>
          <p14:tracePt t="31976" x="5189538" y="2878138"/>
          <p14:tracePt t="31993" x="5173663" y="2806700"/>
          <p14:tracePt t="32005" x="5173663" y="2782888"/>
          <p14:tracePt t="32020" x="5165725" y="2743200"/>
          <p14:tracePt t="32042" x="5157788" y="2703513"/>
          <p14:tracePt t="32056" x="5157788" y="2679700"/>
          <p14:tracePt t="32074" x="5141913" y="2663825"/>
          <p14:tracePt t="32076" x="5141913" y="2647950"/>
          <p14:tracePt t="32087" x="5133975" y="2632075"/>
          <p14:tracePt t="32104" x="5118100" y="2592388"/>
          <p14:tracePt t="32127" x="5110163" y="2543175"/>
          <p14:tracePt t="32153" x="5110163" y="2535238"/>
          <p14:tracePt t="32176" x="5102225" y="2535238"/>
          <p14:tracePt t="32209" x="5086350" y="2535238"/>
          <p14:tracePt t="32225" x="5070475" y="2535238"/>
          <p14:tracePt t="32243" x="5054600" y="2535238"/>
          <p14:tracePt t="32254" x="5046663" y="2535238"/>
          <p14:tracePt t="32275" x="5030788" y="2535238"/>
          <p14:tracePt t="32288" x="5006975" y="2543175"/>
          <p14:tracePt t="32304" x="4999038" y="2543175"/>
          <p14:tracePt t="32320" x="4999038" y="2551113"/>
          <p14:tracePt t="33256" x="4999038" y="2559050"/>
          <p14:tracePt t="33307" x="5006975" y="2559050"/>
          <p14:tracePt t="33383" x="4991100" y="2551113"/>
          <p14:tracePt t="33402" x="4983163" y="2551113"/>
          <p14:tracePt t="33403" x="4959350" y="2551113"/>
          <p14:tracePt t="33420" x="4926013" y="2551113"/>
          <p14:tracePt t="33437" x="4886325" y="2543175"/>
          <p14:tracePt t="33453" x="4854575" y="2527300"/>
          <p14:tracePt t="33471" x="4806950" y="2511425"/>
          <p14:tracePt t="33493" x="4751388" y="2471738"/>
          <p14:tracePt t="33520" x="4703763" y="2439988"/>
          <p14:tracePt t="33537" x="4695825" y="2424113"/>
          <p14:tracePt t="33564" x="4672013" y="2416175"/>
          <p14:tracePt t="33590" x="4664075" y="2416175"/>
          <p14:tracePt t="33591" x="4656138" y="2416175"/>
          <p14:tracePt t="33606" x="4624388" y="2416175"/>
          <p14:tracePt t="33619" x="4608513" y="2416175"/>
          <p14:tracePt t="33637" x="4535488" y="2447925"/>
          <p14:tracePt t="33658" x="4479925" y="2471738"/>
          <p14:tracePt t="33688" x="4448175" y="2503488"/>
          <p14:tracePt t="33709" x="4424363" y="2519363"/>
          <p14:tracePt t="33725" x="4408488" y="2551113"/>
          <p14:tracePt t="33742" x="4392613" y="2576513"/>
          <p14:tracePt t="33773" x="4384675" y="2600325"/>
          <p14:tracePt t="33791" x="4384675" y="2616200"/>
          <p14:tracePt t="33803" x="4376738" y="2632075"/>
          <p14:tracePt t="33820" x="4368800" y="2655888"/>
          <p14:tracePt t="33836" x="4360863" y="2695575"/>
          <p14:tracePt t="33865" x="4352925" y="2782888"/>
          <p14:tracePt t="33888" x="4344988" y="2862263"/>
          <p14:tracePt t="33907" x="4344988" y="2927350"/>
          <p14:tracePt t="33932" x="4344988" y="3014663"/>
          <p14:tracePt t="33954" x="4344988" y="3125788"/>
          <p14:tracePt t="33975" x="4360863" y="3228975"/>
          <p14:tracePt t="34001" x="4376738" y="3252788"/>
          <p14:tracePt t="34018" x="4384675" y="3252788"/>
          <p14:tracePt t="34099" x="4392613" y="3252788"/>
          <p14:tracePt t="34120" x="4408488" y="3236913"/>
          <p14:tracePt t="34135" x="4432300" y="3189288"/>
          <p14:tracePt t="34152" x="4471988" y="3086100"/>
          <p14:tracePt t="34153" x="4487863" y="3022600"/>
          <p14:tracePt t="34169" x="4511675" y="2901950"/>
          <p14:tracePt t="34191" x="4535488" y="2687638"/>
          <p14:tracePt t="34208" x="4535488" y="2566988"/>
          <p14:tracePt t="34224" x="4535488" y="2471738"/>
          <p14:tracePt t="34240" x="4527550" y="2424113"/>
          <p14:tracePt t="34257" x="4511675" y="2408238"/>
          <p14:tracePt t="34275" x="4503738" y="2400300"/>
          <p14:tracePt t="34334" x="4495800" y="2400300"/>
          <p14:tracePt t="34351" x="4495800" y="2408238"/>
          <p14:tracePt t="34371" x="4479925" y="2408238"/>
          <p14:tracePt t="34390" x="4479925" y="2416175"/>
          <p14:tracePt t="34469" x="4479925" y="2432050"/>
          <p14:tracePt t="34480" x="4479925" y="2447925"/>
          <p14:tracePt t="34502" x="4448175" y="2551113"/>
          <p14:tracePt t="34523" x="4400550" y="2735263"/>
          <p14:tracePt t="34536" x="4360863" y="2927350"/>
          <p14:tracePt t="34552" x="4313238" y="3109913"/>
          <p14:tracePt t="34572" x="4289425" y="3262313"/>
          <p14:tracePt t="34573" x="4281488" y="3309938"/>
          <p14:tracePt t="34590" x="4273550" y="3357563"/>
          <p14:tracePt t="34602" x="4265613" y="3373438"/>
          <p14:tracePt t="34603" x="4265613" y="3381375"/>
          <p14:tracePt t="34819" x="4273550" y="3381375"/>
          <p14:tracePt t="34837" x="4289425" y="3349625"/>
          <p14:tracePt t="34852" x="4321175" y="3262313"/>
          <p14:tracePt t="34874" x="4392613" y="3117850"/>
          <p14:tracePt t="34907" x="4432300" y="3030538"/>
          <p14:tracePt t="34934" x="4464050" y="2967038"/>
          <p14:tracePt t="34958" x="4471988" y="2951163"/>
          <p14:tracePt t="35244" x="4471988" y="2943225"/>
          <p14:tracePt t="35263" x="4471988" y="2935288"/>
          <p14:tracePt t="35289" x="4471988" y="2919413"/>
          <p14:tracePt t="35302" x="4471988" y="2909888"/>
          <p14:tracePt t="35319" x="4471988" y="2894013"/>
          <p14:tracePt t="35342" x="4479925" y="2886075"/>
          <p14:tracePt t="35651" x="4487863" y="2878138"/>
          <p14:tracePt t="35665" x="4495800" y="2878138"/>
          <p14:tracePt t="35685" x="4511675" y="2870200"/>
          <p14:tracePt t="35701" x="4511675" y="2854325"/>
          <p14:tracePt t="35722" x="4519613" y="2854325"/>
          <p14:tracePt t="35760" x="4527550" y="2846388"/>
          <p14:tracePt t="35785" x="4527550" y="2838450"/>
          <p14:tracePt t="35887" x="4535488" y="2830513"/>
          <p14:tracePt t="35900" x="4543425" y="2830513"/>
          <p14:tracePt t="35918" x="4551363" y="2814638"/>
          <p14:tracePt t="35934" x="4576763" y="2790825"/>
          <p14:tracePt t="35953" x="4616450" y="2743200"/>
          <p14:tracePt t="35973" x="4640263" y="2711450"/>
          <p14:tracePt t="35991" x="4695825" y="2655888"/>
          <p14:tracePt t="36024" x="4751388" y="2600325"/>
          <p14:tracePt t="36028" x="4767263" y="2592388"/>
          <p14:tracePt t="36052" x="4767263" y="2584450"/>
          <p14:tracePt t="36603" x="4759325" y="2592388"/>
          <p14:tracePt t="36616" x="4735513" y="2600325"/>
          <p14:tracePt t="36636" x="4672013" y="2608263"/>
          <p14:tracePt t="36655" x="4624388" y="2624138"/>
          <p14:tracePt t="36667" x="4576763" y="2632075"/>
          <p14:tracePt t="36687" x="4519613" y="2647950"/>
          <p14:tracePt t="36688" x="4503738" y="2647950"/>
          <p14:tracePt t="36715" x="4464050" y="2663825"/>
          <p14:tracePt t="36736" x="4424363" y="2695575"/>
          <p14:tracePt t="36756" x="4384675" y="2743200"/>
          <p14:tracePt t="36773" x="4376738" y="2774950"/>
          <p14:tracePt t="36789" x="4376738" y="2798763"/>
          <p14:tracePt t="36807" x="4376738" y="2806700"/>
          <p14:tracePt t="36837" x="4376738" y="2830513"/>
          <p14:tracePt t="36863" x="4384675" y="2854325"/>
          <p14:tracePt t="36891" x="4392613" y="2854325"/>
          <p14:tracePt t="36946" x="4400550" y="2854325"/>
          <p14:tracePt t="36977" x="4408488" y="2854325"/>
          <p14:tracePt t="36993" x="4440238" y="2862263"/>
          <p14:tracePt t="36995" x="4464050" y="2862263"/>
          <p14:tracePt t="37020" x="4543425" y="2886075"/>
          <p14:tracePt t="37039" x="4608513" y="2886075"/>
          <p14:tracePt t="37042" x="4664075" y="2886075"/>
          <p14:tracePt t="37068" x="4838700" y="2894013"/>
          <p14:tracePt t="37087" x="5038725" y="2894013"/>
          <p14:tracePt t="37100" x="5086350" y="2894013"/>
          <p14:tracePt t="37100" x="5118100" y="2886075"/>
          <p14:tracePt t="37121" x="5197475" y="2886075"/>
          <p14:tracePt t="37143" x="5245100" y="2870200"/>
          <p14:tracePt t="37187" x="5253038" y="2870200"/>
          <p14:tracePt t="37270" x="5221288" y="2862263"/>
          <p14:tracePt t="37286" x="5141913" y="2862263"/>
          <p14:tracePt t="37304" x="4933950" y="2862263"/>
          <p14:tracePt t="37317" x="4854575" y="2862263"/>
          <p14:tracePt t="37336" x="4543425" y="2901950"/>
          <p14:tracePt t="37354" x="4360863" y="2935288"/>
          <p14:tracePt t="37367" x="4241800" y="2974975"/>
          <p14:tracePt t="37387" x="4210050" y="2998788"/>
          <p14:tracePt t="37399" x="4200525" y="2998788"/>
          <p14:tracePt t="37509" x="4233863" y="2974975"/>
          <p14:tracePt t="37522" x="4265613" y="2943225"/>
          <p14:tracePt t="37539" x="4281488" y="2927350"/>
          <p14:tracePt t="37554" x="4305300" y="2901950"/>
          <p14:tracePt t="37566" x="4329113" y="2870200"/>
          <p14:tracePt t="37589" x="4360863" y="2814638"/>
          <p14:tracePt t="37618" x="4416425" y="2719388"/>
          <p14:tracePt t="37633" x="4416425" y="2695575"/>
          <p14:tracePt t="37634" x="4424363" y="2687638"/>
          <p14:tracePt t="37654" x="4440238" y="2655888"/>
          <p14:tracePt t="37666" x="4448175" y="2632075"/>
          <p14:tracePt t="37689" x="4448175" y="2608263"/>
          <p14:tracePt t="37710" x="4448175" y="2566988"/>
          <p14:tracePt t="37739" x="4448175" y="2424113"/>
          <p14:tracePt t="37764" x="4448175" y="2312988"/>
          <p14:tracePt t="37782" x="4448175" y="2249488"/>
          <p14:tracePt t="37784" x="4448175" y="2216150"/>
          <p14:tracePt t="37804" x="4448175" y="2184400"/>
          <p14:tracePt t="37822" x="4448175" y="2136775"/>
          <p14:tracePt t="37854" x="4448175" y="2112963"/>
          <p14:tracePt t="37868" x="4448175" y="2097088"/>
          <p14:tracePt t="37887" x="4448175" y="2081213"/>
          <p14:tracePt t="37888" x="4448175" y="2065338"/>
          <p14:tracePt t="37899" x="4448175" y="2057400"/>
          <p14:tracePt t="37921" x="4448175" y="2041525"/>
          <p14:tracePt t="37932" x="4448175" y="2033588"/>
          <p14:tracePt t="37933" x="4448175" y="2025650"/>
          <p14:tracePt t="37952" x="4448175" y="2009775"/>
          <p14:tracePt t="37966" x="4448175" y="1993900"/>
          <p14:tracePt t="37988" x="4448175" y="1978025"/>
          <p14:tracePt t="38005" x="4448175" y="1970088"/>
          <p14:tracePt t="38021" x="4448175" y="1962150"/>
          <p14:tracePt t="38071" x="4440238" y="2057400"/>
          <p14:tracePt t="38084" x="4424363" y="2176463"/>
          <p14:tracePt t="38109" x="4400550" y="2447925"/>
          <p14:tracePt t="38135" x="4392613" y="2743200"/>
          <p14:tracePt t="38149" x="4392613" y="2782888"/>
          <p14:tracePt t="38151" x="4400550" y="2814638"/>
          <p14:tracePt t="38170" x="4416425" y="2870200"/>
          <p14:tracePt t="38182" x="4424363" y="2886075"/>
          <p14:tracePt t="38200" x="4424363" y="2919413"/>
          <p14:tracePt t="38219" x="4424363" y="2974975"/>
          <p14:tracePt t="38232" x="4424363" y="2982913"/>
          <p14:tracePt t="38233" x="4424363" y="2990850"/>
          <p14:tracePt t="38249" x="4424363" y="3014663"/>
          <p14:tracePt t="38269" x="4424363" y="3030538"/>
          <p14:tracePt t="38271" x="4424363" y="3054350"/>
          <p14:tracePt t="38288" x="4424363" y="3086100"/>
          <p14:tracePt t="38303" x="4400550" y="3141663"/>
          <p14:tracePt t="38321" x="4384675" y="3189288"/>
          <p14:tracePt t="38333" x="4376738" y="3213100"/>
          <p14:tracePt t="38355" x="4360863" y="3244850"/>
          <p14:tracePt t="38388" x="4352925" y="3262313"/>
          <p14:tracePt t="38390" x="4352925" y="3270250"/>
          <p14:tracePt t="38419" x="4337050" y="3294063"/>
          <p14:tracePt t="38434" x="4337050" y="3302000"/>
          <p14:tracePt t="38468" x="4329113" y="3309938"/>
          <p14:tracePt t="38483" x="4329113" y="3317875"/>
          <p14:tracePt t="38505" x="4313238" y="3341688"/>
          <p14:tracePt t="38521" x="4289425" y="3381375"/>
          <p14:tracePt t="38537" x="4273550" y="3421063"/>
          <p14:tracePt t="38555" x="4257675" y="3444875"/>
          <p14:tracePt t="38556" x="4249738" y="3460750"/>
          <p14:tracePt t="38587" x="4233863" y="3492500"/>
          <p14:tracePt t="38599" x="4233863" y="3500438"/>
          <p14:tracePt t="38621" x="4217988" y="3532188"/>
          <p14:tracePt t="38632" x="4217988" y="3563938"/>
          <p14:tracePt t="38653" x="4192588" y="3613150"/>
          <p14:tracePt t="38665" x="4184650" y="3629025"/>
          <p14:tracePt t="38684" x="4176713" y="3652838"/>
          <p14:tracePt t="38759" x="4184650" y="3629025"/>
          <p14:tracePt t="38776" x="4249738" y="3563938"/>
          <p14:tracePt t="38799" x="4479925" y="3373438"/>
          <p14:tracePt t="38803" x="4592638" y="3294063"/>
          <p14:tracePt t="38820" x="4806950" y="3149600"/>
          <p14:tracePt t="38832" x="4902200" y="3094038"/>
          <p14:tracePt t="38833" x="4967288" y="3046413"/>
          <p14:tracePt t="38853" x="5094288" y="2982913"/>
          <p14:tracePt t="38866" x="5221288" y="2927350"/>
          <p14:tracePt t="38882" x="5284788" y="2909888"/>
          <p14:tracePt t="38902" x="5381625" y="2878138"/>
          <p14:tracePt t="38914" x="5413375" y="2878138"/>
          <p14:tracePt t="38936" x="5580063" y="2854325"/>
          <p14:tracePt t="38945" x="5643563" y="2846388"/>
          <p14:tracePt t="38968" x="5851525" y="2846388"/>
          <p14:tracePt t="38980" x="5891213" y="2846388"/>
          <p14:tracePt t="39003" x="6002338" y="2846388"/>
          <p14:tracePt t="39050" x="6218238" y="2878138"/>
          <p14:tracePt t="39069" x="6273800" y="2878138"/>
          <p14:tracePt t="39084" x="6337300" y="2878138"/>
          <p14:tracePt t="39099" x="6376988" y="2878138"/>
          <p14:tracePt t="39115" x="6426200" y="2878138"/>
          <p14:tracePt t="39136" x="6529388" y="2878138"/>
          <p14:tracePt t="39148" x="6561138" y="2878138"/>
          <p14:tracePt t="39165" x="6600825" y="2862263"/>
          <p14:tracePt t="39187" x="6648450" y="2830513"/>
          <p14:tracePt t="39198" x="6656388" y="2830513"/>
          <p14:tracePt t="39229" x="6696075" y="2830513"/>
          <p14:tracePt t="39248" x="6727825" y="2830513"/>
          <p14:tracePt t="39265" x="6743700" y="2830513"/>
          <p14:tracePt t="39281" x="6777038" y="2830513"/>
          <p14:tracePt t="39300" x="6832600" y="2846388"/>
          <p14:tracePt t="39322" x="6904038" y="2894013"/>
          <p14:tracePt t="39348" x="7015163" y="2967038"/>
          <p14:tracePt t="39365" x="7118350" y="3030538"/>
          <p14:tracePt t="39385" x="7151688" y="3054350"/>
          <p14:tracePt t="39398" x="7175500" y="3062288"/>
          <p14:tracePt t="39419" x="7183438" y="3070225"/>
          <p14:tracePt t="39475" x="7191375" y="3070225"/>
          <p14:tracePt t="39571" x="7199313" y="3070225"/>
          <p14:tracePt t="39585" x="7215188" y="3070225"/>
          <p14:tracePt t="39598" x="7246938" y="3078163"/>
          <p14:tracePt t="39619" x="7278688" y="3086100"/>
          <p14:tracePt t="39633" x="7310438" y="3086100"/>
          <p14:tracePt t="39655" x="7318375" y="3086100"/>
          <p14:tracePt t="39661" x="7326313" y="3086100"/>
          <p14:tracePt t="39685" x="7342188" y="3078163"/>
          <p14:tracePt t="39698" x="7358063" y="3078163"/>
          <p14:tracePt t="39719" x="7381875" y="3062288"/>
          <p14:tracePt t="39744" x="7413625" y="3038475"/>
          <p14:tracePt t="39767" x="7437438" y="3030538"/>
          <p14:tracePt t="39787" x="7477125" y="3030538"/>
          <p14:tracePt t="39802" x="7502525" y="3030538"/>
          <p14:tracePt t="39819" x="7518400" y="3030538"/>
          <p14:tracePt t="39831" x="7526338" y="3030538"/>
          <p14:tracePt t="39851" x="7542213" y="3030538"/>
          <p14:tracePt t="39865" x="7550150" y="3030538"/>
          <p14:tracePt t="39881" x="7566025" y="3030538"/>
          <p14:tracePt t="39901" x="7589838" y="3038475"/>
          <p14:tracePt t="39920" x="7597775" y="3038475"/>
          <p14:tracePt t="39933" x="7605713" y="3038475"/>
          <p14:tracePt t="39991" x="7613650" y="3038475"/>
          <p14:tracePt t="40057" x="7613650" y="3046413"/>
          <p14:tracePt t="40066" x="7613650" y="3054350"/>
          <p14:tracePt t="40086" x="7621588" y="3070225"/>
          <p14:tracePt t="40125" x="7629525" y="3086100"/>
          <p14:tracePt t="40318" x="0" y="0"/>
        </p14:tracePtLst>
        <p14:tracePtLst>
          <p14:tracePt t="40981" x="7685088" y="3262313"/>
          <p14:tracePt t="41198" x="0" y="0"/>
        </p14:tracePtLst>
        <p14:tracePtLst>
          <p14:tracePt t="41356" x="7685088" y="3262313"/>
          <p14:tracePt t="41555" x="0" y="0"/>
        </p14:tracePtLst>
        <p14:tracePtLst>
          <p14:tracePt t="53499" x="6991350" y="2408238"/>
          <p14:tracePt t="53651" x="0" y="0"/>
        </p14:tracePtLst>
        <p14:tracePtLst>
          <p14:tracePt t="53771" x="6991350" y="2408238"/>
          <p14:tracePt t="53964" x="0" y="0"/>
        </p14:tracePtLst>
        <p14:tracePtLst>
          <p14:tracePt t="55105" x="6777038" y="3286125"/>
          <p14:tracePt t="55309" x="0" y="0"/>
        </p14:tracePtLst>
        <p14:tracePtLst>
          <p14:tracePt t="55406" x="6777038" y="3286125"/>
          <p14:tracePt t="55651" x="0" y="0"/>
        </p14:tracePtLst>
        <p14:tracePtLst>
          <p14:tracePt t="57117" x="7254875" y="3014663"/>
          <p14:tracePt t="57228" x="7254875" y="3022600"/>
          <p14:tracePt t="57238" x="7254875" y="3030538"/>
          <p14:tracePt t="57256" x="7246938" y="3038475"/>
          <p14:tracePt t="57274" x="7239000" y="3038475"/>
          <p14:tracePt t="57279" x="7239000" y="3046413"/>
          <p14:tracePt t="57300" x="7231063" y="3062288"/>
          <p14:tracePt t="57319" x="7231063" y="3078163"/>
          <p14:tracePt t="57320" x="7231063" y="3086100"/>
          <p14:tracePt t="57334" x="7231063" y="3101975"/>
          <p14:tracePt t="57351" x="7215188" y="3133725"/>
          <p14:tracePt t="57377" x="7207250" y="3165475"/>
          <p14:tracePt t="57402" x="7191375" y="3213100"/>
          <p14:tracePt t="57404" x="7191375" y="3228975"/>
          <p14:tracePt t="57419" x="7175500" y="3262313"/>
          <p14:tracePt t="57435" x="7175500" y="3286125"/>
          <p14:tracePt t="57461" x="7167563" y="3302000"/>
          <p14:tracePt t="57489" x="7167563" y="3317875"/>
          <p14:tracePt t="57508" x="7159625" y="3325813"/>
          <p14:tracePt t="57537" x="7159625" y="3341688"/>
          <p14:tracePt t="57561" x="7159625" y="3349625"/>
          <p14:tracePt t="57682" x="7159625" y="3333750"/>
          <p14:tracePt t="57707" x="7159625" y="3302000"/>
          <p14:tracePt t="57726" x="7175500" y="3252788"/>
          <p14:tracePt t="57728" x="7183438" y="3228975"/>
          <p14:tracePt t="57751" x="7207250" y="3181350"/>
          <p14:tracePt t="57773" x="7231063" y="3141663"/>
          <p14:tracePt t="57803" x="7246938" y="3086100"/>
          <p14:tracePt t="57817" x="7254875" y="3062288"/>
          <p14:tracePt t="57839" x="7262813" y="3022600"/>
          <p14:tracePt t="57865" x="7262813" y="2998788"/>
          <p14:tracePt t="57887" x="7262813" y="2982913"/>
          <p14:tracePt t="57964" x="7262813" y="2974975"/>
          <p14:tracePt t="57973" x="7262813" y="2967038"/>
          <p14:tracePt t="58005" x="7262813" y="2951163"/>
          <p14:tracePt t="58022" x="7262813" y="2927350"/>
          <p14:tracePt t="58038" x="7262813" y="2901950"/>
          <p14:tracePt t="58056" x="7262813" y="2830513"/>
          <p14:tracePt t="58083" x="7262813" y="2774950"/>
          <p14:tracePt t="58107" x="7262813" y="2735263"/>
          <p14:tracePt t="58111" x="7262813" y="2719388"/>
          <p14:tracePt t="58133" x="7262813" y="2687638"/>
          <p14:tracePt t="58149" x="7262813" y="2671763"/>
          <p14:tracePt t="58168" x="7262813" y="2655888"/>
          <p14:tracePt t="58182" x="7262813" y="2647950"/>
          <p14:tracePt t="58183" x="7262813" y="2640013"/>
          <p14:tracePt t="58204" x="7262813" y="2632075"/>
          <p14:tracePt t="58222" x="7262813" y="2616200"/>
          <p14:tracePt t="58246" x="7262813" y="2600325"/>
          <p14:tracePt t="58268" x="7262813" y="2566988"/>
          <p14:tracePt t="58288" x="7262813" y="2519363"/>
          <p14:tracePt t="58306" x="7262813" y="2479675"/>
          <p14:tracePt t="58316" x="7262813" y="2455863"/>
          <p14:tracePt t="58337" x="7262813" y="2392363"/>
          <p14:tracePt t="58350" x="7262813" y="2352675"/>
          <p14:tracePt t="58378" x="7262813" y="2312988"/>
          <p14:tracePt t="58406" x="7262813" y="2297113"/>
          <p14:tracePt t="58436" x="7262813" y="2281238"/>
          <p14:tracePt t="58437" x="7262813" y="2273300"/>
          <p14:tracePt t="58450" x="7262813" y="2265363"/>
          <p14:tracePt t="58465" x="7262813" y="2257425"/>
          <p14:tracePt t="58485" x="7262813" y="2233613"/>
          <p14:tracePt t="58499" x="7262813" y="2224088"/>
          <p14:tracePt t="58516" x="7262813" y="2208213"/>
          <p14:tracePt t="58531" x="7262813" y="2200275"/>
          <p14:tracePt t="58548" x="7262813" y="2184400"/>
          <p14:tracePt t="58550" x="7262813" y="2176463"/>
          <p14:tracePt t="58570" x="7262813" y="2168525"/>
          <p14:tracePt t="58584" x="7262813" y="2160588"/>
          <p14:tracePt t="58604" x="7262813" y="2144713"/>
          <p14:tracePt t="58617" x="7262813" y="2120900"/>
          <p14:tracePt t="58618" x="7262813" y="2112963"/>
          <p14:tracePt t="58633" x="7270750" y="2089150"/>
          <p14:tracePt t="58650" x="7270750" y="2057400"/>
          <p14:tracePt t="58666" x="7270750" y="2041525"/>
          <p14:tracePt t="58683" x="7270750" y="2025650"/>
          <p14:tracePt t="58700" x="7278688" y="2017713"/>
          <p14:tracePt t="58701" x="7278688" y="2009775"/>
          <p14:tracePt t="58739" x="7278688" y="2001838"/>
          <p14:tracePt t="58996" x="7278688" y="2017713"/>
          <p14:tracePt t="59038" x="7278688" y="2033588"/>
          <p14:tracePt t="59068" x="7278688" y="2065338"/>
          <p14:tracePt t="59087" x="7278688" y="2105025"/>
          <p14:tracePt t="59100" x="7278688" y="2192338"/>
          <p14:tracePt t="59119" x="7278688" y="2320925"/>
          <p14:tracePt t="59132" x="7278688" y="2455863"/>
          <p14:tracePt t="59148" x="7278688" y="2616200"/>
          <p14:tracePt t="59166" x="7278688" y="2798763"/>
          <p14:tracePt t="59186" x="7278688" y="2870200"/>
          <p14:tracePt t="59203" x="7278688" y="2901950"/>
          <p14:tracePt t="59215" x="7278688" y="2919413"/>
          <p14:tracePt t="59234" x="7278688" y="2935288"/>
          <p14:tracePt t="59248" x="7278688" y="2951163"/>
          <p14:tracePt t="59264" x="7278688" y="2967038"/>
          <p14:tracePt t="59287" x="7278688" y="3006725"/>
          <p14:tracePt t="59311" x="7270750" y="3030538"/>
          <p14:tracePt t="59336" x="7270750" y="3078163"/>
          <p14:tracePt t="59349" x="7262813" y="3117850"/>
          <p14:tracePt t="59365" x="7262813" y="3133725"/>
          <p14:tracePt t="59386" x="7262813" y="3149600"/>
          <p14:tracePt t="59403" x="7262813" y="3165475"/>
          <p14:tracePt t="59414" x="7254875" y="3173413"/>
          <p14:tracePt t="59434" x="7254875" y="3189288"/>
          <p14:tracePt t="59451" x="7246938" y="3205163"/>
          <p14:tracePt t="59484" x="7246938" y="3213100"/>
          <p14:tracePt t="59499" x="7239000" y="3221038"/>
          <p14:tracePt t="59515" x="7239000" y="3228975"/>
          <p14:tracePt t="59531" x="7239000" y="3236913"/>
          <p14:tracePt t="59553" x="7231063" y="3262313"/>
          <p14:tracePt t="59570" x="7223125" y="3286125"/>
          <p14:tracePt t="59582" x="7207250" y="3309938"/>
          <p14:tracePt t="59603" x="7191375" y="3341688"/>
          <p14:tracePt t="59621" x="7183438" y="3365500"/>
          <p14:tracePt t="59635" x="7167563" y="3397250"/>
          <p14:tracePt t="59649" x="7159625" y="3421063"/>
          <p14:tracePt t="59664" x="7143750" y="3444875"/>
          <p14:tracePt t="59681" x="7143750" y="3460750"/>
          <p14:tracePt t="59701" x="7126288" y="3500438"/>
          <p14:tracePt t="59719" x="7102475" y="3532188"/>
          <p14:tracePt t="59731" x="7086600" y="3571875"/>
          <p14:tracePt t="59748" x="7062788" y="3621088"/>
          <p14:tracePt t="59764" x="7038975" y="3684588"/>
          <p14:tracePt t="59785" x="6999288" y="3740150"/>
          <p14:tracePt t="59804" x="6967538" y="3803650"/>
          <p14:tracePt t="59820" x="6951663" y="3851275"/>
          <p14:tracePt t="59832" x="6935788" y="3875088"/>
          <p14:tracePt t="59852" x="6919913" y="3922713"/>
          <p14:tracePt t="59865" x="6911975" y="3956050"/>
          <p14:tracePt t="59885" x="6904038" y="3971925"/>
          <p14:tracePt t="59886" x="6896100" y="3979863"/>
          <p14:tracePt t="59919" x="6896100" y="3995738"/>
          <p14:tracePt t="59929" x="6896100" y="4003675"/>
          <p14:tracePt t="59953" x="6896100" y="4027488"/>
          <p14:tracePt t="59976" x="6888163" y="4035425"/>
          <p14:tracePt t="70089" x="6951663" y="3938588"/>
          <p14:tracePt t="70103" x="7078663" y="3811588"/>
          <p14:tracePt t="70126" x="7143750" y="3748088"/>
          <p14:tracePt t="70146" x="7175500" y="3724275"/>
          <p14:tracePt t="70167" x="7215188" y="3692525"/>
          <p14:tracePt t="70171" x="7231063" y="3684588"/>
          <p14:tracePt t="70200" x="7254875" y="3652838"/>
          <p14:tracePt t="70225" x="7286625" y="3629025"/>
          <p14:tracePt t="70242" x="7302500" y="3621088"/>
          <p14:tracePt t="70257" x="7318375" y="3605213"/>
          <p14:tracePt t="70274" x="7342188" y="3579813"/>
          <p14:tracePt t="70306" x="7350125" y="3579813"/>
          <p14:tracePt t="70325" x="7350125" y="3571875"/>
          <p14:tracePt t="70344" x="7358063" y="3571875"/>
          <p14:tracePt t="70356" x="7366000" y="3563938"/>
          <p14:tracePt t="70377" x="7397750" y="3548063"/>
          <p14:tracePt t="70395" x="7437438" y="3516313"/>
          <p14:tracePt t="70411" x="7461250" y="3500438"/>
          <p14:tracePt t="70428" x="7493000" y="3484563"/>
          <p14:tracePt t="70445" x="7518400" y="3468688"/>
          <p14:tracePt t="70462" x="7558088" y="3444875"/>
          <p14:tracePt t="70473" x="7558088" y="3436938"/>
          <p14:tracePt t="70493" x="7597775" y="3413125"/>
          <p14:tracePt t="70525" x="7621588" y="3405188"/>
          <p14:tracePt t="70540" x="7629525" y="3397250"/>
          <p14:tracePt t="70562" x="7637463" y="3389313"/>
          <p14:tracePt t="70574" x="7653338" y="3381375"/>
          <p14:tracePt t="70590" x="7653338" y="3373438"/>
          <p14:tracePt t="70612" x="7669213" y="3365500"/>
          <p14:tracePt t="70641" x="7669213" y="3357563"/>
          <p14:tracePt t="70642" x="7677150" y="3357563"/>
          <p14:tracePt t="70668" x="7677150" y="3349625"/>
          <p14:tracePt t="70689" x="7685088" y="3341688"/>
          <p14:tracePt t="70745" x="7693025" y="3333750"/>
          <p14:tracePt t="70755" x="7700963" y="3333750"/>
          <p14:tracePt t="70777" x="7708900" y="3325813"/>
          <p14:tracePt t="70789" x="7716838" y="3325813"/>
          <p14:tracePt t="70806" x="7724775" y="3325813"/>
          <p14:tracePt t="70823" x="7740650" y="3317875"/>
          <p14:tracePt t="70841" x="7748588" y="3317875"/>
          <p14:tracePt t="70881" x="7756525" y="3317875"/>
          <p14:tracePt t="70885" x="7764463" y="3317875"/>
          <p14:tracePt t="70906" x="7772400" y="3317875"/>
          <p14:tracePt t="70928" x="7796213" y="3317875"/>
          <p14:tracePt t="70955" x="7804150" y="3317875"/>
          <p14:tracePt t="70989" x="7812088" y="3317875"/>
          <p14:tracePt t="73243" x="7780338" y="3333750"/>
          <p14:tracePt t="73604" x="7780338" y="3325813"/>
          <p14:tracePt t="73635" x="7780338" y="3317875"/>
          <p14:tracePt t="73728" x="7772400" y="3317875"/>
          <p14:tracePt t="73756" x="7764463" y="3317875"/>
          <p14:tracePt t="73776" x="7748588" y="3317875"/>
          <p14:tracePt t="73787" x="7732713" y="3325813"/>
          <p14:tracePt t="73824" x="7724775" y="3325813"/>
          <p14:tracePt t="73837" x="7716838" y="3325813"/>
          <p14:tracePt t="74370" x="7708900" y="3302000"/>
          <p14:tracePt t="74389" x="7685088" y="3278188"/>
          <p14:tracePt t="74403" x="7661275" y="3236913"/>
          <p14:tracePt t="74426" x="7597775" y="3149600"/>
          <p14:tracePt t="74432" x="7566025" y="3109913"/>
          <p14:tracePt t="74457" x="7469188" y="2990850"/>
          <p14:tracePt t="74476" x="7381875" y="2870200"/>
          <p14:tracePt t="74489" x="7334250" y="2806700"/>
          <p14:tracePt t="74508" x="7310438" y="2759075"/>
          <p14:tracePt t="74530" x="7286625" y="2719388"/>
          <p14:tracePt t="74556" x="7270750" y="2679700"/>
          <p14:tracePt t="74571" x="7262813" y="2671763"/>
          <p14:tracePt t="74591" x="7262813" y="2663825"/>
          <p14:tracePt t="74603" x="7254875" y="2655888"/>
          <p14:tracePt t="74620" x="7246938" y="2647950"/>
          <p14:tracePt t="74638" x="7231063" y="2624138"/>
          <p14:tracePt t="74652" x="7223125" y="2608263"/>
          <p14:tracePt t="74671" x="7191375" y="2566988"/>
          <p14:tracePt t="74686" x="7183438" y="2559050"/>
          <p14:tracePt t="74703" x="7167563" y="2543175"/>
          <p14:tracePt t="74723" x="7159625" y="2535238"/>
          <p14:tracePt t="74837" x="7151688" y="2535238"/>
          <p14:tracePt t="74851" x="7143750" y="2535238"/>
          <p14:tracePt t="74872" x="7135813" y="2535238"/>
          <p14:tracePt t="74998" x="7126288" y="2535238"/>
          <p14:tracePt t="75007" x="7126288" y="2527300"/>
          <p14:tracePt t="75024" x="7118350" y="2527300"/>
          <p14:tracePt t="75038" x="7102475" y="2511425"/>
          <p14:tracePt t="75053" x="7102475" y="2503488"/>
          <p14:tracePt t="75086" x="7102475" y="2495550"/>
          <p14:tracePt t="75187" x="7086600" y="2495550"/>
          <p14:tracePt t="75208" x="7086600" y="2487613"/>
          <p14:tracePt t="75226" x="7078663" y="2487613"/>
          <p14:tracePt t="75256" x="7070725" y="2487613"/>
          <p14:tracePt t="75447" x="7070725" y="2503488"/>
          <p14:tracePt t="75467" x="7054850" y="2576513"/>
          <p14:tracePt t="75486" x="7031038" y="2695575"/>
          <p14:tracePt t="75509" x="6999288" y="2951163"/>
          <p14:tracePt t="75536" x="6983413" y="3125788"/>
          <p14:tracePt t="75554" x="6983413" y="3189288"/>
          <p14:tracePt t="75571" x="6983413" y="3213100"/>
          <p14:tracePt t="75586" x="6983413" y="3236913"/>
          <p14:tracePt t="75605" x="6983413" y="3252788"/>
          <p14:tracePt t="75618" x="6983413" y="3270250"/>
          <p14:tracePt t="75639" x="6967538" y="3309938"/>
          <p14:tracePt t="75653" x="6967538" y="3325813"/>
          <p14:tracePt t="75668" x="6951663" y="3349625"/>
          <p14:tracePt t="75685" x="6943725" y="3365500"/>
          <p14:tracePt t="75702" x="6935788" y="3373438"/>
          <p14:tracePt t="75721" x="6919913" y="3389313"/>
          <p14:tracePt t="75741" x="6919913" y="3397250"/>
          <p14:tracePt t="75744" x="6911975" y="3413125"/>
          <p14:tracePt t="75767" x="6888163" y="3452813"/>
          <p14:tracePt t="75793" x="6872288" y="3484563"/>
          <p14:tracePt t="75797" x="6864350" y="3492500"/>
          <p14:tracePt t="75821" x="6864350" y="3500438"/>
          <p14:tracePt t="75975" x="6864350" y="3492500"/>
          <p14:tracePt t="76022" x="6864350" y="3484563"/>
          <p14:tracePt t="76039" x="6864350" y="3476625"/>
          <p14:tracePt t="76057" x="6864350" y="3460750"/>
          <p14:tracePt t="76086" x="6864350" y="3452813"/>
          <p14:tracePt t="77088" x="6872288" y="3452813"/>
          <p14:tracePt t="77099" x="6880225" y="3444875"/>
          <p14:tracePt t="77136" x="6888163" y="3444875"/>
          <p14:tracePt t="77151" x="6888163" y="3436938"/>
          <p14:tracePt t="78231" x="6904038" y="3436938"/>
          <p14:tracePt t="78233" x="6911975" y="3436938"/>
          <p14:tracePt t="78251" x="6927850" y="3436938"/>
          <p14:tracePt t="78266" x="6943725" y="3436938"/>
          <p14:tracePt t="78289" x="6959600" y="3436938"/>
          <p14:tracePt t="78306" x="6967538" y="3436938"/>
          <p14:tracePt t="78334" x="6999288" y="3444875"/>
          <p14:tracePt t="78350" x="7038975" y="3444875"/>
          <p14:tracePt t="78369" x="7126288" y="3444875"/>
          <p14:tracePt t="78385" x="7183438" y="3444875"/>
          <p14:tracePt t="78400" x="7231063" y="3436938"/>
          <p14:tracePt t="78421" x="7270750" y="3421063"/>
          <p14:tracePt t="78434" x="7294563" y="3405188"/>
          <p14:tracePt t="78453" x="7318375" y="3381375"/>
          <p14:tracePt t="78468" x="7350125" y="3349625"/>
          <p14:tracePt t="78483" x="7389813" y="3317875"/>
          <p14:tracePt t="78499" x="7413625" y="3286125"/>
          <p14:tracePt t="78517" x="7437438" y="3236913"/>
          <p14:tracePt t="78537" x="7445375" y="3221038"/>
          <p14:tracePt t="78557" x="7445375" y="3189288"/>
          <p14:tracePt t="78583" x="7453313" y="3149600"/>
          <p14:tracePt t="78605" x="7461250" y="3101975"/>
          <p14:tracePt t="78609" x="7461250" y="3094038"/>
          <p14:tracePt t="78614" x="7461250" y="3070225"/>
          <p14:tracePt t="78636" x="7469188" y="3022600"/>
          <p14:tracePt t="78650" x="7469188" y="3014663"/>
          <p14:tracePt t="78666" x="7469188" y="2974975"/>
          <p14:tracePt t="78687" x="7469188" y="2943225"/>
          <p14:tracePt t="78700" x="7469188" y="2927350"/>
          <p14:tracePt t="78716" x="7469188" y="2901950"/>
          <p14:tracePt t="78737" x="7469188" y="2870200"/>
          <p14:tracePt t="78755" x="7469188" y="2854325"/>
          <p14:tracePt t="78771" x="7469188" y="2830513"/>
          <p14:tracePt t="78772" x="7469188" y="2814638"/>
          <p14:tracePt t="78788" x="7469188" y="2806700"/>
          <p14:tracePt t="78804" x="7461250" y="2774950"/>
          <p14:tracePt t="78816" x="7453313" y="2759075"/>
          <p14:tracePt t="78836" x="7445375" y="2727325"/>
          <p14:tracePt t="78850" x="7437438" y="2703513"/>
          <p14:tracePt t="78866" x="7437438" y="2695575"/>
          <p14:tracePt t="78887" x="7429500" y="2695575"/>
          <p14:tracePt t="78988" x="7421563" y="2695575"/>
          <p14:tracePt t="79009" x="7405688" y="2695575"/>
          <p14:tracePt t="79034" x="7397750" y="2695575"/>
          <p14:tracePt t="79052" x="7381875" y="2695575"/>
          <p14:tracePt t="79070" x="7373938" y="2703513"/>
          <p14:tracePt t="79087" x="7366000" y="2711450"/>
          <p14:tracePt t="79100" x="7358063" y="2711450"/>
          <p14:tracePt t="79120" x="7342188" y="2735263"/>
          <p14:tracePt t="79132" x="7326313" y="2743200"/>
          <p14:tracePt t="79152" x="7326313" y="2759075"/>
          <p14:tracePt t="79165" x="7310438" y="2782888"/>
          <p14:tracePt t="79182" x="7294563" y="2814638"/>
          <p14:tracePt t="79203" x="7262813" y="2935288"/>
          <p14:tracePt t="79228" x="7215188" y="3086100"/>
          <p14:tracePt t="79250" x="7191375" y="3252788"/>
          <p14:tracePt t="79251" x="7183438" y="3286125"/>
          <p14:tracePt t="79271" x="7183438" y="3333750"/>
          <p14:tracePt t="79287" x="7183438" y="3381375"/>
          <p14:tracePt t="79306" x="7183438" y="3452813"/>
          <p14:tracePt t="79338" x="7199313" y="3524250"/>
          <p14:tracePt t="79348" x="7207250" y="3532188"/>
          <p14:tracePt t="79349" x="7207250" y="3540125"/>
          <p14:tracePt t="79369" x="7207250" y="3548063"/>
          <p14:tracePt t="79382" x="7215188" y="3548063"/>
          <p14:tracePt t="79403" x="7215188" y="3556000"/>
          <p14:tracePt t="79431" x="7231063" y="3556000"/>
          <p14:tracePt t="79448" x="7246938" y="3540125"/>
          <p14:tracePt t="79465" x="7278688" y="3500438"/>
          <p14:tracePt t="79482" x="7326313" y="3413125"/>
          <p14:tracePt t="79501" x="7373938" y="3317875"/>
          <p14:tracePt t="79520" x="7373938" y="3244850"/>
          <p14:tracePt t="79537" x="7373938" y="3165475"/>
          <p14:tracePt t="79554" x="7373938" y="3109913"/>
          <p14:tracePt t="79570" x="7366000" y="3070225"/>
          <p14:tracePt t="79582" x="7358063" y="3046413"/>
          <p14:tracePt t="79601" x="7358063" y="3038475"/>
          <p14:tracePt t="79623" x="7350125" y="3022600"/>
          <p14:tracePt t="79648" x="7350125" y="2998788"/>
          <p14:tracePt t="79649" x="7350125" y="2982913"/>
          <p14:tracePt t="79665" x="7350125" y="2959100"/>
          <p14:tracePt t="79682" x="7342188" y="2927350"/>
          <p14:tracePt t="79703" x="7326313" y="2854325"/>
          <p14:tracePt t="79715" x="7326313" y="2846388"/>
          <p14:tracePt t="79739" x="7310438" y="2767013"/>
          <p14:tracePt t="79766" x="7302500" y="2727325"/>
          <p14:tracePt t="79786" x="7294563" y="2719388"/>
          <p14:tracePt t="79820" x="7294563" y="2711450"/>
          <p14:tracePt t="79897" x="7278688" y="2719388"/>
          <p14:tracePt t="79914" x="7262813" y="2743200"/>
          <p14:tracePt t="79938" x="7231063" y="2822575"/>
          <p14:tracePt t="79950" x="7215188" y="2919413"/>
          <p14:tracePt t="79966" x="7183438" y="3046413"/>
          <p14:tracePt t="79981" x="7151688" y="3173413"/>
          <p14:tracePt t="79998" x="7151688" y="3252788"/>
          <p14:tracePt t="80015" x="7143750" y="3341688"/>
          <p14:tracePt t="80036" x="7143750" y="3405188"/>
          <p14:tracePt t="80054" x="7143750" y="3436938"/>
          <p14:tracePt t="80083" x="7151688" y="3452813"/>
          <p14:tracePt t="80101" x="7167563" y="3476625"/>
          <p14:tracePt t="80116" x="7191375" y="3500438"/>
          <p14:tracePt t="80136" x="7215188" y="3516313"/>
          <p14:tracePt t="80137" x="7231063" y="3524250"/>
          <p14:tracePt t="80150" x="7254875" y="3532188"/>
          <p14:tracePt t="80166" x="7270750" y="3532188"/>
          <p14:tracePt t="80166" x="7286625" y="3540125"/>
          <p14:tracePt t="80186" x="7326313" y="3540125"/>
          <p14:tracePt t="80200" x="7381875" y="3540125"/>
          <p14:tracePt t="80221" x="7518400" y="3540125"/>
          <p14:tracePt t="80254" x="7764463" y="3468688"/>
          <p14:tracePt t="80260" x="7827963" y="3444875"/>
          <p14:tracePt t="80282" x="7964488" y="3397250"/>
          <p14:tracePt t="80305" x="8051800" y="3357563"/>
          <p14:tracePt t="80336" x="8154988" y="3302000"/>
          <p14:tracePt t="80349" x="8202613" y="3278188"/>
          <p14:tracePt t="80365" x="8243888" y="3252788"/>
          <p14:tracePt t="80382" x="8267700" y="3236913"/>
          <p14:tracePt t="80397" x="8283575" y="3228975"/>
          <p14:tracePt t="80399" x="8291513" y="3213100"/>
          <p14:tracePt t="80419" x="8299450" y="3205163"/>
          <p14:tracePt t="80432" x="8307388" y="3197225"/>
          <p14:tracePt t="80448" x="8307388" y="3189288"/>
          <p14:tracePt t="80464" x="8315325" y="3173413"/>
          <p14:tracePt t="80483" x="8323263" y="3149600"/>
          <p14:tracePt t="80497" x="8331200" y="3133725"/>
          <p14:tracePt t="80521" x="8347075" y="3109913"/>
          <p14:tracePt t="80553" x="8370888" y="3054350"/>
          <p14:tracePt t="80583" x="8370888" y="3038475"/>
          <p14:tracePt t="80597" x="8378825" y="3022600"/>
          <p14:tracePt t="80618" x="8378825" y="2998788"/>
          <p14:tracePt t="80631" x="8378825" y="2990850"/>
          <p14:tracePt t="80631" x="8378825" y="2974975"/>
          <p14:tracePt t="80660" x="8378825" y="2935288"/>
          <p14:tracePt t="80662" x="8378825" y="2927350"/>
          <p14:tracePt t="80680" x="8378825" y="2901950"/>
          <p14:tracePt t="80697" x="8362950" y="2886075"/>
          <p14:tracePt t="80719" x="8307388" y="2862263"/>
          <p14:tracePt t="80731" x="8259763" y="2862263"/>
          <p14:tracePt t="80754" x="8210550" y="2862263"/>
          <p14:tracePt t="80785" x="8162925" y="2886075"/>
          <p14:tracePt t="80803" x="8147050" y="2909888"/>
          <p14:tracePt t="80805" x="8139113" y="2927350"/>
          <p14:tracePt t="80836" x="8131175" y="2990850"/>
          <p14:tracePt t="80855" x="8131175" y="3030538"/>
          <p14:tracePt t="80859" x="8131175" y="3046413"/>
          <p14:tracePt t="80886" x="8162925" y="3125788"/>
          <p14:tracePt t="80915" x="8194675" y="3165475"/>
          <p14:tracePt t="80917" x="8210550" y="3181350"/>
          <p14:tracePt t="80931" x="8226425" y="3189288"/>
          <p14:tracePt t="80931" x="8243888" y="3189288"/>
          <p14:tracePt t="80943" x="8259763" y="3189288"/>
          <p14:tracePt t="80967" x="8291513" y="3197225"/>
          <p14:tracePt t="80969" x="8299450" y="3197225"/>
          <p14:tracePt t="80980" x="8307388" y="3197225"/>
          <p14:tracePt t="80997" x="8339138" y="3197225"/>
          <p14:tracePt t="81016" x="8378825" y="3189288"/>
          <p14:tracePt t="81037" x="8418513" y="3173413"/>
          <p14:tracePt t="81068" x="8458200" y="3117850"/>
          <p14:tracePt t="81087" x="8458200" y="3101975"/>
          <p14:tracePt t="81101" x="8458200" y="3094038"/>
          <p14:tracePt t="81119" x="8458200" y="3086100"/>
          <p14:tracePt t="81141" x="8458200" y="3070225"/>
          <p14:tracePt t="81164" x="8458200" y="3062288"/>
          <p14:tracePt t="81188" x="8450263" y="3054350"/>
          <p14:tracePt t="81277" x="8434388" y="3062288"/>
          <p14:tracePt t="81293" x="8434388" y="3070225"/>
          <p14:tracePt t="81316" x="8426450" y="3086100"/>
          <p14:tracePt t="81335" x="8426450" y="3101975"/>
          <p14:tracePt t="81347" x="8426450" y="3109913"/>
          <p14:tracePt t="81367" x="8426450" y="3117850"/>
          <p14:tracePt t="81380" x="8426450" y="3125788"/>
          <p14:tracePt t="81400" x="8426450" y="3141663"/>
          <p14:tracePt t="81414" x="8426450" y="3157538"/>
          <p14:tracePt t="81435" x="8418513" y="3173413"/>
          <p14:tracePt t="81446" x="8418513" y="3181350"/>
          <p14:tracePt t="81465" x="8418513" y="3197225"/>
          <p14:tracePt t="82496" x="8402638" y="3197225"/>
          <p14:tracePt t="82509" x="8386763" y="3197225"/>
          <p14:tracePt t="82534" x="8347075" y="3197225"/>
          <p14:tracePt t="82555" x="8291513" y="3197225"/>
          <p14:tracePt t="82580" x="8243888" y="3205163"/>
          <p14:tracePt t="82602" x="8210550" y="3213100"/>
          <p14:tracePt t="82607" x="8194675" y="3221038"/>
          <p14:tracePt t="82631" x="8178800" y="3221038"/>
          <p14:tracePt t="82652" x="8154988" y="3228975"/>
          <p14:tracePt t="82663" x="8139113" y="3228975"/>
          <p14:tracePt t="82685" x="8115300" y="3244850"/>
          <p14:tracePt t="82687" x="8107363" y="3252788"/>
          <p14:tracePt t="82716" x="8083550" y="3270250"/>
          <p14:tracePt t="82717" x="8075613" y="3270250"/>
          <p14:tracePt t="82730" x="8067675" y="3270250"/>
          <p14:tracePt t="82747" x="8043863" y="3286125"/>
          <p14:tracePt t="82773" x="8012113" y="3302000"/>
          <p14:tracePt t="82800" x="7972425" y="3309938"/>
          <p14:tracePt t="82818" x="7964488" y="3317875"/>
          <p14:tracePt t="82836" x="7932738" y="3325813"/>
          <p14:tracePt t="82838" x="7924800" y="3325813"/>
          <p14:tracePt t="82866" x="7893050" y="3341688"/>
          <p14:tracePt t="82867" x="7885113" y="3341688"/>
          <p14:tracePt t="82879" x="7877175" y="3349625"/>
          <p14:tracePt t="82900" x="7859713" y="3349625"/>
          <p14:tracePt t="82914" x="7851775" y="3349625"/>
          <p14:tracePt t="82929" x="7843838" y="3349625"/>
          <p14:tracePt t="82951" x="7835900" y="3357563"/>
          <p14:tracePt t="84646" x="7835900" y="3349625"/>
          <p14:tracePt t="84663" x="7835900" y="3341688"/>
          <p14:tracePt t="84678" x="7835900" y="3333750"/>
          <p14:tracePt t="84697" x="7835900" y="3325813"/>
          <p14:tracePt t="84818" x="7835900" y="3317875"/>
          <p14:tracePt t="86123" x="0" y="0"/>
        </p14:tracePtLst>
        <p14:tracePtLst>
          <p14:tracePt t="86592" x="7835900" y="3317875"/>
          <p14:tracePt t="86873" x="0" y="0"/>
        </p14:tracePtLst>
        <p14:tracePtLst>
          <p14:tracePt t="87961" x="7151688" y="2368550"/>
          <p14:tracePt t="88151" x="0" y="0"/>
        </p14:tracePtLst>
        <p14:tracePtLst>
          <p14:tracePt t="88460" x="7151688" y="2368550"/>
          <p14:tracePt t="88699" x="0" y="0"/>
        </p14:tracePtLst>
        <p14:tracePtLst>
          <p14:tracePt t="89558" x="6967538" y="3252788"/>
          <p14:tracePt t="89655" x="0" y="0"/>
        </p14:tracePtLst>
        <p14:tracePtLst>
          <p14:tracePt t="89978" x="6967538" y="3252788"/>
          <p14:tracePt t="90153" x="0" y="0"/>
        </p14:tracePtLst>
        <p14:tracePtLst>
          <p14:tracePt t="93624" x="6911975" y="4633913"/>
          <p14:tracePt t="93741" x="6911975" y="4641850"/>
          <p14:tracePt t="93777" x="6911975" y="4665663"/>
          <p14:tracePt t="93788" x="6896100" y="4697413"/>
          <p14:tracePt t="93804" x="6888163" y="4737100"/>
          <p14:tracePt t="93821" x="6864350" y="4784725"/>
          <p14:tracePt t="93843" x="6848475" y="4848225"/>
          <p14:tracePt t="93849" x="6840538" y="4872038"/>
          <p14:tracePt t="93873" x="6832600" y="4951413"/>
          <p14:tracePt t="93888" x="6832600" y="5000625"/>
          <p14:tracePt t="93903" x="6832600" y="5080000"/>
          <p14:tracePt t="93920" x="6832600" y="5167313"/>
          <p14:tracePt t="93921" x="6848475" y="5214938"/>
          <p14:tracePt t="93938" x="6880225" y="5286375"/>
          <p14:tracePt t="93954" x="6927850" y="5351463"/>
          <p14:tracePt t="93974" x="6991350" y="5414963"/>
          <p14:tracePt t="94004" x="7070725" y="5478463"/>
          <p14:tracePt t="94022" x="7110413" y="5502275"/>
          <p14:tracePt t="94037" x="7167563" y="5518150"/>
          <p14:tracePt t="94057" x="7262813" y="5557838"/>
          <p14:tracePt t="94072" x="7350125" y="5573713"/>
          <p14:tracePt t="94091" x="7453313" y="5597525"/>
          <p14:tracePt t="94108" x="7550150" y="5605463"/>
          <p14:tracePt t="94110" x="7613650" y="5613400"/>
          <p14:tracePt t="94118" x="7669213" y="5613400"/>
          <p14:tracePt t="94141" x="7820025" y="5613400"/>
          <p14:tracePt t="94170" x="7940675" y="5565775"/>
          <p14:tracePt t="94191" x="7996238" y="5486400"/>
          <p14:tracePt t="94192" x="8027988" y="5438775"/>
          <p14:tracePt t="94210" x="8075613" y="5343525"/>
          <p14:tracePt t="94215" x="8091488" y="5278438"/>
          <p14:tracePt t="94240" x="8107363" y="5143500"/>
          <p14:tracePt t="94260" x="8107363" y="5048250"/>
          <p14:tracePt t="94291" x="8091488" y="4943475"/>
          <p14:tracePt t="94305" x="8051800" y="4887913"/>
          <p14:tracePt t="94321" x="7988300" y="4856163"/>
          <p14:tracePt t="94337" x="7932738" y="4832350"/>
          <p14:tracePt t="94355" x="7851775" y="4800600"/>
          <p14:tracePt t="94370" x="7780338" y="4776788"/>
          <p14:tracePt t="94387" x="7700963" y="4768850"/>
          <p14:tracePt t="94404" x="7661275" y="4768850"/>
          <p14:tracePt t="94420" x="7621588" y="4768850"/>
          <p14:tracePt t="94436" x="7589838" y="4768850"/>
          <p14:tracePt t="94454" x="7534275" y="4776788"/>
          <p14:tracePt t="94475" x="7437438" y="4824413"/>
          <p14:tracePt t="94479" x="7389813" y="4848225"/>
          <p14:tracePt t="94507" x="7207250" y="4951413"/>
          <p14:tracePt t="94519" x="7159625" y="4976813"/>
          <p14:tracePt t="94541" x="7094538" y="5016500"/>
          <p14:tracePt t="94553" x="7070725" y="5032375"/>
          <p14:tracePt t="94574" x="7062788" y="5064125"/>
          <p14:tracePt t="94587" x="7062788" y="5072063"/>
          <p14:tracePt t="94603" x="7054850" y="5095875"/>
          <p14:tracePt t="94628" x="7038975" y="5159375"/>
          <p14:tracePt t="94653" x="7038975" y="5191125"/>
          <p14:tracePt t="94669" x="7038975" y="5207000"/>
          <p14:tracePt t="94687" x="7038975" y="5214938"/>
          <p14:tracePt t="95293" x="0" y="0"/>
        </p14:tracePtLst>
        <p14:tracePtLst>
          <p14:tracePt t="100665" x="7732713" y="4513263"/>
          <p14:tracePt t="100839" x="0" y="0"/>
        </p14:tracePtLst>
        <p14:tracePtLst>
          <p14:tracePt t="103463" x="7231063" y="5230813"/>
          <p14:tracePt t="103623" x="0" y="0"/>
        </p14:tracePtLst>
        <p14:tracePtLst>
          <p14:tracePt t="104295" x="6991350" y="5159375"/>
          <p14:tracePt t="104304" x="6983413" y="5167313"/>
          <p14:tracePt t="104367" x="6967538" y="5183188"/>
          <p14:tracePt t="104397" x="6959600" y="5191125"/>
          <p14:tracePt t="104416" x="6951663" y="5199063"/>
          <p14:tracePt t="104429" x="6935788" y="5214938"/>
          <p14:tracePt t="104445" x="6911975" y="5222875"/>
          <p14:tracePt t="104464" x="6888163" y="5230813"/>
          <p14:tracePt t="104478" x="6872288" y="5230813"/>
          <p14:tracePt t="104500" x="6840538" y="5246688"/>
          <p14:tracePt t="104527" x="6824663" y="5254625"/>
          <p14:tracePt t="104545" x="6824663" y="5270500"/>
          <p14:tracePt t="104561" x="6824663" y="5278438"/>
          <p14:tracePt t="104581" x="6824663" y="5310188"/>
          <p14:tracePt t="104599" x="6824663" y="5343525"/>
          <p14:tracePt t="104618" x="6896100" y="5446713"/>
          <p14:tracePt t="104648" x="7086600" y="5565775"/>
          <p14:tracePt t="104662" x="7215188" y="5605463"/>
          <p14:tracePt t="104681" x="7318375" y="5629275"/>
          <p14:tracePt t="104700" x="7461250" y="5645150"/>
          <p14:tracePt t="104711" x="7502525" y="5645150"/>
          <p14:tracePt t="104728" x="7566025" y="5645150"/>
          <p14:tracePt t="104729" x="7573963" y="5629275"/>
          <p14:tracePt t="104745" x="7605713" y="5581650"/>
          <p14:tracePt t="104765" x="7629525" y="5526088"/>
          <p14:tracePt t="104766" x="7645400" y="5502275"/>
          <p14:tracePt t="104790" x="7661275" y="5446713"/>
          <p14:tracePt t="104816" x="7669213" y="5422900"/>
          <p14:tracePt t="104833" x="7669213" y="5414963"/>
          <p14:tracePt t="104850" x="7669213" y="5407025"/>
          <p14:tracePt t="104900" x="7669213" y="5399088"/>
          <p14:tracePt t="104935" x="7669213" y="5383213"/>
          <p14:tracePt t="104947" x="7661275" y="5359400"/>
          <p14:tracePt t="104961" x="7645400" y="5335588"/>
          <p14:tracePt t="104981" x="7605713" y="5302250"/>
          <p14:tracePt t="104995" x="7566025" y="5270500"/>
          <p14:tracePt t="105010" x="7526338" y="5246688"/>
          <p14:tracePt t="105033" x="7461250" y="5222875"/>
          <p14:tracePt t="105039" x="7445375" y="5214938"/>
          <p14:tracePt t="105061" x="7397750" y="5207000"/>
          <p14:tracePt t="105081" x="7334250" y="5207000"/>
          <p14:tracePt t="105100" x="7294563" y="5207000"/>
          <p14:tracePt t="105116" x="7246938" y="5214938"/>
          <p14:tracePt t="105135" x="7143750" y="5238750"/>
          <p14:tracePt t="105163" x="7023100" y="5278438"/>
          <p14:tracePt t="105181" x="6904038" y="5335588"/>
          <p14:tracePt t="105194" x="6888163" y="5335588"/>
          <p14:tracePt t="105326" x="6896100" y="5327650"/>
          <p14:tracePt t="105334" x="6911975" y="5319713"/>
          <p14:tracePt t="105366" x="7070725" y="5143500"/>
          <p14:tracePt t="105393" x="7143750" y="5032375"/>
          <p14:tracePt t="105415" x="7191375" y="4935538"/>
          <p14:tracePt t="105428" x="7223125" y="4848225"/>
          <p14:tracePt t="105449" x="7231063" y="4792663"/>
          <p14:tracePt t="105462" x="7239000" y="4737100"/>
          <p14:tracePt t="105477" x="7246938" y="4689475"/>
          <p14:tracePt t="105494" x="7246938" y="4657725"/>
          <p14:tracePt t="105523" x="7246938" y="4641850"/>
          <p14:tracePt t="105543" x="7246938" y="4633913"/>
          <p14:tracePt t="107977" x="7270750" y="4752975"/>
          <p14:tracePt t="107995" x="7270750" y="4832350"/>
          <p14:tracePt t="108009" x="7270750" y="4840288"/>
          <p14:tracePt t="108027" x="7270750" y="4848225"/>
          <p14:tracePt t="108044" x="7270750" y="4864100"/>
          <p14:tracePt t="108275" x="7270750" y="4856163"/>
          <p14:tracePt t="108288" x="7270750" y="4808538"/>
          <p14:tracePt t="108312" x="7270750" y="4657725"/>
          <p14:tracePt t="108315" x="7270750" y="4592638"/>
          <p14:tracePt t="108342" x="7270750" y="4473575"/>
          <p14:tracePt t="108361" x="7278688" y="4402138"/>
          <p14:tracePt t="108387" x="7278688" y="4370388"/>
          <p14:tracePt t="108390" x="7278688" y="4354513"/>
          <p14:tracePt t="108411" x="7278688" y="4338638"/>
          <p14:tracePt t="108413" x="7278688" y="4330700"/>
          <p14:tracePt t="108428" x="7278688" y="4322763"/>
          <p14:tracePt t="108442" x="7278688" y="4314825"/>
          <p14:tracePt t="108459" x="7278688" y="4306888"/>
          <p14:tracePt t="108476" x="7278688" y="4298950"/>
          <p14:tracePt t="108496" x="7278688" y="4291013"/>
          <p14:tracePt t="108510" x="7278688" y="4273550"/>
          <p14:tracePt t="108525" x="7286625" y="4249738"/>
          <p14:tracePt t="108545" x="7286625" y="4241800"/>
          <p14:tracePt t="108560" x="7286625" y="4225925"/>
          <p14:tracePt t="108579" x="7294563" y="4217988"/>
          <p14:tracePt t="108679" x="7302500" y="4233863"/>
          <p14:tracePt t="108683" x="7302500" y="4241800"/>
          <p14:tracePt t="108708" x="7302500" y="4306888"/>
          <p14:tracePt t="108724" x="7302500" y="4362450"/>
          <p14:tracePt t="108746" x="7302500" y="4457700"/>
          <p14:tracePt t="108759" x="7302500" y="4537075"/>
          <p14:tracePt t="108779" x="7302500" y="4641850"/>
          <p14:tracePt t="108793" x="7294563" y="4689475"/>
          <p14:tracePt t="108795" x="7294563" y="4729163"/>
          <p14:tracePt t="108808" x="7294563" y="4768850"/>
          <p14:tracePt t="108809" x="7294563" y="4800600"/>
          <p14:tracePt t="108825" x="7294563" y="4856163"/>
          <p14:tracePt t="108847" x="7294563" y="4872038"/>
          <p14:tracePt t="108872" x="7294563" y="4887913"/>
          <p14:tracePt t="108895" x="7294563" y="4911725"/>
          <p14:tracePt t="108912" x="7294563" y="4927600"/>
          <p14:tracePt t="108932" x="7294563" y="4959350"/>
          <p14:tracePt t="108961" x="7294563" y="5008563"/>
          <p14:tracePt t="108981" x="7294563" y="5048250"/>
          <p14:tracePt t="109009" x="7294563" y="5103813"/>
          <p14:tracePt t="109025" x="7294563" y="5159375"/>
          <p14:tracePt t="109027" x="7294563" y="5183188"/>
          <p14:tracePt t="109042" x="7294563" y="5214938"/>
          <p14:tracePt t="109061" x="7294563" y="5246688"/>
          <p14:tracePt t="109076" x="7294563" y="5270500"/>
          <p14:tracePt t="109091" x="7294563" y="5286375"/>
          <p14:tracePt t="109113" x="7294563" y="5294313"/>
          <p14:tracePt t="109130" x="7294563" y="5302250"/>
          <p14:tracePt t="109554" x="7294563" y="5294313"/>
          <p14:tracePt t="110260" x="7294563" y="5286375"/>
          <p14:tracePt t="110272" x="7294563" y="5278438"/>
          <p14:tracePt t="110312" x="7294563" y="5262563"/>
          <p14:tracePt t="110324" x="7294563" y="5238750"/>
          <p14:tracePt t="110344" x="7278688" y="5230813"/>
          <p14:tracePt t="110357" x="7278688" y="5214938"/>
          <p14:tracePt t="110376" x="7270750" y="5191125"/>
          <p14:tracePt t="110395" x="7262813" y="5175250"/>
          <p14:tracePt t="110422" x="7246938" y="5151438"/>
          <p14:tracePt t="110440" x="7239000" y="5127625"/>
          <p14:tracePt t="110461" x="7231063" y="5095875"/>
          <p14:tracePt t="110473" x="7231063" y="5087938"/>
          <p14:tracePt t="110474" x="7223125" y="5072063"/>
          <p14:tracePt t="110493" x="7215188" y="5032375"/>
          <p14:tracePt t="110512" x="7199313" y="4967288"/>
          <p14:tracePt t="110523" x="7183438" y="4951413"/>
          <p14:tracePt t="110540" x="7159625" y="4895850"/>
          <p14:tracePt t="110558" x="7126288" y="4832350"/>
          <p14:tracePt t="110574" x="7118350" y="4808538"/>
          <p14:tracePt t="110590" x="7110413" y="4808538"/>
          <p14:tracePt t="111006" x="7118350" y="4872038"/>
          <p14:tracePt t="111024" x="7135813" y="4927600"/>
          <p14:tracePt t="111041" x="7151688" y="4967288"/>
          <p14:tracePt t="111056" x="7175500" y="5008563"/>
          <p14:tracePt t="111077" x="7223125" y="5040313"/>
          <p14:tracePt t="111091" x="7254875" y="5056188"/>
          <p14:tracePt t="111106" x="7286625" y="5087938"/>
          <p14:tracePt t="111125" x="7310438" y="5103813"/>
          <p14:tracePt t="111140" x="7318375" y="5111750"/>
          <p14:tracePt t="111245" x="7318375" y="5087938"/>
          <p14:tracePt t="111254" x="7318375" y="5056188"/>
          <p14:tracePt t="111278" x="7286625" y="4984750"/>
          <p14:tracePt t="111289" x="7270750" y="4951413"/>
          <p14:tracePt t="111306" x="7223125" y="4872038"/>
          <p14:tracePt t="111328" x="7175500" y="4816475"/>
          <p14:tracePt t="111332" x="7167563" y="4800600"/>
          <p14:tracePt t="111358" x="7126288" y="4752975"/>
          <p14:tracePt t="111379" x="7126288" y="4745038"/>
          <p14:tracePt t="111475" x="7110413" y="4737100"/>
          <p14:tracePt t="111494" x="7110413" y="4729163"/>
          <p14:tracePt t="111524" x="7102475" y="4721225"/>
          <p14:tracePt t="111544" x="7102475" y="4713288"/>
          <p14:tracePt t="111603" x="7102475" y="4697413"/>
          <p14:tracePt t="111648" x="7102475" y="4689475"/>
          <p14:tracePt t="111667" x="7102475" y="4681538"/>
          <p14:tracePt t="111726" x="7102475" y="4673600"/>
          <p14:tracePt t="111742" x="7102475" y="4665663"/>
          <p14:tracePt t="112037" x="7102475" y="4657725"/>
          <p14:tracePt t="112100" x="7118350" y="4641850"/>
          <p14:tracePt t="112102" x="7118350" y="4633913"/>
          <p14:tracePt t="112142" x="7126288" y="4616450"/>
          <p14:tracePt t="112162" x="7135813" y="4608513"/>
          <p14:tracePt t="112188" x="7143750" y="4600575"/>
          <p14:tracePt t="112212" x="7143750" y="4592638"/>
          <p14:tracePt t="112240" x="7143750" y="4584700"/>
          <p14:tracePt t="112261" x="7151688" y="4576763"/>
          <p14:tracePt t="112556" x="7159625" y="4576763"/>
          <p14:tracePt t="112574" x="7167563" y="4568825"/>
          <p14:tracePt t="112592" x="7167563" y="4560888"/>
          <p14:tracePt t="112605" x="7175500" y="4560888"/>
          <p14:tracePt t="112621" x="7175500" y="4552950"/>
          <p14:tracePt t="112638" x="7183438" y="4552950"/>
          <p14:tracePt t="112885" x="7183438" y="4560888"/>
          <p14:tracePt t="112903" x="7183438" y="4568825"/>
          <p14:tracePt t="112905" x="7175500" y="4568825"/>
          <p14:tracePt t="112938" x="7175500" y="4576763"/>
          <p14:tracePt t="112959" x="7167563" y="4584700"/>
          <p14:tracePt t="112972" x="7167563" y="4592638"/>
          <p14:tracePt t="113005" x="7159625" y="4600575"/>
          <p14:tracePt t="113038" x="7151688" y="4608513"/>
          <p14:tracePt t="113059" x="7143750" y="4616450"/>
          <p14:tracePt t="113258" x="0" y="0"/>
        </p14:tracePtLst>
        <p14:tracePtLst>
          <p14:tracePt t="113414" x="7143750" y="4608513"/>
          <p14:tracePt t="113687" x="0" y="0"/>
        </p14:tracePtLst>
        <p14:tracePtLst>
          <p14:tracePt t="116403" x="7756525" y="5278438"/>
          <p14:tracePt t="116542" x="7756525" y="5286375"/>
          <p14:tracePt t="116576" x="0" y="0"/>
        </p14:tracePtLst>
        <p14:tracePtLst>
          <p14:tracePt t="117496" x="7070725" y="5494338"/>
          <p14:tracePt t="117681" x="0" y="0"/>
        </p14:tracePtLst>
        <p14:tracePtLst>
          <p14:tracePt t="117821" x="7070725" y="5494338"/>
          <p14:tracePt t="118031" x="0" y="0"/>
        </p14:tracePtLst>
      </p14:laserTraceLst>
    </p:ext>
    <p:ext uri="{E180D4A7-C9FB-4DFB-919C-405C955672EB}">
      <p14:showEvtLst xmlns:p14="http://schemas.microsoft.com/office/powerpoint/2010/main">
        <p14:playEvt time="300" objId="2"/>
        <p14:stopEvt time="13880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99" y="2148197"/>
            <a:ext cx="5976831" cy="23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94644" y="1691478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800" dirty="0"/>
              <a:t>Stress </a:t>
            </a:r>
            <a:r>
              <a:rPr lang="de-DE" sz="1800" dirty="0" err="1"/>
              <a:t>components</a:t>
            </a:r>
            <a:r>
              <a:rPr lang="de-DE" sz="1800" dirty="0"/>
              <a:t> </a:t>
            </a:r>
            <a:r>
              <a:rPr lang="de-DE" altLang="zh-CN" sz="1800" dirty="0"/>
              <a:t>in </a:t>
            </a:r>
            <a:r>
              <a:rPr lang="de-DE" altLang="zh-CN" sz="1800" dirty="0" err="1"/>
              <a:t>three</a:t>
            </a:r>
            <a:r>
              <a:rPr lang="de-DE" altLang="zh-CN" sz="1800" dirty="0"/>
              <a:t> </a:t>
            </a:r>
            <a:r>
              <a:rPr lang="de-DE" altLang="zh-CN" sz="1800" dirty="0" err="1"/>
              <a:t>perpenticular</a:t>
            </a:r>
            <a:r>
              <a:rPr lang="de-DE" altLang="zh-CN" sz="1800" dirty="0"/>
              <a:t> </a:t>
            </a:r>
            <a:r>
              <a:rPr lang="de-DE" altLang="zh-CN" sz="1800" dirty="0" err="1"/>
              <a:t>cross</a:t>
            </a:r>
            <a:r>
              <a:rPr lang="de-DE" altLang="zh-CN" sz="1800" dirty="0"/>
              <a:t> </a:t>
            </a:r>
            <a:r>
              <a:rPr lang="de-DE" altLang="zh-CN" sz="1800" dirty="0" err="1"/>
              <a:t>sections</a:t>
            </a:r>
            <a:r>
              <a:rPr lang="de-DE" altLang="zh-CN" sz="1800" dirty="0"/>
              <a:t>.</a:t>
            </a:r>
            <a:endParaRPr lang="en-US" sz="18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E6B73C9-BDA5-4F90-90A1-A5D8B8E98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CB7A3E-BCEF-4E1A-A453-CF5DCDA9F3EA}"/>
              </a:ext>
            </a:extLst>
          </p:cNvPr>
          <p:cNvSpPr/>
          <p:nvPr/>
        </p:nvSpPr>
        <p:spPr>
          <a:xfrm>
            <a:off x="345817" y="4545058"/>
            <a:ext cx="617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800" dirty="0" err="1"/>
              <a:t>Alternatively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</a:t>
            </a:r>
            <a:r>
              <a:rPr lang="de-DE" sz="1800" dirty="0" err="1"/>
              <a:t>write</a:t>
            </a:r>
            <a:r>
              <a:rPr lang="de-DE" sz="1800" dirty="0"/>
              <a:t> all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components</a:t>
            </a:r>
            <a:r>
              <a:rPr lang="de-DE" sz="1800" dirty="0"/>
              <a:t> in </a:t>
            </a:r>
            <a:r>
              <a:rPr lang="de-DE" sz="1800" dirty="0" err="1"/>
              <a:t>one</a:t>
            </a:r>
            <a:r>
              <a:rPr lang="de-DE" sz="1800" dirty="0"/>
              <a:t> </a:t>
            </a:r>
            <a:r>
              <a:rPr lang="de-DE" sz="1800" dirty="0" err="1"/>
              <a:t>matrix</a:t>
            </a:r>
            <a:endParaRPr lang="en-US" sz="1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9F63AD-E4DA-49E0-A7EA-9ACA4A5C7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261" y="5166522"/>
            <a:ext cx="3191508" cy="963426"/>
          </a:xfrm>
          <a:prstGeom prst="rect">
            <a:avLst/>
          </a:prstGeom>
        </p:spPr>
      </p:pic>
      <p:pic>
        <p:nvPicPr>
          <p:cNvPr id="4" name="mm2s9">
            <a:hlinkClick r:id="" action="ppaction://media"/>
            <a:extLst>
              <a:ext uri="{FF2B5EF4-FFF2-40B4-BE49-F238E27FC236}">
                <a16:creationId xmlns:a16="http://schemas.microsoft.com/office/drawing/2014/main" id="{7B0DCB54-CA81-4522-8D36-C25ADDB6A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8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43"/>
    </mc:Choice>
    <mc:Fallback>
      <p:transition spd="slow" advTm="20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77" x="4249738" y="3979863"/>
          <p14:tracePt t="7310" x="4241800" y="3971925"/>
          <p14:tracePt t="7350" x="4241800" y="3963988"/>
          <p14:tracePt t="7400" x="4241800" y="3948113"/>
          <p14:tracePt t="7413" x="4241800" y="3922713"/>
          <p14:tracePt t="7432" x="4233863" y="3883025"/>
          <p14:tracePt t="7451" x="4210050" y="3763963"/>
          <p14:tracePt t="7471" x="4176713" y="3652838"/>
          <p14:tracePt t="7475" x="4152900" y="3595688"/>
          <p14:tracePt t="7498" x="4089400" y="3452813"/>
          <p14:tracePt t="7527" x="4002088" y="3317875"/>
          <p14:tracePt t="7550" x="3954463" y="3244850"/>
          <p14:tracePt t="7567" x="3922713" y="3173413"/>
          <p14:tracePt t="7582" x="3883025" y="3109913"/>
          <p14:tracePt t="7598" x="3843338" y="3046413"/>
          <p14:tracePt t="7621" x="3794125" y="2990850"/>
          <p14:tracePt t="7631" x="3770313" y="2967038"/>
          <p14:tracePt t="7648" x="3746500" y="2951163"/>
          <p14:tracePt t="7671" x="3690938" y="2901950"/>
          <p14:tracePt t="7677" x="3659188" y="2878138"/>
          <p14:tracePt t="7698" x="3571875" y="2814638"/>
          <p14:tracePt t="7715" x="3492500" y="2767013"/>
          <p14:tracePt t="7739" x="3379788" y="2719388"/>
          <p14:tracePt t="7765" x="3308350" y="2711450"/>
          <p14:tracePt t="7789" x="3228975" y="2711450"/>
          <p14:tracePt t="7816" x="3165475" y="2711450"/>
          <p14:tracePt t="7837" x="3084513" y="2743200"/>
          <p14:tracePt t="7842" x="3068638" y="2751138"/>
          <p14:tracePt t="7863" x="2973388" y="2830513"/>
          <p14:tracePt t="7887" x="2909888" y="2935288"/>
          <p14:tracePt t="7896" x="2886075" y="2974975"/>
          <p14:tracePt t="7918" x="2862263" y="3062288"/>
          <p14:tracePt t="7931" x="2846388" y="3109913"/>
          <p14:tracePt t="7952" x="2846388" y="3149600"/>
          <p14:tracePt t="7953" x="2846388" y="3157538"/>
          <p14:tracePt t="7969" x="2846388" y="3173413"/>
          <p14:tracePt t="7986" x="2846388" y="3189288"/>
          <p14:tracePt t="8002" x="2862263" y="3205163"/>
          <p14:tracePt t="8016" x="2886075" y="3228975"/>
          <p14:tracePt t="8035" x="2933700" y="3252788"/>
          <p14:tracePt t="8053" x="2965450" y="3262313"/>
          <p14:tracePt t="8064" x="2981325" y="3278188"/>
          <p14:tracePt t="8088" x="3060700" y="3294063"/>
          <p14:tracePt t="8116" x="3117850" y="3302000"/>
          <p14:tracePt t="8135" x="3157538" y="3309938"/>
          <p14:tracePt t="8148" x="3181350" y="3309938"/>
          <p14:tracePt t="8168" x="3205163" y="3317875"/>
          <p14:tracePt t="8171" x="3213100" y="3317875"/>
          <p14:tracePt t="8199" x="3244850" y="3317875"/>
          <p14:tracePt t="8200" x="3260725" y="3309938"/>
          <p14:tracePt t="8218" x="3300413" y="3294063"/>
          <p14:tracePt t="8240" x="3363913" y="3221038"/>
          <p14:tracePt t="8268" x="3443288" y="3109913"/>
          <p14:tracePt t="8286" x="3467100" y="3054350"/>
          <p14:tracePt t="8303" x="3484563" y="3022600"/>
          <p14:tracePt t="8314" x="3508375" y="2990850"/>
          <p14:tracePt t="8336" x="3516313" y="2959100"/>
          <p14:tracePt t="8347" x="3516313" y="2951163"/>
          <p14:tracePt t="8367" x="3524250" y="2943225"/>
          <p14:tracePt t="8400" x="3524250" y="2935288"/>
          <p14:tracePt t="8475" x="3524250" y="2927350"/>
          <p14:tracePt t="8662" x="3524250" y="2943225"/>
          <p14:tracePt t="8679" x="3516313" y="2951163"/>
          <p14:tracePt t="8697" x="3508375" y="2959100"/>
          <p14:tracePt t="8714" x="3492500" y="2998788"/>
          <p14:tracePt t="8736" x="3459163" y="3070225"/>
          <p14:tracePt t="8742" x="3451225" y="3109913"/>
          <p14:tracePt t="8769" x="3443288" y="3173413"/>
          <p14:tracePt t="8771" x="3443288" y="3189288"/>
          <p14:tracePt t="8796" x="3443288" y="3244850"/>
          <p14:tracePt t="8818" x="3443288" y="3302000"/>
          <p14:tracePt t="8832" x="3443288" y="3333750"/>
          <p14:tracePt t="8847" x="3443288" y="3365500"/>
          <p14:tracePt t="8868" x="3451225" y="3389313"/>
          <p14:tracePt t="8896" x="3451225" y="3405188"/>
          <p14:tracePt t="8913" x="3451225" y="3421063"/>
          <p14:tracePt t="8931" x="3459163" y="3429000"/>
          <p14:tracePt t="8947" x="3459163" y="3436938"/>
          <p14:tracePt t="8962" x="3459163" y="3452813"/>
          <p14:tracePt t="8979" x="3467100" y="3476625"/>
          <p14:tracePt t="8980" x="3467100" y="3484563"/>
          <p14:tracePt t="9002" x="3476625" y="3500438"/>
          <p14:tracePt t="9004" x="3476625" y="3508375"/>
          <p14:tracePt t="9029" x="3484563" y="3532188"/>
          <p14:tracePt t="9070" x="3484563" y="3540125"/>
          <p14:tracePt t="9259" x="3492500" y="3540125"/>
          <p14:tracePt t="9285" x="3500438" y="3540125"/>
          <p14:tracePt t="9364" x="3508375" y="3540125"/>
          <p14:tracePt t="9551" x="3508375" y="3532188"/>
          <p14:tracePt t="9581" x="3524250" y="3500438"/>
          <p14:tracePt t="9598" x="3540125" y="3460750"/>
          <p14:tracePt t="9613" x="3556000" y="3413125"/>
          <p14:tracePt t="9637" x="3595688" y="3365500"/>
          <p14:tracePt t="9643" x="3595688" y="3349625"/>
          <p14:tracePt t="9675" x="3627438" y="3309938"/>
          <p14:tracePt t="9677" x="3635375" y="3294063"/>
          <p14:tracePt t="9713" x="3643313" y="3286125"/>
          <p14:tracePt t="10058" x="3643313" y="3278188"/>
          <p14:tracePt t="10067" x="3651250" y="3270250"/>
          <p14:tracePt t="10080" x="3651250" y="3262313"/>
          <p14:tracePt t="10098" x="3667125" y="3252788"/>
          <p14:tracePt t="10113" x="3667125" y="3244850"/>
          <p14:tracePt t="10526" x="3675063" y="3228975"/>
          <p14:tracePt t="10540" x="3683000" y="3221038"/>
          <p14:tracePt t="10568" x="3690938" y="3213100"/>
          <p14:tracePt t="10708" x="3698875" y="3189288"/>
          <p14:tracePt t="10730" x="3722688" y="3165475"/>
          <p14:tracePt t="10747" x="3762375" y="3141663"/>
          <p14:tracePt t="10770" x="3833813" y="3086100"/>
          <p14:tracePt t="10797" x="3906838" y="3038475"/>
          <p14:tracePt t="10815" x="3922713" y="3030538"/>
          <p14:tracePt t="10829" x="3946525" y="3022600"/>
          <p14:tracePt t="10848" x="4002088" y="2990850"/>
          <p14:tracePt t="10867" x="4033838" y="2974975"/>
          <p14:tracePt t="10879" x="4073525" y="2943225"/>
          <p14:tracePt t="10904" x="4097338" y="2909888"/>
          <p14:tracePt t="10930" x="4121150" y="2901950"/>
          <p14:tracePt t="10945" x="4121150" y="2894013"/>
          <p14:tracePt t="10961" x="4121150" y="2886075"/>
          <p14:tracePt t="11017" x="4121150" y="2878138"/>
          <p14:tracePt t="11068" x="4129088" y="2878138"/>
          <p14:tracePt t="11079" x="4129088" y="2870200"/>
          <p14:tracePt t="11080" x="4137025" y="2870200"/>
          <p14:tracePt t="11099" x="4137025" y="2862263"/>
          <p14:tracePt t="11112" x="4144963" y="2862263"/>
          <p14:tracePt t="11131" x="4160838" y="2846388"/>
          <p14:tracePt t="11144" x="4184650" y="2830513"/>
          <p14:tracePt t="11166" x="4233863" y="2806700"/>
          <p14:tracePt t="11178" x="4273550" y="2782888"/>
          <p14:tracePt t="11194" x="4289425" y="2774950"/>
          <p14:tracePt t="11211" x="4305300" y="2767013"/>
          <p14:tracePt t="11274" x="4313238" y="2759075"/>
          <p14:tracePt t="11276" x="4321175" y="2759075"/>
          <p14:tracePt t="11298" x="4337050" y="2743200"/>
          <p14:tracePt t="11316" x="4352925" y="2735263"/>
          <p14:tracePt t="11333" x="4360863" y="2727325"/>
          <p14:tracePt t="11361" x="4368800" y="2727325"/>
          <p14:tracePt t="11456" x="4368800" y="2735263"/>
          <p14:tracePt t="11473" x="4368800" y="2751138"/>
          <p14:tracePt t="11497" x="4368800" y="2790825"/>
          <p14:tracePt t="11517" x="4368800" y="2830513"/>
          <p14:tracePt t="11534" x="4368800" y="2862263"/>
          <p14:tracePt t="11551" x="4368800" y="2894013"/>
          <p14:tracePt t="11567" x="4360863" y="2943225"/>
          <p14:tracePt t="11599" x="4360863" y="3014663"/>
          <p14:tracePt t="11611" x="4360863" y="3022600"/>
          <p14:tracePt t="11628" x="4360863" y="3062288"/>
          <p14:tracePt t="11649" x="4360863" y="3101975"/>
          <p14:tracePt t="11660" x="4360863" y="3133725"/>
          <p14:tracePt t="11681" x="4360863" y="3228975"/>
          <p14:tracePt t="11696" x="4360863" y="3270250"/>
          <p14:tracePt t="11712" x="4360863" y="3302000"/>
          <p14:tracePt t="11727" x="4360863" y="3325813"/>
          <p14:tracePt t="11750" x="4360863" y="3349625"/>
          <p14:tracePt t="11756" x="4360863" y="3365500"/>
          <p14:tracePt t="11782" x="4360863" y="3405188"/>
          <p14:tracePt t="11809" x="4360863" y="3460750"/>
          <p14:tracePt t="11832" x="4352925" y="3500438"/>
          <p14:tracePt t="11848" x="4344988" y="3524250"/>
          <p14:tracePt t="11864" x="4337050" y="3532188"/>
          <p14:tracePt t="11881" x="4329113" y="3548063"/>
          <p14:tracePt t="11898" x="4329113" y="3587750"/>
          <p14:tracePt t="11913" x="4313238" y="3605213"/>
          <p14:tracePt t="11930" x="4313238" y="3629025"/>
          <p14:tracePt t="11945" x="4305300" y="3636963"/>
          <p14:tracePt t="11961" x="4305300" y="3644900"/>
          <p14:tracePt t="11982" x="4297363" y="3668713"/>
          <p14:tracePt t="12012" x="4289425" y="3684588"/>
          <p14:tracePt t="12028" x="4281488" y="3692525"/>
          <p14:tracePt t="12048" x="4265613" y="3716338"/>
          <p14:tracePt t="12073" x="4233863" y="3748088"/>
          <p14:tracePt t="12095" x="4192588" y="3771900"/>
          <p14:tracePt t="12112" x="4168775" y="3779838"/>
          <p14:tracePt t="12128" x="4152900" y="3787775"/>
          <p14:tracePt t="12147" x="4144963" y="3795713"/>
          <p14:tracePt t="12162" x="4137025" y="3795713"/>
          <p14:tracePt t="12183" x="4105275" y="3803650"/>
          <p14:tracePt t="12195" x="4089400" y="3811588"/>
          <p14:tracePt t="12213" x="4033838" y="3819525"/>
          <p14:tracePt t="12230" x="4002088" y="3819525"/>
          <p14:tracePt t="12244" x="3978275" y="3819525"/>
          <p14:tracePt t="12262" x="3970338" y="3819525"/>
          <p14:tracePt t="12289" x="3946525" y="3819525"/>
          <p14:tracePt t="12472" x="3946525" y="3811588"/>
          <p14:tracePt t="12494" x="3954463" y="3756025"/>
          <p14:tracePt t="12510" x="3954463" y="3684588"/>
          <p14:tracePt t="12533" x="3954463" y="3508375"/>
          <p14:tracePt t="12555" x="3954463" y="3349625"/>
          <p14:tracePt t="12580" x="3946525" y="3133725"/>
          <p14:tracePt t="12594" x="3938588" y="3086100"/>
          <p14:tracePt t="12615" x="3922713" y="3038475"/>
          <p14:tracePt t="12628" x="3922713" y="3022600"/>
          <p14:tracePt t="12644" x="3922713" y="3014663"/>
          <p14:tracePt t="12660" x="3922713" y="3006725"/>
          <p14:tracePt t="12942" x="3906838" y="3006725"/>
          <p14:tracePt t="12963" x="3875088" y="3006725"/>
          <p14:tracePt t="12983" x="3843338" y="3030538"/>
          <p14:tracePt t="13013" x="3833813" y="3038475"/>
          <p14:tracePt t="13032" x="3825875" y="3038475"/>
          <p14:tracePt t="13169" x="3825875" y="3022600"/>
          <p14:tracePt t="13194" x="3867150" y="2967038"/>
          <p14:tracePt t="13196" x="3875088" y="2943225"/>
          <p14:tracePt t="13211" x="3906838" y="2901950"/>
          <p14:tracePt t="13228" x="3954463" y="2838450"/>
          <p14:tracePt t="13246" x="4010025" y="2782888"/>
          <p14:tracePt t="13247" x="4025900" y="2767013"/>
          <p14:tracePt t="13267" x="4041775" y="2751138"/>
          <p14:tracePt t="13291" x="4065588" y="2719388"/>
          <p14:tracePt t="13292" x="4073525" y="2711450"/>
          <p14:tracePt t="13310" x="4081463" y="2703513"/>
          <p14:tracePt t="13353" x="4081463" y="2695575"/>
          <p14:tracePt t="13379" x="4081463" y="2679700"/>
          <p14:tracePt t="13400" x="4081463" y="2671763"/>
          <p14:tracePt t="13406" x="4081463" y="2663825"/>
          <p14:tracePt t="13433" x="4057650" y="2655888"/>
          <p14:tracePt t="13438" x="4041775" y="2647950"/>
          <p14:tracePt t="13463" x="3986213" y="2632075"/>
          <p14:tracePt t="13480" x="3890963" y="2608263"/>
          <p14:tracePt t="13493" x="3859213" y="2600325"/>
          <p14:tracePt t="13512" x="3762375" y="2592388"/>
          <p14:tracePt t="13534" x="3714750" y="2584450"/>
          <p14:tracePt t="13559" x="3690938" y="2584450"/>
          <p14:tracePt t="13586" x="3651250" y="2584450"/>
          <p14:tracePt t="13612" x="3603625" y="2600325"/>
          <p14:tracePt t="13631" x="3540125" y="2624138"/>
          <p14:tracePt t="13647" x="3500438" y="2632075"/>
          <p14:tracePt t="13661" x="3443288" y="2655888"/>
          <p14:tracePt t="13677" x="3332163" y="2679700"/>
          <p14:tracePt t="13695" x="3244850" y="2703513"/>
          <p14:tracePt t="13714" x="3165475" y="2711450"/>
          <p14:tracePt t="13727" x="3141663" y="2711450"/>
          <p14:tracePt t="13728" x="3100388" y="2719388"/>
          <p14:tracePt t="13747" x="3076575" y="2727325"/>
          <p14:tracePt t="13760" x="3052763" y="2735263"/>
          <p14:tracePt t="13778" x="3028950" y="2751138"/>
          <p14:tracePt t="13801" x="3005138" y="2767013"/>
          <p14:tracePt t="13804" x="2997200" y="2774950"/>
          <p14:tracePt t="13828" x="2981325" y="2798763"/>
          <p14:tracePt t="13848" x="2981325" y="2806700"/>
          <p14:tracePt t="13910" x="2981325" y="2822575"/>
          <p14:tracePt t="13928" x="2997200" y="2830513"/>
          <p14:tracePt t="13942" x="3021013" y="2846388"/>
          <p14:tracePt t="13959" x="3052763" y="2870200"/>
          <p14:tracePt t="13960" x="3076575" y="2878138"/>
          <p14:tracePt t="13979" x="3133725" y="2909888"/>
          <p14:tracePt t="13993" x="3205163" y="2935288"/>
          <p14:tracePt t="14012" x="3300413" y="2982913"/>
          <p14:tracePt t="14012" x="3348038" y="3006725"/>
          <p14:tracePt t="14031" x="3467100" y="3046413"/>
          <p14:tracePt t="14051" x="3667125" y="3078163"/>
          <p14:tracePt t="14074" x="3875088" y="3062288"/>
          <p14:tracePt t="14092" x="3986213" y="3014663"/>
          <p14:tracePt t="14111" x="4097338" y="2951163"/>
          <p14:tracePt t="14126" x="4129088" y="2909888"/>
          <p14:tracePt t="14148" x="4144963" y="2886075"/>
          <p14:tracePt t="14178" x="4144963" y="2878138"/>
          <p14:tracePt t="14211" x="4144963" y="2870200"/>
          <p14:tracePt t="14229" x="4144963" y="2862263"/>
          <p14:tracePt t="14247" x="4144963" y="2854325"/>
          <p14:tracePt t="14259" x="4144963" y="2846388"/>
          <p14:tracePt t="14277" x="4144963" y="2838450"/>
          <p14:tracePt t="14291" x="4137025" y="2806700"/>
          <p14:tracePt t="14314" x="4073525" y="2751138"/>
          <p14:tracePt t="14331" x="4017963" y="2719388"/>
          <p14:tracePt t="14347" x="3938588" y="2695575"/>
          <p14:tracePt t="14365" x="3778250" y="2679700"/>
          <p14:tracePt t="14396" x="3571875" y="2695575"/>
          <p14:tracePt t="14410" x="3476625" y="2727325"/>
          <p14:tracePt t="14426" x="3403600" y="2767013"/>
          <p14:tracePt t="14442" x="3355975" y="2806700"/>
          <p14:tracePt t="14460" x="3252788" y="2935288"/>
          <p14:tracePt t="14475" x="3181350" y="3078163"/>
          <p14:tracePt t="14493" x="3068638" y="3262313"/>
          <p14:tracePt t="14511" x="3005138" y="3397250"/>
          <p14:tracePt t="14531" x="2973388" y="3484563"/>
          <p14:tracePt t="14614" x="2973388" y="3468688"/>
          <p14:tracePt t="14625" x="2973388" y="3460750"/>
          <p14:tracePt t="14643" x="2949575" y="3373438"/>
          <p14:tracePt t="14660" x="2933700" y="3317875"/>
          <p14:tracePt t="14677" x="2909888" y="3270250"/>
          <p14:tracePt t="14696" x="2894013" y="3244850"/>
          <p14:tracePt t="14713" x="2894013" y="3236913"/>
          <p14:tracePt t="14762" x="2894013" y="3228975"/>
          <p14:tracePt t="14821" x="2886075" y="3244850"/>
          <p14:tracePt t="14824" x="2878138" y="3252788"/>
          <p14:tracePt t="14849" x="2862263" y="3317875"/>
          <p14:tracePt t="14854" x="2854325" y="3349625"/>
          <p14:tracePt t="14879" x="2830513" y="3444875"/>
          <p14:tracePt t="14896" x="2822575" y="3516313"/>
          <p14:tracePt t="14912" x="2822575" y="3605213"/>
          <p14:tracePt t="14913" x="2822575" y="3652838"/>
          <p14:tracePt t="14929" x="2822575" y="3756025"/>
          <p14:tracePt t="14941" x="2822575" y="3787775"/>
          <p14:tracePt t="14961" x="2838450" y="3914775"/>
          <p14:tracePt t="14980" x="2886075" y="3979863"/>
          <p14:tracePt t="14996" x="2917825" y="4019550"/>
          <p14:tracePt t="15024" x="2989263" y="4075113"/>
          <p14:tracePt t="15026" x="3013075" y="4098925"/>
          <p14:tracePt t="15047" x="3076575" y="4130675"/>
          <p14:tracePt t="15079" x="3189288" y="4130675"/>
          <p14:tracePt t="15094" x="3268663" y="4130675"/>
          <p14:tracePt t="15112" x="3316288" y="4114800"/>
          <p14:tracePt t="15128" x="3395663" y="4098925"/>
          <p14:tracePt t="15144" x="3492500" y="4067175"/>
          <p14:tracePt t="15162" x="3587750" y="4027488"/>
          <p14:tracePt t="15184" x="3683000" y="3956050"/>
          <p14:tracePt t="15212" x="3738563" y="3835400"/>
          <p14:tracePt t="15228" x="3746500" y="3748088"/>
          <p14:tracePt t="15244" x="3746500" y="3700463"/>
          <p14:tracePt t="15263" x="3738563" y="3636963"/>
          <p14:tracePt t="15268" x="3730625" y="3605213"/>
          <p14:tracePt t="15293" x="3706813" y="3532188"/>
          <p14:tracePt t="15313" x="3659188" y="3444875"/>
          <p14:tracePt t="15341" x="3603625" y="3357563"/>
          <p14:tracePt t="15363" x="3540125" y="3278188"/>
          <p14:tracePt t="15377" x="3484563" y="3221038"/>
          <p14:tracePt t="15395" x="3419475" y="3173413"/>
          <p14:tracePt t="15412" x="3355975" y="3133725"/>
          <p14:tracePt t="15428" x="3308350" y="3117850"/>
          <p14:tracePt t="15446" x="3260725" y="3109913"/>
          <p14:tracePt t="15454" x="3244850" y="3109913"/>
          <p14:tracePt t="15476" x="3221038" y="3109913"/>
          <p14:tracePt t="15495" x="3189288" y="3133725"/>
          <p14:tracePt t="15510" x="3141663" y="3173413"/>
          <p14:tracePt t="15527" x="3084513" y="3236913"/>
          <p14:tracePt t="15528" x="3044825" y="3278188"/>
          <p14:tracePt t="15547" x="2997200" y="3333750"/>
          <p14:tracePt t="15570" x="2957513" y="3373438"/>
          <p14:tracePt t="15573" x="2925763" y="3413125"/>
          <p14:tracePt t="15574" x="2917825" y="3429000"/>
          <p14:tracePt t="15597" x="2878138" y="3516313"/>
          <p14:tracePt t="15627" x="2854325" y="3629025"/>
          <p14:tracePt t="15651" x="2854325" y="3684588"/>
          <p14:tracePt t="15685" x="2854325" y="3740150"/>
          <p14:tracePt t="15688" x="2862263" y="3748088"/>
          <p14:tracePt t="15711" x="2878138" y="3771900"/>
          <p14:tracePt t="15729" x="2894013" y="3787775"/>
          <p14:tracePt t="15756" x="2909888" y="3795713"/>
          <p14:tracePt t="15786" x="2941638" y="3795713"/>
          <p14:tracePt t="15814" x="3036888" y="3779838"/>
          <p14:tracePt t="15840" x="3100388" y="3732213"/>
          <p14:tracePt t="15862" x="3133725" y="3708400"/>
          <p14:tracePt t="16074" x="3125788" y="3732213"/>
          <p14:tracePt t="16078" x="3125788" y="3740150"/>
          <p14:tracePt t="16096" x="3109913" y="3803650"/>
          <p14:tracePt t="16114" x="3109913" y="3914775"/>
          <p14:tracePt t="16145" x="3109913" y="4146550"/>
          <p14:tracePt t="16166" x="3109913" y="4281488"/>
          <p14:tracePt t="16199" x="3117850" y="4354513"/>
          <p14:tracePt t="16226" x="3125788" y="4354513"/>
          <p14:tracePt t="18508" x="3221038" y="4281488"/>
          <p14:tracePt t="18526" x="3379788" y="4130675"/>
          <p14:tracePt t="18543" x="3459163" y="4051300"/>
          <p14:tracePt t="18573" x="3540125" y="3963988"/>
          <p14:tracePt t="18592" x="3571875" y="3930650"/>
          <p14:tracePt t="18618" x="3603625" y="3898900"/>
          <p14:tracePt t="18641" x="3619500" y="3883025"/>
          <p14:tracePt t="18657" x="3627438" y="3867150"/>
          <p14:tracePt t="18676" x="3643313" y="3859213"/>
          <p14:tracePt t="18692" x="3651250" y="3843338"/>
          <p14:tracePt t="18708" x="3667125" y="3835400"/>
          <p14:tracePt t="18726" x="3667125" y="3827463"/>
          <p14:tracePt t="18741" x="3675063" y="3819525"/>
          <p14:tracePt t="18808" x="3675063" y="3811588"/>
          <p14:tracePt t="19121" x="3683000" y="3803650"/>
          <p14:tracePt t="19142" x="3683000" y="3795713"/>
          <p14:tracePt t="19168" x="3690938" y="3795713"/>
          <p14:tracePt t="19191" x="3698875" y="3787775"/>
          <p14:tracePt t="19207" x="3698875" y="3779838"/>
          <p14:tracePt t="19241" x="3706813" y="3779838"/>
          <p14:tracePt t="19274" x="3706813" y="3771900"/>
          <p14:tracePt t="20522" x="3722688" y="3756025"/>
          <p14:tracePt t="20539" x="3730625" y="3748088"/>
          <p14:tracePt t="20557" x="3746500" y="3732213"/>
          <p14:tracePt t="20571" x="3770313" y="3716338"/>
          <p14:tracePt t="20590" x="3817938" y="3676650"/>
          <p14:tracePt t="20605" x="3883025" y="3621088"/>
          <p14:tracePt t="20622" x="3970338" y="3548063"/>
          <p14:tracePt t="20644" x="4089400" y="3444875"/>
          <p14:tracePt t="20650" x="4129088" y="3405188"/>
          <p14:tracePt t="20674" x="4168775" y="3357563"/>
          <p14:tracePt t="20700" x="4176713" y="3349625"/>
          <p14:tracePt t="20816" x="4176713" y="3333750"/>
          <p14:tracePt t="20850" x="4168775" y="3309938"/>
          <p14:tracePt t="20865" x="4152900" y="3294063"/>
          <p14:tracePt t="20891" x="4152900" y="3286125"/>
          <p14:tracePt t="20915" x="4144963" y="3286125"/>
          <p14:tracePt t="20938" x="4144963" y="3278188"/>
          <p14:tracePt t="23179" x="4257675" y="3262313"/>
          <p14:tracePt t="23190" x="4471988" y="3252788"/>
          <p14:tracePt t="23209" x="4551363" y="3252788"/>
          <p14:tracePt t="23236" x="4600575" y="3244850"/>
          <p14:tracePt t="23256" x="4648200" y="3228975"/>
          <p14:tracePt t="23270" x="4672013" y="3221038"/>
          <p14:tracePt t="23292" x="4711700" y="3197225"/>
          <p14:tracePt t="23322" x="4735513" y="3197225"/>
          <p14:tracePt t="23335" x="4751388" y="3189288"/>
          <p14:tracePt t="23355" x="4767263" y="3189288"/>
          <p14:tracePt t="23370" x="4783138" y="3181350"/>
          <p14:tracePt t="23384" x="4799013" y="3181350"/>
          <p14:tracePt t="23407" x="4830763" y="3173413"/>
          <p14:tracePt t="23411" x="4838700" y="3173413"/>
          <p14:tracePt t="23436" x="4870450" y="3173413"/>
          <p14:tracePt t="23462" x="4902200" y="3173413"/>
          <p14:tracePt t="23485" x="4933950" y="3173413"/>
          <p14:tracePt t="23511" x="4959350" y="3173413"/>
          <p14:tracePt t="23536" x="4983163" y="3189288"/>
          <p14:tracePt t="23556" x="5006975" y="3197225"/>
          <p14:tracePt t="23569" x="5022850" y="3213100"/>
          <p14:tracePt t="23676" x="5006975" y="3221038"/>
          <p14:tracePt t="23697" x="4951413" y="3236913"/>
          <p14:tracePt t="23720" x="4830763" y="3270250"/>
          <p14:tracePt t="23748" x="4648200" y="3302000"/>
          <p14:tracePt t="23772" x="4495800" y="3309938"/>
          <p14:tracePt t="23787" x="4416425" y="3309938"/>
          <p14:tracePt t="23802" x="4368800" y="3309938"/>
          <p14:tracePt t="23823" x="4305300" y="3302000"/>
          <p14:tracePt t="23850" x="4249738" y="3286125"/>
          <p14:tracePt t="23870" x="4200525" y="3252788"/>
          <p14:tracePt t="23887" x="4176713" y="3236913"/>
          <p14:tracePt t="23903" x="4152900" y="3213100"/>
          <p14:tracePt t="23919" x="4152900" y="3197225"/>
          <p14:tracePt t="23923" x="4144963" y="3189288"/>
          <p14:tracePt t="23942" x="4137025" y="3165475"/>
          <p14:tracePt t="23945" x="4129088" y="3141663"/>
          <p14:tracePt t="23970" x="4113213" y="3109913"/>
          <p14:tracePt t="23986" x="4089400" y="3022600"/>
          <p14:tracePt t="24003" x="4057650" y="2951163"/>
          <p14:tracePt t="24020" x="4033838" y="2919413"/>
          <p14:tracePt t="24037" x="4010025" y="2894013"/>
          <p14:tracePt t="24051" x="4010025" y="2886075"/>
          <p14:tracePt t="24070" x="3994150" y="2870200"/>
          <p14:tracePt t="24103" x="3986213" y="2870200"/>
          <p14:tracePt t="24153" x="3978275" y="2870200"/>
          <p14:tracePt t="24180" x="3978275" y="2878138"/>
          <p14:tracePt t="24203" x="3970338" y="2878138"/>
          <p14:tracePt t="24229" x="3970338" y="2886075"/>
          <p14:tracePt t="24478" x="3970338" y="2894013"/>
          <p14:tracePt t="24494" x="3986213" y="2919413"/>
          <p14:tracePt t="24520" x="4089400" y="3030538"/>
          <p14:tracePt t="24538" x="4184650" y="3109913"/>
          <p14:tracePt t="24553" x="4289425" y="3165475"/>
          <p14:tracePt t="24569" x="4384675" y="3213100"/>
          <p14:tracePt t="24586" x="4464050" y="3244850"/>
          <p14:tracePt t="24602" x="4511675" y="3262313"/>
          <p14:tracePt t="24711" x="4511675" y="3244850"/>
          <p14:tracePt t="24715" x="4511675" y="3236913"/>
          <p14:tracePt t="24738" x="4503738" y="3228975"/>
          <p14:tracePt t="24753" x="4495800" y="3221038"/>
          <p14:tracePt t="24769" x="4487863" y="3213100"/>
          <p14:tracePt t="24803" x="4479925" y="3213100"/>
          <p14:tracePt t="24819" x="4479925" y="3221038"/>
          <p14:tracePt t="24821" x="4479925" y="3228975"/>
          <p14:tracePt t="24835" x="4479925" y="3278188"/>
          <p14:tracePt t="24853" x="4487863" y="3302000"/>
          <p14:tracePt t="24869" x="4511675" y="3325813"/>
          <p14:tracePt t="24886" x="4535488" y="3333750"/>
          <p14:tracePt t="24902" x="4551363" y="3341688"/>
          <p14:tracePt t="24903" x="4559300" y="3341688"/>
          <p14:tracePt t="24973" x="4567238" y="3341688"/>
          <p14:tracePt t="24986" x="4567238" y="3333750"/>
          <p14:tracePt t="25003" x="4567238" y="3325813"/>
          <p14:tracePt t="25020" x="4567238" y="3317875"/>
          <p14:tracePt t="25037" x="4567238" y="3302000"/>
          <p14:tracePt t="25052" x="4559300" y="3294063"/>
          <p14:tracePt t="25069" x="4551363" y="3278188"/>
          <p14:tracePt t="25086" x="4527550" y="3278188"/>
          <p14:tracePt t="25102" x="4519613" y="3278188"/>
          <p14:tracePt t="25135" x="4511675" y="3278188"/>
          <p14:tracePt t="25152" x="4511675" y="3286125"/>
          <p14:tracePt t="25170" x="4511675" y="3302000"/>
          <p14:tracePt t="25194" x="4527550" y="3325813"/>
          <p14:tracePt t="25222" x="4576763" y="3333750"/>
          <p14:tracePt t="25241" x="4608513" y="3333750"/>
          <p14:tracePt t="25269" x="4632325" y="3333750"/>
          <p14:tracePt t="25287" x="4648200" y="3333750"/>
          <p14:tracePt t="25303" x="4656138" y="3317875"/>
          <p14:tracePt t="25322" x="4664075" y="3309938"/>
          <p14:tracePt t="25324" x="4664075" y="3302000"/>
          <p14:tracePt t="25355" x="4679950" y="3278188"/>
          <p14:tracePt t="25369" x="4679950" y="3262313"/>
          <p14:tracePt t="25394" x="4679950" y="3228975"/>
          <p14:tracePt t="25419" x="4656138" y="3197225"/>
          <p14:tracePt t="25422" x="4648200" y="3189288"/>
          <p14:tracePt t="25439" x="4616450" y="3165475"/>
          <p14:tracePt t="25458" x="4559300" y="3141663"/>
          <p14:tracePt t="25488" x="4487863" y="3133725"/>
          <p14:tracePt t="25500" x="4479925" y="3133725"/>
          <p14:tracePt t="25520" x="4448175" y="3133725"/>
          <p14:tracePt t="25533" x="4424363" y="3133725"/>
          <p14:tracePt t="25550" x="4408488" y="3141663"/>
          <p14:tracePt t="25570" x="4400550" y="3157538"/>
          <p14:tracePt t="25583" x="4392613" y="3165475"/>
          <p14:tracePt t="25600" x="4384675" y="3228975"/>
          <p14:tracePt t="25620" x="4384675" y="3278188"/>
          <p14:tracePt t="25633" x="4416425" y="3333750"/>
          <p14:tracePt t="25660" x="4535488" y="3436938"/>
          <p14:tracePt t="25686" x="4656138" y="3492500"/>
          <p14:tracePt t="25707" x="4799013" y="3540125"/>
          <p14:tracePt t="25727" x="4878388" y="3548063"/>
          <p14:tracePt t="25728" x="4910138" y="3556000"/>
          <p14:tracePt t="25752" x="4975225" y="3556000"/>
          <p14:tracePt t="25767" x="4999038" y="3548063"/>
          <p14:tracePt t="25787" x="5014913" y="3532188"/>
          <p14:tracePt t="25788" x="5022850" y="3532188"/>
          <p14:tracePt t="25801" x="5022850" y="3524250"/>
          <p14:tracePt t="25816" x="5030788" y="3492500"/>
          <p14:tracePt t="25835" x="5038725" y="3429000"/>
          <p14:tracePt t="25851" x="5038725" y="3405188"/>
          <p14:tracePt t="25866" x="5038725" y="3397250"/>
          <p14:tracePt t="25897" x="5006975" y="3365500"/>
          <p14:tracePt t="25920" x="4983163" y="3357563"/>
          <p14:tracePt t="25940" x="4951413" y="3349625"/>
          <p14:tracePt t="25972" x="4918075" y="3349625"/>
          <p14:tracePt t="25995" x="4910138" y="3349625"/>
          <p14:tracePt t="26019" x="4902200" y="3357563"/>
          <p14:tracePt t="26033" x="4902200" y="3365500"/>
          <p14:tracePt t="26269" x="4878388" y="3365500"/>
          <p14:tracePt t="26286" x="4814888" y="3397250"/>
          <p14:tracePt t="26301" x="4695825" y="3444875"/>
          <p14:tracePt t="26317" x="4471988" y="3524250"/>
          <p14:tracePt t="26332" x="4137025" y="3644900"/>
          <p14:tracePt t="26352" x="3516313" y="3843338"/>
          <p14:tracePt t="26368" x="3268663" y="3922713"/>
          <p14:tracePt t="26382" x="3092450" y="3963988"/>
          <p14:tracePt t="26399" x="2981325" y="3987800"/>
          <p14:tracePt t="26423" x="2933700" y="3995738"/>
          <p14:tracePt t="26428" x="2925763" y="3995738"/>
          <p14:tracePt t="26450" x="2925763" y="4003675"/>
          <p14:tracePt t="26466" x="2917825" y="4003675"/>
          <p14:tracePt t="26487" x="2894013" y="4003675"/>
          <p14:tracePt t="26510" x="2830513" y="3987800"/>
          <p14:tracePt t="26536" x="2751138" y="3956050"/>
          <p14:tracePt t="26560" x="2566988" y="3914775"/>
          <p14:tracePt t="26589" x="2487613" y="3906838"/>
          <p14:tracePt t="26594" x="2463800" y="3906838"/>
          <p14:tracePt t="26617" x="2447925" y="3906838"/>
          <p14:tracePt t="26693" x="2439988" y="3906838"/>
          <p14:tracePt t="26704" x="2432050" y="3906838"/>
          <p14:tracePt t="26725" x="2416175" y="3914775"/>
          <p14:tracePt t="26753" x="2400300" y="3922713"/>
          <p14:tracePt t="26772" x="2392363" y="3948113"/>
          <p14:tracePt t="26805" x="2392363" y="3995738"/>
          <p14:tracePt t="26810" x="2392363" y="4027488"/>
          <p14:tracePt t="26836" x="2447925" y="4138613"/>
          <p14:tracePt t="26855" x="2527300" y="4210050"/>
          <p14:tracePt t="26894" x="2751138" y="4298950"/>
          <p14:tracePt t="26917" x="2798763" y="4281488"/>
          <p14:tracePt t="26929" x="2830513" y="4249738"/>
          <p14:tracePt t="26948" x="2846388" y="4210050"/>
          <p14:tracePt t="26966" x="2870200" y="4138613"/>
          <p14:tracePt t="26984" x="2878138" y="4075113"/>
          <p14:tracePt t="27004" x="2878138" y="4003675"/>
          <p14:tracePt t="27028" x="2838450" y="3930650"/>
          <p14:tracePt t="27053" x="2709863" y="3898900"/>
          <p14:tracePt t="27077" x="2590800" y="3890963"/>
          <p14:tracePt t="27079" x="2551113" y="3890963"/>
          <p14:tracePt t="27103" x="2455863" y="3914775"/>
          <p14:tracePt t="27109" x="2439988" y="3922713"/>
          <p14:tracePt t="27132" x="2392363" y="3963988"/>
          <p14:tracePt t="27149" x="2374900" y="3987800"/>
          <p14:tracePt t="27171" x="2366963" y="4035425"/>
          <p14:tracePt t="27176" x="2359025" y="4043363"/>
          <p14:tracePt t="27200" x="2359025" y="4067175"/>
          <p14:tracePt t="27228" x="2359025" y="4090988"/>
          <p14:tracePt t="27248" x="2366963" y="4098925"/>
          <p14:tracePt t="27266" x="2374900" y="4098925"/>
          <p14:tracePt t="27306" x="2384425" y="4098925"/>
          <p14:tracePt t="27336" x="2400300" y="4098925"/>
          <p14:tracePt t="27365" x="2416175" y="4090988"/>
          <p14:tracePt t="27382" x="2424113" y="4075113"/>
          <p14:tracePt t="27400" x="2432050" y="4067175"/>
          <p14:tracePt t="27421" x="2432050" y="4059238"/>
          <p14:tracePt t="27425" x="2439988" y="4059238"/>
          <p14:tracePt t="27664" x="2447925" y="4059238"/>
          <p14:tracePt t="27679" x="2455863" y="4059238"/>
          <p14:tracePt t="27703" x="2463800" y="4059238"/>
          <p14:tracePt t="27724" x="2471738" y="4059238"/>
          <p14:tracePt t="27749" x="2479675" y="4051300"/>
          <p14:tracePt t="27774" x="2487613" y="4043363"/>
          <p14:tracePt t="27800" x="2495550" y="4035425"/>
          <p14:tracePt t="27826" x="2503488" y="4035425"/>
          <p14:tracePt t="27865" x="2519363" y="4027488"/>
          <p14:tracePt t="27904" x="2527300" y="4019550"/>
          <p14:tracePt t="27950" x="2535238" y="4019550"/>
          <p14:tracePt t="27964" x="2543175" y="4019550"/>
          <p14:tracePt t="27982" x="2559050" y="4019550"/>
          <p14:tracePt t="27997" x="2590800" y="4019550"/>
          <p14:tracePt t="28025" x="2646363" y="4019550"/>
          <p14:tracePt t="28059" x="2733675" y="4019550"/>
          <p14:tracePt t="28061" x="2790825" y="4019550"/>
          <p14:tracePt t="28085" x="2925763" y="3995738"/>
          <p14:tracePt t="28098" x="3036888" y="3971925"/>
          <p14:tracePt t="28120" x="3205163" y="3898900"/>
          <p14:tracePt t="28155" x="3419475" y="3771900"/>
          <p14:tracePt t="28160" x="3435350" y="3763963"/>
          <p14:tracePt t="28182" x="3451225" y="3740150"/>
          <p14:tracePt t="28198" x="3459163" y="3732213"/>
          <p14:tracePt t="28214" x="3476625" y="3716338"/>
          <p14:tracePt t="28236" x="3492500" y="3676650"/>
          <p14:tracePt t="28252" x="3500438" y="3652838"/>
          <p14:tracePt t="28270" x="3524250" y="3595688"/>
          <p14:tracePt t="28299" x="3556000" y="3540125"/>
          <p14:tracePt t="28300" x="3571875" y="3500438"/>
          <p14:tracePt t="28315" x="3579813" y="3468688"/>
          <p14:tracePt t="28315" x="3595688" y="3429000"/>
          <p14:tracePt t="28332" x="3627438" y="3365500"/>
          <p14:tracePt t="28348" x="3651250" y="3294063"/>
          <p14:tracePt t="28369" x="3714750" y="3157538"/>
          <p14:tracePt t="28383" x="3738563" y="3078163"/>
          <p14:tracePt t="28398" x="3770313" y="2990850"/>
          <p14:tracePt t="28423" x="3810000" y="2886075"/>
          <p14:tracePt t="28448" x="3825875" y="2838450"/>
          <p14:tracePt t="28469" x="3825875" y="2814638"/>
          <p14:tracePt t="28487" x="3825875" y="2790825"/>
          <p14:tracePt t="28520" x="3833813" y="2759075"/>
          <p14:tracePt t="28551" x="3833813" y="2727325"/>
          <p14:tracePt t="28565" x="3833813" y="2711450"/>
          <p14:tracePt t="28581" x="3843338" y="2695575"/>
          <p14:tracePt t="28600" x="3843338" y="2624138"/>
          <p14:tracePt t="28622" x="3851275" y="2559050"/>
          <p14:tracePt t="28650" x="3859213" y="2519363"/>
          <p14:tracePt t="28665" x="3859213" y="2495550"/>
          <p14:tracePt t="28679" x="3859213" y="2479675"/>
          <p14:tracePt t="28700" x="3859213" y="2447925"/>
          <p14:tracePt t="28714" x="3859213" y="2424113"/>
          <p14:tracePt t="28729" x="3859213" y="2400300"/>
          <p14:tracePt t="28749" x="3859213" y="2384425"/>
          <p14:tracePt t="28786" x="3859213" y="2376488"/>
          <p14:tracePt t="29479" x="3859213" y="2392363"/>
          <p14:tracePt t="29495" x="3859213" y="2424113"/>
          <p14:tracePt t="29515" x="3867150" y="2471738"/>
          <p14:tracePt t="29533" x="3875088" y="2527300"/>
          <p14:tracePt t="29550" x="3883025" y="2576513"/>
          <p14:tracePt t="29567" x="3898900" y="2624138"/>
          <p14:tracePt t="29568" x="3906838" y="2640013"/>
          <p14:tracePt t="29582" x="3914775" y="2671763"/>
          <p14:tracePt t="29600" x="3938588" y="2743200"/>
          <p14:tracePt t="29615" x="3962400" y="2774950"/>
          <p14:tracePt t="29632" x="3970338" y="2806700"/>
          <p14:tracePt t="29651" x="3978275" y="2830513"/>
          <p14:tracePt t="29665" x="3986213" y="2846388"/>
          <p14:tracePt t="29682" x="3986213" y="2854325"/>
          <p14:tracePt t="29700" x="3994150" y="2862263"/>
          <p14:tracePt t="29715" x="3994150" y="2870200"/>
          <p14:tracePt t="29719" x="3994150" y="2878138"/>
          <p14:tracePt t="29833" x="4002088" y="2878138"/>
          <p14:tracePt t="29864" x="4033838" y="2886075"/>
          <p14:tracePt t="29881" x="4081463" y="2901950"/>
          <p14:tracePt t="29884" x="4121150" y="2919413"/>
          <p14:tracePt t="29899" x="4184650" y="2935288"/>
          <p14:tracePt t="29914" x="4233863" y="2943225"/>
          <p14:tracePt t="29933" x="4289425" y="2943225"/>
          <p14:tracePt t="29948" x="4313238" y="2943225"/>
          <p14:tracePt t="29964" x="4321175" y="2943225"/>
          <p14:tracePt t="30057" x="4329113" y="2935288"/>
          <p14:tracePt t="30075" x="4329113" y="2919413"/>
          <p14:tracePt t="30098" x="4329113" y="2894013"/>
          <p14:tracePt t="30116" x="4329113" y="2870200"/>
          <p14:tracePt t="30132" x="4329113" y="2862263"/>
          <p14:tracePt t="30148" x="4329113" y="2854325"/>
          <p14:tracePt t="30166" x="4329113" y="2846388"/>
          <p14:tracePt t="30179" x="4321175" y="2838450"/>
          <p14:tracePt t="30253" x="4305300" y="2838450"/>
          <p14:tracePt t="30267" x="4297363" y="2838450"/>
          <p14:tracePt t="30286" x="4289425" y="2838450"/>
          <p14:tracePt t="30290" x="4281488" y="2846388"/>
          <p14:tracePt t="30314" x="4241800" y="2901950"/>
          <p14:tracePt t="30339" x="4192588" y="2959100"/>
          <p14:tracePt t="30365" x="4176713" y="2990850"/>
          <p14:tracePt t="30380" x="4168775" y="3014663"/>
          <p14:tracePt t="30398" x="4160838" y="3030538"/>
          <p14:tracePt t="30413" x="4152900" y="3038475"/>
          <p14:tracePt t="30432" x="4137025" y="3078163"/>
          <p14:tracePt t="30450" x="4129088" y="3109913"/>
          <p14:tracePt t="30477" x="4113213" y="3141663"/>
          <p14:tracePt t="30496" x="4105275" y="3157538"/>
          <p14:tracePt t="30515" x="4105275" y="3165475"/>
          <p14:tracePt t="30534" x="4105275" y="3173413"/>
          <p14:tracePt t="30555" x="4105275" y="3189288"/>
          <p14:tracePt t="30580" x="4097338" y="3221038"/>
          <p14:tracePt t="30581" x="4097338" y="3236913"/>
          <p14:tracePt t="30597" x="4089400" y="3286125"/>
          <p14:tracePt t="30613" x="4089400" y="3309938"/>
          <p14:tracePt t="30630" x="4089400" y="3333750"/>
          <p14:tracePt t="30652" x="4089400" y="3357563"/>
          <p14:tracePt t="30679" x="4089400" y="3373438"/>
          <p14:tracePt t="30706" x="4089400" y="3389313"/>
          <p14:tracePt t="30736" x="4089400" y="3405188"/>
          <p14:tracePt t="30740" x="4089400" y="3421063"/>
          <p14:tracePt t="30762" x="4089400" y="3429000"/>
          <p14:tracePt t="30800" x="4089400" y="3444875"/>
          <p14:tracePt t="30851" x="4089400" y="3452813"/>
          <p14:tracePt t="30940" x="4089400" y="3468688"/>
          <p14:tracePt t="30959" x="4097338" y="3476625"/>
          <p14:tracePt t="30985" x="4105275" y="3508375"/>
          <p14:tracePt t="31011" x="4105275" y="3540125"/>
          <p14:tracePt t="31028" x="4113213" y="3556000"/>
          <p14:tracePt t="31049" x="4121150" y="3579813"/>
          <p14:tracePt t="31068" x="4129088" y="3595688"/>
          <p14:tracePt t="31305" x="4129088" y="3587750"/>
          <p14:tracePt t="31334" x="4129088" y="3579813"/>
          <p14:tracePt t="31642" x="4129088" y="3571875"/>
          <p14:tracePt t="31661" x="4137025" y="3556000"/>
          <p14:tracePt t="31678" x="4137025" y="3548063"/>
          <p14:tracePt t="31694" x="4137025" y="3540125"/>
          <p14:tracePt t="31718" x="4152900" y="3516313"/>
          <p14:tracePt t="31722" x="4152900" y="3508375"/>
          <p14:tracePt t="31748" x="4152900" y="3484563"/>
          <p14:tracePt t="31770" x="4168775" y="3452813"/>
          <p14:tracePt t="31772" x="4168775" y="3444875"/>
          <p14:tracePt t="31794" x="4168775" y="3436938"/>
          <p14:tracePt t="31813" x="4168775" y="3429000"/>
          <p14:tracePt t="31834" x="4168775" y="3413125"/>
          <p14:tracePt t="31866" x="4168775" y="3405188"/>
          <p14:tracePt t="32257" x="4168775" y="3397250"/>
          <p14:tracePt t="33315" x="4168775" y="3389313"/>
          <p14:tracePt t="33337" x="4160838" y="3333750"/>
          <p14:tracePt t="33366" x="4041775" y="3109913"/>
          <p14:tracePt t="33382" x="3962400" y="3006725"/>
          <p14:tracePt t="33395" x="3922713" y="2919413"/>
          <p14:tracePt t="33412" x="3843338" y="2846388"/>
          <p14:tracePt t="33427" x="3802063" y="2790825"/>
          <p14:tracePt t="33447" x="3746500" y="2727325"/>
          <p14:tracePt t="33462" x="3714750" y="2687638"/>
          <p14:tracePt t="33488" x="3659188" y="2640013"/>
          <p14:tracePt t="33491" x="3643313" y="2632075"/>
          <p14:tracePt t="33514" x="3587750" y="2616200"/>
          <p14:tracePt t="33532" x="3571875" y="2616200"/>
          <p14:tracePt t="33549" x="3556000" y="2608263"/>
          <p14:tracePt t="33710" x="3556000" y="2600325"/>
          <p14:tracePt t="33722" x="3556000" y="2592388"/>
          <p14:tracePt t="33747" x="3556000" y="2566988"/>
          <p14:tracePt t="33776" x="3587750" y="2439988"/>
          <p14:tracePt t="33794" x="3627438" y="2360613"/>
          <p14:tracePt t="33816" x="3698875" y="2192338"/>
          <p14:tracePt t="33843" x="3746500" y="2049463"/>
          <p14:tracePt t="33860" x="3754438" y="2001838"/>
          <p14:tracePt t="33880" x="3762375" y="1938338"/>
          <p14:tracePt t="33893" x="3762375" y="1914525"/>
          <p14:tracePt t="33912" x="3770313" y="1865313"/>
          <p14:tracePt t="33926" x="3770313" y="1841500"/>
          <p14:tracePt t="33947" x="3770313" y="1825625"/>
          <p14:tracePt t="33960" x="3770313" y="1809750"/>
          <p14:tracePt t="34066" x="3770313" y="1817688"/>
          <p14:tracePt t="34087" x="3762375" y="1954213"/>
          <p14:tracePt t="34113" x="3722688" y="2320925"/>
          <p14:tracePt t="34126" x="3722688" y="2368550"/>
          <p14:tracePt t="34148" x="3722688" y="2543175"/>
          <p14:tracePt t="34159" x="3722688" y="2608263"/>
          <p14:tracePt t="34179" x="3722688" y="2655888"/>
          <p14:tracePt t="34180" x="3722688" y="2679700"/>
          <p14:tracePt t="34194" x="3722688" y="2711450"/>
          <p14:tracePt t="34196" x="3722688" y="2743200"/>
          <p14:tracePt t="34213" x="3722688" y="2806700"/>
          <p14:tracePt t="34231" x="3722688" y="2878138"/>
          <p14:tracePt t="34244" x="3722688" y="2959100"/>
          <p14:tracePt t="34259" x="3722688" y="2982913"/>
          <p14:tracePt t="34279" x="3722688" y="2990850"/>
          <p14:tracePt t="34299" x="3722688" y="2998788"/>
          <p14:tracePt t="34315" x="3722688" y="3006725"/>
          <p14:tracePt t="34332" x="3722688" y="3014663"/>
          <p14:tracePt t="34416" x="3714750" y="3046413"/>
          <p14:tracePt t="34428" x="3683000" y="3101975"/>
          <p14:tracePt t="34442" x="3667125" y="3149600"/>
          <p14:tracePt t="34459" x="3595688" y="3286125"/>
          <p14:tracePt t="34480" x="3571875" y="3333750"/>
          <p14:tracePt t="34492" x="3571875" y="3341688"/>
          <p14:tracePt t="34511" x="3563938" y="3349625"/>
          <p14:tracePt t="34548" x="3548063" y="3365500"/>
          <p14:tracePt t="34566" x="3532188" y="3389313"/>
          <p14:tracePt t="34571" x="3516313" y="3389313"/>
          <p14:tracePt t="34594" x="3467100" y="3429000"/>
          <p14:tracePt t="34620" x="3435350" y="3444875"/>
          <p14:tracePt t="34651" x="3419475" y="3452813"/>
          <p14:tracePt t="34677" x="3371850" y="3484563"/>
          <p14:tracePt t="34695" x="3332163" y="3516313"/>
          <p14:tracePt t="34710" x="3268663" y="3548063"/>
          <p14:tracePt t="34726" x="3181350" y="3605213"/>
          <p14:tracePt t="34747" x="3084513" y="3668713"/>
          <p14:tracePt t="34760" x="3013075" y="3716338"/>
          <p14:tracePt t="34780" x="2901950" y="3771900"/>
          <p14:tracePt t="34806" x="2806700" y="3843338"/>
          <p14:tracePt t="34832" x="2701925" y="3938588"/>
          <p14:tracePt t="34837" x="2678113" y="3956050"/>
          <p14:tracePt t="34860" x="2606675" y="4027488"/>
          <p14:tracePt t="34880" x="2566988" y="4075113"/>
          <p14:tracePt t="34894" x="2543175" y="4114800"/>
          <p14:tracePt t="34919" x="2511425" y="4178300"/>
          <p14:tracePt t="34950" x="2432050" y="4298950"/>
          <p14:tracePt t="34955" x="2408238" y="4322763"/>
          <p14:tracePt t="34976" x="2327275" y="4418013"/>
          <p14:tracePt t="34993" x="2287588" y="4473575"/>
          <p14:tracePt t="35009" x="2255838" y="4521200"/>
          <p14:tracePt t="35031" x="2208213" y="4568825"/>
          <p14:tracePt t="35056" x="2152650" y="4633913"/>
          <p14:tracePt t="35058" x="2136775" y="4641850"/>
          <p14:tracePt t="35086" x="2128838" y="4657725"/>
          <p14:tracePt t="35088" x="2120900" y="4657725"/>
          <p14:tracePt t="35177" x="2128838" y="4649788"/>
          <p14:tracePt t="35194" x="2144713" y="4616450"/>
          <p14:tracePt t="35210" x="2176463" y="4568825"/>
          <p14:tracePt t="35228" x="2239963" y="4505325"/>
          <p14:tracePt t="35252" x="2295525" y="4441825"/>
          <p14:tracePt t="35254" x="2374900" y="4370388"/>
          <p14:tracePt t="35287" x="2543175" y="4241800"/>
          <p14:tracePt t="35311" x="2646363" y="4162425"/>
          <p14:tracePt t="35315" x="2693988" y="4130675"/>
          <p14:tracePt t="35339" x="2822575" y="4027488"/>
          <p14:tracePt t="35363" x="2917825" y="3948113"/>
          <p14:tracePt t="35368" x="2941638" y="3914775"/>
          <p14:tracePt t="35392" x="3028950" y="3835400"/>
          <p14:tracePt t="35411" x="3076575" y="3787775"/>
          <p14:tracePt t="35432" x="3100388" y="3763963"/>
          <p14:tracePt t="35436" x="3109913" y="3763963"/>
          <p14:tracePt t="35463" x="3133725" y="3740150"/>
          <p14:tracePt t="35475" x="3141663" y="3732213"/>
          <p14:tracePt t="35493" x="3157538" y="3716338"/>
          <p14:tracePt t="35514" x="3165475" y="3708400"/>
          <p14:tracePt t="35585" x="3165475" y="3700463"/>
          <p14:tracePt t="35616" x="3173413" y="3692525"/>
          <p14:tracePt t="35705" x="3149600" y="3700463"/>
          <p14:tracePt t="35724" x="3100388" y="3732213"/>
          <p14:tracePt t="35726" x="3076575" y="3756025"/>
          <p14:tracePt t="35743" x="2997200" y="3819525"/>
          <p14:tracePt t="35758" x="2933700" y="3867150"/>
          <p14:tracePt t="35774" x="2870200" y="3906838"/>
          <p14:tracePt t="35798" x="2767013" y="3979863"/>
          <p14:tracePt t="35829" x="2717800" y="4003675"/>
          <p14:tracePt t="35831" x="2686050" y="4027488"/>
          <p14:tracePt t="35862" x="2654300" y="4059238"/>
          <p14:tracePt t="35886" x="2630488" y="4083050"/>
          <p14:tracePt t="35911" x="2614613" y="4098925"/>
          <p14:tracePt t="35927" x="2614613" y="4106863"/>
          <p14:tracePt t="36041" x="2630488" y="4090988"/>
          <p14:tracePt t="36058" x="2638425" y="4067175"/>
          <p14:tracePt t="36080" x="2678113" y="4011613"/>
          <p14:tracePt t="36098" x="2693988" y="3995738"/>
          <p14:tracePt t="36102" x="2701925" y="3995738"/>
          <p14:tracePt t="37961" x="2725738" y="3987800"/>
          <p14:tracePt t="37972" x="2733675" y="3971925"/>
          <p14:tracePt t="37991" x="2782888" y="3938588"/>
          <p14:tracePt t="38011" x="2814638" y="3922713"/>
          <p14:tracePt t="38012" x="2822575" y="3914775"/>
          <p14:tracePt t="38043" x="2878138" y="3875088"/>
          <p14:tracePt t="38063" x="2909888" y="3851275"/>
          <p14:tracePt t="38091" x="2949575" y="3811588"/>
          <p14:tracePt t="38112" x="2973388" y="3779838"/>
          <p14:tracePt t="38135" x="3005138" y="3763963"/>
          <p14:tracePt t="38160" x="3028950" y="3740150"/>
          <p14:tracePt t="38176" x="3036888" y="3732213"/>
          <p14:tracePt t="38191" x="3044825" y="3724275"/>
          <p14:tracePt t="38210" x="3068638" y="3716338"/>
          <p14:tracePt t="38224" x="3076575" y="3708400"/>
          <p14:tracePt t="38240" x="3092450" y="3700463"/>
          <p14:tracePt t="38259" x="3109913" y="3692525"/>
          <p14:tracePt t="38261" x="3125788" y="3684588"/>
          <p14:tracePt t="38274" x="3133725" y="3676650"/>
          <p14:tracePt t="38291" x="3149600" y="3668713"/>
          <p14:tracePt t="38307" x="3173413" y="3660775"/>
          <p14:tracePt t="38324" x="3197225" y="3652838"/>
          <p14:tracePt t="38340" x="3213100" y="3636963"/>
          <p14:tracePt t="38362" x="3244850" y="3629025"/>
          <p14:tracePt t="38392" x="3276600" y="3613150"/>
          <p14:tracePt t="38552" x="3276600" y="3605213"/>
          <p14:tracePt t="41914" x="3276600" y="3613150"/>
          <p14:tracePt t="42305" x="3276600" y="3621088"/>
          <p14:tracePt t="42319" x="3276600" y="3629025"/>
          <p14:tracePt t="43334" x="3284538" y="3629025"/>
          <p14:tracePt t="43351" x="3300413" y="3629025"/>
          <p14:tracePt t="43353" x="3300413" y="3621088"/>
          <p14:tracePt t="43372" x="3308350" y="3613150"/>
          <p14:tracePt t="43395" x="3332163" y="3579813"/>
          <p14:tracePt t="43398" x="3332163" y="3571875"/>
          <p14:tracePt t="43424" x="3355975" y="3540125"/>
          <p14:tracePt t="43429" x="3363913" y="3540125"/>
          <p14:tracePt t="43455" x="3371850" y="3516313"/>
          <p14:tracePt t="43470" x="3371850" y="3500438"/>
          <p14:tracePt t="43487" x="3379788" y="3484563"/>
          <p14:tracePt t="43520" x="3387725" y="3476625"/>
          <p14:tracePt t="43536" x="3395663" y="3468688"/>
          <p14:tracePt t="43552" x="3395663" y="3452813"/>
          <p14:tracePt t="43573" x="3411538" y="3436938"/>
          <p14:tracePt t="43580" x="3411538" y="3429000"/>
          <p14:tracePt t="43605" x="3419475" y="3421063"/>
          <p14:tracePt t="43635" x="3427413" y="3413125"/>
          <p14:tracePt t="43669" x="3443288" y="3389313"/>
          <p14:tracePt t="43712" x="3451225" y="3373438"/>
          <p14:tracePt t="43739" x="3451225" y="3365500"/>
          <p14:tracePt t="43753" x="3459163" y="3365500"/>
          <p14:tracePt t="43771" x="3459163" y="3357563"/>
          <p14:tracePt t="43786" x="3459163" y="3341688"/>
          <p14:tracePt t="43808" x="3476625" y="3333750"/>
          <p14:tracePt t="43836" x="3492500" y="3302000"/>
          <p14:tracePt t="43857" x="3516313" y="3244850"/>
          <p14:tracePt t="43863" x="3524250" y="3228975"/>
          <p14:tracePt t="43883" x="3548063" y="3197225"/>
          <p14:tracePt t="43902" x="3563938" y="3165475"/>
          <p14:tracePt t="43918" x="3571875" y="3149600"/>
          <p14:tracePt t="43940" x="3587750" y="3133725"/>
          <p14:tracePt t="43966" x="3587750" y="3117850"/>
          <p14:tracePt t="43990" x="3603625" y="3078163"/>
          <p14:tracePt t="44016" x="3611563" y="3062288"/>
          <p14:tracePt t="44048" x="3627438" y="3046413"/>
          <p14:tracePt t="44086" x="3627438" y="3038475"/>
          <p14:tracePt t="44818" x="3627438" y="3030538"/>
          <p14:tracePt t="45177" x="3627438" y="3038475"/>
          <p14:tracePt t="45196" x="3627438" y="3046413"/>
          <p14:tracePt t="45198" x="3635375" y="3046413"/>
          <p14:tracePt t="45238" x="3643313" y="3054350"/>
          <p14:tracePt t="45267" x="3651250" y="3054350"/>
          <p14:tracePt t="45285" x="3659188" y="3054350"/>
          <p14:tracePt t="45301" x="3667125" y="3054350"/>
          <p14:tracePt t="45320" x="3675063" y="3054350"/>
          <p14:tracePt t="46947" x="3675063" y="3062288"/>
          <p14:tracePt t="48149" x="3690938" y="3078163"/>
          <p14:tracePt t="48162" x="3698875" y="3086100"/>
          <p14:tracePt t="48187" x="3706813" y="3094038"/>
          <p14:tracePt t="48209" x="3722688" y="3101975"/>
          <p14:tracePt t="48233" x="3730625" y="3109913"/>
          <p14:tracePt t="48255" x="3738563" y="3109913"/>
          <p14:tracePt t="48520" x="3746500" y="3117850"/>
          <p14:tracePt t="48540" x="3754438" y="3125788"/>
          <p14:tracePt t="48565" x="3762375" y="3141663"/>
          <p14:tracePt t="48593" x="3778250" y="3157538"/>
          <p14:tracePt t="48616" x="3786188" y="3173413"/>
          <p14:tracePt t="48617" x="3794125" y="3173413"/>
          <p14:tracePt t="48633" x="3794125" y="3181350"/>
          <p14:tracePt t="48651" x="3802063" y="3189288"/>
          <p14:tracePt t="48682" x="3802063" y="3197225"/>
          <p14:tracePt t="48703" x="3810000" y="3197225"/>
          <p14:tracePt t="48750" x="3810000" y="3205163"/>
          <p14:tracePt t="48801" x="3810000" y="3213100"/>
          <p14:tracePt t="49804" x="0" y="0"/>
        </p14:tracePtLst>
        <p14:tracePtLst>
          <p14:tracePt t="66994" x="6727825" y="3948113"/>
          <p14:tracePt t="67083" x="6727825" y="3956050"/>
          <p14:tracePt t="67098" x="6727825" y="3963988"/>
          <p14:tracePt t="67213" x="6735763" y="3963988"/>
          <p14:tracePt t="67245" x="6759575" y="3963988"/>
          <p14:tracePt t="67254" x="6777038" y="3963988"/>
          <p14:tracePt t="67266" x="6808788" y="3963988"/>
          <p14:tracePt t="67282" x="6832600" y="3963988"/>
          <p14:tracePt t="67299" x="6864350" y="3948113"/>
          <p14:tracePt t="67320" x="6888163" y="3948113"/>
          <p14:tracePt t="67334" x="6904038" y="3938588"/>
          <p14:tracePt t="67349" x="6919913" y="3930650"/>
          <p14:tracePt t="67367" x="6959600" y="3914775"/>
          <p14:tracePt t="67382" x="6999288" y="3898900"/>
          <p14:tracePt t="67400" x="7031038" y="3883025"/>
          <p14:tracePt t="67419" x="7110413" y="3843338"/>
          <p14:tracePt t="67439" x="7175500" y="3795713"/>
          <p14:tracePt t="67467" x="7270750" y="3716338"/>
          <p14:tracePt t="67487" x="7310438" y="3660775"/>
          <p14:tracePt t="67505" x="7373938" y="3524250"/>
          <p14:tracePt t="67535" x="7413625" y="3341688"/>
          <p14:tracePt t="67549" x="7429500" y="3244850"/>
          <p14:tracePt t="67566" x="7437438" y="3149600"/>
          <p14:tracePt t="67582" x="7437438" y="3046413"/>
          <p14:tracePt t="67599" x="7437438" y="2935288"/>
          <p14:tracePt t="67619" x="7413625" y="2814638"/>
          <p14:tracePt t="67632" x="7397750" y="2767013"/>
          <p14:tracePt t="67648" x="7358063" y="2703513"/>
          <p14:tracePt t="67672" x="7326313" y="2647950"/>
          <p14:tracePt t="67696" x="7278688" y="2600325"/>
          <p14:tracePt t="67722" x="7207250" y="2551113"/>
          <p14:tracePt t="67748" x="7126288" y="2527300"/>
          <p14:tracePt t="67770" x="6935788" y="2511425"/>
          <p14:tracePt t="67781" x="6784975" y="2511425"/>
          <p14:tracePt t="67798" x="6680200" y="2511425"/>
          <p14:tracePt t="67815" x="6553200" y="2511425"/>
          <p14:tracePt t="67836" x="6361113" y="2519363"/>
          <p14:tracePt t="67849" x="6257925" y="2535238"/>
          <p14:tracePt t="67865" x="6162675" y="2576513"/>
          <p14:tracePt t="67887" x="5994400" y="2663825"/>
          <p14:tracePt t="67900" x="5946775" y="2703513"/>
          <p14:tracePt t="67915" x="5875338" y="2759075"/>
          <p14:tracePt t="67935" x="5788025" y="2854325"/>
          <p14:tracePt t="67960" x="5676900" y="2982913"/>
          <p14:tracePt t="67983" x="5611813" y="3125788"/>
          <p14:tracePt t="67985" x="5588000" y="3165475"/>
          <p14:tracePt t="68004" x="5556250" y="3270250"/>
          <p14:tracePt t="68007" x="5532438" y="3381375"/>
          <p14:tracePt t="68035" x="5524500" y="3571875"/>
          <p14:tracePt t="68048" x="5524500" y="3692525"/>
          <p14:tracePt t="68066" x="5556250" y="3827463"/>
          <p14:tracePt t="68092" x="5595938" y="3898900"/>
          <p14:tracePt t="68117" x="5667375" y="4003675"/>
          <p14:tracePt t="68132" x="5724525" y="4067175"/>
          <p14:tracePt t="68159" x="5795963" y="4114800"/>
          <p14:tracePt t="68184" x="5851525" y="4122738"/>
          <p14:tracePt t="68198" x="5891213" y="4122738"/>
          <p14:tracePt t="68219" x="5986463" y="4114800"/>
          <p14:tracePt t="68237" x="6067425" y="4083050"/>
          <p14:tracePt t="68257" x="6218238" y="4019550"/>
          <p14:tracePt t="68281" x="6337300" y="3938588"/>
          <p14:tracePt t="68299" x="6384925" y="3890963"/>
          <p14:tracePt t="68316" x="6402388" y="3851275"/>
          <p14:tracePt t="68332" x="6410325" y="3827463"/>
          <p14:tracePt t="68348" x="6410325" y="3795713"/>
          <p14:tracePt t="68364" x="6410325" y="3779838"/>
          <p14:tracePt t="68386" x="6376988" y="3724275"/>
          <p14:tracePt t="68398" x="6242050" y="3644900"/>
          <p14:tracePt t="68416" x="6002338" y="3587750"/>
          <p14:tracePt t="68434" x="5221288" y="3444875"/>
          <p14:tracePt t="68448" x="4933950" y="3413125"/>
          <p14:tracePt t="68449" x="4672013" y="3405188"/>
          <p14:tracePt t="68469" x="4297363" y="3405188"/>
          <p14:tracePt t="68493" x="3946525" y="3508375"/>
          <p14:tracePt t="68494" x="3906838" y="3548063"/>
          <p14:tracePt t="68514" x="3883025" y="3595688"/>
          <p14:tracePt t="68534" x="3867150" y="3660775"/>
          <p14:tracePt t="68548" x="3867150" y="3684588"/>
          <p14:tracePt t="68565" x="3867150" y="3692525"/>
          <p14:tracePt t="68588" x="3883025" y="3724275"/>
          <p14:tracePt t="68619" x="3962400" y="3771900"/>
          <p14:tracePt t="68631" x="4010025" y="3779838"/>
          <p14:tracePt t="68648" x="4049713" y="3779838"/>
          <p14:tracePt t="68663" x="4081463" y="3779838"/>
          <p14:tracePt t="68686" x="4121150" y="3771900"/>
          <p14:tracePt t="68691" x="4129088" y="3763963"/>
          <p14:tracePt t="68716" x="4160838" y="3660775"/>
          <p14:tracePt t="68745" x="4137025" y="3429000"/>
          <p14:tracePt t="68765" x="4033838" y="3270250"/>
          <p14:tracePt t="68792" x="3859213" y="3157538"/>
          <p14:tracePt t="68794" x="3825875" y="3141663"/>
          <p14:tracePt t="68814" x="3730625" y="3109913"/>
          <p14:tracePt t="68832" x="3651250" y="3094038"/>
          <p14:tracePt t="68847" x="3627438" y="3086100"/>
          <p14:tracePt t="68882" x="3619500" y="3070225"/>
          <p14:tracePt t="68897" x="3619500" y="3062288"/>
          <p14:tracePt t="68914" x="3611563" y="3030538"/>
          <p14:tracePt t="68932" x="3611563" y="3006725"/>
          <p14:tracePt t="68950" x="3611563" y="2967038"/>
          <p14:tracePt t="68963" x="3619500" y="2943225"/>
          <p14:tracePt t="68980" x="3627438" y="2919413"/>
          <p14:tracePt t="68998" x="3643313" y="2878138"/>
          <p14:tracePt t="69021" x="3643313" y="2862263"/>
          <p14:tracePt t="69051" x="3643313" y="2854325"/>
          <p14:tracePt t="69115" x="3643313" y="2846388"/>
          <p14:tracePt t="69378" x="3651250" y="2838450"/>
          <p14:tracePt t="69411" x="3659188" y="2838450"/>
          <p14:tracePt t="69431" x="3659188" y="2830513"/>
          <p14:tracePt t="69448" x="3667125" y="2822575"/>
          <p14:tracePt t="69498" x="3675063" y="2814638"/>
          <p14:tracePt t="69539" x="3683000" y="2806700"/>
          <p14:tracePt t="69582" x="3683000" y="2774950"/>
          <p14:tracePt t="69595" x="3683000" y="2759075"/>
          <p14:tracePt t="69617" x="3659188" y="2735263"/>
          <p14:tracePt t="69637" x="3627438" y="2711450"/>
          <p14:tracePt t="69667" x="3611563" y="2703513"/>
          <p14:tracePt t="69696" x="3603625" y="2703513"/>
          <p14:tracePt t="69713" x="3595688" y="2703513"/>
          <p14:tracePt t="69759" x="3587750" y="2703513"/>
          <p14:tracePt t="69780" x="3587750" y="2719388"/>
          <p14:tracePt t="69800" x="3587750" y="2727325"/>
          <p14:tracePt t="69818" x="3587750" y="2735263"/>
          <p14:tracePt t="69830" x="3587750" y="2751138"/>
          <p14:tracePt t="69850" x="3595688" y="2790825"/>
          <p14:tracePt t="69863" x="3611563" y="2846388"/>
          <p14:tracePt t="69880" x="3659188" y="2927350"/>
          <p14:tracePt t="69900" x="3754438" y="3070225"/>
          <p14:tracePt t="69913" x="3825875" y="3149600"/>
          <p14:tracePt t="69932" x="3883025" y="3221038"/>
          <p14:tracePt t="69950" x="4025900" y="3349625"/>
          <p14:tracePt t="69975" x="4233863" y="3500438"/>
          <p14:tracePt t="69991" x="4384675" y="3587750"/>
          <p14:tracePt t="70017" x="4846638" y="3779838"/>
          <p14:tracePt t="70037" x="5197475" y="3875088"/>
          <p14:tracePt t="70041" x="5300663" y="3898900"/>
          <p14:tracePt t="70064" x="5795963" y="3963988"/>
          <p14:tracePt t="70080" x="6018213" y="3971925"/>
          <p14:tracePt t="70095" x="6154738" y="3971925"/>
          <p14:tracePt t="70115" x="6281738" y="3971925"/>
          <p14:tracePt t="70134" x="6297613" y="3963988"/>
          <p14:tracePt t="70147" x="6305550" y="3956050"/>
          <p14:tracePt t="70163" x="6313488" y="3948113"/>
          <p14:tracePt t="70184" x="6321425" y="3948113"/>
          <p14:tracePt t="70196" x="6321425" y="3930650"/>
          <p14:tracePt t="70216" x="6345238" y="3930650"/>
          <p14:tracePt t="70242" x="6376988" y="3914775"/>
          <p14:tracePt t="70267" x="6450013" y="3914775"/>
          <p14:tracePt t="70285" x="6497638" y="3914775"/>
          <p14:tracePt t="70288" x="6521450" y="3914775"/>
          <p14:tracePt t="70312" x="6584950" y="3922713"/>
          <p14:tracePt t="70336" x="6616700" y="3922713"/>
          <p14:tracePt t="70363" x="6624638" y="3883025"/>
          <p14:tracePt t="70380" x="6624638" y="3851275"/>
          <p14:tracePt t="70396" x="6624638" y="3803650"/>
          <p14:tracePt t="70415" x="6545263" y="3668713"/>
          <p14:tracePt t="70429" x="6481763" y="3605213"/>
          <p14:tracePt t="70451" x="6418263" y="3548063"/>
          <p14:tracePt t="70462" x="6345238" y="3508375"/>
          <p14:tracePt t="70479" x="6297613" y="3484563"/>
          <p14:tracePt t="70496" x="6265863" y="3476625"/>
          <p14:tracePt t="70516" x="6242050" y="3476625"/>
          <p14:tracePt t="70534" x="6194425" y="3508375"/>
          <p14:tracePt t="70550" x="6146800" y="3563938"/>
          <p14:tracePt t="70567" x="6107113" y="3621088"/>
          <p14:tracePt t="70580" x="6067425" y="3684588"/>
          <p14:tracePt t="70600" x="6051550" y="3724275"/>
          <p14:tracePt t="70613" x="6034088" y="3771900"/>
          <p14:tracePt t="70632" x="6034088" y="3827463"/>
          <p14:tracePt t="70652" x="6034088" y="3875088"/>
          <p14:tracePt t="70663" x="6059488" y="3938588"/>
          <p14:tracePt t="70679" x="6091238" y="3971925"/>
          <p14:tracePt t="70695" x="6146800" y="4027488"/>
          <p14:tracePt t="70719" x="6210300" y="4051300"/>
          <p14:tracePt t="70748" x="6361113" y="4011613"/>
          <p14:tracePt t="70753" x="6384925" y="3979863"/>
          <p14:tracePt t="70759" x="6402388" y="3963988"/>
          <p14:tracePt t="70779" x="6418263" y="3914775"/>
          <p14:tracePt t="70802" x="6434138" y="3851275"/>
          <p14:tracePt t="70806" x="6434138" y="3835400"/>
          <p14:tracePt t="70829" x="6434138" y="3795713"/>
          <p14:tracePt t="70846" x="6434138" y="3779838"/>
          <p14:tracePt t="70866" x="6426200" y="3748088"/>
          <p14:tracePt t="70879" x="6402388" y="3732213"/>
          <p14:tracePt t="70902" x="6361113" y="3716338"/>
          <p14:tracePt t="70912" x="6337300" y="3716338"/>
          <p14:tracePt t="70927" x="6305550" y="3708400"/>
          <p14:tracePt t="70953" x="6234113" y="3708400"/>
          <p14:tracePt t="70957" x="6218238" y="3716338"/>
          <p14:tracePt t="70984" x="6146800" y="3763963"/>
          <p14:tracePt t="70991" x="6130925" y="3779838"/>
          <p14:tracePt t="71010" x="6107113" y="3819525"/>
          <p14:tracePt t="71033" x="6091238" y="3875088"/>
          <p14:tracePt t="71050" x="6083300" y="3898900"/>
          <p14:tracePt t="71068" x="6091238" y="3971925"/>
          <p14:tracePt t="71079" x="6115050" y="4003675"/>
          <p14:tracePt t="71095" x="6146800" y="4051300"/>
          <p14:tracePt t="71116" x="6218238" y="4075113"/>
          <p14:tracePt t="71140" x="6313488" y="4083050"/>
          <p14:tracePt t="71142" x="6353175" y="4083050"/>
          <p14:tracePt t="71166" x="6450013" y="4019550"/>
          <p14:tracePt t="71180" x="6497638" y="3979863"/>
          <p14:tracePt t="71195" x="6529388" y="3930650"/>
          <p14:tracePt t="71216" x="6553200" y="3898900"/>
          <p14:tracePt t="71218" x="6561138" y="3890963"/>
          <p14:tracePt t="71242" x="6569075" y="3851275"/>
          <p14:tracePt t="71267" x="6569075" y="3835400"/>
          <p14:tracePt t="71295" x="6569075" y="3811588"/>
          <p14:tracePt t="71317" x="6545263" y="3787775"/>
          <p14:tracePt t="71335" x="6521450" y="3771900"/>
          <p14:tracePt t="71339" x="6505575" y="3771900"/>
          <p14:tracePt t="71368" x="6450013" y="3763963"/>
          <p14:tracePt t="71397" x="6376988" y="3763963"/>
          <p14:tracePt t="71413" x="6313488" y="3779838"/>
          <p14:tracePt t="71428" x="6273800" y="3787775"/>
          <p14:tracePt t="71445" x="6226175" y="3819525"/>
          <p14:tracePt t="71470" x="6186488" y="3859213"/>
          <p14:tracePt t="71474" x="6170613" y="3875088"/>
          <p14:tracePt t="71497" x="6146800" y="3930650"/>
          <p14:tracePt t="71517" x="6138863" y="3979863"/>
          <p14:tracePt t="71533" x="6138863" y="3995738"/>
          <p14:tracePt t="71551" x="6146800" y="4059238"/>
          <p14:tracePt t="71555" x="6154738" y="4067175"/>
          <p14:tracePt t="71582" x="6218238" y="4114800"/>
          <p14:tracePt t="71596" x="6289675" y="4122738"/>
          <p14:tracePt t="71613" x="6345238" y="4122738"/>
          <p14:tracePt t="71628" x="6434138" y="4114800"/>
          <p14:tracePt t="71629" x="6481763" y="4090988"/>
          <p14:tracePt t="71648" x="6545263" y="4059238"/>
          <p14:tracePt t="71665" x="6584950" y="4019550"/>
          <p14:tracePt t="71667" x="6608763" y="3995738"/>
          <p14:tracePt t="71678" x="6624638" y="3963988"/>
          <p14:tracePt t="71698" x="6664325" y="3883025"/>
          <p14:tracePt t="71712" x="6664325" y="3835400"/>
          <p14:tracePt t="71728" x="6672263" y="3803650"/>
          <p14:tracePt t="71750" x="6672263" y="3756025"/>
          <p14:tracePt t="71767" x="6664325" y="3732213"/>
          <p14:tracePt t="71784" x="6664325" y="3724275"/>
          <p14:tracePt t="71807" x="6656388" y="3716338"/>
          <p14:tracePt t="71829" x="6632575" y="3708400"/>
          <p14:tracePt t="71851" x="6608763" y="3708400"/>
          <p14:tracePt t="71855" x="6584950" y="3708400"/>
          <p14:tracePt t="71881" x="6545263" y="3708400"/>
          <p14:tracePt t="71898" x="6505575" y="3708400"/>
          <p14:tracePt t="71899" x="6497638" y="3708400"/>
          <p14:tracePt t="71912" x="6481763" y="3716338"/>
          <p14:tracePt t="71933" x="6450013" y="3740150"/>
          <p14:tracePt t="71945" x="6426200" y="3748088"/>
          <p14:tracePt t="71965" x="6418263" y="3756025"/>
          <p14:tracePt t="71970" x="6410325" y="3763963"/>
          <p14:tracePt t="71999" x="6402388" y="3779838"/>
          <p14:tracePt t="72023" x="6392863" y="3795713"/>
          <p14:tracePt t="72051" x="6384925" y="3803650"/>
          <p14:tracePt t="72080" x="6384925" y="3811588"/>
          <p14:tracePt t="74620" x="6369050" y="3914775"/>
          <p14:tracePt t="74624" x="6369050" y="3930650"/>
          <p14:tracePt t="74661" x="6369050" y="3948113"/>
          <p14:tracePt t="74700" x="6369050" y="3956050"/>
          <p14:tracePt t="74728" x="6369050" y="3979863"/>
          <p14:tracePt t="74745" x="6369050" y="3987800"/>
          <p14:tracePt t="74762" x="6369050" y="3995738"/>
          <p14:tracePt t="74777" x="6369050" y="4003675"/>
          <p14:tracePt t="74798" x="6369050" y="4019550"/>
          <p14:tracePt t="74821" x="6369050" y="4027488"/>
          <p14:tracePt t="74843" x="6369050" y="4035425"/>
          <p14:tracePt t="74945" x="6369050" y="3971925"/>
          <p14:tracePt t="74958" x="6369050" y="3930650"/>
          <p14:tracePt t="74960" x="6369050" y="3906838"/>
          <p14:tracePt t="74981" x="6369050" y="3819525"/>
          <p14:tracePt t="74982" x="6361113" y="3795713"/>
          <p14:tracePt t="75011" x="6361113" y="3748088"/>
          <p14:tracePt t="75027" x="6361113" y="3740150"/>
          <p14:tracePt t="75058" x="6361113" y="3732213"/>
          <p14:tracePt t="75225" x="6361113" y="3740150"/>
          <p14:tracePt t="75245" x="6361113" y="3787775"/>
          <p14:tracePt t="75261" x="6361113" y="3867150"/>
          <p14:tracePt t="75279" x="6361113" y="3930650"/>
          <p14:tracePt t="75300" x="6361113" y="4035425"/>
          <p14:tracePt t="75335" x="6361113" y="4146550"/>
          <p14:tracePt t="75360" x="6361113" y="4170363"/>
          <p14:tracePt t="75376" x="6361113" y="4186238"/>
          <p14:tracePt t="75395" x="6361113" y="4210050"/>
          <p14:tracePt t="75414" x="6361113" y="4217988"/>
          <p14:tracePt t="75425" x="6361113" y="4225925"/>
          <p14:tracePt t="75442" x="6361113" y="4241800"/>
          <p14:tracePt t="75459" x="6361113" y="4257675"/>
          <p14:tracePt t="75479" x="6361113" y="4273550"/>
          <p14:tracePt t="75492" x="6361113" y="4281488"/>
          <p14:tracePt t="75511" x="6361113" y="4291013"/>
          <p14:tracePt t="75525" x="6361113" y="4298950"/>
          <p14:tracePt t="75564" x="6361113" y="4306888"/>
          <p14:tracePt t="80327" x="0" y="0"/>
        </p14:tracePtLst>
        <p14:tracePtLst>
          <p14:tracePt t="81373" x="3843338" y="2838450"/>
          <p14:tracePt t="81374" x="3833813" y="2838450"/>
          <p14:tracePt t="81426" x="3825875" y="2838450"/>
          <p14:tracePt t="81443" x="3817938" y="2838450"/>
          <p14:tracePt t="81454" x="3802063" y="2838450"/>
          <p14:tracePt t="81474" x="3754438" y="2838450"/>
          <p14:tracePt t="81488" x="3651250" y="2838450"/>
          <p14:tracePt t="81505" x="3595688" y="2838450"/>
          <p14:tracePt t="81521" x="3387725" y="2838450"/>
          <p14:tracePt t="81540" x="3197225" y="2838450"/>
          <p14:tracePt t="81559" x="3052763" y="2854325"/>
          <p14:tracePt t="81570" x="3013075" y="2870200"/>
          <p14:tracePt t="81599" x="2965450" y="2951163"/>
          <p14:tracePt t="81627" x="2925763" y="3133725"/>
          <p14:tracePt t="81658" x="2925763" y="3317875"/>
          <p14:tracePt t="81675" x="2941638" y="3365500"/>
          <p14:tracePt t="81692" x="2965450" y="3389313"/>
          <p14:tracePt t="81704" x="3013075" y="3405188"/>
          <p14:tracePt t="81721" x="3060700" y="3405188"/>
          <p14:tracePt t="81737" x="3157538" y="3397250"/>
          <p14:tracePt t="81757" x="3332163" y="3333750"/>
          <p14:tracePt t="81775" x="3484563" y="3236913"/>
          <p14:tracePt t="81787" x="3579813" y="3173413"/>
          <p14:tracePt t="81805" x="3802063" y="2998788"/>
          <p14:tracePt t="81820" x="3883025" y="2927350"/>
          <p14:tracePt t="81837" x="3954463" y="2822575"/>
          <p14:tracePt t="81860" x="3970338" y="2767013"/>
          <p14:tracePt t="81899" x="3970338" y="2687638"/>
          <p14:tracePt t="81920" x="3962400" y="2655888"/>
          <p14:tracePt t="81942" x="3930650" y="2632075"/>
          <p14:tracePt t="81971" x="3817938" y="2584450"/>
          <p14:tracePt t="81991" x="3683000" y="2576513"/>
          <p14:tracePt t="82005" x="3532188" y="2624138"/>
          <p14:tracePt t="82020" x="3379788" y="2727325"/>
          <p14:tracePt t="82040" x="3197225" y="2901950"/>
          <p14:tracePt t="82057" x="3060700" y="3054350"/>
          <p14:tracePt t="82070" x="2957513" y="3213100"/>
          <p14:tracePt t="82092" x="2878138" y="3429000"/>
          <p14:tracePt t="82118" x="2854325" y="3644900"/>
          <p14:tracePt t="82142" x="2870200" y="3756025"/>
          <p14:tracePt t="82144" x="2886075" y="3779838"/>
          <p14:tracePt t="82168" x="2981325" y="3851275"/>
          <p14:tracePt t="82187" x="3084513" y="3898900"/>
          <p14:tracePt t="82206" x="3332163" y="3938588"/>
          <p14:tracePt t="82221" x="3532188" y="3914775"/>
          <p14:tracePt t="82238" x="3875088" y="3787775"/>
          <p14:tracePt t="82255" x="4105275" y="3660775"/>
          <p14:tracePt t="82275" x="4344988" y="3429000"/>
          <p14:tracePt t="82289" x="4448175" y="3252788"/>
          <p14:tracePt t="82303" x="4511675" y="3078163"/>
          <p14:tracePt t="82320" x="4527550" y="2935288"/>
          <p14:tracePt t="82338" x="4527550" y="2870200"/>
          <p14:tracePt t="82353" x="4479925" y="2711450"/>
          <p14:tracePt t="82355" x="4448175" y="2687638"/>
          <p14:tracePt t="82370" x="4408488" y="2647950"/>
          <p14:tracePt t="82386" x="4368800" y="2616200"/>
          <p14:tracePt t="82403" x="4313238" y="2592388"/>
          <p14:tracePt t="82420" x="4273550" y="2592388"/>
          <p14:tracePt t="82442" x="4144963" y="2592388"/>
          <p14:tracePt t="82460" x="4049713" y="2608263"/>
          <p14:tracePt t="82490" x="3722688" y="2711450"/>
          <p14:tracePt t="82507" x="3595688" y="2790825"/>
          <p14:tracePt t="82522" x="3508375" y="2894013"/>
          <p14:tracePt t="82538" x="3427413" y="2998788"/>
          <p14:tracePt t="82553" x="3379788" y="3094038"/>
          <p14:tracePt t="82574" x="3355975" y="3228975"/>
          <p14:tracePt t="82586" x="3348038" y="3325813"/>
          <p14:tracePt t="82607" x="3348038" y="3389313"/>
          <p14:tracePt t="82628" x="3348038" y="3508375"/>
          <p14:tracePt t="82655" x="3387725" y="3587750"/>
          <p14:tracePt t="82680" x="3435350" y="3636963"/>
          <p14:tracePt t="82705" x="3476625" y="3660775"/>
          <p14:tracePt t="82707" x="3484563" y="3668713"/>
          <p14:tracePt t="82740" x="3508375" y="3668713"/>
          <p14:tracePt t="82754" x="3516313" y="3668713"/>
          <p14:tracePt t="82774" x="3524250" y="3668713"/>
          <p14:tracePt t="82805" x="3524250" y="3652838"/>
          <p14:tracePt t="83085" x="3532188" y="3652838"/>
          <p14:tracePt t="83099" x="3540125" y="3652838"/>
          <p14:tracePt t="83137" x="3548063" y="3644900"/>
          <p14:tracePt t="83165" x="3627438" y="3605213"/>
          <p14:tracePt t="83185" x="3778250" y="3500438"/>
          <p14:tracePt t="83187" x="3843338" y="3460750"/>
          <p14:tracePt t="83214" x="4033838" y="3278188"/>
          <p14:tracePt t="83236" x="4144963" y="3101975"/>
          <p14:tracePt t="83252" x="4168775" y="3014663"/>
          <p14:tracePt t="83274" x="4176713" y="2927350"/>
          <p14:tracePt t="83286" x="4176713" y="2894013"/>
          <p14:tracePt t="83307" x="4176713" y="2878138"/>
          <p14:tracePt t="83354" x="4168775" y="2870200"/>
          <p14:tracePt t="83369" x="4168775" y="2862263"/>
          <p14:tracePt t="83390" x="4152900" y="2862263"/>
          <p14:tracePt t="83419" x="4144963" y="2854325"/>
          <p14:tracePt t="83422" x="4137025" y="2854325"/>
          <p14:tracePt t="83441" x="4129088" y="2846388"/>
          <p14:tracePt t="83465" x="4089400" y="2822575"/>
          <p14:tracePt t="83485" x="4081463" y="2822575"/>
          <p14:tracePt t="83487" x="4065588" y="2822575"/>
          <p14:tracePt t="83508" x="4057650" y="2822575"/>
          <p14:tracePt t="83519" x="4041775" y="2830513"/>
          <p14:tracePt t="83540" x="4010025" y="2846388"/>
          <p14:tracePt t="83554" x="4002088" y="2854325"/>
          <p14:tracePt t="83555" x="3986213" y="2862263"/>
          <p14:tracePt t="83574" x="3954463" y="2894013"/>
          <p14:tracePt t="83586" x="3930650" y="2927350"/>
          <p14:tracePt t="83603" x="3906838" y="2959100"/>
          <p14:tracePt t="83624" x="3875088" y="3054350"/>
          <p14:tracePt t="83657" x="3810000" y="3213100"/>
          <p14:tracePt t="83674" x="3794125" y="3325813"/>
          <p14:tracePt t="83704" x="3778250" y="3436938"/>
          <p14:tracePt t="83705" x="3762375" y="3548063"/>
          <p14:tracePt t="83723" x="3746500" y="3636963"/>
          <p14:tracePt t="83737" x="3738563" y="3724275"/>
          <p14:tracePt t="83752" x="3738563" y="3779838"/>
          <p14:tracePt t="83770" x="3730625" y="3819525"/>
          <p14:tracePt t="83787" x="3730625" y="3890963"/>
          <p14:tracePt t="83802" x="3730625" y="3938588"/>
          <p14:tracePt t="83819" x="3730625" y="3979863"/>
          <p14:tracePt t="83838" x="3730625" y="3995738"/>
          <p14:tracePt t="83851" x="3730625" y="4003675"/>
          <p14:tracePt t="83887" x="3730625" y="4011613"/>
          <p14:tracePt t="84190" x="0" y="0"/>
        </p14:tracePtLst>
        <p14:tracePtLst>
          <p14:tracePt t="96472" x="5014913" y="5319713"/>
          <p14:tracePt t="96495" x="5006975" y="5319713"/>
          <p14:tracePt t="96509" x="4999038" y="5319713"/>
          <p14:tracePt t="96527" x="4991100" y="5319713"/>
          <p14:tracePt t="96542" x="4975225" y="5319713"/>
          <p14:tracePt t="96559" x="4959350" y="5327650"/>
          <p14:tracePt t="96560" x="4951413" y="5327650"/>
          <p14:tracePt t="96581" x="4910138" y="5335588"/>
          <p14:tracePt t="96586" x="4894263" y="5335588"/>
          <p14:tracePt t="96611" x="4830763" y="5335588"/>
          <p14:tracePt t="96637" x="4751388" y="5343525"/>
          <p14:tracePt t="96660" x="4679950" y="5351463"/>
          <p14:tracePt t="96681" x="4632325" y="5359400"/>
          <p14:tracePt t="96711" x="4551363" y="5383213"/>
          <p14:tracePt t="96726" x="4527550" y="5399088"/>
          <p14:tracePt t="96747" x="4479925" y="5438775"/>
          <p14:tracePt t="96786" x="4416425" y="5510213"/>
          <p14:tracePt t="96812" x="4384675" y="5565775"/>
          <p14:tracePt t="96831" x="4352925" y="5621338"/>
          <p14:tracePt t="96859" x="4329113" y="5702300"/>
          <p14:tracePt t="96880" x="4321175" y="5726113"/>
          <p14:tracePt t="96893" x="4321175" y="5765800"/>
          <p14:tracePt t="96909" x="4321175" y="5797550"/>
          <p14:tracePt t="96926" x="4321175" y="5829300"/>
          <p14:tracePt t="96945" x="4321175" y="5868988"/>
          <p14:tracePt t="96959" x="4321175" y="5908675"/>
          <p14:tracePt t="96975" x="4321175" y="5932488"/>
          <p14:tracePt t="96991" x="4329113" y="5948363"/>
          <p14:tracePt t="97012" x="4344988" y="5980113"/>
          <p14:tracePt t="97018" x="4360863" y="5988050"/>
          <p14:tracePt t="97042" x="4400550" y="6021388"/>
          <p14:tracePt t="97054" x="4416425" y="6021388"/>
          <p14:tracePt t="97075" x="4487863" y="6037263"/>
          <p14:tracePt t="97095" x="4616450" y="6045200"/>
          <p14:tracePt t="97113" x="4719638" y="6037263"/>
          <p14:tracePt t="97117" x="4767263" y="6029325"/>
          <p14:tracePt t="97142" x="4918075" y="5980113"/>
          <p14:tracePt t="97158" x="4999038" y="5940425"/>
          <p14:tracePt t="97159" x="5022850" y="5924550"/>
          <p14:tracePt t="97179" x="5062538" y="5900738"/>
          <p14:tracePt t="97193" x="5070475" y="5876925"/>
          <p14:tracePt t="97210" x="5094288" y="5837238"/>
          <p14:tracePt t="97224" x="5094288" y="5789613"/>
          <p14:tracePt t="97243" x="5086350" y="5662613"/>
          <p14:tracePt t="97263" x="5038725" y="5589588"/>
          <p14:tracePt t="97278" x="4983163" y="5534025"/>
          <p14:tracePt t="97293" x="4918075" y="5502275"/>
          <p14:tracePt t="97307" x="4830763" y="5454650"/>
          <p14:tracePt t="97329" x="4711700" y="5414963"/>
          <p14:tracePt t="97348" x="4608513" y="5383213"/>
          <p14:tracePt t="97380" x="4487863" y="5375275"/>
          <p14:tracePt t="97385" x="4464050" y="5383213"/>
          <p14:tracePt t="97411" x="4424363" y="5399088"/>
          <p14:tracePt t="97426" x="4392613" y="5422900"/>
          <p14:tracePt t="97447" x="4352925" y="5462588"/>
          <p14:tracePt t="97476" x="4344988" y="5518150"/>
          <p14:tracePt t="97494" x="4344988" y="5534025"/>
          <p14:tracePt t="97507" x="4344988" y="5549900"/>
          <p14:tracePt t="97602" x="4344988" y="5534025"/>
          <p14:tracePt t="97611" x="4344988" y="5526088"/>
          <p14:tracePt t="97629" x="4344988" y="5510213"/>
          <p14:tracePt t="97646" x="4329113" y="5462588"/>
          <p14:tracePt t="97664" x="4305300" y="5438775"/>
          <p14:tracePt t="97695" x="4233863" y="5422900"/>
          <p14:tracePt t="97709" x="4184650" y="5414963"/>
          <p14:tracePt t="97724" x="4129088" y="5407025"/>
          <p14:tracePt t="97740" x="4089400" y="5407025"/>
          <p14:tracePt t="97758" x="4057650" y="5407025"/>
          <p14:tracePt t="97779" x="4017963" y="5407025"/>
          <p14:tracePt t="97806" x="4002088" y="5407025"/>
          <p14:tracePt t="97859" x="3994150" y="5407025"/>
          <p14:tracePt t="97989" x="3994150" y="5414963"/>
          <p14:tracePt t="98009" x="3978275" y="5422900"/>
          <p14:tracePt t="98024" x="3962400" y="5422900"/>
          <p14:tracePt t="98040" x="3938588" y="5422900"/>
          <p14:tracePt t="98060" x="3914775" y="5430838"/>
          <p14:tracePt t="98080" x="3906838" y="5430838"/>
          <p14:tracePt t="98111" x="3898900" y="5430838"/>
          <p14:tracePt t="98803" x="3914775" y="5430838"/>
          <p14:tracePt t="98830" x="3938588" y="5430838"/>
          <p14:tracePt t="98836" x="3946525" y="5430838"/>
          <p14:tracePt t="98860" x="3986213" y="5430838"/>
          <p14:tracePt t="98885" x="4033838" y="5422900"/>
          <p14:tracePt t="98907" x="4049713" y="5414963"/>
          <p14:tracePt t="98908" x="4057650" y="5414963"/>
          <p14:tracePt t="98928" x="4065588" y="5414963"/>
          <p14:tracePt t="98939" x="4073525" y="5414963"/>
          <p14:tracePt t="98957" x="4081463" y="5407025"/>
          <p14:tracePt t="98973" x="4089400" y="5399088"/>
          <p14:tracePt t="98996" x="4105275" y="5399088"/>
          <p14:tracePt t="99000" x="4121150" y="5399088"/>
          <p14:tracePt t="99028" x="4129088" y="5391150"/>
          <p14:tracePt t="99060" x="4152900" y="5391150"/>
          <p14:tracePt t="99083" x="4168775" y="5383213"/>
          <p14:tracePt t="99112" x="4192588" y="5383213"/>
          <p14:tracePt t="99138" x="4210050" y="5383213"/>
          <p14:tracePt t="99140" x="4217988" y="5383213"/>
          <p14:tracePt t="99164" x="4233863" y="5383213"/>
          <p14:tracePt t="99194" x="4273550" y="5383213"/>
          <p14:tracePt t="99207" x="4281488" y="5383213"/>
          <p14:tracePt t="99223" x="4297363" y="5383213"/>
          <p14:tracePt t="99239" x="4337050" y="5383213"/>
          <p14:tracePt t="99261" x="4352925" y="5383213"/>
          <p14:tracePt t="99273" x="4360863" y="5383213"/>
          <p14:tracePt t="99292" x="4376738" y="5383213"/>
          <p14:tracePt t="99316" x="4392613" y="5383213"/>
          <p14:tracePt t="99339" x="4400550" y="5383213"/>
          <p14:tracePt t="99362" x="4416425" y="5383213"/>
          <p14:tracePt t="99366" x="4424363" y="5383213"/>
          <p14:tracePt t="99389" x="4432300" y="5383213"/>
          <p14:tracePt t="99418" x="4456113" y="5383213"/>
          <p14:tracePt t="99441" x="4471988" y="5383213"/>
          <p14:tracePt t="99456" x="4479925" y="5383213"/>
          <p14:tracePt t="99476" x="4487863" y="5383213"/>
          <p14:tracePt t="99489" x="4503738" y="5383213"/>
          <p14:tracePt t="99510" x="4519613" y="5383213"/>
          <p14:tracePt t="99522" x="4527550" y="5383213"/>
          <p14:tracePt t="99522" x="4535488" y="5383213"/>
          <p14:tracePt t="99540" x="4567238" y="5383213"/>
          <p14:tracePt t="99560" x="4592638" y="5383213"/>
          <p14:tracePt t="99571" x="4608513" y="5383213"/>
          <p14:tracePt t="99589" x="4640263" y="5383213"/>
          <p14:tracePt t="99605" x="4656138" y="5383213"/>
          <p14:tracePt t="99629" x="4711700" y="5383213"/>
          <p14:tracePt t="99659" x="4806950" y="5383213"/>
          <p14:tracePt t="99673" x="4854575" y="5383213"/>
          <p14:tracePt t="99694" x="4902200" y="5383213"/>
          <p14:tracePt t="99699" x="4926013" y="5383213"/>
          <p14:tracePt t="99726" x="4991100" y="5383213"/>
          <p14:tracePt t="99741" x="5006975" y="5383213"/>
          <p14:tracePt t="99766" x="5030788" y="5383213"/>
          <p14:tracePt t="99792" x="5054600" y="5375275"/>
          <p14:tracePt t="99805" x="5062538" y="5375275"/>
          <p14:tracePt t="99822" x="5118100" y="5375275"/>
          <p14:tracePt t="99839" x="5149850" y="5375275"/>
          <p14:tracePt t="99854" x="5197475" y="5375275"/>
          <p14:tracePt t="99871" x="5237163" y="5375275"/>
          <p14:tracePt t="99888" x="5284788" y="5383213"/>
          <p14:tracePt t="99911" x="5357813" y="5391150"/>
          <p14:tracePt t="99924" x="5405438" y="5391150"/>
          <p14:tracePt t="99938" x="5437188" y="5399088"/>
          <p14:tracePt t="99956" x="5468938" y="5399088"/>
          <p14:tracePt t="99958" x="5476875" y="5399088"/>
          <p14:tracePt t="101534" x="5461000" y="5399088"/>
          <p14:tracePt t="101553" x="5445125" y="5399088"/>
          <p14:tracePt t="101555" x="5421313" y="5407025"/>
          <p14:tracePt t="101575" x="5389563" y="5414963"/>
          <p14:tracePt t="101589" x="5349875" y="5422900"/>
          <p14:tracePt t="101607" x="5292725" y="5438775"/>
          <p14:tracePt t="101626" x="5245100" y="5438775"/>
          <p14:tracePt t="101648" x="5173663" y="5438775"/>
          <p14:tracePt t="101673" x="5102225" y="5438775"/>
          <p14:tracePt t="101674" x="5078413" y="5438775"/>
          <p14:tracePt t="101698" x="5014913" y="5430838"/>
          <p14:tracePt t="101721" x="4975225" y="5430838"/>
          <p14:tracePt t="101748" x="4951413" y="5430838"/>
          <p14:tracePt t="101775" x="4910138" y="5430838"/>
          <p14:tracePt t="101789" x="4886325" y="5430838"/>
          <p14:tracePt t="101804" x="4854575" y="5422900"/>
          <p14:tracePt t="101820" x="4830763" y="5422900"/>
          <p14:tracePt t="101840" x="4799013" y="5422900"/>
          <p14:tracePt t="101860" x="4775200" y="5422900"/>
          <p14:tracePt t="101864" x="4759325" y="5422900"/>
          <p14:tracePt t="101890" x="4727575" y="5422900"/>
          <p14:tracePt t="101916" x="4687888" y="5422900"/>
          <p14:tracePt t="101939" x="4656138" y="5422900"/>
          <p14:tracePt t="101958" x="4640263" y="5422900"/>
          <p14:tracePt t="101971" x="4608513" y="5422900"/>
          <p14:tracePt t="101987" x="4584700" y="5422900"/>
          <p14:tracePt t="102007" x="4535488" y="5422900"/>
          <p14:tracePt t="102022" x="4511675" y="5422900"/>
          <p14:tracePt t="102036" x="4479925" y="5422900"/>
          <p14:tracePt t="102060" x="4440238" y="5422900"/>
          <p14:tracePt t="102089" x="4368800" y="5422900"/>
          <p14:tracePt t="102104" x="4305300" y="5414963"/>
          <p14:tracePt t="102121" x="4289425" y="5414963"/>
          <p14:tracePt t="102256" x="4281488" y="5414963"/>
          <p14:tracePt t="102288" x="4265613" y="5414963"/>
          <p14:tracePt t="102303" x="4257675" y="5414963"/>
          <p14:tracePt t="102305" x="4241800" y="5414963"/>
          <p14:tracePt t="102320" x="4225925" y="5414963"/>
          <p14:tracePt t="102339" x="4217988" y="5414963"/>
          <p14:tracePt t="102600" x="4225925" y="5414963"/>
          <p14:tracePt t="102615" x="4241800" y="5414963"/>
          <p14:tracePt t="102638" x="4305300" y="5414963"/>
          <p14:tracePt t="102658" x="4368800" y="5407025"/>
          <p14:tracePt t="102677" x="4408488" y="5407025"/>
          <p14:tracePt t="102702" x="4495800" y="5399088"/>
          <p14:tracePt t="102721" x="4527550" y="5399088"/>
          <p14:tracePt t="102737" x="4559300" y="5399088"/>
          <p14:tracePt t="102754" x="4584700" y="5399088"/>
          <p14:tracePt t="102755" x="4600575" y="5399088"/>
          <p14:tracePt t="102778" x="4632325" y="5399088"/>
          <p14:tracePt t="102807" x="4648200" y="5414963"/>
          <p14:tracePt t="102808" x="4656138" y="5414963"/>
          <p14:tracePt t="102841" x="4672013" y="5414963"/>
          <p14:tracePt t="102890" x="4640263" y="5446713"/>
          <p14:tracePt t="102918" x="4543425" y="5502275"/>
          <p14:tracePt t="102922" x="4519613" y="5502275"/>
          <p14:tracePt t="102938" x="4424363" y="5541963"/>
          <p14:tracePt t="102956" x="4321175" y="5573713"/>
          <p14:tracePt t="102968" x="4249738" y="5597525"/>
          <p14:tracePt t="102989" x="4184650" y="5629275"/>
          <p14:tracePt t="103005" x="4160838" y="5637213"/>
          <p14:tracePt t="103020" x="4152900" y="5637213"/>
          <p14:tracePt t="103036" x="4152900" y="5645150"/>
          <p14:tracePt t="103116" x="4152900" y="5653088"/>
          <p14:tracePt t="103205" x="4152900" y="5662613"/>
          <p14:tracePt t="103396" x="4152900" y="5670550"/>
          <p14:tracePt t="103435" x="4144963" y="5670550"/>
          <p14:tracePt t="103837" x="4152900" y="5670550"/>
          <p14:tracePt t="103851" x="4160838" y="5670550"/>
          <p14:tracePt t="103869" x="4168775" y="5670550"/>
          <p14:tracePt t="103885" x="4192588" y="5670550"/>
          <p14:tracePt t="103902" x="4217988" y="5670550"/>
          <p14:tracePt t="103923" x="4233863" y="5670550"/>
          <p14:tracePt t="103942" x="4257675" y="5670550"/>
          <p14:tracePt t="103971" x="4289425" y="5670550"/>
          <p14:tracePt t="103990" x="4297363" y="5670550"/>
          <p14:tracePt t="104002" x="4313238" y="5670550"/>
          <p14:tracePt t="104018" x="4329113" y="5670550"/>
          <p14:tracePt t="104039" x="4360863" y="5670550"/>
          <p14:tracePt t="104051" x="4368800" y="5670550"/>
          <p14:tracePt t="104052" x="4376738" y="5670550"/>
          <p14:tracePt t="104072" x="4392613" y="5670550"/>
          <p14:tracePt t="104087" x="4408488" y="5670550"/>
          <p14:tracePt t="104113" x="4448175" y="5670550"/>
          <p14:tracePt t="104139" x="4471988" y="5670550"/>
          <p14:tracePt t="104157" x="4511675" y="5670550"/>
          <p14:tracePt t="104174" x="4543425" y="5670550"/>
          <p14:tracePt t="104191" x="4567238" y="5670550"/>
          <p14:tracePt t="104207" x="4592638" y="5670550"/>
          <p14:tracePt t="104224" x="4608513" y="5670550"/>
          <p14:tracePt t="104235" x="4656138" y="5670550"/>
          <p14:tracePt t="104252" x="4687888" y="5670550"/>
          <p14:tracePt t="104271" x="4751388" y="5670550"/>
          <p14:tracePt t="104284" x="4783138" y="5670550"/>
          <p14:tracePt t="104302" x="4822825" y="5670550"/>
          <p14:tracePt t="104319" x="4862513" y="5670550"/>
          <p14:tracePt t="104335" x="4910138" y="5670550"/>
          <p14:tracePt t="104355" x="4991100" y="5670550"/>
          <p14:tracePt t="104369" x="5054600" y="5670550"/>
          <p14:tracePt t="104388" x="5110163" y="5670550"/>
          <p14:tracePt t="104414" x="5205413" y="5670550"/>
          <p14:tracePt t="104435" x="5237163" y="5670550"/>
          <p14:tracePt t="104456" x="5245100" y="5670550"/>
          <p14:tracePt t="104934" x="5205413" y="5678488"/>
          <p14:tracePt t="104957" x="5046663" y="5749925"/>
          <p14:tracePt t="104963" x="4967288" y="5789613"/>
          <p14:tracePt t="104986" x="4735513" y="5861050"/>
          <p14:tracePt t="105008" x="4535488" y="5916613"/>
          <p14:tracePt t="105038" x="4297363" y="5956300"/>
          <p14:tracePt t="105056" x="4210050" y="5964238"/>
          <p14:tracePt t="105070" x="4160838" y="5964238"/>
          <p14:tracePt t="105072" x="4137025" y="5964238"/>
          <p14:tracePt t="105087" x="4129088" y="5964238"/>
          <p14:tracePt t="105101" x="4113213" y="5964238"/>
          <p14:tracePt t="105121" x="4097338" y="5964238"/>
          <p14:tracePt t="105138" x="4081463" y="5964238"/>
          <p14:tracePt t="105164" x="4057650" y="5972175"/>
          <p14:tracePt t="105185" x="4049713" y="5972175"/>
          <p14:tracePt t="105209" x="4041775" y="5972175"/>
          <p14:tracePt t="105382" x="4057650" y="5972175"/>
          <p14:tracePt t="105397" x="4081463" y="5972175"/>
          <p14:tracePt t="105418" x="4144963" y="5972175"/>
          <p14:tracePt t="105434" x="4200525" y="5972175"/>
          <p14:tracePt t="105461" x="4321175" y="5972175"/>
          <p14:tracePt t="105487" x="4471988" y="5972175"/>
          <p14:tracePt t="105501" x="4535488" y="5972175"/>
          <p14:tracePt t="105521" x="4592638" y="5972175"/>
          <p14:tracePt t="105523" x="4608513" y="5972175"/>
          <p14:tracePt t="105535" x="4632325" y="5972175"/>
          <p14:tracePt t="105551" x="4664075" y="5972175"/>
          <p14:tracePt t="105552" x="4672013" y="5972175"/>
          <p14:tracePt t="105568" x="4711700" y="5972175"/>
          <p14:tracePt t="105585" x="4743450" y="5972175"/>
          <p14:tracePt t="105601" x="4791075" y="5972175"/>
          <p14:tracePt t="105617" x="4830763" y="5972175"/>
          <p14:tracePt t="105636" x="4910138" y="5972175"/>
          <p14:tracePt t="105651" x="4967288" y="5972175"/>
          <p14:tracePt t="105668" x="5022850" y="5972175"/>
          <p14:tracePt t="105685" x="5070475" y="5972175"/>
          <p14:tracePt t="105707" x="5149850" y="5972175"/>
          <p14:tracePt t="105710" x="5173663" y="5972175"/>
          <p14:tracePt t="105735" x="5245100" y="5972175"/>
          <p14:tracePt t="105751" x="5268913" y="5980113"/>
          <p14:tracePt t="105768" x="5284788" y="5980113"/>
          <p14:tracePt t="107352" x="5284788" y="6021388"/>
          <p14:tracePt t="107370" x="5284788" y="6061075"/>
          <p14:tracePt t="107384" x="5276850" y="6092825"/>
          <p14:tracePt t="107401" x="5276850" y="6100763"/>
          <p14:tracePt t="107504" x="5276850" y="6108700"/>
          <p14:tracePt t="107535" x="5276850" y="6116638"/>
          <p14:tracePt t="107676" x="5276850" y="6140450"/>
          <p14:tracePt t="107698" x="5276850" y="6164263"/>
          <p14:tracePt t="107719" x="5276850" y="6196013"/>
          <p14:tracePt t="107744" x="5276850" y="6203950"/>
          <p14:tracePt t="107769" x="5276850" y="6219825"/>
          <p14:tracePt t="107788" x="5276850" y="6227763"/>
          <p14:tracePt t="108475" x="0" y="0"/>
        </p14:tracePtLst>
        <p14:tracePtLst>
          <p14:tracePt t="134554" x="2400300" y="4075113"/>
          <p14:tracePt t="134805" x="2408238" y="4043363"/>
          <p14:tracePt t="134834" x="2432050" y="3971925"/>
          <p14:tracePt t="134848" x="2447925" y="3922713"/>
          <p14:tracePt t="134863" x="2455863" y="3906838"/>
          <p14:tracePt t="134883" x="2455863" y="3898900"/>
          <p14:tracePt t="134930" x="2455863" y="3890963"/>
          <p14:tracePt t="135093" x="2455863" y="3922713"/>
          <p14:tracePt t="135096" x="2455863" y="3948113"/>
          <p14:tracePt t="135114" x="2455863" y="3995738"/>
          <p14:tracePt t="135128" x="2455863" y="4027488"/>
          <p14:tracePt t="135148" x="2455863" y="4075113"/>
          <p14:tracePt t="135160" x="2455863" y="4083050"/>
          <p14:tracePt t="135178" x="2455863" y="4106863"/>
          <p14:tracePt t="135193" x="2455863" y="4114800"/>
          <p14:tracePt t="135215" x="2455863" y="4122738"/>
          <p14:tracePt t="135355" x="2455863" y="4106863"/>
          <p14:tracePt t="135364" x="2455863" y="4098925"/>
          <p14:tracePt t="135377" x="2455863" y="4051300"/>
          <p14:tracePt t="135396" x="2455863" y="3995738"/>
          <p14:tracePt t="135410" x="2455863" y="3963988"/>
          <p14:tracePt t="135431" x="2455863" y="3883025"/>
          <p14:tracePt t="135444" x="2447925" y="3843338"/>
          <p14:tracePt t="135460" x="2432050" y="3787775"/>
          <p14:tracePt t="135481" x="2416175" y="3724275"/>
          <p14:tracePt t="135495" x="2400300" y="3684588"/>
          <p14:tracePt t="135510" x="2392363" y="3644900"/>
          <p14:tracePt t="135527" x="2366963" y="3587750"/>
          <p14:tracePt t="135544" x="2343150" y="3548063"/>
          <p14:tracePt t="135547" x="2327275" y="3532188"/>
          <p14:tracePt t="135566" x="2303463" y="3508375"/>
          <p14:tracePt t="135593" x="2239963" y="3476625"/>
          <p14:tracePt t="135614" x="2192338" y="3468688"/>
          <p14:tracePt t="135644" x="2112963" y="3468688"/>
          <p14:tracePt t="135662" x="2081213" y="3476625"/>
          <p14:tracePt t="135678" x="2049463" y="3484563"/>
          <p14:tracePt t="135693" x="2017713" y="3492500"/>
          <p14:tracePt t="135710" x="2000250" y="3516313"/>
          <p14:tracePt t="135733" x="1984375" y="3524250"/>
          <p14:tracePt t="135738" x="1976438" y="3524250"/>
          <p14:tracePt t="135761" x="1968500" y="3532188"/>
          <p14:tracePt t="135777" x="1968500" y="3540125"/>
          <p14:tracePt t="135797" x="1968500" y="3548063"/>
          <p14:tracePt t="135818" x="1968500" y="3556000"/>
          <p14:tracePt t="135846" x="1968500" y="3571875"/>
          <p14:tracePt t="135872" x="2000250" y="3605213"/>
          <p14:tracePt t="135895" x="2025650" y="3629025"/>
          <p14:tracePt t="135912" x="2033588" y="3629025"/>
          <p14:tracePt t="135926" x="2041525" y="3636963"/>
          <p14:tracePt t="135943" x="2049463" y="3636963"/>
          <p14:tracePt t="135943" x="2057400" y="3636963"/>
          <p14:tracePt t="135961" x="2065338" y="3636963"/>
          <p14:tracePt t="135976" x="2089150" y="3636963"/>
          <p14:tracePt t="135992" x="2120900" y="3629025"/>
          <p14:tracePt t="136010" x="2160588" y="3613150"/>
          <p14:tracePt t="136030" x="2168525" y="3605213"/>
          <p14:tracePt t="136056" x="2200275" y="3579813"/>
          <p14:tracePt t="136112" x="2192338" y="3595688"/>
          <p14:tracePt t="136130" x="2152650" y="3644900"/>
          <p14:tracePt t="136131" x="2112963" y="3684588"/>
          <p14:tracePt t="136145" x="2089150" y="3716338"/>
          <p14:tracePt t="136146" x="2057400" y="3763963"/>
          <p14:tracePt t="136160" x="2033588" y="3811588"/>
          <p14:tracePt t="136180" x="1952625" y="3956050"/>
          <p14:tracePt t="136195" x="1928813" y="4003675"/>
          <p14:tracePt t="136215" x="1873250" y="4122738"/>
          <p14:tracePt t="136249" x="1865313" y="4146550"/>
          <p14:tracePt t="136254" x="1865313" y="4154488"/>
          <p14:tracePt t="136282" x="1865313" y="4178300"/>
          <p14:tracePt t="136308" x="1857375" y="4194175"/>
          <p14:tracePt t="136348" x="1857375" y="4202113"/>
          <p14:tracePt t="136376" x="1857375" y="4210050"/>
          <p14:tracePt t="136393" x="1849438" y="4225925"/>
          <p14:tracePt t="136415" x="1849438" y="4233863"/>
          <p14:tracePt t="136428" x="1841500" y="4257675"/>
          <p14:tracePt t="136597" x="1849438" y="4249738"/>
          <p14:tracePt t="136619" x="1857375" y="4249738"/>
          <p14:tracePt t="136621" x="1857375" y="4241800"/>
          <p14:tracePt t="136646" x="1865313" y="4241800"/>
          <p14:tracePt t="136664" x="1865313" y="4233863"/>
          <p14:tracePt t="136806" x="1873250" y="4241800"/>
          <p14:tracePt t="136829" x="1905000" y="4257675"/>
          <p14:tracePt t="136853" x="1992313" y="4273550"/>
          <p14:tracePt t="136886" x="2200275" y="4281488"/>
          <p14:tracePt t="136888" x="2279650" y="4281488"/>
          <p14:tracePt t="136910" x="2432050" y="4257675"/>
          <p14:tracePt t="136912" x="2511425" y="4249738"/>
          <p14:tracePt t="136926" x="2670175" y="4202113"/>
          <p14:tracePt t="136952" x="2909888" y="4162425"/>
          <p14:tracePt t="136979" x="3036888" y="4154488"/>
          <p14:tracePt t="136993" x="3044825" y="4154488"/>
          <p14:tracePt t="137083" x="3052763" y="4154488"/>
          <p14:tracePt t="137095" x="3060700" y="4162425"/>
          <p14:tracePt t="137116" x="3109913" y="4186238"/>
          <p14:tracePt t="137143" x="3189288" y="4217988"/>
          <p14:tracePt t="137144" x="3236913" y="4217988"/>
          <p14:tracePt t="137160" x="3332163" y="4202113"/>
          <p14:tracePt t="137178" x="3459163" y="4114800"/>
          <p14:tracePt t="137192" x="3619500" y="3979863"/>
          <p14:tracePt t="137212" x="3843338" y="3740150"/>
          <p14:tracePt t="137224" x="3898900" y="3668713"/>
          <p14:tracePt t="137228" x="3970338" y="3579813"/>
          <p14:tracePt t="137243" x="4065588" y="3421063"/>
          <p14:tracePt t="137258" x="4121150" y="3317875"/>
          <p14:tracePt t="137275" x="4144963" y="3252788"/>
          <p14:tracePt t="137292" x="4152900" y="3228975"/>
          <p14:tracePt t="137309" x="4152900" y="3221038"/>
          <p14:tracePt t="137393" x="4152900" y="3213100"/>
          <p14:tracePt t="137413" x="4144963" y="3213100"/>
          <p14:tracePt t="137415" x="4144963" y="3205163"/>
          <p14:tracePt t="137443" x="4097338" y="3189288"/>
          <p14:tracePt t="137459" x="4081463" y="3173413"/>
          <p14:tracePt t="137479" x="4065588" y="3173413"/>
          <p14:tracePt t="137492" x="4057650" y="3173413"/>
          <p14:tracePt t="137508" x="4049713" y="3165475"/>
          <p14:tracePt t="137530" x="4033838" y="3165475"/>
          <p14:tracePt t="137551" x="4025900" y="3165475"/>
          <p14:tracePt t="137577" x="4010025" y="3165475"/>
          <p14:tracePt t="137595" x="3994150" y="3181350"/>
          <p14:tracePt t="137618" x="3986213" y="3221038"/>
          <p14:tracePt t="137641" x="3978275" y="3317875"/>
          <p14:tracePt t="137663" x="3978275" y="3444875"/>
          <p14:tracePt t="137674" x="3986213" y="3492500"/>
          <p14:tracePt t="137695" x="4017963" y="3563938"/>
          <p14:tracePt t="137708" x="4041775" y="3595688"/>
          <p14:tracePt t="137727" x="4049713" y="3605213"/>
          <p14:tracePt t="137741" x="4057650" y="3613150"/>
          <p14:tracePt t="137779" x="4065588" y="3605213"/>
          <p14:tracePt t="137783" x="4081463" y="3587750"/>
          <p14:tracePt t="137807" x="4129088" y="3492500"/>
          <p14:tracePt t="137824" x="4168775" y="3373438"/>
          <p14:tracePt t="137826" x="4192588" y="3317875"/>
          <p14:tracePt t="137851" x="4233863" y="3205163"/>
          <p14:tracePt t="137877" x="4241800" y="3133725"/>
          <p14:tracePt t="137895" x="4249738" y="3070225"/>
          <p14:tracePt t="137908" x="4249738" y="3054350"/>
          <p14:tracePt t="137928" x="4249738" y="3046413"/>
          <p14:tracePt t="137943" x="4241800" y="3038475"/>
          <p14:tracePt t="137957" x="4233863" y="3030538"/>
          <p14:tracePt t="137977" x="4200525" y="3022600"/>
          <p14:tracePt t="137991" x="4176713" y="3022600"/>
          <p14:tracePt t="138011" x="4160838" y="3022600"/>
          <p14:tracePt t="138024" x="4129088" y="3030538"/>
          <p14:tracePt t="138040" x="4089400" y="3054350"/>
          <p14:tracePt t="138063" x="4049713" y="3181350"/>
          <p14:tracePt t="138081" x="4033838" y="3270250"/>
          <p14:tracePt t="138111" x="4025900" y="3405188"/>
          <p14:tracePt t="138130" x="4025900" y="3429000"/>
          <p14:tracePt t="138151" x="4025900" y="3460750"/>
          <p14:tracePt t="138190" x="4017963" y="3460750"/>
          <p14:tracePt t="138213" x="4002088" y="3460750"/>
          <p14:tracePt t="138224" x="3962400" y="3413125"/>
          <p14:tracePt t="138240" x="3906838" y="3349625"/>
          <p14:tracePt t="138262" x="3825875" y="3221038"/>
          <p14:tracePt t="138279" x="3770313" y="3149600"/>
          <p14:tracePt t="138303" x="3730625" y="3070225"/>
          <p14:tracePt t="138328" x="3714750" y="3006725"/>
          <p14:tracePt t="138347" x="3714750" y="2998788"/>
          <p14:tracePt t="138351" x="3714750" y="2990850"/>
          <p14:tracePt t="138376" x="3714750" y="2967038"/>
          <p14:tracePt t="138398" x="3714750" y="2951163"/>
          <p14:tracePt t="138424" x="3714750" y="2935288"/>
          <p14:tracePt t="138442" x="3714750" y="2927350"/>
          <p14:tracePt t="138510" x="3706813" y="2927350"/>
          <p14:tracePt t="138522" x="3698875" y="2935288"/>
          <p14:tracePt t="138542" x="3675063" y="2951163"/>
          <p14:tracePt t="138563" x="3651250" y="2967038"/>
          <p14:tracePt t="138591" x="3651250" y="2974975"/>
          <p14:tracePt t="138693" x="3651250" y="2967038"/>
          <p14:tracePt t="138705" x="3651250" y="2951163"/>
          <p14:tracePt t="138725" x="3651250" y="2901950"/>
          <p14:tracePt t="138727" x="3651250" y="2862263"/>
          <p14:tracePt t="138740" x="3651250" y="2838450"/>
          <p14:tracePt t="138760" x="3659188" y="2735263"/>
          <p14:tracePt t="138775" x="3667125" y="2687638"/>
          <p14:tracePt t="138792" x="3667125" y="2655888"/>
          <p14:tracePt t="138794" x="3667125" y="2640013"/>
          <p14:tracePt t="138830" x="3667125" y="2616200"/>
          <p14:tracePt t="138834" x="3659188" y="2616200"/>
          <p14:tracePt t="138861" x="3524250" y="2655888"/>
          <p14:tracePt t="138888" x="3371850" y="2703513"/>
          <p14:tracePt t="138912" x="3228975" y="2743200"/>
          <p14:tracePt t="138916" x="3205163" y="2751138"/>
          <p14:tracePt t="138941" x="3157538" y="2759075"/>
          <p14:tracePt t="138960" x="3133725" y="2774950"/>
          <p14:tracePt t="138974" x="3125788" y="2790825"/>
          <p14:tracePt t="138991" x="3125788" y="2806700"/>
          <p14:tracePt t="139005" x="3125788" y="2830513"/>
          <p14:tracePt t="139022" x="3125788" y="2854325"/>
          <p14:tracePt t="139040" x="3133725" y="2886075"/>
          <p14:tracePt t="139041" x="3141663" y="2894013"/>
          <p14:tracePt t="139058" x="3173413" y="2919413"/>
          <p14:tracePt t="139073" x="3228975" y="2951163"/>
          <p14:tracePt t="139095" x="3371850" y="2990850"/>
          <p14:tracePt t="139122" x="3563938" y="2998788"/>
          <p14:tracePt t="139141" x="3770313" y="2943225"/>
          <p14:tracePt t="139157" x="3859213" y="2894013"/>
          <p14:tracePt t="139177" x="3954463" y="2822575"/>
          <p14:tracePt t="139190" x="3962400" y="2798763"/>
          <p14:tracePt t="139207" x="3962400" y="2790825"/>
          <p14:tracePt t="139261" x="3954463" y="2790825"/>
          <p14:tracePt t="139273" x="3883025" y="2814638"/>
          <p14:tracePt t="139292" x="3786188" y="2830513"/>
          <p14:tracePt t="139312" x="3611563" y="2894013"/>
          <p14:tracePt t="139340" x="3484563" y="2935288"/>
          <p14:tracePt t="139356" x="3395663" y="2967038"/>
          <p14:tracePt t="139380" x="3348038" y="3006725"/>
          <p14:tracePt t="139410" x="3244850" y="3117850"/>
          <p14:tracePt t="139424" x="3213100" y="3165475"/>
          <p14:tracePt t="139440" x="3197225" y="3205163"/>
          <p14:tracePt t="139460" x="3189288" y="3244850"/>
          <p14:tracePt t="139461" x="3181350" y="3270250"/>
          <p14:tracePt t="139474" x="3173413" y="3286125"/>
          <p14:tracePt t="139494" x="3165475" y="3373438"/>
          <p14:tracePt t="139507" x="3165475" y="3429000"/>
          <p14:tracePt t="139530" x="3165475" y="3468688"/>
          <p14:tracePt t="139557" x="3165475" y="3484563"/>
          <p14:tracePt t="139574" x="3165475" y="3492500"/>
          <p14:tracePt t="139594" x="3165475" y="3500438"/>
          <p14:tracePt t="139617" x="3165475" y="3540125"/>
          <p14:tracePt t="139619" x="3165475" y="3556000"/>
          <p14:tracePt t="139642" x="3165475" y="3613150"/>
          <p14:tracePt t="139665" x="3165475" y="3684588"/>
          <p14:tracePt t="139692" x="3228975" y="3740150"/>
          <p14:tracePt t="139693" x="3260725" y="3756025"/>
          <p14:tracePt t="139712" x="3316288" y="3763963"/>
          <p14:tracePt t="139726" x="3395663" y="3763963"/>
          <p14:tracePt t="139741" x="3476625" y="3732213"/>
          <p14:tracePt t="139761" x="3579813" y="3644900"/>
          <p14:tracePt t="139773" x="3595688" y="3613150"/>
          <p14:tracePt t="139798" x="3690938" y="3397250"/>
          <p14:tracePt t="139803" x="3690938" y="3341688"/>
          <p14:tracePt t="139829" x="3659188" y="3221038"/>
          <p14:tracePt t="139860" x="3563938" y="3173413"/>
          <p14:tracePt t="139879" x="3524250" y="3173413"/>
          <p14:tracePt t="139883" x="3467100" y="3189288"/>
          <p14:tracePt t="139906" x="3355975" y="3286125"/>
          <p14:tracePt t="139927" x="3284538" y="3357563"/>
          <p14:tracePt t="139940" x="3268663" y="3373438"/>
          <p14:tracePt t="139956" x="3228975" y="3429000"/>
          <p14:tracePt t="139976" x="3205163" y="3468688"/>
          <p14:tracePt t="140000" x="3181350" y="3516313"/>
          <p14:tracePt t="140002" x="3181350" y="3532188"/>
          <p14:tracePt t="140030" x="3173413" y="3605213"/>
          <p14:tracePt t="140034" x="3173413" y="3621088"/>
          <p14:tracePt t="140055" x="3173413" y="3724275"/>
          <p14:tracePt t="140072" x="3173413" y="3779838"/>
          <p14:tracePt t="140085" x="3173413" y="3811588"/>
          <p14:tracePt t="140109" x="3181350" y="3835400"/>
          <p14:tracePt t="140127" x="3189288" y="3835400"/>
          <p14:tracePt t="140254" x="3197225" y="3835400"/>
          <p14:tracePt t="140273" x="3205163" y="3827463"/>
          <p14:tracePt t="140964" x="3205163" y="3835400"/>
          <p14:tracePt t="140974" x="3205163" y="3851275"/>
          <p14:tracePt t="140989" x="3205163" y="3867150"/>
          <p14:tracePt t="140991" x="3213100" y="3883025"/>
          <p14:tracePt t="141006" x="3221038" y="3906838"/>
          <p14:tracePt t="141029" x="3244850" y="3963988"/>
          <p14:tracePt t="141057" x="3276600" y="4090988"/>
          <p14:tracePt t="141079" x="3324225" y="4386263"/>
          <p14:tracePt t="141083" x="3340100" y="4513263"/>
          <p14:tracePt t="141111" x="3443288" y="4903788"/>
          <p14:tracePt t="141140" x="3587750" y="5151438"/>
          <p14:tracePt t="141142" x="3675063" y="5246688"/>
          <p14:tracePt t="141168" x="3898900" y="5470525"/>
          <p14:tracePt t="141190" x="4265613" y="5821363"/>
          <p14:tracePt t="141206" x="4487863" y="5995988"/>
          <p14:tracePt t="141222" x="4656138" y="6100763"/>
          <p14:tracePt t="141223" x="4735513" y="6140450"/>
          <p14:tracePt t="141239" x="4870450" y="6180138"/>
          <p14:tracePt t="141262" x="4933950" y="6188075"/>
          <p14:tracePt t="141289" x="4951413" y="6188075"/>
          <p14:tracePt t="141353" x="4951413" y="6172200"/>
          <p14:tracePt t="141382" x="4951413" y="6148388"/>
          <p14:tracePt t="141407" x="4933950" y="6116638"/>
          <p14:tracePt t="141427" x="4862513" y="6013450"/>
          <p14:tracePt t="141449" x="4775200" y="5940425"/>
          <p14:tracePt t="141476" x="4664075" y="5884863"/>
          <p14:tracePt t="141490" x="4608513" y="5861050"/>
          <p14:tracePt t="141505" x="4592638" y="5853113"/>
          <p14:tracePt t="141525" x="4535488" y="5837238"/>
          <p14:tracePt t="141540" x="4519613" y="5837238"/>
          <p14:tracePt t="141555" x="4511675" y="5829300"/>
          <p14:tracePt t="141558" x="0" y="0"/>
        </p14:tracePtLst>
        <p14:tracePtLst>
          <p14:tracePt t="141744" x="4289425" y="5702300"/>
          <p14:tracePt t="141748" x="4305300" y="5702300"/>
          <p14:tracePt t="141776" x="4392613" y="5726113"/>
          <p14:tracePt t="141789" x="4464050" y="5757863"/>
          <p14:tracePt t="141810" x="4640263" y="5853113"/>
          <p14:tracePt t="141836" x="4830763" y="5932488"/>
          <p14:tracePt t="141864" x="5086350" y="6053138"/>
          <p14:tracePt t="141890" x="5205413" y="6092825"/>
          <p14:tracePt t="141892" x="5229225" y="6108700"/>
          <p14:tracePt t="141916" x="5260975" y="6116638"/>
          <p14:tracePt t="141927" x="5284788" y="6124575"/>
          <p14:tracePt t="141939" x="5292725" y="6124575"/>
          <p14:tracePt t="141955" x="5292725" y="6132513"/>
          <p14:tracePt t="142007" x="5300663" y="6132513"/>
          <p14:tracePt t="142022" x="5326063" y="6140450"/>
          <p14:tracePt t="142043" x="5381625" y="6148388"/>
          <p14:tracePt t="142051" x="5397500" y="6156325"/>
          <p14:tracePt t="142074" x="5437188" y="6164263"/>
          <p14:tracePt t="142089" x="5476875" y="6172200"/>
          <p14:tracePt t="142111" x="5524500" y="6172200"/>
          <p14:tracePt t="142138" x="5627688" y="6180138"/>
          <p14:tracePt t="142166" x="5700713" y="6180138"/>
          <p14:tracePt t="142191" x="5740400" y="6180138"/>
          <p14:tracePt t="142205" x="5748338" y="6180138"/>
          <p14:tracePt t="142206" x="5756275" y="6180138"/>
          <p14:tracePt t="142222" x="5764213" y="6180138"/>
          <p14:tracePt t="142302" x="5780088" y="6188075"/>
          <p14:tracePt t="142304" x="5795963" y="6188075"/>
          <p14:tracePt t="142324" x="5827713" y="6196013"/>
          <p14:tracePt t="142338" x="5867400" y="6196013"/>
          <p14:tracePt t="142359" x="5938838" y="6196013"/>
          <p14:tracePt t="142381" x="6018213" y="6196013"/>
          <p14:tracePt t="142404" x="6059488" y="6164263"/>
          <p14:tracePt t="142426" x="6091238" y="6108700"/>
          <p14:tracePt t="142455" x="6107113" y="6029325"/>
          <p14:tracePt t="142478" x="6107113" y="5980113"/>
          <p14:tracePt t="142506" x="6091238" y="5940425"/>
          <p14:tracePt t="142523" x="6075363" y="5940425"/>
          <p14:tracePt t="142538" x="6034088" y="5940425"/>
          <p14:tracePt t="142554" x="5986463" y="5940425"/>
          <p14:tracePt t="142572" x="5938838" y="5964238"/>
          <p14:tracePt t="142588" x="5835650" y="5988050"/>
          <p14:tracePt t="142610" x="5780088" y="6005513"/>
          <p14:tracePt t="142614" x="5756275" y="6013450"/>
          <p14:tracePt t="142640" x="5716588" y="6021388"/>
          <p14:tracePt t="142641" x="5708650" y="6029325"/>
          <p14:tracePt t="142659" x="5692775" y="6029325"/>
          <p14:tracePt t="142680" x="5676900" y="6045200"/>
          <p14:tracePt t="142705" x="5659438" y="6053138"/>
          <p14:tracePt t="142721" x="5651500" y="6061075"/>
          <p14:tracePt t="142737" x="5651500" y="6069013"/>
          <p14:tracePt t="142761" x="5643563" y="6100763"/>
          <p14:tracePt t="142788" x="5643563" y="6140450"/>
          <p14:tracePt t="142808" x="5659438" y="6188075"/>
          <p14:tracePt t="142821" x="5692775" y="6243638"/>
          <p14:tracePt t="142844" x="5788025" y="6323013"/>
          <p14:tracePt t="142870" x="5907088" y="6380163"/>
          <p14:tracePt t="142891" x="6010275" y="6388100"/>
          <p14:tracePt t="142910" x="6067425" y="6380163"/>
          <p14:tracePt t="142914" x="6075363" y="6372225"/>
          <p14:tracePt t="142940" x="6122988" y="6315075"/>
          <p14:tracePt t="142941" x="6130925" y="6283325"/>
          <p14:tracePt t="142957" x="6154738" y="6227763"/>
          <p14:tracePt t="142975" x="6170613" y="6180138"/>
          <p14:tracePt t="142979" x="6170613" y="6156325"/>
          <p14:tracePt t="143010" x="6170613" y="6053138"/>
          <p14:tracePt t="143039" x="6130925" y="5948363"/>
          <p14:tracePt t="143053" x="6075363" y="5908675"/>
          <p14:tracePt t="143074" x="6018213" y="5892800"/>
          <p14:tracePt t="143092" x="5930900" y="5884863"/>
          <p14:tracePt t="143118" x="5811838" y="5884863"/>
          <p14:tracePt t="143136" x="5684838" y="5924550"/>
          <p14:tracePt t="143159" x="5572125" y="5964238"/>
          <p14:tracePt t="143191" x="5500688" y="6029325"/>
          <p14:tracePt t="143209" x="5476875" y="6061075"/>
          <p14:tracePt t="143220" x="5476875" y="6076950"/>
          <p14:tracePt t="143240" x="5476875" y="6092825"/>
          <p14:tracePt t="143241" x="5476875" y="6108700"/>
          <p14:tracePt t="143253" x="5476875" y="6124575"/>
          <p14:tracePt t="143274" x="5572125" y="6203950"/>
          <p14:tracePt t="143286" x="5676900" y="6251575"/>
          <p14:tracePt t="143307" x="5795963" y="6267450"/>
          <p14:tracePt t="143308" x="5851525" y="6267450"/>
          <p14:tracePt t="143320" x="5922963" y="6267450"/>
          <p14:tracePt t="143335" x="6075363" y="6267450"/>
          <p14:tracePt t="143355" x="6234113" y="6211888"/>
          <p14:tracePt t="143370" x="6281738" y="6180138"/>
          <p14:tracePt t="143386" x="6297613" y="6140450"/>
          <p14:tracePt t="143407" x="6297613" y="6076950"/>
          <p14:tracePt t="143425" x="6265863" y="5988050"/>
          <p14:tracePt t="143441" x="6202363" y="5916613"/>
          <p14:tracePt t="143463" x="6034088" y="5805488"/>
          <p14:tracePt t="143490" x="5780088" y="5773738"/>
          <p14:tracePt t="143504" x="5667375" y="5773738"/>
          <p14:tracePt t="143519" x="5588000" y="5781675"/>
          <p14:tracePt t="143540" x="5548313" y="5797550"/>
          <p14:tracePt t="143541" x="5532438" y="5813425"/>
          <p14:tracePt t="143552" x="5524500" y="5821363"/>
          <p14:tracePt t="143583" x="5476875" y="5884863"/>
          <p14:tracePt t="143608" x="5468938" y="5948363"/>
          <p14:tracePt t="143636" x="5516563" y="6037263"/>
          <p14:tracePt t="143656" x="5667375" y="6116638"/>
          <p14:tracePt t="143674" x="5803900" y="6148388"/>
          <p14:tracePt t="143691" x="6010275" y="6172200"/>
          <p14:tracePt t="143708" x="6083300" y="6172200"/>
          <p14:tracePt t="143720" x="6107113" y="6172200"/>
          <p14:tracePt t="143736" x="6115050" y="6172200"/>
          <p14:tracePt t="143756" x="6115050" y="6148388"/>
          <p14:tracePt t="143771" x="0" y="0"/>
        </p14:tracePtLst>
      </p14:laserTraceLst>
    </p:ext>
    <p:ext uri="{E180D4A7-C9FB-4DFB-919C-405C955672EB}">
      <p14:showEvtLst xmlns:p14="http://schemas.microsoft.com/office/powerpoint/2010/main">
        <p14:playEvt time="377" objId="4"/>
        <p14:stopEvt time="207743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B65CB05-CFA0-472C-B46C-834F1A815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10" y="548600"/>
            <a:ext cx="6734175" cy="792110"/>
          </a:xfrm>
        </p:spPr>
        <p:txBody>
          <a:bodyPr/>
          <a:lstStyle/>
          <a:p>
            <a:r>
              <a:rPr lang="de-DE" dirty="0"/>
              <a:t>2.2 Stress</a:t>
            </a:r>
            <a:br>
              <a:rPr lang="de-DE" dirty="0"/>
            </a:br>
            <a:r>
              <a:rPr lang="de-DE" sz="2400" dirty="0" err="1"/>
              <a:t>Stress</a:t>
            </a:r>
            <a:r>
              <a:rPr lang="de-DE" sz="2400" dirty="0"/>
              <a:t> </a:t>
            </a:r>
            <a:r>
              <a:rPr lang="de-DE" sz="2400" dirty="0" err="1"/>
              <a:t>tensor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8358FC-0E1F-47E9-880C-5213EC8D4837}"/>
              </a:ext>
            </a:extLst>
          </p:cNvPr>
          <p:cNvSpPr txBox="1"/>
          <p:nvPr/>
        </p:nvSpPr>
        <p:spPr>
          <a:xfrm>
            <a:off x="309284" y="1772770"/>
            <a:ext cx="6840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Comments</a:t>
            </a:r>
          </a:p>
          <a:p>
            <a:pPr algn="l"/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/>
              <a:t>Double </a:t>
            </a:r>
            <a:r>
              <a:rPr lang="de-DE" sz="1600" b="1" dirty="0" err="1"/>
              <a:t>indices</a:t>
            </a:r>
            <a:r>
              <a:rPr lang="de-DE" sz="1600" b="1" dirty="0"/>
              <a:t> </a:t>
            </a:r>
            <a:r>
              <a:rPr lang="de-DE" sz="1600" b="1" dirty="0" err="1"/>
              <a:t>notation</a:t>
            </a:r>
            <a:r>
              <a:rPr lang="de-DE" sz="1600" dirty="0"/>
              <a:t>: </a:t>
            </a:r>
            <a:r>
              <a:rPr lang="en-US" sz="1600" dirty="0"/>
              <a:t>the first index describes the direction of the normal vector of the cross section, while the second indicates the direction of the stress component itself.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dirty="0"/>
              <a:t>S</a:t>
            </a:r>
            <a:r>
              <a:rPr lang="en-US" sz="1600" b="1" dirty="0" err="1"/>
              <a:t>ymmetry</a:t>
            </a:r>
            <a:r>
              <a:rPr lang="en-US" sz="1600" b="1" dirty="0"/>
              <a:t> of the stress tensor</a:t>
            </a:r>
            <a:r>
              <a:rPr lang="en-US" sz="1600" dirty="0"/>
              <a:t>, and thus also the symmetry of the matrix: This is due to the momentum balance, the shear components in two </a:t>
            </a:r>
            <a:r>
              <a:rPr lang="en-US" sz="1600" dirty="0" err="1"/>
              <a:t>perpenticular</a:t>
            </a:r>
            <a:r>
              <a:rPr lang="en-US" sz="1600" dirty="0"/>
              <a:t> sections.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0B66F3-D225-4966-A4FA-A81DA5106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8"/>
          <a:stretch/>
        </p:blipFill>
        <p:spPr bwMode="auto">
          <a:xfrm>
            <a:off x="7039398" y="1628750"/>
            <a:ext cx="1956493" cy="13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477519-996D-4E5A-8660-D395CDEE7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10" y="5517290"/>
            <a:ext cx="1077562" cy="2880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80AE9D-12AF-4660-A16B-10DDAB39E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510" y="4941817"/>
            <a:ext cx="3807304" cy="275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A39A047-4884-4CE0-A701-F32E12B14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9165" y="4797190"/>
            <a:ext cx="3110390" cy="1008140"/>
          </a:xfrm>
          <a:prstGeom prst="rect">
            <a:avLst/>
          </a:prstGeom>
        </p:spPr>
      </p:pic>
      <p:pic>
        <p:nvPicPr>
          <p:cNvPr id="2" name="mm2s10">
            <a:hlinkClick r:id="" action="ppaction://media"/>
            <a:extLst>
              <a:ext uri="{FF2B5EF4-FFF2-40B4-BE49-F238E27FC236}">
                <a16:creationId xmlns:a16="http://schemas.microsoft.com/office/drawing/2014/main" id="{851E3118-6C45-4238-86BA-82B6099EB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6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04"/>
    </mc:Choice>
    <mc:Fallback>
      <p:transition spd="slow" advTm="13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55" x="8147050" y="2160588"/>
          <p14:tracePt t="14570" x="8139113" y="2176463"/>
          <p14:tracePt t="14588" x="8131175" y="2184400"/>
          <p14:tracePt t="14611" x="8123238" y="2208213"/>
          <p14:tracePt t="14641" x="8099425" y="2265363"/>
          <p14:tracePt t="14660" x="8091488" y="2305050"/>
          <p14:tracePt t="14677" x="8091488" y="2320925"/>
          <p14:tracePt t="14697" x="8091488" y="2328863"/>
          <p14:tracePt t="14710" x="8091488" y="2344738"/>
          <p14:tracePt t="14748" x="8091488" y="2360613"/>
          <p14:tracePt t="14778" x="8091488" y="2376488"/>
          <p14:tracePt t="14828" x="8091488" y="2384425"/>
          <p14:tracePt t="14831" x="8091488" y="2392363"/>
          <p14:tracePt t="14837" x="8099425" y="2400300"/>
          <p14:tracePt t="14857" x="8115300" y="2432050"/>
          <p14:tracePt t="14876" x="8139113" y="2463800"/>
          <p14:tracePt t="14900" x="8147050" y="2471738"/>
          <p14:tracePt t="14930" x="8147050" y="2487613"/>
          <p14:tracePt t="14950" x="8154988" y="2503488"/>
          <p14:tracePt t="14978" x="8154988" y="2519363"/>
          <p14:tracePt t="14992" x="8154988" y="2527300"/>
          <p14:tracePt t="15010" x="8154988" y="2535238"/>
          <p14:tracePt t="15037" x="8147050" y="2551113"/>
          <p14:tracePt t="15060" x="8131175" y="2559050"/>
          <p14:tracePt t="15076" x="8131175" y="2566988"/>
          <p14:tracePt t="15092" x="8123238" y="2566988"/>
          <p14:tracePt t="15108" x="8123238" y="2576513"/>
          <p14:tracePt t="15130" x="8123238" y="2584450"/>
          <p14:tracePt t="15147" x="8123238" y="2592388"/>
          <p14:tracePt t="15165" x="8115300" y="2592388"/>
          <p14:tracePt t="15211" x="8115300" y="2600325"/>
          <p14:tracePt t="15275" x="8115300" y="2616200"/>
          <p14:tracePt t="15340" x="8115300" y="2624138"/>
          <p14:tracePt t="15413" x="8115300" y="2632075"/>
          <p14:tracePt t="15415" x="8123238" y="2632075"/>
          <p14:tracePt t="15495" x="8131175" y="2632075"/>
          <p14:tracePt t="15508" x="8131175" y="2640013"/>
          <p14:tracePt t="15760" x="8131175" y="2647950"/>
          <p14:tracePt t="15792" x="8139113" y="2647950"/>
          <p14:tracePt t="15824" x="8139113" y="2655888"/>
          <p14:tracePt t="15837" x="8139113" y="2663825"/>
          <p14:tracePt t="15860" x="8147050" y="2671763"/>
          <p14:tracePt t="15876" x="8147050" y="2679700"/>
          <p14:tracePt t="15944" x="8147050" y="2687638"/>
          <p14:tracePt t="15965" x="8154988" y="2695575"/>
          <p14:tracePt t="15997" x="8154988" y="2703513"/>
          <p14:tracePt t="16043" x="8154988" y="2711450"/>
          <p14:tracePt t="16076" x="8154988" y="2727325"/>
          <p14:tracePt t="16149" x="8154988" y="2735263"/>
          <p14:tracePt t="16178" x="8154988" y="2743200"/>
          <p14:tracePt t="16211" x="8154988" y="2751138"/>
          <p14:tracePt t="18638" x="0" y="0"/>
        </p14:tracePtLst>
        <p14:tracePtLst>
          <p14:tracePt t="32856" x="8920163" y="2392363"/>
          <p14:tracePt t="33437" x="0" y="0"/>
        </p14:tracePtLst>
        <p14:tracePtLst>
          <p14:tracePt t="33638" x="8920163" y="2392363"/>
          <p14:tracePt t="33856" x="0" y="0"/>
        </p14:tracePtLst>
        <p14:tracePtLst>
          <p14:tracePt t="34589" x="8259763" y="1635125"/>
          <p14:tracePt t="34730" x="0" y="0"/>
        </p14:tracePtLst>
        <p14:tracePtLst>
          <p14:tracePt t="34811" x="8259763" y="1635125"/>
          <p14:tracePt t="34909" x="0" y="0"/>
        </p14:tracePtLst>
        <p14:tracePtLst>
          <p14:tracePt t="58296" x="8186738" y="2057400"/>
          <p14:tracePt t="58444" x="8194675" y="2057400"/>
          <p14:tracePt t="58560" x="8210550" y="2057400"/>
          <p14:tracePt t="58574" x="8218488" y="2049463"/>
          <p14:tracePt t="58590" x="8235950" y="2049463"/>
          <p14:tracePt t="58610" x="8267700" y="2049463"/>
          <p14:tracePt t="58635" x="8291513" y="2049463"/>
          <p14:tracePt t="58660" x="8347075" y="2049463"/>
          <p14:tracePt t="58661" x="8355013" y="2049463"/>
          <p14:tracePt t="58684" x="8362950" y="2041525"/>
          <p14:tracePt t="58710" x="8370888" y="2033588"/>
          <p14:tracePt t="58725" x="8378825" y="2033588"/>
          <p14:tracePt t="58740" x="8378825" y="2025650"/>
          <p14:tracePt t="58758" x="8386763" y="2025650"/>
          <p14:tracePt t="58791" x="8394700" y="2017713"/>
          <p14:tracePt t="58807" x="8394700" y="2009775"/>
          <p14:tracePt t="58823" x="8402638" y="2009775"/>
          <p14:tracePt t="58840" x="8418513" y="2009775"/>
          <p14:tracePt t="58858" x="8450263" y="2009775"/>
          <p14:tracePt t="58877" x="8458200" y="2009775"/>
          <p14:tracePt t="58899" x="8466138" y="2009775"/>
          <p14:tracePt t="59010" x="8466138" y="2001838"/>
          <p14:tracePt t="59135" x="8466138" y="2017713"/>
          <p14:tracePt t="59159" x="8466138" y="2049463"/>
          <p14:tracePt t="59178" x="8466138" y="2081213"/>
          <p14:tracePt t="59181" x="8466138" y="2097088"/>
          <p14:tracePt t="59210" x="8466138" y="2184400"/>
          <p14:tracePt t="59224" x="8466138" y="2200275"/>
          <p14:tracePt t="59225" x="8466138" y="2224088"/>
          <p14:tracePt t="59240" x="8466138" y="2273300"/>
          <p14:tracePt t="59262" x="8466138" y="2320925"/>
          <p14:tracePt t="59292" x="8466138" y="2376488"/>
          <p14:tracePt t="59307" x="8466138" y="2408238"/>
          <p14:tracePt t="59332" x="8466138" y="2432050"/>
          <p14:tracePt t="59356" x="8474075" y="2455863"/>
          <p14:tracePt t="59375" x="8474075" y="2471738"/>
          <p14:tracePt t="59524" x="8482013" y="2439988"/>
          <p14:tracePt t="59537" x="8482013" y="2424113"/>
          <p14:tracePt t="59556" x="8497888" y="2376488"/>
          <p14:tracePt t="59572" x="8497888" y="2344738"/>
          <p14:tracePt t="59589" x="8497888" y="2320925"/>
          <p14:tracePt t="59605" x="8497888" y="2297113"/>
          <p14:tracePt t="59622" x="8497888" y="2289175"/>
          <p14:tracePt t="59639" x="8497888" y="2281238"/>
          <p14:tracePt t="59656" x="8497888" y="2273300"/>
          <p14:tracePt t="59692" x="8497888" y="2249488"/>
          <p14:tracePt t="59711" x="8497888" y="2241550"/>
          <p14:tracePt t="59723" x="8497888" y="2233613"/>
          <p14:tracePt t="59739" x="8497888" y="2224088"/>
          <p14:tracePt t="59755" x="8497888" y="2208213"/>
          <p14:tracePt t="59779" x="8497888" y="2184400"/>
          <p14:tracePt t="59791" x="8497888" y="2176463"/>
          <p14:tracePt t="59963" x="8497888" y="2160588"/>
          <p14:tracePt t="59976" x="8497888" y="2152650"/>
          <p14:tracePt t="59989" x="8497888" y="2136775"/>
          <p14:tracePt t="60009" x="8497888" y="2120900"/>
          <p14:tracePt t="60023" x="8497888" y="2089150"/>
          <p14:tracePt t="60039" x="8497888" y="2049463"/>
          <p14:tracePt t="60055" x="8497888" y="2009775"/>
          <p14:tracePt t="60073" x="8489950" y="1970088"/>
          <p14:tracePt t="60089" x="8489950" y="1954213"/>
          <p14:tracePt t="60109" x="8489950" y="1946275"/>
          <p14:tracePt t="60216" x="8482013" y="1946275"/>
          <p14:tracePt t="60243" x="8474075" y="1946275"/>
          <p14:tracePt t="60245" x="8466138" y="1946275"/>
          <p14:tracePt t="60272" x="8458200" y="1946275"/>
          <p14:tracePt t="60475" x="8450263" y="1954213"/>
          <p14:tracePt t="60478" x="8442325" y="1962150"/>
          <p14:tracePt t="60490" x="8426450" y="1962150"/>
          <p14:tracePt t="60505" x="8402638" y="1970088"/>
          <p14:tracePt t="60525" x="8355013" y="1970088"/>
          <p14:tracePt t="60540" x="8307388" y="1970088"/>
          <p14:tracePt t="60555" x="8275638" y="1970088"/>
          <p14:tracePt t="60576" x="8226425" y="1962150"/>
          <p14:tracePt t="60591" x="8202613" y="1962150"/>
          <p14:tracePt t="60605" x="8170863" y="1954213"/>
          <p14:tracePt t="60625" x="8154988" y="1946275"/>
          <p14:tracePt t="60641" x="8131175" y="1946275"/>
          <p14:tracePt t="60654" x="8107363" y="1946275"/>
          <p14:tracePt t="60674" x="8091488" y="1946275"/>
          <p14:tracePt t="60698" x="8051800" y="1946275"/>
          <p14:tracePt t="60727" x="7996238" y="1946275"/>
          <p14:tracePt t="60738" x="7980363" y="1946275"/>
          <p14:tracePt t="60740" x="7964488" y="1946275"/>
          <p14:tracePt t="60755" x="7940675" y="1954213"/>
          <p14:tracePt t="60776" x="7916863" y="1962150"/>
          <p14:tracePt t="60778" x="7900988" y="1962150"/>
          <p14:tracePt t="60789" x="7893050" y="1962150"/>
          <p14:tracePt t="61011" x="7916863" y="1962150"/>
          <p14:tracePt t="61043" x="7964488" y="1962150"/>
          <p14:tracePt t="61076" x="8020050" y="1962150"/>
          <p14:tracePt t="61078" x="8035925" y="1962150"/>
          <p14:tracePt t="61107" x="8091488" y="1962150"/>
          <p14:tracePt t="61121" x="8107363" y="1962150"/>
          <p14:tracePt t="61142" x="8139113" y="1962150"/>
          <p14:tracePt t="61164" x="8162925" y="1962150"/>
          <p14:tracePt t="61190" x="8210550" y="1962150"/>
          <p14:tracePt t="61215" x="8243888" y="1962150"/>
          <p14:tracePt t="61244" x="8291513" y="1962150"/>
          <p14:tracePt t="61255" x="8299450" y="1962150"/>
          <p14:tracePt t="61271" x="8331200" y="1962150"/>
          <p14:tracePt t="61290" x="8339138" y="1962150"/>
          <p14:tracePt t="61304" x="8362950" y="1962150"/>
          <p14:tracePt t="61321" x="8378825" y="1962150"/>
          <p14:tracePt t="61344" x="8410575" y="1962150"/>
          <p14:tracePt t="61349" x="8418513" y="1962150"/>
          <p14:tracePt t="61374" x="8458200" y="1962150"/>
          <p14:tracePt t="61389" x="8474075" y="1970088"/>
          <p14:tracePt t="61413" x="8482013" y="1978025"/>
          <p14:tracePt t="61415" x="8489950" y="1978025"/>
          <p14:tracePt t="61439" x="8497888" y="1978025"/>
          <p14:tracePt t="61466" x="8505825" y="1978025"/>
          <p14:tracePt t="61824" x="8505825" y="1985963"/>
          <p14:tracePt t="61837" x="8513763" y="2001838"/>
          <p14:tracePt t="61854" x="8521700" y="2017713"/>
          <p14:tracePt t="61874" x="8529638" y="2041525"/>
          <p14:tracePt t="61887" x="8537575" y="2049463"/>
          <p14:tracePt t="61904" x="8537575" y="2065338"/>
          <p14:tracePt t="61923" x="8537575" y="2089150"/>
          <p14:tracePt t="61942" x="8537575" y="2136775"/>
          <p14:tracePt t="61965" x="8529638" y="2168525"/>
          <p14:tracePt t="61989" x="8529638" y="2192338"/>
          <p14:tracePt t="62011" x="8529638" y="2200275"/>
          <p14:tracePt t="62041" x="8529638" y="2216150"/>
          <p14:tracePt t="62058" x="8529638" y="2241550"/>
          <p14:tracePt t="62070" x="8529638" y="2265363"/>
          <p14:tracePt t="62091" x="8529638" y="2297113"/>
          <p14:tracePt t="62103" x="8529638" y="2312988"/>
          <p14:tracePt t="62123" x="8529638" y="2368550"/>
          <p14:tracePt t="62138" x="8521700" y="2400300"/>
          <p14:tracePt t="62160" x="8521700" y="2439988"/>
          <p14:tracePt t="62185" x="8521700" y="2495550"/>
          <p14:tracePt t="62207" x="8521700" y="2527300"/>
          <p14:tracePt t="62226" x="8521700" y="2559050"/>
          <p14:tracePt t="62257" x="8521700" y="2584450"/>
          <p14:tracePt t="62270" x="8521700" y="2600325"/>
          <p14:tracePt t="62290" x="8521700" y="2608263"/>
          <p14:tracePt t="62303" x="8521700" y="2616200"/>
          <p14:tracePt t="62319" x="8521700" y="2624138"/>
          <p14:tracePt t="62744" x="8521700" y="2608263"/>
          <p14:tracePt t="62755" x="8521700" y="2600325"/>
          <p14:tracePt t="62770" x="8521700" y="2576513"/>
          <p14:tracePt t="62788" x="8521700" y="2519363"/>
          <p14:tracePt t="62803" x="8521700" y="2471738"/>
          <p14:tracePt t="62820" x="8521700" y="2416175"/>
          <p14:tracePt t="62848" x="8521700" y="2297113"/>
          <p14:tracePt t="62872" x="8521700" y="2200275"/>
          <p14:tracePt t="62892" x="8521700" y="2128838"/>
          <p14:tracePt t="62920" x="8521700" y="2057400"/>
          <p14:tracePt t="62941" x="8521700" y="2025650"/>
          <p14:tracePt t="62957" x="8521700" y="2009775"/>
          <p14:tracePt t="62976" x="8521700" y="2001838"/>
          <p14:tracePt t="63006" x="8513763" y="2001838"/>
          <p14:tracePt t="63037" x="8513763" y="1993900"/>
          <p14:tracePt t="67997" x="8513763" y="2081213"/>
          <p14:tracePt t="68011" x="8513763" y="2112963"/>
          <p14:tracePt t="68055" x="8513763" y="2120900"/>
          <p14:tracePt t="68138" x="8505825" y="2120900"/>
          <p14:tracePt t="68173" x="8489950" y="2128838"/>
          <p14:tracePt t="68203" x="8474075" y="2136775"/>
          <p14:tracePt t="68237" x="8466138" y="2144713"/>
          <p14:tracePt t="68265" x="8458200" y="2160588"/>
          <p14:tracePt t="68283" x="8450263" y="2176463"/>
          <p14:tracePt t="68285" x="8450263" y="2184400"/>
          <p14:tracePt t="68309" x="8442325" y="2192338"/>
          <p14:tracePt t="68337" x="8442325" y="2208213"/>
          <p14:tracePt t="68371" x="8442325" y="2224088"/>
          <p14:tracePt t="68699" x="8442325" y="2233613"/>
          <p14:tracePt t="68716" x="8442325" y="2241550"/>
          <p14:tracePt t="68732" x="8442325" y="2249488"/>
          <p14:tracePt t="68750" x="8434388" y="2257425"/>
          <p14:tracePt t="68947" x="8434388" y="2249488"/>
          <p14:tracePt t="68978" x="8418513" y="2200275"/>
          <p14:tracePt t="68996" x="8410575" y="2192338"/>
          <p14:tracePt t="69015" x="8402638" y="2176463"/>
          <p14:tracePt t="69033" x="8402638" y="2160588"/>
          <p14:tracePt t="69036" x="8394700" y="2152650"/>
          <p14:tracePt t="69070" x="8378825" y="2128838"/>
          <p14:tracePt t="69091" x="8370888" y="2120900"/>
          <p14:tracePt t="69117" x="8370888" y="2105025"/>
          <p14:tracePt t="69151" x="8362950" y="2097088"/>
          <p14:tracePt t="69666" x="0" y="0"/>
        </p14:tracePtLst>
        <p14:tracePtLst>
          <p14:tracePt t="82358" x="1195388" y="5335588"/>
          <p14:tracePt t="82370" x="1195388" y="5327650"/>
          <p14:tracePt t="82435" x="1195388" y="5319713"/>
          <p14:tracePt t="82542" x="1203325" y="5319713"/>
          <p14:tracePt t="82577" x="1203325" y="5310188"/>
          <p14:tracePt t="82585" x="1211263" y="5310188"/>
          <p14:tracePt t="82605" x="1219200" y="5310188"/>
          <p14:tracePt t="82625" x="1235075" y="5302250"/>
          <p14:tracePt t="82626" x="1243013" y="5302250"/>
          <p14:tracePt t="82649" x="1284288" y="5302250"/>
          <p14:tracePt t="82682" x="1387475" y="5302250"/>
          <p14:tracePt t="82704" x="1490663" y="5310188"/>
          <p14:tracePt t="82734" x="1633538" y="5335588"/>
          <p14:tracePt t="82755" x="1770063" y="5343525"/>
          <p14:tracePt t="82774" x="1841500" y="5351463"/>
          <p14:tracePt t="82791" x="1944688" y="5351463"/>
          <p14:tracePt t="82809" x="1992313" y="5351463"/>
          <p14:tracePt t="82822" x="2041525" y="5351463"/>
          <p14:tracePt t="82843" x="2112963" y="5359400"/>
          <p14:tracePt t="82870" x="2168525" y="5359400"/>
          <p14:tracePt t="82891" x="2224088" y="5359400"/>
          <p14:tracePt t="82920" x="2303463" y="5359400"/>
          <p14:tracePt t="82938" x="2351088" y="5359400"/>
          <p14:tracePt t="82959" x="2408238" y="5359400"/>
          <p14:tracePt t="82981" x="2463800" y="5359400"/>
          <p14:tracePt t="83005" x="2519363" y="5359400"/>
          <p14:tracePt t="83021" x="2559050" y="5359400"/>
          <p14:tracePt t="83040" x="2606675" y="5359400"/>
          <p14:tracePt t="83055" x="2638425" y="5359400"/>
          <p14:tracePt t="83074" x="2678113" y="5351463"/>
          <p14:tracePt t="83092" x="2725738" y="5351463"/>
          <p14:tracePt t="83099" x="2751138" y="5351463"/>
          <p14:tracePt t="83120" x="2790825" y="5351463"/>
          <p14:tracePt t="83121" x="2814638" y="5351463"/>
          <p14:tracePt t="83140" x="2870200" y="5351463"/>
          <p14:tracePt t="83154" x="2925763" y="5351463"/>
          <p14:tracePt t="83177" x="3021013" y="5351463"/>
          <p14:tracePt t="83204" x="3165475" y="5351463"/>
          <p14:tracePt t="83234" x="3316288" y="5359400"/>
          <p14:tracePt t="83254" x="3371850" y="5359400"/>
          <p14:tracePt t="83273" x="3492500" y="5359400"/>
          <p14:tracePt t="83281" x="3540125" y="5359400"/>
          <p14:tracePt t="83305" x="3635375" y="5359400"/>
          <p14:tracePt t="83321" x="3714750" y="5359400"/>
          <p14:tracePt t="83338" x="3817938" y="5359400"/>
          <p14:tracePt t="83353" x="3890963" y="5359400"/>
          <p14:tracePt t="83376" x="3970338" y="5359400"/>
          <p14:tracePt t="83406" x="4105275" y="5351463"/>
          <p14:tracePt t="83421" x="4160838" y="5351463"/>
          <p14:tracePt t="83449" x="4249738" y="5343525"/>
          <p14:tracePt t="83476" x="4352925" y="5343525"/>
          <p14:tracePt t="83502" x="4440238" y="5343525"/>
          <p14:tracePt t="83504" x="4464050" y="5343525"/>
          <p14:tracePt t="83520" x="4527550" y="5343525"/>
          <p14:tracePt t="83538" x="4584700" y="5343525"/>
          <p14:tracePt t="83560" x="4679950" y="5343525"/>
          <p14:tracePt t="83565" x="4703763" y="5343525"/>
          <p14:tracePt t="83589" x="4743450" y="5343525"/>
          <p14:tracePt t="83605" x="4767263" y="5343525"/>
          <p14:tracePt t="83620" x="4791075" y="5343525"/>
          <p14:tracePt t="83637" x="4814888" y="5343525"/>
          <p14:tracePt t="83656" x="4830763" y="5343525"/>
          <p14:tracePt t="83670" x="4838700" y="5343525"/>
          <p14:tracePt t="83686" x="4846638" y="5343525"/>
          <p14:tracePt t="83850" x="4846638" y="5335588"/>
          <p14:tracePt t="83872" x="4846638" y="5327650"/>
          <p14:tracePt t="83959" x="4838700" y="5327650"/>
          <p14:tracePt t="83962" x="4814888" y="5319713"/>
          <p14:tracePt t="83990" x="4751388" y="5310188"/>
          <p14:tracePt t="83991" x="4727575" y="5310188"/>
          <p14:tracePt t="84016" x="4624388" y="5302250"/>
          <p14:tracePt t="84037" x="4527550" y="5302250"/>
          <p14:tracePt t="84057" x="4464050" y="5302250"/>
          <p14:tracePt t="84059" x="4440238" y="5302250"/>
          <p14:tracePt t="84090" x="4337050" y="5302250"/>
          <p14:tracePt t="84103" x="4289425" y="5302250"/>
          <p14:tracePt t="84122" x="4249738" y="5319713"/>
          <p14:tracePt t="84136" x="4200525" y="5327650"/>
          <p14:tracePt t="84152" x="4137025" y="5351463"/>
          <p14:tracePt t="84171" x="4049713" y="5375275"/>
          <p14:tracePt t="84191" x="3978275" y="5399088"/>
          <p14:tracePt t="84208" x="3890963" y="5414963"/>
          <p14:tracePt t="84236" x="3794125" y="5430838"/>
          <p14:tracePt t="84257" x="3659188" y="5454650"/>
          <p14:tracePt t="84270" x="3563938" y="5462588"/>
          <p14:tracePt t="84290" x="3476625" y="5462588"/>
          <p14:tracePt t="84291" x="3419475" y="5470525"/>
          <p14:tracePt t="84302" x="3363913" y="5470525"/>
          <p14:tracePt t="84320" x="3252788" y="5478463"/>
          <p14:tracePt t="84321" x="3189288" y="5478463"/>
          <p14:tracePt t="84337" x="3036888" y="5478463"/>
          <p14:tracePt t="84353" x="2886075" y="5478463"/>
          <p14:tracePt t="84368" x="2774950" y="5478463"/>
          <p14:tracePt t="84390" x="2574925" y="5478463"/>
          <p14:tracePt t="84402" x="2503488" y="5478463"/>
          <p14:tracePt t="84423" x="2279650" y="5478463"/>
          <p14:tracePt t="84451" x="2065338" y="5494338"/>
          <p14:tracePt t="84474" x="1944688" y="5502275"/>
          <p14:tracePt t="84479" x="1905000" y="5510213"/>
          <p14:tracePt t="84514" x="1833563" y="5510213"/>
          <p14:tracePt t="84515" x="1809750" y="5510213"/>
          <p14:tracePt t="84544" x="1754188" y="5510213"/>
          <p14:tracePt t="84546" x="1730375" y="5510213"/>
          <p14:tracePt t="84573" x="1674813" y="5510213"/>
          <p14:tracePt t="84585" x="1633538" y="5502275"/>
          <p14:tracePt t="84603" x="1593850" y="5494338"/>
          <p14:tracePt t="84623" x="1530350" y="5486400"/>
          <p14:tracePt t="84637" x="1450975" y="5470525"/>
          <p14:tracePt t="84654" x="1395413" y="5462588"/>
          <p14:tracePt t="84669" x="1355725" y="5462588"/>
          <p14:tracePt t="84691" x="1347788" y="5462588"/>
          <p14:tracePt t="85374" x="1363663" y="5462588"/>
          <p14:tracePt t="85389" x="1450975" y="5470525"/>
          <p14:tracePt t="85402" x="1577975" y="5486400"/>
          <p14:tracePt t="85427" x="1873250" y="5494338"/>
          <p14:tracePt t="85452" x="2287588" y="5494338"/>
          <p14:tracePt t="85453" x="2463800" y="5494338"/>
          <p14:tracePt t="85469" x="2790825" y="5494338"/>
          <p14:tracePt t="85496" x="3157538" y="5494338"/>
          <p14:tracePt t="85529" x="3387725" y="5478463"/>
          <p14:tracePt t="85552" x="3395663" y="5478463"/>
          <p14:tracePt t="85763" x="3451225" y="5470525"/>
          <p14:tracePt t="85774" x="3484563" y="5470525"/>
          <p14:tracePt t="85786" x="3595688" y="5470525"/>
          <p14:tracePt t="85806" x="3875088" y="5462588"/>
          <p14:tracePt t="85835" x="4424363" y="5438775"/>
          <p14:tracePt t="85853" x="4918075" y="5375275"/>
          <p14:tracePt t="85868" x="5197475" y="5335588"/>
          <p14:tracePt t="85888" x="5453063" y="5278438"/>
          <p14:tracePt t="85903" x="5580063" y="5246688"/>
          <p14:tracePt t="85919" x="5603875" y="5238750"/>
          <p14:tracePt t="85930" x="5611813" y="5238750"/>
          <p14:tracePt t="85954" x="5619750" y="5238750"/>
          <p14:tracePt t="85996" x="5619750" y="5230813"/>
          <p14:tracePt t="86047" x="5627688" y="5222875"/>
          <p14:tracePt t="86073" x="5692775" y="5214938"/>
          <p14:tracePt t="86077" x="5740400" y="5214938"/>
          <p14:tracePt t="86106" x="5891213" y="5207000"/>
          <p14:tracePt t="86137" x="6099175" y="5207000"/>
          <p14:tracePt t="86152" x="6210300" y="5207000"/>
          <p14:tracePt t="86168" x="6305550" y="5207000"/>
          <p14:tracePt t="86187" x="6410325" y="5207000"/>
          <p14:tracePt t="86188" x="6442075" y="5207000"/>
          <p14:tracePt t="86222" x="6481763" y="5214938"/>
          <p14:tracePt t="86370" x="6481763" y="5222875"/>
          <p14:tracePt t="86386" x="6481763" y="5254625"/>
          <p14:tracePt t="86405" x="6481763" y="5286375"/>
          <p14:tracePt t="86407" x="6481763" y="5319713"/>
          <p14:tracePt t="86421" x="6481763" y="5407025"/>
          <p14:tracePt t="86434" x="6481763" y="5438775"/>
          <p14:tracePt t="86452" x="6489700" y="5605463"/>
          <p14:tracePt t="86468" x="6513513" y="5694363"/>
          <p14:tracePt t="86486" x="6537325" y="5726113"/>
          <p14:tracePt t="86488" x="6545263" y="5734050"/>
          <p14:tracePt t="86516" x="6592888" y="5757863"/>
          <p14:tracePt t="86520" x="6616700" y="5757863"/>
          <p14:tracePt t="86537" x="6672263" y="5757863"/>
          <p14:tracePt t="86560" x="6784975" y="5757863"/>
          <p14:tracePt t="86563" x="6832600" y="5749925"/>
          <p14:tracePt t="86586" x="6943725" y="5710238"/>
          <p14:tracePt t="86602" x="6959600" y="5686425"/>
          <p14:tracePt t="86621" x="6967538" y="5678488"/>
          <p14:tracePt t="86635" x="6975475" y="5645150"/>
          <p14:tracePt t="86653" x="6975475" y="5621338"/>
          <p14:tracePt t="86654" x="6975475" y="5605463"/>
          <p14:tracePt t="86666" x="6975475" y="5589588"/>
          <p14:tracePt t="86686" x="6975475" y="5557838"/>
          <p14:tracePt t="86702" x="6967538" y="5518150"/>
          <p14:tracePt t="86721" x="6943725" y="5494338"/>
          <p14:tracePt t="86741" x="6927850" y="5470525"/>
          <p14:tracePt t="86770" x="6919913" y="5454650"/>
          <p14:tracePt t="86796" x="6911975" y="5438775"/>
          <p14:tracePt t="86828" x="6896100" y="5422900"/>
          <p14:tracePt t="86851" x="6896100" y="5414963"/>
          <p14:tracePt t="86869" x="6888163" y="5414963"/>
          <p14:tracePt t="86934" x="6880225" y="5414963"/>
          <p14:tracePt t="86945" x="6872288" y="5414963"/>
          <p14:tracePt t="86992" x="6864350" y="5414963"/>
          <p14:tracePt t="87011" x="6864350" y="5422900"/>
          <p14:tracePt t="87038" x="6864350" y="5454650"/>
          <p14:tracePt t="87054" x="6864350" y="5462588"/>
          <p14:tracePt t="87067" x="6864350" y="5486400"/>
          <p14:tracePt t="87087" x="6864350" y="5526088"/>
          <p14:tracePt t="87100" x="6872288" y="5565775"/>
          <p14:tracePt t="87116" x="6888163" y="5597525"/>
          <p14:tracePt t="87134" x="6927850" y="5653088"/>
          <p14:tracePt t="87151" x="6959600" y="5678488"/>
          <p14:tracePt t="87166" x="6991350" y="5694363"/>
          <p14:tracePt t="87183" x="7023100" y="5702300"/>
          <p14:tracePt t="87203" x="7102475" y="5726113"/>
          <p14:tracePt t="87222" x="7143750" y="5726113"/>
          <p14:tracePt t="87227" x="7159625" y="5726113"/>
          <p14:tracePt t="87252" x="7191375" y="5726113"/>
          <p14:tracePt t="87278" x="7207250" y="5694363"/>
          <p14:tracePt t="87301" x="7207250" y="5670550"/>
          <p14:tracePt t="87316" x="7207250" y="5653088"/>
          <p14:tracePt t="87338" x="7207250" y="5621338"/>
          <p14:tracePt t="87349" x="7199313" y="5613400"/>
          <p14:tracePt t="87371" x="7167563" y="5573713"/>
          <p14:tracePt t="87383" x="7143750" y="5557838"/>
          <p14:tracePt t="87399" x="7135813" y="5557838"/>
          <p14:tracePt t="87415" x="7135813" y="5549900"/>
          <p14:tracePt t="87437" x="7126288" y="5549900"/>
          <p14:tracePt t="87484" x="7110413" y="5549900"/>
          <p14:tracePt t="87503" x="7046913" y="5534025"/>
          <p14:tracePt t="87522" x="6967538" y="5510213"/>
          <p14:tracePt t="87539" x="6777038" y="5454650"/>
          <p14:tracePt t="87555" x="6664325" y="5430838"/>
          <p14:tracePt t="87566" x="6624638" y="5422900"/>
          <p14:tracePt t="87586" x="6561138" y="5407025"/>
          <p14:tracePt t="87600" x="6553200" y="5407025"/>
          <p14:tracePt t="87638" x="6545263" y="5407025"/>
          <p14:tracePt t="87713" x="6537325" y="5407025"/>
          <p14:tracePt t="87731" x="6537325" y="5422900"/>
          <p14:tracePt t="87752" x="6537325" y="5470525"/>
          <p14:tracePt t="87776" x="6537325" y="5541963"/>
          <p14:tracePt t="87803" x="6553200" y="5678488"/>
          <p14:tracePt t="87825" x="6608763" y="5797550"/>
          <p14:tracePt t="87852" x="6704013" y="5837238"/>
          <p14:tracePt t="87870" x="6784975" y="5861050"/>
          <p14:tracePt t="87882" x="6824663" y="5861050"/>
          <p14:tracePt t="87883" x="6864350" y="5861050"/>
          <p14:tracePt t="87903" x="6919913" y="5861050"/>
          <p14:tracePt t="87916" x="6951663" y="5853113"/>
          <p14:tracePt t="87938" x="6983413" y="5829300"/>
          <p14:tracePt t="87943" x="6991350" y="5821363"/>
          <p14:tracePt t="87973" x="7007225" y="5773738"/>
          <p14:tracePt t="87999" x="7015163" y="5734050"/>
          <p14:tracePt t="88016" x="7015163" y="5702300"/>
          <p14:tracePt t="88030" x="7015163" y="5686425"/>
          <p14:tracePt t="88054" x="7015163" y="5645150"/>
          <p14:tracePt t="88059" x="7015163" y="5629275"/>
          <p14:tracePt t="88082" x="6999288" y="5589588"/>
          <p14:tracePt t="88100" x="6983413" y="5534025"/>
          <p14:tracePt t="88137" x="6975475" y="5526088"/>
          <p14:tracePt t="88150" x="6975475" y="5518150"/>
          <p14:tracePt t="88169" x="6967538" y="5518150"/>
          <p14:tracePt t="88204" x="6959600" y="5510213"/>
          <p14:tracePt t="88208" x="6959600" y="5502275"/>
          <p14:tracePt t="88231" x="6951663" y="5494338"/>
          <p14:tracePt t="88252" x="6943725" y="5494338"/>
          <p14:tracePt t="88277" x="6943725" y="5486400"/>
          <p14:tracePt t="88540" x="6943725" y="5478463"/>
          <p14:tracePt t="88554" x="6935788" y="5470525"/>
          <p14:tracePt t="88572" x="6911975" y="5446713"/>
          <p14:tracePt t="88577" x="6880225" y="5430838"/>
          <p14:tracePt t="88600" x="6824663" y="5399088"/>
          <p14:tracePt t="88617" x="6792913" y="5391150"/>
          <p14:tracePt t="88633" x="6759575" y="5383213"/>
          <p14:tracePt t="88654" x="6743700" y="5383213"/>
          <p14:tracePt t="88685" x="6735763" y="5383213"/>
          <p14:tracePt t="88721" x="6727825" y="5383213"/>
          <p14:tracePt t="88750" x="6719888" y="5383213"/>
          <p14:tracePt t="88807" x="6711950" y="5391150"/>
          <p14:tracePt t="88818" x="6711950" y="5399088"/>
          <p14:tracePt t="88837" x="6704013" y="5438775"/>
          <p14:tracePt t="88869" x="6704013" y="5462588"/>
          <p14:tracePt t="88882" x="6704013" y="5470525"/>
          <p14:tracePt t="88903" x="6704013" y="5478463"/>
          <p14:tracePt t="89148" x="6704013" y="5510213"/>
          <p14:tracePt t="89167" x="6784975" y="5653088"/>
          <p14:tracePt t="89182" x="6856413" y="5741988"/>
          <p14:tracePt t="89198" x="6935788" y="5837238"/>
          <p14:tracePt t="89215" x="7007225" y="5900738"/>
          <p14:tracePt t="89237" x="7031038" y="5932488"/>
          <p14:tracePt t="89397" x="7031038" y="5924550"/>
          <p14:tracePt t="89433" x="7031038" y="5916613"/>
          <p14:tracePt t="89446" x="7031038" y="5908675"/>
          <p14:tracePt t="89468" x="7031038" y="5900738"/>
          <p14:tracePt t="89481" x="7031038" y="5892800"/>
          <p14:tracePt t="89514" x="7031038" y="5876925"/>
          <p14:tracePt t="89535" x="7031038" y="5868988"/>
          <p14:tracePt t="89554" x="7031038" y="5861050"/>
          <p14:tracePt t="89559" x="7031038" y="5853113"/>
          <p14:tracePt t="89584" x="7023100" y="5837238"/>
          <p14:tracePt t="89614" x="7015163" y="5829300"/>
          <p14:tracePt t="89633" x="7015163" y="5821363"/>
          <p14:tracePt t="89665" x="7015163" y="5805488"/>
          <p14:tracePt t="89993" x="7015163" y="5797550"/>
          <p14:tracePt t="90012" x="7015163" y="5789613"/>
          <p14:tracePt t="90035" x="7007225" y="5773738"/>
          <p14:tracePt t="90090" x="7007225" y="5765800"/>
          <p14:tracePt t="90100" x="7007225" y="5757863"/>
          <p14:tracePt t="90150" x="7007225" y="5741988"/>
          <p14:tracePt t="93650" x="6824663" y="5494338"/>
          <p14:tracePt t="93653" x="6769100" y="5446713"/>
          <p14:tracePt t="93684" x="6743700" y="5407025"/>
          <p14:tracePt t="93712" x="6735763" y="5399088"/>
          <p14:tracePt t="93729" x="6727825" y="5383213"/>
          <p14:tracePt t="93750" x="6711950" y="5375275"/>
          <p14:tracePt t="93761" x="6704013" y="5367338"/>
          <p14:tracePt t="93788" x="6680200" y="5343525"/>
          <p14:tracePt t="93815" x="6664325" y="5327650"/>
          <p14:tracePt t="93835" x="6656388" y="5327650"/>
          <p14:tracePt t="93904" x="6656388" y="5319713"/>
          <p14:tracePt t="93916" x="6656388" y="5310188"/>
          <p14:tracePt t="93930" x="6648450" y="5302250"/>
          <p14:tracePt t="93946" x="6648450" y="5294313"/>
          <p14:tracePt t="93966" x="6640513" y="5286375"/>
          <p14:tracePt t="93978" x="6640513" y="5278438"/>
          <p14:tracePt t="93994" x="6632575" y="5262563"/>
          <p14:tracePt t="94016" x="6624638" y="5246688"/>
          <p14:tracePt t="94029" x="6624638" y="5238750"/>
          <p14:tracePt t="94045" x="6624638" y="5230813"/>
          <p14:tracePt t="94061" x="6624638" y="5214938"/>
          <p14:tracePt t="94081" x="6616700" y="5207000"/>
          <p14:tracePt t="94104" x="6616700" y="5199063"/>
          <p14:tracePt t="94226" x="6624638" y="5199063"/>
          <p14:tracePt t="94247" x="6672263" y="5222875"/>
          <p14:tracePt t="94261" x="6711950" y="5246688"/>
          <p14:tracePt t="94282" x="6777038" y="5278438"/>
          <p14:tracePt t="94289" x="6792913" y="5286375"/>
          <p14:tracePt t="94314" x="6856413" y="5319713"/>
          <p14:tracePt t="94341" x="6919913" y="5351463"/>
          <p14:tracePt t="94366" x="6975475" y="5383213"/>
          <p14:tracePt t="94395" x="7031038" y="5414963"/>
          <p14:tracePt t="94411" x="7062788" y="5438775"/>
          <p14:tracePt t="94430" x="7110413" y="5462588"/>
          <p14:tracePt t="94431" x="7126288" y="5470525"/>
          <p14:tracePt t="94444" x="7143750" y="5478463"/>
          <p14:tracePt t="94463" x="7191375" y="5510213"/>
          <p14:tracePt t="94488" x="7246938" y="5526088"/>
          <p14:tracePt t="94522" x="7342188" y="5565775"/>
          <p14:tracePt t="94547" x="7413625" y="5597525"/>
          <p14:tracePt t="94577" x="7558088" y="5629275"/>
          <p14:tracePt t="94599" x="7677150" y="5653088"/>
          <p14:tracePt t="94617" x="7756525" y="5670550"/>
          <p14:tracePt t="94622" x="7796213" y="5670550"/>
          <p14:tracePt t="94648" x="7812088" y="5670550"/>
          <p14:tracePt t="94695" x="7820025" y="5662613"/>
          <p14:tracePt t="94712" x="7820025" y="5653088"/>
          <p14:tracePt t="94726" x="7827963" y="5645150"/>
          <p14:tracePt t="94744" x="7827963" y="5637213"/>
          <p14:tracePt t="94764" x="7827963" y="5605463"/>
          <p14:tracePt t="94777" x="7804150" y="5534025"/>
          <p14:tracePt t="94798" x="7724775" y="5446713"/>
          <p14:tracePt t="94799" x="7685088" y="5422900"/>
          <p14:tracePt t="94817" x="7589838" y="5367338"/>
          <p14:tracePt t="94822" x="7550150" y="5359400"/>
          <p14:tracePt t="94847" x="7389813" y="5302250"/>
          <p14:tracePt t="94866" x="7231063" y="5246688"/>
          <p14:tracePt t="94895" x="7078663" y="5183188"/>
          <p14:tracePt t="94896" x="7038975" y="5175250"/>
          <p14:tracePt t="94917" x="7007225" y="5159375"/>
          <p14:tracePt t="94921" x="6991350" y="5159375"/>
          <p14:tracePt t="94949" x="6951663" y="5159375"/>
          <p14:tracePt t="94963" x="6943725" y="5159375"/>
          <p14:tracePt t="94964" x="6935788" y="5159375"/>
          <p14:tracePt t="94977" x="6927850" y="5159375"/>
          <p14:tracePt t="95002" x="6911975" y="5151438"/>
          <p14:tracePt t="95031" x="6896100" y="5151438"/>
          <p14:tracePt t="95044" x="6880225" y="5143500"/>
          <p14:tracePt t="95062" x="6848475" y="5135563"/>
          <p14:tracePt t="95083" x="6808788" y="5103813"/>
          <p14:tracePt t="95109" x="6704013" y="5064125"/>
          <p14:tracePt t="95140" x="6608763" y="5032375"/>
          <p14:tracePt t="95165" x="6577013" y="5032375"/>
          <p14:tracePt t="95368" x="6577013" y="5040313"/>
          <p14:tracePt t="95528" x="6592888" y="5048250"/>
          <p14:tracePt t="95542" x="6656388" y="5095875"/>
          <p14:tracePt t="95559" x="6711950" y="5135563"/>
          <p14:tracePt t="95576" x="6864350" y="5230813"/>
          <p14:tracePt t="95603" x="7135813" y="5375275"/>
          <p14:tracePt t="95630" x="7366000" y="5470525"/>
          <p14:tracePt t="95631" x="7421563" y="5486400"/>
          <p14:tracePt t="95648" x="7437438" y="5502275"/>
          <p14:tracePt t="95696" x="7421563" y="5470525"/>
          <p14:tracePt t="95709" x="7302500" y="5391150"/>
          <p14:tracePt t="95731" x="6999288" y="5238750"/>
          <p14:tracePt t="95743" x="6727825" y="5127625"/>
          <p14:tracePt t="95744" x="6465888" y="5032375"/>
          <p14:tracePt t="95759" x="5875338" y="4840288"/>
          <p14:tracePt t="95778" x="5318125" y="4689475"/>
          <p14:tracePt t="95797" x="4448175" y="4608513"/>
          <p14:tracePt t="95809" x="4273550" y="4608513"/>
          <p14:tracePt t="95826" x="3954463" y="4633913"/>
          <p14:tracePt t="95842" x="3851275" y="4665663"/>
          <p14:tracePt t="95859" x="3762375" y="4713288"/>
          <p14:tracePt t="95875" x="3714750" y="4752975"/>
          <p14:tracePt t="95892" x="3683000" y="4800600"/>
          <p14:tracePt t="95894" x="3659188" y="4832350"/>
          <p14:tracePt t="95915" x="3611563" y="4903788"/>
          <p14:tracePt t="95927" x="3524250" y="5016500"/>
          <p14:tracePt t="95943" x="3403600" y="5119688"/>
          <p14:tracePt t="95959" x="3308350" y="5207000"/>
          <p14:tracePt t="95978" x="3117850" y="5319713"/>
          <p14:tracePt t="95998" x="2981325" y="5383213"/>
          <p14:tracePt t="95999" x="2933700" y="5399088"/>
          <p14:tracePt t="96025" x="2733675" y="5470525"/>
          <p14:tracePt t="96046" x="2543175" y="5541963"/>
          <p14:tracePt t="96059" x="2439988" y="5573713"/>
          <p14:tracePt t="96078" x="2335213" y="5597525"/>
          <p14:tracePt t="96108" x="2192338" y="5629275"/>
          <p14:tracePt t="96131" x="2089150" y="5637213"/>
          <p14:tracePt t="96149" x="2000250" y="5637213"/>
          <p14:tracePt t="96176" x="1920875" y="5645150"/>
          <p14:tracePt t="96204" x="1857375" y="5645150"/>
          <p14:tracePt t="96226" x="1762125" y="5645150"/>
          <p14:tracePt t="96242" x="1698625" y="5637213"/>
          <p14:tracePt t="96265" x="1546225" y="5605463"/>
          <p14:tracePt t="96270" x="1498600" y="5597525"/>
          <p14:tracePt t="96292" x="1379538" y="5565775"/>
          <p14:tracePt t="96316" x="1274763" y="5534025"/>
          <p14:tracePt t="96345" x="1203325" y="5518150"/>
          <p14:tracePt t="96369" x="1171575" y="5518150"/>
          <p14:tracePt t="96397" x="1155700" y="5518150"/>
          <p14:tracePt t="96419" x="1147763" y="5526088"/>
          <p14:tracePt t="96446" x="1139825" y="5549900"/>
          <p14:tracePt t="96459" x="1131888" y="5557838"/>
          <p14:tracePt t="96476" x="1131888" y="5565775"/>
          <p14:tracePt t="96495" x="1123950" y="5597525"/>
          <p14:tracePt t="96511" x="1123950" y="5613400"/>
          <p14:tracePt t="96535" x="1123950" y="5645150"/>
          <p14:tracePt t="96539" x="1123950" y="5662613"/>
          <p14:tracePt t="96559" x="1123950" y="5686425"/>
          <p14:tracePt t="96575" x="1123950" y="5702300"/>
          <p14:tracePt t="96576" x="1123950" y="5718175"/>
          <p14:tracePt t="96597" x="1131888" y="5734050"/>
          <p14:tracePt t="96603" x="1139825" y="5741988"/>
          <p14:tracePt t="96624" x="1195388" y="5797550"/>
          <p14:tracePt t="96647" x="1274763" y="5829300"/>
          <p14:tracePt t="96670" x="1411288" y="5861050"/>
          <p14:tracePt t="96693" x="1570038" y="5868988"/>
          <p14:tracePt t="96714" x="1793875" y="5876925"/>
          <p14:tracePt t="96719" x="1873250" y="5876925"/>
          <p14:tracePt t="96747" x="2073275" y="5853113"/>
          <p14:tracePt t="96749" x="2120900" y="5845175"/>
          <p14:tracePt t="96779" x="2239963" y="5789613"/>
          <p14:tracePt t="96792" x="2239963" y="5781675"/>
          <p14:tracePt t="96811" x="2239963" y="5741988"/>
          <p14:tracePt t="96826" x="2239963" y="5710238"/>
          <p14:tracePt t="96844" x="2239963" y="5653088"/>
          <p14:tracePt t="96858" x="2224088" y="5621338"/>
          <p14:tracePt t="96875" x="2184400" y="5573713"/>
          <p14:tracePt t="96876" x="2128838" y="5534025"/>
          <p14:tracePt t="96902" x="1928813" y="5470525"/>
          <p14:tracePt t="96929" x="1593850" y="5438775"/>
          <p14:tracePt t="96944" x="1435100" y="5430838"/>
          <p14:tracePt t="96970" x="1266825" y="5430838"/>
          <p14:tracePt t="96995" x="1179513" y="5470525"/>
          <p14:tracePt t="97012" x="1163638" y="5486400"/>
          <p14:tracePt t="97026" x="1163638" y="5502275"/>
          <p14:tracePt t="97046" x="1155700" y="5518150"/>
          <p14:tracePt t="97060" x="1155700" y="5534025"/>
          <p14:tracePt t="97076" x="1147763" y="5549900"/>
          <p14:tracePt t="97097" x="1147763" y="5573713"/>
          <p14:tracePt t="97103" x="1147763" y="5605463"/>
          <p14:tracePt t="97124" x="1195388" y="5662613"/>
          <p14:tracePt t="97143" x="1235075" y="5694363"/>
          <p14:tracePt t="97171" x="1427163" y="5726113"/>
          <p14:tracePt t="97194" x="1617663" y="5734050"/>
          <p14:tracePt t="97210" x="1730375" y="5734050"/>
          <p14:tracePt t="97229" x="1825625" y="5702300"/>
          <p14:tracePt t="97259" x="1841500" y="5686425"/>
          <p14:tracePt t="97275" x="1841500" y="5670550"/>
          <p14:tracePt t="97297" x="1833563" y="5605463"/>
          <p14:tracePt t="97309" x="1825625" y="5589588"/>
          <p14:tracePt t="97325" x="1793875" y="5573713"/>
          <p14:tracePt t="97326" x="1778000" y="5565775"/>
          <p14:tracePt t="97349" x="1698625" y="5557838"/>
          <p14:tracePt t="97375" x="1585913" y="5565775"/>
          <p14:tracePt t="97395" x="1474788" y="5613400"/>
          <p14:tracePt t="97420" x="1443038" y="5653088"/>
          <p14:tracePt t="97444" x="1443038" y="5678488"/>
          <p14:tracePt t="97461" x="1443038" y="5710238"/>
          <p14:tracePt t="97479" x="1466850" y="5726113"/>
          <p14:tracePt t="97493" x="1498600" y="5734050"/>
          <p14:tracePt t="97509" x="1538288" y="5741988"/>
          <p14:tracePt t="97529" x="1609725" y="5749925"/>
          <p14:tracePt t="97543" x="1658938" y="5757863"/>
          <p14:tracePt t="97564" x="1698625" y="5757863"/>
          <p14:tracePt t="97570" x="1714500" y="5757863"/>
          <p14:tracePt t="97593" x="1738313" y="5757863"/>
          <p14:tracePt t="97628" x="1746250" y="5757863"/>
          <p14:tracePt t="97652" x="1754188" y="5757863"/>
          <p14:tracePt t="97771" x="1762125" y="5757863"/>
          <p14:tracePt t="97793" x="1785938" y="5749925"/>
          <p14:tracePt t="97809" x="1801813" y="5749925"/>
          <p14:tracePt t="97829" x="1833563" y="5749925"/>
          <p14:tracePt t="97861" x="1912938" y="5749925"/>
          <p14:tracePt t="97884" x="1968500" y="5741988"/>
          <p14:tracePt t="97912" x="2033588" y="5734050"/>
          <p14:tracePt t="97931" x="2041525" y="5734050"/>
          <p14:tracePt t="99053" x="2049463" y="5734050"/>
          <p14:tracePt t="99073" x="2105025" y="5734050"/>
          <p14:tracePt t="99093" x="2168525" y="5749925"/>
          <p14:tracePt t="99107" x="2263775" y="5765800"/>
          <p14:tracePt t="99125" x="2366963" y="5789613"/>
          <p14:tracePt t="99145" x="2543175" y="5797550"/>
          <p14:tracePt t="99150" x="2590800" y="5797550"/>
          <p14:tracePt t="99175" x="2686050" y="5797550"/>
          <p14:tracePt t="99195" x="2709863" y="5797550"/>
          <p14:tracePt t="99217" x="2717800" y="5797550"/>
          <p14:tracePt t="99778" x="0" y="0"/>
        </p14:tracePtLst>
      </p14:laserTraceLst>
    </p:ext>
    <p:ext uri="{E180D4A7-C9FB-4DFB-919C-405C955672EB}">
      <p14:showEvtLst xmlns:p14="http://schemas.microsoft.com/office/powerpoint/2010/main">
        <p14:playEvt time="354" objId="2"/>
        <p14:stopEvt time="133273" objId="2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527</Words>
  <Application>Microsoft Office PowerPoint</Application>
  <PresentationFormat>Bildschirmpräsentation (4:3)</PresentationFormat>
  <Paragraphs>77</Paragraphs>
  <Slides>17</Slides>
  <Notes>0</Notes>
  <HiddenSlides>0</HiddenSlides>
  <MMClips>17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宋体</vt:lpstr>
      <vt:lpstr>Arial</vt:lpstr>
      <vt:lpstr>Cambria Math</vt:lpstr>
      <vt:lpstr>Courier New</vt:lpstr>
      <vt:lpstr>Wingdings</vt:lpstr>
      <vt:lpstr>powerpointvorlage</vt:lpstr>
      <vt:lpstr>PowerPoint-Präsentation</vt:lpstr>
      <vt:lpstr>2.1 Conventions and Theorem</vt:lpstr>
      <vt:lpstr>2.2 Stress Stress vector</vt:lpstr>
      <vt:lpstr>2.2 Stress Stress vector</vt:lpstr>
      <vt:lpstr>2.2 Stress Stress vector</vt:lpstr>
      <vt:lpstr>2.2 Stress Stress vector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tensor</vt:lpstr>
      <vt:lpstr>2.2 Stress Stress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Xu</cp:lastModifiedBy>
  <cp:revision>1804</cp:revision>
  <dcterms:created xsi:type="dcterms:W3CDTF">2005-10-14T14:03:22Z</dcterms:created>
  <dcterms:modified xsi:type="dcterms:W3CDTF">2020-11-16T22:09:52Z</dcterms:modified>
</cp:coreProperties>
</file>